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375" r:id="rId4"/>
    <p:sldId id="397" r:id="rId5"/>
    <p:sldId id="268" r:id="rId6"/>
    <p:sldId id="379" r:id="rId7"/>
    <p:sldId id="283" r:id="rId8"/>
    <p:sldId id="399" r:id="rId9"/>
    <p:sldId id="392" r:id="rId10"/>
    <p:sldId id="398" r:id="rId11"/>
    <p:sldId id="383" r:id="rId12"/>
    <p:sldId id="396" r:id="rId13"/>
    <p:sldId id="390" r:id="rId14"/>
    <p:sldId id="391" r:id="rId15"/>
    <p:sldId id="262" r:id="rId16"/>
    <p:sldId id="259" r:id="rId17"/>
    <p:sldId id="348" r:id="rId18"/>
    <p:sldId id="4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CEED"/>
    <a:srgbClr val="8EDBF6"/>
    <a:srgbClr val="CAEEFB"/>
    <a:srgbClr val="2BC9D0"/>
    <a:srgbClr val="595959"/>
    <a:srgbClr val="FFF3CF"/>
    <a:srgbClr val="6E4186"/>
    <a:srgbClr val="EE9360"/>
    <a:srgbClr val="1364A0"/>
    <a:srgbClr val="E5E3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6993A-0481-492E-9E5D-064EAF81FB5E}" v="7245" dt="2026-05-14T14:02:37.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92" d="100"/>
          <a:sy n="92" d="100"/>
        </p:scale>
        <p:origin x="153"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Ceresa" userId="384bb9e9-2594-4f7a-b225-96d26c7ed3c9" providerId="ADAL" clId="{98934BC2-9764-484A-B339-EBED37FE67EC}"/>
    <pc:docChg chg="undo redo custSel addSld delSld modSld sldOrd modMainMaster addSection delSection">
      <pc:chgData name="Laura Ceresa" userId="384bb9e9-2594-4f7a-b225-96d26c7ed3c9" providerId="ADAL" clId="{98934BC2-9764-484A-B339-EBED37FE67EC}" dt="2026-05-14T14:02:51.379" v="42806" actId="1076"/>
      <pc:docMkLst>
        <pc:docMk/>
      </pc:docMkLst>
      <pc:sldChg chg="addSp delSp modSp new mod modNotesTx">
        <pc:chgData name="Laura Ceresa" userId="384bb9e9-2594-4f7a-b225-96d26c7ed3c9" providerId="ADAL" clId="{98934BC2-9764-484A-B339-EBED37FE67EC}" dt="2026-05-04T09:41:22.658" v="33149" actId="20577"/>
        <pc:sldMkLst>
          <pc:docMk/>
          <pc:sldMk cId="4105789444" sldId="256"/>
        </pc:sldMkLst>
      </pc:sldChg>
      <pc:sldChg chg="addSp delSp modSp new mod modNotesTx">
        <pc:chgData name="Laura Ceresa" userId="384bb9e9-2594-4f7a-b225-96d26c7ed3c9" providerId="ADAL" clId="{98934BC2-9764-484A-B339-EBED37FE67EC}" dt="2026-05-04T09:42:08.632" v="33280" actId="20577"/>
        <pc:sldMkLst>
          <pc:docMk/>
          <pc:sldMk cId="3489986087" sldId="257"/>
        </pc:sldMkLst>
        <pc:spChg chg="mod">
          <ac:chgData name="Laura Ceresa" userId="384bb9e9-2594-4f7a-b225-96d26c7ed3c9" providerId="ADAL" clId="{98934BC2-9764-484A-B339-EBED37FE67EC}" dt="2026-05-04T06:48:24.392" v="31418" actId="20577"/>
          <ac:spMkLst>
            <pc:docMk/>
            <pc:sldMk cId="3489986087" sldId="257"/>
            <ac:spMk id="2" creationId="{E412CB3D-35EE-AF6D-1FF9-6C2CCC7EA33F}"/>
          </ac:spMkLst>
        </pc:spChg>
        <pc:spChg chg="add mod">
          <ac:chgData name="Laura Ceresa" userId="384bb9e9-2594-4f7a-b225-96d26c7ed3c9" providerId="ADAL" clId="{98934BC2-9764-484A-B339-EBED37FE67EC}" dt="2026-05-04T06:49:06.353" v="31422" actId="1076"/>
          <ac:spMkLst>
            <pc:docMk/>
            <pc:sldMk cId="3489986087" sldId="257"/>
            <ac:spMk id="3" creationId="{19DBC931-C7A1-B92E-51ED-2474C5C4B759}"/>
          </ac:spMkLst>
        </pc:spChg>
        <pc:spChg chg="add mod ord">
          <ac:chgData name="Laura Ceresa" userId="384bb9e9-2594-4f7a-b225-96d26c7ed3c9" providerId="ADAL" clId="{98934BC2-9764-484A-B339-EBED37FE67EC}" dt="2026-05-04T06:51:00.726" v="31445" actId="1076"/>
          <ac:spMkLst>
            <pc:docMk/>
            <pc:sldMk cId="3489986087" sldId="257"/>
            <ac:spMk id="4" creationId="{876D72F4-3E1F-A559-4214-D56E9F9E9887}"/>
          </ac:spMkLst>
        </pc:spChg>
        <pc:spChg chg="add mod">
          <ac:chgData name="Laura Ceresa" userId="384bb9e9-2594-4f7a-b225-96d26c7ed3c9" providerId="ADAL" clId="{98934BC2-9764-484A-B339-EBED37FE67EC}" dt="2026-05-04T06:51:00.726" v="31445" actId="1076"/>
          <ac:spMkLst>
            <pc:docMk/>
            <pc:sldMk cId="3489986087" sldId="257"/>
            <ac:spMk id="6" creationId="{8608F96F-E6A4-B845-CA1E-B4AE013BA8DE}"/>
          </ac:spMkLst>
        </pc:spChg>
        <pc:spChg chg="add mod ord">
          <ac:chgData name="Laura Ceresa" userId="384bb9e9-2594-4f7a-b225-96d26c7ed3c9" providerId="ADAL" clId="{98934BC2-9764-484A-B339-EBED37FE67EC}" dt="2026-05-04T06:50:38.117" v="31443" actId="14100"/>
          <ac:spMkLst>
            <pc:docMk/>
            <pc:sldMk cId="3489986087" sldId="257"/>
            <ac:spMk id="7" creationId="{48E1EDAB-1133-6138-09FF-2C1E8601C48C}"/>
          </ac:spMkLst>
        </pc:spChg>
        <pc:spChg chg="add mod">
          <ac:chgData name="Laura Ceresa" userId="384bb9e9-2594-4f7a-b225-96d26c7ed3c9" providerId="ADAL" clId="{98934BC2-9764-484A-B339-EBED37FE67EC}" dt="2026-05-04T06:50:42.605" v="31444" actId="1076"/>
          <ac:spMkLst>
            <pc:docMk/>
            <pc:sldMk cId="3489986087" sldId="257"/>
            <ac:spMk id="8" creationId="{415E5D3E-0EA2-CA85-E253-DD9A21E683AE}"/>
          </ac:spMkLst>
        </pc:spChg>
        <pc:spChg chg="add mod">
          <ac:chgData name="Laura Ceresa" userId="384bb9e9-2594-4f7a-b225-96d26c7ed3c9" providerId="ADAL" clId="{98934BC2-9764-484A-B339-EBED37FE67EC}" dt="2026-05-04T06:49:18.166" v="31424" actId="1076"/>
          <ac:spMkLst>
            <pc:docMk/>
            <pc:sldMk cId="3489986087" sldId="257"/>
            <ac:spMk id="9" creationId="{CACF8071-A36F-D816-7EA9-C565B74A9676}"/>
          </ac:spMkLst>
        </pc:spChg>
        <pc:spChg chg="add mod">
          <ac:chgData name="Laura Ceresa" userId="384bb9e9-2594-4f7a-b225-96d26c7ed3c9" providerId="ADAL" clId="{98934BC2-9764-484A-B339-EBED37FE67EC}" dt="2026-05-04T06:51:07.500" v="31446" actId="1076"/>
          <ac:spMkLst>
            <pc:docMk/>
            <pc:sldMk cId="3489986087" sldId="257"/>
            <ac:spMk id="10" creationId="{6E5F80AD-C570-A127-5D34-7666A21C68E5}"/>
          </ac:spMkLst>
        </pc:spChg>
        <pc:spChg chg="add mod">
          <ac:chgData name="Laura Ceresa" userId="384bb9e9-2594-4f7a-b225-96d26c7ed3c9" providerId="ADAL" clId="{98934BC2-9764-484A-B339-EBED37FE67EC}" dt="2026-05-04T06:49:06.353" v="31422" actId="1076"/>
          <ac:spMkLst>
            <pc:docMk/>
            <pc:sldMk cId="3489986087" sldId="257"/>
            <ac:spMk id="11" creationId="{FCC21098-CDC8-1C81-2AB1-6A1C94B2307B}"/>
          </ac:spMkLst>
        </pc:spChg>
        <pc:spChg chg="add mod">
          <ac:chgData name="Laura Ceresa" userId="384bb9e9-2594-4f7a-b225-96d26c7ed3c9" providerId="ADAL" clId="{98934BC2-9764-484A-B339-EBED37FE67EC}" dt="2026-05-04T06:49:06.353" v="31422" actId="1076"/>
          <ac:spMkLst>
            <pc:docMk/>
            <pc:sldMk cId="3489986087" sldId="257"/>
            <ac:spMk id="12" creationId="{68695F1D-49DC-851B-366B-8BF87B966D02}"/>
          </ac:spMkLst>
        </pc:spChg>
        <pc:spChg chg="add mod">
          <ac:chgData name="Laura Ceresa" userId="384bb9e9-2594-4f7a-b225-96d26c7ed3c9" providerId="ADAL" clId="{98934BC2-9764-484A-B339-EBED37FE67EC}" dt="2026-05-04T06:49:06.353" v="31422" actId="1076"/>
          <ac:spMkLst>
            <pc:docMk/>
            <pc:sldMk cId="3489986087" sldId="257"/>
            <ac:spMk id="13" creationId="{046F88B2-644C-8476-43A6-8BC3307A4779}"/>
          </ac:spMkLst>
        </pc:spChg>
        <pc:spChg chg="add mod ord">
          <ac:chgData name="Laura Ceresa" userId="384bb9e9-2594-4f7a-b225-96d26c7ed3c9" providerId="ADAL" clId="{98934BC2-9764-484A-B339-EBED37FE67EC}" dt="2026-05-04T06:51:40.342" v="31448" actId="1076"/>
          <ac:spMkLst>
            <pc:docMk/>
            <pc:sldMk cId="3489986087" sldId="257"/>
            <ac:spMk id="35" creationId="{72722592-3E9F-E840-1C72-674358E71198}"/>
          </ac:spMkLst>
        </pc:spChg>
        <pc:spChg chg="add mod ord">
          <ac:chgData name="Laura Ceresa" userId="384bb9e9-2594-4f7a-b225-96d26c7ed3c9" providerId="ADAL" clId="{98934BC2-9764-484A-B339-EBED37FE67EC}" dt="2026-05-04T06:50:26.966" v="31440" actId="1076"/>
          <ac:spMkLst>
            <pc:docMk/>
            <pc:sldMk cId="3489986087" sldId="257"/>
            <ac:spMk id="38" creationId="{FBD1ACCF-CD20-1122-85DC-C71A1C3BB2C0}"/>
          </ac:spMkLst>
        </pc:spChg>
        <pc:picChg chg="add mod">
          <ac:chgData name="Laura Ceresa" userId="384bb9e9-2594-4f7a-b225-96d26c7ed3c9" providerId="ADAL" clId="{98934BC2-9764-484A-B339-EBED37FE67EC}" dt="2026-05-04T06:51:00.726" v="31445" actId="1076"/>
          <ac:picMkLst>
            <pc:docMk/>
            <pc:sldMk cId="3489986087" sldId="257"/>
            <ac:picMk id="5" creationId="{FC72FF72-8704-55D8-C192-AA26C33EA2A3}"/>
          </ac:picMkLst>
        </pc:picChg>
        <pc:picChg chg="add mod">
          <ac:chgData name="Laura Ceresa" userId="384bb9e9-2594-4f7a-b225-96d26c7ed3c9" providerId="ADAL" clId="{98934BC2-9764-484A-B339-EBED37FE67EC}" dt="2026-05-04T06:49:06.353" v="31422" actId="1076"/>
          <ac:picMkLst>
            <pc:docMk/>
            <pc:sldMk cId="3489986087" sldId="257"/>
            <ac:picMk id="16" creationId="{96722424-8A67-6362-ED53-BBC407C565E4}"/>
          </ac:picMkLst>
        </pc:picChg>
        <pc:picChg chg="add mod ord">
          <ac:chgData name="Laura Ceresa" userId="384bb9e9-2594-4f7a-b225-96d26c7ed3c9" providerId="ADAL" clId="{98934BC2-9764-484A-B339-EBED37FE67EC}" dt="2026-05-04T06:49:06.353" v="31422" actId="1076"/>
          <ac:picMkLst>
            <pc:docMk/>
            <pc:sldMk cId="3489986087" sldId="257"/>
            <ac:picMk id="18" creationId="{56916E23-9D56-6427-1211-4500351D45A2}"/>
          </ac:picMkLst>
        </pc:picChg>
        <pc:picChg chg="add mod ord">
          <ac:chgData name="Laura Ceresa" userId="384bb9e9-2594-4f7a-b225-96d26c7ed3c9" providerId="ADAL" clId="{98934BC2-9764-484A-B339-EBED37FE67EC}" dt="2026-05-04T06:49:06.353" v="31422" actId="1076"/>
          <ac:picMkLst>
            <pc:docMk/>
            <pc:sldMk cId="3489986087" sldId="257"/>
            <ac:picMk id="20" creationId="{B3EEF573-3400-963F-176F-3A681F6F12E5}"/>
          </ac:picMkLst>
        </pc:picChg>
        <pc:picChg chg="add mod ord">
          <ac:chgData name="Laura Ceresa" userId="384bb9e9-2594-4f7a-b225-96d26c7ed3c9" providerId="ADAL" clId="{98934BC2-9764-484A-B339-EBED37FE67EC}" dt="2026-05-04T06:49:06.353" v="31422" actId="1076"/>
          <ac:picMkLst>
            <pc:docMk/>
            <pc:sldMk cId="3489986087" sldId="257"/>
            <ac:picMk id="22" creationId="{4719B39D-1D55-EBA7-1957-8A9AF700779E}"/>
          </ac:picMkLst>
        </pc:picChg>
        <pc:picChg chg="add mod">
          <ac:chgData name="Laura Ceresa" userId="384bb9e9-2594-4f7a-b225-96d26c7ed3c9" providerId="ADAL" clId="{98934BC2-9764-484A-B339-EBED37FE67EC}" dt="2026-05-04T06:46:52.077" v="31403" actId="1076"/>
          <ac:picMkLst>
            <pc:docMk/>
            <pc:sldMk cId="3489986087" sldId="257"/>
            <ac:picMk id="42" creationId="{80A8607A-9D33-AE4B-676A-80E7314CA0C9}"/>
          </ac:picMkLst>
        </pc:picChg>
      </pc:sldChg>
      <pc:sldChg chg="addSp delSp modSp new del mod ord">
        <pc:chgData name="Laura Ceresa" userId="384bb9e9-2594-4f7a-b225-96d26c7ed3c9" providerId="ADAL" clId="{98934BC2-9764-484A-B339-EBED37FE67EC}" dt="2026-05-01T12:44:51.233" v="20979" actId="47"/>
        <pc:sldMkLst>
          <pc:docMk/>
          <pc:sldMk cId="2435337434" sldId="258"/>
        </pc:sldMkLst>
      </pc:sldChg>
      <pc:sldChg chg="addSp delSp modSp new mod modClrScheme chgLayout">
        <pc:chgData name="Laura Ceresa" userId="384bb9e9-2594-4f7a-b225-96d26c7ed3c9" providerId="ADAL" clId="{98934BC2-9764-484A-B339-EBED37FE67EC}" dt="2026-04-19T12:42:30.322" v="822" actId="21"/>
        <pc:sldMkLst>
          <pc:docMk/>
          <pc:sldMk cId="3321158297" sldId="259"/>
        </pc:sldMkLst>
      </pc:sldChg>
      <pc:sldChg chg="addSp delSp modSp add del mod ord modShow">
        <pc:chgData name="Laura Ceresa" userId="384bb9e9-2594-4f7a-b225-96d26c7ed3c9" providerId="ADAL" clId="{98934BC2-9764-484A-B339-EBED37FE67EC}" dt="2026-05-04T09:11:42.874" v="32578" actId="47"/>
        <pc:sldMkLst>
          <pc:docMk/>
          <pc:sldMk cId="1880360121" sldId="260"/>
        </pc:sldMkLst>
      </pc:sldChg>
      <pc:sldChg chg="addSp delSp modSp add del mod">
        <pc:chgData name="Laura Ceresa" userId="384bb9e9-2594-4f7a-b225-96d26c7ed3c9" providerId="ADAL" clId="{98934BC2-9764-484A-B339-EBED37FE67EC}" dt="2026-04-21T13:48:26.607" v="3612" actId="47"/>
        <pc:sldMkLst>
          <pc:docMk/>
          <pc:sldMk cId="2343086443" sldId="261"/>
        </pc:sldMkLst>
      </pc:sldChg>
      <pc:sldChg chg="addSp delSp modSp add mod modNotesTx">
        <pc:chgData name="Laura Ceresa" userId="384bb9e9-2594-4f7a-b225-96d26c7ed3c9" providerId="ADAL" clId="{98934BC2-9764-484A-B339-EBED37FE67EC}" dt="2026-05-14T13:28:44.388" v="42711" actId="20577"/>
        <pc:sldMkLst>
          <pc:docMk/>
          <pc:sldMk cId="1748588216" sldId="262"/>
        </pc:sldMkLst>
        <pc:spChg chg="mod">
          <ac:chgData name="Laura Ceresa" userId="384bb9e9-2594-4f7a-b225-96d26c7ed3c9" providerId="ADAL" clId="{98934BC2-9764-484A-B339-EBED37FE67EC}" dt="2026-04-19T12:22:14.616" v="814" actId="20577"/>
          <ac:spMkLst>
            <pc:docMk/>
            <pc:sldMk cId="1748588216" sldId="262"/>
            <ac:spMk id="2" creationId="{8A51B5BD-C1E8-4C85-6575-8F59DF00F629}"/>
          </ac:spMkLst>
        </pc:spChg>
        <pc:spChg chg="add mod">
          <ac:chgData name="Laura Ceresa" userId="384bb9e9-2594-4f7a-b225-96d26c7ed3c9" providerId="ADAL" clId="{98934BC2-9764-484A-B339-EBED37FE67EC}" dt="2026-05-04T09:27:32.627" v="33018" actId="20577"/>
          <ac:spMkLst>
            <pc:docMk/>
            <pc:sldMk cId="1748588216" sldId="262"/>
            <ac:spMk id="3" creationId="{E3D4CCB2-19FC-C3AC-EDE9-98FDA2F0B6CD}"/>
          </ac:spMkLst>
        </pc:spChg>
        <pc:spChg chg="mod">
          <ac:chgData name="Laura Ceresa" userId="384bb9e9-2594-4f7a-b225-96d26c7ed3c9" providerId="ADAL" clId="{98934BC2-9764-484A-B339-EBED37FE67EC}" dt="2026-05-01T14:53:32.391" v="23765"/>
          <ac:spMkLst>
            <pc:docMk/>
            <pc:sldMk cId="1748588216" sldId="262"/>
            <ac:spMk id="5" creationId="{FD39ECFB-0757-FE59-DF08-66274AFDF8F0}"/>
          </ac:spMkLst>
        </pc:spChg>
        <pc:spChg chg="mod">
          <ac:chgData name="Laura Ceresa" userId="384bb9e9-2594-4f7a-b225-96d26c7ed3c9" providerId="ADAL" clId="{98934BC2-9764-484A-B339-EBED37FE67EC}" dt="2026-05-01T14:53:32.391" v="23765"/>
          <ac:spMkLst>
            <pc:docMk/>
            <pc:sldMk cId="1748588216" sldId="262"/>
            <ac:spMk id="6" creationId="{24D81560-0CA0-A600-31D6-3103B212BB29}"/>
          </ac:spMkLst>
        </pc:spChg>
        <pc:spChg chg="mod">
          <ac:chgData name="Laura Ceresa" userId="384bb9e9-2594-4f7a-b225-96d26c7ed3c9" providerId="ADAL" clId="{98934BC2-9764-484A-B339-EBED37FE67EC}" dt="2026-05-01T14:53:40.688" v="23767" actId="207"/>
          <ac:spMkLst>
            <pc:docMk/>
            <pc:sldMk cId="1748588216" sldId="262"/>
            <ac:spMk id="7" creationId="{F28E3C77-62F6-4ACB-FBB1-5B2E36C587D0}"/>
          </ac:spMkLst>
        </pc:spChg>
        <pc:spChg chg="mod">
          <ac:chgData name="Laura Ceresa" userId="384bb9e9-2594-4f7a-b225-96d26c7ed3c9" providerId="ADAL" clId="{98934BC2-9764-484A-B339-EBED37FE67EC}" dt="2026-05-01T14:53:36.679" v="23766" actId="207"/>
          <ac:spMkLst>
            <pc:docMk/>
            <pc:sldMk cId="1748588216" sldId="262"/>
            <ac:spMk id="8" creationId="{C876039B-DD16-DF20-602D-2EEB4DE68945}"/>
          </ac:spMkLst>
        </pc:spChg>
        <pc:spChg chg="mod">
          <ac:chgData name="Laura Ceresa" userId="384bb9e9-2594-4f7a-b225-96d26c7ed3c9" providerId="ADAL" clId="{98934BC2-9764-484A-B339-EBED37FE67EC}" dt="2026-05-01T14:53:32.391" v="23765"/>
          <ac:spMkLst>
            <pc:docMk/>
            <pc:sldMk cId="1748588216" sldId="262"/>
            <ac:spMk id="9" creationId="{611AE7B0-9276-3D0C-AC19-58FDAC36CE77}"/>
          </ac:spMkLst>
        </pc:spChg>
        <pc:spChg chg="mod">
          <ac:chgData name="Laura Ceresa" userId="384bb9e9-2594-4f7a-b225-96d26c7ed3c9" providerId="ADAL" clId="{98934BC2-9764-484A-B339-EBED37FE67EC}" dt="2026-05-01T14:53:32.391" v="23765"/>
          <ac:spMkLst>
            <pc:docMk/>
            <pc:sldMk cId="1748588216" sldId="262"/>
            <ac:spMk id="10" creationId="{96837D2A-8FA3-32F5-7978-8B18E7D0C365}"/>
          </ac:spMkLst>
        </pc:spChg>
        <pc:spChg chg="mod">
          <ac:chgData name="Laura Ceresa" userId="384bb9e9-2594-4f7a-b225-96d26c7ed3c9" providerId="ADAL" clId="{98934BC2-9764-484A-B339-EBED37FE67EC}" dt="2026-05-01T14:53:32.391" v="23765"/>
          <ac:spMkLst>
            <pc:docMk/>
            <pc:sldMk cId="1748588216" sldId="262"/>
            <ac:spMk id="11" creationId="{C85E0B6B-7000-154F-04D6-0E6480A7187F}"/>
          </ac:spMkLst>
        </pc:spChg>
        <pc:spChg chg="add mod">
          <ac:chgData name="Laura Ceresa" userId="384bb9e9-2594-4f7a-b225-96d26c7ed3c9" providerId="ADAL" clId="{98934BC2-9764-484A-B339-EBED37FE67EC}" dt="2026-05-14T13:28:44.388" v="42711" actId="20577"/>
          <ac:spMkLst>
            <pc:docMk/>
            <pc:sldMk cId="1748588216" sldId="262"/>
            <ac:spMk id="12" creationId="{1CBCAF64-AD19-310B-409B-E86A315904C4}"/>
          </ac:spMkLst>
        </pc:spChg>
        <pc:spChg chg="add mod">
          <ac:chgData name="Laura Ceresa" userId="384bb9e9-2594-4f7a-b225-96d26c7ed3c9" providerId="ADAL" clId="{98934BC2-9764-484A-B339-EBED37FE67EC}" dt="2026-05-04T09:17:58.476" v="32775" actId="1076"/>
          <ac:spMkLst>
            <pc:docMk/>
            <pc:sldMk cId="1748588216" sldId="262"/>
            <ac:spMk id="14" creationId="{05AD47C4-C89D-4F5D-B698-4DC8C902C97F}"/>
          </ac:spMkLst>
        </pc:spChg>
        <pc:spChg chg="add mod">
          <ac:chgData name="Laura Ceresa" userId="384bb9e9-2594-4f7a-b225-96d26c7ed3c9" providerId="ADAL" clId="{98934BC2-9764-484A-B339-EBED37FE67EC}" dt="2026-05-04T09:26:44.090" v="33011" actId="1076"/>
          <ac:spMkLst>
            <pc:docMk/>
            <pc:sldMk cId="1748588216" sldId="262"/>
            <ac:spMk id="15" creationId="{28840068-1570-AD0A-85B0-5B70FBD99D93}"/>
          </ac:spMkLst>
        </pc:spChg>
        <pc:spChg chg="add mod">
          <ac:chgData name="Laura Ceresa" userId="384bb9e9-2594-4f7a-b225-96d26c7ed3c9" providerId="ADAL" clId="{98934BC2-9764-484A-B339-EBED37FE67EC}" dt="2026-05-04T09:17:58.476" v="32775" actId="1076"/>
          <ac:spMkLst>
            <pc:docMk/>
            <pc:sldMk cId="1748588216" sldId="262"/>
            <ac:spMk id="16" creationId="{E409A892-4B01-3BF9-478C-75D354CF13E8}"/>
          </ac:spMkLst>
        </pc:spChg>
        <pc:spChg chg="add mod">
          <ac:chgData name="Laura Ceresa" userId="384bb9e9-2594-4f7a-b225-96d26c7ed3c9" providerId="ADAL" clId="{98934BC2-9764-484A-B339-EBED37FE67EC}" dt="2026-05-04T09:17:58.476" v="32775" actId="1076"/>
          <ac:spMkLst>
            <pc:docMk/>
            <pc:sldMk cId="1748588216" sldId="262"/>
            <ac:spMk id="17" creationId="{B970A276-8578-5248-2219-FCFF3BFD3A87}"/>
          </ac:spMkLst>
        </pc:spChg>
        <pc:spChg chg="add mod">
          <ac:chgData name="Laura Ceresa" userId="384bb9e9-2594-4f7a-b225-96d26c7ed3c9" providerId="ADAL" clId="{98934BC2-9764-484A-B339-EBED37FE67EC}" dt="2026-05-04T09:25:02.366" v="32998" actId="115"/>
          <ac:spMkLst>
            <pc:docMk/>
            <pc:sldMk cId="1748588216" sldId="262"/>
            <ac:spMk id="18" creationId="{C1D927BE-9E80-7B4F-5416-2975430C31B5}"/>
          </ac:spMkLst>
        </pc:spChg>
        <pc:spChg chg="add del mod">
          <ac:chgData name="Laura Ceresa" userId="384bb9e9-2594-4f7a-b225-96d26c7ed3c9" providerId="ADAL" clId="{98934BC2-9764-484A-B339-EBED37FE67EC}" dt="2026-05-14T12:26:31.796" v="42117" actId="478"/>
          <ac:spMkLst>
            <pc:docMk/>
            <pc:sldMk cId="1748588216" sldId="262"/>
            <ac:spMk id="19" creationId="{953746CB-9FF4-501C-C9DF-DB19F5A8B33C}"/>
          </ac:spMkLst>
        </pc:spChg>
        <pc:spChg chg="add mod">
          <ac:chgData name="Laura Ceresa" userId="384bb9e9-2594-4f7a-b225-96d26c7ed3c9" providerId="ADAL" clId="{98934BC2-9764-484A-B339-EBED37FE67EC}" dt="2026-05-14T12:26:43.462" v="42118" actId="1076"/>
          <ac:spMkLst>
            <pc:docMk/>
            <pc:sldMk cId="1748588216" sldId="262"/>
            <ac:spMk id="20" creationId="{55A67578-5C70-F7DC-BF78-B080194F3858}"/>
          </ac:spMkLst>
        </pc:spChg>
        <pc:spChg chg="add mod">
          <ac:chgData name="Laura Ceresa" userId="384bb9e9-2594-4f7a-b225-96d26c7ed3c9" providerId="ADAL" clId="{98934BC2-9764-484A-B339-EBED37FE67EC}" dt="2026-05-04T09:24:33.677" v="32993" actId="1076"/>
          <ac:spMkLst>
            <pc:docMk/>
            <pc:sldMk cId="1748588216" sldId="262"/>
            <ac:spMk id="21" creationId="{1986698E-5F2D-8722-E232-46CCB26B8A27}"/>
          </ac:spMkLst>
        </pc:spChg>
        <pc:grpChg chg="add mod">
          <ac:chgData name="Laura Ceresa" userId="384bb9e9-2594-4f7a-b225-96d26c7ed3c9" providerId="ADAL" clId="{98934BC2-9764-484A-B339-EBED37FE67EC}" dt="2026-05-01T14:53:32.391" v="23765"/>
          <ac:grpSpMkLst>
            <pc:docMk/>
            <pc:sldMk cId="1748588216" sldId="262"/>
            <ac:grpSpMk id="4" creationId="{12523ED5-4E43-9541-B9E5-8642462B3E36}"/>
          </ac:grpSpMkLst>
        </pc:grpChg>
      </pc:sldChg>
      <pc:sldChg chg="addSp delSp modSp add del mod">
        <pc:chgData name="Laura Ceresa" userId="384bb9e9-2594-4f7a-b225-96d26c7ed3c9" providerId="ADAL" clId="{98934BC2-9764-484A-B339-EBED37FE67EC}" dt="2026-04-21T16:24:15.201" v="4645" actId="47"/>
        <pc:sldMkLst>
          <pc:docMk/>
          <pc:sldMk cId="1816448917" sldId="263"/>
        </pc:sldMkLst>
      </pc:sldChg>
      <pc:sldChg chg="addSp delSp modSp add del mod">
        <pc:chgData name="Laura Ceresa" userId="384bb9e9-2594-4f7a-b225-96d26c7ed3c9" providerId="ADAL" clId="{98934BC2-9764-484A-B339-EBED37FE67EC}" dt="2026-04-19T20:25:11.513" v="1765" actId="47"/>
        <pc:sldMkLst>
          <pc:docMk/>
          <pc:sldMk cId="1909750495" sldId="264"/>
        </pc:sldMkLst>
      </pc:sldChg>
      <pc:sldChg chg="modSp add del mod">
        <pc:chgData name="Laura Ceresa" userId="384bb9e9-2594-4f7a-b225-96d26c7ed3c9" providerId="ADAL" clId="{98934BC2-9764-484A-B339-EBED37FE67EC}" dt="2026-04-19T20:25:40.289" v="1768" actId="47"/>
        <pc:sldMkLst>
          <pc:docMk/>
          <pc:sldMk cId="2880668961" sldId="265"/>
        </pc:sldMkLst>
      </pc:sldChg>
      <pc:sldChg chg="delSp modSp add del mod">
        <pc:chgData name="Laura Ceresa" userId="384bb9e9-2594-4f7a-b225-96d26c7ed3c9" providerId="ADAL" clId="{98934BC2-9764-484A-B339-EBED37FE67EC}" dt="2026-04-20T09:26:49.812" v="1881" actId="47"/>
        <pc:sldMkLst>
          <pc:docMk/>
          <pc:sldMk cId="3991061367" sldId="266"/>
        </pc:sldMkLst>
      </pc:sldChg>
      <pc:sldChg chg="addSp delSp modSp add del mod delAnim modAnim">
        <pc:chgData name="Laura Ceresa" userId="384bb9e9-2594-4f7a-b225-96d26c7ed3c9" providerId="ADAL" clId="{98934BC2-9764-484A-B339-EBED37FE67EC}" dt="2026-04-20T09:55:31.675" v="2079" actId="47"/>
        <pc:sldMkLst>
          <pc:docMk/>
          <pc:sldMk cId="753783728" sldId="267"/>
        </pc:sldMkLst>
      </pc:sldChg>
      <pc:sldChg chg="addSp delSp modSp add mod delAnim modNotesTx">
        <pc:chgData name="Laura Ceresa" userId="384bb9e9-2594-4f7a-b225-96d26c7ed3c9" providerId="ADAL" clId="{98934BC2-9764-484A-B339-EBED37FE67EC}" dt="2026-05-14T13:03:30.862" v="42405" actId="20577"/>
        <pc:sldMkLst>
          <pc:docMk/>
          <pc:sldMk cId="3934472671" sldId="268"/>
        </pc:sldMkLst>
        <pc:spChg chg="mod">
          <ac:chgData name="Laura Ceresa" userId="384bb9e9-2594-4f7a-b225-96d26c7ed3c9" providerId="ADAL" clId="{98934BC2-9764-484A-B339-EBED37FE67EC}" dt="2026-05-14T13:03:30.862" v="42405" actId="20577"/>
          <ac:spMkLst>
            <pc:docMk/>
            <pc:sldMk cId="3934472671" sldId="268"/>
            <ac:spMk id="2" creationId="{A9DC1FE0-F728-35BC-0EC0-C4DE8183ADFC}"/>
          </ac:spMkLst>
        </pc:spChg>
        <pc:spChg chg="add mod ord">
          <ac:chgData name="Laura Ceresa" userId="384bb9e9-2594-4f7a-b225-96d26c7ed3c9" providerId="ADAL" clId="{98934BC2-9764-484A-B339-EBED37FE67EC}" dt="2026-04-20T09:48:52.434" v="1948" actId="1076"/>
          <ac:spMkLst>
            <pc:docMk/>
            <pc:sldMk cId="3934472671" sldId="268"/>
            <ac:spMk id="8" creationId="{11AFA676-3303-2280-027A-89A82BD6933C}"/>
          </ac:spMkLst>
        </pc:spChg>
        <pc:spChg chg="mod">
          <ac:chgData name="Laura Ceresa" userId="384bb9e9-2594-4f7a-b225-96d26c7ed3c9" providerId="ADAL" clId="{98934BC2-9764-484A-B339-EBED37FE67EC}" dt="2026-05-14T12:21:26.807" v="42052"/>
          <ac:spMkLst>
            <pc:docMk/>
            <pc:sldMk cId="3934472671" sldId="268"/>
            <ac:spMk id="15" creationId="{CA89AE53-A76D-2073-0909-A5B007CF2676}"/>
          </ac:spMkLst>
        </pc:spChg>
        <pc:spChg chg="add mod">
          <ac:chgData name="Laura Ceresa" userId="384bb9e9-2594-4f7a-b225-96d26c7ed3c9" providerId="ADAL" clId="{98934BC2-9764-484A-B339-EBED37FE67EC}" dt="2026-05-03T13:55:21.206" v="25244" actId="255"/>
          <ac:spMkLst>
            <pc:docMk/>
            <pc:sldMk cId="3934472671" sldId="268"/>
            <ac:spMk id="17" creationId="{9BC976DE-01E6-52D9-2B71-35CB1BCBD1D4}"/>
          </ac:spMkLst>
        </pc:spChg>
        <pc:spChg chg="mod">
          <ac:chgData name="Laura Ceresa" userId="384bb9e9-2594-4f7a-b225-96d26c7ed3c9" providerId="ADAL" clId="{98934BC2-9764-484A-B339-EBED37FE67EC}" dt="2026-05-14T12:21:26.807" v="42052"/>
          <ac:spMkLst>
            <pc:docMk/>
            <pc:sldMk cId="3934472671" sldId="268"/>
            <ac:spMk id="18" creationId="{BA0A663A-A382-C9E2-2156-FD6383D55CEC}"/>
          </ac:spMkLst>
        </pc:spChg>
        <pc:spChg chg="mod">
          <ac:chgData name="Laura Ceresa" userId="384bb9e9-2594-4f7a-b225-96d26c7ed3c9" providerId="ADAL" clId="{98934BC2-9764-484A-B339-EBED37FE67EC}" dt="2026-05-14T12:21:26.807" v="42052"/>
          <ac:spMkLst>
            <pc:docMk/>
            <pc:sldMk cId="3934472671" sldId="268"/>
            <ac:spMk id="19" creationId="{FEBD0570-A35F-8002-0212-05B50F9E62D4}"/>
          </ac:spMkLst>
        </pc:spChg>
        <pc:spChg chg="mod">
          <ac:chgData name="Laura Ceresa" userId="384bb9e9-2594-4f7a-b225-96d26c7ed3c9" providerId="ADAL" clId="{98934BC2-9764-484A-B339-EBED37FE67EC}" dt="2026-05-14T12:21:26.807" v="42052"/>
          <ac:spMkLst>
            <pc:docMk/>
            <pc:sldMk cId="3934472671" sldId="268"/>
            <ac:spMk id="20" creationId="{3B49807F-02A4-2D86-CA4F-FB3D909342E9}"/>
          </ac:spMkLst>
        </pc:spChg>
        <pc:spChg chg="mod">
          <ac:chgData name="Laura Ceresa" userId="384bb9e9-2594-4f7a-b225-96d26c7ed3c9" providerId="ADAL" clId="{98934BC2-9764-484A-B339-EBED37FE67EC}" dt="2026-05-14T12:21:26.807" v="42052"/>
          <ac:spMkLst>
            <pc:docMk/>
            <pc:sldMk cId="3934472671" sldId="268"/>
            <ac:spMk id="22" creationId="{A20DDA81-2D37-55A4-0BFC-3600A88D507E}"/>
          </ac:spMkLst>
        </pc:spChg>
        <pc:spChg chg="mod">
          <ac:chgData name="Laura Ceresa" userId="384bb9e9-2594-4f7a-b225-96d26c7ed3c9" providerId="ADAL" clId="{98934BC2-9764-484A-B339-EBED37FE67EC}" dt="2026-05-14T12:21:26.807" v="42052"/>
          <ac:spMkLst>
            <pc:docMk/>
            <pc:sldMk cId="3934472671" sldId="268"/>
            <ac:spMk id="23" creationId="{8B55A47E-E9EE-55F9-3902-390DA7E491C9}"/>
          </ac:spMkLst>
        </pc:spChg>
        <pc:spChg chg="mod">
          <ac:chgData name="Laura Ceresa" userId="384bb9e9-2594-4f7a-b225-96d26c7ed3c9" providerId="ADAL" clId="{98934BC2-9764-484A-B339-EBED37FE67EC}" dt="2026-05-14T12:21:26.807" v="42052"/>
          <ac:spMkLst>
            <pc:docMk/>
            <pc:sldMk cId="3934472671" sldId="268"/>
            <ac:spMk id="24" creationId="{7A3BE36A-58B2-1DE8-CEDE-9CA5E1757C76}"/>
          </ac:spMkLst>
        </pc:spChg>
        <pc:spChg chg="add mod">
          <ac:chgData name="Laura Ceresa" userId="384bb9e9-2594-4f7a-b225-96d26c7ed3c9" providerId="ADAL" clId="{98934BC2-9764-484A-B339-EBED37FE67EC}" dt="2026-04-20T09:49:50.174" v="1960" actId="14100"/>
          <ac:spMkLst>
            <pc:docMk/>
            <pc:sldMk cId="3934472671" sldId="268"/>
            <ac:spMk id="29" creationId="{6472B20A-F13E-F981-E8C6-FF1D1DFECE53}"/>
          </ac:spMkLst>
        </pc:spChg>
        <pc:spChg chg="add mod">
          <ac:chgData name="Laura Ceresa" userId="384bb9e9-2594-4f7a-b225-96d26c7ed3c9" providerId="ADAL" clId="{98934BC2-9764-484A-B339-EBED37FE67EC}" dt="2026-05-03T16:03:52.335" v="31251" actId="14100"/>
          <ac:spMkLst>
            <pc:docMk/>
            <pc:sldMk cId="3934472671" sldId="268"/>
            <ac:spMk id="1107" creationId="{84E918EE-EC71-B3FF-3546-E7A9233BDFCC}"/>
          </ac:spMkLst>
        </pc:spChg>
        <pc:grpChg chg="add del mod">
          <ac:chgData name="Laura Ceresa" userId="384bb9e9-2594-4f7a-b225-96d26c7ed3c9" providerId="ADAL" clId="{98934BC2-9764-484A-B339-EBED37FE67EC}" dt="2026-05-14T12:21:26.444" v="42051" actId="478"/>
          <ac:grpSpMkLst>
            <pc:docMk/>
            <pc:sldMk cId="3934472671" sldId="268"/>
            <ac:grpSpMk id="3" creationId="{EA249D50-6C4E-9C36-5462-EF6F93BFFC9A}"/>
          </ac:grpSpMkLst>
        </pc:grpChg>
        <pc:grpChg chg="add mod">
          <ac:chgData name="Laura Ceresa" userId="384bb9e9-2594-4f7a-b225-96d26c7ed3c9" providerId="ADAL" clId="{98934BC2-9764-484A-B339-EBED37FE67EC}" dt="2026-05-14T12:21:26.807" v="42052"/>
          <ac:grpSpMkLst>
            <pc:docMk/>
            <pc:sldMk cId="3934472671" sldId="268"/>
            <ac:grpSpMk id="12" creationId="{A2BE0BC2-0F66-E677-1B72-D4E7AAB4C57B}"/>
          </ac:grpSpMkLst>
        </pc:grpChg>
        <pc:picChg chg="add del mod">
          <ac:chgData name="Laura Ceresa" userId="384bb9e9-2594-4f7a-b225-96d26c7ed3c9" providerId="ADAL" clId="{98934BC2-9764-484A-B339-EBED37FE67EC}" dt="2026-05-03T09:58:34.323" v="24527" actId="14100"/>
          <ac:picMkLst>
            <pc:docMk/>
            <pc:sldMk cId="3934472671" sldId="268"/>
            <ac:picMk id="11" creationId="{9851ABF2-F1FC-DCAC-CC7D-FF0B5B5F028C}"/>
          </ac:picMkLst>
        </pc:picChg>
        <pc:picChg chg="add mod">
          <ac:chgData name="Laura Ceresa" userId="384bb9e9-2594-4f7a-b225-96d26c7ed3c9" providerId="ADAL" clId="{98934BC2-9764-484A-B339-EBED37FE67EC}" dt="2026-04-20T09:48:05.621" v="1940" actId="1076"/>
          <ac:picMkLst>
            <pc:docMk/>
            <pc:sldMk cId="3934472671" sldId="268"/>
            <ac:picMk id="21" creationId="{B621CBBB-B35F-57CB-2B6E-D2B441A045AE}"/>
          </ac:picMkLst>
        </pc:picChg>
        <pc:picChg chg="add mod">
          <ac:chgData name="Laura Ceresa" userId="384bb9e9-2594-4f7a-b225-96d26c7ed3c9" providerId="ADAL" clId="{98934BC2-9764-484A-B339-EBED37FE67EC}" dt="2026-05-03T13:38:04.520" v="24901" actId="14100"/>
          <ac:picMkLst>
            <pc:docMk/>
            <pc:sldMk cId="3934472671" sldId="268"/>
            <ac:picMk id="1026" creationId="{CECAE8A3-0467-8BF7-BA7B-C5165CD9C11C}"/>
          </ac:picMkLst>
        </pc:picChg>
        <pc:picChg chg="add mod ord">
          <ac:chgData name="Laura Ceresa" userId="384bb9e9-2594-4f7a-b225-96d26c7ed3c9" providerId="ADAL" clId="{98934BC2-9764-484A-B339-EBED37FE67EC}" dt="2026-05-03T16:03:54.871" v="31252" actId="1076"/>
          <ac:picMkLst>
            <pc:docMk/>
            <pc:sldMk cId="3934472671" sldId="268"/>
            <ac:picMk id="1106" creationId="{581BF5F0-7B0F-E0C5-2B2E-AB328F5483F4}"/>
          </ac:picMkLst>
        </pc:picChg>
        <pc:cxnChg chg="add mod">
          <ac:chgData name="Laura Ceresa" userId="384bb9e9-2594-4f7a-b225-96d26c7ed3c9" providerId="ADAL" clId="{98934BC2-9764-484A-B339-EBED37FE67EC}" dt="2026-04-20T09:48:05.621" v="1940" actId="1076"/>
          <ac:cxnSpMkLst>
            <pc:docMk/>
            <pc:sldMk cId="3934472671" sldId="268"/>
            <ac:cxnSpMk id="14" creationId="{0FC06B3B-A672-9931-5B47-62419192DCF1}"/>
          </ac:cxnSpMkLst>
        </pc:cxnChg>
        <pc:cxnChg chg="add mod">
          <ac:chgData name="Laura Ceresa" userId="384bb9e9-2594-4f7a-b225-96d26c7ed3c9" providerId="ADAL" clId="{98934BC2-9764-484A-B339-EBED37FE67EC}" dt="2026-04-20T09:48:05.621" v="1940" actId="1076"/>
          <ac:cxnSpMkLst>
            <pc:docMk/>
            <pc:sldMk cId="3934472671" sldId="268"/>
            <ac:cxnSpMk id="16" creationId="{D09AA40E-F352-6C28-268B-A1C45D583E27}"/>
          </ac:cxnSpMkLst>
        </pc:cxnChg>
      </pc:sldChg>
      <pc:sldChg chg="addSp delSp modSp add del mod ord delAnim modAnim">
        <pc:chgData name="Laura Ceresa" userId="384bb9e9-2594-4f7a-b225-96d26c7ed3c9" providerId="ADAL" clId="{98934BC2-9764-484A-B339-EBED37FE67EC}" dt="2026-05-03T09:53:40.409" v="24447" actId="47"/>
        <pc:sldMkLst>
          <pc:docMk/>
          <pc:sldMk cId="1176556424" sldId="269"/>
        </pc:sldMkLst>
      </pc:sldChg>
      <pc:sldChg chg="addSp delSp modSp add del mod delAnim modAnim">
        <pc:chgData name="Laura Ceresa" userId="384bb9e9-2594-4f7a-b225-96d26c7ed3c9" providerId="ADAL" clId="{98934BC2-9764-484A-B339-EBED37FE67EC}" dt="2026-04-20T09:56:41.991" v="2095" actId="47"/>
        <pc:sldMkLst>
          <pc:docMk/>
          <pc:sldMk cId="2479721681" sldId="270"/>
        </pc:sldMkLst>
      </pc:sldChg>
      <pc:sldChg chg="addSp delSp modSp add del mod delAnim modAnim">
        <pc:chgData name="Laura Ceresa" userId="384bb9e9-2594-4f7a-b225-96d26c7ed3c9" providerId="ADAL" clId="{98934BC2-9764-484A-B339-EBED37FE67EC}" dt="2026-04-21T12:20:31.419" v="2404" actId="47"/>
        <pc:sldMkLst>
          <pc:docMk/>
          <pc:sldMk cId="2664667097" sldId="271"/>
        </pc:sldMkLst>
      </pc:sldChg>
      <pc:sldChg chg="add del">
        <pc:chgData name="Laura Ceresa" userId="384bb9e9-2594-4f7a-b225-96d26c7ed3c9" providerId="ADAL" clId="{98934BC2-9764-484A-B339-EBED37FE67EC}" dt="2026-04-21T12:07:41.712" v="2105" actId="47"/>
        <pc:sldMkLst>
          <pc:docMk/>
          <pc:sldMk cId="209399522" sldId="272"/>
        </pc:sldMkLst>
      </pc:sldChg>
      <pc:sldChg chg="delSp add del mod">
        <pc:chgData name="Laura Ceresa" userId="384bb9e9-2594-4f7a-b225-96d26c7ed3c9" providerId="ADAL" clId="{98934BC2-9764-484A-B339-EBED37FE67EC}" dt="2026-04-21T12:22:27.067" v="2425" actId="47"/>
        <pc:sldMkLst>
          <pc:docMk/>
          <pc:sldMk cId="235602083" sldId="272"/>
        </pc:sldMkLst>
      </pc:sldChg>
      <pc:sldChg chg="addSp delSp modSp add del mod">
        <pc:chgData name="Laura Ceresa" userId="384bb9e9-2594-4f7a-b225-96d26c7ed3c9" providerId="ADAL" clId="{98934BC2-9764-484A-B339-EBED37FE67EC}" dt="2026-05-03T09:53:43.563" v="24448" actId="47"/>
        <pc:sldMkLst>
          <pc:docMk/>
          <pc:sldMk cId="3535671404" sldId="273"/>
        </pc:sldMkLst>
      </pc:sldChg>
      <pc:sldChg chg="addSp delSp modSp add del mod ord modShow">
        <pc:chgData name="Laura Ceresa" userId="384bb9e9-2594-4f7a-b225-96d26c7ed3c9" providerId="ADAL" clId="{98934BC2-9764-484A-B339-EBED37FE67EC}" dt="2026-05-04T09:11:42.874" v="32578" actId="47"/>
        <pc:sldMkLst>
          <pc:docMk/>
          <pc:sldMk cId="4261597771" sldId="274"/>
        </pc:sldMkLst>
      </pc:sldChg>
      <pc:sldChg chg="addSp delSp modSp add del mod">
        <pc:chgData name="Laura Ceresa" userId="384bb9e9-2594-4f7a-b225-96d26c7ed3c9" providerId="ADAL" clId="{98934BC2-9764-484A-B339-EBED37FE67EC}" dt="2026-05-03T13:49:52.460" v="25188" actId="47"/>
        <pc:sldMkLst>
          <pc:docMk/>
          <pc:sldMk cId="3266454100" sldId="275"/>
        </pc:sldMkLst>
      </pc:sldChg>
      <pc:sldChg chg="addSp delSp modSp add del mod">
        <pc:chgData name="Laura Ceresa" userId="384bb9e9-2594-4f7a-b225-96d26c7ed3c9" providerId="ADAL" clId="{98934BC2-9764-484A-B339-EBED37FE67EC}" dt="2026-05-01T14:18:29.352" v="23203" actId="47"/>
        <pc:sldMkLst>
          <pc:docMk/>
          <pc:sldMk cId="3207125951" sldId="276"/>
        </pc:sldMkLst>
      </pc:sldChg>
      <pc:sldChg chg="addSp delSp modSp add del mod">
        <pc:chgData name="Laura Ceresa" userId="384bb9e9-2594-4f7a-b225-96d26c7ed3c9" providerId="ADAL" clId="{98934BC2-9764-484A-B339-EBED37FE67EC}" dt="2026-04-29T18:55:54.905" v="17011" actId="47"/>
        <pc:sldMkLst>
          <pc:docMk/>
          <pc:sldMk cId="3336790853" sldId="277"/>
        </pc:sldMkLst>
      </pc:sldChg>
      <pc:sldChg chg="add del">
        <pc:chgData name="Laura Ceresa" userId="384bb9e9-2594-4f7a-b225-96d26c7ed3c9" providerId="ADAL" clId="{98934BC2-9764-484A-B339-EBED37FE67EC}" dt="2026-04-21T16:09:37.008" v="4399" actId="47"/>
        <pc:sldMkLst>
          <pc:docMk/>
          <pc:sldMk cId="2954328398" sldId="278"/>
        </pc:sldMkLst>
      </pc:sldChg>
      <pc:sldChg chg="addSp delSp modSp add del mod">
        <pc:chgData name="Laura Ceresa" userId="384bb9e9-2594-4f7a-b225-96d26c7ed3c9" providerId="ADAL" clId="{98934BC2-9764-484A-B339-EBED37FE67EC}" dt="2026-04-29T18:38:38.697" v="16740" actId="47"/>
        <pc:sldMkLst>
          <pc:docMk/>
          <pc:sldMk cId="3726693215" sldId="279"/>
        </pc:sldMkLst>
      </pc:sldChg>
      <pc:sldChg chg="addSp delSp modSp add del mod">
        <pc:chgData name="Laura Ceresa" userId="384bb9e9-2594-4f7a-b225-96d26c7ed3c9" providerId="ADAL" clId="{98934BC2-9764-484A-B339-EBED37FE67EC}" dt="2026-04-29T19:05:44.965" v="17132" actId="47"/>
        <pc:sldMkLst>
          <pc:docMk/>
          <pc:sldMk cId="2438205118" sldId="280"/>
        </pc:sldMkLst>
      </pc:sldChg>
      <pc:sldChg chg="addSp delSp modSp add del mod">
        <pc:chgData name="Laura Ceresa" userId="384bb9e9-2594-4f7a-b225-96d26c7ed3c9" providerId="ADAL" clId="{98934BC2-9764-484A-B339-EBED37FE67EC}" dt="2026-04-29T19:05:49.017" v="17133" actId="47"/>
        <pc:sldMkLst>
          <pc:docMk/>
          <pc:sldMk cId="2740082233" sldId="281"/>
        </pc:sldMkLst>
      </pc:sldChg>
      <pc:sldChg chg="addSp delSp modSp add del mod">
        <pc:chgData name="Laura Ceresa" userId="384bb9e9-2594-4f7a-b225-96d26c7ed3c9" providerId="ADAL" clId="{98934BC2-9764-484A-B339-EBED37FE67EC}" dt="2026-04-29T19:05:43.548" v="17131" actId="47"/>
        <pc:sldMkLst>
          <pc:docMk/>
          <pc:sldMk cId="1948349870" sldId="282"/>
        </pc:sldMkLst>
      </pc:sldChg>
      <pc:sldChg chg="addSp delSp modSp add mod modNotesTx">
        <pc:chgData name="Laura Ceresa" userId="384bb9e9-2594-4f7a-b225-96d26c7ed3c9" providerId="ADAL" clId="{98934BC2-9764-484A-B339-EBED37FE67EC}" dt="2026-05-14T13:05:38.216" v="42493" actId="20577"/>
        <pc:sldMkLst>
          <pc:docMk/>
          <pc:sldMk cId="6531474" sldId="283"/>
        </pc:sldMkLst>
        <pc:spChg chg="mod">
          <ac:chgData name="Laura Ceresa" userId="384bb9e9-2594-4f7a-b225-96d26c7ed3c9" providerId="ADAL" clId="{98934BC2-9764-484A-B339-EBED37FE67EC}" dt="2026-05-01T11:33:53.555" v="19828"/>
          <ac:spMkLst>
            <pc:docMk/>
            <pc:sldMk cId="6531474" sldId="283"/>
            <ac:spMk id="2" creationId="{B988A1BF-C847-D7C5-C293-1AF07538A836}"/>
          </ac:spMkLst>
        </pc:spChg>
        <pc:spChg chg="mod">
          <ac:chgData name="Laura Ceresa" userId="384bb9e9-2594-4f7a-b225-96d26c7ed3c9" providerId="ADAL" clId="{98934BC2-9764-484A-B339-EBED37FE67EC}" dt="2026-05-01T14:53:16.908" v="23756"/>
          <ac:spMkLst>
            <pc:docMk/>
            <pc:sldMk cId="6531474" sldId="283"/>
            <ac:spMk id="5" creationId="{EEF0860F-4140-4B61-1B51-AE0FAF690919}"/>
          </ac:spMkLst>
        </pc:spChg>
        <pc:spChg chg="add mod">
          <ac:chgData name="Laura Ceresa" userId="384bb9e9-2594-4f7a-b225-96d26c7ed3c9" providerId="ADAL" clId="{98934BC2-9764-484A-B339-EBED37FE67EC}" dt="2026-05-14T12:36:08.092" v="42136" actId="1076"/>
          <ac:spMkLst>
            <pc:docMk/>
            <pc:sldMk cId="6531474" sldId="283"/>
            <ac:spMk id="6" creationId="{756BABDE-04E8-5CD4-4ECA-7CFC3B060031}"/>
          </ac:spMkLst>
        </pc:spChg>
        <pc:spChg chg="mod">
          <ac:chgData name="Laura Ceresa" userId="384bb9e9-2594-4f7a-b225-96d26c7ed3c9" providerId="ADAL" clId="{98934BC2-9764-484A-B339-EBED37FE67EC}" dt="2026-05-01T14:53:16.908" v="23756"/>
          <ac:spMkLst>
            <pc:docMk/>
            <pc:sldMk cId="6531474" sldId="283"/>
            <ac:spMk id="7" creationId="{9B5655BA-F085-1D97-7E3B-E37302BE6755}"/>
          </ac:spMkLst>
        </pc:spChg>
        <pc:spChg chg="add mod">
          <ac:chgData name="Laura Ceresa" userId="384bb9e9-2594-4f7a-b225-96d26c7ed3c9" providerId="ADAL" clId="{98934BC2-9764-484A-B339-EBED37FE67EC}" dt="2026-05-14T12:36:08.092" v="42136" actId="1076"/>
          <ac:spMkLst>
            <pc:docMk/>
            <pc:sldMk cId="6531474" sldId="283"/>
            <ac:spMk id="8" creationId="{68747E18-2FDD-73D9-8363-9F0EF474E92B}"/>
          </ac:spMkLst>
        </pc:spChg>
        <pc:spChg chg="mod">
          <ac:chgData name="Laura Ceresa" userId="384bb9e9-2594-4f7a-b225-96d26c7ed3c9" providerId="ADAL" clId="{98934BC2-9764-484A-B339-EBED37FE67EC}" dt="2026-05-01T14:53:16.908" v="23756"/>
          <ac:spMkLst>
            <pc:docMk/>
            <pc:sldMk cId="6531474" sldId="283"/>
            <ac:spMk id="9" creationId="{64759E73-86D0-CD7D-1719-C98F43F45781}"/>
          </ac:spMkLst>
        </pc:spChg>
        <pc:spChg chg="mod">
          <ac:chgData name="Laura Ceresa" userId="384bb9e9-2594-4f7a-b225-96d26c7ed3c9" providerId="ADAL" clId="{98934BC2-9764-484A-B339-EBED37FE67EC}" dt="2026-05-01T14:53:16.908" v="23756"/>
          <ac:spMkLst>
            <pc:docMk/>
            <pc:sldMk cId="6531474" sldId="283"/>
            <ac:spMk id="10" creationId="{8B3C5308-3FA5-4408-952D-C8157D917BEF}"/>
          </ac:spMkLst>
        </pc:spChg>
        <pc:spChg chg="mod">
          <ac:chgData name="Laura Ceresa" userId="384bb9e9-2594-4f7a-b225-96d26c7ed3c9" providerId="ADAL" clId="{98934BC2-9764-484A-B339-EBED37FE67EC}" dt="2026-05-01T14:53:16.908" v="23756"/>
          <ac:spMkLst>
            <pc:docMk/>
            <pc:sldMk cId="6531474" sldId="283"/>
            <ac:spMk id="11" creationId="{9554A2F1-4C44-8502-73D6-C2DC9949EFD4}"/>
          </ac:spMkLst>
        </pc:spChg>
        <pc:spChg chg="mod">
          <ac:chgData name="Laura Ceresa" userId="384bb9e9-2594-4f7a-b225-96d26c7ed3c9" providerId="ADAL" clId="{98934BC2-9764-484A-B339-EBED37FE67EC}" dt="2026-05-01T14:53:16.908" v="23756"/>
          <ac:spMkLst>
            <pc:docMk/>
            <pc:sldMk cId="6531474" sldId="283"/>
            <ac:spMk id="12" creationId="{D7740AA2-B9D2-A180-C121-8C22C74B1E7B}"/>
          </ac:spMkLst>
        </pc:spChg>
        <pc:spChg chg="mod">
          <ac:chgData name="Laura Ceresa" userId="384bb9e9-2594-4f7a-b225-96d26c7ed3c9" providerId="ADAL" clId="{98934BC2-9764-484A-B339-EBED37FE67EC}" dt="2026-05-01T14:53:16.908" v="23756"/>
          <ac:spMkLst>
            <pc:docMk/>
            <pc:sldMk cId="6531474" sldId="283"/>
            <ac:spMk id="13" creationId="{2CAD3383-F6BE-AAFA-13B1-9EA7ACD6131F}"/>
          </ac:spMkLst>
        </pc:spChg>
        <pc:spChg chg="add del mod">
          <ac:chgData name="Laura Ceresa" userId="384bb9e9-2594-4f7a-b225-96d26c7ed3c9" providerId="ADAL" clId="{98934BC2-9764-484A-B339-EBED37FE67EC}" dt="2026-05-14T09:56:08.792" v="41381" actId="164"/>
          <ac:spMkLst>
            <pc:docMk/>
            <pc:sldMk cId="6531474" sldId="283"/>
            <ac:spMk id="15" creationId="{5EDAC1BB-CE43-CBAC-5E73-10CEFB0DCE1B}"/>
          </ac:spMkLst>
        </pc:spChg>
        <pc:spChg chg="add del mod">
          <ac:chgData name="Laura Ceresa" userId="384bb9e9-2594-4f7a-b225-96d26c7ed3c9" providerId="ADAL" clId="{98934BC2-9764-484A-B339-EBED37FE67EC}" dt="2026-05-14T10:41:02.127" v="41515" actId="478"/>
          <ac:spMkLst>
            <pc:docMk/>
            <pc:sldMk cId="6531474" sldId="283"/>
            <ac:spMk id="16" creationId="{816A57A6-1E91-7E2A-0194-C40C04288CE7}"/>
          </ac:spMkLst>
        </pc:spChg>
        <pc:spChg chg="add mod">
          <ac:chgData name="Laura Ceresa" userId="384bb9e9-2594-4f7a-b225-96d26c7ed3c9" providerId="ADAL" clId="{98934BC2-9764-484A-B339-EBED37FE67EC}" dt="2026-05-14T09:55:16.885" v="41370" actId="14100"/>
          <ac:spMkLst>
            <pc:docMk/>
            <pc:sldMk cId="6531474" sldId="283"/>
            <ac:spMk id="16" creationId="{EAED5867-C25F-53C1-3D39-269D2E88BAB7}"/>
          </ac:spMkLst>
        </pc:spChg>
        <pc:spChg chg="add mod">
          <ac:chgData name="Laura Ceresa" userId="384bb9e9-2594-4f7a-b225-96d26c7ed3c9" providerId="ADAL" clId="{98934BC2-9764-484A-B339-EBED37FE67EC}" dt="2026-05-14T09:55:21.323" v="41373"/>
          <ac:spMkLst>
            <pc:docMk/>
            <pc:sldMk cId="6531474" sldId="283"/>
            <ac:spMk id="17" creationId="{788ECD7F-B7A5-2B8B-D9D9-BBAAE72FF626}"/>
          </ac:spMkLst>
        </pc:spChg>
        <pc:spChg chg="mod">
          <ac:chgData name="Laura Ceresa" userId="384bb9e9-2594-4f7a-b225-96d26c7ed3c9" providerId="ADAL" clId="{98934BC2-9764-484A-B339-EBED37FE67EC}" dt="2026-05-14T12:36:00.064" v="42135"/>
          <ac:spMkLst>
            <pc:docMk/>
            <pc:sldMk cId="6531474" sldId="283"/>
            <ac:spMk id="17" creationId="{A7DDF14F-5A19-0015-389C-F630A0DCAD1C}"/>
          </ac:spMkLst>
        </pc:spChg>
        <pc:spChg chg="add del mod ord topLvl">
          <ac:chgData name="Laura Ceresa" userId="384bb9e9-2594-4f7a-b225-96d26c7ed3c9" providerId="ADAL" clId="{98934BC2-9764-484A-B339-EBED37FE67EC}" dt="2026-05-14T12:28:40.219" v="42125" actId="478"/>
          <ac:spMkLst>
            <pc:docMk/>
            <pc:sldMk cId="6531474" sldId="283"/>
            <ac:spMk id="18" creationId="{4CA101B8-ABE2-72AA-93B6-DBFDF2460E6F}"/>
          </ac:spMkLst>
        </pc:spChg>
        <pc:spChg chg="add mod">
          <ac:chgData name="Laura Ceresa" userId="384bb9e9-2594-4f7a-b225-96d26c7ed3c9" providerId="ADAL" clId="{98934BC2-9764-484A-B339-EBED37FE67EC}" dt="2026-05-14T12:39:13.856" v="42198" actId="20577"/>
          <ac:spMkLst>
            <pc:docMk/>
            <pc:sldMk cId="6531474" sldId="283"/>
            <ac:spMk id="18" creationId="{E0F4D1FC-7BB8-4B45-86F0-648D201DC3B6}"/>
          </ac:spMkLst>
        </pc:spChg>
        <pc:spChg chg="add mod">
          <ac:chgData name="Laura Ceresa" userId="384bb9e9-2594-4f7a-b225-96d26c7ed3c9" providerId="ADAL" clId="{98934BC2-9764-484A-B339-EBED37FE67EC}" dt="2026-05-14T09:56:08.792" v="41381" actId="164"/>
          <ac:spMkLst>
            <pc:docMk/>
            <pc:sldMk cId="6531474" sldId="283"/>
            <ac:spMk id="19" creationId="{7707CF6D-9A15-00BD-8AA3-E016DB67BEE6}"/>
          </ac:spMkLst>
        </pc:spChg>
        <pc:spChg chg="add del mod ord topLvl">
          <ac:chgData name="Laura Ceresa" userId="384bb9e9-2594-4f7a-b225-96d26c7ed3c9" providerId="ADAL" clId="{98934BC2-9764-484A-B339-EBED37FE67EC}" dt="2026-05-14T12:28:30.475" v="42122" actId="478"/>
          <ac:spMkLst>
            <pc:docMk/>
            <pc:sldMk cId="6531474" sldId="283"/>
            <ac:spMk id="21" creationId="{63987AB4-5D88-AD95-EBC0-B1600A6D7B41}"/>
          </ac:spMkLst>
        </pc:spChg>
        <pc:spChg chg="add mod">
          <ac:chgData name="Laura Ceresa" userId="384bb9e9-2594-4f7a-b225-96d26c7ed3c9" providerId="ADAL" clId="{98934BC2-9764-484A-B339-EBED37FE67EC}" dt="2026-05-14T12:36:08.092" v="42136" actId="1076"/>
          <ac:spMkLst>
            <pc:docMk/>
            <pc:sldMk cId="6531474" sldId="283"/>
            <ac:spMk id="21" creationId="{CFBEF60D-2529-DF64-B57C-29E13138D2B4}"/>
          </ac:spMkLst>
        </pc:spChg>
        <pc:spChg chg="add mod">
          <ac:chgData name="Laura Ceresa" userId="384bb9e9-2594-4f7a-b225-96d26c7ed3c9" providerId="ADAL" clId="{98934BC2-9764-484A-B339-EBED37FE67EC}" dt="2026-05-14T12:36:08.092" v="42136" actId="1076"/>
          <ac:spMkLst>
            <pc:docMk/>
            <pc:sldMk cId="6531474" sldId="283"/>
            <ac:spMk id="22" creationId="{0BF33477-E7B6-E91C-67E0-9DA6F35F9565}"/>
          </ac:spMkLst>
        </pc:spChg>
        <pc:spChg chg="add del mod">
          <ac:chgData name="Laura Ceresa" userId="384bb9e9-2594-4f7a-b225-96d26c7ed3c9" providerId="ADAL" clId="{98934BC2-9764-484A-B339-EBED37FE67EC}" dt="2026-05-14T12:28:46.258" v="42128" actId="478"/>
          <ac:spMkLst>
            <pc:docMk/>
            <pc:sldMk cId="6531474" sldId="283"/>
            <ac:spMk id="24" creationId="{8D4B13E8-3A24-BCB2-222D-DA8494743E9F}"/>
          </ac:spMkLst>
        </pc:spChg>
        <pc:spChg chg="mod">
          <ac:chgData name="Laura Ceresa" userId="384bb9e9-2594-4f7a-b225-96d26c7ed3c9" providerId="ADAL" clId="{98934BC2-9764-484A-B339-EBED37FE67EC}" dt="2026-05-14T12:36:00.064" v="42135"/>
          <ac:spMkLst>
            <pc:docMk/>
            <pc:sldMk cId="6531474" sldId="283"/>
            <ac:spMk id="27" creationId="{B1823D32-0D91-424E-7079-A892193B03FE}"/>
          </ac:spMkLst>
        </pc:spChg>
        <pc:spChg chg="add mod">
          <ac:chgData name="Laura Ceresa" userId="384bb9e9-2594-4f7a-b225-96d26c7ed3c9" providerId="ADAL" clId="{98934BC2-9764-484A-B339-EBED37FE67EC}" dt="2026-05-14T12:36:08.092" v="42136" actId="1076"/>
          <ac:spMkLst>
            <pc:docMk/>
            <pc:sldMk cId="6531474" sldId="283"/>
            <ac:spMk id="28" creationId="{6C006203-A594-9BC1-2C09-EE1D4DCA9CE1}"/>
          </ac:spMkLst>
        </pc:spChg>
        <pc:spChg chg="mod">
          <ac:chgData name="Laura Ceresa" userId="384bb9e9-2594-4f7a-b225-96d26c7ed3c9" providerId="ADAL" clId="{98934BC2-9764-484A-B339-EBED37FE67EC}" dt="2026-05-14T09:56:17.798" v="41382"/>
          <ac:spMkLst>
            <pc:docMk/>
            <pc:sldMk cId="6531474" sldId="283"/>
            <ac:spMk id="28" creationId="{B0EA3AAD-F545-2257-FC8C-605B1676DC63}"/>
          </ac:spMkLst>
        </pc:spChg>
        <pc:spChg chg="mod">
          <ac:chgData name="Laura Ceresa" userId="384bb9e9-2594-4f7a-b225-96d26c7ed3c9" providerId="ADAL" clId="{98934BC2-9764-484A-B339-EBED37FE67EC}" dt="2026-05-14T09:56:17.798" v="41382"/>
          <ac:spMkLst>
            <pc:docMk/>
            <pc:sldMk cId="6531474" sldId="283"/>
            <ac:spMk id="30" creationId="{D14ADF68-FA7C-C37B-13C3-533C8D7956DE}"/>
          </ac:spMkLst>
        </pc:spChg>
        <pc:spChg chg="add del mod">
          <ac:chgData name="Laura Ceresa" userId="384bb9e9-2594-4f7a-b225-96d26c7ed3c9" providerId="ADAL" clId="{98934BC2-9764-484A-B339-EBED37FE67EC}" dt="2026-05-14T12:35:59.531" v="42134" actId="478"/>
          <ac:spMkLst>
            <pc:docMk/>
            <pc:sldMk cId="6531474" sldId="283"/>
            <ac:spMk id="31" creationId="{C8465B1F-03B9-6B21-70E0-9C3156F7E33C}"/>
          </ac:spMkLst>
        </pc:spChg>
        <pc:spChg chg="add del mod">
          <ac:chgData name="Laura Ceresa" userId="384bb9e9-2594-4f7a-b225-96d26c7ed3c9" providerId="ADAL" clId="{98934BC2-9764-484A-B339-EBED37FE67EC}" dt="2026-05-14T12:35:59.531" v="42134" actId="478"/>
          <ac:spMkLst>
            <pc:docMk/>
            <pc:sldMk cId="6531474" sldId="283"/>
            <ac:spMk id="33" creationId="{5B95FDB7-7B02-5F05-4ACE-4FFD6C466418}"/>
          </ac:spMkLst>
        </pc:spChg>
        <pc:spChg chg="add del mod">
          <ac:chgData name="Laura Ceresa" userId="384bb9e9-2594-4f7a-b225-96d26c7ed3c9" providerId="ADAL" clId="{98934BC2-9764-484A-B339-EBED37FE67EC}" dt="2026-05-14T12:35:59.531" v="42134" actId="478"/>
          <ac:spMkLst>
            <pc:docMk/>
            <pc:sldMk cId="6531474" sldId="283"/>
            <ac:spMk id="38" creationId="{AFA798BF-5A4F-0340-D3D0-1E36DE4066AB}"/>
          </ac:spMkLst>
        </pc:spChg>
        <pc:spChg chg="add del mod">
          <ac:chgData name="Laura Ceresa" userId="384bb9e9-2594-4f7a-b225-96d26c7ed3c9" providerId="ADAL" clId="{98934BC2-9764-484A-B339-EBED37FE67EC}" dt="2026-05-14T12:48:07.140" v="42300" actId="478"/>
          <ac:spMkLst>
            <pc:docMk/>
            <pc:sldMk cId="6531474" sldId="283"/>
            <ac:spMk id="39" creationId="{D83ADAFC-869C-8E72-4A31-A626C2106FF8}"/>
          </ac:spMkLst>
        </pc:spChg>
        <pc:spChg chg="add mod">
          <ac:chgData name="Laura Ceresa" userId="384bb9e9-2594-4f7a-b225-96d26c7ed3c9" providerId="ADAL" clId="{98934BC2-9764-484A-B339-EBED37FE67EC}" dt="2026-05-14T12:36:56.317" v="42145" actId="1076"/>
          <ac:spMkLst>
            <pc:docMk/>
            <pc:sldMk cId="6531474" sldId="283"/>
            <ac:spMk id="41" creationId="{8725A72A-CBFD-D45F-F8F9-A526D9BCB046}"/>
          </ac:spMkLst>
        </pc:spChg>
        <pc:spChg chg="add del mod topLvl">
          <ac:chgData name="Laura Ceresa" userId="384bb9e9-2594-4f7a-b225-96d26c7ed3c9" providerId="ADAL" clId="{98934BC2-9764-484A-B339-EBED37FE67EC}" dt="2026-05-14T12:28:28.697" v="42121" actId="478"/>
          <ac:spMkLst>
            <pc:docMk/>
            <pc:sldMk cId="6531474" sldId="283"/>
            <ac:spMk id="42" creationId="{873BE419-E246-38F6-55E2-D9619A5958A0}"/>
          </ac:spMkLst>
        </pc:spChg>
        <pc:spChg chg="add mod">
          <ac:chgData name="Laura Ceresa" userId="384bb9e9-2594-4f7a-b225-96d26c7ed3c9" providerId="ADAL" clId="{98934BC2-9764-484A-B339-EBED37FE67EC}" dt="2026-05-14T12:39:15.853" v="42204" actId="20577"/>
          <ac:spMkLst>
            <pc:docMk/>
            <pc:sldMk cId="6531474" sldId="283"/>
            <ac:spMk id="42" creationId="{F8D38320-9273-0772-A291-2D666B6AD0C2}"/>
          </ac:spMkLst>
        </pc:spChg>
        <pc:spChg chg="add mod">
          <ac:chgData name="Laura Ceresa" userId="384bb9e9-2594-4f7a-b225-96d26c7ed3c9" providerId="ADAL" clId="{98934BC2-9764-484A-B339-EBED37FE67EC}" dt="2026-05-14T12:36:56.317" v="42145" actId="1076"/>
          <ac:spMkLst>
            <pc:docMk/>
            <pc:sldMk cId="6531474" sldId="283"/>
            <ac:spMk id="43" creationId="{ADB682AC-5EA5-BAF9-5178-0B9064A35D24}"/>
          </ac:spMkLst>
        </pc:spChg>
        <pc:spChg chg="add mod">
          <ac:chgData name="Laura Ceresa" userId="384bb9e9-2594-4f7a-b225-96d26c7ed3c9" providerId="ADAL" clId="{98934BC2-9764-484A-B339-EBED37FE67EC}" dt="2026-05-14T12:39:14.771" v="42202" actId="14100"/>
          <ac:spMkLst>
            <pc:docMk/>
            <pc:sldMk cId="6531474" sldId="283"/>
            <ac:spMk id="44" creationId="{BD70DA2C-9DA0-1003-A218-FAB75A1B1687}"/>
          </ac:spMkLst>
        </pc:spChg>
        <pc:spChg chg="add del mod">
          <ac:chgData name="Laura Ceresa" userId="384bb9e9-2594-4f7a-b225-96d26c7ed3c9" providerId="ADAL" clId="{98934BC2-9764-484A-B339-EBED37FE67EC}" dt="2026-05-14T13:05:38.216" v="42493" actId="20577"/>
          <ac:spMkLst>
            <pc:docMk/>
            <pc:sldMk cId="6531474" sldId="283"/>
            <ac:spMk id="45" creationId="{1FBA5B0E-CA50-C5D5-917A-7FD3DDF819E2}"/>
          </ac:spMkLst>
        </pc:spChg>
        <pc:spChg chg="add del mod">
          <ac:chgData name="Laura Ceresa" userId="384bb9e9-2594-4f7a-b225-96d26c7ed3c9" providerId="ADAL" clId="{98934BC2-9764-484A-B339-EBED37FE67EC}" dt="2026-05-14T12:49:45.710" v="42346" actId="1076"/>
          <ac:spMkLst>
            <pc:docMk/>
            <pc:sldMk cId="6531474" sldId="283"/>
            <ac:spMk id="46" creationId="{3126EFAD-E8CE-C36D-EF61-A2C2C5142438}"/>
          </ac:spMkLst>
        </pc:spChg>
        <pc:spChg chg="add del mod">
          <ac:chgData name="Laura Ceresa" userId="384bb9e9-2594-4f7a-b225-96d26c7ed3c9" providerId="ADAL" clId="{98934BC2-9764-484A-B339-EBED37FE67EC}" dt="2026-05-14T12:48:07.140" v="42300" actId="478"/>
          <ac:spMkLst>
            <pc:docMk/>
            <pc:sldMk cId="6531474" sldId="283"/>
            <ac:spMk id="47" creationId="{0A53A229-7AA1-0B73-6469-E525A6CF125D}"/>
          </ac:spMkLst>
        </pc:spChg>
        <pc:spChg chg="add mod">
          <ac:chgData name="Laura Ceresa" userId="384bb9e9-2594-4f7a-b225-96d26c7ed3c9" providerId="ADAL" clId="{98934BC2-9764-484A-B339-EBED37FE67EC}" dt="2026-05-14T12:37:44.507" v="42159" actId="1076"/>
          <ac:spMkLst>
            <pc:docMk/>
            <pc:sldMk cId="6531474" sldId="283"/>
            <ac:spMk id="48" creationId="{3B3005DA-F924-12C0-76BE-5CEC2EA3390B}"/>
          </ac:spMkLst>
        </pc:spChg>
        <pc:spChg chg="add mod">
          <ac:chgData name="Laura Ceresa" userId="384bb9e9-2594-4f7a-b225-96d26c7ed3c9" providerId="ADAL" clId="{98934BC2-9764-484A-B339-EBED37FE67EC}" dt="2026-05-14T12:40:16.370" v="42219" actId="207"/>
          <ac:spMkLst>
            <pc:docMk/>
            <pc:sldMk cId="6531474" sldId="283"/>
            <ac:spMk id="49" creationId="{0AA8ABB3-696F-174E-2773-518AD81FA270}"/>
          </ac:spMkLst>
        </pc:spChg>
        <pc:spChg chg="add del mod">
          <ac:chgData name="Laura Ceresa" userId="384bb9e9-2594-4f7a-b225-96d26c7ed3c9" providerId="ADAL" clId="{98934BC2-9764-484A-B339-EBED37FE67EC}" dt="2026-05-14T11:43:29.028" v="41858" actId="478"/>
          <ac:spMkLst>
            <pc:docMk/>
            <pc:sldMk cId="6531474" sldId="283"/>
            <ac:spMk id="49" creationId="{D99F9632-4DBF-9BA7-8EEE-9BF99E30E12D}"/>
          </ac:spMkLst>
        </pc:spChg>
        <pc:spChg chg="add mod">
          <ac:chgData name="Laura Ceresa" userId="384bb9e9-2594-4f7a-b225-96d26c7ed3c9" providerId="ADAL" clId="{98934BC2-9764-484A-B339-EBED37FE67EC}" dt="2026-05-14T12:51:05.161" v="42354" actId="207"/>
          <ac:spMkLst>
            <pc:docMk/>
            <pc:sldMk cId="6531474" sldId="283"/>
            <ac:spMk id="50" creationId="{79EBB1D1-0E41-4D05-C0AE-D2CB80CAA2E8}"/>
          </ac:spMkLst>
        </pc:spChg>
        <pc:spChg chg="add mod">
          <ac:chgData name="Laura Ceresa" userId="384bb9e9-2594-4f7a-b225-96d26c7ed3c9" providerId="ADAL" clId="{98934BC2-9764-484A-B339-EBED37FE67EC}" dt="2026-05-14T12:40:16.370" v="42219" actId="207"/>
          <ac:spMkLst>
            <pc:docMk/>
            <pc:sldMk cId="6531474" sldId="283"/>
            <ac:spMk id="51" creationId="{1914B1BF-9A5D-5D6E-C815-5377BFDE148B}"/>
          </ac:spMkLst>
        </pc:spChg>
        <pc:spChg chg="add mod">
          <ac:chgData name="Laura Ceresa" userId="384bb9e9-2594-4f7a-b225-96d26c7ed3c9" providerId="ADAL" clId="{98934BC2-9764-484A-B339-EBED37FE67EC}" dt="2026-05-14T12:48:01.528" v="42293" actId="1076"/>
          <ac:spMkLst>
            <pc:docMk/>
            <pc:sldMk cId="6531474" sldId="283"/>
            <ac:spMk id="54" creationId="{0B761B08-EAC4-2BEF-F53E-64A1702601FB}"/>
          </ac:spMkLst>
        </pc:spChg>
        <pc:spChg chg="add del mod topLvl">
          <ac:chgData name="Laura Ceresa" userId="384bb9e9-2594-4f7a-b225-96d26c7ed3c9" providerId="ADAL" clId="{98934BC2-9764-484A-B339-EBED37FE67EC}" dt="2026-05-14T10:40:34.374" v="41510" actId="478"/>
          <ac:spMkLst>
            <pc:docMk/>
            <pc:sldMk cId="6531474" sldId="283"/>
            <ac:spMk id="56" creationId="{72D406F4-2868-67D0-7B14-B9F49A229B1F}"/>
          </ac:spMkLst>
        </pc:spChg>
        <pc:spChg chg="add del mod topLvl">
          <ac:chgData name="Laura Ceresa" userId="384bb9e9-2594-4f7a-b225-96d26c7ed3c9" providerId="ADAL" clId="{98934BC2-9764-484A-B339-EBED37FE67EC}" dt="2026-05-14T10:40:30.888" v="41509" actId="478"/>
          <ac:spMkLst>
            <pc:docMk/>
            <pc:sldMk cId="6531474" sldId="283"/>
            <ac:spMk id="58" creationId="{8FEFDB37-70A4-A351-0A56-0A3D93A05807}"/>
          </ac:spMkLst>
        </pc:spChg>
        <pc:spChg chg="add mod">
          <ac:chgData name="Laura Ceresa" userId="384bb9e9-2594-4f7a-b225-96d26c7ed3c9" providerId="ADAL" clId="{98934BC2-9764-484A-B339-EBED37FE67EC}" dt="2026-05-14T12:49:32.070" v="42344" actId="1076"/>
          <ac:spMkLst>
            <pc:docMk/>
            <pc:sldMk cId="6531474" sldId="283"/>
            <ac:spMk id="59" creationId="{05352758-7E76-5608-44D4-B01EF0F1CF9A}"/>
          </ac:spMkLst>
        </pc:spChg>
        <pc:spChg chg="add del mod topLvl">
          <ac:chgData name="Laura Ceresa" userId="384bb9e9-2594-4f7a-b225-96d26c7ed3c9" providerId="ADAL" clId="{98934BC2-9764-484A-B339-EBED37FE67EC}" dt="2026-05-14T10:30:58.865" v="41426" actId="478"/>
          <ac:spMkLst>
            <pc:docMk/>
            <pc:sldMk cId="6531474" sldId="283"/>
            <ac:spMk id="59" creationId="{C2C10A02-1C83-8AE9-1C54-C4A6EF236D16}"/>
          </ac:spMkLst>
        </pc:spChg>
        <pc:spChg chg="add mod">
          <ac:chgData name="Laura Ceresa" userId="384bb9e9-2594-4f7a-b225-96d26c7ed3c9" providerId="ADAL" clId="{98934BC2-9764-484A-B339-EBED37FE67EC}" dt="2026-05-04T10:05:30.556" v="33935" actId="1076"/>
          <ac:spMkLst>
            <pc:docMk/>
            <pc:sldMk cId="6531474" sldId="283"/>
            <ac:spMk id="61" creationId="{5ABA145E-93A5-07D4-89B3-B608C39D5523}"/>
          </ac:spMkLst>
        </pc:spChg>
        <pc:spChg chg="add del mod">
          <ac:chgData name="Laura Ceresa" userId="384bb9e9-2594-4f7a-b225-96d26c7ed3c9" providerId="ADAL" clId="{98934BC2-9764-484A-B339-EBED37FE67EC}" dt="2026-05-14T12:28:42.867" v="42126" actId="478"/>
          <ac:spMkLst>
            <pc:docMk/>
            <pc:sldMk cId="6531474" sldId="283"/>
            <ac:spMk id="62" creationId="{95E289D9-AA99-849F-89B8-AEE3E9C4FF51}"/>
          </ac:spMkLst>
        </pc:spChg>
        <pc:grpChg chg="add del mod">
          <ac:chgData name="Laura Ceresa" userId="384bb9e9-2594-4f7a-b225-96d26c7ed3c9" providerId="ADAL" clId="{98934BC2-9764-484A-B339-EBED37FE67EC}" dt="2026-05-14T10:41:02.127" v="41515" actId="478"/>
          <ac:grpSpMkLst>
            <pc:docMk/>
            <pc:sldMk cId="6531474" sldId="283"/>
            <ac:grpSpMk id="3" creationId="{956396E0-ED3B-FA2F-44D3-5F16C5EFB80D}"/>
          </ac:grpSpMkLst>
        </pc:grpChg>
        <pc:grpChg chg="add mod">
          <ac:chgData name="Laura Ceresa" userId="384bb9e9-2594-4f7a-b225-96d26c7ed3c9" providerId="ADAL" clId="{98934BC2-9764-484A-B339-EBED37FE67EC}" dt="2026-05-01T14:53:16.908" v="23756"/>
          <ac:grpSpMkLst>
            <pc:docMk/>
            <pc:sldMk cId="6531474" sldId="283"/>
            <ac:grpSpMk id="4" creationId="{854551BD-C874-8308-8259-EBC2FD61BEAF}"/>
          </ac:grpSpMkLst>
        </pc:grpChg>
        <pc:grpChg chg="mod">
          <ac:chgData name="Laura Ceresa" userId="384bb9e9-2594-4f7a-b225-96d26c7ed3c9" providerId="ADAL" clId="{98934BC2-9764-484A-B339-EBED37FE67EC}" dt="2026-05-14T12:36:08.092" v="42136" actId="1076"/>
          <ac:grpSpMkLst>
            <pc:docMk/>
            <pc:sldMk cId="6531474" sldId="283"/>
            <ac:grpSpMk id="15" creationId="{74C0407B-92D2-2C06-BF10-C20C795EA017}"/>
          </ac:grpSpMkLst>
        </pc:grpChg>
        <pc:grpChg chg="add del mod">
          <ac:chgData name="Laura Ceresa" userId="384bb9e9-2594-4f7a-b225-96d26c7ed3c9" providerId="ADAL" clId="{98934BC2-9764-484A-B339-EBED37FE67EC}" dt="2026-05-14T09:56:26.602" v="41385" actId="478"/>
          <ac:grpSpMkLst>
            <pc:docMk/>
            <pc:sldMk cId="6531474" sldId="283"/>
            <ac:grpSpMk id="22" creationId="{BA08C581-2143-9913-E8BC-71E1ABD0EEA8}"/>
          </ac:grpSpMkLst>
        </pc:grpChg>
        <pc:grpChg chg="add mod">
          <ac:chgData name="Laura Ceresa" userId="384bb9e9-2594-4f7a-b225-96d26c7ed3c9" providerId="ADAL" clId="{98934BC2-9764-484A-B339-EBED37FE67EC}" dt="2026-05-14T09:56:17.798" v="41382"/>
          <ac:grpSpMkLst>
            <pc:docMk/>
            <pc:sldMk cId="6531474" sldId="283"/>
            <ac:grpSpMk id="24" creationId="{4C8E94B3-9744-7490-6860-B034C4BF9785}"/>
          </ac:grpSpMkLst>
        </pc:grpChg>
        <pc:grpChg chg="mod">
          <ac:chgData name="Laura Ceresa" userId="384bb9e9-2594-4f7a-b225-96d26c7ed3c9" providerId="ADAL" clId="{98934BC2-9764-484A-B339-EBED37FE67EC}" dt="2026-05-14T12:36:08.092" v="42136" actId="1076"/>
          <ac:grpSpMkLst>
            <pc:docMk/>
            <pc:sldMk cId="6531474" sldId="283"/>
            <ac:grpSpMk id="24" creationId="{E5171629-2895-6A35-8086-4C411E160385}"/>
          </ac:grpSpMkLst>
        </pc:grpChg>
        <pc:grpChg chg="add del mod">
          <ac:chgData name="Laura Ceresa" userId="384bb9e9-2594-4f7a-b225-96d26c7ed3c9" providerId="ADAL" clId="{98934BC2-9764-484A-B339-EBED37FE67EC}" dt="2026-05-14T12:35:59.531" v="42134" actId="478"/>
          <ac:grpSpMkLst>
            <pc:docMk/>
            <pc:sldMk cId="6531474" sldId="283"/>
            <ac:grpSpMk id="35" creationId="{F7AC8270-2823-8657-4DE1-F1E89D9F3E23}"/>
          </ac:grpSpMkLst>
        </pc:grpChg>
        <pc:grpChg chg="add del mod topLvl">
          <ac:chgData name="Laura Ceresa" userId="384bb9e9-2594-4f7a-b225-96d26c7ed3c9" providerId="ADAL" clId="{98934BC2-9764-484A-B339-EBED37FE67EC}" dt="2026-05-14T10:31:00.104" v="41427" actId="478"/>
          <ac:grpSpMkLst>
            <pc:docMk/>
            <pc:sldMk cId="6531474" sldId="283"/>
            <ac:grpSpMk id="52" creationId="{623923DA-034B-12C4-6F92-C7A8754BED42}"/>
          </ac:grpSpMkLst>
        </pc:grpChg>
        <pc:picChg chg="add del mod">
          <ac:chgData name="Laura Ceresa" userId="384bb9e9-2594-4f7a-b225-96d26c7ed3c9" providerId="ADAL" clId="{98934BC2-9764-484A-B339-EBED37FE67EC}" dt="2026-05-14T09:53:58.721" v="41348" actId="478"/>
          <ac:picMkLst>
            <pc:docMk/>
            <pc:sldMk cId="6531474" sldId="283"/>
            <ac:picMk id="3" creationId="{742A81D5-751C-32AB-1212-781CD5567BBF}"/>
          </ac:picMkLst>
        </pc:picChg>
        <pc:picChg chg="add mod">
          <ac:chgData name="Laura Ceresa" userId="384bb9e9-2594-4f7a-b225-96d26c7ed3c9" providerId="ADAL" clId="{98934BC2-9764-484A-B339-EBED37FE67EC}" dt="2026-05-14T12:36:08.092" v="42136" actId="1076"/>
          <ac:picMkLst>
            <pc:docMk/>
            <pc:sldMk cId="6531474" sldId="283"/>
            <ac:picMk id="3" creationId="{B44DA236-7987-2A0B-8B15-AB41B8CE65E4}"/>
          </ac:picMkLst>
        </pc:picChg>
        <pc:picChg chg="add mod">
          <ac:chgData name="Laura Ceresa" userId="384bb9e9-2594-4f7a-b225-96d26c7ed3c9" providerId="ADAL" clId="{98934BC2-9764-484A-B339-EBED37FE67EC}" dt="2026-05-14T09:56:08.792" v="41381" actId="164"/>
          <ac:picMkLst>
            <pc:docMk/>
            <pc:sldMk cId="6531474" sldId="283"/>
            <ac:picMk id="8" creationId="{ADA28740-A0C1-551B-FB71-EFFD476E378F}"/>
          </ac:picMkLst>
        </pc:picChg>
        <pc:picChg chg="add mod">
          <ac:chgData name="Laura Ceresa" userId="384bb9e9-2594-4f7a-b225-96d26c7ed3c9" providerId="ADAL" clId="{98934BC2-9764-484A-B339-EBED37FE67EC}" dt="2026-05-14T12:36:08.092" v="42136" actId="1076"/>
          <ac:picMkLst>
            <pc:docMk/>
            <pc:sldMk cId="6531474" sldId="283"/>
            <ac:picMk id="19" creationId="{0597B85E-69B4-C29A-17A5-5200495AA243}"/>
          </ac:picMkLst>
        </pc:picChg>
        <pc:picChg chg="add mod topLvl">
          <ac:chgData name="Laura Ceresa" userId="384bb9e9-2594-4f7a-b225-96d26c7ed3c9" providerId="ADAL" clId="{98934BC2-9764-484A-B339-EBED37FE67EC}" dt="2026-05-04T10:17:01.429" v="34032" actId="1036"/>
          <ac:picMkLst>
            <pc:docMk/>
            <pc:sldMk cId="6531474" sldId="283"/>
            <ac:picMk id="20" creationId="{C231132E-3653-742F-1AB8-3FB0CB1CD670}"/>
          </ac:picMkLst>
        </pc:picChg>
        <pc:picChg chg="add del mod">
          <ac:chgData name="Laura Ceresa" userId="384bb9e9-2594-4f7a-b225-96d26c7ed3c9" providerId="ADAL" clId="{98934BC2-9764-484A-B339-EBED37FE67EC}" dt="2026-05-14T09:57:01.386" v="41393" actId="478"/>
          <ac:picMkLst>
            <pc:docMk/>
            <pc:sldMk cId="6531474" sldId="283"/>
            <ac:picMk id="23" creationId="{D09AA071-7C96-6AAE-5DB1-086F23B7350A}"/>
          </ac:picMkLst>
        </pc:picChg>
        <pc:picChg chg="add mod topLvl">
          <ac:chgData name="Laura Ceresa" userId="384bb9e9-2594-4f7a-b225-96d26c7ed3c9" providerId="ADAL" clId="{98934BC2-9764-484A-B339-EBED37FE67EC}" dt="2026-05-04T09:55:54.362" v="33816" actId="165"/>
          <ac:picMkLst>
            <pc:docMk/>
            <pc:sldMk cId="6531474" sldId="283"/>
            <ac:picMk id="25" creationId="{183A66B4-A398-AA6E-01E9-8A12244B3CDA}"/>
          </ac:picMkLst>
        </pc:picChg>
        <pc:picChg chg="mod">
          <ac:chgData name="Laura Ceresa" userId="384bb9e9-2594-4f7a-b225-96d26c7ed3c9" providerId="ADAL" clId="{98934BC2-9764-484A-B339-EBED37FE67EC}" dt="2026-05-14T09:56:17.798" v="41382"/>
          <ac:picMkLst>
            <pc:docMk/>
            <pc:sldMk cId="6531474" sldId="283"/>
            <ac:picMk id="26" creationId="{A65E85F5-CA6B-D9CF-FB0D-E1D362B02F3A}"/>
          </ac:picMkLst>
        </pc:picChg>
        <pc:picChg chg="add del mod ord topLvl">
          <ac:chgData name="Laura Ceresa" userId="384bb9e9-2594-4f7a-b225-96d26c7ed3c9" providerId="ADAL" clId="{98934BC2-9764-484A-B339-EBED37FE67EC}" dt="2026-05-14T12:28:26.928" v="42120" actId="478"/>
          <ac:picMkLst>
            <pc:docMk/>
            <pc:sldMk cId="6531474" sldId="283"/>
            <ac:picMk id="27" creationId="{120D752C-0E86-D854-F593-9ABEBD759A1B}"/>
          </ac:picMkLst>
        </pc:picChg>
        <pc:picChg chg="add del mod ord topLvl">
          <ac:chgData name="Laura Ceresa" userId="384bb9e9-2594-4f7a-b225-96d26c7ed3c9" providerId="ADAL" clId="{98934BC2-9764-484A-B339-EBED37FE67EC}" dt="2026-05-14T12:28:32.450" v="42123" actId="478"/>
          <ac:picMkLst>
            <pc:docMk/>
            <pc:sldMk cId="6531474" sldId="283"/>
            <ac:picMk id="29" creationId="{2377802C-97E8-306C-C964-1250EFF09319}"/>
          </ac:picMkLst>
        </pc:picChg>
        <pc:picChg chg="add mod">
          <ac:chgData name="Laura Ceresa" userId="384bb9e9-2594-4f7a-b225-96d26c7ed3c9" providerId="ADAL" clId="{98934BC2-9764-484A-B339-EBED37FE67EC}" dt="2026-05-14T12:36:42.413" v="42143" actId="1076"/>
          <ac:picMkLst>
            <pc:docMk/>
            <pc:sldMk cId="6531474" sldId="283"/>
            <ac:picMk id="29" creationId="{CC48C03C-1BC0-BA20-97CF-7FFD37E34059}"/>
          </ac:picMkLst>
        </pc:picChg>
        <pc:picChg chg="add mod">
          <ac:chgData name="Laura Ceresa" userId="384bb9e9-2594-4f7a-b225-96d26c7ed3c9" providerId="ADAL" clId="{98934BC2-9764-484A-B339-EBED37FE67EC}" dt="2026-05-14T12:36:42.413" v="42143" actId="1076"/>
          <ac:picMkLst>
            <pc:docMk/>
            <pc:sldMk cId="6531474" sldId="283"/>
            <ac:picMk id="30" creationId="{B61345CB-0EBA-78EB-D27D-D06EA0A94385}"/>
          </ac:picMkLst>
        </pc:picChg>
        <pc:picChg chg="add del mod ord">
          <ac:chgData name="Laura Ceresa" userId="384bb9e9-2594-4f7a-b225-96d26c7ed3c9" providerId="ADAL" clId="{98934BC2-9764-484A-B339-EBED37FE67EC}" dt="2026-05-14T12:35:57.207" v="42133" actId="478"/>
          <ac:picMkLst>
            <pc:docMk/>
            <pc:sldMk cId="6531474" sldId="283"/>
            <ac:picMk id="32" creationId="{D775C1B8-2085-A2BF-6C94-55D12D701F28}"/>
          </ac:picMkLst>
        </pc:picChg>
        <pc:picChg chg="add mod">
          <ac:chgData name="Laura Ceresa" userId="384bb9e9-2594-4f7a-b225-96d26c7ed3c9" providerId="ADAL" clId="{98934BC2-9764-484A-B339-EBED37FE67EC}" dt="2026-05-14T12:43:39.734" v="42231" actId="1076"/>
          <ac:picMkLst>
            <pc:docMk/>
            <pc:sldMk cId="6531474" sldId="283"/>
            <ac:picMk id="53" creationId="{0D29C008-34DC-F8B2-945D-D4E6D5164370}"/>
          </ac:picMkLst>
        </pc:picChg>
        <pc:cxnChg chg="mod">
          <ac:chgData name="Laura Ceresa" userId="384bb9e9-2594-4f7a-b225-96d26c7ed3c9" providerId="ADAL" clId="{98934BC2-9764-484A-B339-EBED37FE67EC}" dt="2026-05-14T10:31:01.102" v="41428"/>
          <ac:cxnSpMkLst>
            <pc:docMk/>
            <pc:sldMk cId="6531474" sldId="283"/>
            <ac:cxnSpMk id="6" creationId="{D28EC9CF-1BA7-EB1A-9075-17E0350C78EA}"/>
          </ac:cxnSpMkLst>
        </pc:cxnChg>
        <pc:cxnChg chg="mod">
          <ac:chgData name="Laura Ceresa" userId="384bb9e9-2594-4f7a-b225-96d26c7ed3c9" providerId="ADAL" clId="{98934BC2-9764-484A-B339-EBED37FE67EC}" dt="2026-05-14T10:31:01.102" v="41428"/>
          <ac:cxnSpMkLst>
            <pc:docMk/>
            <pc:sldMk cId="6531474" sldId="283"/>
            <ac:cxnSpMk id="8" creationId="{EC120A23-6635-21FE-BB0B-1FE9198F2D8D}"/>
          </ac:cxnSpMkLst>
        </pc:cxnChg>
        <pc:cxnChg chg="add del mod ord">
          <ac:chgData name="Laura Ceresa" userId="384bb9e9-2594-4f7a-b225-96d26c7ed3c9" providerId="ADAL" clId="{98934BC2-9764-484A-B339-EBED37FE67EC}" dt="2026-05-14T12:28:34.534" v="42124" actId="478"/>
          <ac:cxnSpMkLst>
            <pc:docMk/>
            <pc:sldMk cId="6531474" sldId="283"/>
            <ac:cxnSpMk id="14" creationId="{66015C9B-0190-9995-D2D7-963A2AAC0FC0}"/>
          </ac:cxnSpMkLst>
        </pc:cxnChg>
        <pc:cxnChg chg="mod">
          <ac:chgData name="Laura Ceresa" userId="384bb9e9-2594-4f7a-b225-96d26c7ed3c9" providerId="ADAL" clId="{98934BC2-9764-484A-B339-EBED37FE67EC}" dt="2026-05-14T10:31:01.102" v="41428"/>
          <ac:cxnSpMkLst>
            <pc:docMk/>
            <pc:sldMk cId="6531474" sldId="283"/>
            <ac:cxnSpMk id="15" creationId="{74A0E784-F4B0-700D-351C-9FD6540E406D}"/>
          </ac:cxnSpMkLst>
        </pc:cxnChg>
        <pc:cxnChg chg="add del mod">
          <ac:chgData name="Laura Ceresa" userId="384bb9e9-2594-4f7a-b225-96d26c7ed3c9" providerId="ADAL" clId="{98934BC2-9764-484A-B339-EBED37FE67EC}" dt="2026-05-14T10:40:30.888" v="41509" actId="478"/>
          <ac:cxnSpMkLst>
            <pc:docMk/>
            <pc:sldMk cId="6531474" sldId="283"/>
            <ac:cxnSpMk id="17" creationId="{A910042E-9EF7-46E3-F0E9-FBE7F263C98D}"/>
          </ac:cxnSpMkLst>
        </pc:cxnChg>
        <pc:cxnChg chg="add del mod">
          <ac:chgData name="Laura Ceresa" userId="384bb9e9-2594-4f7a-b225-96d26c7ed3c9" providerId="ADAL" clId="{98934BC2-9764-484A-B339-EBED37FE67EC}" dt="2026-05-14T12:28:44.481" v="42127" actId="478"/>
          <ac:cxnSpMkLst>
            <pc:docMk/>
            <pc:sldMk cId="6531474" sldId="283"/>
            <ac:cxnSpMk id="26" creationId="{2B40A082-BEF8-0A5F-0907-8D636F09F579}"/>
          </ac:cxnSpMkLst>
        </pc:cxnChg>
        <pc:cxnChg chg="add del mod">
          <ac:chgData name="Laura Ceresa" userId="384bb9e9-2594-4f7a-b225-96d26c7ed3c9" providerId="ADAL" clId="{98934BC2-9764-484A-B339-EBED37FE67EC}" dt="2026-05-14T12:35:59.531" v="42134" actId="478"/>
          <ac:cxnSpMkLst>
            <pc:docMk/>
            <pc:sldMk cId="6531474" sldId="283"/>
            <ac:cxnSpMk id="34" creationId="{E1CF8985-1E45-489B-7036-3F5C16DC8E2D}"/>
          </ac:cxnSpMkLst>
        </pc:cxnChg>
        <pc:cxnChg chg="add mod">
          <ac:chgData name="Laura Ceresa" userId="384bb9e9-2594-4f7a-b225-96d26c7ed3c9" providerId="ADAL" clId="{98934BC2-9764-484A-B339-EBED37FE67EC}" dt="2026-05-04T10:01:12.248" v="33829" actId="208"/>
          <ac:cxnSpMkLst>
            <pc:docMk/>
            <pc:sldMk cId="6531474" sldId="283"/>
            <ac:cxnSpMk id="40" creationId="{C137F085-3771-DE19-649E-27EB386181DB}"/>
          </ac:cxnSpMkLst>
        </pc:cxnChg>
        <pc:cxnChg chg="add mod">
          <ac:chgData name="Laura Ceresa" userId="384bb9e9-2594-4f7a-b225-96d26c7ed3c9" providerId="ADAL" clId="{98934BC2-9764-484A-B339-EBED37FE67EC}" dt="2026-05-14T12:51:01.176" v="42353" actId="208"/>
          <ac:cxnSpMkLst>
            <pc:docMk/>
            <pc:sldMk cId="6531474" sldId="283"/>
            <ac:cxnSpMk id="56" creationId="{91C3B595-975A-7758-F7CA-742BC9642787}"/>
          </ac:cxnSpMkLst>
        </pc:cxnChg>
        <pc:cxnChg chg="add del mod">
          <ac:chgData name="Laura Ceresa" userId="384bb9e9-2594-4f7a-b225-96d26c7ed3c9" providerId="ADAL" clId="{98934BC2-9764-484A-B339-EBED37FE67EC}" dt="2026-05-14T10:40:34.374" v="41510" actId="478"/>
          <ac:cxnSpMkLst>
            <pc:docMk/>
            <pc:sldMk cId="6531474" sldId="283"/>
            <ac:cxnSpMk id="57" creationId="{818B3A14-7A11-2B47-5739-0504BC24B9DE}"/>
          </ac:cxnSpMkLst>
        </pc:cxnChg>
        <pc:cxnChg chg="add del mod">
          <ac:chgData name="Laura Ceresa" userId="384bb9e9-2594-4f7a-b225-96d26c7ed3c9" providerId="ADAL" clId="{98934BC2-9764-484A-B339-EBED37FE67EC}" dt="2026-05-14T10:30:56.766" v="41425" actId="478"/>
          <ac:cxnSpMkLst>
            <pc:docMk/>
            <pc:sldMk cId="6531474" sldId="283"/>
            <ac:cxnSpMk id="60" creationId="{44022B92-F30A-9F10-E479-08C245440007}"/>
          </ac:cxnSpMkLst>
        </pc:cxnChg>
      </pc:sldChg>
      <pc:sldChg chg="addSp delSp modSp add del mod">
        <pc:chgData name="Laura Ceresa" userId="384bb9e9-2594-4f7a-b225-96d26c7ed3c9" providerId="ADAL" clId="{98934BC2-9764-484A-B339-EBED37FE67EC}" dt="2026-04-29T19:25:05.798" v="17343" actId="47"/>
        <pc:sldMkLst>
          <pc:docMk/>
          <pc:sldMk cId="3009868868" sldId="284"/>
        </pc:sldMkLst>
      </pc:sldChg>
      <pc:sldChg chg="addSp delSp modSp add del mod">
        <pc:chgData name="Laura Ceresa" userId="384bb9e9-2594-4f7a-b225-96d26c7ed3c9" providerId="ADAL" clId="{98934BC2-9764-484A-B339-EBED37FE67EC}" dt="2026-04-29T19:25:03.363" v="17342" actId="47"/>
        <pc:sldMkLst>
          <pc:docMk/>
          <pc:sldMk cId="1495240294" sldId="285"/>
        </pc:sldMkLst>
      </pc:sldChg>
      <pc:sldChg chg="modSp add del">
        <pc:chgData name="Laura Ceresa" userId="384bb9e9-2594-4f7a-b225-96d26c7ed3c9" providerId="ADAL" clId="{98934BC2-9764-484A-B339-EBED37FE67EC}" dt="2026-04-21T16:35:12.995" v="4757" actId="47"/>
        <pc:sldMkLst>
          <pc:docMk/>
          <pc:sldMk cId="1665992937" sldId="286"/>
        </pc:sldMkLst>
      </pc:sldChg>
      <pc:sldChg chg="addSp delSp modSp add del mod">
        <pc:chgData name="Laura Ceresa" userId="384bb9e9-2594-4f7a-b225-96d26c7ed3c9" providerId="ADAL" clId="{98934BC2-9764-484A-B339-EBED37FE67EC}" dt="2026-04-29T19:25:08.496" v="17344" actId="47"/>
        <pc:sldMkLst>
          <pc:docMk/>
          <pc:sldMk cId="3531034977" sldId="286"/>
        </pc:sldMkLst>
      </pc:sldChg>
      <pc:sldChg chg="addSp delSp modSp add del mod">
        <pc:chgData name="Laura Ceresa" userId="384bb9e9-2594-4f7a-b225-96d26c7ed3c9" providerId="ADAL" clId="{98934BC2-9764-484A-B339-EBED37FE67EC}" dt="2026-04-29T19:39:50.380" v="17791" actId="47"/>
        <pc:sldMkLst>
          <pc:docMk/>
          <pc:sldMk cId="1634720884" sldId="287"/>
        </pc:sldMkLst>
      </pc:sldChg>
      <pc:sldChg chg="addSp delSp modSp add del mod">
        <pc:chgData name="Laura Ceresa" userId="384bb9e9-2594-4f7a-b225-96d26c7ed3c9" providerId="ADAL" clId="{98934BC2-9764-484A-B339-EBED37FE67EC}" dt="2026-04-22T10:56:24.500" v="10526" actId="47"/>
        <pc:sldMkLst>
          <pc:docMk/>
          <pc:sldMk cId="3985750084" sldId="288"/>
        </pc:sldMkLst>
      </pc:sldChg>
      <pc:sldChg chg="addSp delSp modSp add del mod">
        <pc:chgData name="Laura Ceresa" userId="384bb9e9-2594-4f7a-b225-96d26c7ed3c9" providerId="ADAL" clId="{98934BC2-9764-484A-B339-EBED37FE67EC}" dt="2026-04-22T11:33:22.083" v="12428" actId="47"/>
        <pc:sldMkLst>
          <pc:docMk/>
          <pc:sldMk cId="2464155113" sldId="289"/>
        </pc:sldMkLst>
      </pc:sldChg>
      <pc:sldChg chg="addSp delSp modSp add del mod">
        <pc:chgData name="Laura Ceresa" userId="384bb9e9-2594-4f7a-b225-96d26c7ed3c9" providerId="ADAL" clId="{98934BC2-9764-484A-B339-EBED37FE67EC}" dt="2026-04-22T11:33:53.430" v="12433" actId="47"/>
        <pc:sldMkLst>
          <pc:docMk/>
          <pc:sldMk cId="1125830997" sldId="290"/>
        </pc:sldMkLst>
      </pc:sldChg>
      <pc:sldChg chg="addSp delSp modSp add del mod">
        <pc:chgData name="Laura Ceresa" userId="384bb9e9-2594-4f7a-b225-96d26c7ed3c9" providerId="ADAL" clId="{98934BC2-9764-484A-B339-EBED37FE67EC}" dt="2026-04-21T16:53:48.528" v="5172" actId="47"/>
        <pc:sldMkLst>
          <pc:docMk/>
          <pc:sldMk cId="3720203949" sldId="291"/>
        </pc:sldMkLst>
      </pc:sldChg>
      <pc:sldChg chg="addSp delSp modSp add del mod">
        <pc:chgData name="Laura Ceresa" userId="384bb9e9-2594-4f7a-b225-96d26c7ed3c9" providerId="ADAL" clId="{98934BC2-9764-484A-B339-EBED37FE67EC}" dt="2026-04-21T17:00:41.522" v="5235" actId="47"/>
        <pc:sldMkLst>
          <pc:docMk/>
          <pc:sldMk cId="1518533279" sldId="292"/>
        </pc:sldMkLst>
      </pc:sldChg>
      <pc:sldChg chg="addSp modSp new del mod modClrScheme modShow chgLayout">
        <pc:chgData name="Laura Ceresa" userId="384bb9e9-2594-4f7a-b225-96d26c7ed3c9" providerId="ADAL" clId="{98934BC2-9764-484A-B339-EBED37FE67EC}" dt="2026-04-29T20:17:53.428" v="18350" actId="47"/>
        <pc:sldMkLst>
          <pc:docMk/>
          <pc:sldMk cId="3832767813" sldId="293"/>
        </pc:sldMkLst>
      </pc:sldChg>
      <pc:sldChg chg="addSp delSp modSp add del mod">
        <pc:chgData name="Laura Ceresa" userId="384bb9e9-2594-4f7a-b225-96d26c7ed3c9" providerId="ADAL" clId="{98934BC2-9764-484A-B339-EBED37FE67EC}" dt="2026-04-21T17:15:38.747" v="5443" actId="47"/>
        <pc:sldMkLst>
          <pc:docMk/>
          <pc:sldMk cId="3435313350" sldId="294"/>
        </pc:sldMkLst>
      </pc:sldChg>
      <pc:sldChg chg="addSp delSp modSp add del mod ord">
        <pc:chgData name="Laura Ceresa" userId="384bb9e9-2594-4f7a-b225-96d26c7ed3c9" providerId="ADAL" clId="{98934BC2-9764-484A-B339-EBED37FE67EC}" dt="2026-04-22T11:01:58.109" v="10861" actId="47"/>
        <pc:sldMkLst>
          <pc:docMk/>
          <pc:sldMk cId="3233758749" sldId="295"/>
        </pc:sldMkLst>
      </pc:sldChg>
      <pc:sldChg chg="addSp delSp modSp add del mod">
        <pc:chgData name="Laura Ceresa" userId="384bb9e9-2594-4f7a-b225-96d26c7ed3c9" providerId="ADAL" clId="{98934BC2-9764-484A-B339-EBED37FE67EC}" dt="2026-04-22T11:34:39.390" v="12444" actId="47"/>
        <pc:sldMkLst>
          <pc:docMk/>
          <pc:sldMk cId="3020629665" sldId="296"/>
        </pc:sldMkLst>
      </pc:sldChg>
      <pc:sldChg chg="addSp delSp modSp add del mod">
        <pc:chgData name="Laura Ceresa" userId="384bb9e9-2594-4f7a-b225-96d26c7ed3c9" providerId="ADAL" clId="{98934BC2-9764-484A-B339-EBED37FE67EC}" dt="2026-04-29T19:26:06.352" v="17350" actId="47"/>
        <pc:sldMkLst>
          <pc:docMk/>
          <pc:sldMk cId="339658817" sldId="297"/>
        </pc:sldMkLst>
      </pc:sldChg>
      <pc:sldChg chg="delSp modSp add del mod">
        <pc:chgData name="Laura Ceresa" userId="384bb9e9-2594-4f7a-b225-96d26c7ed3c9" providerId="ADAL" clId="{98934BC2-9764-484A-B339-EBED37FE67EC}" dt="2026-04-22T09:55:29.017" v="7985" actId="47"/>
        <pc:sldMkLst>
          <pc:docMk/>
          <pc:sldMk cId="2452439878" sldId="298"/>
        </pc:sldMkLst>
      </pc:sldChg>
      <pc:sldChg chg="addSp delSp modSp add del mod">
        <pc:chgData name="Laura Ceresa" userId="384bb9e9-2594-4f7a-b225-96d26c7ed3c9" providerId="ADAL" clId="{98934BC2-9764-484A-B339-EBED37FE67EC}" dt="2026-04-22T09:55:31.205" v="7986" actId="47"/>
        <pc:sldMkLst>
          <pc:docMk/>
          <pc:sldMk cId="39638337" sldId="299"/>
        </pc:sldMkLst>
      </pc:sldChg>
      <pc:sldChg chg="modSp add del mod ord">
        <pc:chgData name="Laura Ceresa" userId="384bb9e9-2594-4f7a-b225-96d26c7ed3c9" providerId="ADAL" clId="{98934BC2-9764-484A-B339-EBED37FE67EC}" dt="2026-04-22T11:34:39.390" v="12444" actId="47"/>
        <pc:sldMkLst>
          <pc:docMk/>
          <pc:sldMk cId="1281031571" sldId="300"/>
        </pc:sldMkLst>
      </pc:sldChg>
      <pc:sldChg chg="add del">
        <pc:chgData name="Laura Ceresa" userId="384bb9e9-2594-4f7a-b225-96d26c7ed3c9" providerId="ADAL" clId="{98934BC2-9764-484A-B339-EBED37FE67EC}" dt="2026-04-22T11:10:03.921" v="11340" actId="47"/>
        <pc:sldMkLst>
          <pc:docMk/>
          <pc:sldMk cId="1327748557" sldId="301"/>
        </pc:sldMkLst>
      </pc:sldChg>
      <pc:sldChg chg="addSp delSp modSp add del mod">
        <pc:chgData name="Laura Ceresa" userId="384bb9e9-2594-4f7a-b225-96d26c7ed3c9" providerId="ADAL" clId="{98934BC2-9764-484A-B339-EBED37FE67EC}" dt="2026-04-22T13:01:00.084" v="15012" actId="47"/>
        <pc:sldMkLst>
          <pc:docMk/>
          <pc:sldMk cId="910576782" sldId="302"/>
        </pc:sldMkLst>
      </pc:sldChg>
      <pc:sldChg chg="addSp delSp modSp add del mod ord">
        <pc:chgData name="Laura Ceresa" userId="384bb9e9-2594-4f7a-b225-96d26c7ed3c9" providerId="ADAL" clId="{98934BC2-9764-484A-B339-EBED37FE67EC}" dt="2026-04-22T13:01:02.609" v="15013" actId="47"/>
        <pc:sldMkLst>
          <pc:docMk/>
          <pc:sldMk cId="2956067662" sldId="303"/>
        </pc:sldMkLst>
      </pc:sldChg>
      <pc:sldChg chg="addSp delSp modSp add del mod">
        <pc:chgData name="Laura Ceresa" userId="384bb9e9-2594-4f7a-b225-96d26c7ed3c9" providerId="ADAL" clId="{98934BC2-9764-484A-B339-EBED37FE67EC}" dt="2026-04-29T19:10:05.737" v="17189" actId="47"/>
        <pc:sldMkLst>
          <pc:docMk/>
          <pc:sldMk cId="3366887442" sldId="304"/>
        </pc:sldMkLst>
      </pc:sldChg>
      <pc:sldChg chg="addSp delSp modSp add del mod">
        <pc:chgData name="Laura Ceresa" userId="384bb9e9-2594-4f7a-b225-96d26c7ed3c9" providerId="ADAL" clId="{98934BC2-9764-484A-B339-EBED37FE67EC}" dt="2026-04-29T19:19:55.376" v="17288" actId="47"/>
        <pc:sldMkLst>
          <pc:docMk/>
          <pc:sldMk cId="3308912339" sldId="305"/>
        </pc:sldMkLst>
      </pc:sldChg>
      <pc:sldChg chg="addSp delSp modSp add del mod">
        <pc:chgData name="Laura Ceresa" userId="384bb9e9-2594-4f7a-b225-96d26c7ed3c9" providerId="ADAL" clId="{98934BC2-9764-484A-B339-EBED37FE67EC}" dt="2026-04-29T19:14:30.446" v="17240" actId="47"/>
        <pc:sldMkLst>
          <pc:docMk/>
          <pc:sldMk cId="2118970913" sldId="306"/>
        </pc:sldMkLst>
      </pc:sldChg>
      <pc:sldChg chg="addSp delSp modSp add del mod">
        <pc:chgData name="Laura Ceresa" userId="384bb9e9-2594-4f7a-b225-96d26c7ed3c9" providerId="ADAL" clId="{98934BC2-9764-484A-B339-EBED37FE67EC}" dt="2026-04-29T19:33:54.206" v="17546" actId="47"/>
        <pc:sldMkLst>
          <pc:docMk/>
          <pc:sldMk cId="1625521360" sldId="307"/>
        </pc:sldMkLst>
      </pc:sldChg>
      <pc:sldChg chg="add del">
        <pc:chgData name="Laura Ceresa" userId="384bb9e9-2594-4f7a-b225-96d26c7ed3c9" providerId="ADAL" clId="{98934BC2-9764-484A-B339-EBED37FE67EC}" dt="2026-04-22T09:28:50.176" v="7481" actId="47"/>
        <pc:sldMkLst>
          <pc:docMk/>
          <pc:sldMk cId="376511797" sldId="308"/>
        </pc:sldMkLst>
      </pc:sldChg>
      <pc:sldChg chg="add del">
        <pc:chgData name="Laura Ceresa" userId="384bb9e9-2594-4f7a-b225-96d26c7ed3c9" providerId="ADAL" clId="{98934BC2-9764-484A-B339-EBED37FE67EC}" dt="2026-04-22T09:31:37.219" v="7498" actId="47"/>
        <pc:sldMkLst>
          <pc:docMk/>
          <pc:sldMk cId="816330272" sldId="308"/>
        </pc:sldMkLst>
      </pc:sldChg>
      <pc:sldChg chg="addSp delSp modSp add del mod">
        <pc:chgData name="Laura Ceresa" userId="384bb9e9-2594-4f7a-b225-96d26c7ed3c9" providerId="ADAL" clId="{98934BC2-9764-484A-B339-EBED37FE67EC}" dt="2026-04-29T19:26:06.352" v="17350" actId="47"/>
        <pc:sldMkLst>
          <pc:docMk/>
          <pc:sldMk cId="2460980200" sldId="308"/>
        </pc:sldMkLst>
      </pc:sldChg>
      <pc:sldChg chg="delSp add del mod">
        <pc:chgData name="Laura Ceresa" userId="384bb9e9-2594-4f7a-b225-96d26c7ed3c9" providerId="ADAL" clId="{98934BC2-9764-484A-B339-EBED37FE67EC}" dt="2026-04-22T09:43:12.107" v="7854" actId="47"/>
        <pc:sldMkLst>
          <pc:docMk/>
          <pc:sldMk cId="4133774594" sldId="309"/>
        </pc:sldMkLst>
      </pc:sldChg>
      <pc:sldChg chg="addSp modSp add del mod">
        <pc:chgData name="Laura Ceresa" userId="384bb9e9-2594-4f7a-b225-96d26c7ed3c9" providerId="ADAL" clId="{98934BC2-9764-484A-B339-EBED37FE67EC}" dt="2026-04-29T19:26:06.352" v="17350" actId="47"/>
        <pc:sldMkLst>
          <pc:docMk/>
          <pc:sldMk cId="1479811344" sldId="310"/>
        </pc:sldMkLst>
      </pc:sldChg>
      <pc:sldChg chg="addSp delSp modSp add del mod">
        <pc:chgData name="Laura Ceresa" userId="384bb9e9-2594-4f7a-b225-96d26c7ed3c9" providerId="ADAL" clId="{98934BC2-9764-484A-B339-EBED37FE67EC}" dt="2026-04-29T19:26:06.352" v="17350" actId="47"/>
        <pc:sldMkLst>
          <pc:docMk/>
          <pc:sldMk cId="1854780911" sldId="311"/>
        </pc:sldMkLst>
      </pc:sldChg>
      <pc:sldChg chg="addSp delSp modSp add del mod">
        <pc:chgData name="Laura Ceresa" userId="384bb9e9-2594-4f7a-b225-96d26c7ed3c9" providerId="ADAL" clId="{98934BC2-9764-484A-B339-EBED37FE67EC}" dt="2026-04-29T19:26:06.352" v="17350" actId="47"/>
        <pc:sldMkLst>
          <pc:docMk/>
          <pc:sldMk cId="3772134730" sldId="312"/>
        </pc:sldMkLst>
      </pc:sldChg>
      <pc:sldChg chg="addSp delSp modSp add del mod">
        <pc:chgData name="Laura Ceresa" userId="384bb9e9-2594-4f7a-b225-96d26c7ed3c9" providerId="ADAL" clId="{98934BC2-9764-484A-B339-EBED37FE67EC}" dt="2026-04-29T19:26:06.352" v="17350" actId="47"/>
        <pc:sldMkLst>
          <pc:docMk/>
          <pc:sldMk cId="174009044" sldId="313"/>
        </pc:sldMkLst>
      </pc:sldChg>
      <pc:sldChg chg="addSp delSp modSp add del mod">
        <pc:chgData name="Laura Ceresa" userId="384bb9e9-2594-4f7a-b225-96d26c7ed3c9" providerId="ADAL" clId="{98934BC2-9764-484A-B339-EBED37FE67EC}" dt="2026-04-29T19:40:25.269" v="17797" actId="47"/>
        <pc:sldMkLst>
          <pc:docMk/>
          <pc:sldMk cId="2563790980" sldId="314"/>
        </pc:sldMkLst>
      </pc:sldChg>
      <pc:sldChg chg="addSp delSp modSp add del mod">
        <pc:chgData name="Laura Ceresa" userId="384bb9e9-2594-4f7a-b225-96d26c7ed3c9" providerId="ADAL" clId="{98934BC2-9764-484A-B339-EBED37FE67EC}" dt="2026-04-29T19:40:25.269" v="17797" actId="47"/>
        <pc:sldMkLst>
          <pc:docMk/>
          <pc:sldMk cId="1650489549" sldId="315"/>
        </pc:sldMkLst>
      </pc:sldChg>
      <pc:sldChg chg="addSp delSp modSp add del mod">
        <pc:chgData name="Laura Ceresa" userId="384bb9e9-2594-4f7a-b225-96d26c7ed3c9" providerId="ADAL" clId="{98934BC2-9764-484A-B339-EBED37FE67EC}" dt="2026-04-29T19:40:25.269" v="17797" actId="47"/>
        <pc:sldMkLst>
          <pc:docMk/>
          <pc:sldMk cId="4011115989" sldId="316"/>
        </pc:sldMkLst>
      </pc:sldChg>
      <pc:sldChg chg="addSp delSp modSp add del mod">
        <pc:chgData name="Laura Ceresa" userId="384bb9e9-2594-4f7a-b225-96d26c7ed3c9" providerId="ADAL" clId="{98934BC2-9764-484A-B339-EBED37FE67EC}" dt="2026-04-29T19:40:25.269" v="17797" actId="47"/>
        <pc:sldMkLst>
          <pc:docMk/>
          <pc:sldMk cId="2000624613" sldId="317"/>
        </pc:sldMkLst>
      </pc:sldChg>
      <pc:sldChg chg="delSp modSp add del mod">
        <pc:chgData name="Laura Ceresa" userId="384bb9e9-2594-4f7a-b225-96d26c7ed3c9" providerId="ADAL" clId="{98934BC2-9764-484A-B339-EBED37FE67EC}" dt="2026-04-22T11:10:01" v="11339" actId="47"/>
        <pc:sldMkLst>
          <pc:docMk/>
          <pc:sldMk cId="4023608302" sldId="317"/>
        </pc:sldMkLst>
      </pc:sldChg>
      <pc:sldChg chg="add del">
        <pc:chgData name="Laura Ceresa" userId="384bb9e9-2594-4f7a-b225-96d26c7ed3c9" providerId="ADAL" clId="{98934BC2-9764-484A-B339-EBED37FE67EC}" dt="2026-04-22T11:10:01" v="11339" actId="47"/>
        <pc:sldMkLst>
          <pc:docMk/>
          <pc:sldMk cId="794049046" sldId="318"/>
        </pc:sldMkLst>
      </pc:sldChg>
      <pc:sldChg chg="delSp modSp add del mod">
        <pc:chgData name="Laura Ceresa" userId="384bb9e9-2594-4f7a-b225-96d26c7ed3c9" providerId="ADAL" clId="{98934BC2-9764-484A-B339-EBED37FE67EC}" dt="2026-04-29T19:40:25.269" v="17797" actId="47"/>
        <pc:sldMkLst>
          <pc:docMk/>
          <pc:sldMk cId="1460517908" sldId="318"/>
        </pc:sldMkLst>
      </pc:sldChg>
      <pc:sldChg chg="addSp delSp modSp add del mod">
        <pc:chgData name="Laura Ceresa" userId="384bb9e9-2594-4f7a-b225-96d26c7ed3c9" providerId="ADAL" clId="{98934BC2-9764-484A-B339-EBED37FE67EC}" dt="2026-04-29T19:41:37.197" v="17875" actId="47"/>
        <pc:sldMkLst>
          <pc:docMk/>
          <pc:sldMk cId="2718109199" sldId="319"/>
        </pc:sldMkLst>
      </pc:sldChg>
      <pc:sldChg chg="addSp delSp modSp add del mod">
        <pc:chgData name="Laura Ceresa" userId="384bb9e9-2594-4f7a-b225-96d26c7ed3c9" providerId="ADAL" clId="{98934BC2-9764-484A-B339-EBED37FE67EC}" dt="2026-04-29T19:42:29.146" v="17884" actId="47"/>
        <pc:sldMkLst>
          <pc:docMk/>
          <pc:sldMk cId="355104212" sldId="320"/>
        </pc:sldMkLst>
      </pc:sldChg>
      <pc:sldChg chg="add del">
        <pc:chgData name="Laura Ceresa" userId="384bb9e9-2594-4f7a-b225-96d26c7ed3c9" providerId="ADAL" clId="{98934BC2-9764-484A-B339-EBED37FE67EC}" dt="2026-04-22T11:33:31.995" v="12430"/>
        <pc:sldMkLst>
          <pc:docMk/>
          <pc:sldMk cId="1140740127" sldId="320"/>
        </pc:sldMkLst>
      </pc:sldChg>
      <pc:sldChg chg="addSp delSp modSp add del mod">
        <pc:chgData name="Laura Ceresa" userId="384bb9e9-2594-4f7a-b225-96d26c7ed3c9" providerId="ADAL" clId="{98934BC2-9764-484A-B339-EBED37FE67EC}" dt="2026-04-29T19:48:12.146" v="17962" actId="47"/>
        <pc:sldMkLst>
          <pc:docMk/>
          <pc:sldMk cId="1248537009" sldId="321"/>
        </pc:sldMkLst>
      </pc:sldChg>
      <pc:sldChg chg="delSp modSp add del mod">
        <pc:chgData name="Laura Ceresa" userId="384bb9e9-2594-4f7a-b225-96d26c7ed3c9" providerId="ADAL" clId="{98934BC2-9764-484A-B339-EBED37FE67EC}" dt="2026-04-29T19:48:17.350" v="17963" actId="47"/>
        <pc:sldMkLst>
          <pc:docMk/>
          <pc:sldMk cId="547522300" sldId="322"/>
        </pc:sldMkLst>
      </pc:sldChg>
      <pc:sldChg chg="delSp modSp add del mod">
        <pc:chgData name="Laura Ceresa" userId="384bb9e9-2594-4f7a-b225-96d26c7ed3c9" providerId="ADAL" clId="{98934BC2-9764-484A-B339-EBED37FE67EC}" dt="2026-04-29T19:48:26.720" v="17964" actId="47"/>
        <pc:sldMkLst>
          <pc:docMk/>
          <pc:sldMk cId="3306338896" sldId="323"/>
        </pc:sldMkLst>
      </pc:sldChg>
      <pc:sldChg chg="addSp delSp modSp add del mod">
        <pc:chgData name="Laura Ceresa" userId="384bb9e9-2594-4f7a-b225-96d26c7ed3c9" providerId="ADAL" clId="{98934BC2-9764-484A-B339-EBED37FE67EC}" dt="2026-04-29T19:40:25.269" v="17797" actId="47"/>
        <pc:sldMkLst>
          <pc:docMk/>
          <pc:sldMk cId="954082951" sldId="324"/>
        </pc:sldMkLst>
      </pc:sldChg>
      <pc:sldChg chg="addSp delSp modSp add del mod ord">
        <pc:chgData name="Laura Ceresa" userId="384bb9e9-2594-4f7a-b225-96d26c7ed3c9" providerId="ADAL" clId="{98934BC2-9764-484A-B339-EBED37FE67EC}" dt="2026-04-29T19:58:46.394" v="18115" actId="47"/>
        <pc:sldMkLst>
          <pc:docMk/>
          <pc:sldMk cId="3721366147" sldId="325"/>
        </pc:sldMkLst>
      </pc:sldChg>
      <pc:sldChg chg="delSp modSp add del mod">
        <pc:chgData name="Laura Ceresa" userId="384bb9e9-2594-4f7a-b225-96d26c7ed3c9" providerId="ADAL" clId="{98934BC2-9764-484A-B339-EBED37FE67EC}" dt="2026-04-29T19:40:25.269" v="17797" actId="47"/>
        <pc:sldMkLst>
          <pc:docMk/>
          <pc:sldMk cId="4211106359" sldId="326"/>
        </pc:sldMkLst>
      </pc:sldChg>
      <pc:sldChg chg="modSp add del">
        <pc:chgData name="Laura Ceresa" userId="384bb9e9-2594-4f7a-b225-96d26c7ed3c9" providerId="ADAL" clId="{98934BC2-9764-484A-B339-EBED37FE67EC}" dt="2026-04-29T19:40:25.269" v="17797" actId="47"/>
        <pc:sldMkLst>
          <pc:docMk/>
          <pc:sldMk cId="908323096" sldId="327"/>
        </pc:sldMkLst>
      </pc:sldChg>
      <pc:sldChg chg="delSp modSp add del mod">
        <pc:chgData name="Laura Ceresa" userId="384bb9e9-2594-4f7a-b225-96d26c7ed3c9" providerId="ADAL" clId="{98934BC2-9764-484A-B339-EBED37FE67EC}" dt="2026-04-29T19:58:48.261" v="18116" actId="47"/>
        <pc:sldMkLst>
          <pc:docMk/>
          <pc:sldMk cId="434352615" sldId="328"/>
        </pc:sldMkLst>
      </pc:sldChg>
      <pc:sldChg chg="delSp modSp add del mod">
        <pc:chgData name="Laura Ceresa" userId="384bb9e9-2594-4f7a-b225-96d26c7ed3c9" providerId="ADAL" clId="{98934BC2-9764-484A-B339-EBED37FE67EC}" dt="2026-04-29T19:58:49.666" v="18117" actId="47"/>
        <pc:sldMkLst>
          <pc:docMk/>
          <pc:sldMk cId="2784973260" sldId="329"/>
        </pc:sldMkLst>
      </pc:sldChg>
      <pc:sldChg chg="delSp modSp add del mod">
        <pc:chgData name="Laura Ceresa" userId="384bb9e9-2594-4f7a-b225-96d26c7ed3c9" providerId="ADAL" clId="{98934BC2-9764-484A-B339-EBED37FE67EC}" dt="2026-04-29T19:58:54.325" v="18118" actId="47"/>
        <pc:sldMkLst>
          <pc:docMk/>
          <pc:sldMk cId="1187444615" sldId="330"/>
        </pc:sldMkLst>
      </pc:sldChg>
      <pc:sldChg chg="addSp modSp add del mod">
        <pc:chgData name="Laura Ceresa" userId="384bb9e9-2594-4f7a-b225-96d26c7ed3c9" providerId="ADAL" clId="{98934BC2-9764-484A-B339-EBED37FE67EC}" dt="2026-04-29T19:58:55.807" v="18119" actId="47"/>
        <pc:sldMkLst>
          <pc:docMk/>
          <pc:sldMk cId="3905302784" sldId="331"/>
        </pc:sldMkLst>
      </pc:sldChg>
      <pc:sldChg chg="modSp add del mod">
        <pc:chgData name="Laura Ceresa" userId="384bb9e9-2594-4f7a-b225-96d26c7ed3c9" providerId="ADAL" clId="{98934BC2-9764-484A-B339-EBED37FE67EC}" dt="2026-04-29T19:58:57.165" v="18120" actId="47"/>
        <pc:sldMkLst>
          <pc:docMk/>
          <pc:sldMk cId="2506233701" sldId="332"/>
        </pc:sldMkLst>
      </pc:sldChg>
      <pc:sldChg chg="addSp delSp modSp new del mod ord modShow">
        <pc:chgData name="Laura Ceresa" userId="384bb9e9-2594-4f7a-b225-96d26c7ed3c9" providerId="ADAL" clId="{98934BC2-9764-484A-B339-EBED37FE67EC}" dt="2026-05-04T09:11:42.874" v="32578" actId="47"/>
        <pc:sldMkLst>
          <pc:docMk/>
          <pc:sldMk cId="1994562606" sldId="333"/>
        </pc:sldMkLst>
      </pc:sldChg>
      <pc:sldChg chg="addSp delSp modSp add del mod">
        <pc:chgData name="Laura Ceresa" userId="384bb9e9-2594-4f7a-b225-96d26c7ed3c9" providerId="ADAL" clId="{98934BC2-9764-484A-B339-EBED37FE67EC}" dt="2026-05-01T11:16:26.523" v="19276" actId="47"/>
        <pc:sldMkLst>
          <pc:docMk/>
          <pc:sldMk cId="3232723853" sldId="334"/>
        </pc:sldMkLst>
      </pc:sldChg>
      <pc:sldChg chg="addSp delSp modSp add del mod ord modShow">
        <pc:chgData name="Laura Ceresa" userId="384bb9e9-2594-4f7a-b225-96d26c7ed3c9" providerId="ADAL" clId="{98934BC2-9764-484A-B339-EBED37FE67EC}" dt="2026-05-01T12:09:25.806" v="20282" actId="47"/>
        <pc:sldMkLst>
          <pc:docMk/>
          <pc:sldMk cId="858319640" sldId="335"/>
        </pc:sldMkLst>
      </pc:sldChg>
      <pc:sldChg chg="addSp delSp modSp add del mod ord modShow">
        <pc:chgData name="Laura Ceresa" userId="384bb9e9-2594-4f7a-b225-96d26c7ed3c9" providerId="ADAL" clId="{98934BC2-9764-484A-B339-EBED37FE67EC}" dt="2026-05-01T12:09:24.093" v="20281" actId="47"/>
        <pc:sldMkLst>
          <pc:docMk/>
          <pc:sldMk cId="4022634831" sldId="336"/>
        </pc:sldMkLst>
      </pc:sldChg>
      <pc:sldChg chg="addSp delSp modSp add del mod modNotesTx">
        <pc:chgData name="Laura Ceresa" userId="384bb9e9-2594-4f7a-b225-96d26c7ed3c9" providerId="ADAL" clId="{98934BC2-9764-484A-B339-EBED37FE67EC}" dt="2026-05-04T07:11:55.114" v="31577" actId="47"/>
        <pc:sldMkLst>
          <pc:docMk/>
          <pc:sldMk cId="2213836442" sldId="337"/>
        </pc:sldMkLst>
      </pc:sldChg>
      <pc:sldChg chg="addSp delSp modSp add del mod ord modShow">
        <pc:chgData name="Laura Ceresa" userId="384bb9e9-2594-4f7a-b225-96d26c7ed3c9" providerId="ADAL" clId="{98934BC2-9764-484A-B339-EBED37FE67EC}" dt="2026-05-01T12:09:21.522" v="20280" actId="47"/>
        <pc:sldMkLst>
          <pc:docMk/>
          <pc:sldMk cId="992111857" sldId="338"/>
        </pc:sldMkLst>
      </pc:sldChg>
      <pc:sldChg chg="addSp delSp modSp add del mod">
        <pc:chgData name="Laura Ceresa" userId="384bb9e9-2594-4f7a-b225-96d26c7ed3c9" providerId="ADAL" clId="{98934BC2-9764-484A-B339-EBED37FE67EC}" dt="2026-05-01T11:15:25.667" v="19275" actId="47"/>
        <pc:sldMkLst>
          <pc:docMk/>
          <pc:sldMk cId="3038771294" sldId="339"/>
        </pc:sldMkLst>
      </pc:sldChg>
      <pc:sldChg chg="addSp delSp modSp add del mod ord modShow">
        <pc:chgData name="Laura Ceresa" userId="384bb9e9-2594-4f7a-b225-96d26c7ed3c9" providerId="ADAL" clId="{98934BC2-9764-484A-B339-EBED37FE67EC}" dt="2026-05-01T12:09:21.522" v="20280" actId="47"/>
        <pc:sldMkLst>
          <pc:docMk/>
          <pc:sldMk cId="3033677959" sldId="340"/>
        </pc:sldMkLst>
      </pc:sldChg>
      <pc:sldChg chg="addSp delSp modSp add del mod ord modShow">
        <pc:chgData name="Laura Ceresa" userId="384bb9e9-2594-4f7a-b225-96d26c7ed3c9" providerId="ADAL" clId="{98934BC2-9764-484A-B339-EBED37FE67EC}" dt="2026-05-01T12:09:21.522" v="20280" actId="47"/>
        <pc:sldMkLst>
          <pc:docMk/>
          <pc:sldMk cId="2505795414" sldId="341"/>
        </pc:sldMkLst>
      </pc:sldChg>
      <pc:sldChg chg="addSp delSp modSp add del mod">
        <pc:chgData name="Laura Ceresa" userId="384bb9e9-2594-4f7a-b225-96d26c7ed3c9" providerId="ADAL" clId="{98934BC2-9764-484A-B339-EBED37FE67EC}" dt="2026-05-01T12:08:37.453" v="20279" actId="47"/>
        <pc:sldMkLst>
          <pc:docMk/>
          <pc:sldMk cId="759404307" sldId="342"/>
        </pc:sldMkLst>
      </pc:sldChg>
      <pc:sldChg chg="addSp delSp modSp add del mod ord modShow">
        <pc:chgData name="Laura Ceresa" userId="384bb9e9-2594-4f7a-b225-96d26c7ed3c9" providerId="ADAL" clId="{98934BC2-9764-484A-B339-EBED37FE67EC}" dt="2026-05-01T12:09:21.522" v="20280" actId="47"/>
        <pc:sldMkLst>
          <pc:docMk/>
          <pc:sldMk cId="487026235" sldId="343"/>
        </pc:sldMkLst>
      </pc:sldChg>
      <pc:sldChg chg="addSp delSp modSp add del mod">
        <pc:chgData name="Laura Ceresa" userId="384bb9e9-2594-4f7a-b225-96d26c7ed3c9" providerId="ADAL" clId="{98934BC2-9764-484A-B339-EBED37FE67EC}" dt="2026-05-01T10:39:35.962" v="18807" actId="47"/>
        <pc:sldMkLst>
          <pc:docMk/>
          <pc:sldMk cId="4233098458" sldId="344"/>
        </pc:sldMkLst>
      </pc:sldChg>
      <pc:sldChg chg="addSp delSp modSp add del mod ord">
        <pc:chgData name="Laura Ceresa" userId="384bb9e9-2594-4f7a-b225-96d26c7ed3c9" providerId="ADAL" clId="{98934BC2-9764-484A-B339-EBED37FE67EC}" dt="2026-05-01T11:22:28.493" v="19436" actId="47"/>
        <pc:sldMkLst>
          <pc:docMk/>
          <pc:sldMk cId="4181757986" sldId="345"/>
        </pc:sldMkLst>
      </pc:sldChg>
      <pc:sldChg chg="addSp delSp modSp add del mod ord modNotesTx">
        <pc:chgData name="Laura Ceresa" userId="384bb9e9-2594-4f7a-b225-96d26c7ed3c9" providerId="ADAL" clId="{98934BC2-9764-484A-B339-EBED37FE67EC}" dt="2026-05-04T07:08:46.438" v="31552" actId="47"/>
        <pc:sldMkLst>
          <pc:docMk/>
          <pc:sldMk cId="1220415557" sldId="346"/>
        </pc:sldMkLst>
      </pc:sldChg>
      <pc:sldChg chg="addSp delSp modSp add del mod">
        <pc:chgData name="Laura Ceresa" userId="384bb9e9-2594-4f7a-b225-96d26c7ed3c9" providerId="ADAL" clId="{98934BC2-9764-484A-B339-EBED37FE67EC}" dt="2026-05-03T13:53:36.974" v="25239" actId="47"/>
        <pc:sldMkLst>
          <pc:docMk/>
          <pc:sldMk cId="1440295475" sldId="347"/>
        </pc:sldMkLst>
      </pc:sldChg>
      <pc:sldChg chg="addSp delSp modSp add mod ord modShow modNotesTx">
        <pc:chgData name="Laura Ceresa" userId="384bb9e9-2594-4f7a-b225-96d26c7ed3c9" providerId="ADAL" clId="{98934BC2-9764-484A-B339-EBED37FE67EC}" dt="2026-05-14T12:00:06.114" v="42047" actId="729"/>
        <pc:sldMkLst>
          <pc:docMk/>
          <pc:sldMk cId="281643508" sldId="348"/>
        </pc:sldMkLst>
        <pc:spChg chg="mod">
          <ac:chgData name="Laura Ceresa" userId="384bb9e9-2594-4f7a-b225-96d26c7ed3c9" providerId="ADAL" clId="{98934BC2-9764-484A-B339-EBED37FE67EC}" dt="2026-05-01T11:33:05.070" v="19774"/>
          <ac:spMkLst>
            <pc:docMk/>
            <pc:sldMk cId="281643508" sldId="348"/>
            <ac:spMk id="2" creationId="{93470A4A-10B9-3484-E743-03CF1E625516}"/>
          </ac:spMkLst>
        </pc:spChg>
        <pc:spChg chg="add mod ord">
          <ac:chgData name="Laura Ceresa" userId="384bb9e9-2594-4f7a-b225-96d26c7ed3c9" providerId="ADAL" clId="{98934BC2-9764-484A-B339-EBED37FE67EC}" dt="2026-05-04T10:24:37.113" v="34180" actId="166"/>
          <ac:spMkLst>
            <pc:docMk/>
            <pc:sldMk cId="281643508" sldId="348"/>
            <ac:spMk id="3" creationId="{6EAFC9BF-CA58-628E-B476-C920318F3A54}"/>
          </ac:spMkLst>
        </pc:spChg>
        <pc:spChg chg="add mod">
          <ac:chgData name="Laura Ceresa" userId="384bb9e9-2594-4f7a-b225-96d26c7ed3c9" providerId="ADAL" clId="{98934BC2-9764-484A-B339-EBED37FE67EC}" dt="2026-05-04T17:11:43.629" v="41190" actId="207"/>
          <ac:spMkLst>
            <pc:docMk/>
            <pc:sldMk cId="281643508" sldId="348"/>
            <ac:spMk id="5" creationId="{7FF2DB9F-04CA-C449-8243-1B3B06C2DDE5}"/>
          </ac:spMkLst>
        </pc:spChg>
        <pc:spChg chg="mod">
          <ac:chgData name="Laura Ceresa" userId="384bb9e9-2594-4f7a-b225-96d26c7ed3c9" providerId="ADAL" clId="{98934BC2-9764-484A-B339-EBED37FE67EC}" dt="2026-05-01T14:52:46.414" v="23748"/>
          <ac:spMkLst>
            <pc:docMk/>
            <pc:sldMk cId="281643508" sldId="348"/>
            <ac:spMk id="6" creationId="{8B18892C-98FE-EDB6-0F90-964DF15E0B19}"/>
          </ac:spMkLst>
        </pc:spChg>
        <pc:spChg chg="mod">
          <ac:chgData name="Laura Ceresa" userId="384bb9e9-2594-4f7a-b225-96d26c7ed3c9" providerId="ADAL" clId="{98934BC2-9764-484A-B339-EBED37FE67EC}" dt="2026-05-04T10:19:46.556" v="34042" actId="21"/>
          <ac:spMkLst>
            <pc:docMk/>
            <pc:sldMk cId="281643508" sldId="348"/>
            <ac:spMk id="7" creationId="{D76C244D-4640-52A8-B1E0-BFF1C9025EE1}"/>
          </ac:spMkLst>
        </pc:spChg>
        <pc:spChg chg="mod">
          <ac:chgData name="Laura Ceresa" userId="384bb9e9-2594-4f7a-b225-96d26c7ed3c9" providerId="ADAL" clId="{98934BC2-9764-484A-B339-EBED37FE67EC}" dt="2026-05-01T14:52:46.414" v="23748"/>
          <ac:spMkLst>
            <pc:docMk/>
            <pc:sldMk cId="281643508" sldId="348"/>
            <ac:spMk id="8" creationId="{BF26B999-E776-5336-35C6-867D535467A8}"/>
          </ac:spMkLst>
        </pc:spChg>
        <pc:spChg chg="mod">
          <ac:chgData name="Laura Ceresa" userId="384bb9e9-2594-4f7a-b225-96d26c7ed3c9" providerId="ADAL" clId="{98934BC2-9764-484A-B339-EBED37FE67EC}" dt="2026-05-01T14:52:46.414" v="23748"/>
          <ac:spMkLst>
            <pc:docMk/>
            <pc:sldMk cId="281643508" sldId="348"/>
            <ac:spMk id="9" creationId="{2AE840D9-4DAC-D046-FE3A-24009905EEDB}"/>
          </ac:spMkLst>
        </pc:spChg>
        <pc:spChg chg="mod">
          <ac:chgData name="Laura Ceresa" userId="384bb9e9-2594-4f7a-b225-96d26c7ed3c9" providerId="ADAL" clId="{98934BC2-9764-484A-B339-EBED37FE67EC}" dt="2026-05-01T14:52:46.414" v="23748"/>
          <ac:spMkLst>
            <pc:docMk/>
            <pc:sldMk cId="281643508" sldId="348"/>
            <ac:spMk id="10" creationId="{A9E9477A-9BBA-40D5-4E7A-E8F32C39FB4F}"/>
          </ac:spMkLst>
        </pc:spChg>
        <pc:spChg chg="mod">
          <ac:chgData name="Laura Ceresa" userId="384bb9e9-2594-4f7a-b225-96d26c7ed3c9" providerId="ADAL" clId="{98934BC2-9764-484A-B339-EBED37FE67EC}" dt="2026-05-01T14:52:46.414" v="23748"/>
          <ac:spMkLst>
            <pc:docMk/>
            <pc:sldMk cId="281643508" sldId="348"/>
            <ac:spMk id="11" creationId="{5504870E-1A2D-1F30-97B8-D98BF63B8707}"/>
          </ac:spMkLst>
        </pc:spChg>
        <pc:spChg chg="mod">
          <ac:chgData name="Laura Ceresa" userId="384bb9e9-2594-4f7a-b225-96d26c7ed3c9" providerId="ADAL" clId="{98934BC2-9764-484A-B339-EBED37FE67EC}" dt="2026-05-01T14:52:46.414" v="23748"/>
          <ac:spMkLst>
            <pc:docMk/>
            <pc:sldMk cId="281643508" sldId="348"/>
            <ac:spMk id="12" creationId="{34E04573-8E6E-9971-8A1F-F9B7158D4FA2}"/>
          </ac:spMkLst>
        </pc:spChg>
        <pc:spChg chg="mod">
          <ac:chgData name="Laura Ceresa" userId="384bb9e9-2594-4f7a-b225-96d26c7ed3c9" providerId="ADAL" clId="{98934BC2-9764-484A-B339-EBED37FE67EC}" dt="2026-05-01T14:52:46.414" v="23748"/>
          <ac:spMkLst>
            <pc:docMk/>
            <pc:sldMk cId="281643508" sldId="348"/>
            <ac:spMk id="13" creationId="{6EADE31D-E948-94D7-DE52-401ED712BA5E}"/>
          </ac:spMkLst>
        </pc:spChg>
        <pc:spChg chg="add mod">
          <ac:chgData name="Laura Ceresa" userId="384bb9e9-2594-4f7a-b225-96d26c7ed3c9" providerId="ADAL" clId="{98934BC2-9764-484A-B339-EBED37FE67EC}" dt="2026-05-04T17:11:28.607" v="41188" actId="1076"/>
          <ac:spMkLst>
            <pc:docMk/>
            <pc:sldMk cId="281643508" sldId="348"/>
            <ac:spMk id="14" creationId="{76C6AA33-34D5-F4B3-6ED8-A9EF4D7A1674}"/>
          </ac:spMkLst>
        </pc:spChg>
        <pc:spChg chg="add mod">
          <ac:chgData name="Laura Ceresa" userId="384bb9e9-2594-4f7a-b225-96d26c7ed3c9" providerId="ADAL" clId="{98934BC2-9764-484A-B339-EBED37FE67EC}" dt="2026-05-04T17:11:28.607" v="41188" actId="1076"/>
          <ac:spMkLst>
            <pc:docMk/>
            <pc:sldMk cId="281643508" sldId="348"/>
            <ac:spMk id="15" creationId="{892C1BB7-2EC6-C103-C4CA-22381DC867D2}"/>
          </ac:spMkLst>
        </pc:spChg>
        <pc:spChg chg="add mod">
          <ac:chgData name="Laura Ceresa" userId="384bb9e9-2594-4f7a-b225-96d26c7ed3c9" providerId="ADAL" clId="{98934BC2-9764-484A-B339-EBED37FE67EC}" dt="2026-05-04T17:11:28.607" v="41188" actId="1076"/>
          <ac:spMkLst>
            <pc:docMk/>
            <pc:sldMk cId="281643508" sldId="348"/>
            <ac:spMk id="16" creationId="{CA40A7B6-B7F0-9926-3E0A-D81E6A025658}"/>
          </ac:spMkLst>
        </pc:spChg>
        <pc:spChg chg="mod">
          <ac:chgData name="Laura Ceresa" userId="384bb9e9-2594-4f7a-b225-96d26c7ed3c9" providerId="ADAL" clId="{98934BC2-9764-484A-B339-EBED37FE67EC}" dt="2026-05-04T17:11:20.319" v="41187" actId="1076"/>
          <ac:spMkLst>
            <pc:docMk/>
            <pc:sldMk cId="281643508" sldId="348"/>
            <ac:spMk id="18" creationId="{A2771597-EE7D-3544-2910-EC1778F11C1A}"/>
          </ac:spMkLst>
        </pc:spChg>
        <pc:spChg chg="add mod">
          <ac:chgData name="Laura Ceresa" userId="384bb9e9-2594-4f7a-b225-96d26c7ed3c9" providerId="ADAL" clId="{98934BC2-9764-484A-B339-EBED37FE67EC}" dt="2026-05-04T09:48:32.378" v="33777" actId="1076"/>
          <ac:spMkLst>
            <pc:docMk/>
            <pc:sldMk cId="281643508" sldId="348"/>
            <ac:spMk id="20" creationId="{D78D6CC5-EBB0-2111-DFD3-7E6D64CDFAAE}"/>
          </ac:spMkLst>
        </pc:spChg>
        <pc:spChg chg="add mod">
          <ac:chgData name="Laura Ceresa" userId="384bb9e9-2594-4f7a-b225-96d26c7ed3c9" providerId="ADAL" clId="{98934BC2-9764-484A-B339-EBED37FE67EC}" dt="2026-05-04T17:11:28.607" v="41188" actId="1076"/>
          <ac:spMkLst>
            <pc:docMk/>
            <pc:sldMk cId="281643508" sldId="348"/>
            <ac:spMk id="22" creationId="{26DB7BD4-28E8-3070-F88B-96A6140CE7E1}"/>
          </ac:spMkLst>
        </pc:spChg>
        <pc:spChg chg="mod">
          <ac:chgData name="Laura Ceresa" userId="384bb9e9-2594-4f7a-b225-96d26c7ed3c9" providerId="ADAL" clId="{98934BC2-9764-484A-B339-EBED37FE67EC}" dt="2026-05-04T17:11:28.607" v="41188" actId="1076"/>
          <ac:spMkLst>
            <pc:docMk/>
            <pc:sldMk cId="281643508" sldId="348"/>
            <ac:spMk id="24" creationId="{6DBCDD7E-6BDC-9A8D-BD2C-9124EB681457}"/>
          </ac:spMkLst>
        </pc:spChg>
        <pc:spChg chg="mod">
          <ac:chgData name="Laura Ceresa" userId="384bb9e9-2594-4f7a-b225-96d26c7ed3c9" providerId="ADAL" clId="{98934BC2-9764-484A-B339-EBED37FE67EC}" dt="2026-05-04T09:48:32.378" v="33777" actId="1076"/>
          <ac:spMkLst>
            <pc:docMk/>
            <pc:sldMk cId="281643508" sldId="348"/>
            <ac:spMk id="25" creationId="{C00D265E-C310-DB4F-D78A-61DD084504FD}"/>
          </ac:spMkLst>
        </pc:spChg>
        <pc:spChg chg="mod">
          <ac:chgData name="Laura Ceresa" userId="384bb9e9-2594-4f7a-b225-96d26c7ed3c9" providerId="ADAL" clId="{98934BC2-9764-484A-B339-EBED37FE67EC}" dt="2026-05-04T09:48:32.378" v="33777" actId="1076"/>
          <ac:spMkLst>
            <pc:docMk/>
            <pc:sldMk cId="281643508" sldId="348"/>
            <ac:spMk id="26" creationId="{449C5F0F-32F6-3BFD-54FE-18E450D8C482}"/>
          </ac:spMkLst>
        </pc:spChg>
        <pc:spChg chg="add mod">
          <ac:chgData name="Laura Ceresa" userId="384bb9e9-2594-4f7a-b225-96d26c7ed3c9" providerId="ADAL" clId="{98934BC2-9764-484A-B339-EBED37FE67EC}" dt="2026-05-14T11:17:39.892" v="41525" actId="1076"/>
          <ac:spMkLst>
            <pc:docMk/>
            <pc:sldMk cId="281643508" sldId="348"/>
            <ac:spMk id="27" creationId="{7D3AFE92-FEE8-ACB8-E9E9-A5E0B12FB396}"/>
          </ac:spMkLst>
        </pc:spChg>
        <pc:spChg chg="add mod ord">
          <ac:chgData name="Laura Ceresa" userId="384bb9e9-2594-4f7a-b225-96d26c7ed3c9" providerId="ADAL" clId="{98934BC2-9764-484A-B339-EBED37FE67EC}" dt="2026-05-04T17:11:20.319" v="41187" actId="1076"/>
          <ac:spMkLst>
            <pc:docMk/>
            <pc:sldMk cId="281643508" sldId="348"/>
            <ac:spMk id="28" creationId="{69065AA2-9CCE-63BA-A4DD-C48E36A09463}"/>
          </ac:spMkLst>
        </pc:spChg>
        <pc:spChg chg="add mod ord">
          <ac:chgData name="Laura Ceresa" userId="384bb9e9-2594-4f7a-b225-96d26c7ed3c9" providerId="ADAL" clId="{98934BC2-9764-484A-B339-EBED37FE67EC}" dt="2026-05-04T10:25:18.827" v="34188" actId="1076"/>
          <ac:spMkLst>
            <pc:docMk/>
            <pc:sldMk cId="281643508" sldId="348"/>
            <ac:spMk id="29" creationId="{3CD7CA67-795F-5848-2543-BC38B1006F97}"/>
          </ac:spMkLst>
        </pc:spChg>
        <pc:spChg chg="add mod">
          <ac:chgData name="Laura Ceresa" userId="384bb9e9-2594-4f7a-b225-96d26c7ed3c9" providerId="ADAL" clId="{98934BC2-9764-484A-B339-EBED37FE67EC}" dt="2026-05-14T09:51:18.185" v="41342" actId="20577"/>
          <ac:spMkLst>
            <pc:docMk/>
            <pc:sldMk cId="281643508" sldId="348"/>
            <ac:spMk id="30" creationId="{FBD9A4F0-1338-D530-ED3C-22B2086917DA}"/>
          </ac:spMkLst>
        </pc:spChg>
        <pc:spChg chg="add mod ord">
          <ac:chgData name="Laura Ceresa" userId="384bb9e9-2594-4f7a-b225-96d26c7ed3c9" providerId="ADAL" clId="{98934BC2-9764-484A-B339-EBED37FE67EC}" dt="2026-05-04T10:25:30.886" v="34191" actId="1076"/>
          <ac:spMkLst>
            <pc:docMk/>
            <pc:sldMk cId="281643508" sldId="348"/>
            <ac:spMk id="31" creationId="{4C616D70-EA55-B5EC-00C9-F208401D6B66}"/>
          </ac:spMkLst>
        </pc:spChg>
        <pc:spChg chg="add mod">
          <ac:chgData name="Laura Ceresa" userId="384bb9e9-2594-4f7a-b225-96d26c7ed3c9" providerId="ADAL" clId="{98934BC2-9764-484A-B339-EBED37FE67EC}" dt="2026-05-04T10:22:21.141" v="34151" actId="1076"/>
          <ac:spMkLst>
            <pc:docMk/>
            <pc:sldMk cId="281643508" sldId="348"/>
            <ac:spMk id="33" creationId="{FB150209-12ED-4C15-84CD-40E8FF6BEBF8}"/>
          </ac:spMkLst>
        </pc:spChg>
        <pc:spChg chg="add mod">
          <ac:chgData name="Laura Ceresa" userId="384bb9e9-2594-4f7a-b225-96d26c7ed3c9" providerId="ADAL" clId="{98934BC2-9764-484A-B339-EBED37FE67EC}" dt="2026-05-04T10:22:21.141" v="34151" actId="1076"/>
          <ac:spMkLst>
            <pc:docMk/>
            <pc:sldMk cId="281643508" sldId="348"/>
            <ac:spMk id="34" creationId="{C02ED205-BBEB-2DE8-7051-13A0F20E722C}"/>
          </ac:spMkLst>
        </pc:spChg>
        <pc:spChg chg="add mod">
          <ac:chgData name="Laura Ceresa" userId="384bb9e9-2594-4f7a-b225-96d26c7ed3c9" providerId="ADAL" clId="{98934BC2-9764-484A-B339-EBED37FE67EC}" dt="2026-05-04T10:22:21.141" v="34151" actId="1076"/>
          <ac:spMkLst>
            <pc:docMk/>
            <pc:sldMk cId="281643508" sldId="348"/>
            <ac:spMk id="35" creationId="{8B44324F-702B-3EE1-FD33-630F47D914DD}"/>
          </ac:spMkLst>
        </pc:spChg>
        <pc:spChg chg="add mod">
          <ac:chgData name="Laura Ceresa" userId="384bb9e9-2594-4f7a-b225-96d26c7ed3c9" providerId="ADAL" clId="{98934BC2-9764-484A-B339-EBED37FE67EC}" dt="2026-05-04T10:22:21.141" v="34151" actId="1076"/>
          <ac:spMkLst>
            <pc:docMk/>
            <pc:sldMk cId="281643508" sldId="348"/>
            <ac:spMk id="36" creationId="{6D52A395-7767-96AA-1C1A-FE298A0623C6}"/>
          </ac:spMkLst>
        </pc:spChg>
        <pc:spChg chg="add mod">
          <ac:chgData name="Laura Ceresa" userId="384bb9e9-2594-4f7a-b225-96d26c7ed3c9" providerId="ADAL" clId="{98934BC2-9764-484A-B339-EBED37FE67EC}" dt="2026-05-04T10:22:21.141" v="34151" actId="1076"/>
          <ac:spMkLst>
            <pc:docMk/>
            <pc:sldMk cId="281643508" sldId="348"/>
            <ac:spMk id="37" creationId="{9B6AEC47-DF03-455D-8959-81BAA3C7E00E}"/>
          </ac:spMkLst>
        </pc:spChg>
        <pc:spChg chg="add mod">
          <ac:chgData name="Laura Ceresa" userId="384bb9e9-2594-4f7a-b225-96d26c7ed3c9" providerId="ADAL" clId="{98934BC2-9764-484A-B339-EBED37FE67EC}" dt="2026-05-04T10:22:21.141" v="34151" actId="1076"/>
          <ac:spMkLst>
            <pc:docMk/>
            <pc:sldMk cId="281643508" sldId="348"/>
            <ac:spMk id="38" creationId="{D6681F83-B3C1-BBFD-291C-BD523C73E31E}"/>
          </ac:spMkLst>
        </pc:spChg>
        <pc:spChg chg="add mod">
          <ac:chgData name="Laura Ceresa" userId="384bb9e9-2594-4f7a-b225-96d26c7ed3c9" providerId="ADAL" clId="{98934BC2-9764-484A-B339-EBED37FE67EC}" dt="2026-05-04T10:22:21.141" v="34151" actId="1076"/>
          <ac:spMkLst>
            <pc:docMk/>
            <pc:sldMk cId="281643508" sldId="348"/>
            <ac:spMk id="39" creationId="{50BBD27B-4433-30D6-33FB-ADA2A75C86C6}"/>
          </ac:spMkLst>
        </pc:spChg>
        <pc:spChg chg="add mod">
          <ac:chgData name="Laura Ceresa" userId="384bb9e9-2594-4f7a-b225-96d26c7ed3c9" providerId="ADAL" clId="{98934BC2-9764-484A-B339-EBED37FE67EC}" dt="2026-05-04T10:23:02.045" v="34165" actId="1076"/>
          <ac:spMkLst>
            <pc:docMk/>
            <pc:sldMk cId="281643508" sldId="348"/>
            <ac:spMk id="41" creationId="{98232515-D775-AA51-B731-50A65E1B9559}"/>
          </ac:spMkLst>
        </pc:spChg>
        <pc:spChg chg="add mod ord">
          <ac:chgData name="Laura Ceresa" userId="384bb9e9-2594-4f7a-b225-96d26c7ed3c9" providerId="ADAL" clId="{98934BC2-9764-484A-B339-EBED37FE67EC}" dt="2026-05-04T10:24:26.525" v="34178" actId="167"/>
          <ac:spMkLst>
            <pc:docMk/>
            <pc:sldMk cId="281643508" sldId="348"/>
            <ac:spMk id="42" creationId="{52C90CB3-348A-F81E-6BE0-371FF3D1B8D5}"/>
          </ac:spMkLst>
        </pc:spChg>
        <pc:spChg chg="add mod">
          <ac:chgData name="Laura Ceresa" userId="384bb9e9-2594-4f7a-b225-96d26c7ed3c9" providerId="ADAL" clId="{98934BC2-9764-484A-B339-EBED37FE67EC}" dt="2026-05-04T10:25:10.007" v="34186" actId="14100"/>
          <ac:spMkLst>
            <pc:docMk/>
            <pc:sldMk cId="281643508" sldId="348"/>
            <ac:spMk id="43" creationId="{800FECC8-76A3-2AC1-1F51-AC29609C2A05}"/>
          </ac:spMkLst>
        </pc:spChg>
        <pc:grpChg chg="add mod">
          <ac:chgData name="Laura Ceresa" userId="384bb9e9-2594-4f7a-b225-96d26c7ed3c9" providerId="ADAL" clId="{98934BC2-9764-484A-B339-EBED37FE67EC}" dt="2026-05-01T14:52:46.414" v="23748"/>
          <ac:grpSpMkLst>
            <pc:docMk/>
            <pc:sldMk cId="281643508" sldId="348"/>
            <ac:grpSpMk id="4" creationId="{FB63BCB2-51FD-121A-15E8-4530BBDB7641}"/>
          </ac:grpSpMkLst>
        </pc:grpChg>
        <pc:picChg chg="add del mod">
          <ac:chgData name="Laura Ceresa" userId="384bb9e9-2594-4f7a-b225-96d26c7ed3c9" providerId="ADAL" clId="{98934BC2-9764-484A-B339-EBED37FE67EC}" dt="2026-05-14T11:38:55.137" v="41787" actId="21"/>
          <ac:picMkLst>
            <pc:docMk/>
            <pc:sldMk cId="281643508" sldId="348"/>
            <ac:picMk id="17" creationId="{902F259E-5946-7C4E-20F0-680F9CB6EC45}"/>
          </ac:picMkLst>
        </pc:picChg>
        <pc:picChg chg="mod">
          <ac:chgData name="Laura Ceresa" userId="384bb9e9-2594-4f7a-b225-96d26c7ed3c9" providerId="ADAL" clId="{98934BC2-9764-484A-B339-EBED37FE67EC}" dt="2026-05-04T09:49:09.143" v="33783" actId="1076"/>
          <ac:picMkLst>
            <pc:docMk/>
            <pc:sldMk cId="281643508" sldId="348"/>
            <ac:picMk id="21" creationId="{F5F74C2D-049C-CE65-2C8F-4814EA2299A1}"/>
          </ac:picMkLst>
        </pc:picChg>
        <pc:picChg chg="mod ord">
          <ac:chgData name="Laura Ceresa" userId="384bb9e9-2594-4f7a-b225-96d26c7ed3c9" providerId="ADAL" clId="{98934BC2-9764-484A-B339-EBED37FE67EC}" dt="2026-05-04T10:24:31.212" v="34179" actId="167"/>
          <ac:picMkLst>
            <pc:docMk/>
            <pc:sldMk cId="281643508" sldId="348"/>
            <ac:picMk id="23" creationId="{E982BC91-4338-1993-8913-EE31DAE822D4}"/>
          </ac:picMkLst>
        </pc:picChg>
      </pc:sldChg>
      <pc:sldChg chg="addSp delSp modSp add del mod modNotesTx">
        <pc:chgData name="Laura Ceresa" userId="384bb9e9-2594-4f7a-b225-96d26c7ed3c9" providerId="ADAL" clId="{98934BC2-9764-484A-B339-EBED37FE67EC}" dt="2026-05-04T07:20:04.868" v="31644" actId="47"/>
        <pc:sldMkLst>
          <pc:docMk/>
          <pc:sldMk cId="4132360770" sldId="349"/>
        </pc:sldMkLst>
      </pc:sldChg>
      <pc:sldChg chg="addSp delSp modSp add del mod modNotesTx">
        <pc:chgData name="Laura Ceresa" userId="384bb9e9-2594-4f7a-b225-96d26c7ed3c9" providerId="ADAL" clId="{98934BC2-9764-484A-B339-EBED37FE67EC}" dt="2026-05-04T07:24:54.991" v="31671" actId="47"/>
        <pc:sldMkLst>
          <pc:docMk/>
          <pc:sldMk cId="1235500291" sldId="350"/>
        </pc:sldMkLst>
      </pc:sldChg>
      <pc:sldChg chg="addSp delSp modSp add del mod modNotesTx">
        <pc:chgData name="Laura Ceresa" userId="384bb9e9-2594-4f7a-b225-96d26c7ed3c9" providerId="ADAL" clId="{98934BC2-9764-484A-B339-EBED37FE67EC}" dt="2026-05-04T07:08:43.834" v="31551" actId="47"/>
        <pc:sldMkLst>
          <pc:docMk/>
          <pc:sldMk cId="303367726" sldId="351"/>
        </pc:sldMkLst>
      </pc:sldChg>
      <pc:sldChg chg="addSp delSp modSp add del mod ord modShow">
        <pc:chgData name="Laura Ceresa" userId="384bb9e9-2594-4f7a-b225-96d26c7ed3c9" providerId="ADAL" clId="{98934BC2-9764-484A-B339-EBED37FE67EC}" dt="2026-05-04T09:11:42.874" v="32578" actId="47"/>
        <pc:sldMkLst>
          <pc:docMk/>
          <pc:sldMk cId="3621555569" sldId="352"/>
        </pc:sldMkLst>
      </pc:sldChg>
      <pc:sldChg chg="addSp delSp modSp add del mod">
        <pc:chgData name="Laura Ceresa" userId="384bb9e9-2594-4f7a-b225-96d26c7ed3c9" providerId="ADAL" clId="{98934BC2-9764-484A-B339-EBED37FE67EC}" dt="2026-05-03T15:14:11.087" v="30688" actId="47"/>
        <pc:sldMkLst>
          <pc:docMk/>
          <pc:sldMk cId="200262201" sldId="353"/>
        </pc:sldMkLst>
      </pc:sldChg>
      <pc:sldChg chg="addSp delSp modSp add del mod ord">
        <pc:chgData name="Laura Ceresa" userId="384bb9e9-2594-4f7a-b225-96d26c7ed3c9" providerId="ADAL" clId="{98934BC2-9764-484A-B339-EBED37FE67EC}" dt="2026-05-01T13:33:56.513" v="21775" actId="47"/>
        <pc:sldMkLst>
          <pc:docMk/>
          <pc:sldMk cId="3401305269" sldId="354"/>
        </pc:sldMkLst>
      </pc:sldChg>
      <pc:sldChg chg="addSp delSp modSp add del mod">
        <pc:chgData name="Laura Ceresa" userId="384bb9e9-2594-4f7a-b225-96d26c7ed3c9" providerId="ADAL" clId="{98934BC2-9764-484A-B339-EBED37FE67EC}" dt="2026-05-01T13:42:10.194" v="21923" actId="47"/>
        <pc:sldMkLst>
          <pc:docMk/>
          <pc:sldMk cId="3943654545" sldId="355"/>
        </pc:sldMkLst>
      </pc:sldChg>
      <pc:sldChg chg="addSp delSp modSp add del mod ord">
        <pc:chgData name="Laura Ceresa" userId="384bb9e9-2594-4f7a-b225-96d26c7ed3c9" providerId="ADAL" clId="{98934BC2-9764-484A-B339-EBED37FE67EC}" dt="2026-05-01T13:56:16.715" v="22564" actId="47"/>
        <pc:sldMkLst>
          <pc:docMk/>
          <pc:sldMk cId="1617534469" sldId="356"/>
        </pc:sldMkLst>
      </pc:sldChg>
      <pc:sldChg chg="addSp delSp modSp add del mod">
        <pc:chgData name="Laura Ceresa" userId="384bb9e9-2594-4f7a-b225-96d26c7ed3c9" providerId="ADAL" clId="{98934BC2-9764-484A-B339-EBED37FE67EC}" dt="2026-05-01T13:42:13.054" v="21924" actId="47"/>
        <pc:sldMkLst>
          <pc:docMk/>
          <pc:sldMk cId="3098060892" sldId="357"/>
        </pc:sldMkLst>
      </pc:sldChg>
      <pc:sldChg chg="addSp delSp modSp add del mod ord">
        <pc:chgData name="Laura Ceresa" userId="384bb9e9-2594-4f7a-b225-96d26c7ed3c9" providerId="ADAL" clId="{98934BC2-9764-484A-B339-EBED37FE67EC}" dt="2026-05-01T13:39:31.153" v="21845" actId="47"/>
        <pc:sldMkLst>
          <pc:docMk/>
          <pc:sldMk cId="3132565055" sldId="358"/>
        </pc:sldMkLst>
      </pc:sldChg>
      <pc:sldChg chg="addSp delSp modSp add del mod ord">
        <pc:chgData name="Laura Ceresa" userId="384bb9e9-2594-4f7a-b225-96d26c7ed3c9" providerId="ADAL" clId="{98934BC2-9764-484A-B339-EBED37FE67EC}" dt="2026-05-01T13:56:14.756" v="22563" actId="47"/>
        <pc:sldMkLst>
          <pc:docMk/>
          <pc:sldMk cId="2632464859" sldId="359"/>
        </pc:sldMkLst>
      </pc:sldChg>
      <pc:sldChg chg="addSp delSp modSp add del mod">
        <pc:chgData name="Laura Ceresa" userId="384bb9e9-2594-4f7a-b225-96d26c7ed3c9" providerId="ADAL" clId="{98934BC2-9764-484A-B339-EBED37FE67EC}" dt="2026-05-03T13:34:25.379" v="24860" actId="47"/>
        <pc:sldMkLst>
          <pc:docMk/>
          <pc:sldMk cId="902791656" sldId="360"/>
        </pc:sldMkLst>
      </pc:sldChg>
      <pc:sldChg chg="addSp delSp modSp add del mod">
        <pc:chgData name="Laura Ceresa" userId="384bb9e9-2594-4f7a-b225-96d26c7ed3c9" providerId="ADAL" clId="{98934BC2-9764-484A-B339-EBED37FE67EC}" dt="2026-05-03T13:34:25.379" v="24860" actId="47"/>
        <pc:sldMkLst>
          <pc:docMk/>
          <pc:sldMk cId="774796225" sldId="361"/>
        </pc:sldMkLst>
      </pc:sldChg>
      <pc:sldChg chg="addSp delSp modSp add del mod">
        <pc:chgData name="Laura Ceresa" userId="384bb9e9-2594-4f7a-b225-96d26c7ed3c9" providerId="ADAL" clId="{98934BC2-9764-484A-B339-EBED37FE67EC}" dt="2026-05-03T13:34:25.379" v="24860" actId="47"/>
        <pc:sldMkLst>
          <pc:docMk/>
          <pc:sldMk cId="4207563094" sldId="362"/>
        </pc:sldMkLst>
      </pc:sldChg>
      <pc:sldChg chg="addSp modSp add del">
        <pc:chgData name="Laura Ceresa" userId="384bb9e9-2594-4f7a-b225-96d26c7ed3c9" providerId="ADAL" clId="{98934BC2-9764-484A-B339-EBED37FE67EC}" dt="2026-05-03T13:34:25.379" v="24860" actId="47"/>
        <pc:sldMkLst>
          <pc:docMk/>
          <pc:sldMk cId="2959435332" sldId="363"/>
        </pc:sldMkLst>
      </pc:sldChg>
      <pc:sldChg chg="delSp add del mod">
        <pc:chgData name="Laura Ceresa" userId="384bb9e9-2594-4f7a-b225-96d26c7ed3c9" providerId="ADAL" clId="{98934BC2-9764-484A-B339-EBED37FE67EC}" dt="2026-05-01T13:35:15.294" v="21795" actId="47"/>
        <pc:sldMkLst>
          <pc:docMk/>
          <pc:sldMk cId="200916554" sldId="364"/>
        </pc:sldMkLst>
      </pc:sldChg>
      <pc:sldChg chg="addSp delSp modSp add del mod modNotesTx">
        <pc:chgData name="Laura Ceresa" userId="384bb9e9-2594-4f7a-b225-96d26c7ed3c9" providerId="ADAL" clId="{98934BC2-9764-484A-B339-EBED37FE67EC}" dt="2026-05-03T15:17:06.514" v="30747" actId="47"/>
        <pc:sldMkLst>
          <pc:docMk/>
          <pc:sldMk cId="2290209068" sldId="365"/>
        </pc:sldMkLst>
      </pc:sldChg>
      <pc:sldChg chg="addSp delSp modSp add del mod ord">
        <pc:chgData name="Laura Ceresa" userId="384bb9e9-2594-4f7a-b225-96d26c7ed3c9" providerId="ADAL" clId="{98934BC2-9764-484A-B339-EBED37FE67EC}" dt="2026-05-01T14:33:47.760" v="23582" actId="47"/>
        <pc:sldMkLst>
          <pc:docMk/>
          <pc:sldMk cId="3152827389" sldId="366"/>
        </pc:sldMkLst>
      </pc:sldChg>
      <pc:sldChg chg="addSp delSp modSp add del mod ord modNotesTx">
        <pc:chgData name="Laura Ceresa" userId="384bb9e9-2594-4f7a-b225-96d26c7ed3c9" providerId="ADAL" clId="{98934BC2-9764-484A-B339-EBED37FE67EC}" dt="2026-05-03T15:21:33.860" v="30793" actId="47"/>
        <pc:sldMkLst>
          <pc:docMk/>
          <pc:sldMk cId="1772737355" sldId="367"/>
        </pc:sldMkLst>
      </pc:sldChg>
      <pc:sldChg chg="addSp delSp modSp add del mod modNotesTx">
        <pc:chgData name="Laura Ceresa" userId="384bb9e9-2594-4f7a-b225-96d26c7ed3c9" providerId="ADAL" clId="{98934BC2-9764-484A-B339-EBED37FE67EC}" dt="2026-05-03T15:27:22.518" v="30997" actId="47"/>
        <pc:sldMkLst>
          <pc:docMk/>
          <pc:sldMk cId="3769359335" sldId="368"/>
        </pc:sldMkLst>
      </pc:sldChg>
      <pc:sldChg chg="addSp delSp modSp add del mod modNotesTx">
        <pc:chgData name="Laura Ceresa" userId="384bb9e9-2594-4f7a-b225-96d26c7ed3c9" providerId="ADAL" clId="{98934BC2-9764-484A-B339-EBED37FE67EC}" dt="2026-05-03T15:27:26.656" v="30998" actId="47"/>
        <pc:sldMkLst>
          <pc:docMk/>
          <pc:sldMk cId="2785322726" sldId="369"/>
        </pc:sldMkLst>
      </pc:sldChg>
      <pc:sldChg chg="addSp delSp modSp add del mod ord modShow">
        <pc:chgData name="Laura Ceresa" userId="384bb9e9-2594-4f7a-b225-96d26c7ed3c9" providerId="ADAL" clId="{98934BC2-9764-484A-B339-EBED37FE67EC}" dt="2026-05-04T09:11:42.874" v="32578" actId="47"/>
        <pc:sldMkLst>
          <pc:docMk/>
          <pc:sldMk cId="2947690137" sldId="370"/>
        </pc:sldMkLst>
      </pc:sldChg>
      <pc:sldChg chg="addSp modSp add del mod ord modShow">
        <pc:chgData name="Laura Ceresa" userId="384bb9e9-2594-4f7a-b225-96d26c7ed3c9" providerId="ADAL" clId="{98934BC2-9764-484A-B339-EBED37FE67EC}" dt="2026-05-04T09:11:42.874" v="32578" actId="47"/>
        <pc:sldMkLst>
          <pc:docMk/>
          <pc:sldMk cId="626026416" sldId="371"/>
        </pc:sldMkLst>
      </pc:sldChg>
      <pc:sldChg chg="addSp modSp add del mod ord modShow">
        <pc:chgData name="Laura Ceresa" userId="384bb9e9-2594-4f7a-b225-96d26c7ed3c9" providerId="ADAL" clId="{98934BC2-9764-484A-B339-EBED37FE67EC}" dt="2026-05-04T09:11:42.874" v="32578" actId="47"/>
        <pc:sldMkLst>
          <pc:docMk/>
          <pc:sldMk cId="1449786779" sldId="372"/>
        </pc:sldMkLst>
      </pc:sldChg>
      <pc:sldChg chg="addSp delSp modSp new del mod">
        <pc:chgData name="Laura Ceresa" userId="384bb9e9-2594-4f7a-b225-96d26c7ed3c9" providerId="ADAL" clId="{98934BC2-9764-484A-B339-EBED37FE67EC}" dt="2026-05-01T14:23:59.738" v="23342" actId="47"/>
        <pc:sldMkLst>
          <pc:docMk/>
          <pc:sldMk cId="647443481" sldId="373"/>
        </pc:sldMkLst>
      </pc:sldChg>
      <pc:sldChg chg="addSp delSp modSp add del mod ord modShow">
        <pc:chgData name="Laura Ceresa" userId="384bb9e9-2594-4f7a-b225-96d26c7ed3c9" providerId="ADAL" clId="{98934BC2-9764-484A-B339-EBED37FE67EC}" dt="2026-05-04T09:11:42.874" v="32578" actId="47"/>
        <pc:sldMkLst>
          <pc:docMk/>
          <pc:sldMk cId="2624346316" sldId="374"/>
        </pc:sldMkLst>
      </pc:sldChg>
      <pc:sldChg chg="addSp delSp modSp add mod delAnim modAnim modNotesTx">
        <pc:chgData name="Laura Ceresa" userId="384bb9e9-2594-4f7a-b225-96d26c7ed3c9" providerId="ADAL" clId="{98934BC2-9764-484A-B339-EBED37FE67EC}" dt="2026-05-14T13:24:54.090" v="42671" actId="207"/>
        <pc:sldMkLst>
          <pc:docMk/>
          <pc:sldMk cId="2330287974" sldId="375"/>
        </pc:sldMkLst>
        <pc:spChg chg="mod">
          <ac:chgData name="Laura Ceresa" userId="384bb9e9-2594-4f7a-b225-96d26c7ed3c9" providerId="ADAL" clId="{98934BC2-9764-484A-B339-EBED37FE67EC}" dt="2026-05-03T09:57:11.493" v="24488" actId="20577"/>
          <ac:spMkLst>
            <pc:docMk/>
            <pc:sldMk cId="2330287974" sldId="375"/>
            <ac:spMk id="2" creationId="{5BDF0B34-7A3F-DEA6-2695-5F84996DBF9F}"/>
          </ac:spMkLst>
        </pc:spChg>
        <pc:spChg chg="add mod">
          <ac:chgData name="Laura Ceresa" userId="384bb9e9-2594-4f7a-b225-96d26c7ed3c9" providerId="ADAL" clId="{98934BC2-9764-484A-B339-EBED37FE67EC}" dt="2026-05-14T11:42:06.753" v="41840" actId="1076"/>
          <ac:spMkLst>
            <pc:docMk/>
            <pc:sldMk cId="2330287974" sldId="375"/>
            <ac:spMk id="3" creationId="{AD3840C7-8616-0841-E19A-9A7473BA167B}"/>
          </ac:spMkLst>
        </pc:spChg>
        <pc:spChg chg="add mod">
          <ac:chgData name="Laura Ceresa" userId="384bb9e9-2594-4f7a-b225-96d26c7ed3c9" providerId="ADAL" clId="{98934BC2-9764-484A-B339-EBED37FE67EC}" dt="2026-05-14T11:42:03.927" v="41839" actId="1076"/>
          <ac:spMkLst>
            <pc:docMk/>
            <pc:sldMk cId="2330287974" sldId="375"/>
            <ac:spMk id="10" creationId="{457619CC-5CEB-F160-158A-98B546BFFA73}"/>
          </ac:spMkLst>
        </pc:spChg>
        <pc:spChg chg="add mod">
          <ac:chgData name="Laura Ceresa" userId="384bb9e9-2594-4f7a-b225-96d26c7ed3c9" providerId="ADAL" clId="{98934BC2-9764-484A-B339-EBED37FE67EC}" dt="2026-05-03T09:51:58.925" v="24427" actId="1076"/>
          <ac:spMkLst>
            <pc:docMk/>
            <pc:sldMk cId="2330287974" sldId="375"/>
            <ac:spMk id="14" creationId="{00F51437-8136-022C-2843-E7005CFDBBC0}"/>
          </ac:spMkLst>
        </pc:spChg>
        <pc:spChg chg="add mod">
          <ac:chgData name="Laura Ceresa" userId="384bb9e9-2594-4f7a-b225-96d26c7ed3c9" providerId="ADAL" clId="{98934BC2-9764-484A-B339-EBED37FE67EC}" dt="2026-05-04T16:54:45.862" v="40936" actId="1076"/>
          <ac:spMkLst>
            <pc:docMk/>
            <pc:sldMk cId="2330287974" sldId="375"/>
            <ac:spMk id="16" creationId="{A4384582-FA17-2FFA-9F96-9C1EB2E30950}"/>
          </ac:spMkLst>
        </pc:spChg>
        <pc:spChg chg="add del mod">
          <ac:chgData name="Laura Ceresa" userId="384bb9e9-2594-4f7a-b225-96d26c7ed3c9" providerId="ADAL" clId="{98934BC2-9764-484A-B339-EBED37FE67EC}" dt="2026-05-14T13:04:27.268" v="42432" actId="478"/>
          <ac:spMkLst>
            <pc:docMk/>
            <pc:sldMk cId="2330287974" sldId="375"/>
            <ac:spMk id="17" creationId="{0F32E18A-DD11-F293-F5D1-248283BB0754}"/>
          </ac:spMkLst>
        </pc:spChg>
        <pc:spChg chg="add del mod">
          <ac:chgData name="Laura Ceresa" userId="384bb9e9-2594-4f7a-b225-96d26c7ed3c9" providerId="ADAL" clId="{98934BC2-9764-484A-B339-EBED37FE67EC}" dt="2026-05-14T11:22:41.948" v="41607" actId="478"/>
          <ac:spMkLst>
            <pc:docMk/>
            <pc:sldMk cId="2330287974" sldId="375"/>
            <ac:spMk id="17" creationId="{ABAED0F1-4E42-EC04-990C-D1E13B062B5D}"/>
          </ac:spMkLst>
        </pc:spChg>
        <pc:spChg chg="add mod">
          <ac:chgData name="Laura Ceresa" userId="384bb9e9-2594-4f7a-b225-96d26c7ed3c9" providerId="ADAL" clId="{98934BC2-9764-484A-B339-EBED37FE67EC}" dt="2026-05-03T09:51:28.985" v="24420" actId="1076"/>
          <ac:spMkLst>
            <pc:docMk/>
            <pc:sldMk cId="2330287974" sldId="375"/>
            <ac:spMk id="20" creationId="{047F8618-3242-C1E5-47AA-DE786E2F99DA}"/>
          </ac:spMkLst>
        </pc:spChg>
        <pc:spChg chg="add mod">
          <ac:chgData name="Laura Ceresa" userId="384bb9e9-2594-4f7a-b225-96d26c7ed3c9" providerId="ADAL" clId="{98934BC2-9764-484A-B339-EBED37FE67EC}" dt="2026-05-03T09:51:51.917" v="24426" actId="14100"/>
          <ac:spMkLst>
            <pc:docMk/>
            <pc:sldMk cId="2330287974" sldId="375"/>
            <ac:spMk id="21" creationId="{793B9B2A-324B-43AC-C9AA-DCBEC6469CD2}"/>
          </ac:spMkLst>
        </pc:spChg>
        <pc:spChg chg="add mod">
          <ac:chgData name="Laura Ceresa" userId="384bb9e9-2594-4f7a-b225-96d26c7ed3c9" providerId="ADAL" clId="{98934BC2-9764-484A-B339-EBED37FE67EC}" dt="2026-05-03T09:51:58.925" v="24427" actId="1076"/>
          <ac:spMkLst>
            <pc:docMk/>
            <pc:sldMk cId="2330287974" sldId="375"/>
            <ac:spMk id="22" creationId="{9C5B5ECB-099E-B554-636D-21945450EA6F}"/>
          </ac:spMkLst>
        </pc:spChg>
        <pc:spChg chg="add mod ord">
          <ac:chgData name="Laura Ceresa" userId="384bb9e9-2594-4f7a-b225-96d26c7ed3c9" providerId="ADAL" clId="{98934BC2-9764-484A-B339-EBED37FE67EC}" dt="2026-05-04T16:55:00.672" v="40939" actId="1076"/>
          <ac:spMkLst>
            <pc:docMk/>
            <pc:sldMk cId="2330287974" sldId="375"/>
            <ac:spMk id="23" creationId="{F251FA74-C2D5-7407-DB4E-D1FA10E7E020}"/>
          </ac:spMkLst>
        </pc:spChg>
        <pc:spChg chg="add mod">
          <ac:chgData name="Laura Ceresa" userId="384bb9e9-2594-4f7a-b225-96d26c7ed3c9" providerId="ADAL" clId="{98934BC2-9764-484A-B339-EBED37FE67EC}" dt="2026-05-14T11:42:01.295" v="41838" actId="1076"/>
          <ac:spMkLst>
            <pc:docMk/>
            <pc:sldMk cId="2330287974" sldId="375"/>
            <ac:spMk id="24" creationId="{6B9D00D6-A72E-69BD-3D4D-031539D10CC4}"/>
          </ac:spMkLst>
        </pc:spChg>
        <pc:spChg chg="add mod">
          <ac:chgData name="Laura Ceresa" userId="384bb9e9-2594-4f7a-b225-96d26c7ed3c9" providerId="ADAL" clId="{98934BC2-9764-484A-B339-EBED37FE67EC}" dt="2026-05-04T16:53:21.956" v="40920" actId="164"/>
          <ac:spMkLst>
            <pc:docMk/>
            <pc:sldMk cId="2330287974" sldId="375"/>
            <ac:spMk id="26" creationId="{53E47EDB-D4D3-A592-1409-913F777B17A5}"/>
          </ac:spMkLst>
        </pc:spChg>
        <pc:spChg chg="add mod">
          <ac:chgData name="Laura Ceresa" userId="384bb9e9-2594-4f7a-b225-96d26c7ed3c9" providerId="ADAL" clId="{98934BC2-9764-484A-B339-EBED37FE67EC}" dt="2026-05-14T11:41:57.979" v="41837" actId="1076"/>
          <ac:spMkLst>
            <pc:docMk/>
            <pc:sldMk cId="2330287974" sldId="375"/>
            <ac:spMk id="27" creationId="{4E173554-ED7B-CE23-8F09-82D71EF153A7}"/>
          </ac:spMkLst>
        </pc:spChg>
        <pc:spChg chg="add del mod">
          <ac:chgData name="Laura Ceresa" userId="384bb9e9-2594-4f7a-b225-96d26c7ed3c9" providerId="ADAL" clId="{98934BC2-9764-484A-B339-EBED37FE67EC}" dt="2026-05-14T11:22:48.396" v="41609" actId="478"/>
          <ac:spMkLst>
            <pc:docMk/>
            <pc:sldMk cId="2330287974" sldId="375"/>
            <ac:spMk id="28" creationId="{8CC35710-6FFC-3823-B278-28DA87EE703D}"/>
          </ac:spMkLst>
        </pc:spChg>
        <pc:spChg chg="add mod">
          <ac:chgData name="Laura Ceresa" userId="384bb9e9-2594-4f7a-b225-96d26c7ed3c9" providerId="ADAL" clId="{98934BC2-9764-484A-B339-EBED37FE67EC}" dt="2026-05-14T13:23:22.938" v="42618" actId="1076"/>
          <ac:spMkLst>
            <pc:docMk/>
            <pc:sldMk cId="2330287974" sldId="375"/>
            <ac:spMk id="28" creationId="{AFE0DBC3-61D7-E392-AA3A-6A33A6EFA417}"/>
          </ac:spMkLst>
        </pc:spChg>
        <pc:spChg chg="add mod">
          <ac:chgData name="Laura Ceresa" userId="384bb9e9-2594-4f7a-b225-96d26c7ed3c9" providerId="ADAL" clId="{98934BC2-9764-484A-B339-EBED37FE67EC}" dt="2026-05-14T11:41:45.844" v="41833" actId="14100"/>
          <ac:spMkLst>
            <pc:docMk/>
            <pc:sldMk cId="2330287974" sldId="375"/>
            <ac:spMk id="29" creationId="{417CED00-FE2F-40D1-652F-F5D8085E5F72}"/>
          </ac:spMkLst>
        </pc:spChg>
        <pc:spChg chg="add mod">
          <ac:chgData name="Laura Ceresa" userId="384bb9e9-2594-4f7a-b225-96d26c7ed3c9" providerId="ADAL" clId="{98934BC2-9764-484A-B339-EBED37FE67EC}" dt="2026-05-14T13:24:54.090" v="42671" actId="207"/>
          <ac:spMkLst>
            <pc:docMk/>
            <pc:sldMk cId="2330287974" sldId="375"/>
            <ac:spMk id="30" creationId="{172CC684-4B64-62DB-1AAF-AE7CB3F5C8EE}"/>
          </ac:spMkLst>
        </pc:spChg>
        <pc:spChg chg="add del mod">
          <ac:chgData name="Laura Ceresa" userId="384bb9e9-2594-4f7a-b225-96d26c7ed3c9" providerId="ADAL" clId="{98934BC2-9764-484A-B339-EBED37FE67EC}" dt="2026-05-14T11:40:28.891" v="41819" actId="478"/>
          <ac:spMkLst>
            <pc:docMk/>
            <pc:sldMk cId="2330287974" sldId="375"/>
            <ac:spMk id="31" creationId="{A22F9E59-4723-3B7E-2673-2AB77226C94F}"/>
          </ac:spMkLst>
        </pc:spChg>
        <pc:spChg chg="add mod">
          <ac:chgData name="Laura Ceresa" userId="384bb9e9-2594-4f7a-b225-96d26c7ed3c9" providerId="ADAL" clId="{98934BC2-9764-484A-B339-EBED37FE67EC}" dt="2026-05-14T13:23:40.104" v="42632" actId="14100"/>
          <ac:spMkLst>
            <pc:docMk/>
            <pc:sldMk cId="2330287974" sldId="375"/>
            <ac:spMk id="31" creationId="{B3E8EDEB-CFAB-B347-C639-6DE5F381DF8A}"/>
          </ac:spMkLst>
        </pc:spChg>
        <pc:spChg chg="add mod">
          <ac:chgData name="Laura Ceresa" userId="384bb9e9-2594-4f7a-b225-96d26c7ed3c9" providerId="ADAL" clId="{98934BC2-9764-484A-B339-EBED37FE67EC}" dt="2026-05-14T11:41:16.532" v="41829" actId="113"/>
          <ac:spMkLst>
            <pc:docMk/>
            <pc:sldMk cId="2330287974" sldId="375"/>
            <ac:spMk id="32" creationId="{091712C4-8BAF-64DF-701E-A65964C71F56}"/>
          </ac:spMkLst>
        </pc:spChg>
        <pc:spChg chg="add mod">
          <ac:chgData name="Laura Ceresa" userId="384bb9e9-2594-4f7a-b225-96d26c7ed3c9" providerId="ADAL" clId="{98934BC2-9764-484A-B339-EBED37FE67EC}" dt="2026-05-04T16:49:07.507" v="40915" actId="20577"/>
          <ac:spMkLst>
            <pc:docMk/>
            <pc:sldMk cId="2330287974" sldId="375"/>
            <ac:spMk id="33" creationId="{7A2017F8-0882-FEC3-1C47-BE39134E2A7F}"/>
          </ac:spMkLst>
        </pc:spChg>
        <pc:spChg chg="add mod ord">
          <ac:chgData name="Laura Ceresa" userId="384bb9e9-2594-4f7a-b225-96d26c7ed3c9" providerId="ADAL" clId="{98934BC2-9764-484A-B339-EBED37FE67EC}" dt="2026-05-14T11:40:49.823" v="41820" actId="1076"/>
          <ac:spMkLst>
            <pc:docMk/>
            <pc:sldMk cId="2330287974" sldId="375"/>
            <ac:spMk id="34" creationId="{BF12E5A0-46AB-D639-EE37-5F9E45869288}"/>
          </ac:spMkLst>
        </pc:spChg>
        <pc:spChg chg="add mod">
          <ac:chgData name="Laura Ceresa" userId="384bb9e9-2594-4f7a-b225-96d26c7ed3c9" providerId="ADAL" clId="{98934BC2-9764-484A-B339-EBED37FE67EC}" dt="2026-05-04T16:53:21.956" v="40920" actId="164"/>
          <ac:spMkLst>
            <pc:docMk/>
            <pc:sldMk cId="2330287974" sldId="375"/>
            <ac:spMk id="35" creationId="{EE7DC466-6129-2EA4-DDAD-D53F2201C63C}"/>
          </ac:spMkLst>
        </pc:spChg>
        <pc:spChg chg="add mod">
          <ac:chgData name="Laura Ceresa" userId="384bb9e9-2594-4f7a-b225-96d26c7ed3c9" providerId="ADAL" clId="{98934BC2-9764-484A-B339-EBED37FE67EC}" dt="2026-05-14T11:16:58.595" v="41523" actId="14100"/>
          <ac:spMkLst>
            <pc:docMk/>
            <pc:sldMk cId="2330287974" sldId="375"/>
            <ac:spMk id="36" creationId="{0718BCD2-64CC-5DA6-9EAA-5D4512D95622}"/>
          </ac:spMkLst>
        </pc:spChg>
        <pc:spChg chg="add mod">
          <ac:chgData name="Laura Ceresa" userId="384bb9e9-2594-4f7a-b225-96d26c7ed3c9" providerId="ADAL" clId="{98934BC2-9764-484A-B339-EBED37FE67EC}" dt="2026-05-14T13:24:26.433" v="42669" actId="1076"/>
          <ac:spMkLst>
            <pc:docMk/>
            <pc:sldMk cId="2330287974" sldId="375"/>
            <ac:spMk id="37" creationId="{B6C21703-0EF9-E7F5-063C-761EBBA9D671}"/>
          </ac:spMkLst>
        </pc:spChg>
        <pc:spChg chg="add mod">
          <ac:chgData name="Laura Ceresa" userId="384bb9e9-2594-4f7a-b225-96d26c7ed3c9" providerId="ADAL" clId="{98934BC2-9764-484A-B339-EBED37FE67EC}" dt="2026-05-14T13:24:30.922" v="42670" actId="1076"/>
          <ac:spMkLst>
            <pc:docMk/>
            <pc:sldMk cId="2330287974" sldId="375"/>
            <ac:spMk id="38" creationId="{DF18A3D7-2D0C-92A4-2A25-2CAC87B66285}"/>
          </ac:spMkLst>
        </pc:spChg>
        <pc:spChg chg="add mod">
          <ac:chgData name="Laura Ceresa" userId="384bb9e9-2594-4f7a-b225-96d26c7ed3c9" providerId="ADAL" clId="{98934BC2-9764-484A-B339-EBED37FE67EC}" dt="2026-05-04T17:06:24.295" v="41075" actId="14100"/>
          <ac:spMkLst>
            <pc:docMk/>
            <pc:sldMk cId="2330287974" sldId="375"/>
            <ac:spMk id="39" creationId="{3A6EAB15-46AA-B6E4-9FC6-EB661B1D9A8D}"/>
          </ac:spMkLst>
        </pc:spChg>
        <pc:spChg chg="add mod">
          <ac:chgData name="Laura Ceresa" userId="384bb9e9-2594-4f7a-b225-96d26c7ed3c9" providerId="ADAL" clId="{98934BC2-9764-484A-B339-EBED37FE67EC}" dt="2026-05-03T14:42:37.345" v="30188" actId="164"/>
          <ac:spMkLst>
            <pc:docMk/>
            <pc:sldMk cId="2330287974" sldId="375"/>
            <ac:spMk id="40" creationId="{F765041E-0BAC-B9F5-F80F-4ED3858A75B2}"/>
          </ac:spMkLst>
        </pc:spChg>
        <pc:spChg chg="add mod">
          <ac:chgData name="Laura Ceresa" userId="384bb9e9-2594-4f7a-b225-96d26c7ed3c9" providerId="ADAL" clId="{98934BC2-9764-484A-B339-EBED37FE67EC}" dt="2026-05-03T14:42:37.345" v="30188" actId="164"/>
          <ac:spMkLst>
            <pc:docMk/>
            <pc:sldMk cId="2330287974" sldId="375"/>
            <ac:spMk id="41" creationId="{482D5495-300E-63C3-C22F-88215578AD32}"/>
          </ac:spMkLst>
        </pc:spChg>
        <pc:spChg chg="add mod">
          <ac:chgData name="Laura Ceresa" userId="384bb9e9-2594-4f7a-b225-96d26c7ed3c9" providerId="ADAL" clId="{98934BC2-9764-484A-B339-EBED37FE67EC}" dt="2026-05-03T14:42:46.853" v="30191" actId="1076"/>
          <ac:spMkLst>
            <pc:docMk/>
            <pc:sldMk cId="2330287974" sldId="375"/>
            <ac:spMk id="42" creationId="{38AE7666-F2C5-B47B-BDC4-5B9F1D627B50}"/>
          </ac:spMkLst>
        </pc:spChg>
        <pc:spChg chg="add mod">
          <ac:chgData name="Laura Ceresa" userId="384bb9e9-2594-4f7a-b225-96d26c7ed3c9" providerId="ADAL" clId="{98934BC2-9764-484A-B339-EBED37FE67EC}" dt="2026-05-14T11:40:49.823" v="41820" actId="1076"/>
          <ac:spMkLst>
            <pc:docMk/>
            <pc:sldMk cId="2330287974" sldId="375"/>
            <ac:spMk id="44" creationId="{08670453-B7D4-16A5-D8B6-E731E4D04406}"/>
          </ac:spMkLst>
        </pc:spChg>
        <pc:spChg chg="add mod">
          <ac:chgData name="Laura Ceresa" userId="384bb9e9-2594-4f7a-b225-96d26c7ed3c9" providerId="ADAL" clId="{98934BC2-9764-484A-B339-EBED37FE67EC}" dt="2026-05-04T16:55:00.672" v="40939" actId="1076"/>
          <ac:spMkLst>
            <pc:docMk/>
            <pc:sldMk cId="2330287974" sldId="375"/>
            <ac:spMk id="45" creationId="{27FECA5A-6897-B0B3-127D-9D6FBB41469B}"/>
          </ac:spMkLst>
        </pc:spChg>
        <pc:spChg chg="add mod ord">
          <ac:chgData name="Laura Ceresa" userId="384bb9e9-2594-4f7a-b225-96d26c7ed3c9" providerId="ADAL" clId="{98934BC2-9764-484A-B339-EBED37FE67EC}" dt="2026-05-04T16:55:00.672" v="40939" actId="1076"/>
          <ac:spMkLst>
            <pc:docMk/>
            <pc:sldMk cId="2330287974" sldId="375"/>
            <ac:spMk id="46" creationId="{892822A2-925F-12EC-2B18-A6B7F23EC162}"/>
          </ac:spMkLst>
        </pc:spChg>
        <pc:spChg chg="add del mod">
          <ac:chgData name="Laura Ceresa" userId="384bb9e9-2594-4f7a-b225-96d26c7ed3c9" providerId="ADAL" clId="{98934BC2-9764-484A-B339-EBED37FE67EC}" dt="2026-05-14T11:37:31.430" v="41760" actId="478"/>
          <ac:spMkLst>
            <pc:docMk/>
            <pc:sldMk cId="2330287974" sldId="375"/>
            <ac:spMk id="49" creationId="{C3A4A0C9-7DB2-245A-40BF-7282B18F5CF8}"/>
          </ac:spMkLst>
        </pc:spChg>
        <pc:spChg chg="add del mod">
          <ac:chgData name="Laura Ceresa" userId="384bb9e9-2594-4f7a-b225-96d26c7ed3c9" providerId="ADAL" clId="{98934BC2-9764-484A-B339-EBED37FE67EC}" dt="2026-05-14T11:40:28.891" v="41819" actId="478"/>
          <ac:spMkLst>
            <pc:docMk/>
            <pc:sldMk cId="2330287974" sldId="375"/>
            <ac:spMk id="50" creationId="{B4F340C0-1630-F72A-EB01-BCA8ECBD81CC}"/>
          </ac:spMkLst>
        </pc:spChg>
        <pc:spChg chg="add mod">
          <ac:chgData name="Laura Ceresa" userId="384bb9e9-2594-4f7a-b225-96d26c7ed3c9" providerId="ADAL" clId="{98934BC2-9764-484A-B339-EBED37FE67EC}" dt="2026-05-14T11:40:49.823" v="41820" actId="1076"/>
          <ac:spMkLst>
            <pc:docMk/>
            <pc:sldMk cId="2330287974" sldId="375"/>
            <ac:spMk id="51" creationId="{0AB68924-5308-2405-D8D2-A13937D8E500}"/>
          </ac:spMkLst>
        </pc:spChg>
        <pc:spChg chg="add mod">
          <ac:chgData name="Laura Ceresa" userId="384bb9e9-2594-4f7a-b225-96d26c7ed3c9" providerId="ADAL" clId="{98934BC2-9764-484A-B339-EBED37FE67EC}" dt="2026-05-14T11:40:49.823" v="41820" actId="1076"/>
          <ac:spMkLst>
            <pc:docMk/>
            <pc:sldMk cId="2330287974" sldId="375"/>
            <ac:spMk id="53" creationId="{B519A8B4-0310-55C1-F090-D4A8D12B093A}"/>
          </ac:spMkLst>
        </pc:spChg>
        <pc:spChg chg="add del mod">
          <ac:chgData name="Laura Ceresa" userId="384bb9e9-2594-4f7a-b225-96d26c7ed3c9" providerId="ADAL" clId="{98934BC2-9764-484A-B339-EBED37FE67EC}" dt="2026-05-14T11:40:25.901" v="41818" actId="478"/>
          <ac:spMkLst>
            <pc:docMk/>
            <pc:sldMk cId="2330287974" sldId="375"/>
            <ac:spMk id="55" creationId="{A118C74B-7D15-812C-A4CD-2A0DD624B0C9}"/>
          </ac:spMkLst>
        </pc:spChg>
        <pc:spChg chg="add del mod">
          <ac:chgData name="Laura Ceresa" userId="384bb9e9-2594-4f7a-b225-96d26c7ed3c9" providerId="ADAL" clId="{98934BC2-9764-484A-B339-EBED37FE67EC}" dt="2026-05-14T11:40:28.891" v="41819" actId="478"/>
          <ac:spMkLst>
            <pc:docMk/>
            <pc:sldMk cId="2330287974" sldId="375"/>
            <ac:spMk id="56" creationId="{62D60745-227E-167C-E2AD-2043333B30FA}"/>
          </ac:spMkLst>
        </pc:spChg>
        <pc:spChg chg="add mod">
          <ac:chgData name="Laura Ceresa" userId="384bb9e9-2594-4f7a-b225-96d26c7ed3c9" providerId="ADAL" clId="{98934BC2-9764-484A-B339-EBED37FE67EC}" dt="2026-05-14T11:40:49.823" v="41820" actId="1076"/>
          <ac:spMkLst>
            <pc:docMk/>
            <pc:sldMk cId="2330287974" sldId="375"/>
            <ac:spMk id="57" creationId="{D3C7C349-0284-AA53-5DC7-3B486DF2A02B}"/>
          </ac:spMkLst>
        </pc:spChg>
        <pc:spChg chg="add mod ord">
          <ac:chgData name="Laura Ceresa" userId="384bb9e9-2594-4f7a-b225-96d26c7ed3c9" providerId="ADAL" clId="{98934BC2-9764-484A-B339-EBED37FE67EC}" dt="2026-05-14T11:40:23.691" v="41817" actId="166"/>
          <ac:spMkLst>
            <pc:docMk/>
            <pc:sldMk cId="2330287974" sldId="375"/>
            <ac:spMk id="58" creationId="{11D4B781-8AE5-9D5E-6347-2F49D7CA14E3}"/>
          </ac:spMkLst>
        </pc:spChg>
        <pc:spChg chg="add del mod">
          <ac:chgData name="Laura Ceresa" userId="384bb9e9-2594-4f7a-b225-96d26c7ed3c9" providerId="ADAL" clId="{98934BC2-9764-484A-B339-EBED37FE67EC}" dt="2026-05-14T11:40:28.891" v="41819" actId="478"/>
          <ac:spMkLst>
            <pc:docMk/>
            <pc:sldMk cId="2330287974" sldId="375"/>
            <ac:spMk id="59" creationId="{AE2DCDDC-1FB1-C68D-2A08-8F3650E8A691}"/>
          </ac:spMkLst>
        </pc:spChg>
        <pc:spChg chg="add mod">
          <ac:chgData name="Laura Ceresa" userId="384bb9e9-2594-4f7a-b225-96d26c7ed3c9" providerId="ADAL" clId="{98934BC2-9764-484A-B339-EBED37FE67EC}" dt="2026-05-14T11:41:07.114" v="41828" actId="1076"/>
          <ac:spMkLst>
            <pc:docMk/>
            <pc:sldMk cId="2330287974" sldId="375"/>
            <ac:spMk id="60" creationId="{E8EE8894-F96C-DD0F-09E9-0EBFF3453349}"/>
          </ac:spMkLst>
        </pc:spChg>
        <pc:spChg chg="add mod">
          <ac:chgData name="Laura Ceresa" userId="384bb9e9-2594-4f7a-b225-96d26c7ed3c9" providerId="ADAL" clId="{98934BC2-9764-484A-B339-EBED37FE67EC}" dt="2026-05-04T16:53:21.956" v="40920" actId="164"/>
          <ac:spMkLst>
            <pc:docMk/>
            <pc:sldMk cId="2330287974" sldId="375"/>
            <ac:spMk id="66" creationId="{CED4523E-EDE3-3B1E-F672-7123AB6F6CCC}"/>
          </ac:spMkLst>
        </pc:spChg>
        <pc:spChg chg="add mod topLvl">
          <ac:chgData name="Laura Ceresa" userId="384bb9e9-2594-4f7a-b225-96d26c7ed3c9" providerId="ADAL" clId="{98934BC2-9764-484A-B339-EBED37FE67EC}" dt="2026-05-14T11:20:54.663" v="41577" actId="165"/>
          <ac:spMkLst>
            <pc:docMk/>
            <pc:sldMk cId="2330287974" sldId="375"/>
            <ac:spMk id="68" creationId="{F90BE7B0-7976-10C1-BBC6-A8863A0AE871}"/>
          </ac:spMkLst>
        </pc:spChg>
        <pc:spChg chg="add mod ord topLvl">
          <ac:chgData name="Laura Ceresa" userId="384bb9e9-2594-4f7a-b225-96d26c7ed3c9" providerId="ADAL" clId="{98934BC2-9764-484A-B339-EBED37FE67EC}" dt="2026-05-14T11:20:54.663" v="41577" actId="165"/>
          <ac:spMkLst>
            <pc:docMk/>
            <pc:sldMk cId="2330287974" sldId="375"/>
            <ac:spMk id="69" creationId="{1191F552-81CE-5520-38F1-B30243D3D6A8}"/>
          </ac:spMkLst>
        </pc:spChg>
        <pc:spChg chg="add mod topLvl">
          <ac:chgData name="Laura Ceresa" userId="384bb9e9-2594-4f7a-b225-96d26c7ed3c9" providerId="ADAL" clId="{98934BC2-9764-484A-B339-EBED37FE67EC}" dt="2026-05-14T11:20:54.663" v="41577" actId="165"/>
          <ac:spMkLst>
            <pc:docMk/>
            <pc:sldMk cId="2330287974" sldId="375"/>
            <ac:spMk id="70" creationId="{390AFEDF-A181-CED3-2FE9-A904C62B176F}"/>
          </ac:spMkLst>
        </pc:spChg>
        <pc:spChg chg="add mod topLvl">
          <ac:chgData name="Laura Ceresa" userId="384bb9e9-2594-4f7a-b225-96d26c7ed3c9" providerId="ADAL" clId="{98934BC2-9764-484A-B339-EBED37FE67EC}" dt="2026-05-14T11:20:54.663" v="41577" actId="165"/>
          <ac:spMkLst>
            <pc:docMk/>
            <pc:sldMk cId="2330287974" sldId="375"/>
            <ac:spMk id="79" creationId="{94EF9C58-769F-E39E-ED1F-E913C3052FE6}"/>
          </ac:spMkLst>
        </pc:spChg>
        <pc:spChg chg="add mod">
          <ac:chgData name="Laura Ceresa" userId="384bb9e9-2594-4f7a-b225-96d26c7ed3c9" providerId="ADAL" clId="{98934BC2-9764-484A-B339-EBED37FE67EC}" dt="2026-05-04T16:44:11.645" v="40840" actId="1076"/>
          <ac:spMkLst>
            <pc:docMk/>
            <pc:sldMk cId="2330287974" sldId="375"/>
            <ac:spMk id="80" creationId="{B09795B7-72E5-81D5-586C-7A4B3F326A56}"/>
          </ac:spMkLst>
        </pc:spChg>
        <pc:spChg chg="add mod">
          <ac:chgData name="Laura Ceresa" userId="384bb9e9-2594-4f7a-b225-96d26c7ed3c9" providerId="ADAL" clId="{98934BC2-9764-484A-B339-EBED37FE67EC}" dt="2026-05-04T16:53:21.956" v="40920" actId="164"/>
          <ac:spMkLst>
            <pc:docMk/>
            <pc:sldMk cId="2330287974" sldId="375"/>
            <ac:spMk id="81" creationId="{F3CCEE24-3624-21E6-67A9-767812B7EECE}"/>
          </ac:spMkLst>
        </pc:spChg>
        <pc:spChg chg="add mod">
          <ac:chgData name="Laura Ceresa" userId="384bb9e9-2594-4f7a-b225-96d26c7ed3c9" providerId="ADAL" clId="{98934BC2-9764-484A-B339-EBED37FE67EC}" dt="2026-05-04T16:53:21.956" v="40920" actId="164"/>
          <ac:spMkLst>
            <pc:docMk/>
            <pc:sldMk cId="2330287974" sldId="375"/>
            <ac:spMk id="82" creationId="{586434DD-B40E-FD6C-3441-53326D12C850}"/>
          </ac:spMkLst>
        </pc:spChg>
        <pc:spChg chg="add mod topLvl">
          <ac:chgData name="Laura Ceresa" userId="384bb9e9-2594-4f7a-b225-96d26c7ed3c9" providerId="ADAL" clId="{98934BC2-9764-484A-B339-EBED37FE67EC}" dt="2026-05-14T11:20:54.663" v="41577" actId="165"/>
          <ac:spMkLst>
            <pc:docMk/>
            <pc:sldMk cId="2330287974" sldId="375"/>
            <ac:spMk id="84" creationId="{4DC2B28D-E8AC-5450-8FA9-CD11CDB43D88}"/>
          </ac:spMkLst>
        </pc:spChg>
        <pc:spChg chg="add mod">
          <ac:chgData name="Laura Ceresa" userId="384bb9e9-2594-4f7a-b225-96d26c7ed3c9" providerId="ADAL" clId="{98934BC2-9764-484A-B339-EBED37FE67EC}" dt="2026-05-14T11:20:54.663" v="41577" actId="165"/>
          <ac:spMkLst>
            <pc:docMk/>
            <pc:sldMk cId="2330287974" sldId="375"/>
            <ac:spMk id="85" creationId="{EF13639B-81D4-218A-0683-9EC614547511}"/>
          </ac:spMkLst>
        </pc:spChg>
        <pc:spChg chg="add mod">
          <ac:chgData name="Laura Ceresa" userId="384bb9e9-2594-4f7a-b225-96d26c7ed3c9" providerId="ADAL" clId="{98934BC2-9764-484A-B339-EBED37FE67EC}" dt="2026-05-04T16:43:23.978" v="40831" actId="164"/>
          <ac:spMkLst>
            <pc:docMk/>
            <pc:sldMk cId="2330287974" sldId="375"/>
            <ac:spMk id="86" creationId="{457C8239-BC58-AC44-8E46-A48508E90525}"/>
          </ac:spMkLst>
        </pc:spChg>
        <pc:spChg chg="mod">
          <ac:chgData name="Laura Ceresa" userId="384bb9e9-2594-4f7a-b225-96d26c7ed3c9" providerId="ADAL" clId="{98934BC2-9764-484A-B339-EBED37FE67EC}" dt="2026-05-14T11:20:54.663" v="41577" actId="165"/>
          <ac:spMkLst>
            <pc:docMk/>
            <pc:sldMk cId="2330287974" sldId="375"/>
            <ac:spMk id="92" creationId="{892A2AE0-E0D6-9AF3-91D4-8B302D95D009}"/>
          </ac:spMkLst>
        </pc:spChg>
        <pc:spChg chg="mod">
          <ac:chgData name="Laura Ceresa" userId="384bb9e9-2594-4f7a-b225-96d26c7ed3c9" providerId="ADAL" clId="{98934BC2-9764-484A-B339-EBED37FE67EC}" dt="2026-05-04T16:35:23.365" v="40735" actId="693"/>
          <ac:spMkLst>
            <pc:docMk/>
            <pc:sldMk cId="2330287974" sldId="375"/>
            <ac:spMk id="93" creationId="{EF56A916-C2D1-1BEB-2632-DE39B4F430CB}"/>
          </ac:spMkLst>
        </pc:spChg>
        <pc:spChg chg="mod">
          <ac:chgData name="Laura Ceresa" userId="384bb9e9-2594-4f7a-b225-96d26c7ed3c9" providerId="ADAL" clId="{98934BC2-9764-484A-B339-EBED37FE67EC}" dt="2026-05-04T16:47:04.717" v="40885" actId="1076"/>
          <ac:spMkLst>
            <pc:docMk/>
            <pc:sldMk cId="2330287974" sldId="375"/>
            <ac:spMk id="95" creationId="{09BAED43-60A4-44EE-6FFD-7936EE760C74}"/>
          </ac:spMkLst>
        </pc:spChg>
        <pc:spChg chg="add mod">
          <ac:chgData name="Laura Ceresa" userId="384bb9e9-2594-4f7a-b225-96d26c7ed3c9" providerId="ADAL" clId="{98934BC2-9764-484A-B339-EBED37FE67EC}" dt="2026-05-04T16:47:07.346" v="40886" actId="1076"/>
          <ac:spMkLst>
            <pc:docMk/>
            <pc:sldMk cId="2330287974" sldId="375"/>
            <ac:spMk id="98" creationId="{30CA2B14-566D-BF37-07A1-61CB11E0EA32}"/>
          </ac:spMkLst>
        </pc:spChg>
        <pc:spChg chg="add mod">
          <ac:chgData name="Laura Ceresa" userId="384bb9e9-2594-4f7a-b225-96d26c7ed3c9" providerId="ADAL" clId="{98934BC2-9764-484A-B339-EBED37FE67EC}" dt="2026-05-04T16:37:32.132" v="40771" actId="404"/>
          <ac:spMkLst>
            <pc:docMk/>
            <pc:sldMk cId="2330287974" sldId="375"/>
            <ac:spMk id="99" creationId="{0A2C1E2B-A6D6-EBB5-6BFB-CB54887E5DC1}"/>
          </ac:spMkLst>
        </pc:spChg>
        <pc:spChg chg="add mod">
          <ac:chgData name="Laura Ceresa" userId="384bb9e9-2594-4f7a-b225-96d26c7ed3c9" providerId="ADAL" clId="{98934BC2-9764-484A-B339-EBED37FE67EC}" dt="2026-05-14T11:20:54.663" v="41577" actId="165"/>
          <ac:spMkLst>
            <pc:docMk/>
            <pc:sldMk cId="2330287974" sldId="375"/>
            <ac:spMk id="101" creationId="{0C281B43-3E5C-F747-07F2-9186DEB283F8}"/>
          </ac:spMkLst>
        </pc:spChg>
        <pc:spChg chg="add mod">
          <ac:chgData name="Laura Ceresa" userId="384bb9e9-2594-4f7a-b225-96d26c7ed3c9" providerId="ADAL" clId="{98934BC2-9764-484A-B339-EBED37FE67EC}" dt="2026-05-04T16:53:21.956" v="40920" actId="164"/>
          <ac:spMkLst>
            <pc:docMk/>
            <pc:sldMk cId="2330287974" sldId="375"/>
            <ac:spMk id="104" creationId="{29796F40-9B6C-E949-DAE2-89E17CB68C4E}"/>
          </ac:spMkLst>
        </pc:spChg>
        <pc:spChg chg="add mod topLvl">
          <ac:chgData name="Laura Ceresa" userId="384bb9e9-2594-4f7a-b225-96d26c7ed3c9" providerId="ADAL" clId="{98934BC2-9764-484A-B339-EBED37FE67EC}" dt="2026-05-14T11:20:54.663" v="41577" actId="165"/>
          <ac:spMkLst>
            <pc:docMk/>
            <pc:sldMk cId="2330287974" sldId="375"/>
            <ac:spMk id="105" creationId="{C8E8B149-70F8-2DE4-E13E-8725E078ACBE}"/>
          </ac:spMkLst>
        </pc:spChg>
        <pc:spChg chg="add mod">
          <ac:chgData name="Laura Ceresa" userId="384bb9e9-2594-4f7a-b225-96d26c7ed3c9" providerId="ADAL" clId="{98934BC2-9764-484A-B339-EBED37FE67EC}" dt="2026-05-04T16:45:36.723" v="40867" actId="1076"/>
          <ac:spMkLst>
            <pc:docMk/>
            <pc:sldMk cId="2330287974" sldId="375"/>
            <ac:spMk id="106" creationId="{24FBC621-9E99-05AA-5603-3AA200ED24AE}"/>
          </ac:spMkLst>
        </pc:spChg>
        <pc:spChg chg="add mod">
          <ac:chgData name="Laura Ceresa" userId="384bb9e9-2594-4f7a-b225-96d26c7ed3c9" providerId="ADAL" clId="{98934BC2-9764-484A-B339-EBED37FE67EC}" dt="2026-05-04T16:45:20.162" v="40861" actId="14100"/>
          <ac:spMkLst>
            <pc:docMk/>
            <pc:sldMk cId="2330287974" sldId="375"/>
            <ac:spMk id="107" creationId="{43299168-C286-A90C-D6B9-E983B015C654}"/>
          </ac:spMkLst>
        </pc:spChg>
        <pc:spChg chg="add mod topLvl">
          <ac:chgData name="Laura Ceresa" userId="384bb9e9-2594-4f7a-b225-96d26c7ed3c9" providerId="ADAL" clId="{98934BC2-9764-484A-B339-EBED37FE67EC}" dt="2026-05-14T11:20:54.663" v="41577" actId="165"/>
          <ac:spMkLst>
            <pc:docMk/>
            <pc:sldMk cId="2330287974" sldId="375"/>
            <ac:spMk id="108" creationId="{B3D5916B-7877-44F5-E724-FDCD6F4DEF7C}"/>
          </ac:spMkLst>
        </pc:spChg>
        <pc:spChg chg="add mod">
          <ac:chgData name="Laura Ceresa" userId="384bb9e9-2594-4f7a-b225-96d26c7ed3c9" providerId="ADAL" clId="{98934BC2-9764-484A-B339-EBED37FE67EC}" dt="2026-05-14T13:24:18.534" v="42667" actId="1076"/>
          <ac:spMkLst>
            <pc:docMk/>
            <pc:sldMk cId="2330287974" sldId="375"/>
            <ac:spMk id="116" creationId="{6097545C-0DF7-992D-BCEF-151415155A6B}"/>
          </ac:spMkLst>
        </pc:spChg>
        <pc:spChg chg="add mod ord topLvl">
          <ac:chgData name="Laura Ceresa" userId="384bb9e9-2594-4f7a-b225-96d26c7ed3c9" providerId="ADAL" clId="{98934BC2-9764-484A-B339-EBED37FE67EC}" dt="2026-05-14T11:41:41.192" v="41832" actId="14100"/>
          <ac:spMkLst>
            <pc:docMk/>
            <pc:sldMk cId="2330287974" sldId="375"/>
            <ac:spMk id="139" creationId="{2DF6434F-1944-C0BA-28B1-8B7B109B8A6A}"/>
          </ac:spMkLst>
        </pc:spChg>
        <pc:spChg chg="add mod ord topLvl">
          <ac:chgData name="Laura Ceresa" userId="384bb9e9-2594-4f7a-b225-96d26c7ed3c9" providerId="ADAL" clId="{98934BC2-9764-484A-B339-EBED37FE67EC}" dt="2026-05-14T11:41:37.371" v="41831" actId="1076"/>
          <ac:spMkLst>
            <pc:docMk/>
            <pc:sldMk cId="2330287974" sldId="375"/>
            <ac:spMk id="140" creationId="{E6550C46-DCD7-9C76-9EB8-9DB99B044AF1}"/>
          </ac:spMkLst>
        </pc:spChg>
        <pc:spChg chg="add mod ord topLvl">
          <ac:chgData name="Laura Ceresa" userId="384bb9e9-2594-4f7a-b225-96d26c7ed3c9" providerId="ADAL" clId="{98934BC2-9764-484A-B339-EBED37FE67EC}" dt="2026-05-14T11:40:49.823" v="41820" actId="1076"/>
          <ac:spMkLst>
            <pc:docMk/>
            <pc:sldMk cId="2330287974" sldId="375"/>
            <ac:spMk id="141" creationId="{FF543E87-9DD9-D542-3DB5-F14F2A49123C}"/>
          </ac:spMkLst>
        </pc:spChg>
        <pc:spChg chg="add del mod ord topLvl">
          <ac:chgData name="Laura Ceresa" userId="384bb9e9-2594-4f7a-b225-96d26c7ed3c9" providerId="ADAL" clId="{98934BC2-9764-484A-B339-EBED37FE67EC}" dt="2026-05-14T11:39:07.801" v="41790" actId="478"/>
          <ac:spMkLst>
            <pc:docMk/>
            <pc:sldMk cId="2330287974" sldId="375"/>
            <ac:spMk id="142" creationId="{39A9A962-73E9-2271-AC8F-EE9247830702}"/>
          </ac:spMkLst>
        </pc:spChg>
        <pc:spChg chg="add mod">
          <ac:chgData name="Laura Ceresa" userId="384bb9e9-2594-4f7a-b225-96d26c7ed3c9" providerId="ADAL" clId="{98934BC2-9764-484A-B339-EBED37FE67EC}" dt="2026-05-14T11:20:17.053" v="41569" actId="165"/>
          <ac:spMkLst>
            <pc:docMk/>
            <pc:sldMk cId="2330287974" sldId="375"/>
            <ac:spMk id="150" creationId="{8C8BFF7C-A963-3A94-3771-42788565CE29}"/>
          </ac:spMkLst>
        </pc:spChg>
        <pc:spChg chg="add mod">
          <ac:chgData name="Laura Ceresa" userId="384bb9e9-2594-4f7a-b225-96d26c7ed3c9" providerId="ADAL" clId="{98934BC2-9764-484A-B339-EBED37FE67EC}" dt="2026-05-04T17:39:43.622" v="41285"/>
          <ac:spMkLst>
            <pc:docMk/>
            <pc:sldMk cId="2330287974" sldId="375"/>
            <ac:spMk id="155" creationId="{CB4A0BDD-BB23-981E-E1E8-51AC49AD9B0F}"/>
          </ac:spMkLst>
        </pc:spChg>
        <pc:spChg chg="add mod topLvl">
          <ac:chgData name="Laura Ceresa" userId="384bb9e9-2594-4f7a-b225-96d26c7ed3c9" providerId="ADAL" clId="{98934BC2-9764-484A-B339-EBED37FE67EC}" dt="2026-05-14T11:41:37.371" v="41831" actId="1076"/>
          <ac:spMkLst>
            <pc:docMk/>
            <pc:sldMk cId="2330287974" sldId="375"/>
            <ac:spMk id="156" creationId="{93BA89BF-0EB2-28C7-1E97-28649B20A235}"/>
          </ac:spMkLst>
        </pc:spChg>
        <pc:spChg chg="add del mod topLvl">
          <ac:chgData name="Laura Ceresa" userId="384bb9e9-2594-4f7a-b225-96d26c7ed3c9" providerId="ADAL" clId="{98934BC2-9764-484A-B339-EBED37FE67EC}" dt="2026-05-14T11:40:28.891" v="41819" actId="478"/>
          <ac:spMkLst>
            <pc:docMk/>
            <pc:sldMk cId="2330287974" sldId="375"/>
            <ac:spMk id="158" creationId="{25B74413-9564-655D-A551-0F21D7E946E6}"/>
          </ac:spMkLst>
        </pc:spChg>
        <pc:spChg chg="add del mod topLvl">
          <ac:chgData name="Laura Ceresa" userId="384bb9e9-2594-4f7a-b225-96d26c7ed3c9" providerId="ADAL" clId="{98934BC2-9764-484A-B339-EBED37FE67EC}" dt="2026-05-14T11:40:28.891" v="41819" actId="478"/>
          <ac:spMkLst>
            <pc:docMk/>
            <pc:sldMk cId="2330287974" sldId="375"/>
            <ac:spMk id="159" creationId="{E0782D20-81B3-F1EE-62AD-43769D8F16E7}"/>
          </ac:spMkLst>
        </pc:spChg>
        <pc:grpChg chg="add mod">
          <ac:chgData name="Laura Ceresa" userId="384bb9e9-2594-4f7a-b225-96d26c7ed3c9" providerId="ADAL" clId="{98934BC2-9764-484A-B339-EBED37FE67EC}" dt="2026-05-04T16:54:45.862" v="40936" actId="1076"/>
          <ac:grpSpMkLst>
            <pc:docMk/>
            <pc:sldMk cId="2330287974" sldId="375"/>
            <ac:grpSpMk id="43" creationId="{2204F002-23FC-A208-7D3C-808117F782EB}"/>
          </ac:grpSpMkLst>
        </pc:grpChg>
        <pc:grpChg chg="add mod">
          <ac:chgData name="Laura Ceresa" userId="384bb9e9-2594-4f7a-b225-96d26c7ed3c9" providerId="ADAL" clId="{98934BC2-9764-484A-B339-EBED37FE67EC}" dt="2026-05-04T16:27:26.159" v="40603" actId="164"/>
          <ac:grpSpMkLst>
            <pc:docMk/>
            <pc:sldMk cId="2330287974" sldId="375"/>
            <ac:grpSpMk id="90" creationId="{D070A5C1-83AC-998B-81A3-98B7932D0C20}"/>
          </ac:grpSpMkLst>
        </pc:grpChg>
        <pc:grpChg chg="add mod">
          <ac:chgData name="Laura Ceresa" userId="384bb9e9-2594-4f7a-b225-96d26c7ed3c9" providerId="ADAL" clId="{98934BC2-9764-484A-B339-EBED37FE67EC}" dt="2026-05-04T16:27:26.159" v="40603" actId="164"/>
          <ac:grpSpMkLst>
            <pc:docMk/>
            <pc:sldMk cId="2330287974" sldId="375"/>
            <ac:grpSpMk id="91" creationId="{1EBE9A12-CA75-4EF8-4D85-6B2D2E390F76}"/>
          </ac:grpSpMkLst>
        </pc:grpChg>
        <pc:grpChg chg="add mod">
          <ac:chgData name="Laura Ceresa" userId="384bb9e9-2594-4f7a-b225-96d26c7ed3c9" providerId="ADAL" clId="{98934BC2-9764-484A-B339-EBED37FE67EC}" dt="2026-05-04T16:46:14.740" v="40871" actId="14100"/>
          <ac:grpSpMkLst>
            <pc:docMk/>
            <pc:sldMk cId="2330287974" sldId="375"/>
            <ac:grpSpMk id="97" creationId="{EEC835BB-4C72-077F-0098-C1AC1E2D4309}"/>
          </ac:grpSpMkLst>
        </pc:grpChg>
        <pc:grpChg chg="add mod">
          <ac:chgData name="Laura Ceresa" userId="384bb9e9-2594-4f7a-b225-96d26c7ed3c9" providerId="ADAL" clId="{98934BC2-9764-484A-B339-EBED37FE67EC}" dt="2026-05-04T16:46:35.561" v="40877" actId="1076"/>
          <ac:grpSpMkLst>
            <pc:docMk/>
            <pc:sldMk cId="2330287974" sldId="375"/>
            <ac:grpSpMk id="109" creationId="{234C6F26-CFF6-7727-D684-D12B4A919B98}"/>
          </ac:grpSpMkLst>
        </pc:grpChg>
        <pc:grpChg chg="ord">
          <ac:chgData name="Laura Ceresa" userId="384bb9e9-2594-4f7a-b225-96d26c7ed3c9" providerId="ADAL" clId="{98934BC2-9764-484A-B339-EBED37FE67EC}" dt="2026-05-14T11:20:57.205" v="41578" actId="167"/>
          <ac:grpSpMkLst>
            <pc:docMk/>
            <pc:sldMk cId="2330287974" sldId="375"/>
            <ac:grpSpMk id="115" creationId="{6A8B0BD0-BB90-B0BD-4E84-9CD931696DEF}"/>
          </ac:grpSpMkLst>
        </pc:grpChg>
        <pc:grpChg chg="add del mod topLvl">
          <ac:chgData name="Laura Ceresa" userId="384bb9e9-2594-4f7a-b225-96d26c7ed3c9" providerId="ADAL" clId="{98934BC2-9764-484A-B339-EBED37FE67EC}" dt="2026-05-14T11:41:37.371" v="41831" actId="1076"/>
          <ac:grpSpMkLst>
            <pc:docMk/>
            <pc:sldMk cId="2330287974" sldId="375"/>
            <ac:grpSpMk id="153" creationId="{A80D8B4D-C36E-ACEA-D3C4-BB5158FB57AE}"/>
          </ac:grpSpMkLst>
        </pc:grpChg>
        <pc:grpChg chg="add del mod">
          <ac:chgData name="Laura Ceresa" userId="384bb9e9-2594-4f7a-b225-96d26c7ed3c9" providerId="ADAL" clId="{98934BC2-9764-484A-B339-EBED37FE67EC}" dt="2026-05-14T11:20:17.053" v="41569" actId="165"/>
          <ac:grpSpMkLst>
            <pc:docMk/>
            <pc:sldMk cId="2330287974" sldId="375"/>
            <ac:grpSpMk id="154" creationId="{0627E57F-7352-1634-10B8-8DC6ED845508}"/>
          </ac:grpSpMkLst>
        </pc:grpChg>
        <pc:picChg chg="add mod">
          <ac:chgData name="Laura Ceresa" userId="384bb9e9-2594-4f7a-b225-96d26c7ed3c9" providerId="ADAL" clId="{98934BC2-9764-484A-B339-EBED37FE67EC}" dt="2026-05-04T16:48:18.543" v="40901" actId="1076"/>
          <ac:picMkLst>
            <pc:docMk/>
            <pc:sldMk cId="2330287974" sldId="375"/>
            <ac:picMk id="4" creationId="{EC34DCC2-1264-44F4-D613-2A6F99B8C84A}"/>
          </ac:picMkLst>
        </pc:picChg>
        <pc:picChg chg="add mod">
          <ac:chgData name="Laura Ceresa" userId="384bb9e9-2594-4f7a-b225-96d26c7ed3c9" providerId="ADAL" clId="{98934BC2-9764-484A-B339-EBED37FE67EC}" dt="2026-05-04T16:49:13.629" v="40919" actId="1076"/>
          <ac:picMkLst>
            <pc:docMk/>
            <pc:sldMk cId="2330287974" sldId="375"/>
            <ac:picMk id="15" creationId="{2B68C02E-B055-8CA0-F58B-CAA1FA7041C4}"/>
          </ac:picMkLst>
        </pc:picChg>
        <pc:picChg chg="add mod">
          <ac:chgData name="Laura Ceresa" userId="384bb9e9-2594-4f7a-b225-96d26c7ed3c9" providerId="ADAL" clId="{98934BC2-9764-484A-B339-EBED37FE67EC}" dt="2026-05-04T16:48:34.208" v="40906" actId="1076"/>
          <ac:picMkLst>
            <pc:docMk/>
            <pc:sldMk cId="2330287974" sldId="375"/>
            <ac:picMk id="18" creationId="{544033D3-E5D7-A958-DF1C-F54E543C402F}"/>
          </ac:picMkLst>
        </pc:picChg>
        <pc:picChg chg="add mod ord">
          <ac:chgData name="Laura Ceresa" userId="384bb9e9-2594-4f7a-b225-96d26c7ed3c9" providerId="ADAL" clId="{98934BC2-9764-484A-B339-EBED37FE67EC}" dt="2026-05-04T16:47:37.414" v="40894" actId="208"/>
          <ac:picMkLst>
            <pc:docMk/>
            <pc:sldMk cId="2330287974" sldId="375"/>
            <ac:picMk id="19" creationId="{A86036A5-1D73-D88E-E0F9-49521AC15F69}"/>
          </ac:picMkLst>
        </pc:picChg>
        <pc:picChg chg="add mod">
          <ac:chgData name="Laura Ceresa" userId="384bb9e9-2594-4f7a-b225-96d26c7ed3c9" providerId="ADAL" clId="{98934BC2-9764-484A-B339-EBED37FE67EC}" dt="2026-05-04T16:48:50.040" v="40911" actId="14100"/>
          <ac:picMkLst>
            <pc:docMk/>
            <pc:sldMk cId="2330287974" sldId="375"/>
            <ac:picMk id="25" creationId="{8A6DFD21-DDC1-8D4F-62A4-2D10E187569B}"/>
          </ac:picMkLst>
        </pc:picChg>
        <pc:picChg chg="add del mod">
          <ac:chgData name="Laura Ceresa" userId="384bb9e9-2594-4f7a-b225-96d26c7ed3c9" providerId="ADAL" clId="{98934BC2-9764-484A-B339-EBED37FE67EC}" dt="2026-05-14T11:38:43.575" v="41786" actId="478"/>
          <ac:picMkLst>
            <pc:docMk/>
            <pc:sldMk cId="2330287974" sldId="375"/>
            <ac:picMk id="38" creationId="{54616FBF-6CC0-A46F-BCFA-82C14FF42EDC}"/>
          </ac:picMkLst>
        </pc:picChg>
        <pc:picChg chg="add mod">
          <ac:chgData name="Laura Ceresa" userId="384bb9e9-2594-4f7a-b225-96d26c7ed3c9" providerId="ADAL" clId="{98934BC2-9764-484A-B339-EBED37FE67EC}" dt="2026-05-04T16:45:22.978" v="40863" actId="1076"/>
          <ac:picMkLst>
            <pc:docMk/>
            <pc:sldMk cId="2330287974" sldId="375"/>
            <ac:picMk id="52" creationId="{09E6D2B7-2669-C449-F731-2FF4A9CA2E03}"/>
          </ac:picMkLst>
        </pc:picChg>
        <pc:picChg chg="add del mod">
          <ac:chgData name="Laura Ceresa" userId="384bb9e9-2594-4f7a-b225-96d26c7ed3c9" providerId="ADAL" clId="{98934BC2-9764-484A-B339-EBED37FE67EC}" dt="2026-05-14T11:40:52.542" v="41821" actId="478"/>
          <ac:picMkLst>
            <pc:docMk/>
            <pc:sldMk cId="2330287974" sldId="375"/>
            <ac:picMk id="54" creationId="{902F259E-5946-7C4E-20F0-680F9CB6EC45}"/>
          </ac:picMkLst>
        </pc:picChg>
        <pc:picChg chg="add mod">
          <ac:chgData name="Laura Ceresa" userId="384bb9e9-2594-4f7a-b225-96d26c7ed3c9" providerId="ADAL" clId="{98934BC2-9764-484A-B339-EBED37FE67EC}" dt="2026-05-14T11:20:17.053" v="41569" actId="165"/>
          <ac:picMkLst>
            <pc:docMk/>
            <pc:sldMk cId="2330287974" sldId="375"/>
            <ac:picMk id="149" creationId="{D95322FE-7AFD-CB91-DFD9-96EDE5846B84}"/>
          </ac:picMkLst>
        </pc:picChg>
        <pc:picChg chg="add del mod topLvl">
          <ac:chgData name="Laura Ceresa" userId="384bb9e9-2594-4f7a-b225-96d26c7ed3c9" providerId="ADAL" clId="{98934BC2-9764-484A-B339-EBED37FE67EC}" dt="2026-05-14T11:36:37.395" v="41746" actId="478"/>
          <ac:picMkLst>
            <pc:docMk/>
            <pc:sldMk cId="2330287974" sldId="375"/>
            <ac:picMk id="152" creationId="{4E80F7C9-95C0-29AC-2E8D-51483B5938DC}"/>
          </ac:picMkLst>
        </pc:picChg>
        <pc:cxnChg chg="add mod">
          <ac:chgData name="Laura Ceresa" userId="384bb9e9-2594-4f7a-b225-96d26c7ed3c9" providerId="ADAL" clId="{98934BC2-9764-484A-B339-EBED37FE67EC}" dt="2026-05-04T17:06:28.240" v="41076" actId="14100"/>
          <ac:cxnSpMkLst>
            <pc:docMk/>
            <pc:sldMk cId="2330287974" sldId="375"/>
            <ac:cxnSpMk id="47" creationId="{D1B4865D-6CF6-45F9-6888-C33AA25836AC}"/>
          </ac:cxnSpMkLst>
        </pc:cxnChg>
        <pc:cxnChg chg="add mod">
          <ac:chgData name="Laura Ceresa" userId="384bb9e9-2594-4f7a-b225-96d26c7ed3c9" providerId="ADAL" clId="{98934BC2-9764-484A-B339-EBED37FE67EC}" dt="2026-05-04T17:06:36.277" v="41078" actId="14100"/>
          <ac:cxnSpMkLst>
            <pc:docMk/>
            <pc:sldMk cId="2330287974" sldId="375"/>
            <ac:cxnSpMk id="48" creationId="{A1429F5D-4AB1-9088-6196-78E1645A1A97}"/>
          </ac:cxnSpMkLst>
        </pc:cxnChg>
      </pc:sldChg>
      <pc:sldChg chg="addSp delSp modSp add del mod delAnim modAnim modNotesTx">
        <pc:chgData name="Laura Ceresa" userId="384bb9e9-2594-4f7a-b225-96d26c7ed3c9" providerId="ADAL" clId="{98934BC2-9764-484A-B339-EBED37FE67EC}" dt="2026-05-04T17:02:09.811" v="41036" actId="47"/>
        <pc:sldMkLst>
          <pc:docMk/>
          <pc:sldMk cId="3937982110" sldId="376"/>
        </pc:sldMkLst>
      </pc:sldChg>
      <pc:sldChg chg="addSp delSp modSp add del mod modNotesTx">
        <pc:chgData name="Laura Ceresa" userId="384bb9e9-2594-4f7a-b225-96d26c7ed3c9" providerId="ADAL" clId="{98934BC2-9764-484A-B339-EBED37FE67EC}" dt="2026-05-04T17:54:51.936" v="41341" actId="47"/>
        <pc:sldMkLst>
          <pc:docMk/>
          <pc:sldMk cId="2239691672" sldId="377"/>
        </pc:sldMkLst>
      </pc:sldChg>
      <pc:sldChg chg="addSp delSp modSp add del mod">
        <pc:chgData name="Laura Ceresa" userId="384bb9e9-2594-4f7a-b225-96d26c7ed3c9" providerId="ADAL" clId="{98934BC2-9764-484A-B339-EBED37FE67EC}" dt="2026-05-03T13:38:49.560" v="24906" actId="47"/>
        <pc:sldMkLst>
          <pc:docMk/>
          <pc:sldMk cId="3792588202" sldId="378"/>
        </pc:sldMkLst>
      </pc:sldChg>
      <pc:sldChg chg="addSp delSp modSp add mod modNotesTx">
        <pc:chgData name="Laura Ceresa" userId="384bb9e9-2594-4f7a-b225-96d26c7ed3c9" providerId="ADAL" clId="{98934BC2-9764-484A-B339-EBED37FE67EC}" dt="2026-05-14T12:29:06.567" v="42129" actId="478"/>
        <pc:sldMkLst>
          <pc:docMk/>
          <pc:sldMk cId="3393909341" sldId="379"/>
        </pc:sldMkLst>
        <pc:spChg chg="mod">
          <ac:chgData name="Laura Ceresa" userId="384bb9e9-2594-4f7a-b225-96d26c7ed3c9" providerId="ADAL" clId="{98934BC2-9764-484A-B339-EBED37FE67EC}" dt="2026-05-03T13:36:44.534" v="24889" actId="20577"/>
          <ac:spMkLst>
            <pc:docMk/>
            <pc:sldMk cId="3393909341" sldId="379"/>
            <ac:spMk id="2" creationId="{36516ACD-E3D7-B96B-51A5-0F589E02149B}"/>
          </ac:spMkLst>
        </pc:spChg>
        <pc:spChg chg="add mod">
          <ac:chgData name="Laura Ceresa" userId="384bb9e9-2594-4f7a-b225-96d26c7ed3c9" providerId="ADAL" clId="{98934BC2-9764-484A-B339-EBED37FE67EC}" dt="2026-05-03T13:48:30.889" v="25176" actId="1076"/>
          <ac:spMkLst>
            <pc:docMk/>
            <pc:sldMk cId="3393909341" sldId="379"/>
            <ac:spMk id="3" creationId="{152C0B8B-677C-B385-7776-155EC27BB21A}"/>
          </ac:spMkLst>
        </pc:spChg>
        <pc:spChg chg="add mod">
          <ac:chgData name="Laura Ceresa" userId="384bb9e9-2594-4f7a-b225-96d26c7ed3c9" providerId="ADAL" clId="{98934BC2-9764-484A-B339-EBED37FE67EC}" dt="2026-05-03T13:47:38.316" v="25126" actId="14100"/>
          <ac:spMkLst>
            <pc:docMk/>
            <pc:sldMk cId="3393909341" sldId="379"/>
            <ac:spMk id="8" creationId="{257D524E-0916-2871-063D-FA4B13A934A2}"/>
          </ac:spMkLst>
        </pc:spChg>
        <pc:spChg chg="add del mod ord">
          <ac:chgData name="Laura Ceresa" userId="384bb9e9-2594-4f7a-b225-96d26c7ed3c9" providerId="ADAL" clId="{98934BC2-9764-484A-B339-EBED37FE67EC}" dt="2026-05-14T12:29:06.567" v="42129" actId="478"/>
          <ac:spMkLst>
            <pc:docMk/>
            <pc:sldMk cId="3393909341" sldId="379"/>
            <ac:spMk id="9" creationId="{4ECF211F-88F1-51BE-99E2-25325E493F46}"/>
          </ac:spMkLst>
        </pc:spChg>
        <pc:spChg chg="add mod">
          <ac:chgData name="Laura Ceresa" userId="384bb9e9-2594-4f7a-b225-96d26c7ed3c9" providerId="ADAL" clId="{98934BC2-9764-484A-B339-EBED37FE67EC}" dt="2026-05-04T09:37:51.074" v="33084" actId="208"/>
          <ac:spMkLst>
            <pc:docMk/>
            <pc:sldMk cId="3393909341" sldId="379"/>
            <ac:spMk id="21" creationId="{85CB577C-BCDB-EA29-2A02-EEEBC83DE912}"/>
          </ac:spMkLst>
        </pc:spChg>
        <pc:spChg chg="add mod">
          <ac:chgData name="Laura Ceresa" userId="384bb9e9-2594-4f7a-b225-96d26c7ed3c9" providerId="ADAL" clId="{98934BC2-9764-484A-B339-EBED37FE67EC}" dt="2026-05-04T09:37:51.074" v="33084" actId="208"/>
          <ac:spMkLst>
            <pc:docMk/>
            <pc:sldMk cId="3393909341" sldId="379"/>
            <ac:spMk id="25" creationId="{744C3A6D-8066-68D4-0DF0-55B777FDDA0B}"/>
          </ac:spMkLst>
        </pc:spChg>
        <pc:spChg chg="add mod">
          <ac:chgData name="Laura Ceresa" userId="384bb9e9-2594-4f7a-b225-96d26c7ed3c9" providerId="ADAL" clId="{98934BC2-9764-484A-B339-EBED37FE67EC}" dt="2026-05-04T09:38:17.311" v="33093" actId="1076"/>
          <ac:spMkLst>
            <pc:docMk/>
            <pc:sldMk cId="3393909341" sldId="379"/>
            <ac:spMk id="26" creationId="{81F4EB8D-4A53-47EA-0247-6E6966FAC33B}"/>
          </ac:spMkLst>
        </pc:spChg>
        <pc:spChg chg="mod">
          <ac:chgData name="Laura Ceresa" userId="384bb9e9-2594-4f7a-b225-96d26c7ed3c9" providerId="ADAL" clId="{98934BC2-9764-484A-B339-EBED37FE67EC}" dt="2026-05-03T13:46:14.774" v="25105" actId="14100"/>
          <ac:spMkLst>
            <pc:docMk/>
            <pc:sldMk cId="3393909341" sldId="379"/>
            <ac:spMk id="27" creationId="{12AED32E-F718-D222-12DD-9FD502AC35E9}"/>
          </ac:spMkLst>
        </pc:spChg>
        <pc:spChg chg="add mod">
          <ac:chgData name="Laura Ceresa" userId="384bb9e9-2594-4f7a-b225-96d26c7ed3c9" providerId="ADAL" clId="{98934BC2-9764-484A-B339-EBED37FE67EC}" dt="2026-05-04T09:38:27.137" v="33097" actId="1076"/>
          <ac:spMkLst>
            <pc:docMk/>
            <pc:sldMk cId="3393909341" sldId="379"/>
            <ac:spMk id="29" creationId="{D7303D84-4EB6-A59D-48CD-F2C5DC135BC7}"/>
          </ac:spMkLst>
        </pc:spChg>
        <pc:spChg chg="mod">
          <ac:chgData name="Laura Ceresa" userId="384bb9e9-2594-4f7a-b225-96d26c7ed3c9" providerId="ADAL" clId="{98934BC2-9764-484A-B339-EBED37FE67EC}" dt="2026-05-04T09:30:23.429" v="33027" actId="179"/>
          <ac:spMkLst>
            <pc:docMk/>
            <pc:sldMk cId="3393909341" sldId="379"/>
            <ac:spMk id="30" creationId="{D1DDCFA7-EA17-D819-5097-C0EAA93CA26A}"/>
          </ac:spMkLst>
        </pc:spChg>
        <pc:picChg chg="add mod">
          <ac:chgData name="Laura Ceresa" userId="384bb9e9-2594-4f7a-b225-96d26c7ed3c9" providerId="ADAL" clId="{98934BC2-9764-484A-B339-EBED37FE67EC}" dt="2026-05-04T09:38:38.766" v="33098" actId="1076"/>
          <ac:picMkLst>
            <pc:docMk/>
            <pc:sldMk cId="3393909341" sldId="379"/>
            <ac:picMk id="4" creationId="{DDAEC7CF-222B-E149-B347-2C4E1C50B0B9}"/>
          </ac:picMkLst>
        </pc:picChg>
        <pc:picChg chg="add mod ord">
          <ac:chgData name="Laura Ceresa" userId="384bb9e9-2594-4f7a-b225-96d26c7ed3c9" providerId="ADAL" clId="{98934BC2-9764-484A-B339-EBED37FE67EC}" dt="2026-05-04T09:30:49.317" v="33032" actId="1076"/>
          <ac:picMkLst>
            <pc:docMk/>
            <pc:sldMk cId="3393909341" sldId="379"/>
            <ac:picMk id="5" creationId="{47647799-3783-1E92-855E-D2D8466688B3}"/>
          </ac:picMkLst>
        </pc:picChg>
        <pc:picChg chg="add mod">
          <ac:chgData name="Laura Ceresa" userId="384bb9e9-2594-4f7a-b225-96d26c7ed3c9" providerId="ADAL" clId="{98934BC2-9764-484A-B339-EBED37FE67EC}" dt="2026-05-04T09:30:45.054" v="33031" actId="1076"/>
          <ac:picMkLst>
            <pc:docMk/>
            <pc:sldMk cId="3393909341" sldId="379"/>
            <ac:picMk id="7" creationId="{5E3C60B9-CD14-E24F-8982-9D7CC8093450}"/>
          </ac:picMkLst>
        </pc:picChg>
        <pc:picChg chg="add mod">
          <ac:chgData name="Laura Ceresa" userId="384bb9e9-2594-4f7a-b225-96d26c7ed3c9" providerId="ADAL" clId="{98934BC2-9764-484A-B339-EBED37FE67EC}" dt="2026-05-04T17:41:47.767" v="41287" actId="14100"/>
          <ac:picMkLst>
            <pc:docMk/>
            <pc:sldMk cId="3393909341" sldId="379"/>
            <ac:picMk id="13" creationId="{DFF0EEFE-098F-BAEF-AAB1-A9453C7EA7DA}"/>
          </ac:picMkLst>
        </pc:picChg>
        <pc:picChg chg="add mod">
          <ac:chgData name="Laura Ceresa" userId="384bb9e9-2594-4f7a-b225-96d26c7ed3c9" providerId="ADAL" clId="{98934BC2-9764-484A-B339-EBED37FE67EC}" dt="2026-05-04T09:31:06.645" v="33033" actId="1076"/>
          <ac:picMkLst>
            <pc:docMk/>
            <pc:sldMk cId="3393909341" sldId="379"/>
            <ac:picMk id="16" creationId="{23419251-66B4-6957-CA6A-AB9AE794EA8D}"/>
          </ac:picMkLst>
        </pc:picChg>
        <pc:picChg chg="add mod">
          <ac:chgData name="Laura Ceresa" userId="384bb9e9-2594-4f7a-b225-96d26c7ed3c9" providerId="ADAL" clId="{98934BC2-9764-484A-B339-EBED37FE67EC}" dt="2026-05-04T09:38:43.799" v="33100" actId="1076"/>
          <ac:picMkLst>
            <pc:docMk/>
            <pc:sldMk cId="3393909341" sldId="379"/>
            <ac:picMk id="17" creationId="{783759D3-6C54-53EA-3A2E-145C60B82E0F}"/>
          </ac:picMkLst>
        </pc:picChg>
        <pc:picChg chg="mod ord">
          <ac:chgData name="Laura Ceresa" userId="384bb9e9-2594-4f7a-b225-96d26c7ed3c9" providerId="ADAL" clId="{98934BC2-9764-484A-B339-EBED37FE67EC}" dt="2026-05-04T09:30:40.624" v="33030" actId="1076"/>
          <ac:picMkLst>
            <pc:docMk/>
            <pc:sldMk cId="3393909341" sldId="379"/>
            <ac:picMk id="31" creationId="{6335166F-211F-5BB9-8FBA-001706C2EB46}"/>
          </ac:picMkLst>
        </pc:picChg>
        <pc:picChg chg="add mod">
          <ac:chgData name="Laura Ceresa" userId="384bb9e9-2594-4f7a-b225-96d26c7ed3c9" providerId="ADAL" clId="{98934BC2-9764-484A-B339-EBED37FE67EC}" dt="2026-05-04T09:30:31.322" v="33029" actId="1076"/>
          <ac:picMkLst>
            <pc:docMk/>
            <pc:sldMk cId="3393909341" sldId="379"/>
            <ac:picMk id="1026" creationId="{6516A61E-5494-DF2E-24D8-E1C66255657E}"/>
          </ac:picMkLst>
        </pc:picChg>
        <pc:picChg chg="add mod">
          <ac:chgData name="Laura Ceresa" userId="384bb9e9-2594-4f7a-b225-96d26c7ed3c9" providerId="ADAL" clId="{98934BC2-9764-484A-B339-EBED37FE67EC}" dt="2026-05-04T09:38:40.909" v="33099" actId="1076"/>
          <ac:picMkLst>
            <pc:docMk/>
            <pc:sldMk cId="3393909341" sldId="379"/>
            <ac:picMk id="1028" creationId="{F2925D92-0735-4F46-6CE2-B3C6F5DBC85F}"/>
          </ac:picMkLst>
        </pc:picChg>
      </pc:sldChg>
      <pc:sldChg chg="addSp delSp modSp add del mod">
        <pc:chgData name="Laura Ceresa" userId="384bb9e9-2594-4f7a-b225-96d26c7ed3c9" providerId="ADAL" clId="{98934BC2-9764-484A-B339-EBED37FE67EC}" dt="2026-05-04T09:49:12.205" v="33784" actId="47"/>
        <pc:sldMkLst>
          <pc:docMk/>
          <pc:sldMk cId="3217896319" sldId="380"/>
        </pc:sldMkLst>
      </pc:sldChg>
      <pc:sldChg chg="addSp delSp modSp add del mod">
        <pc:chgData name="Laura Ceresa" userId="384bb9e9-2594-4f7a-b225-96d26c7ed3c9" providerId="ADAL" clId="{98934BC2-9764-484A-B339-EBED37FE67EC}" dt="2026-05-03T15:17:01.630" v="30746" actId="47"/>
        <pc:sldMkLst>
          <pc:docMk/>
          <pc:sldMk cId="1097038945" sldId="381"/>
        </pc:sldMkLst>
      </pc:sldChg>
      <pc:sldChg chg="addSp modSp add del mod">
        <pc:chgData name="Laura Ceresa" userId="384bb9e9-2594-4f7a-b225-96d26c7ed3c9" providerId="ADAL" clId="{98934BC2-9764-484A-B339-EBED37FE67EC}" dt="2026-05-03T14:54:27.710" v="30425" actId="47"/>
        <pc:sldMkLst>
          <pc:docMk/>
          <pc:sldMk cId="466577038" sldId="382"/>
        </pc:sldMkLst>
      </pc:sldChg>
      <pc:sldChg chg="addSp delSp modSp add del mod">
        <pc:chgData name="Laura Ceresa" userId="384bb9e9-2594-4f7a-b225-96d26c7ed3c9" providerId="ADAL" clId="{98934BC2-9764-484A-B339-EBED37FE67EC}" dt="2026-05-04T08:35:30.877" v="31951" actId="47"/>
        <pc:sldMkLst>
          <pc:docMk/>
          <pc:sldMk cId="2612800995" sldId="382"/>
        </pc:sldMkLst>
      </pc:sldChg>
      <pc:sldChg chg="addSp delSp modSp add mod modNotesTx">
        <pc:chgData name="Laura Ceresa" userId="384bb9e9-2594-4f7a-b225-96d26c7ed3c9" providerId="ADAL" clId="{98934BC2-9764-484A-B339-EBED37FE67EC}" dt="2026-05-14T12:31:58.127" v="42132" actId="478"/>
        <pc:sldMkLst>
          <pc:docMk/>
          <pc:sldMk cId="1228449810" sldId="383"/>
        </pc:sldMkLst>
        <pc:spChg chg="add del mod">
          <ac:chgData name="Laura Ceresa" userId="384bb9e9-2594-4f7a-b225-96d26c7ed3c9" providerId="ADAL" clId="{98934BC2-9764-484A-B339-EBED37FE67EC}" dt="2026-05-14T12:31:58.127" v="42132" actId="478"/>
          <ac:spMkLst>
            <pc:docMk/>
            <pc:sldMk cId="1228449810" sldId="383"/>
            <ac:spMk id="3" creationId="{A78046A6-F22A-AD2B-4C46-464026D84F34}"/>
          </ac:spMkLst>
        </pc:spChg>
        <pc:spChg chg="add mod">
          <ac:chgData name="Laura Ceresa" userId="384bb9e9-2594-4f7a-b225-96d26c7ed3c9" providerId="ADAL" clId="{98934BC2-9764-484A-B339-EBED37FE67EC}" dt="2026-05-04T08:20:07.381" v="31797" actId="1076"/>
          <ac:spMkLst>
            <pc:docMk/>
            <pc:sldMk cId="1228449810" sldId="383"/>
            <ac:spMk id="4" creationId="{342A6367-3606-A1B4-DAF6-394FD1B75459}"/>
          </ac:spMkLst>
        </pc:spChg>
        <pc:spChg chg="add del mod">
          <ac:chgData name="Laura Ceresa" userId="384bb9e9-2594-4f7a-b225-96d26c7ed3c9" providerId="ADAL" clId="{98934BC2-9764-484A-B339-EBED37FE67EC}" dt="2026-05-14T12:31:55.826" v="42131" actId="478"/>
          <ac:spMkLst>
            <pc:docMk/>
            <pc:sldMk cId="1228449810" sldId="383"/>
            <ac:spMk id="22" creationId="{98771CF4-B92C-5EA5-7C00-81A49579E1FB}"/>
          </ac:spMkLst>
        </pc:spChg>
        <pc:spChg chg="mod">
          <ac:chgData name="Laura Ceresa" userId="384bb9e9-2594-4f7a-b225-96d26c7ed3c9" providerId="ADAL" clId="{98934BC2-9764-484A-B339-EBED37FE67EC}" dt="2026-05-04T08:24:28.948" v="31852"/>
          <ac:spMkLst>
            <pc:docMk/>
            <pc:sldMk cId="1228449810" sldId="383"/>
            <ac:spMk id="25" creationId="{AD7BB712-15FD-D554-08E7-D2467994D7CB}"/>
          </ac:spMkLst>
        </pc:spChg>
        <pc:spChg chg="mod">
          <ac:chgData name="Laura Ceresa" userId="384bb9e9-2594-4f7a-b225-96d26c7ed3c9" providerId="ADAL" clId="{98934BC2-9764-484A-B339-EBED37FE67EC}" dt="2026-05-04T08:24:28.948" v="31852"/>
          <ac:spMkLst>
            <pc:docMk/>
            <pc:sldMk cId="1228449810" sldId="383"/>
            <ac:spMk id="29" creationId="{B50054B5-7B36-9815-EF17-926FD5DB4F78}"/>
          </ac:spMkLst>
        </pc:spChg>
        <pc:spChg chg="add mod ord">
          <ac:chgData name="Laura Ceresa" userId="384bb9e9-2594-4f7a-b225-96d26c7ed3c9" providerId="ADAL" clId="{98934BC2-9764-484A-B339-EBED37FE67EC}" dt="2026-05-04T08:30:33.496" v="31911" actId="1076"/>
          <ac:spMkLst>
            <pc:docMk/>
            <pc:sldMk cId="1228449810" sldId="383"/>
            <ac:spMk id="30" creationId="{F97D97F6-BA8B-0EDE-8F8D-D6D21CC5C15F}"/>
          </ac:spMkLst>
        </pc:spChg>
        <pc:spChg chg="add del mod">
          <ac:chgData name="Laura Ceresa" userId="384bb9e9-2594-4f7a-b225-96d26c7ed3c9" providerId="ADAL" clId="{98934BC2-9764-484A-B339-EBED37FE67EC}" dt="2026-05-14T12:31:55.826" v="42131" actId="478"/>
          <ac:spMkLst>
            <pc:docMk/>
            <pc:sldMk cId="1228449810" sldId="383"/>
            <ac:spMk id="31" creationId="{E34F1A6D-822A-AFC6-F489-66118B77AD91}"/>
          </ac:spMkLst>
        </pc:spChg>
        <pc:spChg chg="add del mod">
          <ac:chgData name="Laura Ceresa" userId="384bb9e9-2594-4f7a-b225-96d26c7ed3c9" providerId="ADAL" clId="{98934BC2-9764-484A-B339-EBED37FE67EC}" dt="2026-05-14T12:31:55.826" v="42131" actId="478"/>
          <ac:spMkLst>
            <pc:docMk/>
            <pc:sldMk cId="1228449810" sldId="383"/>
            <ac:spMk id="32" creationId="{DFFDB71D-A71D-42F3-38C8-E886694247B9}"/>
          </ac:spMkLst>
        </pc:spChg>
        <pc:spChg chg="add del mod">
          <ac:chgData name="Laura Ceresa" userId="384bb9e9-2594-4f7a-b225-96d26c7ed3c9" providerId="ADAL" clId="{98934BC2-9764-484A-B339-EBED37FE67EC}" dt="2026-05-14T12:31:55.826" v="42131" actId="478"/>
          <ac:spMkLst>
            <pc:docMk/>
            <pc:sldMk cId="1228449810" sldId="383"/>
            <ac:spMk id="33" creationId="{17FF2F5E-5BDF-94D2-2637-8466A3B0C954}"/>
          </ac:spMkLst>
        </pc:spChg>
        <pc:spChg chg="add del mod">
          <ac:chgData name="Laura Ceresa" userId="384bb9e9-2594-4f7a-b225-96d26c7ed3c9" providerId="ADAL" clId="{98934BC2-9764-484A-B339-EBED37FE67EC}" dt="2026-05-14T12:31:55.826" v="42131" actId="478"/>
          <ac:spMkLst>
            <pc:docMk/>
            <pc:sldMk cId="1228449810" sldId="383"/>
            <ac:spMk id="34" creationId="{F0A8EAB7-08A1-6767-E844-60EEFEC8AA46}"/>
          </ac:spMkLst>
        </pc:spChg>
        <pc:spChg chg="mod ord">
          <ac:chgData name="Laura Ceresa" userId="384bb9e9-2594-4f7a-b225-96d26c7ed3c9" providerId="ADAL" clId="{98934BC2-9764-484A-B339-EBED37FE67EC}" dt="2026-05-04T08:30:25.282" v="31910" actId="1076"/>
          <ac:spMkLst>
            <pc:docMk/>
            <pc:sldMk cId="1228449810" sldId="383"/>
            <ac:spMk id="53" creationId="{BF403D67-BB84-B125-F19A-A8018521C6A2}"/>
          </ac:spMkLst>
        </pc:spChg>
        <pc:grpChg chg="add del mod ord">
          <ac:chgData name="Laura Ceresa" userId="384bb9e9-2594-4f7a-b225-96d26c7ed3c9" providerId="ADAL" clId="{98934BC2-9764-484A-B339-EBED37FE67EC}" dt="2026-05-14T12:25:43.441" v="42113" actId="478"/>
          <ac:grpSpMkLst>
            <pc:docMk/>
            <pc:sldMk cId="1228449810" sldId="383"/>
            <ac:grpSpMk id="6" creationId="{17AD6808-72B4-CC3A-B486-9346616371F9}"/>
          </ac:grpSpMkLst>
        </pc:grpChg>
        <pc:grpChg chg="add mod">
          <ac:chgData name="Laura Ceresa" userId="384bb9e9-2594-4f7a-b225-96d26c7ed3c9" providerId="ADAL" clId="{98934BC2-9764-484A-B339-EBED37FE67EC}" dt="2026-05-04T08:24:41.361" v="31854" actId="1076"/>
          <ac:grpSpMkLst>
            <pc:docMk/>
            <pc:sldMk cId="1228449810" sldId="383"/>
            <ac:grpSpMk id="23" creationId="{CFFFC1B1-D0D0-39B7-E773-CAEFC5C0DD35}"/>
          </ac:grpSpMkLst>
        </pc:grpChg>
        <pc:grpChg chg="mod">
          <ac:chgData name="Laura Ceresa" userId="384bb9e9-2594-4f7a-b225-96d26c7ed3c9" providerId="ADAL" clId="{98934BC2-9764-484A-B339-EBED37FE67EC}" dt="2026-05-04T08:24:28.948" v="31852"/>
          <ac:grpSpMkLst>
            <pc:docMk/>
            <pc:sldMk cId="1228449810" sldId="383"/>
            <ac:grpSpMk id="24" creationId="{C6BB65F3-DB2E-4D8D-D807-A681286CE821}"/>
          </ac:grpSpMkLst>
        </pc:grpChg>
        <pc:grpChg chg="mod">
          <ac:chgData name="Laura Ceresa" userId="384bb9e9-2594-4f7a-b225-96d26c7ed3c9" providerId="ADAL" clId="{98934BC2-9764-484A-B339-EBED37FE67EC}" dt="2026-05-04T08:24:28.948" v="31852"/>
          <ac:grpSpMkLst>
            <pc:docMk/>
            <pc:sldMk cId="1228449810" sldId="383"/>
            <ac:grpSpMk id="27" creationId="{99CFAE71-DEAF-ED73-469A-445CEA90F13C}"/>
          </ac:grpSpMkLst>
        </pc:grpChg>
        <pc:picChg chg="del mod ord topLvl">
          <ac:chgData name="Laura Ceresa" userId="384bb9e9-2594-4f7a-b225-96d26c7ed3c9" providerId="ADAL" clId="{98934BC2-9764-484A-B339-EBED37FE67EC}" dt="2026-05-14T12:31:52.783" v="42130" actId="478"/>
          <ac:picMkLst>
            <pc:docMk/>
            <pc:sldMk cId="1228449810" sldId="383"/>
            <ac:picMk id="18" creationId="{8791C3E3-B757-1D7B-1703-9779DA05DDAA}"/>
          </ac:picMkLst>
        </pc:picChg>
        <pc:picChg chg="mod">
          <ac:chgData name="Laura Ceresa" userId="384bb9e9-2594-4f7a-b225-96d26c7ed3c9" providerId="ADAL" clId="{98934BC2-9764-484A-B339-EBED37FE67EC}" dt="2026-05-04T08:24:28.948" v="31852"/>
          <ac:picMkLst>
            <pc:docMk/>
            <pc:sldMk cId="1228449810" sldId="383"/>
            <ac:picMk id="26" creationId="{CB5FBD76-2D27-7BBE-19D3-23353F798A25}"/>
          </ac:picMkLst>
        </pc:picChg>
        <pc:cxnChg chg="mod">
          <ac:chgData name="Laura Ceresa" userId="384bb9e9-2594-4f7a-b225-96d26c7ed3c9" providerId="ADAL" clId="{98934BC2-9764-484A-B339-EBED37FE67EC}" dt="2026-05-04T08:24:28.948" v="31852"/>
          <ac:cxnSpMkLst>
            <pc:docMk/>
            <pc:sldMk cId="1228449810" sldId="383"/>
            <ac:cxnSpMk id="28" creationId="{19AF0A47-2C1D-F74E-93A7-A512B856EF97}"/>
          </ac:cxnSpMkLst>
        </pc:cxnChg>
      </pc:sldChg>
      <pc:sldChg chg="addSp delSp modSp add del mod">
        <pc:chgData name="Laura Ceresa" userId="384bb9e9-2594-4f7a-b225-96d26c7ed3c9" providerId="ADAL" clId="{98934BC2-9764-484A-B339-EBED37FE67EC}" dt="2026-05-04T09:02:20.309" v="32419" actId="47"/>
        <pc:sldMkLst>
          <pc:docMk/>
          <pc:sldMk cId="3026396272" sldId="384"/>
        </pc:sldMkLst>
      </pc:sldChg>
      <pc:sldChg chg="addSp delSp modSp add del mod">
        <pc:chgData name="Laura Ceresa" userId="384bb9e9-2594-4f7a-b225-96d26c7ed3c9" providerId="ADAL" clId="{98934BC2-9764-484A-B339-EBED37FE67EC}" dt="2026-05-04T09:06:18.253" v="32522" actId="47"/>
        <pc:sldMkLst>
          <pc:docMk/>
          <pc:sldMk cId="517928614" sldId="385"/>
        </pc:sldMkLst>
      </pc:sldChg>
      <pc:sldChg chg="addSp delSp modSp add del mod">
        <pc:chgData name="Laura Ceresa" userId="384bb9e9-2594-4f7a-b225-96d26c7ed3c9" providerId="ADAL" clId="{98934BC2-9764-484A-B339-EBED37FE67EC}" dt="2026-05-04T10:08:41.378" v="33968" actId="47"/>
        <pc:sldMkLst>
          <pc:docMk/>
          <pc:sldMk cId="2080488503" sldId="386"/>
        </pc:sldMkLst>
      </pc:sldChg>
      <pc:sldChg chg="addSp delSp modSp add del mod">
        <pc:chgData name="Laura Ceresa" userId="384bb9e9-2594-4f7a-b225-96d26c7ed3c9" providerId="ADAL" clId="{98934BC2-9764-484A-B339-EBED37FE67EC}" dt="2026-05-04T10:14:47.449" v="34014" actId="47"/>
        <pc:sldMkLst>
          <pc:docMk/>
          <pc:sldMk cId="683990594" sldId="387"/>
        </pc:sldMkLst>
      </pc:sldChg>
      <pc:sldChg chg="addSp delSp modSp add del mod">
        <pc:chgData name="Laura Ceresa" userId="384bb9e9-2594-4f7a-b225-96d26c7ed3c9" providerId="ADAL" clId="{98934BC2-9764-484A-B339-EBED37FE67EC}" dt="2026-05-04T10:18:03.348" v="34038" actId="47"/>
        <pc:sldMkLst>
          <pc:docMk/>
          <pc:sldMk cId="1963072557" sldId="388"/>
        </pc:sldMkLst>
      </pc:sldChg>
      <pc:sldChg chg="delSp modSp add del mod ord">
        <pc:chgData name="Laura Ceresa" userId="384bb9e9-2594-4f7a-b225-96d26c7ed3c9" providerId="ADAL" clId="{98934BC2-9764-484A-B339-EBED37FE67EC}" dt="2026-05-04T10:27:23.034" v="34204" actId="47"/>
        <pc:sldMkLst>
          <pc:docMk/>
          <pc:sldMk cId="1129771025" sldId="389"/>
        </pc:sldMkLst>
      </pc:sldChg>
      <pc:sldChg chg="addSp delSp modSp add mod modNotesTx">
        <pc:chgData name="Laura Ceresa" userId="384bb9e9-2594-4f7a-b225-96d26c7ed3c9" providerId="ADAL" clId="{98934BC2-9764-484A-B339-EBED37FE67EC}" dt="2026-05-14T13:55:05.989" v="42745" actId="1076"/>
        <pc:sldMkLst>
          <pc:docMk/>
          <pc:sldMk cId="3390017462" sldId="390"/>
        </pc:sldMkLst>
        <pc:spChg chg="add mod">
          <ac:chgData name="Laura Ceresa" userId="384bb9e9-2594-4f7a-b225-96d26c7ed3c9" providerId="ADAL" clId="{98934BC2-9764-484A-B339-EBED37FE67EC}" dt="2026-05-14T13:51:43.072" v="42719" actId="14100"/>
          <ac:spMkLst>
            <pc:docMk/>
            <pc:sldMk cId="3390017462" sldId="390"/>
            <ac:spMk id="3" creationId="{45C2FB01-0DEA-942D-D63F-4B2027E8BDFC}"/>
          </ac:spMkLst>
        </pc:spChg>
        <pc:spChg chg="add del mod">
          <ac:chgData name="Laura Ceresa" userId="384bb9e9-2594-4f7a-b225-96d26c7ed3c9" providerId="ADAL" clId="{98934BC2-9764-484A-B339-EBED37FE67EC}" dt="2026-05-14T11:50:05.052" v="41905" actId="478"/>
          <ac:spMkLst>
            <pc:docMk/>
            <pc:sldMk cId="3390017462" sldId="390"/>
            <ac:spMk id="3" creationId="{E19FC903-9AB7-6C0D-BE5A-B1C237048025}"/>
          </ac:spMkLst>
        </pc:spChg>
        <pc:spChg chg="add del mod">
          <ac:chgData name="Laura Ceresa" userId="384bb9e9-2594-4f7a-b225-96d26c7ed3c9" providerId="ADAL" clId="{98934BC2-9764-484A-B339-EBED37FE67EC}" dt="2026-05-04T08:58:55.754" v="32348" actId="1076"/>
          <ac:spMkLst>
            <pc:docMk/>
            <pc:sldMk cId="3390017462" sldId="390"/>
            <ac:spMk id="22" creationId="{382E0E4A-CE82-A879-D7E0-14EBE00E2FDD}"/>
          </ac:spMkLst>
        </pc:spChg>
        <pc:spChg chg="add mod">
          <ac:chgData name="Laura Ceresa" userId="384bb9e9-2594-4f7a-b225-96d26c7ed3c9" providerId="ADAL" clId="{98934BC2-9764-484A-B339-EBED37FE67EC}" dt="2026-05-14T11:59:47.325" v="42044" actId="20577"/>
          <ac:spMkLst>
            <pc:docMk/>
            <pc:sldMk cId="3390017462" sldId="390"/>
            <ac:spMk id="31" creationId="{B6D6D42E-61CC-3166-51AE-E03762FF3EC2}"/>
          </ac:spMkLst>
        </pc:spChg>
        <pc:spChg chg="add mod">
          <ac:chgData name="Laura Ceresa" userId="384bb9e9-2594-4f7a-b225-96d26c7ed3c9" providerId="ADAL" clId="{98934BC2-9764-484A-B339-EBED37FE67EC}" dt="2026-05-14T13:26:46.131" v="42687" actId="14100"/>
          <ac:spMkLst>
            <pc:docMk/>
            <pc:sldMk cId="3390017462" sldId="390"/>
            <ac:spMk id="32" creationId="{0436337E-38C4-7A6B-8CF7-EB4603276334}"/>
          </ac:spMkLst>
        </pc:spChg>
        <pc:spChg chg="add mod">
          <ac:chgData name="Laura Ceresa" userId="384bb9e9-2594-4f7a-b225-96d26c7ed3c9" providerId="ADAL" clId="{98934BC2-9764-484A-B339-EBED37FE67EC}" dt="2026-05-14T13:55:05.989" v="42745" actId="1076"/>
          <ac:spMkLst>
            <pc:docMk/>
            <pc:sldMk cId="3390017462" sldId="390"/>
            <ac:spMk id="38" creationId="{ADB10B9C-7F27-6038-EF43-9314757E2EC0}"/>
          </ac:spMkLst>
        </pc:spChg>
        <pc:spChg chg="mod">
          <ac:chgData name="Laura Ceresa" userId="384bb9e9-2594-4f7a-b225-96d26c7ed3c9" providerId="ADAL" clId="{98934BC2-9764-484A-B339-EBED37FE67EC}" dt="2026-05-04T08:56:14.167" v="32319" actId="1076"/>
          <ac:spMkLst>
            <pc:docMk/>
            <pc:sldMk cId="3390017462" sldId="390"/>
            <ac:spMk id="101" creationId="{4E6FC8AD-65A9-A121-962C-423C00D48A7A}"/>
          </ac:spMkLst>
        </pc:spChg>
        <pc:spChg chg="mod">
          <ac:chgData name="Laura Ceresa" userId="384bb9e9-2594-4f7a-b225-96d26c7ed3c9" providerId="ADAL" clId="{98934BC2-9764-484A-B339-EBED37FE67EC}" dt="2026-05-14T13:27:45.011" v="42701" actId="14100"/>
          <ac:spMkLst>
            <pc:docMk/>
            <pc:sldMk cId="3390017462" sldId="390"/>
            <ac:spMk id="114" creationId="{AA6DCD43-2D45-49F8-F25F-4C1F7D036C00}"/>
          </ac:spMkLst>
        </pc:spChg>
        <pc:spChg chg="mod">
          <ac:chgData name="Laura Ceresa" userId="384bb9e9-2594-4f7a-b225-96d26c7ed3c9" providerId="ADAL" clId="{98934BC2-9764-484A-B339-EBED37FE67EC}" dt="2026-05-14T13:54:25.001" v="42743" actId="16959"/>
          <ac:spMkLst>
            <pc:docMk/>
            <pc:sldMk cId="3390017462" sldId="390"/>
            <ac:spMk id="116" creationId="{8DA85725-5781-5678-96CF-F7392343834D}"/>
          </ac:spMkLst>
        </pc:spChg>
        <pc:spChg chg="mod">
          <ac:chgData name="Laura Ceresa" userId="384bb9e9-2594-4f7a-b225-96d26c7ed3c9" providerId="ADAL" clId="{98934BC2-9764-484A-B339-EBED37FE67EC}" dt="2026-05-04T08:56:31.393" v="32321" actId="1076"/>
          <ac:spMkLst>
            <pc:docMk/>
            <pc:sldMk cId="3390017462" sldId="390"/>
            <ac:spMk id="121" creationId="{AB264593-FDBB-455C-AB7B-B1B913B5AA33}"/>
          </ac:spMkLst>
        </pc:spChg>
        <pc:spChg chg="mod">
          <ac:chgData name="Laura Ceresa" userId="384bb9e9-2594-4f7a-b225-96d26c7ed3c9" providerId="ADAL" clId="{98934BC2-9764-484A-B339-EBED37FE67EC}" dt="2026-05-14T13:26:25.477" v="42686" actId="14100"/>
          <ac:spMkLst>
            <pc:docMk/>
            <pc:sldMk cId="3390017462" sldId="390"/>
            <ac:spMk id="122" creationId="{19A54104-F776-F195-A44A-73FFBB1C2073}"/>
          </ac:spMkLst>
        </pc:spChg>
        <pc:spChg chg="mod">
          <ac:chgData name="Laura Ceresa" userId="384bb9e9-2594-4f7a-b225-96d26c7ed3c9" providerId="ADAL" clId="{98934BC2-9764-484A-B339-EBED37FE67EC}" dt="2026-05-14T11:53:48.632" v="41946" actId="1076"/>
          <ac:spMkLst>
            <pc:docMk/>
            <pc:sldMk cId="3390017462" sldId="390"/>
            <ac:spMk id="123" creationId="{2AFAD906-8636-F5E5-AC3B-F0B9E5A8A747}"/>
          </ac:spMkLst>
        </pc:spChg>
        <pc:grpChg chg="mod ord">
          <ac:chgData name="Laura Ceresa" userId="384bb9e9-2594-4f7a-b225-96d26c7ed3c9" providerId="ADAL" clId="{98934BC2-9764-484A-B339-EBED37FE67EC}" dt="2026-05-14T13:06:21.317" v="42499" actId="20577"/>
          <ac:grpSpMkLst>
            <pc:docMk/>
            <pc:sldMk cId="3390017462" sldId="390"/>
            <ac:grpSpMk id="113" creationId="{20AE73C4-7CFE-DDBF-AE8E-664B10AA3D18}"/>
          </ac:grpSpMkLst>
        </pc:grpChg>
        <pc:picChg chg="add mod">
          <ac:chgData name="Laura Ceresa" userId="384bb9e9-2594-4f7a-b225-96d26c7ed3c9" providerId="ADAL" clId="{98934BC2-9764-484A-B339-EBED37FE67EC}" dt="2026-05-04T08:58:49.035" v="32346" actId="14100"/>
          <ac:picMkLst>
            <pc:docMk/>
            <pc:sldMk cId="3390017462" sldId="390"/>
            <ac:picMk id="8" creationId="{101E3932-0FDA-C36E-3AF6-979E44D50C39}"/>
          </ac:picMkLst>
        </pc:picChg>
        <pc:picChg chg="add mod ord">
          <ac:chgData name="Laura Ceresa" userId="384bb9e9-2594-4f7a-b225-96d26c7ed3c9" providerId="ADAL" clId="{98934BC2-9764-484A-B339-EBED37FE67EC}" dt="2026-05-04T08:58:52.585" v="32347" actId="14100"/>
          <ac:picMkLst>
            <pc:docMk/>
            <pc:sldMk cId="3390017462" sldId="390"/>
            <ac:picMk id="37" creationId="{1D20DAF4-0FAC-D485-DEB7-C0B0FDF8FC74}"/>
          </ac:picMkLst>
        </pc:picChg>
        <pc:picChg chg="mod">
          <ac:chgData name="Laura Ceresa" userId="384bb9e9-2594-4f7a-b225-96d26c7ed3c9" providerId="ADAL" clId="{98934BC2-9764-484A-B339-EBED37FE67EC}" dt="2026-05-04T09:39:44.709" v="33114" actId="1076"/>
          <ac:picMkLst>
            <pc:docMk/>
            <pc:sldMk cId="3390017462" sldId="390"/>
            <ac:picMk id="133" creationId="{CD491F8F-67F5-2F0C-444B-E2EF724EFCAA}"/>
          </ac:picMkLst>
        </pc:picChg>
        <pc:cxnChg chg="add mod">
          <ac:chgData name="Laura Ceresa" userId="384bb9e9-2594-4f7a-b225-96d26c7ed3c9" providerId="ADAL" clId="{98934BC2-9764-484A-B339-EBED37FE67EC}" dt="2026-05-14T13:52:34.304" v="42727" actId="1582"/>
          <ac:cxnSpMkLst>
            <pc:docMk/>
            <pc:sldMk cId="3390017462" sldId="390"/>
            <ac:cxnSpMk id="34" creationId="{949328AC-7667-4B77-3914-FD467C0F6B6F}"/>
          </ac:cxnSpMkLst>
        </pc:cxnChg>
        <pc:cxnChg chg="mod">
          <ac:chgData name="Laura Ceresa" userId="384bb9e9-2594-4f7a-b225-96d26c7ed3c9" providerId="ADAL" clId="{98934BC2-9764-484A-B339-EBED37FE67EC}" dt="2026-05-14T13:27:45.011" v="42701" actId="14100"/>
          <ac:cxnSpMkLst>
            <pc:docMk/>
            <pc:sldMk cId="3390017462" sldId="390"/>
            <ac:cxnSpMk id="115" creationId="{165384BD-E5E4-BF09-01BE-6541442A658D}"/>
          </ac:cxnSpMkLst>
        </pc:cxnChg>
      </pc:sldChg>
      <pc:sldChg chg="addSp delSp modSp add mod modNotesTx">
        <pc:chgData name="Laura Ceresa" userId="384bb9e9-2594-4f7a-b225-96d26c7ed3c9" providerId="ADAL" clId="{98934BC2-9764-484A-B339-EBED37FE67EC}" dt="2026-05-14T13:56:17.699" v="42751" actId="20577"/>
        <pc:sldMkLst>
          <pc:docMk/>
          <pc:sldMk cId="1483586838" sldId="391"/>
        </pc:sldMkLst>
        <pc:spChg chg="add del mod">
          <ac:chgData name="Laura Ceresa" userId="384bb9e9-2594-4f7a-b225-96d26c7ed3c9" providerId="ADAL" clId="{98934BC2-9764-484A-B339-EBED37FE67EC}" dt="2026-05-14T13:55:40.940" v="42747" actId="478"/>
          <ac:spMkLst>
            <pc:docMk/>
            <pc:sldMk cId="1483586838" sldId="391"/>
            <ac:spMk id="3" creationId="{983EFF74-6048-E39B-BDA8-D521920FAADC}"/>
          </ac:spMkLst>
        </pc:spChg>
        <pc:spChg chg="add mod">
          <ac:chgData name="Laura Ceresa" userId="384bb9e9-2594-4f7a-b225-96d26c7ed3c9" providerId="ADAL" clId="{98934BC2-9764-484A-B339-EBED37FE67EC}" dt="2026-05-14T13:56:17.699" v="42751" actId="20577"/>
          <ac:spMkLst>
            <pc:docMk/>
            <pc:sldMk cId="1483586838" sldId="391"/>
            <ac:spMk id="8" creationId="{08252625-DCED-704D-E512-9A0D9583FECE}"/>
          </ac:spMkLst>
        </pc:spChg>
        <pc:spChg chg="add del mod">
          <ac:chgData name="Laura Ceresa" userId="384bb9e9-2594-4f7a-b225-96d26c7ed3c9" providerId="ADAL" clId="{98934BC2-9764-484A-B339-EBED37FE67EC}" dt="2026-05-14T12:22:14.507" v="42070" actId="478"/>
          <ac:spMkLst>
            <pc:docMk/>
            <pc:sldMk cId="1483586838" sldId="391"/>
            <ac:spMk id="22" creationId="{4E200714-B4BD-8D33-C055-27E27DC40476}"/>
          </ac:spMkLst>
        </pc:spChg>
        <pc:spChg chg="add mod">
          <ac:chgData name="Laura Ceresa" userId="384bb9e9-2594-4f7a-b225-96d26c7ed3c9" providerId="ADAL" clId="{98934BC2-9764-484A-B339-EBED37FE67EC}" dt="2026-05-14T13:27:05.655" v="42691" actId="1076"/>
          <ac:spMkLst>
            <pc:docMk/>
            <pc:sldMk cId="1483586838" sldId="391"/>
            <ac:spMk id="22" creationId="{5FED20DB-591D-53CD-E0A8-51B70FF21473}"/>
          </ac:spMkLst>
        </pc:spChg>
        <pc:spChg chg="add mod">
          <ac:chgData name="Laura Ceresa" userId="384bb9e9-2594-4f7a-b225-96d26c7ed3c9" providerId="ADAL" clId="{98934BC2-9764-484A-B339-EBED37FE67EC}" dt="2026-05-14T13:27:15.128" v="42695" actId="1076"/>
          <ac:spMkLst>
            <pc:docMk/>
            <pc:sldMk cId="1483586838" sldId="391"/>
            <ac:spMk id="31" creationId="{254BB60C-A3EC-CD87-82AD-8976B7A34A8D}"/>
          </ac:spMkLst>
        </pc:spChg>
        <pc:spChg chg="add del mod">
          <ac:chgData name="Laura Ceresa" userId="384bb9e9-2594-4f7a-b225-96d26c7ed3c9" providerId="ADAL" clId="{98934BC2-9764-484A-B339-EBED37FE67EC}" dt="2026-05-14T12:26:06.358" v="42114" actId="478"/>
          <ac:spMkLst>
            <pc:docMk/>
            <pc:sldMk cId="1483586838" sldId="391"/>
            <ac:spMk id="31" creationId="{D1EB0BDD-EFAA-3E27-1207-7EC87A8F926A}"/>
          </ac:spMkLst>
        </pc:spChg>
        <pc:spChg chg="add mod">
          <ac:chgData name="Laura Ceresa" userId="384bb9e9-2594-4f7a-b225-96d26c7ed3c9" providerId="ADAL" clId="{98934BC2-9764-484A-B339-EBED37FE67EC}" dt="2026-05-14T13:27:32.089" v="42700" actId="1076"/>
          <ac:spMkLst>
            <pc:docMk/>
            <pc:sldMk cId="1483586838" sldId="391"/>
            <ac:spMk id="32" creationId="{D06D5C46-8187-8894-3878-E7398114F078}"/>
          </ac:spMkLst>
        </pc:spChg>
        <pc:spChg chg="add mod">
          <ac:chgData name="Laura Ceresa" userId="384bb9e9-2594-4f7a-b225-96d26c7ed3c9" providerId="ADAL" clId="{98934BC2-9764-484A-B339-EBED37FE67EC}" dt="2026-05-04T09:06:08.634" v="32521" actId="1076"/>
          <ac:spMkLst>
            <pc:docMk/>
            <pc:sldMk cId="1483586838" sldId="391"/>
            <ac:spMk id="33" creationId="{4453A5F3-F7E8-30A5-C103-8D0FBEAE3A65}"/>
          </ac:spMkLst>
        </pc:spChg>
        <pc:spChg chg="add mod">
          <ac:chgData name="Laura Ceresa" userId="384bb9e9-2594-4f7a-b225-96d26c7ed3c9" providerId="ADAL" clId="{98934BC2-9764-484A-B339-EBED37FE67EC}" dt="2026-05-04T09:09:53.496" v="32572" actId="1076"/>
          <ac:spMkLst>
            <pc:docMk/>
            <pc:sldMk cId="1483586838" sldId="391"/>
            <ac:spMk id="34" creationId="{7B105F81-BABE-823D-2E27-06C2ED107610}"/>
          </ac:spMkLst>
        </pc:spChg>
        <pc:spChg chg="mod">
          <ac:chgData name="Laura Ceresa" userId="384bb9e9-2594-4f7a-b225-96d26c7ed3c9" providerId="ADAL" clId="{98934BC2-9764-484A-B339-EBED37FE67EC}" dt="2026-05-14T13:56:07.661" v="42748" actId="1076"/>
          <ac:spMkLst>
            <pc:docMk/>
            <pc:sldMk cId="1483586838" sldId="391"/>
            <ac:spMk id="101" creationId="{1AAC8507-27F1-B2EF-11AC-4A06CCFFD1FC}"/>
          </ac:spMkLst>
        </pc:spChg>
        <pc:spChg chg="del mod">
          <ac:chgData name="Laura Ceresa" userId="384bb9e9-2594-4f7a-b225-96d26c7ed3c9" providerId="ADAL" clId="{98934BC2-9764-484A-B339-EBED37FE67EC}" dt="2026-05-14T13:55:35.522" v="42746" actId="478"/>
          <ac:spMkLst>
            <pc:docMk/>
            <pc:sldMk cId="1483586838" sldId="391"/>
            <ac:spMk id="121" creationId="{2EE1A1E3-D48A-34B3-A06D-480556A6B150}"/>
          </ac:spMkLst>
        </pc:spChg>
        <pc:spChg chg="mod">
          <ac:chgData name="Laura Ceresa" userId="384bb9e9-2594-4f7a-b225-96d26c7ed3c9" providerId="ADAL" clId="{98934BC2-9764-484A-B339-EBED37FE67EC}" dt="2026-05-14T11:57:32.581" v="42033" actId="1076"/>
          <ac:spMkLst>
            <pc:docMk/>
            <pc:sldMk cId="1483586838" sldId="391"/>
            <ac:spMk id="122" creationId="{5BD86601-72CA-B2E2-5BC2-289FADB58A73}"/>
          </ac:spMkLst>
        </pc:spChg>
        <pc:spChg chg="mod">
          <ac:chgData name="Laura Ceresa" userId="384bb9e9-2594-4f7a-b225-96d26c7ed3c9" providerId="ADAL" clId="{98934BC2-9764-484A-B339-EBED37FE67EC}" dt="2026-05-14T11:57:28.824" v="42032" actId="1076"/>
          <ac:spMkLst>
            <pc:docMk/>
            <pc:sldMk cId="1483586838" sldId="391"/>
            <ac:spMk id="123" creationId="{A59E161B-B5F4-ED2B-B19E-4E42AF35BDCA}"/>
          </ac:spMkLst>
        </pc:spChg>
        <pc:grpChg chg="del">
          <ac:chgData name="Laura Ceresa" userId="384bb9e9-2594-4f7a-b225-96d26c7ed3c9" providerId="ADAL" clId="{98934BC2-9764-484A-B339-EBED37FE67EC}" dt="2026-05-14T12:22:11.041" v="42069" actId="478"/>
          <ac:grpSpMkLst>
            <pc:docMk/>
            <pc:sldMk cId="1483586838" sldId="391"/>
            <ac:grpSpMk id="113" creationId="{EE0F5D27-266C-DBF2-D406-25B46619D587}"/>
          </ac:grpSpMkLst>
        </pc:grpChg>
        <pc:picChg chg="add del mod">
          <ac:chgData name="Laura Ceresa" userId="384bb9e9-2594-4f7a-b225-96d26c7ed3c9" providerId="ADAL" clId="{98934BC2-9764-484A-B339-EBED37FE67EC}" dt="2026-05-14T12:22:15.871" v="42071" actId="478"/>
          <ac:picMkLst>
            <pc:docMk/>
            <pc:sldMk cId="1483586838" sldId="391"/>
            <ac:picMk id="32" creationId="{77110F4A-5B34-A21C-BCD5-5D28489A6258}"/>
          </ac:picMkLst>
        </pc:picChg>
        <pc:picChg chg="add del mod">
          <ac:chgData name="Laura Ceresa" userId="384bb9e9-2594-4f7a-b225-96d26c7ed3c9" providerId="ADAL" clId="{98934BC2-9764-484A-B339-EBED37FE67EC}" dt="2026-05-14T12:22:17.084" v="42072" actId="478"/>
          <ac:picMkLst>
            <pc:docMk/>
            <pc:sldMk cId="1483586838" sldId="391"/>
            <ac:picMk id="35" creationId="{593F04AD-177C-9FE5-C005-211871250A85}"/>
          </ac:picMkLst>
        </pc:picChg>
        <pc:cxnChg chg="mod">
          <ac:chgData name="Laura Ceresa" userId="384bb9e9-2594-4f7a-b225-96d26c7ed3c9" providerId="ADAL" clId="{98934BC2-9764-484A-B339-EBED37FE67EC}" dt="2026-05-14T12:22:11.041" v="42069" actId="478"/>
          <ac:cxnSpMkLst>
            <pc:docMk/>
            <pc:sldMk cId="1483586838" sldId="391"/>
            <ac:cxnSpMk id="115" creationId="{89AFDAAD-05B3-E621-8CE3-5E511B866A79}"/>
          </ac:cxnSpMkLst>
        </pc:cxnChg>
      </pc:sldChg>
      <pc:sldChg chg="add del">
        <pc:chgData name="Laura Ceresa" userId="384bb9e9-2594-4f7a-b225-96d26c7ed3c9" providerId="ADAL" clId="{98934BC2-9764-484A-B339-EBED37FE67EC}" dt="2026-05-04T10:05:51.182" v="33937"/>
        <pc:sldMkLst>
          <pc:docMk/>
          <pc:sldMk cId="1326286639" sldId="392"/>
        </pc:sldMkLst>
      </pc:sldChg>
      <pc:sldChg chg="addSp delSp modSp add mod modNotesTx">
        <pc:chgData name="Laura Ceresa" userId="384bb9e9-2594-4f7a-b225-96d26c7ed3c9" providerId="ADAL" clId="{98934BC2-9764-484A-B339-EBED37FE67EC}" dt="2026-05-14T12:46:34.217" v="42277"/>
        <pc:sldMkLst>
          <pc:docMk/>
          <pc:sldMk cId="3282508905" sldId="392"/>
        </pc:sldMkLst>
        <pc:spChg chg="add mod">
          <ac:chgData name="Laura Ceresa" userId="384bb9e9-2594-4f7a-b225-96d26c7ed3c9" providerId="ADAL" clId="{98934BC2-9764-484A-B339-EBED37FE67EC}" dt="2026-05-14T12:41:25.042" v="42221"/>
          <ac:spMkLst>
            <pc:docMk/>
            <pc:sldMk cId="3282508905" sldId="392"/>
            <ac:spMk id="3" creationId="{9503F277-6993-B27D-E6C6-5AEB084940F0}"/>
          </ac:spMkLst>
        </pc:spChg>
        <pc:spChg chg="add mod">
          <ac:chgData name="Laura Ceresa" userId="384bb9e9-2594-4f7a-b225-96d26c7ed3c9" providerId="ADAL" clId="{98934BC2-9764-484A-B339-EBED37FE67EC}" dt="2026-05-04T10:09:04.543" v="33974" actId="14100"/>
          <ac:spMkLst>
            <pc:docMk/>
            <pc:sldMk cId="3282508905" sldId="392"/>
            <ac:spMk id="6" creationId="{62B8ACE7-03F7-8D64-9FB1-0ACBDB993CEA}"/>
          </ac:spMkLst>
        </pc:spChg>
        <pc:spChg chg="add mod">
          <ac:chgData name="Laura Ceresa" userId="384bb9e9-2594-4f7a-b225-96d26c7ed3c9" providerId="ADAL" clId="{98934BC2-9764-484A-B339-EBED37FE67EC}" dt="2026-05-14T12:44:02.388" v="42234"/>
          <ac:spMkLst>
            <pc:docMk/>
            <pc:sldMk cId="3282508905" sldId="392"/>
            <ac:spMk id="15" creationId="{2BEA6C29-6907-00FC-07CF-852720374E9C}"/>
          </ac:spMkLst>
        </pc:spChg>
        <pc:spChg chg="add del mod">
          <ac:chgData name="Laura Ceresa" userId="384bb9e9-2594-4f7a-b225-96d26c7ed3c9" providerId="ADAL" clId="{98934BC2-9764-484A-B339-EBED37FE67EC}" dt="2026-05-14T10:39:49.754" v="41505" actId="478"/>
          <ac:spMkLst>
            <pc:docMk/>
            <pc:sldMk cId="3282508905" sldId="392"/>
            <ac:spMk id="15" creationId="{FFCF0ABD-4B9E-258C-B3AD-3E9ADCEBCC05}"/>
          </ac:spMkLst>
        </pc:spChg>
        <pc:spChg chg="add mod">
          <ac:chgData name="Laura Ceresa" userId="384bb9e9-2594-4f7a-b225-96d26c7ed3c9" providerId="ADAL" clId="{98934BC2-9764-484A-B339-EBED37FE67EC}" dt="2026-05-04T10:26:11.809" v="34195"/>
          <ac:spMkLst>
            <pc:docMk/>
            <pc:sldMk cId="3282508905" sldId="392"/>
            <ac:spMk id="16" creationId="{9719A76B-A9C6-39A5-6D0F-13067F87F1CA}"/>
          </ac:spMkLst>
        </pc:spChg>
        <pc:spChg chg="add mod">
          <ac:chgData name="Laura Ceresa" userId="384bb9e9-2594-4f7a-b225-96d26c7ed3c9" providerId="ADAL" clId="{98934BC2-9764-484A-B339-EBED37FE67EC}" dt="2026-05-14T12:46:34.217" v="42277"/>
          <ac:spMkLst>
            <pc:docMk/>
            <pc:sldMk cId="3282508905" sldId="392"/>
            <ac:spMk id="17" creationId="{6539E09E-ED9B-FF0C-C9FB-2699E067EE03}"/>
          </ac:spMkLst>
        </pc:spChg>
        <pc:spChg chg="mod">
          <ac:chgData name="Laura Ceresa" userId="384bb9e9-2594-4f7a-b225-96d26c7ed3c9" providerId="ADAL" clId="{98934BC2-9764-484A-B339-EBED37FE67EC}" dt="2026-05-04T10:17:37.381" v="34035" actId="1076"/>
          <ac:spMkLst>
            <pc:docMk/>
            <pc:sldMk cId="3282508905" sldId="392"/>
            <ac:spMk id="18" creationId="{598C813C-9BB0-7BE4-B776-AA1FEB3E4EBC}"/>
          </ac:spMkLst>
        </pc:spChg>
        <pc:spChg chg="add mod">
          <ac:chgData name="Laura Ceresa" userId="384bb9e9-2594-4f7a-b225-96d26c7ed3c9" providerId="ADAL" clId="{98934BC2-9764-484A-B339-EBED37FE67EC}" dt="2026-05-14T12:46:34.217" v="42277"/>
          <ac:spMkLst>
            <pc:docMk/>
            <pc:sldMk cId="3282508905" sldId="392"/>
            <ac:spMk id="19" creationId="{257AAEE5-AA11-3F2B-FA45-163ACF5D8617}"/>
          </ac:spMkLst>
        </pc:spChg>
        <pc:spChg chg="add del mod">
          <ac:chgData name="Laura Ceresa" userId="384bb9e9-2594-4f7a-b225-96d26c7ed3c9" providerId="ADAL" clId="{98934BC2-9764-484A-B339-EBED37FE67EC}" dt="2026-05-14T12:46:33.504" v="42276" actId="478"/>
          <ac:spMkLst>
            <pc:docMk/>
            <pc:sldMk cId="3282508905" sldId="392"/>
            <ac:spMk id="28" creationId="{890A6070-53EE-0F52-A697-804313E0C940}"/>
          </ac:spMkLst>
        </pc:spChg>
        <pc:spChg chg="del">
          <ac:chgData name="Laura Ceresa" userId="384bb9e9-2594-4f7a-b225-96d26c7ed3c9" providerId="ADAL" clId="{98934BC2-9764-484A-B339-EBED37FE67EC}" dt="2026-05-14T12:46:33.504" v="42276" actId="478"/>
          <ac:spMkLst>
            <pc:docMk/>
            <pc:sldMk cId="3282508905" sldId="392"/>
            <ac:spMk id="45" creationId="{03E7F369-D7FA-1062-241F-DC873514A6A6}"/>
          </ac:spMkLst>
        </pc:spChg>
        <pc:spChg chg="del">
          <ac:chgData name="Laura Ceresa" userId="384bb9e9-2594-4f7a-b225-96d26c7ed3c9" providerId="ADAL" clId="{98934BC2-9764-484A-B339-EBED37FE67EC}" dt="2026-05-14T12:46:33.504" v="42276" actId="478"/>
          <ac:spMkLst>
            <pc:docMk/>
            <pc:sldMk cId="3282508905" sldId="392"/>
            <ac:spMk id="46" creationId="{AF9E0120-C611-0ECE-2D1B-5A0FF15E16DD}"/>
          </ac:spMkLst>
        </pc:spChg>
        <pc:spChg chg="del">
          <ac:chgData name="Laura Ceresa" userId="384bb9e9-2594-4f7a-b225-96d26c7ed3c9" providerId="ADAL" clId="{98934BC2-9764-484A-B339-EBED37FE67EC}" dt="2026-05-14T12:46:33.504" v="42276" actId="478"/>
          <ac:spMkLst>
            <pc:docMk/>
            <pc:sldMk cId="3282508905" sldId="392"/>
            <ac:spMk id="47" creationId="{E57E3487-E60B-18BC-D7FD-97D4BDCB29D8}"/>
          </ac:spMkLst>
        </pc:spChg>
        <pc:spChg chg="del">
          <ac:chgData name="Laura Ceresa" userId="384bb9e9-2594-4f7a-b225-96d26c7ed3c9" providerId="ADAL" clId="{98934BC2-9764-484A-B339-EBED37FE67EC}" dt="2026-05-14T11:43:25.284" v="41856" actId="478"/>
          <ac:spMkLst>
            <pc:docMk/>
            <pc:sldMk cId="3282508905" sldId="392"/>
            <ac:spMk id="49" creationId="{FE34C22A-4F57-6B27-170F-A326EA9EEFF8}"/>
          </ac:spMkLst>
        </pc:spChg>
        <pc:spChg chg="del">
          <ac:chgData name="Laura Ceresa" userId="384bb9e9-2594-4f7a-b225-96d26c7ed3c9" providerId="ADAL" clId="{98934BC2-9764-484A-B339-EBED37FE67EC}" dt="2026-05-14T12:46:33.504" v="42276" actId="478"/>
          <ac:spMkLst>
            <pc:docMk/>
            <pc:sldMk cId="3282508905" sldId="392"/>
            <ac:spMk id="50" creationId="{1237EE30-6406-E0C9-5F81-6C29C29F45B9}"/>
          </ac:spMkLst>
        </pc:spChg>
        <pc:spChg chg="mod">
          <ac:chgData name="Laura Ceresa" userId="384bb9e9-2594-4f7a-b225-96d26c7ed3c9" providerId="ADAL" clId="{98934BC2-9764-484A-B339-EBED37FE67EC}" dt="2026-05-14T10:40:00.212" v="41507" actId="1076"/>
          <ac:spMkLst>
            <pc:docMk/>
            <pc:sldMk cId="3282508905" sldId="392"/>
            <ac:spMk id="56" creationId="{7EEF9DA3-1F06-41F4-1FC1-59AEBDF890AA}"/>
          </ac:spMkLst>
        </pc:spChg>
        <pc:spChg chg="del">
          <ac:chgData name="Laura Ceresa" userId="384bb9e9-2594-4f7a-b225-96d26c7ed3c9" providerId="ADAL" clId="{98934BC2-9764-484A-B339-EBED37FE67EC}" dt="2026-05-14T10:31:19.826" v="41432" actId="478"/>
          <ac:spMkLst>
            <pc:docMk/>
            <pc:sldMk cId="3282508905" sldId="392"/>
            <ac:spMk id="58" creationId="{C98FA558-B6BB-378D-561D-B9382DADC1CA}"/>
          </ac:spMkLst>
        </pc:spChg>
        <pc:spChg chg="del mod">
          <ac:chgData name="Laura Ceresa" userId="384bb9e9-2594-4f7a-b225-96d26c7ed3c9" providerId="ADAL" clId="{98934BC2-9764-484A-B339-EBED37FE67EC}" dt="2026-05-14T10:39:48.368" v="41504" actId="478"/>
          <ac:spMkLst>
            <pc:docMk/>
            <pc:sldMk cId="3282508905" sldId="392"/>
            <ac:spMk id="59" creationId="{1277C48C-8C5F-4737-44CC-496C95A7B61A}"/>
          </ac:spMkLst>
        </pc:spChg>
        <pc:spChg chg="del mod">
          <ac:chgData name="Laura Ceresa" userId="384bb9e9-2594-4f7a-b225-96d26c7ed3c9" providerId="ADAL" clId="{98934BC2-9764-484A-B339-EBED37FE67EC}" dt="2026-05-14T12:44:01.687" v="42233" actId="478"/>
          <ac:spMkLst>
            <pc:docMk/>
            <pc:sldMk cId="3282508905" sldId="392"/>
            <ac:spMk id="62" creationId="{44310116-A712-8FC9-31BA-B98BF59F2160}"/>
          </ac:spMkLst>
        </pc:spChg>
        <pc:grpChg chg="add mod">
          <ac:chgData name="Laura Ceresa" userId="384bb9e9-2594-4f7a-b225-96d26c7ed3c9" providerId="ADAL" clId="{98934BC2-9764-484A-B339-EBED37FE67EC}" dt="2026-05-14T10:32:15.195" v="41440"/>
          <ac:grpSpMkLst>
            <pc:docMk/>
            <pc:sldMk cId="3282508905" sldId="392"/>
            <ac:grpSpMk id="17" creationId="{5990A7A1-25EB-1E3F-F1C8-7372E6B583AB}"/>
          </ac:grpSpMkLst>
        </pc:grpChg>
        <pc:grpChg chg="del mod">
          <ac:chgData name="Laura Ceresa" userId="384bb9e9-2594-4f7a-b225-96d26c7ed3c9" providerId="ADAL" clId="{98934BC2-9764-484A-B339-EBED37FE67EC}" dt="2026-05-14T10:39:46.303" v="41502" actId="478"/>
          <ac:grpSpMkLst>
            <pc:docMk/>
            <pc:sldMk cId="3282508905" sldId="392"/>
            <ac:grpSpMk id="52" creationId="{176CF6E2-2231-DF92-B999-2D333C74CE7D}"/>
          </ac:grpSpMkLst>
        </pc:grpChg>
        <pc:picChg chg="add mod ord">
          <ac:chgData name="Laura Ceresa" userId="384bb9e9-2594-4f7a-b225-96d26c7ed3c9" providerId="ADAL" clId="{98934BC2-9764-484A-B339-EBED37FE67EC}" dt="2026-05-04T10:08:10.389" v="33964" actId="167"/>
          <ac:picMkLst>
            <pc:docMk/>
            <pc:sldMk cId="3282508905" sldId="392"/>
            <ac:picMk id="8" creationId="{377232F1-125C-C024-C162-3E7C5CB278C0}"/>
          </ac:picMkLst>
        </pc:picChg>
        <pc:cxnChg chg="mod">
          <ac:chgData name="Laura Ceresa" userId="384bb9e9-2594-4f7a-b225-96d26c7ed3c9" providerId="ADAL" clId="{98934BC2-9764-484A-B339-EBED37FE67EC}" dt="2026-05-04T10:17:37.381" v="34035" actId="1076"/>
          <ac:cxnSpMkLst>
            <pc:docMk/>
            <pc:sldMk cId="3282508905" sldId="392"/>
            <ac:cxnSpMk id="14" creationId="{A55BB7BE-BE65-1B42-75BD-246899D5B628}"/>
          </ac:cxnSpMkLst>
        </pc:cxnChg>
        <pc:cxnChg chg="mod">
          <ac:chgData name="Laura Ceresa" userId="384bb9e9-2594-4f7a-b225-96d26c7ed3c9" providerId="ADAL" clId="{98934BC2-9764-484A-B339-EBED37FE67EC}" dt="2026-05-14T10:32:15.195" v="41440"/>
          <ac:cxnSpMkLst>
            <pc:docMk/>
            <pc:sldMk cId="3282508905" sldId="392"/>
            <ac:cxnSpMk id="19" creationId="{94743AC1-89E4-0642-86CF-E0ECB48E2AF2}"/>
          </ac:cxnSpMkLst>
        </pc:cxnChg>
        <pc:cxnChg chg="mod">
          <ac:chgData name="Laura Ceresa" userId="384bb9e9-2594-4f7a-b225-96d26c7ed3c9" providerId="ADAL" clId="{98934BC2-9764-484A-B339-EBED37FE67EC}" dt="2026-05-14T10:32:15.195" v="41440"/>
          <ac:cxnSpMkLst>
            <pc:docMk/>
            <pc:sldMk cId="3282508905" sldId="392"/>
            <ac:cxnSpMk id="22" creationId="{334DD3F8-2746-6B8D-2D64-C2C4E23D11AD}"/>
          </ac:cxnSpMkLst>
        </pc:cxnChg>
        <pc:cxnChg chg="mod">
          <ac:chgData name="Laura Ceresa" userId="384bb9e9-2594-4f7a-b225-96d26c7ed3c9" providerId="ADAL" clId="{98934BC2-9764-484A-B339-EBED37FE67EC}" dt="2026-05-14T10:32:15.195" v="41440"/>
          <ac:cxnSpMkLst>
            <pc:docMk/>
            <pc:sldMk cId="3282508905" sldId="392"/>
            <ac:cxnSpMk id="24" creationId="{1CD82FFE-52CC-7B32-6E01-252476F93EFB}"/>
          </ac:cxnSpMkLst>
        </pc:cxnChg>
        <pc:cxnChg chg="mod">
          <ac:chgData name="Laura Ceresa" userId="384bb9e9-2594-4f7a-b225-96d26c7ed3c9" providerId="ADAL" clId="{98934BC2-9764-484A-B339-EBED37FE67EC}" dt="2026-05-14T10:30:34.748" v="41423" actId="14100"/>
          <ac:cxnSpMkLst>
            <pc:docMk/>
            <pc:sldMk cId="3282508905" sldId="392"/>
            <ac:cxnSpMk id="53" creationId="{51C0863C-40FC-3626-C3FD-DC96A8B26B34}"/>
          </ac:cxnSpMkLst>
        </pc:cxnChg>
        <pc:cxnChg chg="mod">
          <ac:chgData name="Laura Ceresa" userId="384bb9e9-2594-4f7a-b225-96d26c7ed3c9" providerId="ADAL" clId="{98934BC2-9764-484A-B339-EBED37FE67EC}" dt="2026-05-14T10:30:28.144" v="41420" actId="1076"/>
          <ac:cxnSpMkLst>
            <pc:docMk/>
            <pc:sldMk cId="3282508905" sldId="392"/>
            <ac:cxnSpMk id="54" creationId="{DAAB8E5C-837F-9C86-E455-EBE590606541}"/>
          </ac:cxnSpMkLst>
        </pc:cxnChg>
        <pc:cxnChg chg="mod">
          <ac:chgData name="Laura Ceresa" userId="384bb9e9-2594-4f7a-b225-96d26c7ed3c9" providerId="ADAL" clId="{98934BC2-9764-484A-B339-EBED37FE67EC}" dt="2026-05-14T10:40:03.657" v="41508" actId="14100"/>
          <ac:cxnSpMkLst>
            <pc:docMk/>
            <pc:sldMk cId="3282508905" sldId="392"/>
            <ac:cxnSpMk id="57" creationId="{99587C3E-5AE4-91C5-2C61-195FE5A06DEB}"/>
          </ac:cxnSpMkLst>
        </pc:cxnChg>
        <pc:cxnChg chg="del mod">
          <ac:chgData name="Laura Ceresa" userId="384bb9e9-2594-4f7a-b225-96d26c7ed3c9" providerId="ADAL" clId="{98934BC2-9764-484A-B339-EBED37FE67EC}" dt="2026-05-14T10:39:47.392" v="41503" actId="478"/>
          <ac:cxnSpMkLst>
            <pc:docMk/>
            <pc:sldMk cId="3282508905" sldId="392"/>
            <ac:cxnSpMk id="60" creationId="{247160BA-47AF-BC08-64D6-61900390332D}"/>
          </ac:cxnSpMkLst>
        </pc:cxnChg>
      </pc:sldChg>
      <pc:sldChg chg="addSp delSp modSp add del mod modNotesTx">
        <pc:chgData name="Laura Ceresa" userId="384bb9e9-2594-4f7a-b225-96d26c7ed3c9" providerId="ADAL" clId="{98934BC2-9764-484A-B339-EBED37FE67EC}" dt="2026-05-14T10:37:20.522" v="41489" actId="47"/>
        <pc:sldMkLst>
          <pc:docMk/>
          <pc:sldMk cId="39703155" sldId="393"/>
        </pc:sldMkLst>
        <pc:spChg chg="add mod">
          <ac:chgData name="Laura Ceresa" userId="384bb9e9-2594-4f7a-b225-96d26c7ed3c9" providerId="ADAL" clId="{98934BC2-9764-484A-B339-EBED37FE67EC}" dt="2026-05-14T10:22:20.607" v="41407" actId="1076"/>
          <ac:spMkLst>
            <pc:docMk/>
            <pc:sldMk cId="39703155" sldId="393"/>
            <ac:spMk id="15" creationId="{BF70A603-7F13-5069-D2B9-F2E92D33B61C}"/>
          </ac:spMkLst>
        </pc:spChg>
        <pc:spChg chg="add del mod">
          <ac:chgData name="Laura Ceresa" userId="384bb9e9-2594-4f7a-b225-96d26c7ed3c9" providerId="ADAL" clId="{98934BC2-9764-484A-B339-EBED37FE67EC}" dt="2026-05-14T10:21:44.001" v="41404" actId="478"/>
          <ac:spMkLst>
            <pc:docMk/>
            <pc:sldMk cId="39703155" sldId="393"/>
            <ac:spMk id="16" creationId="{9E6834FF-B431-8C3C-DCDA-4F37B889BC36}"/>
          </ac:spMkLst>
        </pc:spChg>
        <pc:spChg chg="mod">
          <ac:chgData name="Laura Ceresa" userId="384bb9e9-2594-4f7a-b225-96d26c7ed3c9" providerId="ADAL" clId="{98934BC2-9764-484A-B339-EBED37FE67EC}" dt="2026-05-14T10:22:20.607" v="41407" actId="1076"/>
          <ac:spMkLst>
            <pc:docMk/>
            <pc:sldMk cId="39703155" sldId="393"/>
            <ac:spMk id="18" creationId="{4F995534-E9AD-75C1-266B-4344D50704E4}"/>
          </ac:spMkLst>
        </pc:spChg>
        <pc:picChg chg="add mod ord">
          <ac:chgData name="Laura Ceresa" userId="384bb9e9-2594-4f7a-b225-96d26c7ed3c9" providerId="ADAL" clId="{98934BC2-9764-484A-B339-EBED37FE67EC}" dt="2026-05-14T09:57:21.528" v="41395" actId="167"/>
          <ac:picMkLst>
            <pc:docMk/>
            <pc:sldMk cId="39703155" sldId="393"/>
            <ac:picMk id="3" creationId="{32A65D66-EAF8-85D0-D4D8-200AFFDFAD11}"/>
          </ac:picMkLst>
        </pc:picChg>
        <pc:picChg chg="del">
          <ac:chgData name="Laura Ceresa" userId="384bb9e9-2594-4f7a-b225-96d26c7ed3c9" providerId="ADAL" clId="{98934BC2-9764-484A-B339-EBED37FE67EC}" dt="2026-05-14T09:57:24.760" v="41396" actId="478"/>
          <ac:picMkLst>
            <pc:docMk/>
            <pc:sldMk cId="39703155" sldId="393"/>
            <ac:picMk id="23" creationId="{281F2268-1AA5-6033-9B50-6CE515559C3F}"/>
          </ac:picMkLst>
        </pc:picChg>
        <pc:cxnChg chg="add mod">
          <ac:chgData name="Laura Ceresa" userId="384bb9e9-2594-4f7a-b225-96d26c7ed3c9" providerId="ADAL" clId="{98934BC2-9764-484A-B339-EBED37FE67EC}" dt="2026-05-14T10:22:20.607" v="41407" actId="1076"/>
          <ac:cxnSpMkLst>
            <pc:docMk/>
            <pc:sldMk cId="39703155" sldId="393"/>
            <ac:cxnSpMk id="6" creationId="{7F4339FB-E7A6-338C-4D7C-FBA928E7B0F7}"/>
          </ac:cxnSpMkLst>
        </pc:cxnChg>
        <pc:cxnChg chg="mod">
          <ac:chgData name="Laura Ceresa" userId="384bb9e9-2594-4f7a-b225-96d26c7ed3c9" providerId="ADAL" clId="{98934BC2-9764-484A-B339-EBED37FE67EC}" dt="2026-05-14T10:22:27.745" v="41408" actId="14100"/>
          <ac:cxnSpMkLst>
            <pc:docMk/>
            <pc:sldMk cId="39703155" sldId="393"/>
            <ac:cxnSpMk id="14" creationId="{999B87F6-25D1-B5DF-D0DE-872F789A945B}"/>
          </ac:cxnSpMkLst>
        </pc:cxnChg>
      </pc:sldChg>
      <pc:sldChg chg="addSp delSp modSp add del mod modNotesTx">
        <pc:chgData name="Laura Ceresa" userId="384bb9e9-2594-4f7a-b225-96d26c7ed3c9" providerId="ADAL" clId="{98934BC2-9764-484A-B339-EBED37FE67EC}" dt="2026-05-14T10:37:23.546" v="41490" actId="47"/>
        <pc:sldMkLst>
          <pc:docMk/>
          <pc:sldMk cId="2820242048" sldId="394"/>
        </pc:sldMkLst>
      </pc:sldChg>
      <pc:sldChg chg="delSp add del mod modNotesTx">
        <pc:chgData name="Laura Ceresa" userId="384bb9e9-2594-4f7a-b225-96d26c7ed3c9" providerId="ADAL" clId="{98934BC2-9764-484A-B339-EBED37FE67EC}" dt="2026-05-04T10:59:26.010" v="40044" actId="47"/>
        <pc:sldMkLst>
          <pc:docMk/>
          <pc:sldMk cId="1217412721" sldId="395"/>
        </pc:sldMkLst>
      </pc:sldChg>
      <pc:sldChg chg="delSp modSp add mod modNotesTx">
        <pc:chgData name="Laura Ceresa" userId="384bb9e9-2594-4f7a-b225-96d26c7ed3c9" providerId="ADAL" clId="{98934BC2-9764-484A-B339-EBED37FE67EC}" dt="2026-05-14T13:25:41.623" v="42673"/>
        <pc:sldMkLst>
          <pc:docMk/>
          <pc:sldMk cId="2625433243" sldId="396"/>
        </pc:sldMkLst>
        <pc:spChg chg="mod">
          <ac:chgData name="Laura Ceresa" userId="384bb9e9-2594-4f7a-b225-96d26c7ed3c9" providerId="ADAL" clId="{98934BC2-9764-484A-B339-EBED37FE67EC}" dt="2026-05-14T11:59:52.869" v="42046" actId="20577"/>
          <ac:spMkLst>
            <pc:docMk/>
            <pc:sldMk cId="2625433243" sldId="396"/>
            <ac:spMk id="3" creationId="{0CC73158-176B-2AAE-ADEF-F2C8B1246282}"/>
          </ac:spMkLst>
        </pc:spChg>
        <pc:spChg chg="del">
          <ac:chgData name="Laura Ceresa" userId="384bb9e9-2594-4f7a-b225-96d26c7ed3c9" providerId="ADAL" clId="{98934BC2-9764-484A-B339-EBED37FE67EC}" dt="2026-05-14T11:45:51.427" v="41863" actId="478"/>
          <ac:spMkLst>
            <pc:docMk/>
            <pc:sldMk cId="2625433243" sldId="396"/>
            <ac:spMk id="114" creationId="{954CE2E3-BEE2-5407-C1F8-2D908214AD1A}"/>
          </ac:spMkLst>
        </pc:spChg>
        <pc:spChg chg="del">
          <ac:chgData name="Laura Ceresa" userId="384bb9e9-2594-4f7a-b225-96d26c7ed3c9" providerId="ADAL" clId="{98934BC2-9764-484A-B339-EBED37FE67EC}" dt="2026-05-14T11:45:52.999" v="41864" actId="478"/>
          <ac:spMkLst>
            <pc:docMk/>
            <pc:sldMk cId="2625433243" sldId="396"/>
            <ac:spMk id="116" creationId="{EA63FB2B-3612-585C-F87C-65CED8988931}"/>
          </ac:spMkLst>
        </pc:spChg>
        <pc:spChg chg="mod">
          <ac:chgData name="Laura Ceresa" userId="384bb9e9-2594-4f7a-b225-96d26c7ed3c9" providerId="ADAL" clId="{98934BC2-9764-484A-B339-EBED37FE67EC}" dt="2026-05-14T13:25:41.623" v="42673"/>
          <ac:spMkLst>
            <pc:docMk/>
            <pc:sldMk cId="2625433243" sldId="396"/>
            <ac:spMk id="122" creationId="{BB9BD12A-4BE2-E5E2-4278-062D36049538}"/>
          </ac:spMkLst>
        </pc:spChg>
        <pc:spChg chg="mod">
          <ac:chgData name="Laura Ceresa" userId="384bb9e9-2594-4f7a-b225-96d26c7ed3c9" providerId="ADAL" clId="{98934BC2-9764-484A-B339-EBED37FE67EC}" dt="2026-05-14T11:49:47.560" v="41893" actId="1076"/>
          <ac:spMkLst>
            <pc:docMk/>
            <pc:sldMk cId="2625433243" sldId="396"/>
            <ac:spMk id="123" creationId="{7938DE1D-F984-C62F-8756-0582E1382CE2}"/>
          </ac:spMkLst>
        </pc:spChg>
        <pc:picChg chg="del">
          <ac:chgData name="Laura Ceresa" userId="384bb9e9-2594-4f7a-b225-96d26c7ed3c9" providerId="ADAL" clId="{98934BC2-9764-484A-B339-EBED37FE67EC}" dt="2026-05-14T11:45:47.697" v="41861" actId="478"/>
          <ac:picMkLst>
            <pc:docMk/>
            <pc:sldMk cId="2625433243" sldId="396"/>
            <ac:picMk id="117" creationId="{2DBA3136-7C1F-D390-FE30-91A7E87841B8}"/>
          </ac:picMkLst>
        </pc:picChg>
        <pc:picChg chg="del">
          <ac:chgData name="Laura Ceresa" userId="384bb9e9-2594-4f7a-b225-96d26c7ed3c9" providerId="ADAL" clId="{98934BC2-9764-484A-B339-EBED37FE67EC}" dt="2026-05-14T11:45:49.100" v="41862" actId="478"/>
          <ac:picMkLst>
            <pc:docMk/>
            <pc:sldMk cId="2625433243" sldId="396"/>
            <ac:picMk id="118" creationId="{96C6838B-33F6-42C2-46BC-A5621C3DAE5D}"/>
          </ac:picMkLst>
        </pc:picChg>
        <pc:cxnChg chg="del mod">
          <ac:chgData name="Laura Ceresa" userId="384bb9e9-2594-4f7a-b225-96d26c7ed3c9" providerId="ADAL" clId="{98934BC2-9764-484A-B339-EBED37FE67EC}" dt="2026-05-14T11:45:46.178" v="41860" actId="478"/>
          <ac:cxnSpMkLst>
            <pc:docMk/>
            <pc:sldMk cId="2625433243" sldId="396"/>
            <ac:cxnSpMk id="115" creationId="{5F5DA4D7-60F1-CA5B-E09C-526DC0BCE9D5}"/>
          </ac:cxnSpMkLst>
        </pc:cxnChg>
      </pc:sldChg>
      <pc:sldChg chg="addSp delSp modSp add mod modAnim">
        <pc:chgData name="Laura Ceresa" userId="384bb9e9-2594-4f7a-b225-96d26c7ed3c9" providerId="ADAL" clId="{98934BC2-9764-484A-B339-EBED37FE67EC}" dt="2026-05-14T13:02:58.501" v="42389" actId="14100"/>
        <pc:sldMkLst>
          <pc:docMk/>
          <pc:sldMk cId="2042025193" sldId="397"/>
        </pc:sldMkLst>
        <pc:spChg chg="mod">
          <ac:chgData name="Laura Ceresa" userId="384bb9e9-2594-4f7a-b225-96d26c7ed3c9" providerId="ADAL" clId="{98934BC2-9764-484A-B339-EBED37FE67EC}" dt="2026-05-14T12:01:08.762" v="42048" actId="20577"/>
          <ac:spMkLst>
            <pc:docMk/>
            <pc:sldMk cId="2042025193" sldId="397"/>
            <ac:spMk id="2" creationId="{65BC3277-75AC-B13C-E7FE-FE386161F625}"/>
          </ac:spMkLst>
        </pc:spChg>
        <pc:spChg chg="add del mod ord">
          <ac:chgData name="Laura Ceresa" userId="384bb9e9-2594-4f7a-b225-96d26c7ed3c9" providerId="ADAL" clId="{98934BC2-9764-484A-B339-EBED37FE67EC}" dt="2026-05-14T11:24:56.031" v="41642" actId="478"/>
          <ac:spMkLst>
            <pc:docMk/>
            <pc:sldMk cId="2042025193" sldId="397"/>
            <ac:spMk id="4" creationId="{D3D42667-9ABC-CC9A-FBF1-F4F47E03451C}"/>
          </ac:spMkLst>
        </pc:spChg>
        <pc:spChg chg="add mod topLvl">
          <ac:chgData name="Laura Ceresa" userId="384bb9e9-2594-4f7a-b225-96d26c7ed3c9" providerId="ADAL" clId="{98934BC2-9764-484A-B339-EBED37FE67EC}" dt="2026-05-14T11:30:59.040" v="41694" actId="165"/>
          <ac:spMkLst>
            <pc:docMk/>
            <pc:sldMk cId="2042025193" sldId="397"/>
            <ac:spMk id="10" creationId="{FB83E1F9-2222-0BF6-3391-9AA8AB20DAA5}"/>
          </ac:spMkLst>
        </pc:spChg>
        <pc:spChg chg="del">
          <ac:chgData name="Laura Ceresa" userId="384bb9e9-2594-4f7a-b225-96d26c7ed3c9" providerId="ADAL" clId="{98934BC2-9764-484A-B339-EBED37FE67EC}" dt="2026-05-14T11:24:43.008" v="41640" actId="478"/>
          <ac:spMkLst>
            <pc:docMk/>
            <pc:sldMk cId="2042025193" sldId="397"/>
            <ac:spMk id="14" creationId="{34E25BB9-259C-5ABD-FE62-6945891F8077}"/>
          </ac:spMkLst>
        </pc:spChg>
        <pc:spChg chg="add mod topLvl">
          <ac:chgData name="Laura Ceresa" userId="384bb9e9-2594-4f7a-b225-96d26c7ed3c9" providerId="ADAL" clId="{98934BC2-9764-484A-B339-EBED37FE67EC}" dt="2026-05-14T11:30:59.040" v="41694" actId="165"/>
          <ac:spMkLst>
            <pc:docMk/>
            <pc:sldMk cId="2042025193" sldId="397"/>
            <ac:spMk id="15" creationId="{F25F6723-4941-F0DA-2256-6F5DD77ED553}"/>
          </ac:spMkLst>
        </pc:spChg>
        <pc:spChg chg="add mod topLvl">
          <ac:chgData name="Laura Ceresa" userId="384bb9e9-2594-4f7a-b225-96d26c7ed3c9" providerId="ADAL" clId="{98934BC2-9764-484A-B339-EBED37FE67EC}" dt="2026-05-14T11:30:59.040" v="41694" actId="165"/>
          <ac:spMkLst>
            <pc:docMk/>
            <pc:sldMk cId="2042025193" sldId="397"/>
            <ac:spMk id="17" creationId="{7EDEBDA2-C011-D0D4-8309-C966070838D2}"/>
          </ac:spMkLst>
        </pc:spChg>
        <pc:spChg chg="add del mod">
          <ac:chgData name="Laura Ceresa" userId="384bb9e9-2594-4f7a-b225-96d26c7ed3c9" providerId="ADAL" clId="{98934BC2-9764-484A-B339-EBED37FE67EC}" dt="2026-05-14T11:26:29.190" v="41693" actId="478"/>
          <ac:spMkLst>
            <pc:docMk/>
            <pc:sldMk cId="2042025193" sldId="397"/>
            <ac:spMk id="18" creationId="{CD9BB932-7758-5151-3844-86672C51FE94}"/>
          </ac:spMkLst>
        </pc:spChg>
        <pc:spChg chg="add mod topLvl">
          <ac:chgData name="Laura Ceresa" userId="384bb9e9-2594-4f7a-b225-96d26c7ed3c9" providerId="ADAL" clId="{98934BC2-9764-484A-B339-EBED37FE67EC}" dt="2026-05-14T11:30:59.040" v="41694" actId="165"/>
          <ac:spMkLst>
            <pc:docMk/>
            <pc:sldMk cId="2042025193" sldId="397"/>
            <ac:spMk id="19" creationId="{B26F8516-56F1-3A30-1D61-A3A65F44624A}"/>
          </ac:spMkLst>
        </pc:spChg>
        <pc:spChg chg="del">
          <ac:chgData name="Laura Ceresa" userId="384bb9e9-2594-4f7a-b225-96d26c7ed3c9" providerId="ADAL" clId="{98934BC2-9764-484A-B339-EBED37FE67EC}" dt="2026-05-14T11:24:37.551" v="41637" actId="478"/>
          <ac:spMkLst>
            <pc:docMk/>
            <pc:sldMk cId="2042025193" sldId="397"/>
            <ac:spMk id="20" creationId="{6EFA022C-1851-7CA1-C0F7-7DE58F52A1AE}"/>
          </ac:spMkLst>
        </pc:spChg>
        <pc:spChg chg="del">
          <ac:chgData name="Laura Ceresa" userId="384bb9e9-2594-4f7a-b225-96d26c7ed3c9" providerId="ADAL" clId="{98934BC2-9764-484A-B339-EBED37FE67EC}" dt="2026-05-14T11:24:39.919" v="41638" actId="478"/>
          <ac:spMkLst>
            <pc:docMk/>
            <pc:sldMk cId="2042025193" sldId="397"/>
            <ac:spMk id="21" creationId="{E57155B2-892F-E423-98F4-103FE6E3DA13}"/>
          </ac:spMkLst>
        </pc:spChg>
        <pc:spChg chg="del">
          <ac:chgData name="Laura Ceresa" userId="384bb9e9-2594-4f7a-b225-96d26c7ed3c9" providerId="ADAL" clId="{98934BC2-9764-484A-B339-EBED37FE67EC}" dt="2026-05-14T11:24:41.600" v="41639" actId="478"/>
          <ac:spMkLst>
            <pc:docMk/>
            <pc:sldMk cId="2042025193" sldId="397"/>
            <ac:spMk id="22" creationId="{EAD86524-913E-9F07-42BA-E6C3FA62BF8F}"/>
          </ac:spMkLst>
        </pc:spChg>
        <pc:spChg chg="add mod ord topLvl">
          <ac:chgData name="Laura Ceresa" userId="384bb9e9-2594-4f7a-b225-96d26c7ed3c9" providerId="ADAL" clId="{98934BC2-9764-484A-B339-EBED37FE67EC}" dt="2026-05-14T11:30:59.040" v="41694" actId="165"/>
          <ac:spMkLst>
            <pc:docMk/>
            <pc:sldMk cId="2042025193" sldId="397"/>
            <ac:spMk id="24" creationId="{780F07C8-DCCB-A55B-A034-FFA7A37CBF7A}"/>
          </ac:spMkLst>
        </pc:spChg>
        <pc:spChg chg="mod">
          <ac:chgData name="Laura Ceresa" userId="384bb9e9-2594-4f7a-b225-96d26c7ed3c9" providerId="ADAL" clId="{98934BC2-9764-484A-B339-EBED37FE67EC}" dt="2026-05-14T13:02:58.501" v="42389" actId="14100"/>
          <ac:spMkLst>
            <pc:docMk/>
            <pc:sldMk cId="2042025193" sldId="397"/>
            <ac:spMk id="36" creationId="{F04D5E4A-E3DD-A6B9-58FC-F8BF26555138}"/>
          </ac:spMkLst>
        </pc:spChg>
        <pc:spChg chg="del">
          <ac:chgData name="Laura Ceresa" userId="384bb9e9-2594-4f7a-b225-96d26c7ed3c9" providerId="ADAL" clId="{98934BC2-9764-484A-B339-EBED37FE67EC}" dt="2026-05-14T11:24:54.387" v="41641" actId="478"/>
          <ac:spMkLst>
            <pc:docMk/>
            <pc:sldMk cId="2042025193" sldId="397"/>
            <ac:spMk id="70" creationId="{D011B1FB-F491-B679-6222-807881698F25}"/>
          </ac:spMkLst>
        </pc:spChg>
        <pc:spChg chg="del">
          <ac:chgData name="Laura Ceresa" userId="384bb9e9-2594-4f7a-b225-96d26c7ed3c9" providerId="ADAL" clId="{98934BC2-9764-484A-B339-EBED37FE67EC}" dt="2026-05-14T11:25:15.689" v="41676" actId="478"/>
          <ac:spMkLst>
            <pc:docMk/>
            <pc:sldMk cId="2042025193" sldId="397"/>
            <ac:spMk id="78" creationId="{EF5B9BC5-10C4-940F-BB3F-5CCCB19E387F}"/>
          </ac:spMkLst>
        </pc:spChg>
        <pc:spChg chg="add del mod">
          <ac:chgData name="Laura Ceresa" userId="384bb9e9-2594-4f7a-b225-96d26c7ed3c9" providerId="ADAL" clId="{98934BC2-9764-484A-B339-EBED37FE67EC}" dt="2026-05-14T11:24:54.387" v="41641" actId="478"/>
          <ac:spMkLst>
            <pc:docMk/>
            <pc:sldMk cId="2042025193" sldId="397"/>
            <ac:spMk id="114" creationId="{581A082D-DB79-B51C-CE8B-1E4EB1E71738}"/>
          </ac:spMkLst>
        </pc:spChg>
        <pc:grpChg chg="add del mod">
          <ac:chgData name="Laura Ceresa" userId="384bb9e9-2594-4f7a-b225-96d26c7ed3c9" providerId="ADAL" clId="{98934BC2-9764-484A-B339-EBED37FE67EC}" dt="2026-05-14T11:30:59.040" v="41694" actId="165"/>
          <ac:grpSpMkLst>
            <pc:docMk/>
            <pc:sldMk cId="2042025193" sldId="397"/>
            <ac:grpSpMk id="16" creationId="{335E7201-C14A-AAF2-CF53-75B69FDC8F76}"/>
          </ac:grpSpMkLst>
        </pc:grpChg>
        <pc:grpChg chg="del ord">
          <ac:chgData name="Laura Ceresa" userId="384bb9e9-2594-4f7a-b225-96d26c7ed3c9" providerId="ADAL" clId="{98934BC2-9764-484A-B339-EBED37FE67EC}" dt="2026-05-14T11:24:35.676" v="41636" actId="478"/>
          <ac:grpSpMkLst>
            <pc:docMk/>
            <pc:sldMk cId="2042025193" sldId="397"/>
            <ac:grpSpMk id="25" creationId="{912B9EB8-FD2B-769A-DCB6-8ECCB041B018}"/>
          </ac:grpSpMkLst>
        </pc:grpChg>
        <pc:grpChg chg="del">
          <ac:chgData name="Laura Ceresa" userId="384bb9e9-2594-4f7a-b225-96d26c7ed3c9" providerId="ADAL" clId="{98934BC2-9764-484A-B339-EBED37FE67EC}" dt="2026-05-14T11:24:54.387" v="41641" actId="478"/>
          <ac:grpSpMkLst>
            <pc:docMk/>
            <pc:sldMk cId="2042025193" sldId="397"/>
            <ac:grpSpMk id="33" creationId="{1CBF7CE6-25C2-DC2A-B1BD-6B120CA15D3D}"/>
          </ac:grpSpMkLst>
        </pc:grpChg>
        <pc:grpChg chg="del">
          <ac:chgData name="Laura Ceresa" userId="384bb9e9-2594-4f7a-b225-96d26c7ed3c9" providerId="ADAL" clId="{98934BC2-9764-484A-B339-EBED37FE67EC}" dt="2026-05-14T11:24:54.387" v="41641" actId="478"/>
          <ac:grpSpMkLst>
            <pc:docMk/>
            <pc:sldMk cId="2042025193" sldId="397"/>
            <ac:grpSpMk id="71" creationId="{C35CB595-698B-1E39-4869-42BC1BF26187}"/>
          </ac:grpSpMkLst>
        </pc:grpChg>
        <pc:picChg chg="add mod ord topLvl">
          <ac:chgData name="Laura Ceresa" userId="384bb9e9-2594-4f7a-b225-96d26c7ed3c9" providerId="ADAL" clId="{98934BC2-9764-484A-B339-EBED37FE67EC}" dt="2026-05-14T11:30:59.040" v="41694" actId="165"/>
          <ac:picMkLst>
            <pc:docMk/>
            <pc:sldMk cId="2042025193" sldId="397"/>
            <ac:picMk id="3" creationId="{0F4E90C5-FB07-8313-686A-B7249F17462A}"/>
          </ac:picMkLst>
        </pc:picChg>
      </pc:sldChg>
      <pc:sldChg chg="addSp delSp modSp add mod">
        <pc:chgData name="Laura Ceresa" userId="384bb9e9-2594-4f7a-b225-96d26c7ed3c9" providerId="ADAL" clId="{98934BC2-9764-484A-B339-EBED37FE67EC}" dt="2026-05-14T12:46:59.587" v="42284" actId="122"/>
        <pc:sldMkLst>
          <pc:docMk/>
          <pc:sldMk cId="765083353" sldId="398"/>
        </pc:sldMkLst>
        <pc:spChg chg="add mod">
          <ac:chgData name="Laura Ceresa" userId="384bb9e9-2594-4f7a-b225-96d26c7ed3c9" providerId="ADAL" clId="{98934BC2-9764-484A-B339-EBED37FE67EC}" dt="2026-05-14T12:41:35.519" v="42227" actId="20577"/>
          <ac:spMkLst>
            <pc:docMk/>
            <pc:sldMk cId="765083353" sldId="398"/>
            <ac:spMk id="14" creationId="{2F295DB3-78E3-24B2-2B40-01DFBE983890}"/>
          </ac:spMkLst>
        </pc:spChg>
        <pc:spChg chg="add mod">
          <ac:chgData name="Laura Ceresa" userId="384bb9e9-2594-4f7a-b225-96d26c7ed3c9" providerId="ADAL" clId="{98934BC2-9764-484A-B339-EBED37FE67EC}" dt="2026-05-14T10:38:21.858" v="41496" actId="1076"/>
          <ac:spMkLst>
            <pc:docMk/>
            <pc:sldMk cId="765083353" sldId="398"/>
            <ac:spMk id="15" creationId="{2E8E5943-916D-B0AC-E7FD-6CA35ACC6FB5}"/>
          </ac:spMkLst>
        </pc:spChg>
        <pc:spChg chg="add mod">
          <ac:chgData name="Laura Ceresa" userId="384bb9e9-2594-4f7a-b225-96d26c7ed3c9" providerId="ADAL" clId="{98934BC2-9764-484A-B339-EBED37FE67EC}" dt="2026-05-14T10:38:21.858" v="41496" actId="1076"/>
          <ac:spMkLst>
            <pc:docMk/>
            <pc:sldMk cId="765083353" sldId="398"/>
            <ac:spMk id="16" creationId="{25F19644-4604-63E0-2D03-8DC8EAE81D99}"/>
          </ac:spMkLst>
        </pc:spChg>
        <pc:spChg chg="del">
          <ac:chgData name="Laura Ceresa" userId="384bb9e9-2594-4f7a-b225-96d26c7ed3c9" providerId="ADAL" clId="{98934BC2-9764-484A-B339-EBED37FE67EC}" dt="2026-05-14T10:22:55.380" v="41409" actId="478"/>
          <ac:spMkLst>
            <pc:docMk/>
            <pc:sldMk cId="765083353" sldId="398"/>
            <ac:spMk id="18" creationId="{22676664-2341-47EF-74EF-52F4EFF040A8}"/>
          </ac:spMkLst>
        </pc:spChg>
        <pc:spChg chg="add mod">
          <ac:chgData name="Laura Ceresa" userId="384bb9e9-2594-4f7a-b225-96d26c7ed3c9" providerId="ADAL" clId="{98934BC2-9764-484A-B339-EBED37FE67EC}" dt="2026-05-14T12:44:12.190" v="42236" actId="1076"/>
          <ac:spMkLst>
            <pc:docMk/>
            <pc:sldMk cId="765083353" sldId="398"/>
            <ac:spMk id="18" creationId="{F2E07822-AAA8-1D50-4F0E-4A688A818C6F}"/>
          </ac:spMkLst>
        </pc:spChg>
        <pc:spChg chg="mod">
          <ac:chgData name="Laura Ceresa" userId="384bb9e9-2594-4f7a-b225-96d26c7ed3c9" providerId="ADAL" clId="{98934BC2-9764-484A-B339-EBED37FE67EC}" dt="2026-05-14T12:44:31.633" v="42241" actId="14100"/>
          <ac:spMkLst>
            <pc:docMk/>
            <pc:sldMk cId="765083353" sldId="398"/>
            <ac:spMk id="21" creationId="{E5B7B96A-AD19-B091-957B-59A4FC9731C2}"/>
          </ac:spMkLst>
        </pc:spChg>
        <pc:spChg chg="mod">
          <ac:chgData name="Laura Ceresa" userId="384bb9e9-2594-4f7a-b225-96d26c7ed3c9" providerId="ADAL" clId="{98934BC2-9764-484A-B339-EBED37FE67EC}" dt="2026-05-14T10:20:16.030" v="41399"/>
          <ac:spMkLst>
            <pc:docMk/>
            <pc:sldMk cId="765083353" sldId="398"/>
            <ac:spMk id="23" creationId="{443CB6BE-F77B-8706-6C4F-B03DA093D4D0}"/>
          </ac:spMkLst>
        </pc:spChg>
        <pc:spChg chg="add mod">
          <ac:chgData name="Laura Ceresa" userId="384bb9e9-2594-4f7a-b225-96d26c7ed3c9" providerId="ADAL" clId="{98934BC2-9764-484A-B339-EBED37FE67EC}" dt="2026-05-14T10:38:29.251" v="41497" actId="1076"/>
          <ac:spMkLst>
            <pc:docMk/>
            <pc:sldMk cId="765083353" sldId="398"/>
            <ac:spMk id="24" creationId="{A2B676A0-30F7-07D6-C61C-F2D819E570B3}"/>
          </ac:spMkLst>
        </pc:spChg>
        <pc:spChg chg="add mod">
          <ac:chgData name="Laura Ceresa" userId="384bb9e9-2594-4f7a-b225-96d26c7ed3c9" providerId="ADAL" clId="{98934BC2-9764-484A-B339-EBED37FE67EC}" dt="2026-05-14T10:37:03.749" v="41486" actId="1076"/>
          <ac:spMkLst>
            <pc:docMk/>
            <pc:sldMk cId="765083353" sldId="398"/>
            <ac:spMk id="27" creationId="{DABB9A0F-6646-D0EE-AA30-74C345844273}"/>
          </ac:spMkLst>
        </pc:spChg>
        <pc:spChg chg="add del mod">
          <ac:chgData name="Laura Ceresa" userId="384bb9e9-2594-4f7a-b225-96d26c7ed3c9" providerId="ADAL" clId="{98934BC2-9764-484A-B339-EBED37FE67EC}" dt="2026-05-14T12:44:13.625" v="42237" actId="478"/>
          <ac:spMkLst>
            <pc:docMk/>
            <pc:sldMk cId="765083353" sldId="398"/>
            <ac:spMk id="28" creationId="{8C0062E9-2D07-326C-EE20-025091975F56}"/>
          </ac:spMkLst>
        </pc:spChg>
        <pc:spChg chg="mod">
          <ac:chgData name="Laura Ceresa" userId="384bb9e9-2594-4f7a-b225-96d26c7ed3c9" providerId="ADAL" clId="{98934BC2-9764-484A-B339-EBED37FE67EC}" dt="2026-05-14T10:37:46.359" v="41491" actId="1076"/>
          <ac:spMkLst>
            <pc:docMk/>
            <pc:sldMk cId="765083353" sldId="398"/>
            <ac:spMk id="31" creationId="{CDDE6A57-4C97-5830-3C11-8505D1E31295}"/>
          </ac:spMkLst>
        </pc:spChg>
        <pc:spChg chg="add mod">
          <ac:chgData name="Laura Ceresa" userId="384bb9e9-2594-4f7a-b225-96d26c7ed3c9" providerId="ADAL" clId="{98934BC2-9764-484A-B339-EBED37FE67EC}" dt="2026-05-14T10:37:03.749" v="41486" actId="1076"/>
          <ac:spMkLst>
            <pc:docMk/>
            <pc:sldMk cId="765083353" sldId="398"/>
            <ac:spMk id="32" creationId="{5A5F11D0-15D5-9BB6-F680-52DE72759DC4}"/>
          </ac:spMkLst>
        </pc:spChg>
        <pc:spChg chg="mod">
          <ac:chgData name="Laura Ceresa" userId="384bb9e9-2594-4f7a-b225-96d26c7ed3c9" providerId="ADAL" clId="{98934BC2-9764-484A-B339-EBED37FE67EC}" dt="2026-05-14T10:37:46.359" v="41491" actId="1076"/>
          <ac:spMkLst>
            <pc:docMk/>
            <pc:sldMk cId="765083353" sldId="398"/>
            <ac:spMk id="33" creationId="{C0FE148F-50D3-476C-3EAF-9A951A854FC1}"/>
          </ac:spMkLst>
        </pc:spChg>
        <pc:spChg chg="mod">
          <ac:chgData name="Laura Ceresa" userId="384bb9e9-2594-4f7a-b225-96d26c7ed3c9" providerId="ADAL" clId="{98934BC2-9764-484A-B339-EBED37FE67EC}" dt="2026-05-14T10:38:06.068" v="41494" actId="1076"/>
          <ac:spMkLst>
            <pc:docMk/>
            <pc:sldMk cId="765083353" sldId="398"/>
            <ac:spMk id="38" creationId="{721540C9-CB9F-3B9B-8A5F-B6565895EE2C}"/>
          </ac:spMkLst>
        </pc:spChg>
        <pc:spChg chg="mod">
          <ac:chgData name="Laura Ceresa" userId="384bb9e9-2594-4f7a-b225-96d26c7ed3c9" providerId="ADAL" clId="{98934BC2-9764-484A-B339-EBED37FE67EC}" dt="2026-05-14T10:36:52.854" v="41485" actId="14100"/>
          <ac:spMkLst>
            <pc:docMk/>
            <pc:sldMk cId="765083353" sldId="398"/>
            <ac:spMk id="42" creationId="{965A1B53-37AE-4EF8-6549-78D4C6D6D3B8}"/>
          </ac:spMkLst>
        </pc:spChg>
        <pc:spChg chg="add mod">
          <ac:chgData name="Laura Ceresa" userId="384bb9e9-2594-4f7a-b225-96d26c7ed3c9" providerId="ADAL" clId="{98934BC2-9764-484A-B339-EBED37FE67EC}" dt="2026-05-14T12:46:59.587" v="42284" actId="122"/>
          <ac:spMkLst>
            <pc:docMk/>
            <pc:sldMk cId="765083353" sldId="398"/>
            <ac:spMk id="43" creationId="{EBA721E4-0A60-42E4-843A-490EA76257A6}"/>
          </ac:spMkLst>
        </pc:spChg>
        <pc:spChg chg="add mod">
          <ac:chgData name="Laura Ceresa" userId="384bb9e9-2594-4f7a-b225-96d26c7ed3c9" providerId="ADAL" clId="{98934BC2-9764-484A-B339-EBED37FE67EC}" dt="2026-05-14T12:46:47.928" v="42280" actId="14100"/>
          <ac:spMkLst>
            <pc:docMk/>
            <pc:sldMk cId="765083353" sldId="398"/>
            <ac:spMk id="44" creationId="{1FBB5D46-3AD8-5A62-70E3-EB4A61D6D00C}"/>
          </ac:spMkLst>
        </pc:spChg>
        <pc:spChg chg="del">
          <ac:chgData name="Laura Ceresa" userId="384bb9e9-2594-4f7a-b225-96d26c7ed3c9" providerId="ADAL" clId="{98934BC2-9764-484A-B339-EBED37FE67EC}" dt="2026-05-14T12:46:39.901" v="42278" actId="478"/>
          <ac:spMkLst>
            <pc:docMk/>
            <pc:sldMk cId="765083353" sldId="398"/>
            <ac:spMk id="45" creationId="{A65C0858-2950-A6D2-E18F-0C0057E58351}"/>
          </ac:spMkLst>
        </pc:spChg>
        <pc:spChg chg="del">
          <ac:chgData name="Laura Ceresa" userId="384bb9e9-2594-4f7a-b225-96d26c7ed3c9" providerId="ADAL" clId="{98934BC2-9764-484A-B339-EBED37FE67EC}" dt="2026-05-14T12:46:39.901" v="42278" actId="478"/>
          <ac:spMkLst>
            <pc:docMk/>
            <pc:sldMk cId="765083353" sldId="398"/>
            <ac:spMk id="46" creationId="{9F66A7A1-A136-BFE6-A218-63B6E3638EA8}"/>
          </ac:spMkLst>
        </pc:spChg>
        <pc:spChg chg="del">
          <ac:chgData name="Laura Ceresa" userId="384bb9e9-2594-4f7a-b225-96d26c7ed3c9" providerId="ADAL" clId="{98934BC2-9764-484A-B339-EBED37FE67EC}" dt="2026-05-14T12:46:39.901" v="42278" actId="478"/>
          <ac:spMkLst>
            <pc:docMk/>
            <pc:sldMk cId="765083353" sldId="398"/>
            <ac:spMk id="47" creationId="{8F3BB60D-39C9-DA2D-FF3F-49F0B4EC4643}"/>
          </ac:spMkLst>
        </pc:spChg>
        <pc:spChg chg="del mod">
          <ac:chgData name="Laura Ceresa" userId="384bb9e9-2594-4f7a-b225-96d26c7ed3c9" providerId="ADAL" clId="{98934BC2-9764-484A-B339-EBED37FE67EC}" dt="2026-05-14T12:46:39.901" v="42278" actId="478"/>
          <ac:spMkLst>
            <pc:docMk/>
            <pc:sldMk cId="765083353" sldId="398"/>
            <ac:spMk id="49" creationId="{B7F55E00-3A2A-7BB0-8A82-56DCF8AA9F6E}"/>
          </ac:spMkLst>
        </pc:spChg>
        <pc:spChg chg="del">
          <ac:chgData name="Laura Ceresa" userId="384bb9e9-2594-4f7a-b225-96d26c7ed3c9" providerId="ADAL" clId="{98934BC2-9764-484A-B339-EBED37FE67EC}" dt="2026-05-14T12:46:39.901" v="42278" actId="478"/>
          <ac:spMkLst>
            <pc:docMk/>
            <pc:sldMk cId="765083353" sldId="398"/>
            <ac:spMk id="50" creationId="{A21530B3-C3A4-00BF-2682-536F33CFDBBC}"/>
          </ac:spMkLst>
        </pc:spChg>
        <pc:spChg chg="add mod">
          <ac:chgData name="Laura Ceresa" userId="384bb9e9-2594-4f7a-b225-96d26c7ed3c9" providerId="ADAL" clId="{98934BC2-9764-484A-B339-EBED37FE67EC}" dt="2026-05-14T10:37:03.749" v="41486" actId="1076"/>
          <ac:spMkLst>
            <pc:docMk/>
            <pc:sldMk cId="765083353" sldId="398"/>
            <ac:spMk id="51" creationId="{86B97381-B0E6-75EF-2A01-3D0B19978A9C}"/>
          </ac:spMkLst>
        </pc:spChg>
        <pc:spChg chg="del">
          <ac:chgData name="Laura Ceresa" userId="384bb9e9-2594-4f7a-b225-96d26c7ed3c9" providerId="ADAL" clId="{98934BC2-9764-484A-B339-EBED37FE67EC}" dt="2026-05-14T10:32:31.668" v="41443" actId="478"/>
          <ac:spMkLst>
            <pc:docMk/>
            <pc:sldMk cId="765083353" sldId="398"/>
            <ac:spMk id="56" creationId="{C2B7A638-A497-FFC9-4BFC-C980BB9554E8}"/>
          </ac:spMkLst>
        </pc:spChg>
        <pc:spChg chg="del mod">
          <ac:chgData name="Laura Ceresa" userId="384bb9e9-2594-4f7a-b225-96d26c7ed3c9" providerId="ADAL" clId="{98934BC2-9764-484A-B339-EBED37FE67EC}" dt="2026-05-14T10:31:55.328" v="41436" actId="478"/>
          <ac:spMkLst>
            <pc:docMk/>
            <pc:sldMk cId="765083353" sldId="398"/>
            <ac:spMk id="58" creationId="{8A55BE30-A6A8-4F20-4906-04AD755C8C9F}"/>
          </ac:spMkLst>
        </pc:spChg>
        <pc:spChg chg="del mod">
          <ac:chgData name="Laura Ceresa" userId="384bb9e9-2594-4f7a-b225-96d26c7ed3c9" providerId="ADAL" clId="{98934BC2-9764-484A-B339-EBED37FE67EC}" dt="2026-05-14T10:32:11.928" v="41439" actId="478"/>
          <ac:spMkLst>
            <pc:docMk/>
            <pc:sldMk cId="765083353" sldId="398"/>
            <ac:spMk id="59" creationId="{03D3A23E-5A78-18D6-654D-5157631266EF}"/>
          </ac:spMkLst>
        </pc:spChg>
        <pc:spChg chg="mod">
          <ac:chgData name="Laura Ceresa" userId="384bb9e9-2594-4f7a-b225-96d26c7ed3c9" providerId="ADAL" clId="{98934BC2-9764-484A-B339-EBED37FE67EC}" dt="2026-05-14T10:37:07.153" v="41487" actId="1076"/>
          <ac:spMkLst>
            <pc:docMk/>
            <pc:sldMk cId="765083353" sldId="398"/>
            <ac:spMk id="61" creationId="{510B65F0-D99F-209E-DA6A-A8AEE81A70BB}"/>
          </ac:spMkLst>
        </pc:spChg>
        <pc:spChg chg="del">
          <ac:chgData name="Laura Ceresa" userId="384bb9e9-2594-4f7a-b225-96d26c7ed3c9" providerId="ADAL" clId="{98934BC2-9764-484A-B339-EBED37FE67EC}" dt="2026-05-14T10:22:55.380" v="41409" actId="478"/>
          <ac:spMkLst>
            <pc:docMk/>
            <pc:sldMk cId="765083353" sldId="398"/>
            <ac:spMk id="62" creationId="{FC5D2256-AE7A-8186-F737-3C7B026360B7}"/>
          </ac:spMkLst>
        </pc:spChg>
        <pc:spChg chg="add mod">
          <ac:chgData name="Laura Ceresa" userId="384bb9e9-2594-4f7a-b225-96d26c7ed3c9" providerId="ADAL" clId="{98934BC2-9764-484A-B339-EBED37FE67EC}" dt="2026-05-14T10:38:50.358" v="41500" actId="14100"/>
          <ac:spMkLst>
            <pc:docMk/>
            <pc:sldMk cId="765083353" sldId="398"/>
            <ac:spMk id="66" creationId="{2F1AF93D-0827-04BD-899A-D703952B1C2B}"/>
          </ac:spMkLst>
        </pc:spChg>
        <pc:grpChg chg="add mod">
          <ac:chgData name="Laura Ceresa" userId="384bb9e9-2594-4f7a-b225-96d26c7ed3c9" providerId="ADAL" clId="{98934BC2-9764-484A-B339-EBED37FE67EC}" dt="2026-05-14T10:38:21.858" v="41496" actId="1076"/>
          <ac:grpSpMkLst>
            <pc:docMk/>
            <pc:sldMk cId="765083353" sldId="398"/>
            <ac:grpSpMk id="19" creationId="{DA27020A-C6E1-4BD4-0042-DA1C366CF112}"/>
          </ac:grpSpMkLst>
        </pc:grpChg>
        <pc:grpChg chg="mod">
          <ac:chgData name="Laura Ceresa" userId="384bb9e9-2594-4f7a-b225-96d26c7ed3c9" providerId="ADAL" clId="{98934BC2-9764-484A-B339-EBED37FE67EC}" dt="2026-05-14T10:37:46.359" v="41491" actId="1076"/>
          <ac:grpSpMkLst>
            <pc:docMk/>
            <pc:sldMk cId="765083353" sldId="398"/>
            <ac:grpSpMk id="35" creationId="{4D1EC4A5-41CF-FA5F-2B83-3CA85F4239B7}"/>
          </ac:grpSpMkLst>
        </pc:grpChg>
        <pc:grpChg chg="add del mod">
          <ac:chgData name="Laura Ceresa" userId="384bb9e9-2594-4f7a-b225-96d26c7ed3c9" providerId="ADAL" clId="{98934BC2-9764-484A-B339-EBED37FE67EC}" dt="2026-05-14T10:32:09.672" v="41438" actId="478"/>
          <ac:grpSpMkLst>
            <pc:docMk/>
            <pc:sldMk cId="765083353" sldId="398"/>
            <ac:grpSpMk id="41" creationId="{2A2DE222-8B5D-DE1F-1CCC-F27FF4C006E6}"/>
          </ac:grpSpMkLst>
        </pc:grpChg>
        <pc:grpChg chg="del">
          <ac:chgData name="Laura Ceresa" userId="384bb9e9-2594-4f7a-b225-96d26c7ed3c9" providerId="ADAL" clId="{98934BC2-9764-484A-B339-EBED37FE67EC}" dt="2026-05-14T10:31:42.211" v="41434" actId="478"/>
          <ac:grpSpMkLst>
            <pc:docMk/>
            <pc:sldMk cId="765083353" sldId="398"/>
            <ac:grpSpMk id="52" creationId="{DB2DB858-FD11-FB9E-05CC-1E0118CA7159}"/>
          </ac:grpSpMkLst>
        </pc:grpChg>
        <pc:picChg chg="mod">
          <ac:chgData name="Laura Ceresa" userId="384bb9e9-2594-4f7a-b225-96d26c7ed3c9" providerId="ADAL" clId="{98934BC2-9764-484A-B339-EBED37FE67EC}" dt="2026-05-14T10:37:46.359" v="41491" actId="1076"/>
          <ac:picMkLst>
            <pc:docMk/>
            <pc:sldMk cId="765083353" sldId="398"/>
            <ac:picMk id="3" creationId="{0E1AAD98-DF57-1A6A-F459-4D1AC1C87857}"/>
          </ac:picMkLst>
        </pc:picChg>
        <pc:picChg chg="add mod">
          <ac:chgData name="Laura Ceresa" userId="384bb9e9-2594-4f7a-b225-96d26c7ed3c9" providerId="ADAL" clId="{98934BC2-9764-484A-B339-EBED37FE67EC}" dt="2026-05-14T10:38:21.858" v="41496" actId="1076"/>
          <ac:picMkLst>
            <pc:docMk/>
            <pc:sldMk cId="765083353" sldId="398"/>
            <ac:picMk id="6" creationId="{0CD6D134-FDC0-5C82-CE0D-554452E3D27C}"/>
          </ac:picMkLst>
        </pc:picChg>
        <pc:picChg chg="mod">
          <ac:chgData name="Laura Ceresa" userId="384bb9e9-2594-4f7a-b225-96d26c7ed3c9" providerId="ADAL" clId="{98934BC2-9764-484A-B339-EBED37FE67EC}" dt="2026-05-14T10:36:45.427" v="41483" actId="1076"/>
          <ac:picMkLst>
            <pc:docMk/>
            <pc:sldMk cId="765083353" sldId="398"/>
            <ac:picMk id="8" creationId="{B5E5E21A-E2E5-8335-A9A6-DBFFAC4BBEF7}"/>
          </ac:picMkLst>
        </pc:picChg>
        <pc:picChg chg="mod">
          <ac:chgData name="Laura Ceresa" userId="384bb9e9-2594-4f7a-b225-96d26c7ed3c9" providerId="ADAL" clId="{98934BC2-9764-484A-B339-EBED37FE67EC}" dt="2026-05-14T10:37:03.749" v="41486" actId="1076"/>
          <ac:picMkLst>
            <pc:docMk/>
            <pc:sldMk cId="765083353" sldId="398"/>
            <ac:picMk id="20" creationId="{62CC46EC-CAC9-425D-7C44-73FCDD7140CD}"/>
          </ac:picMkLst>
        </pc:picChg>
        <pc:picChg chg="mod">
          <ac:chgData name="Laura Ceresa" userId="384bb9e9-2594-4f7a-b225-96d26c7ed3c9" providerId="ADAL" clId="{98934BC2-9764-484A-B339-EBED37FE67EC}" dt="2026-05-14T10:37:03.749" v="41486" actId="1076"/>
          <ac:picMkLst>
            <pc:docMk/>
            <pc:sldMk cId="765083353" sldId="398"/>
            <ac:picMk id="25" creationId="{5B3B76E8-7C64-0210-D82E-C51DA5B8CA84}"/>
          </ac:picMkLst>
        </pc:picChg>
        <pc:picChg chg="mod">
          <ac:chgData name="Laura Ceresa" userId="384bb9e9-2594-4f7a-b225-96d26c7ed3c9" providerId="ADAL" clId="{98934BC2-9764-484A-B339-EBED37FE67EC}" dt="2026-05-14T10:36:45.427" v="41483" actId="1076"/>
          <ac:picMkLst>
            <pc:docMk/>
            <pc:sldMk cId="765083353" sldId="398"/>
            <ac:picMk id="29" creationId="{1BCE564B-1E33-F12B-9C02-A06A3781508F}"/>
          </ac:picMkLst>
        </pc:picChg>
        <pc:picChg chg="add mod">
          <ac:chgData name="Laura Ceresa" userId="384bb9e9-2594-4f7a-b225-96d26c7ed3c9" providerId="ADAL" clId="{98934BC2-9764-484A-B339-EBED37FE67EC}" dt="2026-05-14T10:36:45.427" v="41483" actId="1076"/>
          <ac:picMkLst>
            <pc:docMk/>
            <pc:sldMk cId="765083353" sldId="398"/>
            <ac:picMk id="65" creationId="{ED34CC6A-8FEA-3187-39DC-0BF5DD37B748}"/>
          </ac:picMkLst>
        </pc:picChg>
        <pc:cxnChg chg="del">
          <ac:chgData name="Laura Ceresa" userId="384bb9e9-2594-4f7a-b225-96d26c7ed3c9" providerId="ADAL" clId="{98934BC2-9764-484A-B339-EBED37FE67EC}" dt="2026-05-14T10:22:55.380" v="41409" actId="478"/>
          <ac:cxnSpMkLst>
            <pc:docMk/>
            <pc:sldMk cId="765083353" sldId="398"/>
            <ac:cxnSpMk id="14" creationId="{C6EF53F9-1E0A-E7FD-2703-9B8DB2CF8E4D}"/>
          </ac:cxnSpMkLst>
        </pc:cxnChg>
        <pc:cxnChg chg="add mod">
          <ac:chgData name="Laura Ceresa" userId="384bb9e9-2594-4f7a-b225-96d26c7ed3c9" providerId="ADAL" clId="{98934BC2-9764-484A-B339-EBED37FE67EC}" dt="2026-05-14T10:38:21.858" v="41496" actId="1076"/>
          <ac:cxnSpMkLst>
            <pc:docMk/>
            <pc:sldMk cId="765083353" sldId="398"/>
            <ac:cxnSpMk id="17" creationId="{9AF6176F-0F74-2934-D0C8-BAC01556002C}"/>
          </ac:cxnSpMkLst>
        </pc:cxnChg>
        <pc:cxnChg chg="mod">
          <ac:chgData name="Laura Ceresa" userId="384bb9e9-2594-4f7a-b225-96d26c7ed3c9" providerId="ADAL" clId="{98934BC2-9764-484A-B339-EBED37FE67EC}" dt="2026-05-14T10:20:16.030" v="41399"/>
          <ac:cxnSpMkLst>
            <pc:docMk/>
            <pc:sldMk cId="765083353" sldId="398"/>
            <ac:cxnSpMk id="22" creationId="{CF080542-CF14-8058-9B58-4AD749B1E965}"/>
          </ac:cxnSpMkLst>
        </pc:cxnChg>
        <pc:cxnChg chg="add mod">
          <ac:chgData name="Laura Ceresa" userId="384bb9e9-2594-4f7a-b225-96d26c7ed3c9" providerId="ADAL" clId="{98934BC2-9764-484A-B339-EBED37FE67EC}" dt="2026-05-14T12:44:37.244" v="42242" actId="14100"/>
          <ac:cxnSpMkLst>
            <pc:docMk/>
            <pc:sldMk cId="765083353" sldId="398"/>
            <ac:cxnSpMk id="26" creationId="{5053E2E4-CEE7-4790-7C52-72301EF90F36}"/>
          </ac:cxnSpMkLst>
        </pc:cxnChg>
        <pc:cxnChg chg="add mod">
          <ac:chgData name="Laura Ceresa" userId="384bb9e9-2594-4f7a-b225-96d26c7ed3c9" providerId="ADAL" clId="{98934BC2-9764-484A-B339-EBED37FE67EC}" dt="2026-05-14T12:44:43.619" v="42243" actId="14100"/>
          <ac:cxnSpMkLst>
            <pc:docMk/>
            <pc:sldMk cId="765083353" sldId="398"/>
            <ac:cxnSpMk id="30" creationId="{19B1CBB1-E2D8-4915-6A85-263089C65AB3}"/>
          </ac:cxnSpMkLst>
        </pc:cxnChg>
        <pc:cxnChg chg="mod">
          <ac:chgData name="Laura Ceresa" userId="384bb9e9-2594-4f7a-b225-96d26c7ed3c9" providerId="ADAL" clId="{98934BC2-9764-484A-B339-EBED37FE67EC}" dt="2026-05-14T10:37:46.359" v="41491" actId="1076"/>
          <ac:cxnSpMkLst>
            <pc:docMk/>
            <pc:sldMk cId="765083353" sldId="398"/>
            <ac:cxnSpMk id="34" creationId="{F1918138-EA4D-F717-B7C8-88D95C44D82D}"/>
          </ac:cxnSpMkLst>
        </pc:cxnChg>
        <pc:cxnChg chg="mod">
          <ac:chgData name="Laura Ceresa" userId="384bb9e9-2594-4f7a-b225-96d26c7ed3c9" providerId="ADAL" clId="{98934BC2-9764-484A-B339-EBED37FE67EC}" dt="2026-05-14T10:37:03.749" v="41486" actId="1076"/>
          <ac:cxnSpMkLst>
            <pc:docMk/>
            <pc:sldMk cId="765083353" sldId="398"/>
            <ac:cxnSpMk id="40" creationId="{BC608A1B-4A6A-495A-26B2-F7A34BED3555}"/>
          </ac:cxnSpMkLst>
        </pc:cxnChg>
        <pc:cxnChg chg="mod">
          <ac:chgData name="Laura Ceresa" userId="384bb9e9-2594-4f7a-b225-96d26c7ed3c9" providerId="ADAL" clId="{98934BC2-9764-484A-B339-EBED37FE67EC}" dt="2026-05-14T10:31:42.643" v="41435"/>
          <ac:cxnSpMkLst>
            <pc:docMk/>
            <pc:sldMk cId="765083353" sldId="398"/>
            <ac:cxnSpMk id="43" creationId="{371D8816-3C82-98B2-1351-21FFFEBBFA8F}"/>
          </ac:cxnSpMkLst>
        </pc:cxnChg>
        <pc:cxnChg chg="mod">
          <ac:chgData name="Laura Ceresa" userId="384bb9e9-2594-4f7a-b225-96d26c7ed3c9" providerId="ADAL" clId="{98934BC2-9764-484A-B339-EBED37FE67EC}" dt="2026-05-14T10:31:42.643" v="41435"/>
          <ac:cxnSpMkLst>
            <pc:docMk/>
            <pc:sldMk cId="765083353" sldId="398"/>
            <ac:cxnSpMk id="44" creationId="{97445632-3D6D-999C-FE21-B89C2B4DDB7D}"/>
          </ac:cxnSpMkLst>
        </pc:cxnChg>
        <pc:cxnChg chg="mod">
          <ac:chgData name="Laura Ceresa" userId="384bb9e9-2594-4f7a-b225-96d26c7ed3c9" providerId="ADAL" clId="{98934BC2-9764-484A-B339-EBED37FE67EC}" dt="2026-05-14T10:31:42.643" v="41435"/>
          <ac:cxnSpMkLst>
            <pc:docMk/>
            <pc:sldMk cId="765083353" sldId="398"/>
            <ac:cxnSpMk id="48" creationId="{B9588572-5F5C-4FB2-91C6-61F4B985AA4D}"/>
          </ac:cxnSpMkLst>
        </pc:cxnChg>
        <pc:cxnChg chg="mod">
          <ac:chgData name="Laura Ceresa" userId="384bb9e9-2594-4f7a-b225-96d26c7ed3c9" providerId="ADAL" clId="{98934BC2-9764-484A-B339-EBED37FE67EC}" dt="2026-05-14T10:23:59.114" v="41416" actId="14100"/>
          <ac:cxnSpMkLst>
            <pc:docMk/>
            <pc:sldMk cId="765083353" sldId="398"/>
            <ac:cxnSpMk id="53" creationId="{B07502C6-9DAA-660F-010F-97AE6DFC5C42}"/>
          </ac:cxnSpMkLst>
        </pc:cxnChg>
        <pc:cxnChg chg="mod">
          <ac:chgData name="Laura Ceresa" userId="384bb9e9-2594-4f7a-b225-96d26c7ed3c9" providerId="ADAL" clId="{98934BC2-9764-484A-B339-EBED37FE67EC}" dt="2026-05-14T10:23:48.264" v="41414" actId="1076"/>
          <ac:cxnSpMkLst>
            <pc:docMk/>
            <pc:sldMk cId="765083353" sldId="398"/>
            <ac:cxnSpMk id="54" creationId="{5F8B6E52-4F1B-1667-FB97-D5DABB4CDD89}"/>
          </ac:cxnSpMkLst>
        </pc:cxnChg>
        <pc:cxnChg chg="del">
          <ac:chgData name="Laura Ceresa" userId="384bb9e9-2594-4f7a-b225-96d26c7ed3c9" providerId="ADAL" clId="{98934BC2-9764-484A-B339-EBED37FE67EC}" dt="2026-05-14T10:32:08.364" v="41437" actId="478"/>
          <ac:cxnSpMkLst>
            <pc:docMk/>
            <pc:sldMk cId="765083353" sldId="398"/>
            <ac:cxnSpMk id="57" creationId="{796AB811-24B9-E9D2-D2F7-019C1A3B4F78}"/>
          </ac:cxnSpMkLst>
        </pc:cxnChg>
        <pc:cxnChg chg="del mod">
          <ac:chgData name="Laura Ceresa" userId="384bb9e9-2594-4f7a-b225-96d26c7ed3c9" providerId="ADAL" clId="{98934BC2-9764-484A-B339-EBED37FE67EC}" dt="2026-05-14T10:31:55.328" v="41436" actId="478"/>
          <ac:cxnSpMkLst>
            <pc:docMk/>
            <pc:sldMk cId="765083353" sldId="398"/>
            <ac:cxnSpMk id="60" creationId="{EA3EAE55-3C27-AA32-2CDD-BDEA4EE8EF07}"/>
          </ac:cxnSpMkLst>
        </pc:cxnChg>
        <pc:cxnChg chg="add mod">
          <ac:chgData name="Laura Ceresa" userId="384bb9e9-2594-4f7a-b225-96d26c7ed3c9" providerId="ADAL" clId="{98934BC2-9764-484A-B339-EBED37FE67EC}" dt="2026-05-14T10:37:03.749" v="41486" actId="1076"/>
          <ac:cxnSpMkLst>
            <pc:docMk/>
            <pc:sldMk cId="765083353" sldId="398"/>
            <ac:cxnSpMk id="63" creationId="{D6BF1DC4-104E-E787-7843-568AF61B3B3A}"/>
          </ac:cxnSpMkLst>
        </pc:cxnChg>
      </pc:sldChg>
      <pc:sldChg chg="add del">
        <pc:chgData name="Laura Ceresa" userId="384bb9e9-2594-4f7a-b225-96d26c7ed3c9" providerId="ADAL" clId="{98934BC2-9764-484A-B339-EBED37FE67EC}" dt="2026-05-14T11:24:20.177" v="41624"/>
        <pc:sldMkLst>
          <pc:docMk/>
          <pc:sldMk cId="651445954" sldId="399"/>
        </pc:sldMkLst>
      </pc:sldChg>
      <pc:sldChg chg="addSp delSp modSp add mod">
        <pc:chgData name="Laura Ceresa" userId="384bb9e9-2594-4f7a-b225-96d26c7ed3c9" providerId="ADAL" clId="{98934BC2-9764-484A-B339-EBED37FE67EC}" dt="2026-05-14T12:46:25.253" v="42275" actId="1076"/>
        <pc:sldMkLst>
          <pc:docMk/>
          <pc:sldMk cId="1572866654" sldId="399"/>
        </pc:sldMkLst>
        <pc:spChg chg="add mod">
          <ac:chgData name="Laura Ceresa" userId="384bb9e9-2594-4f7a-b225-96d26c7ed3c9" providerId="ADAL" clId="{98934BC2-9764-484A-B339-EBED37FE67EC}" dt="2026-05-14T12:40:27.009" v="42220"/>
          <ac:spMkLst>
            <pc:docMk/>
            <pc:sldMk cId="1572866654" sldId="399"/>
            <ac:spMk id="3" creationId="{E2399B7F-C621-B24C-7018-8388B312FDE9}"/>
          </ac:spMkLst>
        </pc:spChg>
        <pc:spChg chg="add mod">
          <ac:chgData name="Laura Ceresa" userId="384bb9e9-2594-4f7a-b225-96d26c7ed3c9" providerId="ADAL" clId="{98934BC2-9764-484A-B339-EBED37FE67EC}" dt="2026-05-14T12:46:25.253" v="42275" actId="1076"/>
          <ac:spMkLst>
            <pc:docMk/>
            <pc:sldMk cId="1572866654" sldId="399"/>
            <ac:spMk id="6" creationId="{FC09015F-DAC1-5D3F-AE39-1A7F92F20B87}"/>
          </ac:spMkLst>
        </pc:spChg>
        <pc:spChg chg="add mod">
          <ac:chgData name="Laura Ceresa" userId="384bb9e9-2594-4f7a-b225-96d26c7ed3c9" providerId="ADAL" clId="{98934BC2-9764-484A-B339-EBED37FE67EC}" dt="2026-05-14T12:46:02.096" v="42269" actId="6549"/>
          <ac:spMkLst>
            <pc:docMk/>
            <pc:sldMk cId="1572866654" sldId="399"/>
            <ac:spMk id="8" creationId="{70AEC51F-4FCC-2CB6-918C-1FFAD2BEAB26}"/>
          </ac:spMkLst>
        </pc:spChg>
        <pc:spChg chg="del">
          <ac:chgData name="Laura Ceresa" userId="384bb9e9-2594-4f7a-b225-96d26c7ed3c9" providerId="ADAL" clId="{98934BC2-9764-484A-B339-EBED37FE67EC}" dt="2026-05-14T12:45:31.452" v="42244" actId="478"/>
          <ac:spMkLst>
            <pc:docMk/>
            <pc:sldMk cId="1572866654" sldId="399"/>
            <ac:spMk id="39" creationId="{C0148363-E4B9-2CCA-6C82-BD8C42D7AEC7}"/>
          </ac:spMkLst>
        </pc:spChg>
        <pc:spChg chg="del">
          <ac:chgData name="Laura Ceresa" userId="384bb9e9-2594-4f7a-b225-96d26c7ed3c9" providerId="ADAL" clId="{98934BC2-9764-484A-B339-EBED37FE67EC}" dt="2026-05-14T12:45:31.452" v="42244" actId="478"/>
          <ac:spMkLst>
            <pc:docMk/>
            <pc:sldMk cId="1572866654" sldId="399"/>
            <ac:spMk id="45" creationId="{9DC325AF-AE76-4A8A-2FCB-EFF29344E5DB}"/>
          </ac:spMkLst>
        </pc:spChg>
        <pc:spChg chg="del">
          <ac:chgData name="Laura Ceresa" userId="384bb9e9-2594-4f7a-b225-96d26c7ed3c9" providerId="ADAL" clId="{98934BC2-9764-484A-B339-EBED37FE67EC}" dt="2026-05-14T12:45:31.452" v="42244" actId="478"/>
          <ac:spMkLst>
            <pc:docMk/>
            <pc:sldMk cId="1572866654" sldId="399"/>
            <ac:spMk id="46" creationId="{E9C66F89-40CB-6BF8-0444-C3F1264DCDD8}"/>
          </ac:spMkLst>
        </pc:spChg>
        <pc:spChg chg="del">
          <ac:chgData name="Laura Ceresa" userId="384bb9e9-2594-4f7a-b225-96d26c7ed3c9" providerId="ADAL" clId="{98934BC2-9764-484A-B339-EBED37FE67EC}" dt="2026-05-14T12:45:31.452" v="42244" actId="478"/>
          <ac:spMkLst>
            <pc:docMk/>
            <pc:sldMk cId="1572866654" sldId="399"/>
            <ac:spMk id="47" creationId="{451D64C3-D253-7C52-ECC4-13C7AC489145}"/>
          </ac:spMkLst>
        </pc:spChg>
        <pc:spChg chg="del">
          <ac:chgData name="Laura Ceresa" userId="384bb9e9-2594-4f7a-b225-96d26c7ed3c9" providerId="ADAL" clId="{98934BC2-9764-484A-B339-EBED37FE67EC}" dt="2026-05-14T12:45:34.902" v="42245" actId="478"/>
          <ac:spMkLst>
            <pc:docMk/>
            <pc:sldMk cId="1572866654" sldId="399"/>
            <ac:spMk id="50" creationId="{F63978B6-3F1A-D1C8-A890-942AC4E34068}"/>
          </ac:spMkLst>
        </pc:spChg>
        <pc:spChg chg="mod">
          <ac:chgData name="Laura Ceresa" userId="384bb9e9-2594-4f7a-b225-96d26c7ed3c9" providerId="ADAL" clId="{98934BC2-9764-484A-B339-EBED37FE67EC}" dt="2026-05-14T12:43:57.878" v="42232" actId="1076"/>
          <ac:spMkLst>
            <pc:docMk/>
            <pc:sldMk cId="1572866654" sldId="399"/>
            <ac:spMk id="62" creationId="{CE6556F3-D4E8-2A2E-C58E-5C4C78577470}"/>
          </ac:spMkLst>
        </pc:spChg>
      </pc:sldChg>
      <pc:sldChg chg="addSp delSp modSp add mod modShow">
        <pc:chgData name="Laura Ceresa" userId="384bb9e9-2594-4f7a-b225-96d26c7ed3c9" providerId="ADAL" clId="{98934BC2-9764-484A-B339-EBED37FE67EC}" dt="2026-05-14T14:01:45.292" v="42799" actId="729"/>
        <pc:sldMkLst>
          <pc:docMk/>
          <pc:sldMk cId="2646015338" sldId="400"/>
        </pc:sldMkLst>
        <pc:spChg chg="del">
          <ac:chgData name="Laura Ceresa" userId="384bb9e9-2594-4f7a-b225-96d26c7ed3c9" providerId="ADAL" clId="{98934BC2-9764-484A-B339-EBED37FE67EC}" dt="2026-05-14T13:58:54.585" v="42770" actId="478"/>
          <ac:spMkLst>
            <pc:docMk/>
            <pc:sldMk cId="2646015338" sldId="400"/>
            <ac:spMk id="7" creationId="{1FFAE8EF-5D3D-5A00-F792-F95D5B9FF8CD}"/>
          </ac:spMkLst>
        </pc:spChg>
        <pc:spChg chg="mod">
          <ac:chgData name="Laura Ceresa" userId="384bb9e9-2594-4f7a-b225-96d26c7ed3c9" providerId="ADAL" clId="{98934BC2-9764-484A-B339-EBED37FE67EC}" dt="2026-05-14T14:01:30.461" v="42797" actId="20577"/>
          <ac:spMkLst>
            <pc:docMk/>
            <pc:sldMk cId="2646015338" sldId="400"/>
            <ac:spMk id="8" creationId="{FD83AEB9-4C2C-BBC6-9301-2027BBCC81E5}"/>
          </ac:spMkLst>
        </pc:spChg>
        <pc:spChg chg="del">
          <ac:chgData name="Laura Ceresa" userId="384bb9e9-2594-4f7a-b225-96d26c7ed3c9" providerId="ADAL" clId="{98934BC2-9764-484A-B339-EBED37FE67EC}" dt="2026-05-14T13:58:54.585" v="42770" actId="478"/>
          <ac:spMkLst>
            <pc:docMk/>
            <pc:sldMk cId="2646015338" sldId="400"/>
            <ac:spMk id="11" creationId="{0E6B7171-A0C6-F9DD-86E6-CCDBAEEB119A}"/>
          </ac:spMkLst>
        </pc:spChg>
        <pc:spChg chg="del">
          <ac:chgData name="Laura Ceresa" userId="384bb9e9-2594-4f7a-b225-96d26c7ed3c9" providerId="ADAL" clId="{98934BC2-9764-484A-B339-EBED37FE67EC}" dt="2026-05-14T13:58:40.490" v="42763" actId="478"/>
          <ac:spMkLst>
            <pc:docMk/>
            <pc:sldMk cId="2646015338" sldId="400"/>
            <ac:spMk id="13" creationId="{69E07231-8030-1FA3-547D-3A4003E59DDE}"/>
          </ac:spMkLst>
        </pc:spChg>
        <pc:spChg chg="del">
          <ac:chgData name="Laura Ceresa" userId="384bb9e9-2594-4f7a-b225-96d26c7ed3c9" providerId="ADAL" clId="{98934BC2-9764-484A-B339-EBED37FE67EC}" dt="2026-05-14T13:58:40.490" v="42763" actId="478"/>
          <ac:spMkLst>
            <pc:docMk/>
            <pc:sldMk cId="2646015338" sldId="400"/>
            <ac:spMk id="19" creationId="{D1264B34-0882-16B9-1B12-63E7C67671C0}"/>
          </ac:spMkLst>
        </pc:spChg>
        <pc:spChg chg="del">
          <ac:chgData name="Laura Ceresa" userId="384bb9e9-2594-4f7a-b225-96d26c7ed3c9" providerId="ADAL" clId="{98934BC2-9764-484A-B339-EBED37FE67EC}" dt="2026-05-14T13:58:40.490" v="42763" actId="478"/>
          <ac:spMkLst>
            <pc:docMk/>
            <pc:sldMk cId="2646015338" sldId="400"/>
            <ac:spMk id="20" creationId="{1F424441-1EFB-85B5-977D-F4748C28DECB}"/>
          </ac:spMkLst>
        </pc:spChg>
        <pc:spChg chg="del">
          <ac:chgData name="Laura Ceresa" userId="384bb9e9-2594-4f7a-b225-96d26c7ed3c9" providerId="ADAL" clId="{98934BC2-9764-484A-B339-EBED37FE67EC}" dt="2026-05-14T13:58:42.673" v="42764" actId="478"/>
          <ac:spMkLst>
            <pc:docMk/>
            <pc:sldMk cId="2646015338" sldId="400"/>
            <ac:spMk id="21" creationId="{AF3AABDB-5FA9-7C49-AEE8-85E6C5082783}"/>
          </ac:spMkLst>
        </pc:spChg>
        <pc:spChg chg="mod">
          <ac:chgData name="Laura Ceresa" userId="384bb9e9-2594-4f7a-b225-96d26c7ed3c9" providerId="ADAL" clId="{98934BC2-9764-484A-B339-EBED37FE67EC}" dt="2026-05-14T13:59:42.733" v="42784" actId="688"/>
          <ac:spMkLst>
            <pc:docMk/>
            <pc:sldMk cId="2646015338" sldId="400"/>
            <ac:spMk id="22" creationId="{E3E1CD3A-0657-3C15-4D67-F0C236EE21B2}"/>
          </ac:spMkLst>
        </pc:spChg>
        <pc:spChg chg="add del mod">
          <ac:chgData name="Laura Ceresa" userId="384bb9e9-2594-4f7a-b225-96d26c7ed3c9" providerId="ADAL" clId="{98934BC2-9764-484A-B339-EBED37FE67EC}" dt="2026-05-14T13:59:01.304" v="42772" actId="478"/>
          <ac:spMkLst>
            <pc:docMk/>
            <pc:sldMk cId="2646015338" sldId="400"/>
            <ac:spMk id="31" creationId="{0BB05E05-9223-D6D2-B69B-5E65C28BED27}"/>
          </ac:spMkLst>
        </pc:spChg>
        <pc:spChg chg="mod">
          <ac:chgData name="Laura Ceresa" userId="384bb9e9-2594-4f7a-b225-96d26c7ed3c9" providerId="ADAL" clId="{98934BC2-9764-484A-B339-EBED37FE67EC}" dt="2026-05-14T13:59:09.672" v="42774" actId="1076"/>
          <ac:spMkLst>
            <pc:docMk/>
            <pc:sldMk cId="2646015338" sldId="400"/>
            <ac:spMk id="34" creationId="{0A1F51FB-500A-5376-3215-D0FA532C6AB3}"/>
          </ac:spMkLst>
        </pc:spChg>
        <pc:spChg chg="mod">
          <ac:chgData name="Laura Ceresa" userId="384bb9e9-2594-4f7a-b225-96d26c7ed3c9" providerId="ADAL" clId="{98934BC2-9764-484A-B339-EBED37FE67EC}" dt="2026-05-14T13:59:46.773" v="42785" actId="1076"/>
          <ac:spMkLst>
            <pc:docMk/>
            <pc:sldMk cId="2646015338" sldId="400"/>
            <ac:spMk id="122" creationId="{C1725EC3-7C40-D3DA-0F51-7D3612B3CF84}"/>
          </ac:spMkLst>
        </pc:spChg>
        <pc:spChg chg="del mod">
          <ac:chgData name="Laura Ceresa" userId="384bb9e9-2594-4f7a-b225-96d26c7ed3c9" providerId="ADAL" clId="{98934BC2-9764-484A-B339-EBED37FE67EC}" dt="2026-05-14T14:01:40.630" v="42798" actId="478"/>
          <ac:spMkLst>
            <pc:docMk/>
            <pc:sldMk cId="2646015338" sldId="400"/>
            <ac:spMk id="123" creationId="{12FE9E59-AF0C-C1EC-59BC-66475CC9EE74}"/>
          </ac:spMkLst>
        </pc:spChg>
        <pc:grpChg chg="mod">
          <ac:chgData name="Laura Ceresa" userId="384bb9e9-2594-4f7a-b225-96d26c7ed3c9" providerId="ADAL" clId="{98934BC2-9764-484A-B339-EBED37FE67EC}" dt="2026-05-14T13:59:54.661" v="42786" actId="1076"/>
          <ac:grpSpMkLst>
            <pc:docMk/>
            <pc:sldMk cId="2646015338" sldId="400"/>
            <ac:grpSpMk id="6" creationId="{2E5907F8-B5E3-8E62-7EC9-B2C9C945C859}"/>
          </ac:grpSpMkLst>
        </pc:grpChg>
        <pc:picChg chg="add del mod">
          <ac:chgData name="Laura Ceresa" userId="384bb9e9-2594-4f7a-b225-96d26c7ed3c9" providerId="ADAL" clId="{98934BC2-9764-484A-B339-EBED37FE67EC}" dt="2026-05-14T13:58:07.175" v="42755" actId="478"/>
          <ac:picMkLst>
            <pc:docMk/>
            <pc:sldMk cId="2646015338" sldId="400"/>
            <ac:picMk id="3" creationId="{A75CC789-EEE6-BBCE-07FF-14C2E40F3609}"/>
          </ac:picMkLst>
        </pc:picChg>
        <pc:picChg chg="del">
          <ac:chgData name="Laura Ceresa" userId="384bb9e9-2594-4f7a-b225-96d26c7ed3c9" providerId="ADAL" clId="{98934BC2-9764-484A-B339-EBED37FE67EC}" dt="2026-05-14T13:58:27.482" v="42761" actId="478"/>
          <ac:picMkLst>
            <pc:docMk/>
            <pc:sldMk cId="2646015338" sldId="400"/>
            <ac:picMk id="18" creationId="{C6AD35E4-5DFD-B42C-CE2A-C3B34C3B7E48}"/>
          </ac:picMkLst>
        </pc:picChg>
        <pc:picChg chg="add mod ord">
          <ac:chgData name="Laura Ceresa" userId="384bb9e9-2594-4f7a-b225-96d26c7ed3c9" providerId="ADAL" clId="{98934BC2-9764-484A-B339-EBED37FE67EC}" dt="2026-05-14T13:59:30.983" v="42781" actId="1076"/>
          <ac:picMkLst>
            <pc:docMk/>
            <pc:sldMk cId="2646015338" sldId="400"/>
            <ac:picMk id="36" creationId="{1E90FEC7-2881-950C-C528-52A330147CC6}"/>
          </ac:picMkLst>
        </pc:picChg>
      </pc:sldChg>
      <pc:sldMasterChg chg="addSp delSp modSp mod modSldLayout">
        <pc:chgData name="Laura Ceresa" userId="384bb9e9-2594-4f7a-b225-96d26c7ed3c9" providerId="ADAL" clId="{98934BC2-9764-484A-B339-EBED37FE67EC}" dt="2026-05-14T14:02:51.379" v="42806" actId="1076"/>
        <pc:sldMasterMkLst>
          <pc:docMk/>
          <pc:sldMasterMk cId="838972326" sldId="2147483648"/>
        </pc:sldMasterMkLst>
        <pc:sldLayoutChg chg="addSp delSp modSp mod">
          <pc:chgData name="Laura Ceresa" userId="384bb9e9-2594-4f7a-b225-96d26c7ed3c9" providerId="ADAL" clId="{98934BC2-9764-484A-B339-EBED37FE67EC}" dt="2026-05-04T12:00:47.919" v="40067" actId="14100"/>
          <pc:sldLayoutMkLst>
            <pc:docMk/>
            <pc:sldMasterMk cId="838972326" sldId="2147483648"/>
            <pc:sldLayoutMk cId="1824677085" sldId="2147483649"/>
          </pc:sldLayoutMkLst>
          <pc:spChg chg="add mod">
            <ac:chgData name="Laura Ceresa" userId="384bb9e9-2594-4f7a-b225-96d26c7ed3c9" providerId="ADAL" clId="{98934BC2-9764-484A-B339-EBED37FE67EC}" dt="2026-05-04T12:00:47.919" v="40067" actId="14100"/>
            <ac:spMkLst>
              <pc:docMk/>
              <pc:sldMasterMk cId="838972326" sldId="2147483648"/>
              <pc:sldLayoutMk cId="1824677085" sldId="2147483649"/>
              <ac:spMk id="2" creationId="{EC84F485-868D-DC48-05A0-4BD2A4AA5175}"/>
            </ac:spMkLst>
          </pc:spChg>
          <pc:spChg chg="add mod ord">
            <ac:chgData name="Laura Ceresa" userId="384bb9e9-2594-4f7a-b225-96d26c7ed3c9" providerId="ADAL" clId="{98934BC2-9764-484A-B339-EBED37FE67EC}" dt="2026-04-29T18:24:14.036" v="16616" actId="1076"/>
            <ac:spMkLst>
              <pc:docMk/>
              <pc:sldMasterMk cId="838972326" sldId="2147483648"/>
              <pc:sldLayoutMk cId="1824677085" sldId="2147483649"/>
              <ac:spMk id="7" creationId="{DBE60EA5-95CC-C806-B7BA-711811DD1F06}"/>
            </ac:spMkLst>
          </pc:spChg>
          <pc:spChg chg="mod ord topLvl">
            <ac:chgData name="Laura Ceresa" userId="384bb9e9-2594-4f7a-b225-96d26c7ed3c9" providerId="ADAL" clId="{98934BC2-9764-484A-B339-EBED37FE67EC}" dt="2026-05-04T11:58:21.934" v="40045" actId="20577"/>
            <ac:spMkLst>
              <pc:docMk/>
              <pc:sldMasterMk cId="838972326" sldId="2147483648"/>
              <pc:sldLayoutMk cId="1824677085" sldId="2147483649"/>
              <ac:spMk id="8" creationId="{0E56E07D-3EC2-4DD2-9FDA-0FD3C46EB9FE}"/>
            </ac:spMkLst>
          </pc:spChg>
          <pc:spChg chg="add mod">
            <ac:chgData name="Laura Ceresa" userId="384bb9e9-2594-4f7a-b225-96d26c7ed3c9" providerId="ADAL" clId="{98934BC2-9764-484A-B339-EBED37FE67EC}" dt="2026-04-29T18:23:26.638" v="16609" actId="1076"/>
            <ac:spMkLst>
              <pc:docMk/>
              <pc:sldMasterMk cId="838972326" sldId="2147483648"/>
              <pc:sldLayoutMk cId="1824677085" sldId="2147483649"/>
              <ac:spMk id="10" creationId="{3FCF932C-880F-DBE5-81D0-6DB9EA9E4960}"/>
            </ac:spMkLst>
          </pc:spChg>
          <pc:spChg chg="add mod">
            <ac:chgData name="Laura Ceresa" userId="384bb9e9-2594-4f7a-b225-96d26c7ed3c9" providerId="ADAL" clId="{98934BC2-9764-484A-B339-EBED37FE67EC}" dt="2026-04-29T18:23:37.410" v="16611" actId="1076"/>
            <ac:spMkLst>
              <pc:docMk/>
              <pc:sldMasterMk cId="838972326" sldId="2147483648"/>
              <pc:sldLayoutMk cId="1824677085" sldId="2147483649"/>
              <ac:spMk id="20" creationId="{6D3362EF-D744-BC67-2E8C-1B9807362146}"/>
            </ac:spMkLst>
          </pc:spChg>
          <pc:spChg chg="add mod ord">
            <ac:chgData name="Laura Ceresa" userId="384bb9e9-2594-4f7a-b225-96d26c7ed3c9" providerId="ADAL" clId="{98934BC2-9764-484A-B339-EBED37FE67EC}" dt="2026-05-04T12:00:09.148" v="40058" actId="167"/>
            <ac:spMkLst>
              <pc:docMk/>
              <pc:sldMasterMk cId="838972326" sldId="2147483648"/>
              <pc:sldLayoutMk cId="1824677085" sldId="2147483649"/>
              <ac:spMk id="62" creationId="{6A252C83-D423-E65C-17A0-C1A226518A44}"/>
            </ac:spMkLst>
          </pc:spChg>
          <pc:spChg chg="add mod ord topLvl">
            <ac:chgData name="Laura Ceresa" userId="384bb9e9-2594-4f7a-b225-96d26c7ed3c9" providerId="ADAL" clId="{98934BC2-9764-484A-B339-EBED37FE67EC}" dt="2026-05-04T12:00:09.419" v="40059" actId="167"/>
            <ac:spMkLst>
              <pc:docMk/>
              <pc:sldMasterMk cId="838972326" sldId="2147483648"/>
              <pc:sldLayoutMk cId="1824677085" sldId="2147483649"/>
              <ac:spMk id="2049" creationId="{26C707B2-05ED-49B9-6682-B789F48A36DA}"/>
            </ac:spMkLst>
          </pc:spChg>
          <pc:spChg chg="mod ord">
            <ac:chgData name="Laura Ceresa" userId="384bb9e9-2594-4f7a-b225-96d26c7ed3c9" providerId="ADAL" clId="{98934BC2-9764-484A-B339-EBED37FE67EC}" dt="2026-04-29T18:24:36.874" v="16619" actId="1076"/>
            <ac:spMkLst>
              <pc:docMk/>
              <pc:sldMasterMk cId="838972326" sldId="2147483648"/>
              <pc:sldLayoutMk cId="1824677085" sldId="2147483649"/>
              <ac:spMk id="2056" creationId="{03273802-9827-0FBB-AD9C-9CE8396DB198}"/>
            </ac:spMkLst>
          </pc:spChg>
          <pc:spChg chg="add mod ord">
            <ac:chgData name="Laura Ceresa" userId="384bb9e9-2594-4f7a-b225-96d26c7ed3c9" providerId="ADAL" clId="{98934BC2-9764-484A-B339-EBED37FE67EC}" dt="2026-04-29T18:24:36.874" v="16619" actId="1076"/>
            <ac:spMkLst>
              <pc:docMk/>
              <pc:sldMasterMk cId="838972326" sldId="2147483648"/>
              <pc:sldLayoutMk cId="1824677085" sldId="2147483649"/>
              <ac:spMk id="2057" creationId="{48877900-07FE-C3EF-FF5D-5D818F2DC1D2}"/>
            </ac:spMkLst>
          </pc:spChg>
          <pc:spChg chg="mod ord topLvl">
            <ac:chgData name="Laura Ceresa" userId="384bb9e9-2594-4f7a-b225-96d26c7ed3c9" providerId="ADAL" clId="{98934BC2-9764-484A-B339-EBED37FE67EC}" dt="2026-04-29T18:26:48.120" v="16639" actId="164"/>
            <ac:spMkLst>
              <pc:docMk/>
              <pc:sldMasterMk cId="838972326" sldId="2147483648"/>
              <pc:sldLayoutMk cId="1824677085" sldId="2147483649"/>
              <ac:spMk id="2065" creationId="{58E52827-02C3-1EDC-7072-281ED0D10B25}"/>
            </ac:spMkLst>
          </pc:spChg>
          <pc:spChg chg="add mod ord topLvl">
            <ac:chgData name="Laura Ceresa" userId="384bb9e9-2594-4f7a-b225-96d26c7ed3c9" providerId="ADAL" clId="{98934BC2-9764-484A-B339-EBED37FE67EC}" dt="2026-04-29T18:23:04.857" v="16608" actId="1582"/>
            <ac:spMkLst>
              <pc:docMk/>
              <pc:sldMasterMk cId="838972326" sldId="2147483648"/>
              <pc:sldLayoutMk cId="1824677085" sldId="2147483649"/>
              <ac:spMk id="2075" creationId="{BD5A3E0B-703A-B080-FC24-A72C7E3D965D}"/>
            </ac:spMkLst>
          </pc:spChg>
          <pc:grpChg chg="add mod ord">
            <ac:chgData name="Laura Ceresa" userId="384bb9e9-2594-4f7a-b225-96d26c7ed3c9" providerId="ADAL" clId="{98934BC2-9764-484A-B339-EBED37FE67EC}" dt="2026-04-29T18:24:36.874" v="16619" actId="1076"/>
            <ac:grpSpMkLst>
              <pc:docMk/>
              <pc:sldMasterMk cId="838972326" sldId="2147483648"/>
              <pc:sldLayoutMk cId="1824677085" sldId="2147483649"/>
              <ac:grpSpMk id="2084" creationId="{8610770C-2065-F591-2213-EFAD1309023C}"/>
            </ac:grpSpMkLst>
          </pc:grpChg>
          <pc:grpChg chg="add mod">
            <ac:chgData name="Laura Ceresa" userId="384bb9e9-2594-4f7a-b225-96d26c7ed3c9" providerId="ADAL" clId="{98934BC2-9764-484A-B339-EBED37FE67EC}" dt="2026-04-29T18:26:48.120" v="16639" actId="164"/>
            <ac:grpSpMkLst>
              <pc:docMk/>
              <pc:sldMasterMk cId="838972326" sldId="2147483648"/>
              <pc:sldLayoutMk cId="1824677085" sldId="2147483649"/>
              <ac:grpSpMk id="2096" creationId="{234D9266-30C5-E812-94D3-273A3FF10B80}"/>
            </ac:grpSpMkLst>
          </pc:grpChg>
          <pc:picChg chg="add del mod ord">
            <ac:chgData name="Laura Ceresa" userId="384bb9e9-2594-4f7a-b225-96d26c7ed3c9" providerId="ADAL" clId="{98934BC2-9764-484A-B339-EBED37FE67EC}" dt="2026-05-04T12:00:34.046" v="40066" actId="1076"/>
            <ac:picMkLst>
              <pc:docMk/>
              <pc:sldMasterMk cId="838972326" sldId="2147483648"/>
              <pc:sldLayoutMk cId="1824677085" sldId="2147483649"/>
              <ac:picMk id="61" creationId="{4AC7B62E-43BB-0910-CB14-3C61CB759E38}"/>
            </ac:picMkLst>
          </pc:picChg>
          <pc:picChg chg="add del mod">
            <ac:chgData name="Laura Ceresa" userId="384bb9e9-2594-4f7a-b225-96d26c7ed3c9" providerId="ADAL" clId="{98934BC2-9764-484A-B339-EBED37FE67EC}" dt="2026-04-29T18:04:39.928" v="16371" actId="1076"/>
            <ac:picMkLst>
              <pc:docMk/>
              <pc:sldMasterMk cId="838972326" sldId="2147483648"/>
              <pc:sldLayoutMk cId="1824677085" sldId="2147483649"/>
              <ac:picMk id="2052" creationId="{3FDE1D82-9507-F3D5-94A2-6BEE1D34A80F}"/>
            </ac:picMkLst>
          </pc:picChg>
          <pc:picChg chg="add mod">
            <ac:chgData name="Laura Ceresa" userId="384bb9e9-2594-4f7a-b225-96d26c7ed3c9" providerId="ADAL" clId="{98934BC2-9764-484A-B339-EBED37FE67EC}" dt="2026-04-29T18:04:39.612" v="16370" actId="1076"/>
            <ac:picMkLst>
              <pc:docMk/>
              <pc:sldMasterMk cId="838972326" sldId="2147483648"/>
              <pc:sldLayoutMk cId="1824677085" sldId="2147483649"/>
              <ac:picMk id="2054" creationId="{15886463-37EF-A14B-0BE8-F07C689C3BBA}"/>
            </ac:picMkLst>
          </pc:picChg>
          <pc:picChg chg="add mod ord topLvl">
            <ac:chgData name="Laura Ceresa" userId="384bb9e9-2594-4f7a-b225-96d26c7ed3c9" providerId="ADAL" clId="{98934BC2-9764-484A-B339-EBED37FE67EC}" dt="2026-04-29T18:22:51.357" v="16607" actId="1076"/>
            <ac:picMkLst>
              <pc:docMk/>
              <pc:sldMasterMk cId="838972326" sldId="2147483648"/>
              <pc:sldLayoutMk cId="1824677085" sldId="2147483649"/>
              <ac:picMk id="2059" creationId="{865D706B-82C0-46C8-4D08-87D3E82A8A56}"/>
            </ac:picMkLst>
          </pc:picChg>
          <pc:picChg chg="add mod">
            <ac:chgData name="Laura Ceresa" userId="384bb9e9-2594-4f7a-b225-96d26c7ed3c9" providerId="ADAL" clId="{98934BC2-9764-484A-B339-EBED37FE67EC}" dt="2026-04-29T18:26:48.120" v="16639" actId="164"/>
            <ac:picMkLst>
              <pc:docMk/>
              <pc:sldMasterMk cId="838972326" sldId="2147483648"/>
              <pc:sldLayoutMk cId="1824677085" sldId="2147483649"/>
              <ac:picMk id="2070" creationId="{578488F6-812D-0488-95E9-85E9F87E355F}"/>
            </ac:picMkLst>
          </pc:picChg>
          <pc:picChg chg="add mod">
            <ac:chgData name="Laura Ceresa" userId="384bb9e9-2594-4f7a-b225-96d26c7ed3c9" providerId="ADAL" clId="{98934BC2-9764-484A-B339-EBED37FE67EC}" dt="2026-04-29T18:02:13.574" v="16344" actId="1076"/>
            <ac:picMkLst>
              <pc:docMk/>
              <pc:sldMasterMk cId="838972326" sldId="2147483648"/>
              <pc:sldLayoutMk cId="1824677085" sldId="2147483649"/>
              <ac:picMk id="2081" creationId="{85E3E018-66D0-3641-BB5B-BB77DFCF0AC2}"/>
            </ac:picMkLst>
          </pc:picChg>
          <pc:picChg chg="add mod">
            <ac:chgData name="Laura Ceresa" userId="384bb9e9-2594-4f7a-b225-96d26c7ed3c9" providerId="ADAL" clId="{98934BC2-9764-484A-B339-EBED37FE67EC}" dt="2026-04-29T18:02:16.793" v="16345" actId="1076"/>
            <ac:picMkLst>
              <pc:docMk/>
              <pc:sldMasterMk cId="838972326" sldId="2147483648"/>
              <pc:sldLayoutMk cId="1824677085" sldId="2147483649"/>
              <ac:picMk id="2082" creationId="{47AD4E5A-B8C1-3837-D596-E00E4DAFF525}"/>
            </ac:picMkLst>
          </pc:picChg>
          <pc:cxnChg chg="add mod">
            <ac:chgData name="Laura Ceresa" userId="384bb9e9-2594-4f7a-b225-96d26c7ed3c9" providerId="ADAL" clId="{98934BC2-9764-484A-B339-EBED37FE67EC}" dt="2026-04-29T18:23:33.615" v="16610" actId="14100"/>
            <ac:cxnSpMkLst>
              <pc:docMk/>
              <pc:sldMasterMk cId="838972326" sldId="2147483648"/>
              <pc:sldLayoutMk cId="1824677085" sldId="2147483649"/>
              <ac:cxnSpMk id="16" creationId="{EF0FD022-4D89-816E-9EA2-4985EC6BFACB}"/>
            </ac:cxnSpMkLst>
          </pc:cxnChg>
        </pc:sldLayoutChg>
        <pc:sldLayoutChg chg="addSp delSp modSp mod">
          <pc:chgData name="Laura Ceresa" userId="384bb9e9-2594-4f7a-b225-96d26c7ed3c9" providerId="ADAL" clId="{98934BC2-9764-484A-B339-EBED37FE67EC}" dt="2026-05-14T14:02:51.379" v="42806" actId="1076"/>
          <pc:sldLayoutMkLst>
            <pc:docMk/>
            <pc:sldMasterMk cId="838972326" sldId="2147483648"/>
            <pc:sldLayoutMk cId="2781575311" sldId="2147483650"/>
          </pc:sldLayoutMkLst>
          <pc:spChg chg="add mod">
            <ac:chgData name="Laura Ceresa" userId="384bb9e9-2594-4f7a-b225-96d26c7ed3c9" providerId="ADAL" clId="{98934BC2-9764-484A-B339-EBED37FE67EC}" dt="2026-05-14T14:02:51.379" v="42806" actId="1076"/>
            <ac:spMkLst>
              <pc:docMk/>
              <pc:sldMasterMk cId="838972326" sldId="2147483648"/>
              <pc:sldLayoutMk cId="2781575311" sldId="2147483650"/>
              <ac:spMk id="4" creationId="{7964C8EB-DA34-C0CF-A7F1-8ED18F12D861}"/>
            </ac:spMkLst>
          </pc:spChg>
          <pc:spChg chg="add mod">
            <ac:chgData name="Laura Ceresa" userId="384bb9e9-2594-4f7a-b225-96d26c7ed3c9" providerId="ADAL" clId="{98934BC2-9764-484A-B339-EBED37FE67EC}" dt="2026-05-01T14:42:11.636" v="23603" actId="1076"/>
            <ac:spMkLst>
              <pc:docMk/>
              <pc:sldMasterMk cId="838972326" sldId="2147483648"/>
              <pc:sldLayoutMk cId="2781575311" sldId="2147483650"/>
              <ac:spMk id="7" creationId="{73D2BDD8-E84E-4C46-F9CB-4DA565F271BD}"/>
            </ac:spMkLst>
          </pc:spChg>
          <pc:spChg chg="add mod">
            <ac:chgData name="Laura Ceresa" userId="384bb9e9-2594-4f7a-b225-96d26c7ed3c9" providerId="ADAL" clId="{98934BC2-9764-484A-B339-EBED37FE67EC}" dt="2026-04-29T18:26:19.172" v="16637" actId="1076"/>
            <ac:spMkLst>
              <pc:docMk/>
              <pc:sldMasterMk cId="838972326" sldId="2147483648"/>
              <pc:sldLayoutMk cId="2781575311" sldId="2147483650"/>
              <ac:spMk id="10" creationId="{8DDD1851-8162-2CF1-0F46-AC8934903643}"/>
            </ac:spMkLst>
          </pc:spChg>
          <pc:spChg chg="add mod">
            <ac:chgData name="Laura Ceresa" userId="384bb9e9-2594-4f7a-b225-96d26c7ed3c9" providerId="ADAL" clId="{98934BC2-9764-484A-B339-EBED37FE67EC}" dt="2026-04-19T12:14:04.165" v="597" actId="1076"/>
            <ac:spMkLst>
              <pc:docMk/>
              <pc:sldMasterMk cId="838972326" sldId="2147483648"/>
              <pc:sldLayoutMk cId="2781575311" sldId="2147483650"/>
              <ac:spMk id="11" creationId="{9892C33B-54B3-627C-85A6-07F4F8626968}"/>
            </ac:spMkLst>
          </pc:spChg>
          <pc:spChg chg="mod">
            <ac:chgData name="Laura Ceresa" userId="384bb9e9-2594-4f7a-b225-96d26c7ed3c9" providerId="ADAL" clId="{98934BC2-9764-484A-B339-EBED37FE67EC}" dt="2026-05-01T14:42:11.636" v="23603" actId="1076"/>
            <ac:spMkLst>
              <pc:docMk/>
              <pc:sldMasterMk cId="838972326" sldId="2147483648"/>
              <pc:sldLayoutMk cId="2781575311" sldId="2147483650"/>
              <ac:spMk id="14" creationId="{93F5D275-F000-D274-762D-472DEE1E99DB}"/>
            </ac:spMkLst>
          </pc:spChg>
          <pc:grpChg chg="add mod">
            <ac:chgData name="Laura Ceresa" userId="384bb9e9-2594-4f7a-b225-96d26c7ed3c9" providerId="ADAL" clId="{98934BC2-9764-484A-B339-EBED37FE67EC}" dt="2026-05-01T14:42:11.636" v="23603" actId="1076"/>
            <ac:grpSpMkLst>
              <pc:docMk/>
              <pc:sldMasterMk cId="838972326" sldId="2147483648"/>
              <pc:sldLayoutMk cId="2781575311" sldId="2147483650"/>
              <ac:grpSpMk id="9" creationId="{68D2C880-C861-DC69-9A86-DBC8D2BBCC7A}"/>
            </ac:grpSpMkLst>
          </pc:grpChg>
          <pc:picChg chg="add mod">
            <ac:chgData name="Laura Ceresa" userId="384bb9e9-2594-4f7a-b225-96d26c7ed3c9" providerId="ADAL" clId="{98934BC2-9764-484A-B339-EBED37FE67EC}" dt="2026-04-29T18:26:04.810" v="16632"/>
            <ac:picMkLst>
              <pc:docMk/>
              <pc:sldMasterMk cId="838972326" sldId="2147483648"/>
              <pc:sldLayoutMk cId="2781575311" sldId="2147483650"/>
              <ac:picMk id="2" creationId="{00F01D2D-AD16-A3DA-4B6E-1D638E668FB8}"/>
            </ac:picMkLst>
          </pc:picChg>
          <pc:picChg chg="add mod">
            <ac:chgData name="Laura Ceresa" userId="384bb9e9-2594-4f7a-b225-96d26c7ed3c9" providerId="ADAL" clId="{98934BC2-9764-484A-B339-EBED37FE67EC}" dt="2026-04-29T18:26:04.810" v="16632"/>
            <ac:picMkLst>
              <pc:docMk/>
              <pc:sldMasterMk cId="838972326" sldId="2147483648"/>
              <pc:sldLayoutMk cId="2781575311" sldId="2147483650"/>
              <ac:picMk id="3" creationId="{B39F527C-179B-0A8A-4E96-F6311B2A5CB7}"/>
            </ac:picMkLst>
          </pc:picChg>
          <pc:picChg chg="add mod">
            <ac:chgData name="Laura Ceresa" userId="384bb9e9-2594-4f7a-b225-96d26c7ed3c9" providerId="ADAL" clId="{98934BC2-9764-484A-B339-EBED37FE67EC}" dt="2026-05-01T14:42:11.636" v="23603" actId="1076"/>
            <ac:picMkLst>
              <pc:docMk/>
              <pc:sldMasterMk cId="838972326" sldId="2147483648"/>
              <pc:sldLayoutMk cId="2781575311" sldId="2147483650"/>
              <ac:picMk id="8" creationId="{7D9EE5FF-7CE3-EC27-6563-8C19AB9ABC68}"/>
            </ac:picMkLst>
          </pc:picChg>
          <pc:picChg chg="add mod">
            <ac:chgData name="Laura Ceresa" userId="384bb9e9-2594-4f7a-b225-96d26c7ed3c9" providerId="ADAL" clId="{98934BC2-9764-484A-B339-EBED37FE67EC}" dt="2026-04-19T12:15:20.585" v="612" actId="1076"/>
            <ac:picMkLst>
              <pc:docMk/>
              <pc:sldMasterMk cId="838972326" sldId="2147483648"/>
              <pc:sldLayoutMk cId="2781575311" sldId="2147483650"/>
              <ac:picMk id="12" creationId="{8C591D71-E8BF-0625-B246-882AF6C84B53}"/>
            </ac:picMkLst>
          </pc:picChg>
          <pc:picChg chg="mod">
            <ac:chgData name="Laura Ceresa" userId="384bb9e9-2594-4f7a-b225-96d26c7ed3c9" providerId="ADAL" clId="{98934BC2-9764-484A-B339-EBED37FE67EC}" dt="2026-05-01T14:42:11.636" v="23603" actId="1076"/>
            <ac:picMkLst>
              <pc:docMk/>
              <pc:sldMasterMk cId="838972326" sldId="2147483648"/>
              <pc:sldLayoutMk cId="2781575311" sldId="2147483650"/>
              <ac:picMk id="16" creationId="{CAB785F4-3921-8210-2D9B-AA774E0B700A}"/>
            </ac:picMkLst>
          </pc:picChg>
          <pc:cxnChg chg="add mod">
            <ac:chgData name="Laura Ceresa" userId="384bb9e9-2594-4f7a-b225-96d26c7ed3c9" providerId="ADAL" clId="{98934BC2-9764-484A-B339-EBED37FE67EC}" dt="2026-04-19T12:14:48.429" v="605" actId="1076"/>
            <ac:cxnSpMkLst>
              <pc:docMk/>
              <pc:sldMasterMk cId="838972326" sldId="2147483648"/>
              <pc:sldLayoutMk cId="2781575311" sldId="2147483650"/>
              <ac:cxnSpMk id="13" creationId="{920BC184-BC5F-0EE9-DD89-4B2C6425FEB4}"/>
            </ac:cxnSpMkLst>
          </pc:cxnChg>
        </pc:sldLayoutChg>
        <pc:sldLayoutChg chg="modSp">
          <pc:chgData name="Laura Ceresa" userId="384bb9e9-2594-4f7a-b225-96d26c7ed3c9" providerId="ADAL" clId="{98934BC2-9764-484A-B339-EBED37FE67EC}" dt="2026-04-19T11:01:11.342" v="4" actId="735"/>
          <pc:sldLayoutMkLst>
            <pc:docMk/>
            <pc:sldMasterMk cId="838972326" sldId="2147483648"/>
            <pc:sldLayoutMk cId="4204349667" sldId="2147483651"/>
          </pc:sldLayoutMkLst>
        </pc:sldLayoutChg>
        <pc:sldLayoutChg chg="modSp">
          <pc:chgData name="Laura Ceresa" userId="384bb9e9-2594-4f7a-b225-96d26c7ed3c9" providerId="ADAL" clId="{98934BC2-9764-484A-B339-EBED37FE67EC}" dt="2026-04-19T11:01:16.417" v="5" actId="735"/>
          <pc:sldLayoutMkLst>
            <pc:docMk/>
            <pc:sldMasterMk cId="838972326" sldId="2147483648"/>
            <pc:sldLayoutMk cId="620739333" sldId="2147483652"/>
          </pc:sldLayoutMkLst>
        </pc:sldLayoutChg>
        <pc:sldLayoutChg chg="addSp delSp modSp mod">
          <pc:chgData name="Laura Ceresa" userId="384bb9e9-2594-4f7a-b225-96d26c7ed3c9" providerId="ADAL" clId="{98934BC2-9764-484A-B339-EBED37FE67EC}" dt="2026-04-29T18:28:57.905" v="16667" actId="14100"/>
          <pc:sldLayoutMkLst>
            <pc:docMk/>
            <pc:sldMasterMk cId="838972326" sldId="2147483648"/>
            <pc:sldLayoutMk cId="1150221640" sldId="2147483659"/>
          </pc:sldLayoutMkLst>
          <pc:spChg chg="add mod">
            <ac:chgData name="Laura Ceresa" userId="384bb9e9-2594-4f7a-b225-96d26c7ed3c9" providerId="ADAL" clId="{98934BC2-9764-484A-B339-EBED37FE67EC}" dt="2026-04-29T18:25:40.165" v="16630" actId="20577"/>
            <ac:spMkLst>
              <pc:docMk/>
              <pc:sldMasterMk cId="838972326" sldId="2147483648"/>
              <pc:sldLayoutMk cId="1150221640" sldId="2147483659"/>
              <ac:spMk id="2" creationId="{1132369D-764E-D38B-5C3D-488996475ABC}"/>
            </ac:spMkLst>
          </pc:spChg>
          <pc:spChg chg="mod">
            <ac:chgData name="Laura Ceresa" userId="384bb9e9-2594-4f7a-b225-96d26c7ed3c9" providerId="ADAL" clId="{98934BC2-9764-484A-B339-EBED37FE67EC}" dt="2026-04-29T18:27:05.418" v="16641"/>
            <ac:spMkLst>
              <pc:docMk/>
              <pc:sldMasterMk cId="838972326" sldId="2147483648"/>
              <pc:sldLayoutMk cId="1150221640" sldId="2147483659"/>
              <ac:spMk id="5" creationId="{BCB72C88-266A-78E2-8D66-A5DB7359A019}"/>
            </ac:spMkLst>
          </pc:spChg>
          <pc:spChg chg="add mod">
            <ac:chgData name="Laura Ceresa" userId="384bb9e9-2594-4f7a-b225-96d26c7ed3c9" providerId="ADAL" clId="{98934BC2-9764-484A-B339-EBED37FE67EC}" dt="2026-04-19T13:24:03.134" v="1253" actId="1076"/>
            <ac:spMkLst>
              <pc:docMk/>
              <pc:sldMasterMk cId="838972326" sldId="2147483648"/>
              <pc:sldLayoutMk cId="1150221640" sldId="2147483659"/>
              <ac:spMk id="8" creationId="{34EDE7DA-6629-B5C3-AF2F-C6B9647300BA}"/>
            </ac:spMkLst>
          </pc:spChg>
          <pc:spChg chg="add mod">
            <ac:chgData name="Laura Ceresa" userId="384bb9e9-2594-4f7a-b225-96d26c7ed3c9" providerId="ADAL" clId="{98934BC2-9764-484A-B339-EBED37FE67EC}" dt="2026-04-19T13:28:15.655" v="1280" actId="1076"/>
            <ac:spMkLst>
              <pc:docMk/>
              <pc:sldMasterMk cId="838972326" sldId="2147483648"/>
              <pc:sldLayoutMk cId="1150221640" sldId="2147483659"/>
              <ac:spMk id="18" creationId="{30279D96-AB95-2A9E-FA01-E61009E8773E}"/>
            </ac:spMkLst>
          </pc:spChg>
          <pc:spChg chg="add mod">
            <ac:chgData name="Laura Ceresa" userId="384bb9e9-2594-4f7a-b225-96d26c7ed3c9" providerId="ADAL" clId="{98934BC2-9764-484A-B339-EBED37FE67EC}" dt="2026-04-19T13:28:15.655" v="1280" actId="1076"/>
            <ac:spMkLst>
              <pc:docMk/>
              <pc:sldMasterMk cId="838972326" sldId="2147483648"/>
              <pc:sldLayoutMk cId="1150221640" sldId="2147483659"/>
              <ac:spMk id="19" creationId="{4FFB51F5-E15F-7D3C-235A-BF7254CAF026}"/>
            </ac:spMkLst>
          </pc:spChg>
          <pc:spChg chg="add mod">
            <ac:chgData name="Laura Ceresa" userId="384bb9e9-2594-4f7a-b225-96d26c7ed3c9" providerId="ADAL" clId="{98934BC2-9764-484A-B339-EBED37FE67EC}" dt="2026-04-19T13:28:15.655" v="1280" actId="1076"/>
            <ac:spMkLst>
              <pc:docMk/>
              <pc:sldMasterMk cId="838972326" sldId="2147483648"/>
              <pc:sldLayoutMk cId="1150221640" sldId="2147483659"/>
              <ac:spMk id="20" creationId="{642065A5-6792-90EB-3766-B13E5B51373D}"/>
            </ac:spMkLst>
          </pc:spChg>
          <pc:spChg chg="add mod">
            <ac:chgData name="Laura Ceresa" userId="384bb9e9-2594-4f7a-b225-96d26c7ed3c9" providerId="ADAL" clId="{98934BC2-9764-484A-B339-EBED37FE67EC}" dt="2026-04-19T13:28:15.655" v="1280" actId="1076"/>
            <ac:spMkLst>
              <pc:docMk/>
              <pc:sldMasterMk cId="838972326" sldId="2147483648"/>
              <pc:sldLayoutMk cId="1150221640" sldId="2147483659"/>
              <ac:spMk id="21" creationId="{3FD701A4-5BE1-BCB1-35E7-8564FB411B44}"/>
            </ac:spMkLst>
          </pc:spChg>
          <pc:grpChg chg="add mod">
            <ac:chgData name="Laura Ceresa" userId="384bb9e9-2594-4f7a-b225-96d26c7ed3c9" providerId="ADAL" clId="{98934BC2-9764-484A-B339-EBED37FE67EC}" dt="2026-04-29T18:27:45.391" v="16650" actId="1076"/>
            <ac:grpSpMkLst>
              <pc:docMk/>
              <pc:sldMasterMk cId="838972326" sldId="2147483648"/>
              <pc:sldLayoutMk cId="1150221640" sldId="2147483659"/>
              <ac:grpSpMk id="4" creationId="{E25AF5AA-EDD5-C296-304A-F6F2715F7A51}"/>
            </ac:grpSpMkLst>
          </pc:grpChg>
          <pc:picChg chg="mod">
            <ac:chgData name="Laura Ceresa" userId="384bb9e9-2594-4f7a-b225-96d26c7ed3c9" providerId="ADAL" clId="{98934BC2-9764-484A-B339-EBED37FE67EC}" dt="2026-04-29T18:27:05.418" v="16641"/>
            <ac:picMkLst>
              <pc:docMk/>
              <pc:sldMasterMk cId="838972326" sldId="2147483648"/>
              <pc:sldLayoutMk cId="1150221640" sldId="2147483659"/>
              <ac:picMk id="6" creationId="{B4124B45-183A-A267-55F4-794C782DDB9F}"/>
            </ac:picMkLst>
          </pc:picChg>
          <pc:picChg chg="add mod">
            <ac:chgData name="Laura Ceresa" userId="384bb9e9-2594-4f7a-b225-96d26c7ed3c9" providerId="ADAL" clId="{98934BC2-9764-484A-B339-EBED37FE67EC}" dt="2026-04-29T18:28:49.284" v="16666" actId="1076"/>
            <ac:picMkLst>
              <pc:docMk/>
              <pc:sldMasterMk cId="838972326" sldId="2147483648"/>
              <pc:sldLayoutMk cId="1150221640" sldId="2147483659"/>
              <ac:picMk id="7" creationId="{1D4E4104-6386-F647-5992-3649A25CEEED}"/>
            </ac:picMkLst>
          </pc:picChg>
          <pc:picChg chg="add del mod">
            <ac:chgData name="Laura Ceresa" userId="384bb9e9-2594-4f7a-b225-96d26c7ed3c9" providerId="ADAL" clId="{98934BC2-9764-484A-B339-EBED37FE67EC}" dt="2026-04-29T18:27:49.780" v="16651" actId="1076"/>
            <ac:picMkLst>
              <pc:docMk/>
              <pc:sldMasterMk cId="838972326" sldId="2147483648"/>
              <pc:sldLayoutMk cId="1150221640" sldId="2147483659"/>
              <ac:picMk id="14" creationId="{56C0C405-D9A6-A50F-4449-5D4D3EDE9D1B}"/>
            </ac:picMkLst>
          </pc:picChg>
          <pc:picChg chg="add mod">
            <ac:chgData name="Laura Ceresa" userId="384bb9e9-2594-4f7a-b225-96d26c7ed3c9" providerId="ADAL" clId="{98934BC2-9764-484A-B339-EBED37FE67EC}" dt="2026-04-19T12:55:54.910" v="1020" actId="1076"/>
            <ac:picMkLst>
              <pc:docMk/>
              <pc:sldMasterMk cId="838972326" sldId="2147483648"/>
              <pc:sldLayoutMk cId="1150221640" sldId="2147483659"/>
              <ac:picMk id="15" creationId="{EECD80BF-DBF7-ECE5-4E7D-0ED3A7451A59}"/>
            </ac:picMkLst>
          </pc:picChg>
          <pc:picChg chg="add mod">
            <ac:chgData name="Laura Ceresa" userId="384bb9e9-2594-4f7a-b225-96d26c7ed3c9" providerId="ADAL" clId="{98934BC2-9764-484A-B339-EBED37FE67EC}" dt="2026-04-29T18:28:43.795" v="16664" actId="1076"/>
            <ac:picMkLst>
              <pc:docMk/>
              <pc:sldMasterMk cId="838972326" sldId="2147483648"/>
              <pc:sldLayoutMk cId="1150221640" sldId="2147483659"/>
              <ac:picMk id="24" creationId="{74AD329C-9C14-2730-ACCD-2231CC6B9B60}"/>
            </ac:picMkLst>
          </pc:picChg>
          <pc:picChg chg="add mod">
            <ac:chgData name="Laura Ceresa" userId="384bb9e9-2594-4f7a-b225-96d26c7ed3c9" providerId="ADAL" clId="{98934BC2-9764-484A-B339-EBED37FE67EC}" dt="2026-04-19T13:27:53.943" v="1278" actId="1076"/>
            <ac:picMkLst>
              <pc:docMk/>
              <pc:sldMasterMk cId="838972326" sldId="2147483648"/>
              <pc:sldLayoutMk cId="1150221640" sldId="2147483659"/>
              <ac:picMk id="26" creationId="{72CE2F22-C32D-D7CF-C3CE-ED0D971E1A77}"/>
            </ac:picMkLst>
          </pc:picChg>
          <pc:picChg chg="add mod">
            <ac:chgData name="Laura Ceresa" userId="384bb9e9-2594-4f7a-b225-96d26c7ed3c9" providerId="ADAL" clId="{98934BC2-9764-484A-B339-EBED37FE67EC}" dt="2026-04-29T18:28:57.905" v="16667" actId="14100"/>
            <ac:picMkLst>
              <pc:docMk/>
              <pc:sldMasterMk cId="838972326" sldId="2147483648"/>
              <pc:sldLayoutMk cId="1150221640" sldId="2147483659"/>
              <ac:picMk id="3074" creationId="{E6C65CC8-3C6F-29B8-50A9-AC9808C363C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12EF2-EB3D-4CB3-BD8F-B05115C74DD6}" type="datetimeFigureOut">
              <a:rPr lang="en-US" smtClean="0"/>
              <a:t>5/14/2026</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6195F-0C39-4BA4-B254-86D2DA27BFF0}" type="slidenum">
              <a:rPr lang="en-US" smtClean="0"/>
              <a:t>‹N›</a:t>
            </a:fld>
            <a:endParaRPr lang="en-US"/>
          </a:p>
        </p:txBody>
      </p:sp>
    </p:spTree>
    <p:extLst>
      <p:ext uri="{BB962C8B-B14F-4D97-AF65-F5344CB8AC3E}">
        <p14:creationId xmlns:p14="http://schemas.microsoft.com/office/powerpoint/2010/main" val="239125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Self-introduction</a:t>
            </a:r>
          </a:p>
        </p:txBody>
      </p:sp>
      <p:sp>
        <p:nvSpPr>
          <p:cNvPr id="4" name="Segnaposto numero diapositiva 3"/>
          <p:cNvSpPr>
            <a:spLocks noGrp="1"/>
          </p:cNvSpPr>
          <p:nvPr>
            <p:ph type="sldNum" sz="quarter" idx="5"/>
          </p:nvPr>
        </p:nvSpPr>
        <p:spPr/>
        <p:txBody>
          <a:bodyPr/>
          <a:lstStyle/>
          <a:p>
            <a:fld id="{DD26195F-0C39-4BA4-B254-86D2DA27BFF0}" type="slidenum">
              <a:rPr lang="en-US" smtClean="0"/>
              <a:t>1</a:t>
            </a:fld>
            <a:endParaRPr lang="en-US"/>
          </a:p>
        </p:txBody>
      </p:sp>
    </p:spTree>
    <p:extLst>
      <p:ext uri="{BB962C8B-B14F-4D97-AF65-F5344CB8AC3E}">
        <p14:creationId xmlns:p14="http://schemas.microsoft.com/office/powerpoint/2010/main" val="57137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9EE4-55D8-B4FF-5E87-96426448A0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DD0F90C-FA75-837C-E4D9-A622895D077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682EB71-5422-C981-EDF5-0796F7DCBDA5}"/>
              </a:ext>
            </a:extLst>
          </p:cNvPr>
          <p:cNvSpPr>
            <a:spLocks noGrp="1"/>
          </p:cNvSpPr>
          <p:nvPr>
            <p:ph type="body" idx="1"/>
          </p:nvPr>
        </p:nvSpPr>
        <p:spPr/>
        <p:txBody>
          <a:bodyPr/>
          <a:lstStyle/>
          <a:p>
            <a:r>
              <a:rPr lang="en-US" noProof="0" dirty="0"/>
              <a:t>We were surprised to see minor effects of heterogeneity further downstream (heterogeneous and homogeneous averaged BTCs of pe look very similar).</a:t>
            </a:r>
          </a:p>
        </p:txBody>
      </p:sp>
      <p:sp>
        <p:nvSpPr>
          <p:cNvPr id="4" name="Segnaposto numero diapositiva 3">
            <a:extLst>
              <a:ext uri="{FF2B5EF4-FFF2-40B4-BE49-F238E27FC236}">
                <a16:creationId xmlns:a16="http://schemas.microsoft.com/office/drawing/2014/main" id="{AF648DAE-952A-A000-D99B-A5D6B45D4DF9}"/>
              </a:ext>
            </a:extLst>
          </p:cNvPr>
          <p:cNvSpPr>
            <a:spLocks noGrp="1"/>
          </p:cNvSpPr>
          <p:nvPr>
            <p:ph type="sldNum" sz="quarter" idx="5"/>
          </p:nvPr>
        </p:nvSpPr>
        <p:spPr/>
        <p:txBody>
          <a:bodyPr/>
          <a:lstStyle/>
          <a:p>
            <a:fld id="{DD26195F-0C39-4BA4-B254-86D2DA27BFF0}" type="slidenum">
              <a:rPr lang="en-US" smtClean="0"/>
              <a:t>10</a:t>
            </a:fld>
            <a:endParaRPr lang="en-US"/>
          </a:p>
        </p:txBody>
      </p:sp>
    </p:spTree>
    <p:extLst>
      <p:ext uri="{BB962C8B-B14F-4D97-AF65-F5344CB8AC3E}">
        <p14:creationId xmlns:p14="http://schemas.microsoft.com/office/powerpoint/2010/main" val="137845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And we plotted the result across both a homogeneous (result is deterministic, marked by the full circle!) and a set of heterogeneous realizations. As these are not deterministic, we have a range of variability (shaded colored area) and we furthermore juxtaposed the median of PV50 for assisting visual comparison. Now, I will move from near recharge to downstream progressively, to try to analyze how the effects of heterogeneity change/are felt at different distances from the system inlet (which could be representative of, e.g., a source of contamination of the recharge area in MAR facilities).</a:t>
            </a:r>
          </a:p>
        </p:txBody>
      </p:sp>
      <p:sp>
        <p:nvSpPr>
          <p:cNvPr id="4" name="Segnaposto numero diapositiva 3"/>
          <p:cNvSpPr>
            <a:spLocks noGrp="1"/>
          </p:cNvSpPr>
          <p:nvPr>
            <p:ph type="sldNum" sz="quarter" idx="5"/>
          </p:nvPr>
        </p:nvSpPr>
        <p:spPr/>
        <p:txBody>
          <a:bodyPr/>
          <a:lstStyle/>
          <a:p>
            <a:fld id="{DD26195F-0C39-4BA4-B254-86D2DA27BFF0}" type="slidenum">
              <a:rPr lang="en-US" smtClean="0"/>
              <a:t>11</a:t>
            </a:fld>
            <a:endParaRPr lang="en-US"/>
          </a:p>
        </p:txBody>
      </p:sp>
    </p:spTree>
    <p:extLst>
      <p:ext uri="{BB962C8B-B14F-4D97-AF65-F5344CB8AC3E}">
        <p14:creationId xmlns:p14="http://schemas.microsoft.com/office/powerpoint/2010/main" val="363411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Comment on missed achievement of the selected threshold. Consistent with what expected: upstream the flow is under oxidizing conditions, as fresh oxygen and nitrates are continuously provided as input to the system. Heterogeneity cannot induce enough preferential flow paths and corresponding low-permeability regions to allow for enough contact time among reactants and a larger depletion of high-priority reductants, so pe on average remains abundantly &gt;0.</a:t>
            </a:r>
          </a:p>
        </p:txBody>
      </p:sp>
      <p:sp>
        <p:nvSpPr>
          <p:cNvPr id="4" name="Segnaposto numero diapositiva 3"/>
          <p:cNvSpPr>
            <a:spLocks noGrp="1"/>
          </p:cNvSpPr>
          <p:nvPr>
            <p:ph type="sldNum" sz="quarter" idx="5"/>
          </p:nvPr>
        </p:nvSpPr>
        <p:spPr/>
        <p:txBody>
          <a:bodyPr/>
          <a:lstStyle/>
          <a:p>
            <a:fld id="{DD26195F-0C39-4BA4-B254-86D2DA27BFF0}" type="slidenum">
              <a:rPr lang="en-US" smtClean="0"/>
              <a:t>12</a:t>
            </a:fld>
            <a:endParaRPr lang="en-US"/>
          </a:p>
        </p:txBody>
      </p:sp>
    </p:spTree>
    <p:extLst>
      <p:ext uri="{BB962C8B-B14F-4D97-AF65-F5344CB8AC3E}">
        <p14:creationId xmlns:p14="http://schemas.microsoft.com/office/powerpoint/2010/main" val="192054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Completely downstream it’s the very opposite! In all domains, our threshold condition in reached by the end of our simulated time window. Apparently, heterogeneity seems to slow down such achievement. This means that preferential paths help the system to evolve faster towards a more reducing redox condition in average.</a:t>
            </a:r>
          </a:p>
        </p:txBody>
      </p:sp>
      <p:sp>
        <p:nvSpPr>
          <p:cNvPr id="4" name="Segnaposto numero diapositiva 3"/>
          <p:cNvSpPr>
            <a:spLocks noGrp="1"/>
          </p:cNvSpPr>
          <p:nvPr>
            <p:ph type="sldNum" sz="quarter" idx="5"/>
          </p:nvPr>
        </p:nvSpPr>
        <p:spPr/>
        <p:txBody>
          <a:bodyPr/>
          <a:lstStyle/>
          <a:p>
            <a:fld id="{DD26195F-0C39-4BA4-B254-86D2DA27BFF0}" type="slidenum">
              <a:rPr lang="en-US" smtClean="0"/>
              <a:t>13</a:t>
            </a:fld>
            <a:endParaRPr lang="en-US"/>
          </a:p>
        </p:txBody>
      </p:sp>
    </p:spTree>
    <p:extLst>
      <p:ext uri="{BB962C8B-B14F-4D97-AF65-F5344CB8AC3E}">
        <p14:creationId xmlns:p14="http://schemas.microsoft.com/office/powerpoint/2010/main" val="375202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 central region of the domain, we notice a peculiar behavior: the effect of heterogeneity of speeding up or delaying the attainment of reducing redox conditions in higher fractions of the local areas undergoes an inversion!</a:t>
            </a:r>
          </a:p>
        </p:txBody>
      </p:sp>
      <p:sp>
        <p:nvSpPr>
          <p:cNvPr id="4" name="Segnaposto numero diapositiva 3"/>
          <p:cNvSpPr>
            <a:spLocks noGrp="1"/>
          </p:cNvSpPr>
          <p:nvPr>
            <p:ph type="sldNum" sz="quarter" idx="5"/>
          </p:nvPr>
        </p:nvSpPr>
        <p:spPr/>
        <p:txBody>
          <a:bodyPr/>
          <a:lstStyle/>
          <a:p>
            <a:fld id="{DD26195F-0C39-4BA4-B254-86D2DA27BFF0}" type="slidenum">
              <a:rPr lang="en-US" smtClean="0"/>
              <a:t>14</a:t>
            </a:fld>
            <a:endParaRPr lang="en-US"/>
          </a:p>
        </p:txBody>
      </p:sp>
    </p:spTree>
    <p:extLst>
      <p:ext uri="{BB962C8B-B14F-4D97-AF65-F5344CB8AC3E}">
        <p14:creationId xmlns:p14="http://schemas.microsoft.com/office/powerpoint/2010/main" val="3079209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latin typeface="Montserrat" panose="00000500000000000000" pitchFamily="2" charset="0"/>
              </a:rPr>
              <a:t>Main conclusions: while everybody expected heterogeneity to affect pe trends in space-time, this is the very first time up to our knowledge someone attempts to prove it via customized coupled numerical simulations. We did so and this effect is there! While I could not show all results we got due to the limited time of the talk, our results further suggest that such an effect exists also at different regimes. We investigated both the effects of increasing weight of dispersion over advection, as well as different </a:t>
            </a:r>
            <a:r>
              <a:rPr lang="en-US" sz="1200" dirty="0" err="1">
                <a:latin typeface="Montserrat" panose="00000500000000000000" pitchFamily="2" charset="0"/>
              </a:rPr>
              <a:t>Damkholer</a:t>
            </a:r>
            <a:r>
              <a:rPr lang="en-US" sz="1200" dirty="0">
                <a:latin typeface="Montserrat" panose="00000500000000000000" pitchFamily="2" charset="0"/>
              </a:rPr>
              <a:t> numbers (relative to advection). The results shown in this presentation referred to a regime with chemical reactions and transport occurring at comparable timescales, but the effects of heterogeneity persisted also at lower Da numbers. Same for Peclet. Thus, to summarize: </a:t>
            </a:r>
            <a:r>
              <a:rPr lang="en-US" sz="1200" b="1" dirty="0">
                <a:latin typeface="Montserrat" panose="00000500000000000000" pitchFamily="2" charset="0"/>
              </a:rPr>
              <a:t>hydraulic conductivity heterogeneity governs the spatial structure of redox conditions </a:t>
            </a:r>
            <a:r>
              <a:rPr lang="en-US" sz="1200" dirty="0">
                <a:latin typeface="Montserrat" panose="00000500000000000000" pitchFamily="2" charset="0"/>
              </a:rPr>
              <a:t>more than their bulk evolution: everywhere, especially when the redox front passes, with strongest effects in regimes where transport and reaction compete at comparable timescales. It also </a:t>
            </a:r>
            <a:r>
              <a:rPr lang="en-US" sz="1200" b="1" dirty="0">
                <a:latin typeface="Montserrat" panose="00000500000000000000" pitchFamily="2" charset="0"/>
              </a:rPr>
              <a:t>promotes the local coexistence of oxidizing and reducing zones at the same measurement location</a:t>
            </a:r>
            <a:r>
              <a:rPr lang="en-US" sz="1200" dirty="0">
                <a:latin typeface="Montserrat" panose="00000500000000000000" pitchFamily="2" charset="0"/>
              </a:rPr>
              <a:t>, which is extremely relevant to prompt degradation of different types of EOCs in MAR application (some may be degradable easier under high pe, some under low one). The way heterogeneity imprints onto the time to attain strongly reducing conditions in a sufficient fraction of the local area is not monotonous, but changes with the distance from the recharge source. Overall, flux-averaged measurements may obscure most heterogeneity effects, which seems to suggest that the impact of heterogeneity on EOC degradation might have been systematically underestimated based on averaged redox potential measurements. Thus, </a:t>
            </a:r>
            <a:r>
              <a:rPr lang="en-US" sz="1200" b="1" u="sng" dirty="0">
                <a:latin typeface="Montserrat" panose="00000500000000000000" pitchFamily="2" charset="0"/>
              </a:rPr>
              <a:t>caution must be used when interpreting field measurements, especially for redox potential</a:t>
            </a:r>
            <a:r>
              <a:rPr lang="en-US" sz="1200" b="1" dirty="0">
                <a:latin typeface="Montserrat" panose="00000500000000000000" pitchFamily="2" charset="0"/>
              </a:rPr>
              <a:t>, </a:t>
            </a:r>
            <a:r>
              <a:rPr lang="en-US" sz="1200" dirty="0">
                <a:latin typeface="Montserrat" panose="00000500000000000000" pitchFamily="2" charset="0"/>
              </a:rPr>
              <a:t>which, in addition, is just a logarithmic </a:t>
            </a:r>
            <a:r>
              <a:rPr lang="en-US" sz="1200" u="sng" dirty="0">
                <a:latin typeface="Montserrat" panose="00000500000000000000" pitchFamily="2" charset="0"/>
              </a:rPr>
              <a:t>proxy</a:t>
            </a:r>
            <a:r>
              <a:rPr lang="en-US" sz="1200" dirty="0">
                <a:latin typeface="Montserrat" panose="00000500000000000000" pitchFamily="2" charset="0"/>
              </a:rPr>
              <a:t> of redox conditions.</a:t>
            </a:r>
            <a:r>
              <a:rPr lang="en-US" sz="1200" b="1" dirty="0">
                <a:latin typeface="Montserrat" panose="00000500000000000000" pitchFamily="2" charset="0"/>
              </a:rPr>
              <a:t> </a:t>
            </a:r>
            <a:r>
              <a:rPr lang="en-US" sz="1200" dirty="0">
                <a:latin typeface="Montserrat" panose="00000500000000000000" pitchFamily="2" charset="0"/>
                <a:sym typeface="Wingdings" panose="05000000000000000000" pitchFamily="2" charset="2"/>
              </a:rPr>
              <a:t> </a:t>
            </a:r>
            <a:r>
              <a:rPr lang="en-US" sz="1200" dirty="0">
                <a:latin typeface="Montserrat" panose="00000500000000000000" pitchFamily="2" charset="0"/>
              </a:rPr>
              <a:t>There is a real need to develop models accurately quantifying the uncertainty in the evolution of local redox conditions to support design and implementation of MAR facilities. This is our next goal in HETMAR.</a:t>
            </a:r>
            <a:endParaRPr lang="it-IT" sz="1200" dirty="0">
              <a:latin typeface="Montserrat" panose="00000500000000000000" pitchFamily="2" charset="0"/>
            </a:endParaRPr>
          </a:p>
          <a:p>
            <a:endParaRPr lang="en-US" dirty="0"/>
          </a:p>
        </p:txBody>
      </p:sp>
      <p:sp>
        <p:nvSpPr>
          <p:cNvPr id="4" name="Segnaposto numero diapositiva 3"/>
          <p:cNvSpPr>
            <a:spLocks noGrp="1"/>
          </p:cNvSpPr>
          <p:nvPr>
            <p:ph type="sldNum" sz="quarter" idx="5"/>
          </p:nvPr>
        </p:nvSpPr>
        <p:spPr/>
        <p:txBody>
          <a:bodyPr/>
          <a:lstStyle/>
          <a:p>
            <a:fld id="{DD26195F-0C39-4BA4-B254-86D2DA27BFF0}" type="slidenum">
              <a:rPr lang="en-US" smtClean="0"/>
              <a:t>15</a:t>
            </a:fld>
            <a:endParaRPr lang="en-US"/>
          </a:p>
        </p:txBody>
      </p:sp>
    </p:spTree>
    <p:extLst>
      <p:ext uri="{BB962C8B-B14F-4D97-AF65-F5344CB8AC3E}">
        <p14:creationId xmlns:p14="http://schemas.microsoft.com/office/powerpoint/2010/main" val="19161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We describe the redox processes mediated by microbial communities through Monod laws, according to a PEA. The pool of electrons released by Doc becomes suddenly available for the instantaneous equilibrium-driven reduction of terminal electron acceptors, according to their redox ladder sequence. As such, it exists a pe function of space-time (dynamic state variable) that fulfills all of the governing equations based on these reactions. How will heterogeneity in </a:t>
            </a:r>
            <a:r>
              <a:rPr lang="en-US" dirty="0" err="1"/>
              <a:t>lnK</a:t>
            </a:r>
            <a:r>
              <a:rPr lang="en-US" dirty="0"/>
              <a:t> affect this variable?</a:t>
            </a:r>
          </a:p>
        </p:txBody>
      </p:sp>
      <p:sp>
        <p:nvSpPr>
          <p:cNvPr id="4" name="Segnaposto numero diapositiva 3"/>
          <p:cNvSpPr>
            <a:spLocks noGrp="1"/>
          </p:cNvSpPr>
          <p:nvPr>
            <p:ph type="sldNum" sz="quarter" idx="5"/>
          </p:nvPr>
        </p:nvSpPr>
        <p:spPr/>
        <p:txBody>
          <a:bodyPr/>
          <a:lstStyle/>
          <a:p>
            <a:fld id="{DD26195F-0C39-4BA4-B254-86D2DA27BFF0}" type="slidenum">
              <a:rPr lang="en-US" smtClean="0"/>
              <a:t>17</a:t>
            </a:fld>
            <a:endParaRPr lang="en-US"/>
          </a:p>
        </p:txBody>
      </p:sp>
    </p:spTree>
    <p:extLst>
      <p:ext uri="{BB962C8B-B14F-4D97-AF65-F5344CB8AC3E}">
        <p14:creationId xmlns:p14="http://schemas.microsoft.com/office/powerpoint/2010/main" val="1334535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A681-DFF1-764F-5CCB-8B10117AB51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C1F6754-A5A4-1695-917E-5422DDF7937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9F6D4A8-286A-18DC-6861-F1C1455CAC24}"/>
              </a:ext>
            </a:extLst>
          </p:cNvPr>
          <p:cNvSpPr>
            <a:spLocks noGrp="1"/>
          </p:cNvSpPr>
          <p:nvPr>
            <p:ph type="body" idx="1"/>
          </p:nvPr>
        </p:nvSpPr>
        <p:spPr/>
        <p:txBody>
          <a:bodyPr/>
          <a:lstStyle/>
          <a:p>
            <a:r>
              <a:rPr lang="en-US" dirty="0"/>
              <a:t>In the central region of the domain, we notice a peculiar behavior: the effect of heterogeneity of speeding up or delaying the attainment of reducing redox conditions in higher fractions of the local areas undergoes an inversion!</a:t>
            </a:r>
          </a:p>
        </p:txBody>
      </p:sp>
      <p:sp>
        <p:nvSpPr>
          <p:cNvPr id="4" name="Segnaposto numero diapositiva 3">
            <a:extLst>
              <a:ext uri="{FF2B5EF4-FFF2-40B4-BE49-F238E27FC236}">
                <a16:creationId xmlns:a16="http://schemas.microsoft.com/office/drawing/2014/main" id="{B467DC11-17B0-D1D3-3882-5309A4DFEE01}"/>
              </a:ext>
            </a:extLst>
          </p:cNvPr>
          <p:cNvSpPr>
            <a:spLocks noGrp="1"/>
          </p:cNvSpPr>
          <p:nvPr>
            <p:ph type="sldNum" sz="quarter" idx="5"/>
          </p:nvPr>
        </p:nvSpPr>
        <p:spPr/>
        <p:txBody>
          <a:bodyPr/>
          <a:lstStyle/>
          <a:p>
            <a:fld id="{DD26195F-0C39-4BA4-B254-86D2DA27BFF0}" type="slidenum">
              <a:rPr lang="en-US" smtClean="0"/>
              <a:t>18</a:t>
            </a:fld>
            <a:endParaRPr lang="en-US"/>
          </a:p>
        </p:txBody>
      </p:sp>
    </p:spTree>
    <p:extLst>
      <p:ext uri="{BB962C8B-B14F-4D97-AF65-F5344CB8AC3E}">
        <p14:creationId xmlns:p14="http://schemas.microsoft.com/office/powerpoint/2010/main" val="65732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Collaboration UPC-POLIMI, funding from HETMAR project, focused on the role of geochemical heterogeneity in determining the fate of EOC.</a:t>
            </a:r>
          </a:p>
        </p:txBody>
      </p:sp>
      <p:sp>
        <p:nvSpPr>
          <p:cNvPr id="4" name="Segnaposto numero diapositiva 3"/>
          <p:cNvSpPr>
            <a:spLocks noGrp="1"/>
          </p:cNvSpPr>
          <p:nvPr>
            <p:ph type="sldNum" sz="quarter" idx="5"/>
          </p:nvPr>
        </p:nvSpPr>
        <p:spPr/>
        <p:txBody>
          <a:bodyPr/>
          <a:lstStyle/>
          <a:p>
            <a:fld id="{DD26195F-0C39-4BA4-B254-86D2DA27BFF0}" type="slidenum">
              <a:rPr lang="en-US" smtClean="0"/>
              <a:t>2</a:t>
            </a:fld>
            <a:endParaRPr lang="en-US"/>
          </a:p>
        </p:txBody>
      </p:sp>
    </p:spTree>
    <p:extLst>
      <p:ext uri="{BB962C8B-B14F-4D97-AF65-F5344CB8AC3E}">
        <p14:creationId xmlns:p14="http://schemas.microsoft.com/office/powerpoint/2010/main" val="3092869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Why? Spatially variable geochemistry in groundwater affects biofilm </a:t>
            </a:r>
            <a:r>
              <a:rPr lang="en-US" noProof="0" dirty="0" err="1"/>
              <a:t>evelopment</a:t>
            </a:r>
            <a:r>
              <a:rPr lang="en-US" noProof="0" dirty="0"/>
              <a:t> and in turn CECs degradation. We will focus a lot on the concept on Eh pe in this presentation, as proxy of redox conditions in a physical-chemical system.</a:t>
            </a:r>
          </a:p>
        </p:txBody>
      </p:sp>
      <p:sp>
        <p:nvSpPr>
          <p:cNvPr id="4" name="Segnaposto numero diapositiva 3"/>
          <p:cNvSpPr>
            <a:spLocks noGrp="1"/>
          </p:cNvSpPr>
          <p:nvPr>
            <p:ph type="sldNum" sz="quarter" idx="5"/>
          </p:nvPr>
        </p:nvSpPr>
        <p:spPr/>
        <p:txBody>
          <a:bodyPr/>
          <a:lstStyle/>
          <a:p>
            <a:fld id="{DD26195F-0C39-4BA4-B254-86D2DA27BFF0}" type="slidenum">
              <a:rPr lang="en-US" smtClean="0"/>
              <a:t>3</a:t>
            </a:fld>
            <a:endParaRPr lang="en-US"/>
          </a:p>
        </p:txBody>
      </p:sp>
    </p:spTree>
    <p:extLst>
      <p:ext uri="{BB962C8B-B14F-4D97-AF65-F5344CB8AC3E}">
        <p14:creationId xmlns:p14="http://schemas.microsoft.com/office/powerpoint/2010/main" val="412750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F4AE0-4698-9567-EFED-FF76CA40EB7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6560D3-CC26-322A-EF52-93712B9E29C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C7531D-2566-E5B0-4C89-C6B99402303B}"/>
              </a:ext>
            </a:extLst>
          </p:cNvPr>
          <p:cNvSpPr>
            <a:spLocks noGrp="1"/>
          </p:cNvSpPr>
          <p:nvPr>
            <p:ph type="body" idx="1"/>
          </p:nvPr>
        </p:nvSpPr>
        <p:spPr/>
        <p:txBody>
          <a:bodyPr/>
          <a:lstStyle/>
          <a:p>
            <a:r>
              <a:rPr lang="en-US" noProof="0" dirty="0"/>
              <a:t>We are very interested in understanding how underlying porous media heterogeneity in terms of, e.g., hydraulic conductivity, shapes the evolution of redox patterns.</a:t>
            </a:r>
          </a:p>
        </p:txBody>
      </p:sp>
      <p:sp>
        <p:nvSpPr>
          <p:cNvPr id="4" name="Segnaposto numero diapositiva 3">
            <a:extLst>
              <a:ext uri="{FF2B5EF4-FFF2-40B4-BE49-F238E27FC236}">
                <a16:creationId xmlns:a16="http://schemas.microsoft.com/office/drawing/2014/main" id="{BCC3504B-F2C3-AB93-CADA-CA71B61570F6}"/>
              </a:ext>
            </a:extLst>
          </p:cNvPr>
          <p:cNvSpPr>
            <a:spLocks noGrp="1"/>
          </p:cNvSpPr>
          <p:nvPr>
            <p:ph type="sldNum" sz="quarter" idx="5"/>
          </p:nvPr>
        </p:nvSpPr>
        <p:spPr/>
        <p:txBody>
          <a:bodyPr/>
          <a:lstStyle/>
          <a:p>
            <a:fld id="{DD26195F-0C39-4BA4-B254-86D2DA27BFF0}" type="slidenum">
              <a:rPr lang="en-US" smtClean="0"/>
              <a:t>4</a:t>
            </a:fld>
            <a:endParaRPr lang="en-US"/>
          </a:p>
        </p:txBody>
      </p:sp>
    </p:spTree>
    <p:extLst>
      <p:ext uri="{BB962C8B-B14F-4D97-AF65-F5344CB8AC3E}">
        <p14:creationId xmlns:p14="http://schemas.microsoft.com/office/powerpoint/2010/main" val="317747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But how we built our work/synthetic study (simulations)? Getting inspired by a real MAR facility (pilot scale) for which a set of experiments are planned in the HETMAR life.</a:t>
            </a:r>
          </a:p>
        </p:txBody>
      </p:sp>
      <p:sp>
        <p:nvSpPr>
          <p:cNvPr id="4" name="Segnaposto numero diapositiva 3"/>
          <p:cNvSpPr>
            <a:spLocks noGrp="1"/>
          </p:cNvSpPr>
          <p:nvPr>
            <p:ph type="sldNum" sz="quarter" idx="5"/>
          </p:nvPr>
        </p:nvSpPr>
        <p:spPr/>
        <p:txBody>
          <a:bodyPr/>
          <a:lstStyle/>
          <a:p>
            <a:fld id="{DD26195F-0C39-4BA4-B254-86D2DA27BFF0}" type="slidenum">
              <a:rPr lang="en-US" smtClean="0"/>
              <a:t>5</a:t>
            </a:fld>
            <a:endParaRPr lang="en-US"/>
          </a:p>
        </p:txBody>
      </p:sp>
    </p:spTree>
    <p:extLst>
      <p:ext uri="{BB962C8B-B14F-4D97-AF65-F5344CB8AC3E}">
        <p14:creationId xmlns:p14="http://schemas.microsoft.com/office/powerpoint/2010/main" val="425075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Main steps of our synthetic study. No details about ADRE in reason of time, only focus on the reactive terms (sink/storage).</a:t>
            </a:r>
          </a:p>
        </p:txBody>
      </p:sp>
      <p:sp>
        <p:nvSpPr>
          <p:cNvPr id="4" name="Segnaposto numero diapositiva 3"/>
          <p:cNvSpPr>
            <a:spLocks noGrp="1"/>
          </p:cNvSpPr>
          <p:nvPr>
            <p:ph type="sldNum" sz="quarter" idx="5"/>
          </p:nvPr>
        </p:nvSpPr>
        <p:spPr/>
        <p:txBody>
          <a:bodyPr/>
          <a:lstStyle/>
          <a:p>
            <a:fld id="{DD26195F-0C39-4BA4-B254-86D2DA27BFF0}" type="slidenum">
              <a:rPr lang="en-US" smtClean="0"/>
              <a:t>6</a:t>
            </a:fld>
            <a:endParaRPr lang="en-US"/>
          </a:p>
        </p:txBody>
      </p:sp>
    </p:spTree>
    <p:extLst>
      <p:ext uri="{BB962C8B-B14F-4D97-AF65-F5344CB8AC3E}">
        <p14:creationId xmlns:p14="http://schemas.microsoft.com/office/powerpoint/2010/main" val="176542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To try to answer this question, we computed numerically flux-averaged BTCs of pe across both homogeneous and heterogeneous media, in target cross-sections of the domain, starting from our upstream domain. Given the limited range of variability of these BTCs caused by heterogeneity, we were surprised and decided to looked more in details to what happens in the local distribution of pe values at the cross-section. This is for a homogeneous field: there is the evidence that conditions are prevalently </a:t>
            </a:r>
            <a:r>
              <a:rPr lang="en-US" noProof="0" dirty="0" err="1"/>
              <a:t>oxic</a:t>
            </a:r>
            <a:r>
              <a:rPr lang="en-US" noProof="0" dirty="0"/>
              <a:t> (large pe) and we observe a perfect vertical layering, as expected.</a:t>
            </a:r>
          </a:p>
        </p:txBody>
      </p:sp>
      <p:sp>
        <p:nvSpPr>
          <p:cNvPr id="4" name="Segnaposto numero diapositiva 3"/>
          <p:cNvSpPr>
            <a:spLocks noGrp="1"/>
          </p:cNvSpPr>
          <p:nvPr>
            <p:ph type="sldNum" sz="quarter" idx="5"/>
          </p:nvPr>
        </p:nvSpPr>
        <p:spPr/>
        <p:txBody>
          <a:bodyPr/>
          <a:lstStyle/>
          <a:p>
            <a:fld id="{DD26195F-0C39-4BA4-B254-86D2DA27BFF0}" type="slidenum">
              <a:rPr lang="en-US" smtClean="0"/>
              <a:t>7</a:t>
            </a:fld>
            <a:endParaRPr lang="en-US"/>
          </a:p>
        </p:txBody>
      </p:sp>
    </p:spTree>
    <p:extLst>
      <p:ext uri="{BB962C8B-B14F-4D97-AF65-F5344CB8AC3E}">
        <p14:creationId xmlns:p14="http://schemas.microsoft.com/office/powerpoint/2010/main" val="58764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B54F-4F48-829A-5C72-32BFC06D96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D97AC2A-C05B-E68F-EB1B-36814D632A8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9CF7102-4233-B255-FF35-943EF03960A1}"/>
              </a:ext>
            </a:extLst>
          </p:cNvPr>
          <p:cNvSpPr>
            <a:spLocks noGrp="1"/>
          </p:cNvSpPr>
          <p:nvPr>
            <p:ph type="body" idx="1"/>
          </p:nvPr>
        </p:nvSpPr>
        <p:spPr/>
        <p:txBody>
          <a:bodyPr/>
          <a:lstStyle/>
          <a:p>
            <a:r>
              <a:rPr lang="en-US" noProof="0" dirty="0"/>
              <a:t>To try to answer this question, we computed numerically flux-averaged BTCs of pe across both homogeneous and heterogeneous media, in target cross-sections of the domain, starting from our upstream domain. Given the limited range of variability of these BTCs caused by heterogeneity, we were surprised and decided to looked more in details to what happens in the local distribution of pe values at the cross-section. This is for a homogeneous field: there is the evidence that conditions are prevalently </a:t>
            </a:r>
            <a:r>
              <a:rPr lang="en-US" noProof="0" dirty="0" err="1"/>
              <a:t>oxic</a:t>
            </a:r>
            <a:r>
              <a:rPr lang="en-US" noProof="0" dirty="0"/>
              <a:t> (large pe) and we observe a perfect vertical layering, as expected.</a:t>
            </a:r>
          </a:p>
        </p:txBody>
      </p:sp>
      <p:sp>
        <p:nvSpPr>
          <p:cNvPr id="4" name="Segnaposto numero diapositiva 3">
            <a:extLst>
              <a:ext uri="{FF2B5EF4-FFF2-40B4-BE49-F238E27FC236}">
                <a16:creationId xmlns:a16="http://schemas.microsoft.com/office/drawing/2014/main" id="{D013AA4F-2807-EB9A-75BC-2F7FA87CC23E}"/>
              </a:ext>
            </a:extLst>
          </p:cNvPr>
          <p:cNvSpPr>
            <a:spLocks noGrp="1"/>
          </p:cNvSpPr>
          <p:nvPr>
            <p:ph type="sldNum" sz="quarter" idx="5"/>
          </p:nvPr>
        </p:nvSpPr>
        <p:spPr/>
        <p:txBody>
          <a:bodyPr/>
          <a:lstStyle/>
          <a:p>
            <a:fld id="{DD26195F-0C39-4BA4-B254-86D2DA27BFF0}" type="slidenum">
              <a:rPr lang="en-US" smtClean="0"/>
              <a:t>8</a:t>
            </a:fld>
            <a:endParaRPr lang="en-US"/>
          </a:p>
        </p:txBody>
      </p:sp>
    </p:spTree>
    <p:extLst>
      <p:ext uri="{BB962C8B-B14F-4D97-AF65-F5344CB8AC3E}">
        <p14:creationId xmlns:p14="http://schemas.microsoft.com/office/powerpoint/2010/main" val="529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EC82-8E0F-9B93-CA45-43DC211F6A9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E5E74C-003B-1B92-A593-04DD1D77311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1CDB65-4ACA-A104-DC1B-BA77AA521CB4}"/>
              </a:ext>
            </a:extLst>
          </p:cNvPr>
          <p:cNvSpPr>
            <a:spLocks noGrp="1"/>
          </p:cNvSpPr>
          <p:nvPr>
            <p:ph type="body" idx="1"/>
          </p:nvPr>
        </p:nvSpPr>
        <p:spPr/>
        <p:txBody>
          <a:bodyPr/>
          <a:lstStyle/>
          <a:p>
            <a:r>
              <a:rPr lang="en-US" noProof="0" dirty="0"/>
              <a:t>Instead, across heterogeneous domain, the perfect layering disappears and is replaced by a more random spatial distribution of local pe values.</a:t>
            </a:r>
          </a:p>
        </p:txBody>
      </p:sp>
      <p:sp>
        <p:nvSpPr>
          <p:cNvPr id="4" name="Segnaposto numero diapositiva 3">
            <a:extLst>
              <a:ext uri="{FF2B5EF4-FFF2-40B4-BE49-F238E27FC236}">
                <a16:creationId xmlns:a16="http://schemas.microsoft.com/office/drawing/2014/main" id="{CCE8F63E-C8E3-7CEF-1C28-78BA4CDBC521}"/>
              </a:ext>
            </a:extLst>
          </p:cNvPr>
          <p:cNvSpPr>
            <a:spLocks noGrp="1"/>
          </p:cNvSpPr>
          <p:nvPr>
            <p:ph type="sldNum" sz="quarter" idx="5"/>
          </p:nvPr>
        </p:nvSpPr>
        <p:spPr/>
        <p:txBody>
          <a:bodyPr/>
          <a:lstStyle/>
          <a:p>
            <a:fld id="{DD26195F-0C39-4BA4-B254-86D2DA27BFF0}" type="slidenum">
              <a:rPr lang="en-US" smtClean="0"/>
              <a:t>9</a:t>
            </a:fld>
            <a:endParaRPr lang="en-US"/>
          </a:p>
        </p:txBody>
      </p:sp>
    </p:spTree>
    <p:extLst>
      <p:ext uri="{BB962C8B-B14F-4D97-AF65-F5344CB8AC3E}">
        <p14:creationId xmlns:p14="http://schemas.microsoft.com/office/powerpoint/2010/main" val="3714351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62" name="Rettangolo 61">
            <a:extLst>
              <a:ext uri="{FF2B5EF4-FFF2-40B4-BE49-F238E27FC236}">
                <a16:creationId xmlns:a16="http://schemas.microsoft.com/office/drawing/2014/main" id="{6A252C83-D423-E65C-17A0-C1A226518A44}"/>
              </a:ext>
            </a:extLst>
          </p:cNvPr>
          <p:cNvSpPr/>
          <p:nvPr userDrawn="1"/>
        </p:nvSpPr>
        <p:spPr>
          <a:xfrm>
            <a:off x="0" y="1695779"/>
            <a:ext cx="12192000" cy="3455339"/>
          </a:xfrm>
          <a:prstGeom prst="rect">
            <a:avLst/>
          </a:prstGeom>
          <a:solidFill>
            <a:srgbClr val="007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igura a mano libera: forma 2056">
            <a:extLst>
              <a:ext uri="{FF2B5EF4-FFF2-40B4-BE49-F238E27FC236}">
                <a16:creationId xmlns:a16="http://schemas.microsoft.com/office/drawing/2014/main" id="{48877900-07FE-C3EF-FF5D-5D818F2DC1D2}"/>
              </a:ext>
            </a:extLst>
          </p:cNvPr>
          <p:cNvSpPr/>
          <p:nvPr userDrawn="1"/>
        </p:nvSpPr>
        <p:spPr>
          <a:xfrm>
            <a:off x="7917002" y="1304109"/>
            <a:ext cx="4263652" cy="4249782"/>
          </a:xfrm>
          <a:custGeom>
            <a:avLst/>
            <a:gdLst>
              <a:gd name="connsiteX0" fmla="*/ 1910340 w 3820682"/>
              <a:gd name="connsiteY0" fmla="*/ 74180 h 3820682"/>
              <a:gd name="connsiteX1" fmla="*/ 74180 w 3820682"/>
              <a:gd name="connsiteY1" fmla="*/ 1910340 h 3820682"/>
              <a:gd name="connsiteX2" fmla="*/ 1910340 w 3820682"/>
              <a:gd name="connsiteY2" fmla="*/ 3746500 h 3820682"/>
              <a:gd name="connsiteX3" fmla="*/ 3746500 w 3820682"/>
              <a:gd name="connsiteY3" fmla="*/ 1910340 h 3820682"/>
              <a:gd name="connsiteX4" fmla="*/ 1910340 w 3820682"/>
              <a:gd name="connsiteY4" fmla="*/ 74180 h 3820682"/>
              <a:gd name="connsiteX5" fmla="*/ 1910341 w 3820682"/>
              <a:gd name="connsiteY5" fmla="*/ 0 h 3820682"/>
              <a:gd name="connsiteX6" fmla="*/ 3820682 w 3820682"/>
              <a:gd name="connsiteY6" fmla="*/ 1910341 h 3820682"/>
              <a:gd name="connsiteX7" fmla="*/ 1910341 w 3820682"/>
              <a:gd name="connsiteY7" fmla="*/ 3820682 h 3820682"/>
              <a:gd name="connsiteX8" fmla="*/ 0 w 3820682"/>
              <a:gd name="connsiteY8" fmla="*/ 1910341 h 3820682"/>
              <a:gd name="connsiteX9" fmla="*/ 1910341 w 3820682"/>
              <a:gd name="connsiteY9" fmla="*/ 0 h 382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0682" h="3820682">
                <a:moveTo>
                  <a:pt x="1910340" y="74180"/>
                </a:moveTo>
                <a:cubicBezTo>
                  <a:pt x="896257" y="74180"/>
                  <a:pt x="74180" y="896257"/>
                  <a:pt x="74180" y="1910340"/>
                </a:cubicBezTo>
                <a:cubicBezTo>
                  <a:pt x="74180" y="2924423"/>
                  <a:pt x="896257" y="3746500"/>
                  <a:pt x="1910340" y="3746500"/>
                </a:cubicBezTo>
                <a:cubicBezTo>
                  <a:pt x="2924423" y="3746500"/>
                  <a:pt x="3746500" y="2924423"/>
                  <a:pt x="3746500" y="1910340"/>
                </a:cubicBezTo>
                <a:cubicBezTo>
                  <a:pt x="3746500" y="896257"/>
                  <a:pt x="2924423" y="74180"/>
                  <a:pt x="1910340" y="74180"/>
                </a:cubicBezTo>
                <a:close/>
                <a:moveTo>
                  <a:pt x="1910341" y="0"/>
                </a:moveTo>
                <a:cubicBezTo>
                  <a:pt x="2965393" y="0"/>
                  <a:pt x="3820682" y="855289"/>
                  <a:pt x="3820682" y="1910341"/>
                </a:cubicBezTo>
                <a:cubicBezTo>
                  <a:pt x="3820682" y="2965393"/>
                  <a:pt x="2965393" y="3820682"/>
                  <a:pt x="1910341" y="3820682"/>
                </a:cubicBezTo>
                <a:cubicBezTo>
                  <a:pt x="855289" y="3820682"/>
                  <a:pt x="0" y="2965393"/>
                  <a:pt x="0" y="1910341"/>
                </a:cubicBezTo>
                <a:cubicBezTo>
                  <a:pt x="0" y="855289"/>
                  <a:pt x="855289" y="0"/>
                  <a:pt x="1910341" y="0"/>
                </a:cubicBezTo>
                <a:close/>
              </a:path>
            </a:pathLst>
          </a:custGeom>
          <a:solidFill>
            <a:srgbClr val="8CCEE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9" name="Ovale 2048">
            <a:extLst>
              <a:ext uri="{FF2B5EF4-FFF2-40B4-BE49-F238E27FC236}">
                <a16:creationId xmlns:a16="http://schemas.microsoft.com/office/drawing/2014/main" id="{26C707B2-05ED-49B9-6682-B789F48A36DA}"/>
              </a:ext>
            </a:extLst>
          </p:cNvPr>
          <p:cNvSpPr/>
          <p:nvPr userDrawn="1"/>
        </p:nvSpPr>
        <p:spPr>
          <a:xfrm>
            <a:off x="8012339" y="1380871"/>
            <a:ext cx="4094822" cy="40962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Immagine 60">
            <a:extLst>
              <a:ext uri="{FF2B5EF4-FFF2-40B4-BE49-F238E27FC236}">
                <a16:creationId xmlns:a16="http://schemas.microsoft.com/office/drawing/2014/main" id="{4AC7B62E-43BB-0910-CB14-3C61CB759E38}"/>
              </a:ext>
            </a:extLst>
          </p:cNvPr>
          <p:cNvPicPr>
            <a:picLocks noChangeAspect="1"/>
          </p:cNvPicPr>
          <p:nvPr userDrawn="1"/>
        </p:nvPicPr>
        <p:blipFill>
          <a:blip r:embed="rId2"/>
          <a:stretch>
            <a:fillRect/>
          </a:stretch>
        </p:blipFill>
        <p:spPr>
          <a:xfrm>
            <a:off x="7825588" y="2126359"/>
            <a:ext cx="3784423" cy="2764596"/>
          </a:xfrm>
          <a:prstGeom prst="rect">
            <a:avLst/>
          </a:prstGeom>
        </p:spPr>
      </p:pic>
      <p:pic>
        <p:nvPicPr>
          <p:cNvPr id="2052" name="Picture 4">
            <a:extLst>
              <a:ext uri="{FF2B5EF4-FFF2-40B4-BE49-F238E27FC236}">
                <a16:creationId xmlns:a16="http://schemas.microsoft.com/office/drawing/2014/main" id="{3FDE1D82-9507-F3D5-94A2-6BEE1D34A8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4983" y="327369"/>
            <a:ext cx="1044878" cy="1044878"/>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2">
            <a:extLst>
              <a:ext uri="{FF2B5EF4-FFF2-40B4-BE49-F238E27FC236}">
                <a16:creationId xmlns:a16="http://schemas.microsoft.com/office/drawing/2014/main" id="{3FCF932C-880F-DBE5-81D0-6DB9EA9E4960}"/>
              </a:ext>
            </a:extLst>
          </p:cNvPr>
          <p:cNvSpPr txBox="1">
            <a:spLocks/>
          </p:cNvSpPr>
          <p:nvPr userDrawn="1"/>
        </p:nvSpPr>
        <p:spPr>
          <a:xfrm>
            <a:off x="442098" y="6259994"/>
            <a:ext cx="9777472"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900" b="0" i="0" dirty="0">
                <a:solidFill>
                  <a:schemeClr val="tx1">
                    <a:lumMod val="50000"/>
                    <a:lumOff val="50000"/>
                  </a:schemeClr>
                </a:solidFill>
                <a:latin typeface="Montserrat" pitchFamily="2" charset="77"/>
              </a:rPr>
              <a:t>Laura Ceresa  </a:t>
            </a:r>
            <a:r>
              <a:rPr lang="en-US" sz="1900" i="0" dirty="0">
                <a:solidFill>
                  <a:schemeClr val="tx1">
                    <a:lumMod val="50000"/>
                    <a:lumOff val="50000"/>
                  </a:schemeClr>
                </a:solidFill>
              </a:rPr>
              <a:t>· </a:t>
            </a:r>
            <a:r>
              <a:rPr lang="it-IT" sz="1900" b="0" i="0" dirty="0">
                <a:solidFill>
                  <a:schemeClr val="tx1">
                    <a:lumMod val="50000"/>
                    <a:lumOff val="50000"/>
                  </a:schemeClr>
                </a:solidFill>
                <a:latin typeface="Montserrat" pitchFamily="2" charset="77"/>
              </a:rPr>
              <a:t> M. Trabucchi  </a:t>
            </a:r>
            <a:r>
              <a:rPr lang="en-US" sz="1900" i="0" dirty="0">
                <a:solidFill>
                  <a:schemeClr val="tx1">
                    <a:lumMod val="50000"/>
                    <a:lumOff val="50000"/>
                  </a:schemeClr>
                </a:solidFill>
              </a:rPr>
              <a:t>·</a:t>
            </a:r>
            <a:r>
              <a:rPr lang="it-IT" sz="1900" b="0" i="0" dirty="0">
                <a:solidFill>
                  <a:schemeClr val="tx1">
                    <a:lumMod val="50000"/>
                    <a:lumOff val="50000"/>
                  </a:schemeClr>
                </a:solidFill>
                <a:latin typeface="Montserrat" pitchFamily="2" charset="77"/>
              </a:rPr>
              <a:t>  X. Sanchez-Vila  </a:t>
            </a:r>
            <a:r>
              <a:rPr lang="en-US" sz="1900" i="0" dirty="0">
                <a:solidFill>
                  <a:schemeClr val="tx1">
                    <a:lumMod val="50000"/>
                    <a:lumOff val="50000"/>
                  </a:schemeClr>
                </a:solidFill>
              </a:rPr>
              <a:t>· </a:t>
            </a:r>
            <a:r>
              <a:rPr lang="it-IT" sz="1900" b="0" i="0" dirty="0">
                <a:solidFill>
                  <a:schemeClr val="tx1">
                    <a:lumMod val="50000"/>
                    <a:lumOff val="50000"/>
                  </a:schemeClr>
                </a:solidFill>
                <a:latin typeface="Montserrat" pitchFamily="2" charset="77"/>
              </a:rPr>
              <a:t> P. Rodriguez-</a:t>
            </a:r>
            <a:r>
              <a:rPr lang="it-IT" sz="1900" b="0" i="0" dirty="0" err="1">
                <a:solidFill>
                  <a:schemeClr val="tx1">
                    <a:lumMod val="50000"/>
                    <a:lumOff val="50000"/>
                  </a:schemeClr>
                </a:solidFill>
                <a:latin typeface="Montserrat" pitchFamily="2" charset="77"/>
              </a:rPr>
              <a:t>Escales</a:t>
            </a:r>
            <a:r>
              <a:rPr lang="it-IT" sz="1900" b="0" i="0" dirty="0">
                <a:solidFill>
                  <a:schemeClr val="tx1">
                    <a:lumMod val="50000"/>
                    <a:lumOff val="50000"/>
                  </a:schemeClr>
                </a:solidFill>
                <a:latin typeface="Montserrat" pitchFamily="2" charset="77"/>
              </a:rPr>
              <a:t> </a:t>
            </a:r>
            <a:r>
              <a:rPr lang="en-US" sz="1900" i="0" dirty="0">
                <a:solidFill>
                  <a:schemeClr val="tx1">
                    <a:lumMod val="50000"/>
                    <a:lumOff val="50000"/>
                  </a:schemeClr>
                </a:solidFill>
              </a:rPr>
              <a:t>· </a:t>
            </a:r>
            <a:r>
              <a:rPr lang="it-IT" sz="1900" b="0" i="0" dirty="0">
                <a:solidFill>
                  <a:schemeClr val="tx1">
                    <a:lumMod val="50000"/>
                    <a:lumOff val="50000"/>
                  </a:schemeClr>
                </a:solidFill>
                <a:latin typeface="Montserrat" pitchFamily="2" charset="77"/>
              </a:rPr>
              <a:t> M. Riva</a:t>
            </a:r>
          </a:p>
        </p:txBody>
      </p:sp>
      <p:pic>
        <p:nvPicPr>
          <p:cNvPr id="2054" name="Picture 6" descr="InterPore 2026 (Nantes) - 18th annual meeting of International Society for  Porous Media -- showsbee.com">
            <a:extLst>
              <a:ext uri="{FF2B5EF4-FFF2-40B4-BE49-F238E27FC236}">
                <a16:creationId xmlns:a16="http://schemas.microsoft.com/office/drawing/2014/main" id="{15886463-37EF-A14B-0BE8-F07C689C3BB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4982" y="5674584"/>
            <a:ext cx="1775558" cy="49419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ttore diritto 15">
            <a:extLst>
              <a:ext uri="{FF2B5EF4-FFF2-40B4-BE49-F238E27FC236}">
                <a16:creationId xmlns:a16="http://schemas.microsoft.com/office/drawing/2014/main" id="{EF0FD022-4D89-816E-9EA2-4985EC6BFACB}"/>
              </a:ext>
            </a:extLst>
          </p:cNvPr>
          <p:cNvCxnSpPr>
            <a:cxnSpLocks/>
          </p:cNvCxnSpPr>
          <p:nvPr userDrawn="1"/>
        </p:nvCxnSpPr>
        <p:spPr>
          <a:xfrm>
            <a:off x="514982" y="6208835"/>
            <a:ext cx="9500309" cy="0"/>
          </a:xfrm>
          <a:prstGeom prst="line">
            <a:avLst/>
          </a:prstGeom>
          <a:ln w="6350">
            <a:solidFill>
              <a:srgbClr val="88E0C7"/>
            </a:solidFill>
          </a:ln>
        </p:spPr>
        <p:style>
          <a:lnRef idx="2">
            <a:schemeClr val="accent1"/>
          </a:lnRef>
          <a:fillRef idx="0">
            <a:schemeClr val="accent1"/>
          </a:fillRef>
          <a:effectRef idx="1">
            <a:schemeClr val="accent1"/>
          </a:effectRef>
          <a:fontRef idx="minor">
            <a:schemeClr val="tx1"/>
          </a:fontRef>
        </p:style>
      </p:cxnSp>
      <p:sp>
        <p:nvSpPr>
          <p:cNvPr id="20" name="Segnaposto contenuto 2">
            <a:extLst>
              <a:ext uri="{FF2B5EF4-FFF2-40B4-BE49-F238E27FC236}">
                <a16:creationId xmlns:a16="http://schemas.microsoft.com/office/drawing/2014/main" id="{6D3362EF-D744-BC67-2E8C-1B9807362146}"/>
              </a:ext>
            </a:extLst>
          </p:cNvPr>
          <p:cNvSpPr txBox="1">
            <a:spLocks/>
          </p:cNvSpPr>
          <p:nvPr userDrawn="1"/>
        </p:nvSpPr>
        <p:spPr>
          <a:xfrm>
            <a:off x="6143956" y="5824382"/>
            <a:ext cx="4031130"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b="1" i="0" dirty="0">
                <a:solidFill>
                  <a:schemeClr val="tx1">
                    <a:lumMod val="50000"/>
                    <a:lumOff val="50000"/>
                  </a:schemeClr>
                </a:solidFill>
                <a:latin typeface="Montserrat" pitchFamily="2" charset="77"/>
              </a:rPr>
              <a:t>HETMAR</a:t>
            </a:r>
            <a:r>
              <a:rPr lang="it-IT" sz="1400" b="0" i="0" dirty="0">
                <a:solidFill>
                  <a:schemeClr val="tx1">
                    <a:lumMod val="50000"/>
                    <a:lumOff val="50000"/>
                  </a:schemeClr>
                </a:solidFill>
                <a:latin typeface="Montserrat" pitchFamily="2" charset="77"/>
              </a:rPr>
              <a:t> - MICIU/AEI/10.13039/50110001103</a:t>
            </a:r>
          </a:p>
        </p:txBody>
      </p:sp>
      <p:sp>
        <p:nvSpPr>
          <p:cNvPr id="8" name="Figura a mano libera: forma 7">
            <a:extLst>
              <a:ext uri="{FF2B5EF4-FFF2-40B4-BE49-F238E27FC236}">
                <a16:creationId xmlns:a16="http://schemas.microsoft.com/office/drawing/2014/main" id="{0E56E07D-3EC2-4DD2-9FDA-0FD3C46EB9FE}"/>
              </a:ext>
            </a:extLst>
          </p:cNvPr>
          <p:cNvSpPr/>
          <p:nvPr userDrawn="1"/>
        </p:nvSpPr>
        <p:spPr>
          <a:xfrm>
            <a:off x="7942217" y="1304108"/>
            <a:ext cx="4249783" cy="4249783"/>
          </a:xfrm>
          <a:custGeom>
            <a:avLst/>
            <a:gdLst>
              <a:gd name="connsiteX0" fmla="*/ 1910340 w 3820682"/>
              <a:gd name="connsiteY0" fmla="*/ 74180 h 3820682"/>
              <a:gd name="connsiteX1" fmla="*/ 74180 w 3820682"/>
              <a:gd name="connsiteY1" fmla="*/ 1910340 h 3820682"/>
              <a:gd name="connsiteX2" fmla="*/ 1910340 w 3820682"/>
              <a:gd name="connsiteY2" fmla="*/ 3746500 h 3820682"/>
              <a:gd name="connsiteX3" fmla="*/ 3746500 w 3820682"/>
              <a:gd name="connsiteY3" fmla="*/ 1910340 h 3820682"/>
              <a:gd name="connsiteX4" fmla="*/ 1910340 w 3820682"/>
              <a:gd name="connsiteY4" fmla="*/ 74180 h 3820682"/>
              <a:gd name="connsiteX5" fmla="*/ 1910341 w 3820682"/>
              <a:gd name="connsiteY5" fmla="*/ 0 h 3820682"/>
              <a:gd name="connsiteX6" fmla="*/ 3820682 w 3820682"/>
              <a:gd name="connsiteY6" fmla="*/ 1910341 h 3820682"/>
              <a:gd name="connsiteX7" fmla="*/ 1910341 w 3820682"/>
              <a:gd name="connsiteY7" fmla="*/ 3820682 h 3820682"/>
              <a:gd name="connsiteX8" fmla="*/ 0 w 3820682"/>
              <a:gd name="connsiteY8" fmla="*/ 1910341 h 3820682"/>
              <a:gd name="connsiteX9" fmla="*/ 1910341 w 3820682"/>
              <a:gd name="connsiteY9" fmla="*/ 0 h 382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0682" h="3820682">
                <a:moveTo>
                  <a:pt x="1910340" y="74180"/>
                </a:moveTo>
                <a:cubicBezTo>
                  <a:pt x="896257" y="74180"/>
                  <a:pt x="74180" y="896257"/>
                  <a:pt x="74180" y="1910340"/>
                </a:cubicBezTo>
                <a:cubicBezTo>
                  <a:pt x="74180" y="2924423"/>
                  <a:pt x="896257" y="3746500"/>
                  <a:pt x="1910340" y="3746500"/>
                </a:cubicBezTo>
                <a:cubicBezTo>
                  <a:pt x="2924423" y="3746500"/>
                  <a:pt x="3746500" y="2924423"/>
                  <a:pt x="3746500" y="1910340"/>
                </a:cubicBezTo>
                <a:cubicBezTo>
                  <a:pt x="3746500" y="896257"/>
                  <a:pt x="2924423" y="74180"/>
                  <a:pt x="1910340" y="74180"/>
                </a:cubicBezTo>
                <a:close/>
                <a:moveTo>
                  <a:pt x="1910341" y="0"/>
                </a:moveTo>
                <a:cubicBezTo>
                  <a:pt x="2965393" y="0"/>
                  <a:pt x="3820682" y="855289"/>
                  <a:pt x="3820682" y="1910341"/>
                </a:cubicBezTo>
                <a:cubicBezTo>
                  <a:pt x="3820682" y="2965393"/>
                  <a:pt x="2965393" y="3820682"/>
                  <a:pt x="1910341" y="3820682"/>
                </a:cubicBezTo>
                <a:cubicBezTo>
                  <a:pt x="855289" y="3820682"/>
                  <a:pt x="0" y="2965393"/>
                  <a:pt x="0" y="1910341"/>
                </a:cubicBezTo>
                <a:cubicBezTo>
                  <a:pt x="0" y="855289"/>
                  <a:pt x="855289" y="0"/>
                  <a:pt x="1910341" y="0"/>
                </a:cubicBezTo>
                <a:close/>
              </a:path>
            </a:pathLst>
          </a:custGeom>
          <a:solidFill>
            <a:srgbClr val="8CCEE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096" name="Gruppo 2095">
            <a:extLst>
              <a:ext uri="{FF2B5EF4-FFF2-40B4-BE49-F238E27FC236}">
                <a16:creationId xmlns:a16="http://schemas.microsoft.com/office/drawing/2014/main" id="{234D9266-30C5-E812-94D3-273A3FF10B80}"/>
              </a:ext>
            </a:extLst>
          </p:cNvPr>
          <p:cNvGrpSpPr/>
          <p:nvPr userDrawn="1"/>
        </p:nvGrpSpPr>
        <p:grpSpPr>
          <a:xfrm>
            <a:off x="1331985" y="178063"/>
            <a:ext cx="2124919" cy="1477660"/>
            <a:chOff x="1331985" y="178063"/>
            <a:chExt cx="2124919" cy="1477660"/>
          </a:xfrm>
        </p:grpSpPr>
        <p:sp>
          <p:nvSpPr>
            <p:cNvPr id="2065" name="Ovale 2064">
              <a:extLst>
                <a:ext uri="{FF2B5EF4-FFF2-40B4-BE49-F238E27FC236}">
                  <a16:creationId xmlns:a16="http://schemas.microsoft.com/office/drawing/2014/main" id="{58E52827-02C3-1EDC-7072-281ED0D10B25}"/>
                </a:ext>
              </a:extLst>
            </p:cNvPr>
            <p:cNvSpPr/>
            <p:nvPr userDrawn="1"/>
          </p:nvSpPr>
          <p:spPr>
            <a:xfrm>
              <a:off x="1874417" y="327370"/>
              <a:ext cx="1044879" cy="1044878"/>
            </a:xfrm>
            <a:prstGeom prst="ellipse">
              <a:avLst/>
            </a:prstGeom>
            <a:solidFill>
              <a:srgbClr val="007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70" name="Immagine 2069">
              <a:extLst>
                <a:ext uri="{FF2B5EF4-FFF2-40B4-BE49-F238E27FC236}">
                  <a16:creationId xmlns:a16="http://schemas.microsoft.com/office/drawing/2014/main" id="{578488F6-812D-0488-95E9-85E9F87E35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331985" y="178063"/>
              <a:ext cx="2124919" cy="1477660"/>
            </a:xfrm>
            <a:prstGeom prst="rect">
              <a:avLst/>
            </a:prstGeom>
          </p:spPr>
        </p:pic>
      </p:grpSp>
      <p:pic>
        <p:nvPicPr>
          <p:cNvPr id="2081" name="Immagine 2080" descr="Immagine che contiene Elementi grafici, simbolo, logo, Carattere&#10;&#10;Il contenuto generato dall'IA potrebbe non essere corretto.">
            <a:extLst>
              <a:ext uri="{FF2B5EF4-FFF2-40B4-BE49-F238E27FC236}">
                <a16:creationId xmlns:a16="http://schemas.microsoft.com/office/drawing/2014/main" id="{85E3E018-66D0-3641-BB5B-BB77DFCF0A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39286" y="6199879"/>
            <a:ext cx="842520" cy="561680"/>
          </a:xfrm>
          <a:prstGeom prst="rect">
            <a:avLst/>
          </a:prstGeom>
        </p:spPr>
      </p:pic>
      <p:pic>
        <p:nvPicPr>
          <p:cNvPr id="2082" name="Immagine 2081">
            <a:extLst>
              <a:ext uri="{FF2B5EF4-FFF2-40B4-BE49-F238E27FC236}">
                <a16:creationId xmlns:a16="http://schemas.microsoft.com/office/drawing/2014/main" id="{47AD4E5A-B8C1-3837-D596-E00E4DAFF525}"/>
              </a:ext>
            </a:extLst>
          </p:cNvPr>
          <p:cNvPicPr>
            <a:picLocks noChangeAspect="1"/>
          </p:cNvPicPr>
          <p:nvPr userDrawn="1"/>
        </p:nvPicPr>
        <p:blipFill>
          <a:blip r:embed="rId7"/>
          <a:stretch>
            <a:fillRect/>
          </a:stretch>
        </p:blipFill>
        <p:spPr>
          <a:xfrm>
            <a:off x="11055742" y="6243740"/>
            <a:ext cx="903620" cy="473957"/>
          </a:xfrm>
          <a:prstGeom prst="rect">
            <a:avLst/>
          </a:prstGeom>
        </p:spPr>
      </p:pic>
      <p:sp>
        <p:nvSpPr>
          <p:cNvPr id="2056" name="Figura a mano libera: forma 2055">
            <a:extLst>
              <a:ext uri="{FF2B5EF4-FFF2-40B4-BE49-F238E27FC236}">
                <a16:creationId xmlns:a16="http://schemas.microsoft.com/office/drawing/2014/main" id="{03273802-9827-0FBB-AD9C-9CE8396DB198}"/>
              </a:ext>
            </a:extLst>
          </p:cNvPr>
          <p:cNvSpPr/>
          <p:nvPr userDrawn="1"/>
        </p:nvSpPr>
        <p:spPr>
          <a:xfrm>
            <a:off x="4609081" y="1706882"/>
            <a:ext cx="4382476" cy="3444236"/>
          </a:xfrm>
          <a:custGeom>
            <a:avLst/>
            <a:gdLst>
              <a:gd name="connsiteX0" fmla="*/ 0 w 4742212"/>
              <a:gd name="connsiteY0" fmla="*/ 0 h 3743291"/>
              <a:gd name="connsiteX1" fmla="*/ 4575806 w 4742212"/>
              <a:gd name="connsiteY1" fmla="*/ 0 h 3743291"/>
              <a:gd name="connsiteX2" fmla="*/ 4435992 w 4742212"/>
              <a:gd name="connsiteY2" fmla="*/ 104551 h 3743291"/>
              <a:gd name="connsiteX3" fmla="*/ 3627506 w 4742212"/>
              <a:gd name="connsiteY3" fmla="*/ 1818909 h 3743291"/>
              <a:gd name="connsiteX4" fmla="*/ 4607025 w 4742212"/>
              <a:gd name="connsiteY4" fmla="*/ 3661163 h 3743291"/>
              <a:gd name="connsiteX5" fmla="*/ 4742212 w 4742212"/>
              <a:gd name="connsiteY5" fmla="*/ 3743291 h 3743291"/>
              <a:gd name="connsiteX6" fmla="*/ 0 w 4742212"/>
              <a:gd name="connsiteY6" fmla="*/ 3743291 h 37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2212" h="3743291">
                <a:moveTo>
                  <a:pt x="0" y="0"/>
                </a:moveTo>
                <a:lnTo>
                  <a:pt x="4575806" y="0"/>
                </a:lnTo>
                <a:lnTo>
                  <a:pt x="4435992" y="104551"/>
                </a:lnTo>
                <a:cubicBezTo>
                  <a:pt x="3942229" y="512041"/>
                  <a:pt x="3627506" y="1128721"/>
                  <a:pt x="3627506" y="1818909"/>
                </a:cubicBezTo>
                <a:cubicBezTo>
                  <a:pt x="3627506" y="2585785"/>
                  <a:pt x="4016053" y="3261911"/>
                  <a:pt x="4607025" y="3661163"/>
                </a:cubicBezTo>
                <a:lnTo>
                  <a:pt x="4742212" y="3743291"/>
                </a:lnTo>
                <a:lnTo>
                  <a:pt x="0" y="3743291"/>
                </a:lnTo>
                <a:close/>
              </a:path>
            </a:pathLst>
          </a:custGeom>
          <a:solidFill>
            <a:srgbClr val="007B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olo 1">
            <a:extLst>
              <a:ext uri="{FF2B5EF4-FFF2-40B4-BE49-F238E27FC236}">
                <a16:creationId xmlns:a16="http://schemas.microsoft.com/office/drawing/2014/main" id="{DBE60EA5-95CC-C806-B7BA-711811DD1F06}"/>
              </a:ext>
            </a:extLst>
          </p:cNvPr>
          <p:cNvSpPr txBox="1">
            <a:spLocks/>
          </p:cNvSpPr>
          <p:nvPr userDrawn="1"/>
        </p:nvSpPr>
        <p:spPr>
          <a:xfrm>
            <a:off x="509967" y="2328987"/>
            <a:ext cx="7224183" cy="2033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a:lstStyle>
          <a:p>
            <a:r>
              <a:rPr lang="en-US" sz="4000" noProof="1">
                <a:solidFill>
                  <a:schemeClr val="bg1"/>
                </a:solidFill>
                <a:latin typeface="Montserrat SemiBold" panose="00000700000000000000" pitchFamily="2" charset="0"/>
              </a:rPr>
              <a:t>Assessing the Role of Uncertainty on Reactive Transport across Redox-active Porous Media</a:t>
            </a:r>
          </a:p>
        </p:txBody>
      </p:sp>
      <p:grpSp>
        <p:nvGrpSpPr>
          <p:cNvPr id="2084" name="Gruppo 2083">
            <a:extLst>
              <a:ext uri="{FF2B5EF4-FFF2-40B4-BE49-F238E27FC236}">
                <a16:creationId xmlns:a16="http://schemas.microsoft.com/office/drawing/2014/main" id="{8610770C-2065-F591-2213-EFAD1309023C}"/>
              </a:ext>
            </a:extLst>
          </p:cNvPr>
          <p:cNvGrpSpPr/>
          <p:nvPr userDrawn="1"/>
        </p:nvGrpSpPr>
        <p:grpSpPr>
          <a:xfrm>
            <a:off x="7072115" y="3479664"/>
            <a:ext cx="1857752" cy="1584080"/>
            <a:chOff x="8269515" y="4003418"/>
            <a:chExt cx="1468098" cy="1251827"/>
          </a:xfrm>
        </p:grpSpPr>
        <p:sp>
          <p:nvSpPr>
            <p:cNvPr id="2075" name="Ovale 2074">
              <a:extLst>
                <a:ext uri="{FF2B5EF4-FFF2-40B4-BE49-F238E27FC236}">
                  <a16:creationId xmlns:a16="http://schemas.microsoft.com/office/drawing/2014/main" id="{BD5A3E0B-703A-B080-FC24-A72C7E3D965D}"/>
                </a:ext>
              </a:extLst>
            </p:cNvPr>
            <p:cNvSpPr/>
            <p:nvPr userDrawn="1"/>
          </p:nvSpPr>
          <p:spPr>
            <a:xfrm>
              <a:off x="8363274" y="4003418"/>
              <a:ext cx="1298513" cy="1251827"/>
            </a:xfrm>
            <a:prstGeom prst="ellipse">
              <a:avLst/>
            </a:prstGeom>
            <a:solidFill>
              <a:schemeClr val="bg1"/>
            </a:solidFill>
            <a:ln w="38100">
              <a:solidFill>
                <a:srgbClr val="8CCE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9" name="Immagine 2058" descr="Immagine che contiene Elementi grafici, simbolo, logo, Carattere&#10;&#10;Il contenuto generato dall'IA potrebbe non essere corretto.">
              <a:extLst>
                <a:ext uri="{FF2B5EF4-FFF2-40B4-BE49-F238E27FC236}">
                  <a16:creationId xmlns:a16="http://schemas.microsoft.com/office/drawing/2014/main" id="{865D706B-82C0-46C8-4D08-87D3E82A8A5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269515" y="4139966"/>
              <a:ext cx="1468098" cy="978731"/>
            </a:xfrm>
            <a:prstGeom prst="rect">
              <a:avLst/>
            </a:prstGeom>
          </p:spPr>
        </p:pic>
      </p:grpSp>
      <p:sp>
        <p:nvSpPr>
          <p:cNvPr id="2" name="Rettangolo 1">
            <a:extLst>
              <a:ext uri="{FF2B5EF4-FFF2-40B4-BE49-F238E27FC236}">
                <a16:creationId xmlns:a16="http://schemas.microsoft.com/office/drawing/2014/main" id="{EC84F485-868D-DC48-05A0-4BD2A4AA5175}"/>
              </a:ext>
            </a:extLst>
          </p:cNvPr>
          <p:cNvSpPr/>
          <p:nvPr userDrawn="1"/>
        </p:nvSpPr>
        <p:spPr>
          <a:xfrm>
            <a:off x="10758008" y="2067560"/>
            <a:ext cx="336712" cy="3454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677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73D2BDD8-E84E-4C46-F9CB-4DA565F271BD}"/>
              </a:ext>
            </a:extLst>
          </p:cNvPr>
          <p:cNvSpPr>
            <a:spLocks noGrp="1"/>
          </p:cNvSpPr>
          <p:nvPr>
            <p:ph type="title"/>
          </p:nvPr>
        </p:nvSpPr>
        <p:spPr>
          <a:xfrm>
            <a:off x="1987826" y="392476"/>
            <a:ext cx="9617164" cy="739581"/>
          </a:xfrm>
          <a:prstGeom prst="rect">
            <a:avLst/>
          </a:prstGeom>
        </p:spPr>
        <p:txBody>
          <a:bodyPr>
            <a:normAutofit/>
          </a:bodyPr>
          <a:lstStyle>
            <a:lvl1pPr algn="l">
              <a:defRPr sz="3600" b="0">
                <a:solidFill>
                  <a:srgbClr val="007BC0"/>
                </a:solidFill>
                <a:latin typeface="Montserrat SemiBold" panose="00000700000000000000" pitchFamily="2" charset="0"/>
                <a:ea typeface="HGMaruGothicMPRO" panose="020F0600000000000000" pitchFamily="34" charset="-128"/>
                <a:cs typeface="Arial" panose="020B0604020202020204" pitchFamily="34" charset="0"/>
              </a:defRPr>
            </a:lvl1pPr>
          </a:lstStyle>
          <a:p>
            <a:endParaRPr lang="it-IT" dirty="0"/>
          </a:p>
        </p:txBody>
      </p:sp>
      <p:pic>
        <p:nvPicPr>
          <p:cNvPr id="8" name="Picture 4">
            <a:extLst>
              <a:ext uri="{FF2B5EF4-FFF2-40B4-BE49-F238E27FC236}">
                <a16:creationId xmlns:a16="http://schemas.microsoft.com/office/drawing/2014/main" id="{7D9EE5FF-7CE3-EC27-6563-8C19AB9ABC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065" y="290381"/>
            <a:ext cx="793864" cy="793864"/>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DDD1851-8162-2CF1-0F46-AC8934903643}"/>
              </a:ext>
            </a:extLst>
          </p:cNvPr>
          <p:cNvSpPr txBox="1"/>
          <p:nvPr userDrawn="1"/>
        </p:nvSpPr>
        <p:spPr>
          <a:xfrm>
            <a:off x="7794471" y="6421852"/>
            <a:ext cx="1508661" cy="307777"/>
          </a:xfrm>
          <a:prstGeom prst="rect">
            <a:avLst/>
          </a:prstGeom>
          <a:noFill/>
        </p:spPr>
        <p:txBody>
          <a:bodyPr wrap="square">
            <a:spAutoFit/>
          </a:bodyPr>
          <a:lstStyle/>
          <a:p>
            <a:r>
              <a:rPr lang="en-US" sz="1400" noProof="0" dirty="0">
                <a:latin typeface="Montserrat" panose="00000500000000000000" pitchFamily="2" charset="0"/>
              </a:rPr>
              <a:t>May 20</a:t>
            </a:r>
            <a:r>
              <a:rPr lang="en-US" sz="1400" baseline="30000" noProof="0" dirty="0">
                <a:latin typeface="Montserrat" panose="00000500000000000000" pitchFamily="2" charset="0"/>
              </a:rPr>
              <a:t>th</a:t>
            </a:r>
            <a:r>
              <a:rPr lang="en-US" sz="1400" noProof="0" dirty="0">
                <a:latin typeface="Montserrat" panose="00000500000000000000" pitchFamily="2" charset="0"/>
              </a:rPr>
              <a:t>, 2026</a:t>
            </a:r>
          </a:p>
        </p:txBody>
      </p:sp>
      <p:sp>
        <p:nvSpPr>
          <p:cNvPr id="11" name="CasellaDiTesto 10">
            <a:extLst>
              <a:ext uri="{FF2B5EF4-FFF2-40B4-BE49-F238E27FC236}">
                <a16:creationId xmlns:a16="http://schemas.microsoft.com/office/drawing/2014/main" id="{9892C33B-54B3-627C-85A6-07F4F8626968}"/>
              </a:ext>
            </a:extLst>
          </p:cNvPr>
          <p:cNvSpPr txBox="1"/>
          <p:nvPr userDrawn="1"/>
        </p:nvSpPr>
        <p:spPr>
          <a:xfrm>
            <a:off x="280162" y="6421852"/>
            <a:ext cx="1578520" cy="307777"/>
          </a:xfrm>
          <a:prstGeom prst="rect">
            <a:avLst/>
          </a:prstGeom>
          <a:noFill/>
        </p:spPr>
        <p:txBody>
          <a:bodyPr wrap="square">
            <a:spAutoFit/>
          </a:bodyPr>
          <a:lstStyle/>
          <a:p>
            <a:r>
              <a:rPr lang="it-IT" sz="1400" dirty="0">
                <a:latin typeface="Montserrat" panose="00000500000000000000" pitchFamily="2" charset="0"/>
              </a:rPr>
              <a:t>Laura Ceresa</a:t>
            </a:r>
          </a:p>
        </p:txBody>
      </p:sp>
      <p:pic>
        <p:nvPicPr>
          <p:cNvPr id="12" name="Picture 6" descr="InterPore 2026 (Nantes) - 18th annual meeting of International Society for  Porous Media -- showsbee.com">
            <a:extLst>
              <a:ext uri="{FF2B5EF4-FFF2-40B4-BE49-F238E27FC236}">
                <a16:creationId xmlns:a16="http://schemas.microsoft.com/office/drawing/2014/main" id="{8C591D71-E8BF-0625-B246-882AF6C84B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1688" y="6412036"/>
            <a:ext cx="1105791" cy="3077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ttore diritto 12">
            <a:extLst>
              <a:ext uri="{FF2B5EF4-FFF2-40B4-BE49-F238E27FC236}">
                <a16:creationId xmlns:a16="http://schemas.microsoft.com/office/drawing/2014/main" id="{920BC184-BC5F-0EE9-DD89-4B2C6425FEB4}"/>
              </a:ext>
            </a:extLst>
          </p:cNvPr>
          <p:cNvCxnSpPr>
            <a:cxnSpLocks/>
          </p:cNvCxnSpPr>
          <p:nvPr userDrawn="1"/>
        </p:nvCxnSpPr>
        <p:spPr>
          <a:xfrm>
            <a:off x="240065" y="6364223"/>
            <a:ext cx="8946777" cy="0"/>
          </a:xfrm>
          <a:prstGeom prst="line">
            <a:avLst/>
          </a:prstGeom>
          <a:ln w="6350">
            <a:solidFill>
              <a:srgbClr val="88E0C7"/>
            </a:solidFill>
          </a:ln>
        </p:spPr>
        <p:style>
          <a:lnRef idx="2">
            <a:schemeClr val="accent1"/>
          </a:lnRef>
          <a:fillRef idx="0">
            <a:schemeClr val="accent1"/>
          </a:fillRef>
          <a:effectRef idx="1">
            <a:schemeClr val="accent1"/>
          </a:effectRef>
          <a:fontRef idx="minor">
            <a:schemeClr val="tx1"/>
          </a:fontRef>
        </p:style>
      </p:cxnSp>
      <p:pic>
        <p:nvPicPr>
          <p:cNvPr id="2" name="Immagine 1" descr="Immagine che contiene Elementi grafici, simbolo, logo, Carattere&#10;&#10;Il contenuto generato dall'IA potrebbe non essere corretto.">
            <a:extLst>
              <a:ext uri="{FF2B5EF4-FFF2-40B4-BE49-F238E27FC236}">
                <a16:creationId xmlns:a16="http://schemas.microsoft.com/office/drawing/2014/main" id="{00F01D2D-AD16-A3DA-4B6E-1D638E668F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39286" y="6199879"/>
            <a:ext cx="842520" cy="561680"/>
          </a:xfrm>
          <a:prstGeom prst="rect">
            <a:avLst/>
          </a:prstGeom>
        </p:spPr>
      </p:pic>
      <p:pic>
        <p:nvPicPr>
          <p:cNvPr id="3" name="Immagine 2">
            <a:extLst>
              <a:ext uri="{FF2B5EF4-FFF2-40B4-BE49-F238E27FC236}">
                <a16:creationId xmlns:a16="http://schemas.microsoft.com/office/drawing/2014/main" id="{B39F527C-179B-0A8A-4E96-F6311B2A5CB7}"/>
              </a:ext>
            </a:extLst>
          </p:cNvPr>
          <p:cNvPicPr>
            <a:picLocks noChangeAspect="1"/>
          </p:cNvPicPr>
          <p:nvPr userDrawn="1"/>
        </p:nvPicPr>
        <p:blipFill>
          <a:blip r:embed="rId5"/>
          <a:stretch>
            <a:fillRect/>
          </a:stretch>
        </p:blipFill>
        <p:spPr>
          <a:xfrm>
            <a:off x="11055742" y="6243740"/>
            <a:ext cx="903620" cy="473957"/>
          </a:xfrm>
          <a:prstGeom prst="rect">
            <a:avLst/>
          </a:prstGeom>
        </p:spPr>
      </p:pic>
      <p:grpSp>
        <p:nvGrpSpPr>
          <p:cNvPr id="9" name="Gruppo 8">
            <a:extLst>
              <a:ext uri="{FF2B5EF4-FFF2-40B4-BE49-F238E27FC236}">
                <a16:creationId xmlns:a16="http://schemas.microsoft.com/office/drawing/2014/main" id="{68D2C880-C861-DC69-9A86-DBC8D2BBCC7A}"/>
              </a:ext>
            </a:extLst>
          </p:cNvPr>
          <p:cNvGrpSpPr/>
          <p:nvPr userDrawn="1"/>
        </p:nvGrpSpPr>
        <p:grpSpPr>
          <a:xfrm>
            <a:off x="664520" y="171124"/>
            <a:ext cx="1629794" cy="1133353"/>
            <a:chOff x="1331985" y="178063"/>
            <a:chExt cx="2124919" cy="1477660"/>
          </a:xfrm>
        </p:grpSpPr>
        <p:sp>
          <p:nvSpPr>
            <p:cNvPr id="14" name="Ovale 13">
              <a:extLst>
                <a:ext uri="{FF2B5EF4-FFF2-40B4-BE49-F238E27FC236}">
                  <a16:creationId xmlns:a16="http://schemas.microsoft.com/office/drawing/2014/main" id="{93F5D275-F000-D274-762D-472DEE1E99DB}"/>
                </a:ext>
              </a:extLst>
            </p:cNvPr>
            <p:cNvSpPr/>
            <p:nvPr userDrawn="1"/>
          </p:nvSpPr>
          <p:spPr>
            <a:xfrm>
              <a:off x="1874417" y="327370"/>
              <a:ext cx="1044879" cy="1044878"/>
            </a:xfrm>
            <a:prstGeom prst="ellipse">
              <a:avLst/>
            </a:prstGeom>
            <a:solidFill>
              <a:srgbClr val="007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magine 15">
              <a:extLst>
                <a:ext uri="{FF2B5EF4-FFF2-40B4-BE49-F238E27FC236}">
                  <a16:creationId xmlns:a16="http://schemas.microsoft.com/office/drawing/2014/main" id="{CAB785F4-3921-8210-2D9B-AA774E0B70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331985" y="178063"/>
              <a:ext cx="2124919" cy="1477660"/>
            </a:xfrm>
            <a:prstGeom prst="rect">
              <a:avLst/>
            </a:prstGeom>
          </p:spPr>
        </p:pic>
      </p:grpSp>
      <p:sp>
        <p:nvSpPr>
          <p:cNvPr id="4" name="CasellaDiTesto 3">
            <a:extLst>
              <a:ext uri="{FF2B5EF4-FFF2-40B4-BE49-F238E27FC236}">
                <a16:creationId xmlns:a16="http://schemas.microsoft.com/office/drawing/2014/main" id="{7964C8EB-DA34-C0CF-A7F1-8ED18F12D861}"/>
              </a:ext>
            </a:extLst>
          </p:cNvPr>
          <p:cNvSpPr txBox="1"/>
          <p:nvPr userDrawn="1"/>
        </p:nvSpPr>
        <p:spPr>
          <a:xfrm>
            <a:off x="5287747" y="6411435"/>
            <a:ext cx="1508661" cy="307777"/>
          </a:xfrm>
          <a:prstGeom prst="rect">
            <a:avLst/>
          </a:prstGeom>
          <a:noFill/>
        </p:spPr>
        <p:txBody>
          <a:bodyPr wrap="square">
            <a:spAutoFit/>
          </a:bodyPr>
          <a:lstStyle/>
          <a:p>
            <a:r>
              <a:rPr lang="en-US" sz="1400" noProof="0" dirty="0">
                <a:latin typeface="Montserrat" panose="00000500000000000000" pitchFamily="2" charset="0"/>
              </a:rPr>
              <a:t>MS19</a:t>
            </a:r>
          </a:p>
        </p:txBody>
      </p:sp>
    </p:spTree>
    <p:extLst>
      <p:ext uri="{BB962C8B-B14F-4D97-AF65-F5344CB8AC3E}">
        <p14:creationId xmlns:p14="http://schemas.microsoft.com/office/powerpoint/2010/main" val="2781575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6C65CC8-3C6F-29B8-50A9-AC9808C363C7}"/>
              </a:ext>
            </a:extLst>
          </p:cNvPr>
          <p:cNvPicPr>
            <a:picLocks noChangeAspect="1" noChangeArrowheads="1"/>
          </p:cNvPicPr>
          <p:nvPr userDrawn="1"/>
        </p:nvPicPr>
        <p:blipFill>
          <a:blip r:embed="rId2">
            <a:alphaModFix amt="24000"/>
            <a:extLst>
              <a:ext uri="{28A0092B-C50C-407E-A947-70E740481C1C}">
                <a14:useLocalDpi xmlns:a14="http://schemas.microsoft.com/office/drawing/2010/main" val="0"/>
              </a:ext>
            </a:extLst>
          </a:blip>
          <a:srcRect/>
          <a:stretch>
            <a:fillRect/>
          </a:stretch>
        </p:blipFill>
        <p:spPr bwMode="auto">
          <a:xfrm>
            <a:off x="2944408" y="0"/>
            <a:ext cx="924759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a:extLst>
              <a:ext uri="{FF2B5EF4-FFF2-40B4-BE49-F238E27FC236}">
                <a16:creationId xmlns:a16="http://schemas.microsoft.com/office/drawing/2014/main" id="{34EDE7DA-6629-B5C3-AF2F-C6B9647300BA}"/>
              </a:ext>
            </a:extLst>
          </p:cNvPr>
          <p:cNvSpPr txBox="1">
            <a:spLocks/>
          </p:cNvSpPr>
          <p:nvPr userDrawn="1"/>
        </p:nvSpPr>
        <p:spPr>
          <a:xfrm>
            <a:off x="2808941" y="2355865"/>
            <a:ext cx="7736535" cy="2547470"/>
          </a:xfrm>
          <a:prstGeom prst="rect">
            <a:avLst/>
          </a:prstGeom>
        </p:spPr>
        <p:txBody>
          <a:bodyPr>
            <a:normAutofit/>
          </a:bodyPr>
          <a:lstStyle>
            <a:lvl1pPr algn="l" defTabSz="914400" rtl="0" eaLnBrk="1" latinLnBrk="0" hangingPunct="1">
              <a:lnSpc>
                <a:spcPct val="90000"/>
              </a:lnSpc>
              <a:spcBef>
                <a:spcPct val="0"/>
              </a:spcBef>
              <a:buNone/>
              <a:defRPr sz="3600" b="0" kern="1200">
                <a:solidFill>
                  <a:srgbClr val="007BC0"/>
                </a:solidFill>
                <a:latin typeface="Montserrat SemiBold" panose="00000700000000000000" pitchFamily="2" charset="0"/>
                <a:ea typeface="HGMaruGothicMPRO" panose="020F0600000000000000" pitchFamily="34" charset="-128"/>
                <a:cs typeface="Arial" panose="020B0604020202020204" pitchFamily="34" charset="0"/>
              </a:defRPr>
            </a:lvl1pPr>
          </a:lstStyle>
          <a:p>
            <a:pPr algn="r"/>
            <a:r>
              <a:rPr lang="en-US" sz="7200" noProof="1"/>
              <a:t>Thanks for your attention</a:t>
            </a:r>
          </a:p>
        </p:txBody>
      </p:sp>
      <p:pic>
        <p:nvPicPr>
          <p:cNvPr id="15" name="Picture 6" descr="InterPore 2026 (Nantes) - 18th annual meeting of International Society for  Porous Media -- showsbee.com">
            <a:extLst>
              <a:ext uri="{FF2B5EF4-FFF2-40B4-BE49-F238E27FC236}">
                <a16:creationId xmlns:a16="http://schemas.microsoft.com/office/drawing/2014/main" id="{EECD80BF-DBF7-ECE5-4E7D-0ED3A7451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64956" y="5965296"/>
            <a:ext cx="1775558" cy="494196"/>
          </a:xfrm>
          <a:prstGeom prst="rect">
            <a:avLst/>
          </a:prstGeom>
          <a:noFill/>
          <a:extLst>
            <a:ext uri="{909E8E84-426E-40DD-AFC4-6F175D3DCCD1}">
              <a14:hiddenFill xmlns:a14="http://schemas.microsoft.com/office/drawing/2010/main">
                <a:solidFill>
                  <a:srgbClr val="FFFFFF"/>
                </a:solidFill>
              </a14:hiddenFill>
            </a:ext>
          </a:extLst>
        </p:spPr>
      </p:pic>
      <p:sp>
        <p:nvSpPr>
          <p:cNvPr id="18" name="Segnaposto contenuto 2">
            <a:extLst>
              <a:ext uri="{FF2B5EF4-FFF2-40B4-BE49-F238E27FC236}">
                <a16:creationId xmlns:a16="http://schemas.microsoft.com/office/drawing/2014/main" id="{30279D96-AB95-2A9E-FA01-E61009E8773E}"/>
              </a:ext>
            </a:extLst>
          </p:cNvPr>
          <p:cNvSpPr txBox="1">
            <a:spLocks/>
          </p:cNvSpPr>
          <p:nvPr userDrawn="1"/>
        </p:nvSpPr>
        <p:spPr>
          <a:xfrm>
            <a:off x="375401" y="3636187"/>
            <a:ext cx="1969507"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0" i="0" dirty="0">
                <a:solidFill>
                  <a:schemeClr val="tx1">
                    <a:lumMod val="65000"/>
                    <a:lumOff val="35000"/>
                  </a:schemeClr>
                </a:solidFill>
                <a:latin typeface="Montserrat" pitchFamily="2" charset="77"/>
              </a:rPr>
              <a:t>Laura Ceresa</a:t>
            </a:r>
          </a:p>
        </p:txBody>
      </p:sp>
      <p:sp>
        <p:nvSpPr>
          <p:cNvPr id="19" name="Segnaposto contenuto 2">
            <a:extLst>
              <a:ext uri="{FF2B5EF4-FFF2-40B4-BE49-F238E27FC236}">
                <a16:creationId xmlns:a16="http://schemas.microsoft.com/office/drawing/2014/main" id="{4FFB51F5-E15F-7D3C-235A-BF7254CAF026}"/>
              </a:ext>
            </a:extLst>
          </p:cNvPr>
          <p:cNvSpPr txBox="1">
            <a:spLocks/>
          </p:cNvSpPr>
          <p:nvPr userDrawn="1"/>
        </p:nvSpPr>
        <p:spPr>
          <a:xfrm>
            <a:off x="544987" y="4009434"/>
            <a:ext cx="2152533"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0" i="0" dirty="0">
                <a:solidFill>
                  <a:schemeClr val="tx1">
                    <a:lumMod val="75000"/>
                    <a:lumOff val="25000"/>
                  </a:schemeClr>
                </a:solidFill>
                <a:latin typeface="Montserrat" pitchFamily="2" charset="77"/>
              </a:rPr>
              <a:t>M. Trabucchi</a:t>
            </a:r>
          </a:p>
        </p:txBody>
      </p:sp>
      <p:sp>
        <p:nvSpPr>
          <p:cNvPr id="20" name="Segnaposto contenuto 2">
            <a:extLst>
              <a:ext uri="{FF2B5EF4-FFF2-40B4-BE49-F238E27FC236}">
                <a16:creationId xmlns:a16="http://schemas.microsoft.com/office/drawing/2014/main" id="{642065A5-6792-90EB-3766-B13E5B51373D}"/>
              </a:ext>
            </a:extLst>
          </p:cNvPr>
          <p:cNvSpPr txBox="1">
            <a:spLocks/>
          </p:cNvSpPr>
          <p:nvPr userDrawn="1"/>
        </p:nvSpPr>
        <p:spPr>
          <a:xfrm>
            <a:off x="751144" y="4392416"/>
            <a:ext cx="2322119"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0" i="0" dirty="0">
                <a:solidFill>
                  <a:schemeClr val="tx1">
                    <a:lumMod val="75000"/>
                    <a:lumOff val="25000"/>
                  </a:schemeClr>
                </a:solidFill>
                <a:latin typeface="Montserrat" pitchFamily="2" charset="77"/>
              </a:rPr>
              <a:t>X. Sanchez-Vila</a:t>
            </a:r>
          </a:p>
        </p:txBody>
      </p:sp>
      <p:sp>
        <p:nvSpPr>
          <p:cNvPr id="21" name="Segnaposto contenuto 2">
            <a:extLst>
              <a:ext uri="{FF2B5EF4-FFF2-40B4-BE49-F238E27FC236}">
                <a16:creationId xmlns:a16="http://schemas.microsoft.com/office/drawing/2014/main" id="{3FD701A4-5BE1-BCB1-35E7-8564FB411B44}"/>
              </a:ext>
            </a:extLst>
          </p:cNvPr>
          <p:cNvSpPr txBox="1">
            <a:spLocks/>
          </p:cNvSpPr>
          <p:nvPr userDrawn="1"/>
        </p:nvSpPr>
        <p:spPr>
          <a:xfrm>
            <a:off x="914906" y="4765663"/>
            <a:ext cx="2989861"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0" i="0" dirty="0">
                <a:solidFill>
                  <a:schemeClr val="tx1">
                    <a:lumMod val="85000"/>
                    <a:lumOff val="15000"/>
                  </a:schemeClr>
                </a:solidFill>
                <a:latin typeface="Montserrat" pitchFamily="2" charset="77"/>
              </a:rPr>
              <a:t>P. Rodriguez-</a:t>
            </a:r>
            <a:r>
              <a:rPr lang="it-IT" sz="2000" b="0" i="0" dirty="0" err="1">
                <a:solidFill>
                  <a:schemeClr val="tx1">
                    <a:lumMod val="85000"/>
                    <a:lumOff val="15000"/>
                  </a:schemeClr>
                </a:solidFill>
                <a:latin typeface="Montserrat" pitchFamily="2" charset="77"/>
              </a:rPr>
              <a:t>Escales</a:t>
            </a:r>
            <a:endParaRPr lang="it-IT" sz="2000" b="0" i="0" dirty="0">
              <a:solidFill>
                <a:schemeClr val="tx1">
                  <a:lumMod val="85000"/>
                  <a:lumOff val="15000"/>
                </a:schemeClr>
              </a:solidFill>
              <a:latin typeface="Montserrat" pitchFamily="2" charset="77"/>
            </a:endParaRPr>
          </a:p>
        </p:txBody>
      </p:sp>
      <p:pic>
        <p:nvPicPr>
          <p:cNvPr id="24" name="Immagine 23" descr="Immagine che contiene Carattere, Elementi grafici, testo, logo&#10;&#10;Il contenuto generato dall'IA potrebbe non essere corretto.">
            <a:extLst>
              <a:ext uri="{FF2B5EF4-FFF2-40B4-BE49-F238E27FC236}">
                <a16:creationId xmlns:a16="http://schemas.microsoft.com/office/drawing/2014/main" id="{74AD329C-9C14-2730-ACCD-2231CC6B9B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125" y="5882329"/>
            <a:ext cx="1752223" cy="820230"/>
          </a:xfrm>
          <a:prstGeom prst="rect">
            <a:avLst/>
          </a:prstGeom>
        </p:spPr>
      </p:pic>
      <p:pic>
        <p:nvPicPr>
          <p:cNvPr id="26" name="Elemento grafico 25" descr="Punto esclamativo con riempimento a tinta unita">
            <a:extLst>
              <a:ext uri="{FF2B5EF4-FFF2-40B4-BE49-F238E27FC236}">
                <a16:creationId xmlns:a16="http://schemas.microsoft.com/office/drawing/2014/main" id="{72CE2F22-C32D-D7CF-C3CE-ED0D971E1A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29717" y="3429000"/>
            <a:ext cx="1047377" cy="1047377"/>
          </a:xfrm>
          <a:prstGeom prst="rect">
            <a:avLst/>
          </a:prstGeom>
        </p:spPr>
      </p:pic>
      <p:sp>
        <p:nvSpPr>
          <p:cNvPr id="2" name="Segnaposto contenuto 2">
            <a:extLst>
              <a:ext uri="{FF2B5EF4-FFF2-40B4-BE49-F238E27FC236}">
                <a16:creationId xmlns:a16="http://schemas.microsoft.com/office/drawing/2014/main" id="{1132369D-764E-D38B-5C3D-488996475ABC}"/>
              </a:ext>
            </a:extLst>
          </p:cNvPr>
          <p:cNvSpPr txBox="1">
            <a:spLocks/>
          </p:cNvSpPr>
          <p:nvPr userDrawn="1"/>
        </p:nvSpPr>
        <p:spPr>
          <a:xfrm>
            <a:off x="1202589" y="5124918"/>
            <a:ext cx="2989861" cy="4941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PT Sans" panose="020B05030202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kern="1200">
                <a:solidFill>
                  <a:schemeClr val="bg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0" i="0" dirty="0">
                <a:solidFill>
                  <a:schemeClr val="tx1">
                    <a:lumMod val="85000"/>
                    <a:lumOff val="15000"/>
                  </a:schemeClr>
                </a:solidFill>
                <a:latin typeface="Montserrat" pitchFamily="2" charset="77"/>
              </a:rPr>
              <a:t>M. Riva</a:t>
            </a:r>
          </a:p>
        </p:txBody>
      </p:sp>
      <p:grpSp>
        <p:nvGrpSpPr>
          <p:cNvPr id="4" name="Gruppo 3">
            <a:extLst>
              <a:ext uri="{FF2B5EF4-FFF2-40B4-BE49-F238E27FC236}">
                <a16:creationId xmlns:a16="http://schemas.microsoft.com/office/drawing/2014/main" id="{E25AF5AA-EDD5-C296-304A-F6F2715F7A51}"/>
              </a:ext>
            </a:extLst>
          </p:cNvPr>
          <p:cNvGrpSpPr/>
          <p:nvPr userDrawn="1"/>
        </p:nvGrpSpPr>
        <p:grpSpPr>
          <a:xfrm>
            <a:off x="751144" y="0"/>
            <a:ext cx="2754409" cy="1915405"/>
            <a:chOff x="1331985" y="178063"/>
            <a:chExt cx="2124919" cy="1477660"/>
          </a:xfrm>
        </p:grpSpPr>
        <p:sp>
          <p:nvSpPr>
            <p:cNvPr id="5" name="Ovale 4">
              <a:extLst>
                <a:ext uri="{FF2B5EF4-FFF2-40B4-BE49-F238E27FC236}">
                  <a16:creationId xmlns:a16="http://schemas.microsoft.com/office/drawing/2014/main" id="{BCB72C88-266A-78E2-8D66-A5DB7359A019}"/>
                </a:ext>
              </a:extLst>
            </p:cNvPr>
            <p:cNvSpPr/>
            <p:nvPr userDrawn="1"/>
          </p:nvSpPr>
          <p:spPr>
            <a:xfrm>
              <a:off x="1874417" y="327370"/>
              <a:ext cx="1044879" cy="1044878"/>
            </a:xfrm>
            <a:prstGeom prst="ellipse">
              <a:avLst/>
            </a:prstGeom>
            <a:solidFill>
              <a:srgbClr val="007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magine 5">
              <a:extLst>
                <a:ext uri="{FF2B5EF4-FFF2-40B4-BE49-F238E27FC236}">
                  <a16:creationId xmlns:a16="http://schemas.microsoft.com/office/drawing/2014/main" id="{B4124B45-183A-A267-55F4-794C782DDB9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331985" y="178063"/>
              <a:ext cx="2124919" cy="1477660"/>
            </a:xfrm>
            <a:prstGeom prst="rect">
              <a:avLst/>
            </a:prstGeom>
          </p:spPr>
        </p:pic>
      </p:grpSp>
      <p:pic>
        <p:nvPicPr>
          <p:cNvPr id="14" name="Picture 4">
            <a:extLst>
              <a:ext uri="{FF2B5EF4-FFF2-40B4-BE49-F238E27FC236}">
                <a16:creationId xmlns:a16="http://schemas.microsoft.com/office/drawing/2014/main" id="{56C0C405-D9A6-A50F-4449-5D4D3EDE9D1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75401" y="1422977"/>
            <a:ext cx="1865776" cy="186577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1D4E4104-6386-F647-5992-3649A25CEEED}"/>
              </a:ext>
            </a:extLst>
          </p:cNvPr>
          <p:cNvPicPr>
            <a:picLocks noChangeAspect="1"/>
          </p:cNvPicPr>
          <p:nvPr userDrawn="1"/>
        </p:nvPicPr>
        <p:blipFill>
          <a:blip r:embed="rId9"/>
          <a:stretch>
            <a:fillRect/>
          </a:stretch>
        </p:blipFill>
        <p:spPr>
          <a:xfrm>
            <a:off x="1752343" y="5576263"/>
            <a:ext cx="1048223" cy="549803"/>
          </a:xfrm>
          <a:prstGeom prst="rect">
            <a:avLst/>
          </a:prstGeom>
        </p:spPr>
      </p:pic>
    </p:spTree>
    <p:extLst>
      <p:ext uri="{BB962C8B-B14F-4D97-AF65-F5344CB8AC3E}">
        <p14:creationId xmlns:p14="http://schemas.microsoft.com/office/powerpoint/2010/main" val="1150221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972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4.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56.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60.png"/><Relationship Id="rId7" Type="http://schemas.openxmlformats.org/officeDocument/2006/relationships/image" Target="../media/image4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image" Target="../media/image48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8" Type="http://schemas.openxmlformats.org/officeDocument/2006/relationships/image" Target="../media/image180.png"/><Relationship Id="rId26" Type="http://schemas.openxmlformats.org/officeDocument/2006/relationships/image" Target="../media/image31.png"/><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21.png"/><Relationship Id="rId17" Type="http://schemas.openxmlformats.org/officeDocument/2006/relationships/image" Target="../media/image210.png"/><Relationship Id="rId25"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00.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png"/><Relationship Id="rId24"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170.png"/><Relationship Id="rId23" Type="http://schemas.openxmlformats.org/officeDocument/2006/relationships/image" Target="../media/image25.png"/><Relationship Id="rId19" Type="http://schemas.openxmlformats.org/officeDocument/2006/relationships/image" Target="../media/image28.png"/><Relationship Id="rId4" Type="http://schemas.openxmlformats.org/officeDocument/2006/relationships/image" Target="../media/image18.png"/><Relationship Id="rId14" Type="http://schemas.openxmlformats.org/officeDocument/2006/relationships/image" Target="../media/image27.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789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9088-4E72-FA5B-2A59-715B3A4C63F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E1AAD98-DF57-1A6A-F459-4D1AC1C87857}"/>
              </a:ext>
            </a:extLst>
          </p:cNvPr>
          <p:cNvPicPr>
            <a:picLocks noChangeAspect="1"/>
          </p:cNvPicPr>
          <p:nvPr/>
        </p:nvPicPr>
        <p:blipFill>
          <a:blip r:embed="rId3"/>
          <a:stretch>
            <a:fillRect/>
          </a:stretch>
        </p:blipFill>
        <p:spPr>
          <a:xfrm>
            <a:off x="1138320" y="2441119"/>
            <a:ext cx="2048533" cy="1440152"/>
          </a:xfrm>
          <a:prstGeom prst="rect">
            <a:avLst/>
          </a:prstGeom>
        </p:spPr>
      </p:pic>
      <p:pic>
        <p:nvPicPr>
          <p:cNvPr id="8" name="Immagine 7">
            <a:extLst>
              <a:ext uri="{FF2B5EF4-FFF2-40B4-BE49-F238E27FC236}">
                <a16:creationId xmlns:a16="http://schemas.microsoft.com/office/drawing/2014/main" id="{B5E5E21A-E2E5-8335-A9A6-DBFFAC4BBEF7}"/>
              </a:ext>
            </a:extLst>
          </p:cNvPr>
          <p:cNvPicPr>
            <a:picLocks noChangeAspect="1"/>
          </p:cNvPicPr>
          <p:nvPr/>
        </p:nvPicPr>
        <p:blipFill>
          <a:blip r:embed="rId4"/>
          <a:stretch>
            <a:fillRect/>
          </a:stretch>
        </p:blipFill>
        <p:spPr>
          <a:xfrm>
            <a:off x="8430801" y="2281501"/>
            <a:ext cx="2379617" cy="1778030"/>
          </a:xfrm>
          <a:prstGeom prst="rect">
            <a:avLst/>
          </a:prstGeom>
        </p:spPr>
      </p:pic>
      <p:sp>
        <p:nvSpPr>
          <p:cNvPr id="2" name="Titolo 1">
            <a:extLst>
              <a:ext uri="{FF2B5EF4-FFF2-40B4-BE49-F238E27FC236}">
                <a16:creationId xmlns:a16="http://schemas.microsoft.com/office/drawing/2014/main" id="{22A99D0A-63F2-70CE-C5E3-C80FFD2C2C95}"/>
              </a:ext>
            </a:extLst>
          </p:cNvPr>
          <p:cNvSpPr>
            <a:spLocks noGrp="1"/>
          </p:cNvSpPr>
          <p:nvPr>
            <p:ph type="title"/>
          </p:nvPr>
        </p:nvSpPr>
        <p:spPr/>
        <p:txBody>
          <a:bodyPr/>
          <a:lstStyle/>
          <a:p>
            <a:r>
              <a:rPr lang="en-US" dirty="0"/>
              <a:t>Average vs Local Behavior</a:t>
            </a:r>
          </a:p>
        </p:txBody>
      </p:sp>
      <p:grpSp>
        <p:nvGrpSpPr>
          <p:cNvPr id="4" name="Gruppo 3">
            <a:extLst>
              <a:ext uri="{FF2B5EF4-FFF2-40B4-BE49-F238E27FC236}">
                <a16:creationId xmlns:a16="http://schemas.microsoft.com/office/drawing/2014/main" id="{AFC30D4B-0135-E831-5BBF-3DD5E75DAAEB}"/>
              </a:ext>
            </a:extLst>
          </p:cNvPr>
          <p:cNvGrpSpPr/>
          <p:nvPr/>
        </p:nvGrpSpPr>
        <p:grpSpPr>
          <a:xfrm>
            <a:off x="1987826" y="31362"/>
            <a:ext cx="8530678" cy="261610"/>
            <a:chOff x="1987826" y="31362"/>
            <a:chExt cx="8530678" cy="261610"/>
          </a:xfrm>
        </p:grpSpPr>
        <p:sp>
          <p:nvSpPr>
            <p:cNvPr id="5" name="CasellaDiTesto 4">
              <a:extLst>
                <a:ext uri="{FF2B5EF4-FFF2-40B4-BE49-F238E27FC236}">
                  <a16:creationId xmlns:a16="http://schemas.microsoft.com/office/drawing/2014/main" id="{1E0CE314-58B2-52BA-0CB3-4FDAAC60167C}"/>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7" name="CasellaDiTesto 6">
              <a:extLst>
                <a:ext uri="{FF2B5EF4-FFF2-40B4-BE49-F238E27FC236}">
                  <a16:creationId xmlns:a16="http://schemas.microsoft.com/office/drawing/2014/main" id="{71E26B87-7A4A-D35E-3EE7-7ED4488F4605}"/>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9" name="CasellaDiTesto 8">
              <a:extLst>
                <a:ext uri="{FF2B5EF4-FFF2-40B4-BE49-F238E27FC236}">
                  <a16:creationId xmlns:a16="http://schemas.microsoft.com/office/drawing/2014/main" id="{743D0BC5-B6CC-698F-A76C-E9980B46024C}"/>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0" name="CasellaDiTesto 9">
              <a:extLst>
                <a:ext uri="{FF2B5EF4-FFF2-40B4-BE49-F238E27FC236}">
                  <a16:creationId xmlns:a16="http://schemas.microsoft.com/office/drawing/2014/main" id="{8A9BB737-2839-24A5-A704-D2FA508E6992}"/>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F0686740-93F0-B41D-9721-226E462DB8FD}"/>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D62B49BB-01B3-6C6F-E83B-1F3322CF6A4D}"/>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6D4CDFC3-93CD-3061-65EF-B26D07C7424D}"/>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pic>
        <p:nvPicPr>
          <p:cNvPr id="29" name="Immagine 28">
            <a:extLst>
              <a:ext uri="{FF2B5EF4-FFF2-40B4-BE49-F238E27FC236}">
                <a16:creationId xmlns:a16="http://schemas.microsoft.com/office/drawing/2014/main" id="{1BCE564B-1E33-F12B-9C02-A06A3781508F}"/>
              </a:ext>
            </a:extLst>
          </p:cNvPr>
          <p:cNvPicPr>
            <a:picLocks noChangeAspect="1"/>
          </p:cNvPicPr>
          <p:nvPr/>
        </p:nvPicPr>
        <p:blipFill>
          <a:blip r:embed="rId5"/>
          <a:stretch>
            <a:fillRect/>
          </a:stretch>
        </p:blipFill>
        <p:spPr>
          <a:xfrm>
            <a:off x="10982767" y="2402396"/>
            <a:ext cx="536201" cy="2954811"/>
          </a:xfrm>
          <a:prstGeom prst="rect">
            <a:avLst/>
          </a:prstGeom>
        </p:spPr>
      </p:pic>
      <p:sp>
        <p:nvSpPr>
          <p:cNvPr id="21" name="Rettangolo 20">
            <a:extLst>
              <a:ext uri="{FF2B5EF4-FFF2-40B4-BE49-F238E27FC236}">
                <a16:creationId xmlns:a16="http://schemas.microsoft.com/office/drawing/2014/main" id="{E5B7B96A-AD19-B091-957B-59A4FC9731C2}"/>
              </a:ext>
            </a:extLst>
          </p:cNvPr>
          <p:cNvSpPr/>
          <p:nvPr/>
        </p:nvSpPr>
        <p:spPr>
          <a:xfrm>
            <a:off x="8169424" y="2255559"/>
            <a:ext cx="3546080" cy="34396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sellaDiTesto 41">
            <a:extLst>
              <a:ext uri="{FF2B5EF4-FFF2-40B4-BE49-F238E27FC236}">
                <a16:creationId xmlns:a16="http://schemas.microsoft.com/office/drawing/2014/main" id="{965A1B53-37AE-4EF8-6549-78D4C6D6D3B8}"/>
              </a:ext>
            </a:extLst>
          </p:cNvPr>
          <p:cNvSpPr txBox="1"/>
          <p:nvPr/>
        </p:nvSpPr>
        <p:spPr>
          <a:xfrm>
            <a:off x="8169424" y="5695239"/>
            <a:ext cx="3550324" cy="338554"/>
          </a:xfrm>
          <a:prstGeom prst="rect">
            <a:avLst/>
          </a:prstGeom>
          <a:solidFill>
            <a:schemeClr val="tx1">
              <a:lumMod val="85000"/>
              <a:lumOff val="15000"/>
            </a:schemeClr>
          </a:solidFill>
          <a:ln>
            <a:solidFill>
              <a:schemeClr val="tx1">
                <a:lumMod val="85000"/>
                <a:lumOff val="15000"/>
              </a:schemeClr>
            </a:solidFill>
          </a:ln>
        </p:spPr>
        <p:txBody>
          <a:bodyPr wrap="square">
            <a:spAutoFit/>
          </a:bodyPr>
          <a:lstStyle/>
          <a:p>
            <a:pPr algn="ctr"/>
            <a:r>
              <a:rPr lang="en-US" sz="1600" b="1" noProof="0" dirty="0">
                <a:solidFill>
                  <a:schemeClr val="bg1"/>
                </a:solidFill>
                <a:latin typeface="Montserrat" panose="00000500000000000000" pitchFamily="2" charset="0"/>
              </a:rPr>
              <a:t>2.5 days</a:t>
            </a:r>
          </a:p>
        </p:txBody>
      </p:sp>
      <p:pic>
        <p:nvPicPr>
          <p:cNvPr id="20" name="Immagine 19">
            <a:extLst>
              <a:ext uri="{FF2B5EF4-FFF2-40B4-BE49-F238E27FC236}">
                <a16:creationId xmlns:a16="http://schemas.microsoft.com/office/drawing/2014/main" id="{62CC46EC-CAC9-425D-7C44-73FCDD7140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75941" y="2696548"/>
            <a:ext cx="3301808" cy="2732772"/>
          </a:xfrm>
          <a:prstGeom prst="rect">
            <a:avLst/>
          </a:prstGeom>
        </p:spPr>
      </p:pic>
      <p:pic>
        <p:nvPicPr>
          <p:cNvPr id="25" name="Immagine 24">
            <a:extLst>
              <a:ext uri="{FF2B5EF4-FFF2-40B4-BE49-F238E27FC236}">
                <a16:creationId xmlns:a16="http://schemas.microsoft.com/office/drawing/2014/main" id="{5B3B76E8-7C64-0210-D82E-C51DA5B8CA84}"/>
              </a:ext>
            </a:extLst>
          </p:cNvPr>
          <p:cNvPicPr>
            <a:picLocks noChangeAspect="1"/>
          </p:cNvPicPr>
          <p:nvPr/>
        </p:nvPicPr>
        <p:blipFill>
          <a:blip r:embed="rId7"/>
          <a:stretch>
            <a:fillRect/>
          </a:stretch>
        </p:blipFill>
        <p:spPr>
          <a:xfrm>
            <a:off x="7481195" y="3684464"/>
            <a:ext cx="323852" cy="552454"/>
          </a:xfrm>
          <a:prstGeom prst="rect">
            <a:avLst/>
          </a:prstGeom>
        </p:spPr>
      </p:pic>
      <p:sp>
        <p:nvSpPr>
          <p:cNvPr id="61" name="Freccia a destra 60">
            <a:extLst>
              <a:ext uri="{FF2B5EF4-FFF2-40B4-BE49-F238E27FC236}">
                <a16:creationId xmlns:a16="http://schemas.microsoft.com/office/drawing/2014/main" id="{510B65F0-D99F-209E-DA6A-A8AEE81A70BB}"/>
              </a:ext>
            </a:extLst>
          </p:cNvPr>
          <p:cNvSpPr/>
          <p:nvPr/>
        </p:nvSpPr>
        <p:spPr>
          <a:xfrm rot="10800000" flipH="1">
            <a:off x="3900922" y="3779074"/>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ma 30">
            <a:extLst>
              <a:ext uri="{FF2B5EF4-FFF2-40B4-BE49-F238E27FC236}">
                <a16:creationId xmlns:a16="http://schemas.microsoft.com/office/drawing/2014/main" id="{CDDE6A57-4C97-5830-3C11-8505D1E31295}"/>
              </a:ext>
            </a:extLst>
          </p:cNvPr>
          <p:cNvSpPr/>
          <p:nvPr/>
        </p:nvSpPr>
        <p:spPr>
          <a:xfrm rot="16200000" flipH="1">
            <a:off x="2585863" y="3087650"/>
            <a:ext cx="451538" cy="504618"/>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asellaDiTesto 32">
            <a:extLst>
              <a:ext uri="{FF2B5EF4-FFF2-40B4-BE49-F238E27FC236}">
                <a16:creationId xmlns:a16="http://schemas.microsoft.com/office/drawing/2014/main" id="{C0FE148F-50D3-476C-3EAF-9A951A854FC1}"/>
              </a:ext>
            </a:extLst>
          </p:cNvPr>
          <p:cNvSpPr txBox="1"/>
          <p:nvPr/>
        </p:nvSpPr>
        <p:spPr>
          <a:xfrm>
            <a:off x="3326266" y="3480850"/>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34" name="Connettore 2 33">
            <a:extLst>
              <a:ext uri="{FF2B5EF4-FFF2-40B4-BE49-F238E27FC236}">
                <a16:creationId xmlns:a16="http://schemas.microsoft.com/office/drawing/2014/main" id="{F1918138-EA4D-F717-B7C8-88D95C44D82D}"/>
              </a:ext>
            </a:extLst>
          </p:cNvPr>
          <p:cNvCxnSpPr>
            <a:cxnSpLocks/>
          </p:cNvCxnSpPr>
          <p:nvPr/>
        </p:nvCxnSpPr>
        <p:spPr>
          <a:xfrm>
            <a:off x="2999773" y="3542084"/>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5" name="Gruppo 34">
            <a:extLst>
              <a:ext uri="{FF2B5EF4-FFF2-40B4-BE49-F238E27FC236}">
                <a16:creationId xmlns:a16="http://schemas.microsoft.com/office/drawing/2014/main" id="{4D1EC4A5-41CF-FA5F-2B83-3CA85F4239B7}"/>
              </a:ext>
            </a:extLst>
          </p:cNvPr>
          <p:cNvGrpSpPr/>
          <p:nvPr/>
        </p:nvGrpSpPr>
        <p:grpSpPr>
          <a:xfrm>
            <a:off x="1586985" y="2358538"/>
            <a:ext cx="104734" cy="297062"/>
            <a:chOff x="2279059" y="774125"/>
            <a:chExt cx="154046" cy="436929"/>
          </a:xfrm>
          <a:solidFill>
            <a:schemeClr val="tx1"/>
          </a:solidFill>
        </p:grpSpPr>
        <p:cxnSp>
          <p:nvCxnSpPr>
            <p:cNvPr id="36" name="Connettore diritto 35">
              <a:extLst>
                <a:ext uri="{FF2B5EF4-FFF2-40B4-BE49-F238E27FC236}">
                  <a16:creationId xmlns:a16="http://schemas.microsoft.com/office/drawing/2014/main" id="{B49AA621-2734-8401-5F1B-C490928D8CED}"/>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37" name="Triangolo isoscele 36">
              <a:extLst>
                <a:ext uri="{FF2B5EF4-FFF2-40B4-BE49-F238E27FC236}">
                  <a16:creationId xmlns:a16="http://schemas.microsoft.com/office/drawing/2014/main" id="{4F9D3CC7-F287-9C81-67A6-DE4CB1481215}"/>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asellaDiTesto 37">
            <a:extLst>
              <a:ext uri="{FF2B5EF4-FFF2-40B4-BE49-F238E27FC236}">
                <a16:creationId xmlns:a16="http://schemas.microsoft.com/office/drawing/2014/main" id="{721540C9-CB9F-3B9B-8A5F-B6565895EE2C}"/>
              </a:ext>
            </a:extLst>
          </p:cNvPr>
          <p:cNvSpPr txBox="1"/>
          <p:nvPr/>
        </p:nvSpPr>
        <p:spPr>
          <a:xfrm>
            <a:off x="2603892" y="2848330"/>
            <a:ext cx="1382737" cy="276999"/>
          </a:xfrm>
          <a:prstGeom prst="rect">
            <a:avLst/>
          </a:prstGeom>
          <a:noFill/>
        </p:spPr>
        <p:txBody>
          <a:bodyPr wrap="square">
            <a:spAutoFit/>
          </a:bodyPr>
          <a:lstStyle/>
          <a:p>
            <a:pPr algn="ctr"/>
            <a:r>
              <a:rPr lang="en-US" sz="1200" dirty="0">
                <a:solidFill>
                  <a:srgbClr val="EA4336"/>
                </a:solidFill>
                <a:latin typeface="Montserrat" panose="00000500000000000000" pitchFamily="2" charset="0"/>
              </a:rPr>
              <a:t>Down</a:t>
            </a:r>
            <a:r>
              <a:rPr lang="en-US" sz="1200" noProof="0" dirty="0">
                <a:solidFill>
                  <a:srgbClr val="EA4336"/>
                </a:solidFill>
                <a:latin typeface="Montserrat" panose="00000500000000000000" pitchFamily="2" charset="0"/>
              </a:rPr>
              <a:t>stream</a:t>
            </a:r>
            <a:endParaRPr lang="it-IT" sz="1200" dirty="0">
              <a:solidFill>
                <a:srgbClr val="EA4336"/>
              </a:solidFill>
              <a:latin typeface="Montserrat" panose="00000500000000000000" pitchFamily="2" charset="0"/>
              <a:ea typeface="Cambria Math" panose="02040503050406030204" pitchFamily="18" charset="0"/>
            </a:endParaRPr>
          </a:p>
        </p:txBody>
      </p:sp>
      <p:cxnSp>
        <p:nvCxnSpPr>
          <p:cNvPr id="40" name="Connettore diritto 39">
            <a:extLst>
              <a:ext uri="{FF2B5EF4-FFF2-40B4-BE49-F238E27FC236}">
                <a16:creationId xmlns:a16="http://schemas.microsoft.com/office/drawing/2014/main" id="{BC608A1B-4A6A-495A-26B2-F7A34BED3555}"/>
              </a:ext>
            </a:extLst>
          </p:cNvPr>
          <p:cNvCxnSpPr>
            <a:cxnSpLocks/>
          </p:cNvCxnSpPr>
          <p:nvPr/>
        </p:nvCxnSpPr>
        <p:spPr>
          <a:xfrm flipV="1">
            <a:off x="7288436" y="3014452"/>
            <a:ext cx="0" cy="2002050"/>
          </a:xfrm>
          <a:prstGeom prst="line">
            <a:avLst/>
          </a:prstGeom>
          <a:ln w="12700">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pic>
        <p:nvPicPr>
          <p:cNvPr id="6" name="Immagine 5">
            <a:extLst>
              <a:ext uri="{FF2B5EF4-FFF2-40B4-BE49-F238E27FC236}">
                <a16:creationId xmlns:a16="http://schemas.microsoft.com/office/drawing/2014/main" id="{0CD6D134-FDC0-5C82-CE0D-554452E3D27C}"/>
              </a:ext>
            </a:extLst>
          </p:cNvPr>
          <p:cNvPicPr>
            <a:picLocks noChangeAspect="1"/>
          </p:cNvPicPr>
          <p:nvPr/>
        </p:nvPicPr>
        <p:blipFill>
          <a:blip r:embed="rId8"/>
          <a:stretch>
            <a:fillRect/>
          </a:stretch>
        </p:blipFill>
        <p:spPr>
          <a:xfrm>
            <a:off x="1295526" y="3942697"/>
            <a:ext cx="1847610" cy="1092082"/>
          </a:xfrm>
          <a:prstGeom prst="rect">
            <a:avLst/>
          </a:prstGeom>
        </p:spPr>
      </p:pic>
      <p:sp>
        <p:nvSpPr>
          <p:cNvPr id="15" name="Parallelogramma 14">
            <a:extLst>
              <a:ext uri="{FF2B5EF4-FFF2-40B4-BE49-F238E27FC236}">
                <a16:creationId xmlns:a16="http://schemas.microsoft.com/office/drawing/2014/main" id="{2E8E5943-916D-B0AC-E7FD-6CA35ACC6FB5}"/>
              </a:ext>
            </a:extLst>
          </p:cNvPr>
          <p:cNvSpPr/>
          <p:nvPr/>
        </p:nvSpPr>
        <p:spPr>
          <a:xfrm rot="16200000" flipH="1">
            <a:off x="2559907" y="4478304"/>
            <a:ext cx="451538" cy="504618"/>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asellaDiTesto 15">
            <a:extLst>
              <a:ext uri="{FF2B5EF4-FFF2-40B4-BE49-F238E27FC236}">
                <a16:creationId xmlns:a16="http://schemas.microsoft.com/office/drawing/2014/main" id="{25F19644-4604-63E0-2D03-8DC8EAE81D99}"/>
              </a:ext>
            </a:extLst>
          </p:cNvPr>
          <p:cNvSpPr txBox="1"/>
          <p:nvPr/>
        </p:nvSpPr>
        <p:spPr>
          <a:xfrm>
            <a:off x="3241682" y="4859224"/>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17" name="Connettore 2 16">
            <a:extLst>
              <a:ext uri="{FF2B5EF4-FFF2-40B4-BE49-F238E27FC236}">
                <a16:creationId xmlns:a16="http://schemas.microsoft.com/office/drawing/2014/main" id="{9AF6176F-0F74-2934-D0C8-BAC01556002C}"/>
              </a:ext>
            </a:extLst>
          </p:cNvPr>
          <p:cNvCxnSpPr>
            <a:cxnSpLocks/>
          </p:cNvCxnSpPr>
          <p:nvPr/>
        </p:nvCxnSpPr>
        <p:spPr>
          <a:xfrm>
            <a:off x="2926186" y="4938598"/>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9" name="Gruppo 18">
            <a:extLst>
              <a:ext uri="{FF2B5EF4-FFF2-40B4-BE49-F238E27FC236}">
                <a16:creationId xmlns:a16="http://schemas.microsoft.com/office/drawing/2014/main" id="{DA27020A-C6E1-4BD4-0042-DA1C366CF112}"/>
              </a:ext>
            </a:extLst>
          </p:cNvPr>
          <p:cNvGrpSpPr/>
          <p:nvPr/>
        </p:nvGrpSpPr>
        <p:grpSpPr>
          <a:xfrm>
            <a:off x="1483830" y="3722073"/>
            <a:ext cx="104734" cy="297062"/>
            <a:chOff x="2279059" y="774125"/>
            <a:chExt cx="154046" cy="436929"/>
          </a:xfrm>
          <a:solidFill>
            <a:schemeClr val="tx1"/>
          </a:solidFill>
        </p:grpSpPr>
        <p:cxnSp>
          <p:nvCxnSpPr>
            <p:cNvPr id="22" name="Connettore diritto 21">
              <a:extLst>
                <a:ext uri="{FF2B5EF4-FFF2-40B4-BE49-F238E27FC236}">
                  <a16:creationId xmlns:a16="http://schemas.microsoft.com/office/drawing/2014/main" id="{CF080542-CF14-8058-9B58-4AD749B1E965}"/>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23" name="Triangolo isoscele 22">
              <a:extLst>
                <a:ext uri="{FF2B5EF4-FFF2-40B4-BE49-F238E27FC236}">
                  <a16:creationId xmlns:a16="http://schemas.microsoft.com/office/drawing/2014/main" id="{443CB6BE-F77B-8706-6C4F-B03DA093D4D0}"/>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CasellaDiTesto 23">
            <a:extLst>
              <a:ext uri="{FF2B5EF4-FFF2-40B4-BE49-F238E27FC236}">
                <a16:creationId xmlns:a16="http://schemas.microsoft.com/office/drawing/2014/main" id="{A2B676A0-30F7-07D6-C61C-F2D819E570B3}"/>
              </a:ext>
            </a:extLst>
          </p:cNvPr>
          <p:cNvSpPr txBox="1"/>
          <p:nvPr/>
        </p:nvSpPr>
        <p:spPr>
          <a:xfrm>
            <a:off x="2624116" y="4214669"/>
            <a:ext cx="1382737" cy="276999"/>
          </a:xfrm>
          <a:prstGeom prst="rect">
            <a:avLst/>
          </a:prstGeom>
          <a:noFill/>
        </p:spPr>
        <p:txBody>
          <a:bodyPr wrap="square">
            <a:spAutoFit/>
          </a:bodyPr>
          <a:lstStyle/>
          <a:p>
            <a:pPr algn="ctr"/>
            <a:r>
              <a:rPr lang="en-US" sz="1200" dirty="0">
                <a:solidFill>
                  <a:srgbClr val="EA4336"/>
                </a:solidFill>
                <a:latin typeface="Montserrat" panose="00000500000000000000" pitchFamily="2" charset="0"/>
              </a:rPr>
              <a:t>Down</a:t>
            </a:r>
            <a:r>
              <a:rPr lang="en-US" sz="1200" noProof="0" dirty="0">
                <a:solidFill>
                  <a:srgbClr val="EA4336"/>
                </a:solidFill>
                <a:latin typeface="Montserrat" panose="00000500000000000000" pitchFamily="2" charset="0"/>
              </a:rPr>
              <a:t>stream</a:t>
            </a:r>
            <a:endParaRPr lang="it-IT" sz="1200" dirty="0">
              <a:solidFill>
                <a:srgbClr val="EA4336"/>
              </a:solidFill>
              <a:latin typeface="Montserrat" panose="00000500000000000000" pitchFamily="2" charset="0"/>
              <a:ea typeface="Cambria Math" panose="02040503050406030204" pitchFamily="18" charset="0"/>
            </a:endParaRPr>
          </a:p>
        </p:txBody>
      </p:sp>
      <p:cxnSp>
        <p:nvCxnSpPr>
          <p:cNvPr id="26" name="Connettore 2 25">
            <a:extLst>
              <a:ext uri="{FF2B5EF4-FFF2-40B4-BE49-F238E27FC236}">
                <a16:creationId xmlns:a16="http://schemas.microsoft.com/office/drawing/2014/main" id="{5053E2E4-CEE7-4790-7C52-72301EF90F36}"/>
              </a:ext>
            </a:extLst>
          </p:cNvPr>
          <p:cNvCxnSpPr>
            <a:cxnSpLocks/>
          </p:cNvCxnSpPr>
          <p:nvPr/>
        </p:nvCxnSpPr>
        <p:spPr>
          <a:xfrm>
            <a:off x="5285867" y="3419868"/>
            <a:ext cx="3097845" cy="167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Ovale 26">
            <a:extLst>
              <a:ext uri="{FF2B5EF4-FFF2-40B4-BE49-F238E27FC236}">
                <a16:creationId xmlns:a16="http://schemas.microsoft.com/office/drawing/2014/main" id="{DABB9A0F-6646-D0EE-AA30-74C345844273}"/>
              </a:ext>
            </a:extLst>
          </p:cNvPr>
          <p:cNvSpPr/>
          <p:nvPr/>
        </p:nvSpPr>
        <p:spPr>
          <a:xfrm>
            <a:off x="5270588" y="3397135"/>
            <a:ext cx="56150" cy="5925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onnettore 2 29">
            <a:extLst>
              <a:ext uri="{FF2B5EF4-FFF2-40B4-BE49-F238E27FC236}">
                <a16:creationId xmlns:a16="http://schemas.microsoft.com/office/drawing/2014/main" id="{19B1CBB1-E2D8-4915-6A85-263089C65AB3}"/>
              </a:ext>
            </a:extLst>
          </p:cNvPr>
          <p:cNvCxnSpPr>
            <a:cxnSpLocks/>
          </p:cNvCxnSpPr>
          <p:nvPr/>
        </p:nvCxnSpPr>
        <p:spPr>
          <a:xfrm>
            <a:off x="5333348" y="4284622"/>
            <a:ext cx="3097453" cy="16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2" name="Ovale 31">
            <a:extLst>
              <a:ext uri="{FF2B5EF4-FFF2-40B4-BE49-F238E27FC236}">
                <a16:creationId xmlns:a16="http://schemas.microsoft.com/office/drawing/2014/main" id="{5A5F11D0-15D5-9BB6-F680-52DE72759DC4}"/>
              </a:ext>
            </a:extLst>
          </p:cNvPr>
          <p:cNvSpPr/>
          <p:nvPr/>
        </p:nvSpPr>
        <p:spPr>
          <a:xfrm>
            <a:off x="5270588" y="4261889"/>
            <a:ext cx="56150" cy="5925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a:extLst>
              <a:ext uri="{FF2B5EF4-FFF2-40B4-BE49-F238E27FC236}">
                <a16:creationId xmlns:a16="http://schemas.microsoft.com/office/drawing/2014/main" id="{86B97381-B0E6-75EF-2A01-3D0B19978A9C}"/>
              </a:ext>
            </a:extLst>
          </p:cNvPr>
          <p:cNvSpPr/>
          <p:nvPr/>
        </p:nvSpPr>
        <p:spPr>
          <a:xfrm>
            <a:off x="5270588" y="4933547"/>
            <a:ext cx="56150" cy="5925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Connettore diritto 62">
            <a:extLst>
              <a:ext uri="{FF2B5EF4-FFF2-40B4-BE49-F238E27FC236}">
                <a16:creationId xmlns:a16="http://schemas.microsoft.com/office/drawing/2014/main" id="{D6BF1DC4-104E-E787-7843-568AF61B3B3A}"/>
              </a:ext>
            </a:extLst>
          </p:cNvPr>
          <p:cNvCxnSpPr>
            <a:cxnSpLocks/>
          </p:cNvCxnSpPr>
          <p:nvPr/>
        </p:nvCxnSpPr>
        <p:spPr>
          <a:xfrm>
            <a:off x="5297886" y="3501113"/>
            <a:ext cx="0" cy="1481291"/>
          </a:xfrm>
          <a:prstGeom prst="line">
            <a:avLst/>
          </a:prstGeom>
          <a:ln w="6350">
            <a:prstDash val="dash"/>
          </a:ln>
        </p:spPr>
        <p:style>
          <a:lnRef idx="2">
            <a:schemeClr val="dk1"/>
          </a:lnRef>
          <a:fillRef idx="0">
            <a:schemeClr val="dk1"/>
          </a:fillRef>
          <a:effectRef idx="1">
            <a:schemeClr val="dk1"/>
          </a:effectRef>
          <a:fontRef idx="minor">
            <a:schemeClr val="tx1"/>
          </a:fontRef>
        </p:style>
      </p:cxnSp>
      <p:pic>
        <p:nvPicPr>
          <p:cNvPr id="65" name="Immagine 64">
            <a:extLst>
              <a:ext uri="{FF2B5EF4-FFF2-40B4-BE49-F238E27FC236}">
                <a16:creationId xmlns:a16="http://schemas.microsoft.com/office/drawing/2014/main" id="{ED34CC6A-8FEA-3187-39DC-0BF5DD37B748}"/>
              </a:ext>
            </a:extLst>
          </p:cNvPr>
          <p:cNvPicPr>
            <a:picLocks noChangeAspect="1"/>
          </p:cNvPicPr>
          <p:nvPr/>
        </p:nvPicPr>
        <p:blipFill>
          <a:blip r:embed="rId9"/>
          <a:stretch>
            <a:fillRect/>
          </a:stretch>
        </p:blipFill>
        <p:spPr>
          <a:xfrm>
            <a:off x="8477460" y="3865571"/>
            <a:ext cx="2332957" cy="1778030"/>
          </a:xfrm>
          <a:prstGeom prst="rect">
            <a:avLst/>
          </a:prstGeom>
        </p:spPr>
      </p:pic>
      <p:sp>
        <p:nvSpPr>
          <p:cNvPr id="66" name="Rettangolo 65">
            <a:extLst>
              <a:ext uri="{FF2B5EF4-FFF2-40B4-BE49-F238E27FC236}">
                <a16:creationId xmlns:a16="http://schemas.microsoft.com/office/drawing/2014/main" id="{2F1AF93D-0827-04BD-899A-D703952B1C2B}"/>
              </a:ext>
            </a:extLst>
          </p:cNvPr>
          <p:cNvSpPr/>
          <p:nvPr/>
        </p:nvSpPr>
        <p:spPr>
          <a:xfrm>
            <a:off x="10280458" y="3895879"/>
            <a:ext cx="238046" cy="163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sellaDiTesto 13">
            <a:extLst>
              <a:ext uri="{FF2B5EF4-FFF2-40B4-BE49-F238E27FC236}">
                <a16:creationId xmlns:a16="http://schemas.microsoft.com/office/drawing/2014/main" id="{2F295DB3-78E3-24B2-2B40-01DFBE983890}"/>
              </a:ext>
            </a:extLst>
          </p:cNvPr>
          <p:cNvSpPr txBox="1"/>
          <p:nvPr/>
        </p:nvSpPr>
        <p:spPr>
          <a:xfrm>
            <a:off x="5128454" y="2717387"/>
            <a:ext cx="1766313" cy="276999"/>
          </a:xfrm>
          <a:prstGeom prst="rect">
            <a:avLst/>
          </a:prstGeom>
          <a:solidFill>
            <a:schemeClr val="bg1"/>
          </a:solidFill>
        </p:spPr>
        <p:txBody>
          <a:bodyPr wrap="square">
            <a:spAutoFit/>
          </a:bodyPr>
          <a:lstStyle/>
          <a:p>
            <a:pPr algn="ctr"/>
            <a:r>
              <a:rPr lang="en-US" sz="1200" dirty="0">
                <a:latin typeface="Montserrat" panose="00000500000000000000" pitchFamily="2" charset="0"/>
              </a:rPr>
              <a:t>Down</a:t>
            </a:r>
            <a:r>
              <a:rPr lang="en-US" sz="1200" noProof="0" dirty="0">
                <a:latin typeface="Montserrat" panose="00000500000000000000" pitchFamily="2" charset="0"/>
              </a:rPr>
              <a:t>stream</a:t>
            </a:r>
            <a:endParaRPr lang="it-IT" sz="1200" dirty="0">
              <a:latin typeface="Montserrat" panose="00000500000000000000" pitchFamily="2" charset="0"/>
              <a:ea typeface="Cambria Math" panose="02040503050406030204" pitchFamily="18" charset="0"/>
            </a:endParaRPr>
          </a:p>
        </p:txBody>
      </p:sp>
      <p:sp>
        <p:nvSpPr>
          <p:cNvPr id="18" name="CasellaDiTesto 17">
            <a:extLst>
              <a:ext uri="{FF2B5EF4-FFF2-40B4-BE49-F238E27FC236}">
                <a16:creationId xmlns:a16="http://schemas.microsoft.com/office/drawing/2014/main" id="{F2E07822-AAA8-1D50-4F0E-4A688A818C6F}"/>
              </a:ext>
            </a:extLst>
          </p:cNvPr>
          <p:cNvSpPr txBox="1"/>
          <p:nvPr/>
        </p:nvSpPr>
        <p:spPr>
          <a:xfrm>
            <a:off x="5270588" y="4725367"/>
            <a:ext cx="913616" cy="276999"/>
          </a:xfrm>
          <a:prstGeom prst="rect">
            <a:avLst/>
          </a:prstGeom>
          <a:noFill/>
        </p:spPr>
        <p:txBody>
          <a:bodyPr wrap="square">
            <a:spAutoFit/>
          </a:bodyPr>
          <a:lstStyle/>
          <a:p>
            <a:pPr algn="just"/>
            <a:r>
              <a:rPr lang="en-US" sz="1200" b="1" noProof="0" dirty="0">
                <a:latin typeface="Montserrat" panose="00000500000000000000" pitchFamily="2" charset="0"/>
              </a:rPr>
              <a:t>2.5 days</a:t>
            </a:r>
          </a:p>
        </p:txBody>
      </p:sp>
      <p:sp>
        <p:nvSpPr>
          <p:cNvPr id="43" name="CasellaDiTesto 42">
            <a:extLst>
              <a:ext uri="{FF2B5EF4-FFF2-40B4-BE49-F238E27FC236}">
                <a16:creationId xmlns:a16="http://schemas.microsoft.com/office/drawing/2014/main" id="{EBA721E4-0A60-42E4-843A-490EA76257A6}"/>
              </a:ext>
            </a:extLst>
          </p:cNvPr>
          <p:cNvSpPr txBox="1"/>
          <p:nvPr/>
        </p:nvSpPr>
        <p:spPr>
          <a:xfrm>
            <a:off x="4530902" y="1720416"/>
            <a:ext cx="3099021" cy="400110"/>
          </a:xfrm>
          <a:prstGeom prst="rect">
            <a:avLst/>
          </a:prstGeom>
          <a:noFill/>
        </p:spPr>
        <p:txBody>
          <a:bodyPr wrap="square">
            <a:spAutoFit/>
          </a:bodyPr>
          <a:lstStyle/>
          <a:p>
            <a:pPr algn="ctr"/>
            <a:r>
              <a:rPr lang="en-US" sz="2000" i="1" noProof="0" dirty="0">
                <a:latin typeface="Montserrat SemiBold" panose="00000700000000000000" pitchFamily="2" charset="0"/>
              </a:rPr>
              <a:t>Flux-averaged </a:t>
            </a:r>
            <a:r>
              <a:rPr lang="en-US" sz="2000" i="1" dirty="0">
                <a:latin typeface="Montserrat SemiBold" panose="00000700000000000000" pitchFamily="2" charset="0"/>
                <a:ea typeface="Cambria Math" panose="02040503050406030204" pitchFamily="18" charset="0"/>
              </a:rPr>
              <a:t>BTC</a:t>
            </a:r>
            <a:endParaRPr lang="it-IT" sz="2000" i="1" dirty="0">
              <a:latin typeface="Montserrat SemiBold" panose="00000700000000000000" pitchFamily="2" charset="0"/>
              <a:ea typeface="Cambria Math" panose="02040503050406030204" pitchFamily="18" charset="0"/>
            </a:endParaRPr>
          </a:p>
        </p:txBody>
      </p:sp>
      <p:sp>
        <p:nvSpPr>
          <p:cNvPr id="44" name="CasellaDiTesto 43">
            <a:extLst>
              <a:ext uri="{FF2B5EF4-FFF2-40B4-BE49-F238E27FC236}">
                <a16:creationId xmlns:a16="http://schemas.microsoft.com/office/drawing/2014/main" id="{1FBB5D46-3AD8-5A62-70E3-EB4A61D6D00C}"/>
              </a:ext>
            </a:extLst>
          </p:cNvPr>
          <p:cNvSpPr txBox="1"/>
          <p:nvPr/>
        </p:nvSpPr>
        <p:spPr>
          <a:xfrm>
            <a:off x="8165179" y="1720416"/>
            <a:ext cx="3546080" cy="400110"/>
          </a:xfrm>
          <a:prstGeom prst="rect">
            <a:avLst/>
          </a:prstGeom>
          <a:noFill/>
        </p:spPr>
        <p:txBody>
          <a:bodyPr wrap="square">
            <a:spAutoFit/>
          </a:bodyPr>
          <a:lstStyle/>
          <a:p>
            <a:pPr algn="ctr"/>
            <a:r>
              <a:rPr lang="en-US" sz="2000" i="1" noProof="0" dirty="0">
                <a:latin typeface="Montserrat SemiBold" panose="00000700000000000000" pitchFamily="2" charset="0"/>
              </a:rPr>
              <a:t>Local behavior</a:t>
            </a:r>
            <a:endParaRPr lang="it-IT" sz="2000" i="1" dirty="0">
              <a:latin typeface="Montserrat SemiBold" panose="00000700000000000000" pitchFamily="2" charset="0"/>
              <a:ea typeface="Cambria Math" panose="02040503050406030204" pitchFamily="18" charset="0"/>
            </a:endParaRPr>
          </a:p>
        </p:txBody>
      </p:sp>
    </p:spTree>
    <p:extLst>
      <p:ext uri="{BB962C8B-B14F-4D97-AF65-F5344CB8AC3E}">
        <p14:creationId xmlns:p14="http://schemas.microsoft.com/office/powerpoint/2010/main" val="76508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847B8-635B-9402-6582-7948C7772FF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3996B3D-62AA-6B51-B4B4-92312C22609C}"/>
              </a:ext>
            </a:extLst>
          </p:cNvPr>
          <p:cNvSpPr>
            <a:spLocks noGrp="1"/>
          </p:cNvSpPr>
          <p:nvPr>
            <p:ph type="title"/>
          </p:nvPr>
        </p:nvSpPr>
        <p:spPr/>
        <p:txBody>
          <a:bodyPr/>
          <a:lstStyle/>
          <a:p>
            <a:r>
              <a:rPr lang="en-US" dirty="0"/>
              <a:t>Local Behavior</a:t>
            </a:r>
            <a:endParaRPr lang="en-US" i="1" dirty="0"/>
          </a:p>
        </p:txBody>
      </p:sp>
      <p:grpSp>
        <p:nvGrpSpPr>
          <p:cNvPr id="5" name="Gruppo 4">
            <a:extLst>
              <a:ext uri="{FF2B5EF4-FFF2-40B4-BE49-F238E27FC236}">
                <a16:creationId xmlns:a16="http://schemas.microsoft.com/office/drawing/2014/main" id="{844BA1CD-E960-3BA7-00FD-63DBDBFA3CFE}"/>
              </a:ext>
            </a:extLst>
          </p:cNvPr>
          <p:cNvGrpSpPr/>
          <p:nvPr/>
        </p:nvGrpSpPr>
        <p:grpSpPr>
          <a:xfrm>
            <a:off x="1987826" y="31362"/>
            <a:ext cx="8530678" cy="261610"/>
            <a:chOff x="1987826" y="31362"/>
            <a:chExt cx="8530678" cy="261610"/>
          </a:xfrm>
        </p:grpSpPr>
        <p:sp>
          <p:nvSpPr>
            <p:cNvPr id="9" name="CasellaDiTesto 8">
              <a:extLst>
                <a:ext uri="{FF2B5EF4-FFF2-40B4-BE49-F238E27FC236}">
                  <a16:creationId xmlns:a16="http://schemas.microsoft.com/office/drawing/2014/main" id="{0A9AB44B-8BAD-EE86-06B2-84B3B907B64E}"/>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0" name="CasellaDiTesto 9">
              <a:extLst>
                <a:ext uri="{FF2B5EF4-FFF2-40B4-BE49-F238E27FC236}">
                  <a16:creationId xmlns:a16="http://schemas.microsoft.com/office/drawing/2014/main" id="{6D6FE0C0-FD20-4C94-D7D7-AD33D8F167B2}"/>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12" name="CasellaDiTesto 11">
              <a:extLst>
                <a:ext uri="{FF2B5EF4-FFF2-40B4-BE49-F238E27FC236}">
                  <a16:creationId xmlns:a16="http://schemas.microsoft.com/office/drawing/2014/main" id="{58B20359-77C8-0750-9489-9C0A01291F8F}"/>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4" name="CasellaDiTesto 13">
              <a:extLst>
                <a:ext uri="{FF2B5EF4-FFF2-40B4-BE49-F238E27FC236}">
                  <a16:creationId xmlns:a16="http://schemas.microsoft.com/office/drawing/2014/main" id="{002BF189-73CD-FF9A-237A-E9C0D8AFB616}"/>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5" name="CasellaDiTesto 14">
              <a:extLst>
                <a:ext uri="{FF2B5EF4-FFF2-40B4-BE49-F238E27FC236}">
                  <a16:creationId xmlns:a16="http://schemas.microsoft.com/office/drawing/2014/main" id="{7305F2BE-8F4A-8052-968D-A67BD98F6058}"/>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6" name="CasellaDiTesto 15">
              <a:extLst>
                <a:ext uri="{FF2B5EF4-FFF2-40B4-BE49-F238E27FC236}">
                  <a16:creationId xmlns:a16="http://schemas.microsoft.com/office/drawing/2014/main" id="{2D2E2673-AE40-E6E2-F3BE-9E64B5D81C59}"/>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7" name="CasellaDiTesto 16">
              <a:extLst>
                <a:ext uri="{FF2B5EF4-FFF2-40B4-BE49-F238E27FC236}">
                  <a16:creationId xmlns:a16="http://schemas.microsoft.com/office/drawing/2014/main" id="{3058F7B3-F239-D5AC-C61B-92DF0EEF5DDA}"/>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4" name="CasellaDiTesto 3">
            <a:extLst>
              <a:ext uri="{FF2B5EF4-FFF2-40B4-BE49-F238E27FC236}">
                <a16:creationId xmlns:a16="http://schemas.microsoft.com/office/drawing/2014/main" id="{342A6367-3606-A1B4-DAF6-394FD1B75459}"/>
              </a:ext>
            </a:extLst>
          </p:cNvPr>
          <p:cNvSpPr txBox="1"/>
          <p:nvPr/>
        </p:nvSpPr>
        <p:spPr>
          <a:xfrm>
            <a:off x="396693" y="1187522"/>
            <a:ext cx="1121711" cy="523220"/>
          </a:xfrm>
          <a:prstGeom prst="rect">
            <a:avLst/>
          </a:prstGeom>
          <a:noFill/>
        </p:spPr>
        <p:txBody>
          <a:bodyPr wrap="square">
            <a:spAutoFit/>
          </a:bodyPr>
          <a:lstStyle/>
          <a:p>
            <a:pPr algn="just"/>
            <a:r>
              <a:rPr lang="en-US" sz="2800" i="1" dirty="0">
                <a:solidFill>
                  <a:srgbClr val="2378B2"/>
                </a:solidFill>
                <a:latin typeface="Montserrat" panose="00000500000000000000" pitchFamily="2" charset="0"/>
                <a:ea typeface="Cambria Math" panose="02040503050406030204" pitchFamily="18" charset="0"/>
              </a:rPr>
              <a:t>PV</a:t>
            </a:r>
            <a:r>
              <a:rPr lang="en-US" sz="2800" i="1" baseline="-25000" dirty="0">
                <a:solidFill>
                  <a:srgbClr val="2378B2"/>
                </a:solidFill>
                <a:latin typeface="Montserrat" panose="00000500000000000000" pitchFamily="2" charset="0"/>
                <a:ea typeface="Cambria Math" panose="02040503050406030204" pitchFamily="18" charset="0"/>
              </a:rPr>
              <a:t>50</a:t>
            </a:r>
            <a:endParaRPr lang="en-US" sz="2800" noProof="0" dirty="0">
              <a:solidFill>
                <a:srgbClr val="2378B2"/>
              </a:solidFill>
              <a:latin typeface="Montserrat" panose="00000500000000000000" pitchFamily="2" charset="0"/>
            </a:endParaRPr>
          </a:p>
        </p:txBody>
      </p:sp>
      <p:grpSp>
        <p:nvGrpSpPr>
          <p:cNvPr id="23" name="Gruppo 22">
            <a:extLst>
              <a:ext uri="{FF2B5EF4-FFF2-40B4-BE49-F238E27FC236}">
                <a16:creationId xmlns:a16="http://schemas.microsoft.com/office/drawing/2014/main" id="{CFFFC1B1-D0D0-39B7-E773-CAEFC5C0DD35}"/>
              </a:ext>
            </a:extLst>
          </p:cNvPr>
          <p:cNvGrpSpPr/>
          <p:nvPr/>
        </p:nvGrpSpPr>
        <p:grpSpPr>
          <a:xfrm>
            <a:off x="11204617" y="1352075"/>
            <a:ext cx="756873" cy="4170853"/>
            <a:chOff x="351580" y="1715083"/>
            <a:chExt cx="756873" cy="4170853"/>
          </a:xfrm>
        </p:grpSpPr>
        <p:grpSp>
          <p:nvGrpSpPr>
            <p:cNvPr id="24" name="Gruppo 23">
              <a:extLst>
                <a:ext uri="{FF2B5EF4-FFF2-40B4-BE49-F238E27FC236}">
                  <a16:creationId xmlns:a16="http://schemas.microsoft.com/office/drawing/2014/main" id="{C6BB65F3-DB2E-4D8D-D807-A681286CE821}"/>
                </a:ext>
              </a:extLst>
            </p:cNvPr>
            <p:cNvGrpSpPr/>
            <p:nvPr/>
          </p:nvGrpSpPr>
          <p:grpSpPr>
            <a:xfrm>
              <a:off x="351580" y="1715083"/>
              <a:ext cx="756873" cy="4170853"/>
              <a:chOff x="451978" y="1839019"/>
              <a:chExt cx="756873" cy="4170853"/>
            </a:xfrm>
          </p:grpSpPr>
          <p:pic>
            <p:nvPicPr>
              <p:cNvPr id="26" name="Immagine 25">
                <a:extLst>
                  <a:ext uri="{FF2B5EF4-FFF2-40B4-BE49-F238E27FC236}">
                    <a16:creationId xmlns:a16="http://schemas.microsoft.com/office/drawing/2014/main" id="{CB5FBD76-2D27-7BBE-19D3-23353F798A25}"/>
                  </a:ext>
                </a:extLst>
              </p:cNvPr>
              <p:cNvPicPr>
                <a:picLocks noChangeAspect="1"/>
              </p:cNvPicPr>
              <p:nvPr/>
            </p:nvPicPr>
            <p:blipFill>
              <a:blip r:embed="rId3"/>
              <a:stretch>
                <a:fillRect/>
              </a:stretch>
            </p:blipFill>
            <p:spPr>
              <a:xfrm>
                <a:off x="451978" y="1839019"/>
                <a:ext cx="756873" cy="4170853"/>
              </a:xfrm>
              <a:prstGeom prst="rect">
                <a:avLst/>
              </a:prstGeom>
            </p:spPr>
          </p:pic>
          <p:grpSp>
            <p:nvGrpSpPr>
              <p:cNvPr id="27" name="Gruppo 26">
                <a:extLst>
                  <a:ext uri="{FF2B5EF4-FFF2-40B4-BE49-F238E27FC236}">
                    <a16:creationId xmlns:a16="http://schemas.microsoft.com/office/drawing/2014/main" id="{99CFAE71-DEAF-ED73-469A-445CEA90F13C}"/>
                  </a:ext>
                </a:extLst>
              </p:cNvPr>
              <p:cNvGrpSpPr/>
              <p:nvPr/>
            </p:nvGrpSpPr>
            <p:grpSpPr>
              <a:xfrm rot="7532763">
                <a:off x="863120" y="4754425"/>
                <a:ext cx="364446" cy="201243"/>
                <a:chOff x="11788973" y="4547662"/>
                <a:chExt cx="364446" cy="201243"/>
              </a:xfrm>
            </p:grpSpPr>
            <p:cxnSp>
              <p:nvCxnSpPr>
                <p:cNvPr id="28" name="Connettore diritto 27">
                  <a:extLst>
                    <a:ext uri="{FF2B5EF4-FFF2-40B4-BE49-F238E27FC236}">
                      <a16:creationId xmlns:a16="http://schemas.microsoft.com/office/drawing/2014/main" id="{19AF0A47-2C1D-F74E-93A7-A512B856EF97}"/>
                    </a:ext>
                  </a:extLst>
                </p:cNvPr>
                <p:cNvCxnSpPr>
                  <a:cxnSpLocks/>
                </p:cNvCxnSpPr>
                <p:nvPr/>
              </p:nvCxnSpPr>
              <p:spPr>
                <a:xfrm>
                  <a:off x="11788973" y="4654723"/>
                  <a:ext cx="299994" cy="0"/>
                </a:xfrm>
                <a:prstGeom prst="line">
                  <a:avLst/>
                </a:prstGeom>
                <a:ln w="53975">
                  <a:solidFill>
                    <a:srgbClr val="EA4336"/>
                  </a:solidFill>
                </a:ln>
              </p:spPr>
              <p:style>
                <a:lnRef idx="2">
                  <a:schemeClr val="dk1"/>
                </a:lnRef>
                <a:fillRef idx="0">
                  <a:schemeClr val="dk1"/>
                </a:fillRef>
                <a:effectRef idx="1">
                  <a:schemeClr val="dk1"/>
                </a:effectRef>
                <a:fontRef idx="minor">
                  <a:schemeClr val="tx1"/>
                </a:fontRef>
              </p:style>
            </p:cxnSp>
            <p:sp>
              <p:nvSpPr>
                <p:cNvPr id="29" name="Triangolo isoscele 28">
                  <a:extLst>
                    <a:ext uri="{FF2B5EF4-FFF2-40B4-BE49-F238E27FC236}">
                      <a16:creationId xmlns:a16="http://schemas.microsoft.com/office/drawing/2014/main" id="{B50054B5-7B36-9815-EF17-926FD5DB4F78}"/>
                    </a:ext>
                  </a:extLst>
                </p:cNvPr>
                <p:cNvSpPr/>
                <p:nvPr/>
              </p:nvSpPr>
              <p:spPr>
                <a:xfrm rot="5400000">
                  <a:off x="11982009" y="4577496"/>
                  <a:ext cx="201243" cy="141576"/>
                </a:xfrm>
                <a:prstGeom prst="triangle">
                  <a:avLst/>
                </a:prstGeom>
                <a:solidFill>
                  <a:srgbClr val="EA4336"/>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e 24">
              <a:extLst>
                <a:ext uri="{FF2B5EF4-FFF2-40B4-BE49-F238E27FC236}">
                  <a16:creationId xmlns:a16="http://schemas.microsoft.com/office/drawing/2014/main" id="{AD7BB712-15FD-D554-08E7-D2467994D7CB}"/>
                </a:ext>
              </a:extLst>
            </p:cNvPr>
            <p:cNvSpPr/>
            <p:nvPr/>
          </p:nvSpPr>
          <p:spPr>
            <a:xfrm>
              <a:off x="625189" y="4994210"/>
              <a:ext cx="246049" cy="242112"/>
            </a:xfrm>
            <a:prstGeom prst="ellipse">
              <a:avLst/>
            </a:prstGeom>
            <a:solidFill>
              <a:srgbClr val="EA4336">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e 29">
            <a:extLst>
              <a:ext uri="{FF2B5EF4-FFF2-40B4-BE49-F238E27FC236}">
                <a16:creationId xmlns:a16="http://schemas.microsoft.com/office/drawing/2014/main" id="{F97D97F6-BA8B-0EDE-8F8D-D6D21CC5C15F}"/>
              </a:ext>
            </a:extLst>
          </p:cNvPr>
          <p:cNvSpPr/>
          <p:nvPr/>
        </p:nvSpPr>
        <p:spPr>
          <a:xfrm>
            <a:off x="10472078" y="1187522"/>
            <a:ext cx="650513" cy="539622"/>
          </a:xfrm>
          <a:prstGeom prst="ellipse">
            <a:avLst/>
          </a:prstGeom>
          <a:solidFill>
            <a:srgbClr val="FBD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sellaDiTesto 52">
            <a:extLst>
              <a:ext uri="{FF2B5EF4-FFF2-40B4-BE49-F238E27FC236}">
                <a16:creationId xmlns:a16="http://schemas.microsoft.com/office/drawing/2014/main" id="{BF403D67-BB84-B125-F19A-A8018521C6A2}"/>
              </a:ext>
            </a:extLst>
          </p:cNvPr>
          <p:cNvSpPr txBox="1"/>
          <p:nvPr/>
        </p:nvSpPr>
        <p:spPr>
          <a:xfrm>
            <a:off x="1211259" y="1240375"/>
            <a:ext cx="10266967"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sym typeface="Wingdings" panose="05000000000000000000" pitchFamily="2" charset="2"/>
              </a:rPr>
              <a:t> </a:t>
            </a:r>
            <a:r>
              <a:rPr lang="en-US" sz="1900" i="1" dirty="0">
                <a:latin typeface="Montserrat" panose="00000500000000000000" pitchFamily="2" charset="0"/>
                <a:ea typeface="Cambria Math" panose="02040503050406030204" pitchFamily="18" charset="0"/>
              </a:rPr>
              <a:t>Earliest (dimensionless) time</a:t>
            </a:r>
            <a:r>
              <a:rPr lang="en-US" sz="1900" dirty="0">
                <a:latin typeface="Montserrat" panose="00000500000000000000" pitchFamily="2" charset="0"/>
                <a:ea typeface="Cambria Math" panose="02040503050406030204" pitchFamily="18" charset="0"/>
              </a:rPr>
              <a:t> such that the 50 % cross-section at </a:t>
            </a:r>
            <a:r>
              <a:rPr lang="en-US" sz="1900" i="1" dirty="0">
                <a:latin typeface="Montserrat" panose="00000500000000000000" pitchFamily="2" charset="0"/>
                <a:ea typeface="Cambria Math" panose="02040503050406030204" pitchFamily="18" charset="0"/>
              </a:rPr>
              <a:t>x</a:t>
            </a:r>
            <a:r>
              <a:rPr lang="en-US" sz="1900" dirty="0">
                <a:latin typeface="Montserrat" panose="00000500000000000000" pitchFamily="2" charset="0"/>
                <a:ea typeface="Cambria Math" panose="02040503050406030204" pitchFamily="18" charset="0"/>
              </a:rPr>
              <a:t> attains </a:t>
            </a:r>
            <a:r>
              <a:rPr lang="en-US" sz="1900" i="1" dirty="0">
                <a:latin typeface="Montserrat" panose="00000500000000000000" pitchFamily="2" charset="0"/>
                <a:ea typeface="Cambria Math" panose="02040503050406030204" pitchFamily="18" charset="0"/>
              </a:rPr>
              <a:t>pe&lt;0</a:t>
            </a:r>
            <a:endParaRPr lang="en-US" sz="1900" noProof="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228449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9BB64-B770-69F0-1E53-FA50906299C2}"/>
            </a:ext>
          </a:extLst>
        </p:cNvPr>
        <p:cNvGrpSpPr/>
        <p:nvPr/>
      </p:nvGrpSpPr>
      <p:grpSpPr>
        <a:xfrm>
          <a:off x="0" y="0"/>
          <a:ext cx="0" cy="0"/>
          <a:chOff x="0" y="0"/>
          <a:chExt cx="0" cy="0"/>
        </a:xfrm>
      </p:grpSpPr>
      <p:pic>
        <p:nvPicPr>
          <p:cNvPr id="133" name="Immagine 132">
            <a:extLst>
              <a:ext uri="{FF2B5EF4-FFF2-40B4-BE49-F238E27FC236}">
                <a16:creationId xmlns:a16="http://schemas.microsoft.com/office/drawing/2014/main" id="{C7762986-67BA-E367-446B-3496EC6B5601}"/>
              </a:ext>
            </a:extLst>
          </p:cNvPr>
          <p:cNvPicPr>
            <a:picLocks noChangeAspect="1"/>
          </p:cNvPicPr>
          <p:nvPr/>
        </p:nvPicPr>
        <p:blipFill>
          <a:blip r:embed="rId3"/>
          <a:stretch>
            <a:fillRect/>
          </a:stretch>
        </p:blipFill>
        <p:spPr>
          <a:xfrm>
            <a:off x="1355830" y="4436717"/>
            <a:ext cx="2562244" cy="1514486"/>
          </a:xfrm>
          <a:prstGeom prst="rect">
            <a:avLst/>
          </a:prstGeom>
        </p:spPr>
      </p:pic>
      <p:pic>
        <p:nvPicPr>
          <p:cNvPr id="18" name="Immagine 17">
            <a:extLst>
              <a:ext uri="{FF2B5EF4-FFF2-40B4-BE49-F238E27FC236}">
                <a16:creationId xmlns:a16="http://schemas.microsoft.com/office/drawing/2014/main" id="{667BAC77-6A51-D314-9750-DAC88DCA99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84752" y="1632125"/>
            <a:ext cx="5564019" cy="3167004"/>
          </a:xfrm>
          <a:prstGeom prst="rect">
            <a:avLst/>
          </a:prstGeom>
        </p:spPr>
      </p:pic>
      <p:sp>
        <p:nvSpPr>
          <p:cNvPr id="121" name="Rettangolo 120">
            <a:extLst>
              <a:ext uri="{FF2B5EF4-FFF2-40B4-BE49-F238E27FC236}">
                <a16:creationId xmlns:a16="http://schemas.microsoft.com/office/drawing/2014/main" id="{CF0BFC15-4DC3-78BA-154A-F892DC00AA39}"/>
              </a:ext>
            </a:extLst>
          </p:cNvPr>
          <p:cNvSpPr/>
          <p:nvPr/>
        </p:nvSpPr>
        <p:spPr>
          <a:xfrm>
            <a:off x="4367377" y="1697890"/>
            <a:ext cx="4191511" cy="2407356"/>
          </a:xfrm>
          <a:prstGeom prst="rect">
            <a:avLst/>
          </a:prstGeom>
          <a:solidFill>
            <a:schemeClr val="bg2">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8756256-6111-1D07-9689-D84FFE57EA68}"/>
              </a:ext>
            </a:extLst>
          </p:cNvPr>
          <p:cNvSpPr>
            <a:spLocks noGrp="1"/>
          </p:cNvSpPr>
          <p:nvPr>
            <p:ph type="title"/>
          </p:nvPr>
        </p:nvSpPr>
        <p:spPr/>
        <p:txBody>
          <a:bodyPr/>
          <a:lstStyle/>
          <a:p>
            <a:r>
              <a:rPr lang="en-US" dirty="0"/>
              <a:t>Local Behavior</a:t>
            </a:r>
            <a:endParaRPr lang="en-US" i="1" dirty="0"/>
          </a:p>
        </p:txBody>
      </p:sp>
      <p:grpSp>
        <p:nvGrpSpPr>
          <p:cNvPr id="5" name="Gruppo 4">
            <a:extLst>
              <a:ext uri="{FF2B5EF4-FFF2-40B4-BE49-F238E27FC236}">
                <a16:creationId xmlns:a16="http://schemas.microsoft.com/office/drawing/2014/main" id="{2EC486E5-70A3-5AF7-5469-63EB57527243}"/>
              </a:ext>
            </a:extLst>
          </p:cNvPr>
          <p:cNvGrpSpPr/>
          <p:nvPr/>
        </p:nvGrpSpPr>
        <p:grpSpPr>
          <a:xfrm>
            <a:off x="1987826" y="31362"/>
            <a:ext cx="8530678" cy="261610"/>
            <a:chOff x="1987826" y="31362"/>
            <a:chExt cx="8530678" cy="261610"/>
          </a:xfrm>
        </p:grpSpPr>
        <p:sp>
          <p:nvSpPr>
            <p:cNvPr id="9" name="CasellaDiTesto 8">
              <a:extLst>
                <a:ext uri="{FF2B5EF4-FFF2-40B4-BE49-F238E27FC236}">
                  <a16:creationId xmlns:a16="http://schemas.microsoft.com/office/drawing/2014/main" id="{D7DD5E9D-66E3-B7B7-1B10-636180220301}"/>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0" name="CasellaDiTesto 9">
              <a:extLst>
                <a:ext uri="{FF2B5EF4-FFF2-40B4-BE49-F238E27FC236}">
                  <a16:creationId xmlns:a16="http://schemas.microsoft.com/office/drawing/2014/main" id="{D4127595-1252-E8F9-5429-803BEBFBC98C}"/>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12" name="CasellaDiTesto 11">
              <a:extLst>
                <a:ext uri="{FF2B5EF4-FFF2-40B4-BE49-F238E27FC236}">
                  <a16:creationId xmlns:a16="http://schemas.microsoft.com/office/drawing/2014/main" id="{63426373-CF94-150C-103E-BE4B99ED7299}"/>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4" name="CasellaDiTesto 13">
              <a:extLst>
                <a:ext uri="{FF2B5EF4-FFF2-40B4-BE49-F238E27FC236}">
                  <a16:creationId xmlns:a16="http://schemas.microsoft.com/office/drawing/2014/main" id="{01259EB4-3680-8521-C726-366E70B50ED0}"/>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5" name="CasellaDiTesto 14">
              <a:extLst>
                <a:ext uri="{FF2B5EF4-FFF2-40B4-BE49-F238E27FC236}">
                  <a16:creationId xmlns:a16="http://schemas.microsoft.com/office/drawing/2014/main" id="{8D80AAC7-8859-D24F-F06D-3970E6C13F81}"/>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6" name="CasellaDiTesto 15">
              <a:extLst>
                <a:ext uri="{FF2B5EF4-FFF2-40B4-BE49-F238E27FC236}">
                  <a16:creationId xmlns:a16="http://schemas.microsoft.com/office/drawing/2014/main" id="{1372B1EA-5827-F6DE-0006-B73617C6AADA}"/>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7" name="CasellaDiTesto 16">
              <a:extLst>
                <a:ext uri="{FF2B5EF4-FFF2-40B4-BE49-F238E27FC236}">
                  <a16:creationId xmlns:a16="http://schemas.microsoft.com/office/drawing/2014/main" id="{C17F5282-9E4A-27F9-EF20-DEAFE2593478}"/>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4" name="CasellaDiTesto 3">
            <a:extLst>
              <a:ext uri="{FF2B5EF4-FFF2-40B4-BE49-F238E27FC236}">
                <a16:creationId xmlns:a16="http://schemas.microsoft.com/office/drawing/2014/main" id="{3A36E87F-3495-40B3-FA8B-2BCF826FE52E}"/>
              </a:ext>
            </a:extLst>
          </p:cNvPr>
          <p:cNvSpPr txBox="1"/>
          <p:nvPr/>
        </p:nvSpPr>
        <p:spPr>
          <a:xfrm>
            <a:off x="396693" y="1187522"/>
            <a:ext cx="1121711" cy="523220"/>
          </a:xfrm>
          <a:prstGeom prst="rect">
            <a:avLst/>
          </a:prstGeom>
          <a:noFill/>
        </p:spPr>
        <p:txBody>
          <a:bodyPr wrap="square">
            <a:spAutoFit/>
          </a:bodyPr>
          <a:lstStyle/>
          <a:p>
            <a:pPr algn="just"/>
            <a:r>
              <a:rPr lang="en-US" sz="2800" i="1" dirty="0">
                <a:solidFill>
                  <a:srgbClr val="2378B2"/>
                </a:solidFill>
                <a:latin typeface="Montserrat" panose="00000500000000000000" pitchFamily="2" charset="0"/>
                <a:ea typeface="Cambria Math" panose="02040503050406030204" pitchFamily="18" charset="0"/>
              </a:rPr>
              <a:t>PV</a:t>
            </a:r>
            <a:r>
              <a:rPr lang="en-US" sz="2800" i="1" baseline="-25000" dirty="0">
                <a:solidFill>
                  <a:srgbClr val="2378B2"/>
                </a:solidFill>
                <a:latin typeface="Montserrat" panose="00000500000000000000" pitchFamily="2" charset="0"/>
                <a:ea typeface="Cambria Math" panose="02040503050406030204" pitchFamily="18" charset="0"/>
              </a:rPr>
              <a:t>50</a:t>
            </a:r>
            <a:endParaRPr lang="en-US" sz="2800" noProof="0" dirty="0">
              <a:solidFill>
                <a:srgbClr val="2378B2"/>
              </a:solidFill>
              <a:latin typeface="Montserrat" panose="00000500000000000000" pitchFamily="2" charset="0"/>
            </a:endParaRPr>
          </a:p>
        </p:txBody>
      </p:sp>
      <p:grpSp>
        <p:nvGrpSpPr>
          <p:cNvPr id="6" name="Gruppo 5">
            <a:extLst>
              <a:ext uri="{FF2B5EF4-FFF2-40B4-BE49-F238E27FC236}">
                <a16:creationId xmlns:a16="http://schemas.microsoft.com/office/drawing/2014/main" id="{856130D9-34E7-EA1E-1350-655602478B4A}"/>
              </a:ext>
            </a:extLst>
          </p:cNvPr>
          <p:cNvGrpSpPr/>
          <p:nvPr/>
        </p:nvGrpSpPr>
        <p:grpSpPr>
          <a:xfrm>
            <a:off x="5541341" y="1642987"/>
            <a:ext cx="3285247" cy="770037"/>
            <a:chOff x="4827081" y="1716641"/>
            <a:chExt cx="3285247" cy="770037"/>
          </a:xfrm>
        </p:grpSpPr>
        <p:sp>
          <p:nvSpPr>
            <p:cNvPr id="47" name="CasellaDiTesto 46">
              <a:extLst>
                <a:ext uri="{FF2B5EF4-FFF2-40B4-BE49-F238E27FC236}">
                  <a16:creationId xmlns:a16="http://schemas.microsoft.com/office/drawing/2014/main" id="{8C14F47C-3E47-26E4-6C99-76EC94247167}"/>
                </a:ext>
              </a:extLst>
            </p:cNvPr>
            <p:cNvSpPr txBox="1"/>
            <p:nvPr/>
          </p:nvSpPr>
          <p:spPr>
            <a:xfrm>
              <a:off x="5151508" y="1716641"/>
              <a:ext cx="1529865"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Homogeneous</a:t>
              </a:r>
            </a:p>
          </p:txBody>
        </p:sp>
        <p:sp>
          <p:nvSpPr>
            <p:cNvPr id="50" name="Ovale 49">
              <a:extLst>
                <a:ext uri="{FF2B5EF4-FFF2-40B4-BE49-F238E27FC236}">
                  <a16:creationId xmlns:a16="http://schemas.microsoft.com/office/drawing/2014/main" id="{1509B06F-84DF-C52F-F4C8-A63F5BF12AF6}"/>
                </a:ext>
              </a:extLst>
            </p:cNvPr>
            <p:cNvSpPr/>
            <p:nvPr/>
          </p:nvSpPr>
          <p:spPr>
            <a:xfrm>
              <a:off x="4961641" y="1869412"/>
              <a:ext cx="83065" cy="79214"/>
            </a:xfrm>
            <a:prstGeom prst="ellipse">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ttangolo 56">
              <a:extLst>
                <a:ext uri="{FF2B5EF4-FFF2-40B4-BE49-F238E27FC236}">
                  <a16:creationId xmlns:a16="http://schemas.microsoft.com/office/drawing/2014/main" id="{A9637B03-1834-F609-C642-B2144EFC9A7A}"/>
                </a:ext>
              </a:extLst>
            </p:cNvPr>
            <p:cNvSpPr/>
            <p:nvPr/>
          </p:nvSpPr>
          <p:spPr>
            <a:xfrm>
              <a:off x="4963094" y="2078934"/>
              <a:ext cx="80304" cy="76144"/>
            </a:xfrm>
            <a:prstGeom prst="rect">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sellaDiTesto 57">
              <a:extLst>
                <a:ext uri="{FF2B5EF4-FFF2-40B4-BE49-F238E27FC236}">
                  <a16:creationId xmlns:a16="http://schemas.microsoft.com/office/drawing/2014/main" id="{213315FB-4720-D910-B7C9-E2E69F129C49}"/>
                </a:ext>
              </a:extLst>
            </p:cNvPr>
            <p:cNvSpPr txBox="1"/>
            <p:nvPr/>
          </p:nvSpPr>
          <p:spPr>
            <a:xfrm>
              <a:off x="5151508" y="1932120"/>
              <a:ext cx="2472222"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(median)</a:t>
              </a:r>
            </a:p>
          </p:txBody>
        </p:sp>
        <p:sp>
          <p:nvSpPr>
            <p:cNvPr id="59" name="Rettangolo 58">
              <a:extLst>
                <a:ext uri="{FF2B5EF4-FFF2-40B4-BE49-F238E27FC236}">
                  <a16:creationId xmlns:a16="http://schemas.microsoft.com/office/drawing/2014/main" id="{D9B91223-801C-B8E6-B4FC-4B64B3E7AFB6}"/>
                </a:ext>
              </a:extLst>
            </p:cNvPr>
            <p:cNvSpPr/>
            <p:nvPr/>
          </p:nvSpPr>
          <p:spPr>
            <a:xfrm>
              <a:off x="4827081" y="2308074"/>
              <a:ext cx="324427" cy="90290"/>
            </a:xfrm>
            <a:prstGeom prst="rect">
              <a:avLst/>
            </a:prstGeom>
            <a:solidFill>
              <a:srgbClr val="EBF2F8"/>
            </a:solidFill>
            <a:ln w="3175">
              <a:solidFill>
                <a:srgbClr val="237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9">
              <a:extLst>
                <a:ext uri="{FF2B5EF4-FFF2-40B4-BE49-F238E27FC236}">
                  <a16:creationId xmlns:a16="http://schemas.microsoft.com/office/drawing/2014/main" id="{7FD8138E-E66D-99D8-846F-DBEAFBBE1D85}"/>
                </a:ext>
              </a:extLst>
            </p:cNvPr>
            <p:cNvSpPr txBox="1"/>
            <p:nvPr/>
          </p:nvSpPr>
          <p:spPr>
            <a:xfrm>
              <a:off x="5151508" y="2163513"/>
              <a:ext cx="2960820"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(variability range)</a:t>
              </a:r>
            </a:p>
          </p:txBody>
        </p:sp>
        <p:cxnSp>
          <p:nvCxnSpPr>
            <p:cNvPr id="62" name="Connettore diritto 61">
              <a:extLst>
                <a:ext uri="{FF2B5EF4-FFF2-40B4-BE49-F238E27FC236}">
                  <a16:creationId xmlns:a16="http://schemas.microsoft.com/office/drawing/2014/main" id="{034353F0-06EC-717E-ED71-8591C42C7C21}"/>
                </a:ext>
              </a:extLst>
            </p:cNvPr>
            <p:cNvCxnSpPr>
              <a:cxnSpLocks/>
            </p:cNvCxnSpPr>
            <p:nvPr/>
          </p:nvCxnSpPr>
          <p:spPr>
            <a:xfrm>
              <a:off x="4827081" y="1908768"/>
              <a:ext cx="324427" cy="0"/>
            </a:xfrm>
            <a:prstGeom prst="line">
              <a:avLst/>
            </a:prstGeom>
            <a:ln>
              <a:solidFill>
                <a:srgbClr val="2378B2"/>
              </a:solidFill>
            </a:ln>
          </p:spPr>
          <p:style>
            <a:lnRef idx="2">
              <a:schemeClr val="accent1"/>
            </a:lnRef>
            <a:fillRef idx="0">
              <a:schemeClr val="accent1"/>
            </a:fillRef>
            <a:effectRef idx="1">
              <a:schemeClr val="accent1"/>
            </a:effectRef>
            <a:fontRef idx="minor">
              <a:schemeClr val="tx1"/>
            </a:fontRef>
          </p:style>
        </p:cxnSp>
        <p:cxnSp>
          <p:nvCxnSpPr>
            <p:cNvPr id="65" name="Connettore diritto 64">
              <a:extLst>
                <a:ext uri="{FF2B5EF4-FFF2-40B4-BE49-F238E27FC236}">
                  <a16:creationId xmlns:a16="http://schemas.microsoft.com/office/drawing/2014/main" id="{6F321FAB-D347-2023-8AF4-C18981F6D436}"/>
                </a:ext>
              </a:extLst>
            </p:cNvPr>
            <p:cNvCxnSpPr>
              <a:cxnSpLocks/>
            </p:cNvCxnSpPr>
            <p:nvPr/>
          </p:nvCxnSpPr>
          <p:spPr>
            <a:xfrm>
              <a:off x="4827081" y="2117006"/>
              <a:ext cx="374059" cy="0"/>
            </a:xfrm>
            <a:prstGeom prst="line">
              <a:avLst/>
            </a:prstGeom>
            <a:ln>
              <a:solidFill>
                <a:srgbClr val="2378B2"/>
              </a:solidFill>
              <a:prstDash val="dash"/>
            </a:ln>
          </p:spPr>
          <p:style>
            <a:lnRef idx="2">
              <a:schemeClr val="accent1"/>
            </a:lnRef>
            <a:fillRef idx="0">
              <a:schemeClr val="accent1"/>
            </a:fillRef>
            <a:effectRef idx="1">
              <a:schemeClr val="accent1"/>
            </a:effectRef>
            <a:fontRef idx="minor">
              <a:schemeClr val="tx1"/>
            </a:fontRef>
          </p:style>
        </p:cxnSp>
      </p:grpSp>
      <p:sp>
        <p:nvSpPr>
          <p:cNvPr id="7" name="Rettangolo 6">
            <a:extLst>
              <a:ext uri="{FF2B5EF4-FFF2-40B4-BE49-F238E27FC236}">
                <a16:creationId xmlns:a16="http://schemas.microsoft.com/office/drawing/2014/main" id="{F63EBBE2-4B40-52F0-BEF5-B63D20633D5C}"/>
              </a:ext>
            </a:extLst>
          </p:cNvPr>
          <p:cNvSpPr/>
          <p:nvPr/>
        </p:nvSpPr>
        <p:spPr>
          <a:xfrm>
            <a:off x="4342364"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0.2</a:t>
            </a:r>
          </a:p>
        </p:txBody>
      </p:sp>
      <p:sp>
        <p:nvSpPr>
          <p:cNvPr id="11" name="Rettangolo 10">
            <a:extLst>
              <a:ext uri="{FF2B5EF4-FFF2-40B4-BE49-F238E27FC236}">
                <a16:creationId xmlns:a16="http://schemas.microsoft.com/office/drawing/2014/main" id="{27411CDB-1860-FBDA-B789-AC0284989AFC}"/>
              </a:ext>
            </a:extLst>
          </p:cNvPr>
          <p:cNvSpPr/>
          <p:nvPr/>
        </p:nvSpPr>
        <p:spPr>
          <a:xfrm>
            <a:off x="5386763"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0.4</a:t>
            </a:r>
          </a:p>
        </p:txBody>
      </p:sp>
      <p:sp>
        <p:nvSpPr>
          <p:cNvPr id="13" name="Rettangolo 12">
            <a:extLst>
              <a:ext uri="{FF2B5EF4-FFF2-40B4-BE49-F238E27FC236}">
                <a16:creationId xmlns:a16="http://schemas.microsoft.com/office/drawing/2014/main" id="{0B05349E-BC36-743D-9330-83943A45A6BB}"/>
              </a:ext>
            </a:extLst>
          </p:cNvPr>
          <p:cNvSpPr/>
          <p:nvPr/>
        </p:nvSpPr>
        <p:spPr>
          <a:xfrm>
            <a:off x="6377555" y="4124006"/>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0.6</a:t>
            </a:r>
          </a:p>
        </p:txBody>
      </p:sp>
      <p:sp>
        <p:nvSpPr>
          <p:cNvPr id="19" name="Rettangolo 18">
            <a:extLst>
              <a:ext uri="{FF2B5EF4-FFF2-40B4-BE49-F238E27FC236}">
                <a16:creationId xmlns:a16="http://schemas.microsoft.com/office/drawing/2014/main" id="{53541155-A8BB-B48E-8E27-856C506A36F7}"/>
              </a:ext>
            </a:extLst>
          </p:cNvPr>
          <p:cNvSpPr/>
          <p:nvPr/>
        </p:nvSpPr>
        <p:spPr>
          <a:xfrm>
            <a:off x="7378842"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0.8</a:t>
            </a:r>
          </a:p>
        </p:txBody>
      </p:sp>
      <p:sp>
        <p:nvSpPr>
          <p:cNvPr id="20" name="Rettangolo 19">
            <a:extLst>
              <a:ext uri="{FF2B5EF4-FFF2-40B4-BE49-F238E27FC236}">
                <a16:creationId xmlns:a16="http://schemas.microsoft.com/office/drawing/2014/main" id="{329382C7-BB52-A35B-CAFD-16A9F8DC5D88}"/>
              </a:ext>
            </a:extLst>
          </p:cNvPr>
          <p:cNvSpPr/>
          <p:nvPr/>
        </p:nvSpPr>
        <p:spPr>
          <a:xfrm>
            <a:off x="8266251" y="4124006"/>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1.0</a:t>
            </a:r>
          </a:p>
        </p:txBody>
      </p:sp>
      <p:sp>
        <p:nvSpPr>
          <p:cNvPr id="21" name="Rettangolo 20">
            <a:extLst>
              <a:ext uri="{FF2B5EF4-FFF2-40B4-BE49-F238E27FC236}">
                <a16:creationId xmlns:a16="http://schemas.microsoft.com/office/drawing/2014/main" id="{A9A88200-B2EF-D5A1-D426-B74148695E53}"/>
              </a:ext>
            </a:extLst>
          </p:cNvPr>
          <p:cNvSpPr/>
          <p:nvPr/>
        </p:nvSpPr>
        <p:spPr>
          <a:xfrm>
            <a:off x="5701752" y="4339308"/>
            <a:ext cx="1069275"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latin typeface="Montserrat" panose="00000500000000000000" pitchFamily="2" charset="0"/>
              </a:rPr>
              <a:t>x / L</a:t>
            </a:r>
            <a:r>
              <a:rPr lang="en-US" sz="1400" i="1" baseline="-25000" dirty="0">
                <a:solidFill>
                  <a:schemeClr val="tx1"/>
                </a:solidFill>
                <a:latin typeface="Montserrat" panose="00000500000000000000" pitchFamily="2" charset="0"/>
              </a:rPr>
              <a:t>x</a:t>
            </a:r>
            <a:r>
              <a:rPr lang="en-US" sz="1400" i="1" dirty="0">
                <a:solidFill>
                  <a:schemeClr val="tx1"/>
                </a:solidFill>
                <a:latin typeface="Montserrat" panose="00000500000000000000" pitchFamily="2" charset="0"/>
              </a:rPr>
              <a:t> </a:t>
            </a:r>
            <a:r>
              <a:rPr lang="en-US" sz="1400" dirty="0">
                <a:solidFill>
                  <a:schemeClr val="tx1"/>
                </a:solidFill>
                <a:latin typeface="Montserrat" panose="00000500000000000000" pitchFamily="2" charset="0"/>
              </a:rPr>
              <a:t>[-]</a:t>
            </a:r>
            <a:endParaRPr lang="en-US" sz="1400" baseline="-25000" dirty="0">
              <a:solidFill>
                <a:schemeClr val="tx1"/>
              </a:solidFill>
              <a:latin typeface="Montserrat" panose="00000500000000000000" pitchFamily="2" charset="0"/>
            </a:endParaRPr>
          </a:p>
        </p:txBody>
      </p:sp>
      <p:grpSp>
        <p:nvGrpSpPr>
          <p:cNvPr id="23" name="Gruppo 22">
            <a:extLst>
              <a:ext uri="{FF2B5EF4-FFF2-40B4-BE49-F238E27FC236}">
                <a16:creationId xmlns:a16="http://schemas.microsoft.com/office/drawing/2014/main" id="{AD874FB0-8520-699D-B6E5-EDD43757D61A}"/>
              </a:ext>
            </a:extLst>
          </p:cNvPr>
          <p:cNvGrpSpPr/>
          <p:nvPr/>
        </p:nvGrpSpPr>
        <p:grpSpPr>
          <a:xfrm>
            <a:off x="11204617" y="1352075"/>
            <a:ext cx="756873" cy="4170853"/>
            <a:chOff x="351580" y="1715083"/>
            <a:chExt cx="756873" cy="4170853"/>
          </a:xfrm>
        </p:grpSpPr>
        <p:grpSp>
          <p:nvGrpSpPr>
            <p:cNvPr id="24" name="Gruppo 23">
              <a:extLst>
                <a:ext uri="{FF2B5EF4-FFF2-40B4-BE49-F238E27FC236}">
                  <a16:creationId xmlns:a16="http://schemas.microsoft.com/office/drawing/2014/main" id="{BAFADFB6-B5E4-1DA8-73F3-5306F1E36A1A}"/>
                </a:ext>
              </a:extLst>
            </p:cNvPr>
            <p:cNvGrpSpPr/>
            <p:nvPr/>
          </p:nvGrpSpPr>
          <p:grpSpPr>
            <a:xfrm>
              <a:off x="351580" y="1715083"/>
              <a:ext cx="756873" cy="4170853"/>
              <a:chOff x="451978" y="1839019"/>
              <a:chExt cx="756873" cy="4170853"/>
            </a:xfrm>
          </p:grpSpPr>
          <p:pic>
            <p:nvPicPr>
              <p:cNvPr id="26" name="Immagine 25">
                <a:extLst>
                  <a:ext uri="{FF2B5EF4-FFF2-40B4-BE49-F238E27FC236}">
                    <a16:creationId xmlns:a16="http://schemas.microsoft.com/office/drawing/2014/main" id="{44164397-7697-77CB-B6B8-A4B971BCDFD3}"/>
                  </a:ext>
                </a:extLst>
              </p:cNvPr>
              <p:cNvPicPr>
                <a:picLocks noChangeAspect="1"/>
              </p:cNvPicPr>
              <p:nvPr/>
            </p:nvPicPr>
            <p:blipFill>
              <a:blip r:embed="rId5"/>
              <a:stretch>
                <a:fillRect/>
              </a:stretch>
            </p:blipFill>
            <p:spPr>
              <a:xfrm>
                <a:off x="451978" y="1839019"/>
                <a:ext cx="756873" cy="4170853"/>
              </a:xfrm>
              <a:prstGeom prst="rect">
                <a:avLst/>
              </a:prstGeom>
            </p:spPr>
          </p:pic>
          <p:grpSp>
            <p:nvGrpSpPr>
              <p:cNvPr id="27" name="Gruppo 26">
                <a:extLst>
                  <a:ext uri="{FF2B5EF4-FFF2-40B4-BE49-F238E27FC236}">
                    <a16:creationId xmlns:a16="http://schemas.microsoft.com/office/drawing/2014/main" id="{D6798593-A91C-57BB-6548-BF92813E76AF}"/>
                  </a:ext>
                </a:extLst>
              </p:cNvPr>
              <p:cNvGrpSpPr/>
              <p:nvPr/>
            </p:nvGrpSpPr>
            <p:grpSpPr>
              <a:xfrm rot="7532763">
                <a:off x="863120" y="4754425"/>
                <a:ext cx="364446" cy="201243"/>
                <a:chOff x="11788973" y="4547662"/>
                <a:chExt cx="364446" cy="201243"/>
              </a:xfrm>
            </p:grpSpPr>
            <p:cxnSp>
              <p:nvCxnSpPr>
                <p:cNvPr id="28" name="Connettore diritto 27">
                  <a:extLst>
                    <a:ext uri="{FF2B5EF4-FFF2-40B4-BE49-F238E27FC236}">
                      <a16:creationId xmlns:a16="http://schemas.microsoft.com/office/drawing/2014/main" id="{796BA1B3-4F4C-CD43-37DF-4F5596C30856}"/>
                    </a:ext>
                  </a:extLst>
                </p:cNvPr>
                <p:cNvCxnSpPr>
                  <a:cxnSpLocks/>
                </p:cNvCxnSpPr>
                <p:nvPr/>
              </p:nvCxnSpPr>
              <p:spPr>
                <a:xfrm>
                  <a:off x="11788973" y="4654723"/>
                  <a:ext cx="299994" cy="0"/>
                </a:xfrm>
                <a:prstGeom prst="line">
                  <a:avLst/>
                </a:prstGeom>
                <a:ln w="53975">
                  <a:solidFill>
                    <a:srgbClr val="EA4336"/>
                  </a:solidFill>
                </a:ln>
              </p:spPr>
              <p:style>
                <a:lnRef idx="2">
                  <a:schemeClr val="dk1"/>
                </a:lnRef>
                <a:fillRef idx="0">
                  <a:schemeClr val="dk1"/>
                </a:fillRef>
                <a:effectRef idx="1">
                  <a:schemeClr val="dk1"/>
                </a:effectRef>
                <a:fontRef idx="minor">
                  <a:schemeClr val="tx1"/>
                </a:fontRef>
              </p:style>
            </p:cxnSp>
            <p:sp>
              <p:nvSpPr>
                <p:cNvPr id="29" name="Triangolo isoscele 28">
                  <a:extLst>
                    <a:ext uri="{FF2B5EF4-FFF2-40B4-BE49-F238E27FC236}">
                      <a16:creationId xmlns:a16="http://schemas.microsoft.com/office/drawing/2014/main" id="{FD9D2058-275F-4611-C050-FBD1A810F263}"/>
                    </a:ext>
                  </a:extLst>
                </p:cNvPr>
                <p:cNvSpPr/>
                <p:nvPr/>
              </p:nvSpPr>
              <p:spPr>
                <a:xfrm rot="5400000">
                  <a:off x="11982009" y="4577496"/>
                  <a:ext cx="201243" cy="141576"/>
                </a:xfrm>
                <a:prstGeom prst="triangle">
                  <a:avLst/>
                </a:prstGeom>
                <a:solidFill>
                  <a:srgbClr val="EA4336"/>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e 24">
              <a:extLst>
                <a:ext uri="{FF2B5EF4-FFF2-40B4-BE49-F238E27FC236}">
                  <a16:creationId xmlns:a16="http://schemas.microsoft.com/office/drawing/2014/main" id="{6B3488AB-5367-55C1-65AB-4E76EEAC1CD0}"/>
                </a:ext>
              </a:extLst>
            </p:cNvPr>
            <p:cNvSpPr/>
            <p:nvPr/>
          </p:nvSpPr>
          <p:spPr>
            <a:xfrm>
              <a:off x="625189" y="4994210"/>
              <a:ext cx="246049" cy="242112"/>
            </a:xfrm>
            <a:prstGeom prst="ellipse">
              <a:avLst/>
            </a:prstGeom>
            <a:solidFill>
              <a:srgbClr val="EA4336">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e 29">
            <a:extLst>
              <a:ext uri="{FF2B5EF4-FFF2-40B4-BE49-F238E27FC236}">
                <a16:creationId xmlns:a16="http://schemas.microsoft.com/office/drawing/2014/main" id="{AE571CF0-B863-DE16-3593-39AE61414136}"/>
              </a:ext>
            </a:extLst>
          </p:cNvPr>
          <p:cNvSpPr/>
          <p:nvPr/>
        </p:nvSpPr>
        <p:spPr>
          <a:xfrm>
            <a:off x="10472078" y="1187522"/>
            <a:ext cx="650513" cy="539622"/>
          </a:xfrm>
          <a:prstGeom prst="ellipse">
            <a:avLst/>
          </a:prstGeom>
          <a:solidFill>
            <a:srgbClr val="FBD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sellaDiTesto 52">
            <a:extLst>
              <a:ext uri="{FF2B5EF4-FFF2-40B4-BE49-F238E27FC236}">
                <a16:creationId xmlns:a16="http://schemas.microsoft.com/office/drawing/2014/main" id="{56119846-1FFB-6328-8B59-56E98DB15F85}"/>
              </a:ext>
            </a:extLst>
          </p:cNvPr>
          <p:cNvSpPr txBox="1"/>
          <p:nvPr/>
        </p:nvSpPr>
        <p:spPr>
          <a:xfrm>
            <a:off x="1211259" y="1240375"/>
            <a:ext cx="10266967"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sym typeface="Wingdings" panose="05000000000000000000" pitchFamily="2" charset="2"/>
              </a:rPr>
              <a:t> </a:t>
            </a:r>
            <a:r>
              <a:rPr lang="en-US" sz="1900" i="1" dirty="0">
                <a:latin typeface="Montserrat" panose="00000500000000000000" pitchFamily="2" charset="0"/>
                <a:ea typeface="Cambria Math" panose="02040503050406030204" pitchFamily="18" charset="0"/>
              </a:rPr>
              <a:t>Earliest (dimensionless) time</a:t>
            </a:r>
            <a:r>
              <a:rPr lang="en-US" sz="1900" dirty="0">
                <a:latin typeface="Montserrat" panose="00000500000000000000" pitchFamily="2" charset="0"/>
                <a:ea typeface="Cambria Math" panose="02040503050406030204" pitchFamily="18" charset="0"/>
              </a:rPr>
              <a:t> such that the 50 % cross-section at </a:t>
            </a:r>
            <a:r>
              <a:rPr lang="en-US" sz="1900" i="1" dirty="0">
                <a:latin typeface="Montserrat" panose="00000500000000000000" pitchFamily="2" charset="0"/>
                <a:ea typeface="Cambria Math" panose="02040503050406030204" pitchFamily="18" charset="0"/>
              </a:rPr>
              <a:t>x</a:t>
            </a:r>
            <a:r>
              <a:rPr lang="en-US" sz="1900" dirty="0">
                <a:latin typeface="Montserrat" panose="00000500000000000000" pitchFamily="2" charset="0"/>
                <a:ea typeface="Cambria Math" panose="02040503050406030204" pitchFamily="18" charset="0"/>
              </a:rPr>
              <a:t> attains </a:t>
            </a:r>
            <a:r>
              <a:rPr lang="en-US" sz="1900" i="1" dirty="0">
                <a:latin typeface="Montserrat" panose="00000500000000000000" pitchFamily="2" charset="0"/>
                <a:ea typeface="Cambria Math" panose="02040503050406030204" pitchFamily="18" charset="0"/>
              </a:rPr>
              <a:t>pe&lt;0</a:t>
            </a:r>
            <a:endParaRPr lang="en-US" sz="1900" noProof="0" dirty="0">
              <a:solidFill>
                <a:schemeClr val="tx1"/>
              </a:solidFill>
              <a:latin typeface="Montserrat" panose="00000500000000000000" pitchFamily="2" charset="0"/>
            </a:endParaRPr>
          </a:p>
        </p:txBody>
      </p:sp>
      <p:sp>
        <p:nvSpPr>
          <p:cNvPr id="101" name="Parallelogramma 100">
            <a:extLst>
              <a:ext uri="{FF2B5EF4-FFF2-40B4-BE49-F238E27FC236}">
                <a16:creationId xmlns:a16="http://schemas.microsoft.com/office/drawing/2014/main" id="{1CE9FAEE-80DD-1445-93F1-D755B66F6BC7}"/>
              </a:ext>
            </a:extLst>
          </p:cNvPr>
          <p:cNvSpPr/>
          <p:nvPr/>
        </p:nvSpPr>
        <p:spPr>
          <a:xfrm rot="16200000" flipH="1">
            <a:off x="1556557" y="4455456"/>
            <a:ext cx="623223" cy="696485"/>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CasellaDiTesto 102">
            <a:extLst>
              <a:ext uri="{FF2B5EF4-FFF2-40B4-BE49-F238E27FC236}">
                <a16:creationId xmlns:a16="http://schemas.microsoft.com/office/drawing/2014/main" id="{00DD415A-7F26-D03D-26F7-A48F654FB168}"/>
              </a:ext>
            </a:extLst>
          </p:cNvPr>
          <p:cNvSpPr txBox="1"/>
          <p:nvPr/>
        </p:nvSpPr>
        <p:spPr>
          <a:xfrm>
            <a:off x="3987552" y="5772802"/>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111" name="Connettore 2 110">
            <a:extLst>
              <a:ext uri="{FF2B5EF4-FFF2-40B4-BE49-F238E27FC236}">
                <a16:creationId xmlns:a16="http://schemas.microsoft.com/office/drawing/2014/main" id="{A47C3807-E386-8620-53D9-14EEB3591FD7}"/>
              </a:ext>
            </a:extLst>
          </p:cNvPr>
          <p:cNvCxnSpPr>
            <a:cxnSpLocks/>
          </p:cNvCxnSpPr>
          <p:nvPr/>
        </p:nvCxnSpPr>
        <p:spPr>
          <a:xfrm>
            <a:off x="3661059" y="5834036"/>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9" name="Rettangolo 118">
            <a:extLst>
              <a:ext uri="{FF2B5EF4-FFF2-40B4-BE49-F238E27FC236}">
                <a16:creationId xmlns:a16="http://schemas.microsoft.com/office/drawing/2014/main" id="{51D5FB67-2845-C243-1EA4-926139524DB1}"/>
              </a:ext>
            </a:extLst>
          </p:cNvPr>
          <p:cNvSpPr/>
          <p:nvPr/>
        </p:nvSpPr>
        <p:spPr>
          <a:xfrm>
            <a:off x="10018456" y="4079514"/>
            <a:ext cx="267075" cy="12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2" name="CasellaDiTesto 121">
                <a:extLst>
                  <a:ext uri="{FF2B5EF4-FFF2-40B4-BE49-F238E27FC236}">
                    <a16:creationId xmlns:a16="http://schemas.microsoft.com/office/drawing/2014/main" id="{BB9BD12A-4BE2-E5E2-4278-062D36049538}"/>
                  </a:ext>
                </a:extLst>
              </p:cNvPr>
              <p:cNvSpPr txBox="1"/>
              <p:nvPr/>
            </p:nvSpPr>
            <p:spPr>
              <a:xfrm>
                <a:off x="775307" y="3024409"/>
                <a:ext cx="2253276" cy="923330"/>
              </a:xfrm>
              <a:prstGeom prst="rect">
                <a:avLst/>
              </a:prstGeom>
              <a:solidFill>
                <a:srgbClr val="EA4336"/>
              </a:solidFill>
            </p:spPr>
            <p:txBody>
              <a:bodyPr wrap="square">
                <a:spAutoFit/>
              </a:bodyPr>
              <a:lstStyle/>
              <a:p>
                <a:pPr algn="ctr"/>
                <a:r>
                  <a:rPr lang="en-US" i="1" dirty="0">
                    <a:solidFill>
                      <a:schemeClr val="bg1"/>
                    </a:solidFill>
                    <a:latin typeface="Montserrat" panose="00000500000000000000" pitchFamily="2" charset="0"/>
                  </a:rPr>
                  <a:t>PV</a:t>
                </a:r>
                <a:r>
                  <a:rPr lang="en-US" i="1" baseline="-25000" dirty="0">
                    <a:solidFill>
                      <a:schemeClr val="bg1"/>
                    </a:solidFill>
                    <a:latin typeface="Montserrat" panose="00000500000000000000" pitchFamily="2" charset="0"/>
                  </a:rPr>
                  <a:t>50</a:t>
                </a:r>
                <a:r>
                  <a:rPr lang="en-US" dirty="0">
                    <a:solidFill>
                      <a:schemeClr val="bg1"/>
                    </a:solidFill>
                    <a:latin typeface="Montserrat" panose="00000500000000000000" pitchFamily="2" charset="0"/>
                  </a:rPr>
                  <a:t> </a:t>
                </a:r>
                <a:r>
                  <a:rPr lang="en-US" b="1" i="1" dirty="0">
                    <a:solidFill>
                      <a:schemeClr val="bg1"/>
                    </a:solidFill>
                    <a:latin typeface="Montserrat" panose="00000500000000000000" pitchFamily="2" charset="0"/>
                    <a:ea typeface="Cambria Math" panose="02040503050406030204" pitchFamily="18" charset="0"/>
                    <a:sym typeface="Wingdings" panose="05000000000000000000" pitchFamily="2" charset="2"/>
                  </a:rPr>
                  <a:t>not</a:t>
                </a:r>
                <a:r>
                  <a:rPr lang="en-US" b="1" i="1"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 reached</a:t>
                </a:r>
                <a:r>
                  <a:rPr lang="en-US"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 within simulation time (</a:t>
                </a:r>
                <a14:m>
                  <m:oMath xmlns:m="http://schemas.openxmlformats.org/officeDocument/2006/math">
                    <m:r>
                      <a:rPr lang="en-US" i="1" noProof="0" smtClean="0">
                        <a:solidFill>
                          <a:schemeClr val="bg1"/>
                        </a:solidFill>
                        <a:latin typeface="Cambria Math" panose="02040503050406030204" pitchFamily="18" charset="0"/>
                        <a:ea typeface="Cambria Math" panose="02040503050406030204" pitchFamily="18" charset="0"/>
                        <a:sym typeface="Wingdings" panose="05000000000000000000" pitchFamily="2" charset="2"/>
                      </a:rPr>
                      <m:t>≤</m:t>
                    </m:r>
                  </m:oMath>
                </a14:m>
                <a:r>
                  <a:rPr lang="en-US"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111 PVs)</a:t>
                </a:r>
                <a:endParaRPr lang="en-US" b="1" noProof="0" dirty="0">
                  <a:solidFill>
                    <a:schemeClr val="bg1"/>
                  </a:solidFill>
                  <a:latin typeface="Montserrat" panose="00000500000000000000" pitchFamily="2" charset="0"/>
                </a:endParaRPr>
              </a:p>
            </p:txBody>
          </p:sp>
        </mc:Choice>
        <mc:Fallback xmlns="">
          <p:sp>
            <p:nvSpPr>
              <p:cNvPr id="122" name="CasellaDiTesto 121">
                <a:extLst>
                  <a:ext uri="{FF2B5EF4-FFF2-40B4-BE49-F238E27FC236}">
                    <a16:creationId xmlns:a16="http://schemas.microsoft.com/office/drawing/2014/main" id="{BB9BD12A-4BE2-E5E2-4278-062D36049538}"/>
                  </a:ext>
                </a:extLst>
              </p:cNvPr>
              <p:cNvSpPr txBox="1">
                <a:spLocks noRot="1" noChangeAspect="1" noMove="1" noResize="1" noEditPoints="1" noAdjustHandles="1" noChangeArrowheads="1" noChangeShapeType="1" noTextEdit="1"/>
              </p:cNvSpPr>
              <p:nvPr/>
            </p:nvSpPr>
            <p:spPr>
              <a:xfrm>
                <a:off x="775307" y="3024409"/>
                <a:ext cx="2253276" cy="923330"/>
              </a:xfrm>
              <a:prstGeom prst="rect">
                <a:avLst/>
              </a:prstGeom>
              <a:blipFill>
                <a:blip r:embed="rId6"/>
                <a:stretch>
                  <a:fillRect l="-1622" t="-2632" r="-3243" b="-9868"/>
                </a:stretch>
              </a:blipFill>
            </p:spPr>
            <p:txBody>
              <a:bodyPr/>
              <a:lstStyle/>
              <a:p>
                <a:r>
                  <a:rPr lang="en-US">
                    <a:noFill/>
                  </a:rPr>
                  <a:t> </a:t>
                </a:r>
              </a:p>
            </p:txBody>
          </p:sp>
        </mc:Fallback>
      </mc:AlternateContent>
      <p:sp>
        <p:nvSpPr>
          <p:cNvPr id="123" name="Freccia a destra 122">
            <a:extLst>
              <a:ext uri="{FF2B5EF4-FFF2-40B4-BE49-F238E27FC236}">
                <a16:creationId xmlns:a16="http://schemas.microsoft.com/office/drawing/2014/main" id="{7938DE1D-F984-C62F-8756-0582E1382CE2}"/>
              </a:ext>
            </a:extLst>
          </p:cNvPr>
          <p:cNvSpPr/>
          <p:nvPr/>
        </p:nvSpPr>
        <p:spPr>
          <a:xfrm rot="5400000" flipH="1">
            <a:off x="3604013" y="4301448"/>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uppo 104">
            <a:extLst>
              <a:ext uri="{FF2B5EF4-FFF2-40B4-BE49-F238E27FC236}">
                <a16:creationId xmlns:a16="http://schemas.microsoft.com/office/drawing/2014/main" id="{4DDCFCCB-110C-824A-D829-15E57F0CB6E6}"/>
              </a:ext>
            </a:extLst>
          </p:cNvPr>
          <p:cNvGrpSpPr/>
          <p:nvPr/>
        </p:nvGrpSpPr>
        <p:grpSpPr>
          <a:xfrm>
            <a:off x="1544134" y="4216093"/>
            <a:ext cx="104734" cy="297062"/>
            <a:chOff x="2279059" y="774125"/>
            <a:chExt cx="154046" cy="436929"/>
          </a:xfrm>
          <a:solidFill>
            <a:schemeClr val="tx1"/>
          </a:solidFill>
        </p:grpSpPr>
        <p:cxnSp>
          <p:nvCxnSpPr>
            <p:cNvPr id="106" name="Connettore diritto 105">
              <a:extLst>
                <a:ext uri="{FF2B5EF4-FFF2-40B4-BE49-F238E27FC236}">
                  <a16:creationId xmlns:a16="http://schemas.microsoft.com/office/drawing/2014/main" id="{A8A7E44D-15DC-E072-13EE-64A9548ABAA9}"/>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107" name="Triangolo isoscele 106">
              <a:extLst>
                <a:ext uri="{FF2B5EF4-FFF2-40B4-BE49-F238E27FC236}">
                  <a16:creationId xmlns:a16="http://schemas.microsoft.com/office/drawing/2014/main" id="{71A7E823-8B39-AC69-DF99-F3B1CE88D06D}"/>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asellaDiTesto 2">
            <a:extLst>
              <a:ext uri="{FF2B5EF4-FFF2-40B4-BE49-F238E27FC236}">
                <a16:creationId xmlns:a16="http://schemas.microsoft.com/office/drawing/2014/main" id="{0CC73158-176B-2AAE-ADEF-F2C8B1246282}"/>
              </a:ext>
            </a:extLst>
          </p:cNvPr>
          <p:cNvSpPr txBox="1"/>
          <p:nvPr/>
        </p:nvSpPr>
        <p:spPr>
          <a:xfrm>
            <a:off x="2182770" y="4495921"/>
            <a:ext cx="2159594" cy="307777"/>
          </a:xfrm>
          <a:prstGeom prst="rect">
            <a:avLst/>
          </a:prstGeom>
          <a:noFill/>
        </p:spPr>
        <p:txBody>
          <a:bodyPr wrap="square">
            <a:spAutoFit/>
          </a:bodyPr>
          <a:lstStyle/>
          <a:p>
            <a:pPr algn="ctr"/>
            <a:r>
              <a:rPr lang="en-US" sz="1400" noProof="0" dirty="0">
                <a:solidFill>
                  <a:srgbClr val="EA4336"/>
                </a:solidFill>
                <a:latin typeface="Montserrat" panose="00000500000000000000" pitchFamily="2" charset="0"/>
              </a:rPr>
              <a:t>Upstream </a:t>
            </a:r>
            <a:r>
              <a:rPr lang="en-US" sz="1400" dirty="0">
                <a:solidFill>
                  <a:srgbClr val="EA4336"/>
                </a:solidFill>
                <a:latin typeface="Montserrat" panose="00000500000000000000" pitchFamily="2" charset="0"/>
                <a:ea typeface="Cambria Math" panose="02040503050406030204" pitchFamily="18" charset="0"/>
              </a:rPr>
              <a:t>(</a:t>
            </a:r>
            <a:r>
              <a:rPr lang="en-US" sz="1400" i="1" dirty="0">
                <a:solidFill>
                  <a:srgbClr val="EA4336"/>
                </a:solidFill>
                <a:latin typeface="Montserrat" panose="00000500000000000000" pitchFamily="2" charset="0"/>
                <a:ea typeface="Cambria Math" panose="02040503050406030204" pitchFamily="18" charset="0"/>
              </a:rPr>
              <a:t>x/L</a:t>
            </a:r>
            <a:r>
              <a:rPr lang="en-US" sz="1400" i="1" baseline="-25000" dirty="0">
                <a:solidFill>
                  <a:srgbClr val="EA4336"/>
                </a:solidFill>
                <a:latin typeface="Montserrat" panose="00000500000000000000" pitchFamily="2" charset="0"/>
                <a:ea typeface="Cambria Math" panose="02040503050406030204" pitchFamily="18" charset="0"/>
              </a:rPr>
              <a:t>x</a:t>
            </a:r>
            <a:r>
              <a:rPr lang="en-US" sz="1400" dirty="0">
                <a:solidFill>
                  <a:srgbClr val="EA4336"/>
                </a:solidFill>
                <a:latin typeface="Montserrat" panose="00000500000000000000" pitchFamily="2" charset="0"/>
                <a:ea typeface="Cambria Math" panose="02040503050406030204" pitchFamily="18" charset="0"/>
              </a:rPr>
              <a:t>=0.05)</a:t>
            </a:r>
            <a:endParaRPr lang="it-IT" sz="1400" dirty="0">
              <a:solidFill>
                <a:srgbClr val="EA4336"/>
              </a:solidFill>
              <a:latin typeface="Montserrat" panose="00000500000000000000" pitchFamily="2" charset="0"/>
              <a:ea typeface="Cambria Math" panose="02040503050406030204" pitchFamily="18" charset="0"/>
            </a:endParaRPr>
          </a:p>
        </p:txBody>
      </p:sp>
    </p:spTree>
    <p:extLst>
      <p:ext uri="{BB962C8B-B14F-4D97-AF65-F5344CB8AC3E}">
        <p14:creationId xmlns:p14="http://schemas.microsoft.com/office/powerpoint/2010/main" val="262543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5437-641D-9746-2227-148CE722FEDE}"/>
            </a:ext>
          </a:extLst>
        </p:cNvPr>
        <p:cNvGrpSpPr/>
        <p:nvPr/>
      </p:nvGrpSpPr>
      <p:grpSpPr>
        <a:xfrm>
          <a:off x="0" y="0"/>
          <a:ext cx="0" cy="0"/>
          <a:chOff x="0" y="0"/>
          <a:chExt cx="0" cy="0"/>
        </a:xfrm>
      </p:grpSpPr>
      <p:pic>
        <p:nvPicPr>
          <p:cNvPr id="133" name="Immagine 132">
            <a:extLst>
              <a:ext uri="{FF2B5EF4-FFF2-40B4-BE49-F238E27FC236}">
                <a16:creationId xmlns:a16="http://schemas.microsoft.com/office/drawing/2014/main" id="{CD491F8F-67F5-2F0C-444B-E2EF724EFCAA}"/>
              </a:ext>
            </a:extLst>
          </p:cNvPr>
          <p:cNvPicPr>
            <a:picLocks noChangeAspect="1"/>
          </p:cNvPicPr>
          <p:nvPr/>
        </p:nvPicPr>
        <p:blipFill>
          <a:blip r:embed="rId3"/>
          <a:stretch>
            <a:fillRect/>
          </a:stretch>
        </p:blipFill>
        <p:spPr>
          <a:xfrm>
            <a:off x="1355830" y="4436717"/>
            <a:ext cx="2562244" cy="1514486"/>
          </a:xfrm>
          <a:prstGeom prst="rect">
            <a:avLst/>
          </a:prstGeom>
        </p:spPr>
      </p:pic>
      <p:pic>
        <p:nvPicPr>
          <p:cNvPr id="18" name="Immagine 17">
            <a:extLst>
              <a:ext uri="{FF2B5EF4-FFF2-40B4-BE49-F238E27FC236}">
                <a16:creationId xmlns:a16="http://schemas.microsoft.com/office/drawing/2014/main" id="{E4428D49-8594-E1CE-7214-716A1F8B59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84752" y="1632125"/>
            <a:ext cx="5564019" cy="3167004"/>
          </a:xfrm>
          <a:prstGeom prst="rect">
            <a:avLst/>
          </a:prstGeom>
        </p:spPr>
      </p:pic>
      <p:sp>
        <p:nvSpPr>
          <p:cNvPr id="121" name="Rettangolo 120">
            <a:extLst>
              <a:ext uri="{FF2B5EF4-FFF2-40B4-BE49-F238E27FC236}">
                <a16:creationId xmlns:a16="http://schemas.microsoft.com/office/drawing/2014/main" id="{AB264593-FDBB-455C-AB7B-B1B913B5AA33}"/>
              </a:ext>
            </a:extLst>
          </p:cNvPr>
          <p:cNvSpPr/>
          <p:nvPr/>
        </p:nvSpPr>
        <p:spPr>
          <a:xfrm>
            <a:off x="3646452" y="1697890"/>
            <a:ext cx="4191511" cy="2407356"/>
          </a:xfrm>
          <a:prstGeom prst="rect">
            <a:avLst/>
          </a:prstGeom>
          <a:solidFill>
            <a:schemeClr val="bg2">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E598DF8-6AFF-F5B7-192B-166E4AD166F4}"/>
              </a:ext>
            </a:extLst>
          </p:cNvPr>
          <p:cNvSpPr>
            <a:spLocks noGrp="1"/>
          </p:cNvSpPr>
          <p:nvPr>
            <p:ph type="title"/>
          </p:nvPr>
        </p:nvSpPr>
        <p:spPr/>
        <p:txBody>
          <a:bodyPr/>
          <a:lstStyle/>
          <a:p>
            <a:r>
              <a:rPr lang="en-US" dirty="0"/>
              <a:t>Local Behavior</a:t>
            </a:r>
            <a:endParaRPr lang="en-US" i="1" dirty="0"/>
          </a:p>
        </p:txBody>
      </p:sp>
      <p:grpSp>
        <p:nvGrpSpPr>
          <p:cNvPr id="5" name="Gruppo 4">
            <a:extLst>
              <a:ext uri="{FF2B5EF4-FFF2-40B4-BE49-F238E27FC236}">
                <a16:creationId xmlns:a16="http://schemas.microsoft.com/office/drawing/2014/main" id="{ECAC7F5B-2F87-B5E3-82D3-5CBDE8CEF86C}"/>
              </a:ext>
            </a:extLst>
          </p:cNvPr>
          <p:cNvGrpSpPr/>
          <p:nvPr/>
        </p:nvGrpSpPr>
        <p:grpSpPr>
          <a:xfrm>
            <a:off x="1987826" y="31362"/>
            <a:ext cx="8530678" cy="261610"/>
            <a:chOff x="1987826" y="31362"/>
            <a:chExt cx="8530678" cy="261610"/>
          </a:xfrm>
        </p:grpSpPr>
        <p:sp>
          <p:nvSpPr>
            <p:cNvPr id="9" name="CasellaDiTesto 8">
              <a:extLst>
                <a:ext uri="{FF2B5EF4-FFF2-40B4-BE49-F238E27FC236}">
                  <a16:creationId xmlns:a16="http://schemas.microsoft.com/office/drawing/2014/main" id="{282BEAF6-A965-F5C0-86E7-3F3D204740FB}"/>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0" name="CasellaDiTesto 9">
              <a:extLst>
                <a:ext uri="{FF2B5EF4-FFF2-40B4-BE49-F238E27FC236}">
                  <a16:creationId xmlns:a16="http://schemas.microsoft.com/office/drawing/2014/main" id="{4756CC14-3991-FBBA-2B75-74FE6E0C3CBF}"/>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12" name="CasellaDiTesto 11">
              <a:extLst>
                <a:ext uri="{FF2B5EF4-FFF2-40B4-BE49-F238E27FC236}">
                  <a16:creationId xmlns:a16="http://schemas.microsoft.com/office/drawing/2014/main" id="{BA49B176-2E08-03AE-2214-CC80F344BA91}"/>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4" name="CasellaDiTesto 13">
              <a:extLst>
                <a:ext uri="{FF2B5EF4-FFF2-40B4-BE49-F238E27FC236}">
                  <a16:creationId xmlns:a16="http://schemas.microsoft.com/office/drawing/2014/main" id="{532F7920-B6EF-EE82-EAB9-869661BD828E}"/>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5" name="CasellaDiTesto 14">
              <a:extLst>
                <a:ext uri="{FF2B5EF4-FFF2-40B4-BE49-F238E27FC236}">
                  <a16:creationId xmlns:a16="http://schemas.microsoft.com/office/drawing/2014/main" id="{CFCB4F64-21F3-1C01-67D3-CDA3B46D98AE}"/>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6" name="CasellaDiTesto 15">
              <a:extLst>
                <a:ext uri="{FF2B5EF4-FFF2-40B4-BE49-F238E27FC236}">
                  <a16:creationId xmlns:a16="http://schemas.microsoft.com/office/drawing/2014/main" id="{553C0ED0-7A9E-C6F9-B7CC-055F255F3589}"/>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7" name="CasellaDiTesto 16">
              <a:extLst>
                <a:ext uri="{FF2B5EF4-FFF2-40B4-BE49-F238E27FC236}">
                  <a16:creationId xmlns:a16="http://schemas.microsoft.com/office/drawing/2014/main" id="{D7E9A33B-103D-54E1-2FDD-530ADFFFE848}"/>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4" name="CasellaDiTesto 3">
            <a:extLst>
              <a:ext uri="{FF2B5EF4-FFF2-40B4-BE49-F238E27FC236}">
                <a16:creationId xmlns:a16="http://schemas.microsoft.com/office/drawing/2014/main" id="{B5AF386F-EC61-DD63-875E-BA3AF3BB7265}"/>
              </a:ext>
            </a:extLst>
          </p:cNvPr>
          <p:cNvSpPr txBox="1"/>
          <p:nvPr/>
        </p:nvSpPr>
        <p:spPr>
          <a:xfrm>
            <a:off x="396693" y="1187522"/>
            <a:ext cx="1121711" cy="523220"/>
          </a:xfrm>
          <a:prstGeom prst="rect">
            <a:avLst/>
          </a:prstGeom>
          <a:noFill/>
        </p:spPr>
        <p:txBody>
          <a:bodyPr wrap="square">
            <a:spAutoFit/>
          </a:bodyPr>
          <a:lstStyle/>
          <a:p>
            <a:pPr algn="just"/>
            <a:r>
              <a:rPr lang="en-US" sz="2800" i="1" dirty="0">
                <a:solidFill>
                  <a:srgbClr val="2378B2"/>
                </a:solidFill>
                <a:latin typeface="Montserrat" panose="00000500000000000000" pitchFamily="2" charset="0"/>
                <a:ea typeface="Cambria Math" panose="02040503050406030204" pitchFamily="18" charset="0"/>
              </a:rPr>
              <a:t>PV</a:t>
            </a:r>
            <a:r>
              <a:rPr lang="en-US" sz="2800" i="1" baseline="-25000" dirty="0">
                <a:solidFill>
                  <a:srgbClr val="2378B2"/>
                </a:solidFill>
                <a:latin typeface="Montserrat" panose="00000500000000000000" pitchFamily="2" charset="0"/>
                <a:ea typeface="Cambria Math" panose="02040503050406030204" pitchFamily="18" charset="0"/>
              </a:rPr>
              <a:t>50</a:t>
            </a:r>
            <a:endParaRPr lang="en-US" sz="2800" noProof="0" dirty="0">
              <a:solidFill>
                <a:srgbClr val="2378B2"/>
              </a:solidFill>
              <a:latin typeface="Montserrat" panose="00000500000000000000" pitchFamily="2" charset="0"/>
            </a:endParaRPr>
          </a:p>
        </p:txBody>
      </p:sp>
      <p:grpSp>
        <p:nvGrpSpPr>
          <p:cNvPr id="6" name="Gruppo 5">
            <a:extLst>
              <a:ext uri="{FF2B5EF4-FFF2-40B4-BE49-F238E27FC236}">
                <a16:creationId xmlns:a16="http://schemas.microsoft.com/office/drawing/2014/main" id="{6D3F0429-21F3-228B-2395-B573D933D7E6}"/>
              </a:ext>
            </a:extLst>
          </p:cNvPr>
          <p:cNvGrpSpPr/>
          <p:nvPr/>
        </p:nvGrpSpPr>
        <p:grpSpPr>
          <a:xfrm>
            <a:off x="5541341" y="1642987"/>
            <a:ext cx="3285247" cy="770037"/>
            <a:chOff x="4827081" y="1716641"/>
            <a:chExt cx="3285247" cy="770037"/>
          </a:xfrm>
        </p:grpSpPr>
        <p:sp>
          <p:nvSpPr>
            <p:cNvPr id="47" name="CasellaDiTesto 46">
              <a:extLst>
                <a:ext uri="{FF2B5EF4-FFF2-40B4-BE49-F238E27FC236}">
                  <a16:creationId xmlns:a16="http://schemas.microsoft.com/office/drawing/2014/main" id="{C4D5D18C-9AEA-4F3D-DE57-1F1C05FB3573}"/>
                </a:ext>
              </a:extLst>
            </p:cNvPr>
            <p:cNvSpPr txBox="1"/>
            <p:nvPr/>
          </p:nvSpPr>
          <p:spPr>
            <a:xfrm>
              <a:off x="5151508" y="1716641"/>
              <a:ext cx="1529865"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Homogeneous</a:t>
              </a:r>
            </a:p>
          </p:txBody>
        </p:sp>
        <p:sp>
          <p:nvSpPr>
            <p:cNvPr id="50" name="Ovale 49">
              <a:extLst>
                <a:ext uri="{FF2B5EF4-FFF2-40B4-BE49-F238E27FC236}">
                  <a16:creationId xmlns:a16="http://schemas.microsoft.com/office/drawing/2014/main" id="{1C5B3529-993F-202D-E85A-061D49D2205E}"/>
                </a:ext>
              </a:extLst>
            </p:cNvPr>
            <p:cNvSpPr/>
            <p:nvPr/>
          </p:nvSpPr>
          <p:spPr>
            <a:xfrm>
              <a:off x="4961641" y="1869412"/>
              <a:ext cx="83065" cy="79214"/>
            </a:xfrm>
            <a:prstGeom prst="ellipse">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ttangolo 56">
              <a:extLst>
                <a:ext uri="{FF2B5EF4-FFF2-40B4-BE49-F238E27FC236}">
                  <a16:creationId xmlns:a16="http://schemas.microsoft.com/office/drawing/2014/main" id="{4B981F90-E359-6CAA-AF5C-577504D3F545}"/>
                </a:ext>
              </a:extLst>
            </p:cNvPr>
            <p:cNvSpPr/>
            <p:nvPr/>
          </p:nvSpPr>
          <p:spPr>
            <a:xfrm>
              <a:off x="4963094" y="2078934"/>
              <a:ext cx="80304" cy="76144"/>
            </a:xfrm>
            <a:prstGeom prst="rect">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sellaDiTesto 57">
              <a:extLst>
                <a:ext uri="{FF2B5EF4-FFF2-40B4-BE49-F238E27FC236}">
                  <a16:creationId xmlns:a16="http://schemas.microsoft.com/office/drawing/2014/main" id="{E95D62D4-5DCB-6063-A120-8979A5CA0AB9}"/>
                </a:ext>
              </a:extLst>
            </p:cNvPr>
            <p:cNvSpPr txBox="1"/>
            <p:nvPr/>
          </p:nvSpPr>
          <p:spPr>
            <a:xfrm>
              <a:off x="5151508" y="1932120"/>
              <a:ext cx="2472222"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(median)</a:t>
              </a:r>
            </a:p>
          </p:txBody>
        </p:sp>
        <p:sp>
          <p:nvSpPr>
            <p:cNvPr id="59" name="Rettangolo 58">
              <a:extLst>
                <a:ext uri="{FF2B5EF4-FFF2-40B4-BE49-F238E27FC236}">
                  <a16:creationId xmlns:a16="http://schemas.microsoft.com/office/drawing/2014/main" id="{021CA607-EB7F-B1DD-E9FB-5FA413366A76}"/>
                </a:ext>
              </a:extLst>
            </p:cNvPr>
            <p:cNvSpPr/>
            <p:nvPr/>
          </p:nvSpPr>
          <p:spPr>
            <a:xfrm>
              <a:off x="4827081" y="2308074"/>
              <a:ext cx="324427" cy="90290"/>
            </a:xfrm>
            <a:prstGeom prst="rect">
              <a:avLst/>
            </a:prstGeom>
            <a:solidFill>
              <a:srgbClr val="EBF2F8"/>
            </a:solidFill>
            <a:ln w="3175">
              <a:solidFill>
                <a:srgbClr val="237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9">
              <a:extLst>
                <a:ext uri="{FF2B5EF4-FFF2-40B4-BE49-F238E27FC236}">
                  <a16:creationId xmlns:a16="http://schemas.microsoft.com/office/drawing/2014/main" id="{CA50A8B0-7383-FAFF-9C34-C48A695712AD}"/>
                </a:ext>
              </a:extLst>
            </p:cNvPr>
            <p:cNvSpPr txBox="1"/>
            <p:nvPr/>
          </p:nvSpPr>
          <p:spPr>
            <a:xfrm>
              <a:off x="5151508" y="2163513"/>
              <a:ext cx="2960820"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(variability range)</a:t>
              </a:r>
            </a:p>
          </p:txBody>
        </p:sp>
        <p:cxnSp>
          <p:nvCxnSpPr>
            <p:cNvPr id="62" name="Connettore diritto 61">
              <a:extLst>
                <a:ext uri="{FF2B5EF4-FFF2-40B4-BE49-F238E27FC236}">
                  <a16:creationId xmlns:a16="http://schemas.microsoft.com/office/drawing/2014/main" id="{36FD21E5-F1B2-0DAD-B7A9-731E1ABD4E0B}"/>
                </a:ext>
              </a:extLst>
            </p:cNvPr>
            <p:cNvCxnSpPr>
              <a:cxnSpLocks/>
            </p:cNvCxnSpPr>
            <p:nvPr/>
          </p:nvCxnSpPr>
          <p:spPr>
            <a:xfrm>
              <a:off x="4827081" y="1908768"/>
              <a:ext cx="324427" cy="0"/>
            </a:xfrm>
            <a:prstGeom prst="line">
              <a:avLst/>
            </a:prstGeom>
            <a:ln>
              <a:solidFill>
                <a:srgbClr val="2378B2"/>
              </a:solidFill>
            </a:ln>
          </p:spPr>
          <p:style>
            <a:lnRef idx="2">
              <a:schemeClr val="accent1"/>
            </a:lnRef>
            <a:fillRef idx="0">
              <a:schemeClr val="accent1"/>
            </a:fillRef>
            <a:effectRef idx="1">
              <a:schemeClr val="accent1"/>
            </a:effectRef>
            <a:fontRef idx="minor">
              <a:schemeClr val="tx1"/>
            </a:fontRef>
          </p:style>
        </p:cxnSp>
        <p:cxnSp>
          <p:nvCxnSpPr>
            <p:cNvPr id="65" name="Connettore diritto 64">
              <a:extLst>
                <a:ext uri="{FF2B5EF4-FFF2-40B4-BE49-F238E27FC236}">
                  <a16:creationId xmlns:a16="http://schemas.microsoft.com/office/drawing/2014/main" id="{FA3E3C2C-6F2D-5CD0-D174-08BDE57F4A7E}"/>
                </a:ext>
              </a:extLst>
            </p:cNvPr>
            <p:cNvCxnSpPr>
              <a:cxnSpLocks/>
            </p:cNvCxnSpPr>
            <p:nvPr/>
          </p:nvCxnSpPr>
          <p:spPr>
            <a:xfrm>
              <a:off x="4827081" y="2117006"/>
              <a:ext cx="374059" cy="0"/>
            </a:xfrm>
            <a:prstGeom prst="line">
              <a:avLst/>
            </a:prstGeom>
            <a:ln>
              <a:solidFill>
                <a:srgbClr val="2378B2"/>
              </a:solidFill>
              <a:prstDash val="dash"/>
            </a:ln>
          </p:spPr>
          <p:style>
            <a:lnRef idx="2">
              <a:schemeClr val="accent1"/>
            </a:lnRef>
            <a:fillRef idx="0">
              <a:schemeClr val="accent1"/>
            </a:fillRef>
            <a:effectRef idx="1">
              <a:schemeClr val="accent1"/>
            </a:effectRef>
            <a:fontRef idx="minor">
              <a:schemeClr val="tx1"/>
            </a:fontRef>
          </p:style>
        </p:cxnSp>
      </p:grpSp>
      <p:sp>
        <p:nvSpPr>
          <p:cNvPr id="7" name="Rettangolo 6">
            <a:extLst>
              <a:ext uri="{FF2B5EF4-FFF2-40B4-BE49-F238E27FC236}">
                <a16:creationId xmlns:a16="http://schemas.microsoft.com/office/drawing/2014/main" id="{687AF5DC-9E09-A3FD-5FB1-962299DA0809}"/>
              </a:ext>
            </a:extLst>
          </p:cNvPr>
          <p:cNvSpPr/>
          <p:nvPr/>
        </p:nvSpPr>
        <p:spPr>
          <a:xfrm>
            <a:off x="4342364"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0.2</a:t>
            </a:r>
          </a:p>
        </p:txBody>
      </p:sp>
      <p:sp>
        <p:nvSpPr>
          <p:cNvPr id="11" name="Rettangolo 10">
            <a:extLst>
              <a:ext uri="{FF2B5EF4-FFF2-40B4-BE49-F238E27FC236}">
                <a16:creationId xmlns:a16="http://schemas.microsoft.com/office/drawing/2014/main" id="{826E62D5-6B1E-6E5F-CFD5-7FCCA3544071}"/>
              </a:ext>
            </a:extLst>
          </p:cNvPr>
          <p:cNvSpPr/>
          <p:nvPr/>
        </p:nvSpPr>
        <p:spPr>
          <a:xfrm>
            <a:off x="5386763"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0.4</a:t>
            </a:r>
          </a:p>
        </p:txBody>
      </p:sp>
      <p:sp>
        <p:nvSpPr>
          <p:cNvPr id="13" name="Rettangolo 12">
            <a:extLst>
              <a:ext uri="{FF2B5EF4-FFF2-40B4-BE49-F238E27FC236}">
                <a16:creationId xmlns:a16="http://schemas.microsoft.com/office/drawing/2014/main" id="{88177FFC-D144-DDC8-BC23-FFE21B407934}"/>
              </a:ext>
            </a:extLst>
          </p:cNvPr>
          <p:cNvSpPr/>
          <p:nvPr/>
        </p:nvSpPr>
        <p:spPr>
          <a:xfrm>
            <a:off x="6377555" y="4124006"/>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0.6</a:t>
            </a:r>
          </a:p>
        </p:txBody>
      </p:sp>
      <p:sp>
        <p:nvSpPr>
          <p:cNvPr id="19" name="Rettangolo 18">
            <a:extLst>
              <a:ext uri="{FF2B5EF4-FFF2-40B4-BE49-F238E27FC236}">
                <a16:creationId xmlns:a16="http://schemas.microsoft.com/office/drawing/2014/main" id="{439096AC-16C3-E648-AF51-B00836863BDF}"/>
              </a:ext>
            </a:extLst>
          </p:cNvPr>
          <p:cNvSpPr/>
          <p:nvPr/>
        </p:nvSpPr>
        <p:spPr>
          <a:xfrm>
            <a:off x="7378842"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0.8</a:t>
            </a:r>
          </a:p>
        </p:txBody>
      </p:sp>
      <p:sp>
        <p:nvSpPr>
          <p:cNvPr id="20" name="Rettangolo 19">
            <a:extLst>
              <a:ext uri="{FF2B5EF4-FFF2-40B4-BE49-F238E27FC236}">
                <a16:creationId xmlns:a16="http://schemas.microsoft.com/office/drawing/2014/main" id="{E54F0E45-89AF-82FE-C963-85F6FCE34FC6}"/>
              </a:ext>
            </a:extLst>
          </p:cNvPr>
          <p:cNvSpPr/>
          <p:nvPr/>
        </p:nvSpPr>
        <p:spPr>
          <a:xfrm>
            <a:off x="8266251" y="4124006"/>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1.0</a:t>
            </a:r>
          </a:p>
        </p:txBody>
      </p:sp>
      <p:sp>
        <p:nvSpPr>
          <p:cNvPr id="21" name="Rettangolo 20">
            <a:extLst>
              <a:ext uri="{FF2B5EF4-FFF2-40B4-BE49-F238E27FC236}">
                <a16:creationId xmlns:a16="http://schemas.microsoft.com/office/drawing/2014/main" id="{7E224195-C711-E04F-F370-4A3D9ECA24C5}"/>
              </a:ext>
            </a:extLst>
          </p:cNvPr>
          <p:cNvSpPr/>
          <p:nvPr/>
        </p:nvSpPr>
        <p:spPr>
          <a:xfrm>
            <a:off x="5701752" y="4339308"/>
            <a:ext cx="1069275"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latin typeface="Montserrat" panose="00000500000000000000" pitchFamily="2" charset="0"/>
              </a:rPr>
              <a:t>x / L</a:t>
            </a:r>
            <a:r>
              <a:rPr lang="en-US" sz="1400" i="1" baseline="-25000" dirty="0">
                <a:solidFill>
                  <a:schemeClr val="tx1"/>
                </a:solidFill>
                <a:latin typeface="Montserrat" panose="00000500000000000000" pitchFamily="2" charset="0"/>
              </a:rPr>
              <a:t>x</a:t>
            </a:r>
            <a:r>
              <a:rPr lang="en-US" sz="1400" i="1" dirty="0">
                <a:solidFill>
                  <a:schemeClr val="tx1"/>
                </a:solidFill>
                <a:latin typeface="Montserrat" panose="00000500000000000000" pitchFamily="2" charset="0"/>
              </a:rPr>
              <a:t> </a:t>
            </a:r>
            <a:r>
              <a:rPr lang="en-US" sz="1400" dirty="0">
                <a:solidFill>
                  <a:schemeClr val="tx1"/>
                </a:solidFill>
                <a:latin typeface="Montserrat" panose="00000500000000000000" pitchFamily="2" charset="0"/>
              </a:rPr>
              <a:t>[-]</a:t>
            </a:r>
            <a:endParaRPr lang="en-US" sz="1400" baseline="-25000" dirty="0">
              <a:solidFill>
                <a:schemeClr val="tx1"/>
              </a:solidFill>
              <a:latin typeface="Montserrat" panose="00000500000000000000" pitchFamily="2" charset="0"/>
            </a:endParaRPr>
          </a:p>
        </p:txBody>
      </p:sp>
      <p:grpSp>
        <p:nvGrpSpPr>
          <p:cNvPr id="23" name="Gruppo 22">
            <a:extLst>
              <a:ext uri="{FF2B5EF4-FFF2-40B4-BE49-F238E27FC236}">
                <a16:creationId xmlns:a16="http://schemas.microsoft.com/office/drawing/2014/main" id="{EFBE7020-18DD-0E31-9C80-517487EA17AF}"/>
              </a:ext>
            </a:extLst>
          </p:cNvPr>
          <p:cNvGrpSpPr/>
          <p:nvPr/>
        </p:nvGrpSpPr>
        <p:grpSpPr>
          <a:xfrm>
            <a:off x="11204617" y="1352075"/>
            <a:ext cx="756873" cy="4170853"/>
            <a:chOff x="351580" y="1715083"/>
            <a:chExt cx="756873" cy="4170853"/>
          </a:xfrm>
        </p:grpSpPr>
        <p:grpSp>
          <p:nvGrpSpPr>
            <p:cNvPr id="24" name="Gruppo 23">
              <a:extLst>
                <a:ext uri="{FF2B5EF4-FFF2-40B4-BE49-F238E27FC236}">
                  <a16:creationId xmlns:a16="http://schemas.microsoft.com/office/drawing/2014/main" id="{3226964F-9A69-3232-A293-692B6EDA3A14}"/>
                </a:ext>
              </a:extLst>
            </p:cNvPr>
            <p:cNvGrpSpPr/>
            <p:nvPr/>
          </p:nvGrpSpPr>
          <p:grpSpPr>
            <a:xfrm>
              <a:off x="351580" y="1715083"/>
              <a:ext cx="756873" cy="4170853"/>
              <a:chOff x="451978" y="1839019"/>
              <a:chExt cx="756873" cy="4170853"/>
            </a:xfrm>
          </p:grpSpPr>
          <p:pic>
            <p:nvPicPr>
              <p:cNvPr id="26" name="Immagine 25">
                <a:extLst>
                  <a:ext uri="{FF2B5EF4-FFF2-40B4-BE49-F238E27FC236}">
                    <a16:creationId xmlns:a16="http://schemas.microsoft.com/office/drawing/2014/main" id="{1AA005E8-F4E5-9F86-3D6B-407D7FF162DD}"/>
                  </a:ext>
                </a:extLst>
              </p:cNvPr>
              <p:cNvPicPr>
                <a:picLocks noChangeAspect="1"/>
              </p:cNvPicPr>
              <p:nvPr/>
            </p:nvPicPr>
            <p:blipFill>
              <a:blip r:embed="rId5"/>
              <a:stretch>
                <a:fillRect/>
              </a:stretch>
            </p:blipFill>
            <p:spPr>
              <a:xfrm>
                <a:off x="451978" y="1839019"/>
                <a:ext cx="756873" cy="4170853"/>
              </a:xfrm>
              <a:prstGeom prst="rect">
                <a:avLst/>
              </a:prstGeom>
            </p:spPr>
          </p:pic>
          <p:grpSp>
            <p:nvGrpSpPr>
              <p:cNvPr id="27" name="Gruppo 26">
                <a:extLst>
                  <a:ext uri="{FF2B5EF4-FFF2-40B4-BE49-F238E27FC236}">
                    <a16:creationId xmlns:a16="http://schemas.microsoft.com/office/drawing/2014/main" id="{31AD59B6-AE27-6344-6F2F-8C79778C1786}"/>
                  </a:ext>
                </a:extLst>
              </p:cNvPr>
              <p:cNvGrpSpPr/>
              <p:nvPr/>
            </p:nvGrpSpPr>
            <p:grpSpPr>
              <a:xfrm rot="7532763">
                <a:off x="863120" y="4754425"/>
                <a:ext cx="364446" cy="201243"/>
                <a:chOff x="11788973" y="4547662"/>
                <a:chExt cx="364446" cy="201243"/>
              </a:xfrm>
            </p:grpSpPr>
            <p:cxnSp>
              <p:nvCxnSpPr>
                <p:cNvPr id="28" name="Connettore diritto 27">
                  <a:extLst>
                    <a:ext uri="{FF2B5EF4-FFF2-40B4-BE49-F238E27FC236}">
                      <a16:creationId xmlns:a16="http://schemas.microsoft.com/office/drawing/2014/main" id="{A1D114DD-8FD0-55F0-9BD5-CF069BB42E85}"/>
                    </a:ext>
                  </a:extLst>
                </p:cNvPr>
                <p:cNvCxnSpPr>
                  <a:cxnSpLocks/>
                </p:cNvCxnSpPr>
                <p:nvPr/>
              </p:nvCxnSpPr>
              <p:spPr>
                <a:xfrm>
                  <a:off x="11788973" y="4654723"/>
                  <a:ext cx="299994" cy="0"/>
                </a:xfrm>
                <a:prstGeom prst="line">
                  <a:avLst/>
                </a:prstGeom>
                <a:ln w="53975">
                  <a:solidFill>
                    <a:srgbClr val="EA4336"/>
                  </a:solidFill>
                </a:ln>
              </p:spPr>
              <p:style>
                <a:lnRef idx="2">
                  <a:schemeClr val="dk1"/>
                </a:lnRef>
                <a:fillRef idx="0">
                  <a:schemeClr val="dk1"/>
                </a:fillRef>
                <a:effectRef idx="1">
                  <a:schemeClr val="dk1"/>
                </a:effectRef>
                <a:fontRef idx="minor">
                  <a:schemeClr val="tx1"/>
                </a:fontRef>
              </p:style>
            </p:cxnSp>
            <p:sp>
              <p:nvSpPr>
                <p:cNvPr id="29" name="Triangolo isoscele 28">
                  <a:extLst>
                    <a:ext uri="{FF2B5EF4-FFF2-40B4-BE49-F238E27FC236}">
                      <a16:creationId xmlns:a16="http://schemas.microsoft.com/office/drawing/2014/main" id="{0B71DAFB-625C-83CC-E8E5-E41A75993882}"/>
                    </a:ext>
                  </a:extLst>
                </p:cNvPr>
                <p:cNvSpPr/>
                <p:nvPr/>
              </p:nvSpPr>
              <p:spPr>
                <a:xfrm rot="5400000">
                  <a:off x="11982009" y="4577496"/>
                  <a:ext cx="201243" cy="141576"/>
                </a:xfrm>
                <a:prstGeom prst="triangle">
                  <a:avLst/>
                </a:prstGeom>
                <a:solidFill>
                  <a:srgbClr val="EA4336"/>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e 24">
              <a:extLst>
                <a:ext uri="{FF2B5EF4-FFF2-40B4-BE49-F238E27FC236}">
                  <a16:creationId xmlns:a16="http://schemas.microsoft.com/office/drawing/2014/main" id="{7D2D86A7-66CE-AC8F-C5A6-6FE53DAB0365}"/>
                </a:ext>
              </a:extLst>
            </p:cNvPr>
            <p:cNvSpPr/>
            <p:nvPr/>
          </p:nvSpPr>
          <p:spPr>
            <a:xfrm>
              <a:off x="625189" y="4994210"/>
              <a:ext cx="246049" cy="242112"/>
            </a:xfrm>
            <a:prstGeom prst="ellipse">
              <a:avLst/>
            </a:prstGeom>
            <a:solidFill>
              <a:srgbClr val="EA4336">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e 29">
            <a:extLst>
              <a:ext uri="{FF2B5EF4-FFF2-40B4-BE49-F238E27FC236}">
                <a16:creationId xmlns:a16="http://schemas.microsoft.com/office/drawing/2014/main" id="{9058E426-1873-E7E3-03DD-44CBAEF6CF58}"/>
              </a:ext>
            </a:extLst>
          </p:cNvPr>
          <p:cNvSpPr/>
          <p:nvPr/>
        </p:nvSpPr>
        <p:spPr>
          <a:xfrm>
            <a:off x="10472078" y="1187522"/>
            <a:ext cx="650513" cy="539622"/>
          </a:xfrm>
          <a:prstGeom prst="ellipse">
            <a:avLst/>
          </a:prstGeom>
          <a:solidFill>
            <a:srgbClr val="FBD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sellaDiTesto 52">
            <a:extLst>
              <a:ext uri="{FF2B5EF4-FFF2-40B4-BE49-F238E27FC236}">
                <a16:creationId xmlns:a16="http://schemas.microsoft.com/office/drawing/2014/main" id="{5A1B9BFA-8D32-60D7-CA75-92304FE1E0FF}"/>
              </a:ext>
            </a:extLst>
          </p:cNvPr>
          <p:cNvSpPr txBox="1"/>
          <p:nvPr/>
        </p:nvSpPr>
        <p:spPr>
          <a:xfrm>
            <a:off x="1211259" y="1240375"/>
            <a:ext cx="10266967"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sym typeface="Wingdings" panose="05000000000000000000" pitchFamily="2" charset="2"/>
              </a:rPr>
              <a:t> </a:t>
            </a:r>
            <a:r>
              <a:rPr lang="en-US" sz="1900" i="1" dirty="0">
                <a:latin typeface="Montserrat" panose="00000500000000000000" pitchFamily="2" charset="0"/>
                <a:ea typeface="Cambria Math" panose="02040503050406030204" pitchFamily="18" charset="0"/>
              </a:rPr>
              <a:t>Earliest (dimensionless) time</a:t>
            </a:r>
            <a:r>
              <a:rPr lang="en-US" sz="1900" dirty="0">
                <a:latin typeface="Montserrat" panose="00000500000000000000" pitchFamily="2" charset="0"/>
                <a:ea typeface="Cambria Math" panose="02040503050406030204" pitchFamily="18" charset="0"/>
              </a:rPr>
              <a:t> such that the 50 % cross-section at </a:t>
            </a:r>
            <a:r>
              <a:rPr lang="en-US" sz="1900" i="1" dirty="0">
                <a:latin typeface="Montserrat" panose="00000500000000000000" pitchFamily="2" charset="0"/>
                <a:ea typeface="Cambria Math" panose="02040503050406030204" pitchFamily="18" charset="0"/>
              </a:rPr>
              <a:t>x</a:t>
            </a:r>
            <a:r>
              <a:rPr lang="en-US" sz="1900" dirty="0">
                <a:latin typeface="Montserrat" panose="00000500000000000000" pitchFamily="2" charset="0"/>
                <a:ea typeface="Cambria Math" panose="02040503050406030204" pitchFamily="18" charset="0"/>
              </a:rPr>
              <a:t> attains </a:t>
            </a:r>
            <a:r>
              <a:rPr lang="en-US" sz="1900" i="1" dirty="0">
                <a:latin typeface="Montserrat" panose="00000500000000000000" pitchFamily="2" charset="0"/>
                <a:ea typeface="Cambria Math" panose="02040503050406030204" pitchFamily="18" charset="0"/>
              </a:rPr>
              <a:t>pe&lt;0</a:t>
            </a:r>
            <a:endParaRPr lang="en-US" sz="1900" noProof="0" dirty="0">
              <a:solidFill>
                <a:schemeClr val="tx1"/>
              </a:solidFill>
              <a:latin typeface="Montserrat" panose="00000500000000000000" pitchFamily="2" charset="0"/>
            </a:endParaRPr>
          </a:p>
        </p:txBody>
      </p:sp>
      <p:sp>
        <p:nvSpPr>
          <p:cNvPr id="101" name="Parallelogramma 100">
            <a:extLst>
              <a:ext uri="{FF2B5EF4-FFF2-40B4-BE49-F238E27FC236}">
                <a16:creationId xmlns:a16="http://schemas.microsoft.com/office/drawing/2014/main" id="{4E6FC8AD-65A9-A121-962C-423C00D48A7A}"/>
              </a:ext>
            </a:extLst>
          </p:cNvPr>
          <p:cNvSpPr/>
          <p:nvPr/>
        </p:nvSpPr>
        <p:spPr>
          <a:xfrm rot="16200000" flipH="1">
            <a:off x="3216222" y="5189244"/>
            <a:ext cx="623223" cy="696485"/>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CasellaDiTesto 102">
            <a:extLst>
              <a:ext uri="{FF2B5EF4-FFF2-40B4-BE49-F238E27FC236}">
                <a16:creationId xmlns:a16="http://schemas.microsoft.com/office/drawing/2014/main" id="{D2795821-E2DF-D685-9C80-A352D7D2D59B}"/>
              </a:ext>
            </a:extLst>
          </p:cNvPr>
          <p:cNvSpPr txBox="1"/>
          <p:nvPr/>
        </p:nvSpPr>
        <p:spPr>
          <a:xfrm>
            <a:off x="3987552" y="5772802"/>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111" name="Connettore 2 110">
            <a:extLst>
              <a:ext uri="{FF2B5EF4-FFF2-40B4-BE49-F238E27FC236}">
                <a16:creationId xmlns:a16="http://schemas.microsoft.com/office/drawing/2014/main" id="{2E89C43D-46B3-CEE9-0265-CF810767DBA2}"/>
              </a:ext>
            </a:extLst>
          </p:cNvPr>
          <p:cNvCxnSpPr>
            <a:cxnSpLocks/>
          </p:cNvCxnSpPr>
          <p:nvPr/>
        </p:nvCxnSpPr>
        <p:spPr>
          <a:xfrm>
            <a:off x="3661059" y="5834036"/>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13" name="Gruppo 112">
            <a:extLst>
              <a:ext uri="{FF2B5EF4-FFF2-40B4-BE49-F238E27FC236}">
                <a16:creationId xmlns:a16="http://schemas.microsoft.com/office/drawing/2014/main" id="{20AE73C4-7CFE-DDBF-AE8E-664B10AA3D18}"/>
              </a:ext>
            </a:extLst>
          </p:cNvPr>
          <p:cNvGrpSpPr/>
          <p:nvPr/>
        </p:nvGrpSpPr>
        <p:grpSpPr>
          <a:xfrm>
            <a:off x="3527832" y="3569873"/>
            <a:ext cx="7295789" cy="2491061"/>
            <a:chOff x="5903374" y="4527439"/>
            <a:chExt cx="4741698" cy="1618997"/>
          </a:xfrm>
        </p:grpSpPr>
        <p:sp>
          <p:nvSpPr>
            <p:cNvPr id="114" name="Rettangolo 113">
              <a:extLst>
                <a:ext uri="{FF2B5EF4-FFF2-40B4-BE49-F238E27FC236}">
                  <a16:creationId xmlns:a16="http://schemas.microsoft.com/office/drawing/2014/main" id="{AA6DCD43-2D45-49F8-F25F-4C1F7D036C00}"/>
                </a:ext>
              </a:extLst>
            </p:cNvPr>
            <p:cNvSpPr/>
            <p:nvPr/>
          </p:nvSpPr>
          <p:spPr>
            <a:xfrm>
              <a:off x="6743292" y="4532300"/>
              <a:ext cx="3901780" cy="1614136"/>
            </a:xfrm>
            <a:prstGeom prst="rect">
              <a:avLst/>
            </a:prstGeom>
            <a:solidFill>
              <a:schemeClr val="bg1"/>
            </a:solidFill>
            <a:ln w="12700">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Connettore diritto 114">
              <a:extLst>
                <a:ext uri="{FF2B5EF4-FFF2-40B4-BE49-F238E27FC236}">
                  <a16:creationId xmlns:a16="http://schemas.microsoft.com/office/drawing/2014/main" id="{165384BD-E5E4-BF09-01BE-6541442A658D}"/>
                </a:ext>
              </a:extLst>
            </p:cNvPr>
            <p:cNvCxnSpPr>
              <a:cxnSpLocks/>
              <a:stCxn id="114" idx="1"/>
            </p:cNvCxnSpPr>
            <p:nvPr/>
          </p:nvCxnSpPr>
          <p:spPr>
            <a:xfrm flipH="1">
              <a:off x="5903374" y="5339368"/>
              <a:ext cx="839918" cy="493996"/>
            </a:xfrm>
            <a:prstGeom prst="line">
              <a:avLst/>
            </a:prstGeom>
            <a:ln w="12700">
              <a:solidFill>
                <a:srgbClr val="EA4336"/>
              </a:solidFill>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16" name="CasellaDiTesto 115">
                  <a:extLst>
                    <a:ext uri="{FF2B5EF4-FFF2-40B4-BE49-F238E27FC236}">
                      <a16:creationId xmlns:a16="http://schemas.microsoft.com/office/drawing/2014/main" id="{8DA85725-5781-5678-96CF-F7392343834D}"/>
                    </a:ext>
                  </a:extLst>
                </p:cNvPr>
                <p:cNvSpPr txBox="1"/>
                <p:nvPr/>
              </p:nvSpPr>
              <p:spPr>
                <a:xfrm>
                  <a:off x="6743292" y="4527439"/>
                  <a:ext cx="3901780" cy="220034"/>
                </a:xfrm>
                <a:prstGeom prst="rect">
                  <a:avLst/>
                </a:prstGeom>
                <a:solidFill>
                  <a:srgbClr val="EA4336"/>
                </a:solidFill>
              </p:spPr>
              <p:txBody>
                <a:bodyPr wrap="square">
                  <a:spAutoFit/>
                </a:bodyPr>
                <a:lstStyle/>
                <a:p>
                  <a:pPr algn="ctr"/>
                  <a:r>
                    <a:rPr lang="en-US" sz="1600" i="1" dirty="0">
                      <a:solidFill>
                        <a:schemeClr val="bg1"/>
                      </a:solidFill>
                      <a:latin typeface="Montserrat" panose="00000500000000000000" pitchFamily="2" charset="0"/>
                    </a:rPr>
                    <a:t>PV</a:t>
                  </a:r>
                  <a:r>
                    <a:rPr lang="en-US" sz="1600" i="1" baseline="-25000" dirty="0">
                      <a:solidFill>
                        <a:schemeClr val="bg1"/>
                      </a:solidFill>
                      <a:latin typeface="Montserrat" panose="00000500000000000000" pitchFamily="2" charset="0"/>
                    </a:rPr>
                    <a:t>50</a:t>
                  </a:r>
                  <a:r>
                    <a:rPr lang="en-US" sz="1600" noProof="0" dirty="0">
                      <a:solidFill>
                        <a:schemeClr val="bg1"/>
                      </a:solidFill>
                      <a:latin typeface="Montserrat" panose="00000500000000000000" pitchFamily="2" charset="0"/>
                    </a:rPr>
                    <a:t> </a:t>
                  </a:r>
                  <a14:m>
                    <m:oMath xmlns:m="http://schemas.openxmlformats.org/officeDocument/2006/math">
                      <m:r>
                        <a:rPr lang="en-US" sz="1600" b="0" i="1" noProof="0" smtClean="0">
                          <a:solidFill>
                            <a:schemeClr val="bg1"/>
                          </a:solidFill>
                          <a:latin typeface="Cambria Math" panose="02040503050406030204" pitchFamily="18" charset="0"/>
                          <a:ea typeface="Cambria Math" panose="02040503050406030204" pitchFamily="18" charset="0"/>
                        </a:rPr>
                        <m:t>≅</m:t>
                      </m:r>
                    </m:oMath>
                  </a14:m>
                  <a:r>
                    <a:rPr lang="en-US" sz="1600" noProof="0" dirty="0">
                      <a:solidFill>
                        <a:schemeClr val="bg1"/>
                      </a:solidFill>
                      <a:latin typeface="Montserrat" panose="00000500000000000000" pitchFamily="2" charset="0"/>
                    </a:rPr>
                    <a:t> 0.6 </a:t>
                  </a:r>
                  <a14:m>
                    <m:oMath xmlns:m="http://schemas.openxmlformats.org/officeDocument/2006/math">
                      <m:r>
                        <a:rPr lang="en-US" sz="1600" b="0" i="1">
                          <a:solidFill>
                            <a:schemeClr val="bg1"/>
                          </a:solidFill>
                          <a:latin typeface="Cambria Math" panose="02040503050406030204" pitchFamily="18" charset="0"/>
                          <a:ea typeface="Cambria Math" panose="02040503050406030204" pitchFamily="18" charset="0"/>
                        </a:rPr>
                        <m:t>≡</m:t>
                      </m:r>
                    </m:oMath>
                  </a14:m>
                  <a:r>
                    <a:rPr lang="en-US" sz="1600" noProof="0" dirty="0">
                      <a:solidFill>
                        <a:schemeClr val="bg1"/>
                      </a:solidFill>
                      <a:latin typeface="Montserrat" panose="00000500000000000000" pitchFamily="2" charset="0"/>
                    </a:rPr>
                    <a:t> 2.5 days</a:t>
                  </a:r>
                </a:p>
              </p:txBody>
            </p:sp>
          </mc:Choice>
          <mc:Fallback>
            <p:sp>
              <p:nvSpPr>
                <p:cNvPr id="116" name="CasellaDiTesto 115">
                  <a:extLst>
                    <a:ext uri="{FF2B5EF4-FFF2-40B4-BE49-F238E27FC236}">
                      <a16:creationId xmlns:a16="http://schemas.microsoft.com/office/drawing/2014/main" id="{8DA85725-5781-5678-96CF-F7392343834D}"/>
                    </a:ext>
                  </a:extLst>
                </p:cNvPr>
                <p:cNvSpPr txBox="1">
                  <a:spLocks noRot="1" noChangeAspect="1" noMove="1" noResize="1" noEditPoints="1" noAdjustHandles="1" noChangeArrowheads="1" noChangeShapeType="1" noTextEdit="1"/>
                </p:cNvSpPr>
                <p:nvPr/>
              </p:nvSpPr>
              <p:spPr>
                <a:xfrm>
                  <a:off x="6743292" y="4527439"/>
                  <a:ext cx="3901780" cy="220034"/>
                </a:xfrm>
                <a:prstGeom prst="rect">
                  <a:avLst/>
                </a:prstGeom>
                <a:blipFill>
                  <a:blip r:embed="rId6"/>
                  <a:stretch>
                    <a:fillRect t="-5455" b="-23636"/>
                  </a:stretch>
                </a:blipFill>
              </p:spPr>
              <p:txBody>
                <a:bodyPr/>
                <a:lstStyle/>
                <a:p>
                  <a:r>
                    <a:rPr lang="en-US">
                      <a:noFill/>
                    </a:rPr>
                    <a:t> </a:t>
                  </a:r>
                </a:p>
              </p:txBody>
            </p:sp>
          </mc:Fallback>
        </mc:AlternateContent>
      </p:grpSp>
      <p:sp>
        <p:nvSpPr>
          <p:cNvPr id="119" name="Rettangolo 118">
            <a:extLst>
              <a:ext uri="{FF2B5EF4-FFF2-40B4-BE49-F238E27FC236}">
                <a16:creationId xmlns:a16="http://schemas.microsoft.com/office/drawing/2014/main" id="{463F1C33-0662-03D1-A608-C6276B201116}"/>
              </a:ext>
            </a:extLst>
          </p:cNvPr>
          <p:cNvSpPr/>
          <p:nvPr/>
        </p:nvSpPr>
        <p:spPr>
          <a:xfrm>
            <a:off x="10018456" y="4079514"/>
            <a:ext cx="267075" cy="12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asellaDiTesto 121">
            <a:extLst>
              <a:ext uri="{FF2B5EF4-FFF2-40B4-BE49-F238E27FC236}">
                <a16:creationId xmlns:a16="http://schemas.microsoft.com/office/drawing/2014/main" id="{19A54104-F776-F195-A44A-73FFBB1C2073}"/>
              </a:ext>
            </a:extLst>
          </p:cNvPr>
          <p:cNvSpPr txBox="1"/>
          <p:nvPr/>
        </p:nvSpPr>
        <p:spPr>
          <a:xfrm>
            <a:off x="8730797" y="1762328"/>
            <a:ext cx="2391794" cy="1200329"/>
          </a:xfrm>
          <a:prstGeom prst="rect">
            <a:avLst/>
          </a:prstGeom>
          <a:solidFill>
            <a:srgbClr val="EA4336"/>
          </a:solidFill>
        </p:spPr>
        <p:txBody>
          <a:bodyPr wrap="square">
            <a:spAutoFit/>
          </a:bodyPr>
          <a:lstStyle/>
          <a:p>
            <a:pPr algn="ctr"/>
            <a:r>
              <a:rPr lang="en-US" i="1" dirty="0">
                <a:solidFill>
                  <a:schemeClr val="bg1"/>
                </a:solidFill>
                <a:latin typeface="Montserrat" panose="00000500000000000000" pitchFamily="2" charset="0"/>
              </a:rPr>
              <a:t>PV</a:t>
            </a:r>
            <a:r>
              <a:rPr lang="en-US" i="1" baseline="-25000" dirty="0">
                <a:solidFill>
                  <a:schemeClr val="bg1"/>
                </a:solidFill>
                <a:latin typeface="Montserrat" panose="00000500000000000000" pitchFamily="2" charset="0"/>
              </a:rPr>
              <a:t>50</a:t>
            </a:r>
            <a:r>
              <a:rPr lang="en-US" dirty="0">
                <a:solidFill>
                  <a:schemeClr val="bg1"/>
                </a:solidFill>
                <a:latin typeface="Montserrat" panose="00000500000000000000" pitchFamily="2" charset="0"/>
              </a:rPr>
              <a:t> </a:t>
            </a:r>
            <a:r>
              <a:rPr lang="en-US" b="1" i="1" dirty="0">
                <a:solidFill>
                  <a:schemeClr val="bg1"/>
                </a:solidFill>
                <a:latin typeface="Montserrat" panose="00000500000000000000" pitchFamily="2" charset="0"/>
                <a:ea typeface="Cambria Math" panose="02040503050406030204" pitchFamily="18" charset="0"/>
                <a:sym typeface="Wingdings" panose="05000000000000000000" pitchFamily="2" charset="2"/>
              </a:rPr>
              <a:t>r</a:t>
            </a:r>
            <a:r>
              <a:rPr lang="en-US" b="1" i="1" noProof="0" dirty="0" err="1">
                <a:solidFill>
                  <a:schemeClr val="bg1"/>
                </a:solidFill>
                <a:latin typeface="Montserrat" panose="00000500000000000000" pitchFamily="2" charset="0"/>
                <a:ea typeface="Cambria Math" panose="02040503050406030204" pitchFamily="18" charset="0"/>
                <a:sym typeface="Wingdings" panose="05000000000000000000" pitchFamily="2" charset="2"/>
              </a:rPr>
              <a:t>eached</a:t>
            </a:r>
            <a:r>
              <a:rPr lang="en-US"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 </a:t>
            </a:r>
            <a:r>
              <a:rPr lang="en-US" b="1"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earlier</a:t>
            </a:r>
            <a:r>
              <a:rPr lang="en-US"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 in </a:t>
            </a:r>
            <a:r>
              <a:rPr lang="en-US" b="1"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heterogeneous</a:t>
            </a:r>
            <a:r>
              <a:rPr lang="en-US" noProof="0" dirty="0">
                <a:solidFill>
                  <a:schemeClr val="bg1"/>
                </a:solidFill>
                <a:latin typeface="Montserrat" panose="00000500000000000000" pitchFamily="2" charset="0"/>
                <a:ea typeface="Cambria Math" panose="02040503050406030204" pitchFamily="18" charset="0"/>
                <a:sym typeface="Wingdings" panose="05000000000000000000" pitchFamily="2" charset="2"/>
              </a:rPr>
              <a:t> porous media</a:t>
            </a:r>
            <a:endParaRPr lang="en-US" b="1" noProof="0" dirty="0">
              <a:solidFill>
                <a:schemeClr val="bg1"/>
              </a:solidFill>
              <a:latin typeface="Montserrat" panose="00000500000000000000" pitchFamily="2" charset="0"/>
            </a:endParaRPr>
          </a:p>
        </p:txBody>
      </p:sp>
      <p:sp>
        <p:nvSpPr>
          <p:cNvPr id="123" name="Freccia a destra 122">
            <a:extLst>
              <a:ext uri="{FF2B5EF4-FFF2-40B4-BE49-F238E27FC236}">
                <a16:creationId xmlns:a16="http://schemas.microsoft.com/office/drawing/2014/main" id="{2AFAD906-8636-F5E5-AC3B-F0B9E5A8A747}"/>
              </a:ext>
            </a:extLst>
          </p:cNvPr>
          <p:cNvSpPr/>
          <p:nvPr/>
        </p:nvSpPr>
        <p:spPr>
          <a:xfrm rot="19357057" flipH="1">
            <a:off x="8428154" y="2952401"/>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uppo 104">
            <a:extLst>
              <a:ext uri="{FF2B5EF4-FFF2-40B4-BE49-F238E27FC236}">
                <a16:creationId xmlns:a16="http://schemas.microsoft.com/office/drawing/2014/main" id="{B08AFFD2-F06E-29E9-B593-4C226CE3A2F9}"/>
              </a:ext>
            </a:extLst>
          </p:cNvPr>
          <p:cNvGrpSpPr/>
          <p:nvPr/>
        </p:nvGrpSpPr>
        <p:grpSpPr>
          <a:xfrm>
            <a:off x="1544134" y="4216093"/>
            <a:ext cx="104734" cy="297062"/>
            <a:chOff x="2279059" y="774125"/>
            <a:chExt cx="154046" cy="436929"/>
          </a:xfrm>
          <a:solidFill>
            <a:schemeClr val="tx1"/>
          </a:solidFill>
        </p:grpSpPr>
        <p:cxnSp>
          <p:nvCxnSpPr>
            <p:cNvPr id="106" name="Connettore diritto 105">
              <a:extLst>
                <a:ext uri="{FF2B5EF4-FFF2-40B4-BE49-F238E27FC236}">
                  <a16:creationId xmlns:a16="http://schemas.microsoft.com/office/drawing/2014/main" id="{8C3DD6B3-63E8-A447-85CE-2F62E42D59B9}"/>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107" name="Triangolo isoscele 106">
              <a:extLst>
                <a:ext uri="{FF2B5EF4-FFF2-40B4-BE49-F238E27FC236}">
                  <a16:creationId xmlns:a16="http://schemas.microsoft.com/office/drawing/2014/main" id="{060D653A-852B-1C5A-F205-B9CF2D041601}"/>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Immagine 7">
            <a:extLst>
              <a:ext uri="{FF2B5EF4-FFF2-40B4-BE49-F238E27FC236}">
                <a16:creationId xmlns:a16="http://schemas.microsoft.com/office/drawing/2014/main" id="{101E3932-0FDA-C36E-3AF6-979E44D50C39}"/>
              </a:ext>
            </a:extLst>
          </p:cNvPr>
          <p:cNvPicPr>
            <a:picLocks noChangeAspect="1"/>
          </p:cNvPicPr>
          <p:nvPr/>
        </p:nvPicPr>
        <p:blipFill>
          <a:blip r:embed="rId7"/>
          <a:stretch>
            <a:fillRect/>
          </a:stretch>
        </p:blipFill>
        <p:spPr>
          <a:xfrm>
            <a:off x="4996514" y="3981880"/>
            <a:ext cx="2603125" cy="1945030"/>
          </a:xfrm>
          <a:prstGeom prst="rect">
            <a:avLst/>
          </a:prstGeom>
        </p:spPr>
      </p:pic>
      <p:pic>
        <p:nvPicPr>
          <p:cNvPr id="37" name="Immagine 36">
            <a:extLst>
              <a:ext uri="{FF2B5EF4-FFF2-40B4-BE49-F238E27FC236}">
                <a16:creationId xmlns:a16="http://schemas.microsoft.com/office/drawing/2014/main" id="{1D20DAF4-0FAC-D485-DEB7-C0B0FDF8FC74}"/>
              </a:ext>
            </a:extLst>
          </p:cNvPr>
          <p:cNvPicPr>
            <a:picLocks noChangeAspect="1"/>
          </p:cNvPicPr>
          <p:nvPr/>
        </p:nvPicPr>
        <p:blipFill>
          <a:blip r:embed="rId8"/>
          <a:stretch>
            <a:fillRect/>
          </a:stretch>
        </p:blipFill>
        <p:spPr>
          <a:xfrm>
            <a:off x="7975758" y="4002994"/>
            <a:ext cx="2524374" cy="1923916"/>
          </a:xfrm>
          <a:prstGeom prst="rect">
            <a:avLst/>
          </a:prstGeom>
        </p:spPr>
      </p:pic>
      <p:sp>
        <p:nvSpPr>
          <p:cNvPr id="22" name="Rettangolo 21">
            <a:extLst>
              <a:ext uri="{FF2B5EF4-FFF2-40B4-BE49-F238E27FC236}">
                <a16:creationId xmlns:a16="http://schemas.microsoft.com/office/drawing/2014/main" id="{382E0E4A-CE82-A879-D7E0-14EBE00E2FDD}"/>
              </a:ext>
            </a:extLst>
          </p:cNvPr>
          <p:cNvSpPr/>
          <p:nvPr/>
        </p:nvSpPr>
        <p:spPr>
          <a:xfrm>
            <a:off x="9955645" y="4041401"/>
            <a:ext cx="221345" cy="1746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B6D6D42E-61CC-3166-51AE-E03762FF3EC2}"/>
              </a:ext>
            </a:extLst>
          </p:cNvPr>
          <p:cNvSpPr txBox="1"/>
          <p:nvPr/>
        </p:nvSpPr>
        <p:spPr>
          <a:xfrm>
            <a:off x="591212" y="5670478"/>
            <a:ext cx="2740706" cy="307777"/>
          </a:xfrm>
          <a:prstGeom prst="rect">
            <a:avLst/>
          </a:prstGeom>
          <a:noFill/>
        </p:spPr>
        <p:txBody>
          <a:bodyPr wrap="square">
            <a:spAutoFit/>
          </a:bodyPr>
          <a:lstStyle/>
          <a:p>
            <a:pPr algn="ctr"/>
            <a:r>
              <a:rPr lang="en-US" sz="1400" dirty="0">
                <a:solidFill>
                  <a:srgbClr val="EA4336"/>
                </a:solidFill>
                <a:latin typeface="Montserrat" panose="00000500000000000000" pitchFamily="2" charset="0"/>
              </a:rPr>
              <a:t>Downstream</a:t>
            </a:r>
            <a:r>
              <a:rPr lang="en-US" sz="1400" noProof="0" dirty="0">
                <a:solidFill>
                  <a:srgbClr val="EA4336"/>
                </a:solidFill>
                <a:latin typeface="Montserrat" panose="00000500000000000000" pitchFamily="2" charset="0"/>
              </a:rPr>
              <a:t> </a:t>
            </a:r>
            <a:r>
              <a:rPr lang="en-US" sz="1400" dirty="0">
                <a:solidFill>
                  <a:srgbClr val="EA4336"/>
                </a:solidFill>
                <a:latin typeface="Montserrat" panose="00000500000000000000" pitchFamily="2" charset="0"/>
                <a:ea typeface="Cambria Math" panose="02040503050406030204" pitchFamily="18" charset="0"/>
              </a:rPr>
              <a:t>(</a:t>
            </a:r>
            <a:r>
              <a:rPr lang="en-US" sz="1400" i="1" dirty="0">
                <a:solidFill>
                  <a:srgbClr val="EA4336"/>
                </a:solidFill>
                <a:latin typeface="Montserrat" panose="00000500000000000000" pitchFamily="2" charset="0"/>
                <a:ea typeface="Cambria Math" panose="02040503050406030204" pitchFamily="18" charset="0"/>
              </a:rPr>
              <a:t>x/L</a:t>
            </a:r>
            <a:r>
              <a:rPr lang="en-US" sz="1400" i="1" baseline="-25000" dirty="0">
                <a:solidFill>
                  <a:srgbClr val="EA4336"/>
                </a:solidFill>
                <a:latin typeface="Montserrat" panose="00000500000000000000" pitchFamily="2" charset="0"/>
                <a:ea typeface="Cambria Math" panose="02040503050406030204" pitchFamily="18" charset="0"/>
              </a:rPr>
              <a:t>x</a:t>
            </a:r>
            <a:r>
              <a:rPr lang="en-US" sz="1400" dirty="0">
                <a:solidFill>
                  <a:srgbClr val="EA4336"/>
                </a:solidFill>
                <a:latin typeface="Montserrat" panose="00000500000000000000" pitchFamily="2" charset="0"/>
                <a:ea typeface="Cambria Math" panose="02040503050406030204" pitchFamily="18" charset="0"/>
              </a:rPr>
              <a:t>=0.95)</a:t>
            </a:r>
          </a:p>
        </p:txBody>
      </p:sp>
      <p:sp>
        <p:nvSpPr>
          <p:cNvPr id="32" name="Freccia a destra 31">
            <a:extLst>
              <a:ext uri="{FF2B5EF4-FFF2-40B4-BE49-F238E27FC236}">
                <a16:creationId xmlns:a16="http://schemas.microsoft.com/office/drawing/2014/main" id="{0436337E-38C4-7A6B-8CF7-EB4603276334}"/>
              </a:ext>
            </a:extLst>
          </p:cNvPr>
          <p:cNvSpPr/>
          <p:nvPr/>
        </p:nvSpPr>
        <p:spPr>
          <a:xfrm rot="16200000" flipH="1">
            <a:off x="8322496" y="3328790"/>
            <a:ext cx="14362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e 2">
            <a:extLst>
              <a:ext uri="{FF2B5EF4-FFF2-40B4-BE49-F238E27FC236}">
                <a16:creationId xmlns:a16="http://schemas.microsoft.com/office/drawing/2014/main" id="{45C2FB01-0DEA-942D-D63F-4B2027E8BDFC}"/>
              </a:ext>
            </a:extLst>
          </p:cNvPr>
          <p:cNvSpPr/>
          <p:nvPr/>
        </p:nvSpPr>
        <p:spPr>
          <a:xfrm>
            <a:off x="8309654" y="3266222"/>
            <a:ext cx="144064" cy="93631"/>
          </a:xfrm>
          <a:prstGeom prst="ellipse">
            <a:avLst/>
          </a:prstGeom>
          <a:noFill/>
          <a:ln w="12700">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nettore diritto 33">
            <a:extLst>
              <a:ext uri="{FF2B5EF4-FFF2-40B4-BE49-F238E27FC236}">
                <a16:creationId xmlns:a16="http://schemas.microsoft.com/office/drawing/2014/main" id="{949328AC-7667-4B77-3914-FD467C0F6B6F}"/>
              </a:ext>
            </a:extLst>
          </p:cNvPr>
          <p:cNvCxnSpPr>
            <a:cxnSpLocks/>
          </p:cNvCxnSpPr>
          <p:nvPr/>
        </p:nvCxnSpPr>
        <p:spPr>
          <a:xfrm>
            <a:off x="3646452" y="3317292"/>
            <a:ext cx="4663202" cy="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8" name="CasellaDiTesto 37">
                <a:extLst>
                  <a:ext uri="{FF2B5EF4-FFF2-40B4-BE49-F238E27FC236}">
                    <a16:creationId xmlns:a16="http://schemas.microsoft.com/office/drawing/2014/main" id="{ADB10B9C-7F27-6038-EF43-9314757E2EC0}"/>
                  </a:ext>
                </a:extLst>
              </p:cNvPr>
              <p:cNvSpPr txBox="1"/>
              <p:nvPr/>
            </p:nvSpPr>
            <p:spPr>
              <a:xfrm>
                <a:off x="3307440" y="3201214"/>
                <a:ext cx="27251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400" b="0" i="1" smtClean="0">
                          <a:solidFill>
                            <a:srgbClr val="FF0000"/>
                          </a:solidFill>
                          <a:latin typeface="Cambria Math" panose="02040503050406030204" pitchFamily="18" charset="0"/>
                        </a:rPr>
                        <m:t>0.6</m:t>
                      </m:r>
                    </m:oMath>
                  </m:oMathPara>
                </a14:m>
                <a:endParaRPr lang="en-US" sz="1400" dirty="0">
                  <a:solidFill>
                    <a:srgbClr val="FF0000"/>
                  </a:solidFill>
                </a:endParaRPr>
              </a:p>
            </p:txBody>
          </p:sp>
        </mc:Choice>
        <mc:Fallback>
          <p:sp>
            <p:nvSpPr>
              <p:cNvPr id="38" name="CasellaDiTesto 37">
                <a:extLst>
                  <a:ext uri="{FF2B5EF4-FFF2-40B4-BE49-F238E27FC236}">
                    <a16:creationId xmlns:a16="http://schemas.microsoft.com/office/drawing/2014/main" id="{ADB10B9C-7F27-6038-EF43-9314757E2EC0}"/>
                  </a:ext>
                </a:extLst>
              </p:cNvPr>
              <p:cNvSpPr txBox="1">
                <a:spLocks noRot="1" noChangeAspect="1" noMove="1" noResize="1" noEditPoints="1" noAdjustHandles="1" noChangeArrowheads="1" noChangeShapeType="1" noTextEdit="1"/>
              </p:cNvSpPr>
              <p:nvPr/>
            </p:nvSpPr>
            <p:spPr>
              <a:xfrm>
                <a:off x="3307440" y="3201214"/>
                <a:ext cx="272510" cy="215444"/>
              </a:xfrm>
              <a:prstGeom prst="rect">
                <a:avLst/>
              </a:prstGeom>
              <a:blipFill>
                <a:blip r:embed="rId9"/>
                <a:stretch>
                  <a:fillRect l="-15909" r="-15909" b="-5714"/>
                </a:stretch>
              </a:blipFill>
            </p:spPr>
            <p:txBody>
              <a:bodyPr/>
              <a:lstStyle/>
              <a:p>
                <a:r>
                  <a:rPr lang="en-US">
                    <a:noFill/>
                  </a:rPr>
                  <a:t> </a:t>
                </a:r>
              </a:p>
            </p:txBody>
          </p:sp>
        </mc:Fallback>
      </mc:AlternateContent>
    </p:spTree>
    <p:extLst>
      <p:ext uri="{BB962C8B-B14F-4D97-AF65-F5344CB8AC3E}">
        <p14:creationId xmlns:p14="http://schemas.microsoft.com/office/powerpoint/2010/main" val="339001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4F0EA-845C-5E8A-CC8A-59915789E5DA}"/>
            </a:ext>
          </a:extLst>
        </p:cNvPr>
        <p:cNvGrpSpPr/>
        <p:nvPr/>
      </p:nvGrpSpPr>
      <p:grpSpPr>
        <a:xfrm>
          <a:off x="0" y="0"/>
          <a:ext cx="0" cy="0"/>
          <a:chOff x="0" y="0"/>
          <a:chExt cx="0" cy="0"/>
        </a:xfrm>
      </p:grpSpPr>
      <p:pic>
        <p:nvPicPr>
          <p:cNvPr id="133" name="Immagine 132">
            <a:extLst>
              <a:ext uri="{FF2B5EF4-FFF2-40B4-BE49-F238E27FC236}">
                <a16:creationId xmlns:a16="http://schemas.microsoft.com/office/drawing/2014/main" id="{BDB3F22F-3A92-76CB-532D-3249DA6CCA5E}"/>
              </a:ext>
            </a:extLst>
          </p:cNvPr>
          <p:cNvPicPr>
            <a:picLocks noChangeAspect="1"/>
          </p:cNvPicPr>
          <p:nvPr/>
        </p:nvPicPr>
        <p:blipFill>
          <a:blip r:embed="rId3"/>
          <a:stretch>
            <a:fillRect/>
          </a:stretch>
        </p:blipFill>
        <p:spPr>
          <a:xfrm>
            <a:off x="1355830" y="4436717"/>
            <a:ext cx="2562244" cy="1514486"/>
          </a:xfrm>
          <a:prstGeom prst="rect">
            <a:avLst/>
          </a:prstGeom>
        </p:spPr>
      </p:pic>
      <p:pic>
        <p:nvPicPr>
          <p:cNvPr id="18" name="Immagine 17">
            <a:extLst>
              <a:ext uri="{FF2B5EF4-FFF2-40B4-BE49-F238E27FC236}">
                <a16:creationId xmlns:a16="http://schemas.microsoft.com/office/drawing/2014/main" id="{DEBF3E3A-DB7D-3D1A-D358-B36C54019B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84752" y="1632125"/>
            <a:ext cx="5564019" cy="3167004"/>
          </a:xfrm>
          <a:prstGeom prst="rect">
            <a:avLst/>
          </a:prstGeom>
        </p:spPr>
      </p:pic>
      <p:sp>
        <p:nvSpPr>
          <p:cNvPr id="2" name="Titolo 1">
            <a:extLst>
              <a:ext uri="{FF2B5EF4-FFF2-40B4-BE49-F238E27FC236}">
                <a16:creationId xmlns:a16="http://schemas.microsoft.com/office/drawing/2014/main" id="{F51CBFE8-4878-D032-4FBA-EB4F11CEDD12}"/>
              </a:ext>
            </a:extLst>
          </p:cNvPr>
          <p:cNvSpPr>
            <a:spLocks noGrp="1"/>
          </p:cNvSpPr>
          <p:nvPr>
            <p:ph type="title"/>
          </p:nvPr>
        </p:nvSpPr>
        <p:spPr/>
        <p:txBody>
          <a:bodyPr/>
          <a:lstStyle/>
          <a:p>
            <a:r>
              <a:rPr lang="en-US" dirty="0"/>
              <a:t>Local Behavior</a:t>
            </a:r>
            <a:endParaRPr lang="en-US" i="1" dirty="0"/>
          </a:p>
        </p:txBody>
      </p:sp>
      <p:grpSp>
        <p:nvGrpSpPr>
          <p:cNvPr id="5" name="Gruppo 4">
            <a:extLst>
              <a:ext uri="{FF2B5EF4-FFF2-40B4-BE49-F238E27FC236}">
                <a16:creationId xmlns:a16="http://schemas.microsoft.com/office/drawing/2014/main" id="{53AC2D7F-72D5-A9F3-ED10-B6788F0FD478}"/>
              </a:ext>
            </a:extLst>
          </p:cNvPr>
          <p:cNvGrpSpPr/>
          <p:nvPr/>
        </p:nvGrpSpPr>
        <p:grpSpPr>
          <a:xfrm>
            <a:off x="1987826" y="31362"/>
            <a:ext cx="8530678" cy="261610"/>
            <a:chOff x="1987826" y="31362"/>
            <a:chExt cx="8530678" cy="261610"/>
          </a:xfrm>
        </p:grpSpPr>
        <p:sp>
          <p:nvSpPr>
            <p:cNvPr id="9" name="CasellaDiTesto 8">
              <a:extLst>
                <a:ext uri="{FF2B5EF4-FFF2-40B4-BE49-F238E27FC236}">
                  <a16:creationId xmlns:a16="http://schemas.microsoft.com/office/drawing/2014/main" id="{4F1BADEF-C5E3-6A42-A0D3-D32CB28EB52C}"/>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0" name="CasellaDiTesto 9">
              <a:extLst>
                <a:ext uri="{FF2B5EF4-FFF2-40B4-BE49-F238E27FC236}">
                  <a16:creationId xmlns:a16="http://schemas.microsoft.com/office/drawing/2014/main" id="{7A056FAA-D4FA-A5AC-7423-2ED8D5C2AE4D}"/>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12" name="CasellaDiTesto 11">
              <a:extLst>
                <a:ext uri="{FF2B5EF4-FFF2-40B4-BE49-F238E27FC236}">
                  <a16:creationId xmlns:a16="http://schemas.microsoft.com/office/drawing/2014/main" id="{EB77E5EE-98B5-3F64-3F0A-D67B0B9A41E2}"/>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4" name="CasellaDiTesto 13">
              <a:extLst>
                <a:ext uri="{FF2B5EF4-FFF2-40B4-BE49-F238E27FC236}">
                  <a16:creationId xmlns:a16="http://schemas.microsoft.com/office/drawing/2014/main" id="{F9C72582-39E6-029C-E734-5D7DB42E2DE3}"/>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5" name="CasellaDiTesto 14">
              <a:extLst>
                <a:ext uri="{FF2B5EF4-FFF2-40B4-BE49-F238E27FC236}">
                  <a16:creationId xmlns:a16="http://schemas.microsoft.com/office/drawing/2014/main" id="{D9898A7E-A295-5F76-BC9E-B4A12229D101}"/>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6" name="CasellaDiTesto 15">
              <a:extLst>
                <a:ext uri="{FF2B5EF4-FFF2-40B4-BE49-F238E27FC236}">
                  <a16:creationId xmlns:a16="http://schemas.microsoft.com/office/drawing/2014/main" id="{D051DB8F-94ED-C849-E033-E12C8D5D02C8}"/>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7" name="CasellaDiTesto 16">
              <a:extLst>
                <a:ext uri="{FF2B5EF4-FFF2-40B4-BE49-F238E27FC236}">
                  <a16:creationId xmlns:a16="http://schemas.microsoft.com/office/drawing/2014/main" id="{3113A95F-1E0B-8B0C-CE0E-C76DF035780A}"/>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4" name="CasellaDiTesto 3">
            <a:extLst>
              <a:ext uri="{FF2B5EF4-FFF2-40B4-BE49-F238E27FC236}">
                <a16:creationId xmlns:a16="http://schemas.microsoft.com/office/drawing/2014/main" id="{8022B910-8D2D-3AEB-972D-67E2CBC4A325}"/>
              </a:ext>
            </a:extLst>
          </p:cNvPr>
          <p:cNvSpPr txBox="1"/>
          <p:nvPr/>
        </p:nvSpPr>
        <p:spPr>
          <a:xfrm>
            <a:off x="396693" y="1187522"/>
            <a:ext cx="1121711" cy="523220"/>
          </a:xfrm>
          <a:prstGeom prst="rect">
            <a:avLst/>
          </a:prstGeom>
          <a:noFill/>
        </p:spPr>
        <p:txBody>
          <a:bodyPr wrap="square">
            <a:spAutoFit/>
          </a:bodyPr>
          <a:lstStyle/>
          <a:p>
            <a:pPr algn="just"/>
            <a:r>
              <a:rPr lang="en-US" sz="2800" i="1" dirty="0">
                <a:solidFill>
                  <a:srgbClr val="2378B2"/>
                </a:solidFill>
                <a:latin typeface="Montserrat" panose="00000500000000000000" pitchFamily="2" charset="0"/>
                <a:ea typeface="Cambria Math" panose="02040503050406030204" pitchFamily="18" charset="0"/>
              </a:rPr>
              <a:t>PV</a:t>
            </a:r>
            <a:r>
              <a:rPr lang="en-US" sz="2800" i="1" baseline="-25000" dirty="0">
                <a:solidFill>
                  <a:srgbClr val="2378B2"/>
                </a:solidFill>
                <a:latin typeface="Montserrat" panose="00000500000000000000" pitchFamily="2" charset="0"/>
                <a:ea typeface="Cambria Math" panose="02040503050406030204" pitchFamily="18" charset="0"/>
              </a:rPr>
              <a:t>50</a:t>
            </a:r>
            <a:endParaRPr lang="en-US" sz="2800" noProof="0" dirty="0">
              <a:solidFill>
                <a:srgbClr val="2378B2"/>
              </a:solidFill>
              <a:latin typeface="Montserrat" panose="00000500000000000000" pitchFamily="2" charset="0"/>
            </a:endParaRPr>
          </a:p>
        </p:txBody>
      </p:sp>
      <p:grpSp>
        <p:nvGrpSpPr>
          <p:cNvPr id="6" name="Gruppo 5">
            <a:extLst>
              <a:ext uri="{FF2B5EF4-FFF2-40B4-BE49-F238E27FC236}">
                <a16:creationId xmlns:a16="http://schemas.microsoft.com/office/drawing/2014/main" id="{4BDB0ED6-D475-8FB2-132F-8F51A6317423}"/>
              </a:ext>
            </a:extLst>
          </p:cNvPr>
          <p:cNvGrpSpPr/>
          <p:nvPr/>
        </p:nvGrpSpPr>
        <p:grpSpPr>
          <a:xfrm>
            <a:off x="5541341" y="1642987"/>
            <a:ext cx="3285247" cy="770037"/>
            <a:chOff x="4827081" y="1716641"/>
            <a:chExt cx="3285247" cy="770037"/>
          </a:xfrm>
        </p:grpSpPr>
        <p:sp>
          <p:nvSpPr>
            <p:cNvPr id="47" name="CasellaDiTesto 46">
              <a:extLst>
                <a:ext uri="{FF2B5EF4-FFF2-40B4-BE49-F238E27FC236}">
                  <a16:creationId xmlns:a16="http://schemas.microsoft.com/office/drawing/2014/main" id="{76961F35-6D7E-1C24-DE35-EC40C158FB36}"/>
                </a:ext>
              </a:extLst>
            </p:cNvPr>
            <p:cNvSpPr txBox="1"/>
            <p:nvPr/>
          </p:nvSpPr>
          <p:spPr>
            <a:xfrm>
              <a:off x="5151508" y="1716641"/>
              <a:ext cx="1529865"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Homogeneous</a:t>
              </a:r>
            </a:p>
          </p:txBody>
        </p:sp>
        <p:sp>
          <p:nvSpPr>
            <p:cNvPr id="50" name="Ovale 49">
              <a:extLst>
                <a:ext uri="{FF2B5EF4-FFF2-40B4-BE49-F238E27FC236}">
                  <a16:creationId xmlns:a16="http://schemas.microsoft.com/office/drawing/2014/main" id="{845583D9-AFFE-B790-C00B-0E4B2BD1FF2F}"/>
                </a:ext>
              </a:extLst>
            </p:cNvPr>
            <p:cNvSpPr/>
            <p:nvPr/>
          </p:nvSpPr>
          <p:spPr>
            <a:xfrm>
              <a:off x="4961641" y="1869412"/>
              <a:ext cx="83065" cy="79214"/>
            </a:xfrm>
            <a:prstGeom prst="ellipse">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ttangolo 56">
              <a:extLst>
                <a:ext uri="{FF2B5EF4-FFF2-40B4-BE49-F238E27FC236}">
                  <a16:creationId xmlns:a16="http://schemas.microsoft.com/office/drawing/2014/main" id="{62C254CF-77BA-FDCC-41CD-8E7948CDAB63}"/>
                </a:ext>
              </a:extLst>
            </p:cNvPr>
            <p:cNvSpPr/>
            <p:nvPr/>
          </p:nvSpPr>
          <p:spPr>
            <a:xfrm>
              <a:off x="4963094" y="2078934"/>
              <a:ext cx="80304" cy="76144"/>
            </a:xfrm>
            <a:prstGeom prst="rect">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sellaDiTesto 57">
              <a:extLst>
                <a:ext uri="{FF2B5EF4-FFF2-40B4-BE49-F238E27FC236}">
                  <a16:creationId xmlns:a16="http://schemas.microsoft.com/office/drawing/2014/main" id="{55EBC928-53BE-D5EC-FEA4-9AB4E916B0E5}"/>
                </a:ext>
              </a:extLst>
            </p:cNvPr>
            <p:cNvSpPr txBox="1"/>
            <p:nvPr/>
          </p:nvSpPr>
          <p:spPr>
            <a:xfrm>
              <a:off x="5151508" y="1932120"/>
              <a:ext cx="2472222"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(median)</a:t>
              </a:r>
            </a:p>
          </p:txBody>
        </p:sp>
        <p:sp>
          <p:nvSpPr>
            <p:cNvPr id="59" name="Rettangolo 58">
              <a:extLst>
                <a:ext uri="{FF2B5EF4-FFF2-40B4-BE49-F238E27FC236}">
                  <a16:creationId xmlns:a16="http://schemas.microsoft.com/office/drawing/2014/main" id="{8CEA0360-ED2C-55BE-01AA-821E47D1080B}"/>
                </a:ext>
              </a:extLst>
            </p:cNvPr>
            <p:cNvSpPr/>
            <p:nvPr/>
          </p:nvSpPr>
          <p:spPr>
            <a:xfrm>
              <a:off x="4827081" y="2308074"/>
              <a:ext cx="324427" cy="90290"/>
            </a:xfrm>
            <a:prstGeom prst="rect">
              <a:avLst/>
            </a:prstGeom>
            <a:solidFill>
              <a:srgbClr val="EBF2F8"/>
            </a:solidFill>
            <a:ln w="3175">
              <a:solidFill>
                <a:srgbClr val="237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9">
              <a:extLst>
                <a:ext uri="{FF2B5EF4-FFF2-40B4-BE49-F238E27FC236}">
                  <a16:creationId xmlns:a16="http://schemas.microsoft.com/office/drawing/2014/main" id="{4717D2F8-62B1-8524-BF87-1BAF2E8694B6}"/>
                </a:ext>
              </a:extLst>
            </p:cNvPr>
            <p:cNvSpPr txBox="1"/>
            <p:nvPr/>
          </p:nvSpPr>
          <p:spPr>
            <a:xfrm>
              <a:off x="5151508" y="2163513"/>
              <a:ext cx="2960820"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(variability range)</a:t>
              </a:r>
            </a:p>
          </p:txBody>
        </p:sp>
        <p:cxnSp>
          <p:nvCxnSpPr>
            <p:cNvPr id="62" name="Connettore diritto 61">
              <a:extLst>
                <a:ext uri="{FF2B5EF4-FFF2-40B4-BE49-F238E27FC236}">
                  <a16:creationId xmlns:a16="http://schemas.microsoft.com/office/drawing/2014/main" id="{E8F3BFA6-C63C-701C-1051-B2894C1487CC}"/>
                </a:ext>
              </a:extLst>
            </p:cNvPr>
            <p:cNvCxnSpPr>
              <a:cxnSpLocks/>
            </p:cNvCxnSpPr>
            <p:nvPr/>
          </p:nvCxnSpPr>
          <p:spPr>
            <a:xfrm>
              <a:off x="4827081" y="1908768"/>
              <a:ext cx="324427" cy="0"/>
            </a:xfrm>
            <a:prstGeom prst="line">
              <a:avLst/>
            </a:prstGeom>
            <a:ln>
              <a:solidFill>
                <a:srgbClr val="2378B2"/>
              </a:solidFill>
            </a:ln>
          </p:spPr>
          <p:style>
            <a:lnRef idx="2">
              <a:schemeClr val="accent1"/>
            </a:lnRef>
            <a:fillRef idx="0">
              <a:schemeClr val="accent1"/>
            </a:fillRef>
            <a:effectRef idx="1">
              <a:schemeClr val="accent1"/>
            </a:effectRef>
            <a:fontRef idx="minor">
              <a:schemeClr val="tx1"/>
            </a:fontRef>
          </p:style>
        </p:cxnSp>
        <p:cxnSp>
          <p:nvCxnSpPr>
            <p:cNvPr id="65" name="Connettore diritto 64">
              <a:extLst>
                <a:ext uri="{FF2B5EF4-FFF2-40B4-BE49-F238E27FC236}">
                  <a16:creationId xmlns:a16="http://schemas.microsoft.com/office/drawing/2014/main" id="{2B20ADA6-B709-54FC-C91D-39FD80685E33}"/>
                </a:ext>
              </a:extLst>
            </p:cNvPr>
            <p:cNvCxnSpPr>
              <a:cxnSpLocks/>
            </p:cNvCxnSpPr>
            <p:nvPr/>
          </p:nvCxnSpPr>
          <p:spPr>
            <a:xfrm>
              <a:off x="4827081" y="2117006"/>
              <a:ext cx="374059" cy="0"/>
            </a:xfrm>
            <a:prstGeom prst="line">
              <a:avLst/>
            </a:prstGeom>
            <a:ln>
              <a:solidFill>
                <a:srgbClr val="2378B2"/>
              </a:solidFill>
              <a:prstDash val="dash"/>
            </a:ln>
          </p:spPr>
          <p:style>
            <a:lnRef idx="2">
              <a:schemeClr val="accent1"/>
            </a:lnRef>
            <a:fillRef idx="0">
              <a:schemeClr val="accent1"/>
            </a:fillRef>
            <a:effectRef idx="1">
              <a:schemeClr val="accent1"/>
            </a:effectRef>
            <a:fontRef idx="minor">
              <a:schemeClr val="tx1"/>
            </a:fontRef>
          </p:style>
        </p:cxnSp>
      </p:grpSp>
      <p:sp>
        <p:nvSpPr>
          <p:cNvPr id="7" name="Rettangolo 6">
            <a:extLst>
              <a:ext uri="{FF2B5EF4-FFF2-40B4-BE49-F238E27FC236}">
                <a16:creationId xmlns:a16="http://schemas.microsoft.com/office/drawing/2014/main" id="{81DCE578-28B9-CB29-CFBD-FEB5EC2987B3}"/>
              </a:ext>
            </a:extLst>
          </p:cNvPr>
          <p:cNvSpPr/>
          <p:nvPr/>
        </p:nvSpPr>
        <p:spPr>
          <a:xfrm>
            <a:off x="4342364"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0.2</a:t>
            </a:r>
          </a:p>
        </p:txBody>
      </p:sp>
      <p:sp>
        <p:nvSpPr>
          <p:cNvPr id="11" name="Rettangolo 10">
            <a:extLst>
              <a:ext uri="{FF2B5EF4-FFF2-40B4-BE49-F238E27FC236}">
                <a16:creationId xmlns:a16="http://schemas.microsoft.com/office/drawing/2014/main" id="{B9853B53-7FD5-9AB9-C5CE-EA8207475C6D}"/>
              </a:ext>
            </a:extLst>
          </p:cNvPr>
          <p:cNvSpPr/>
          <p:nvPr/>
        </p:nvSpPr>
        <p:spPr>
          <a:xfrm>
            <a:off x="5386763"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0.4</a:t>
            </a:r>
          </a:p>
        </p:txBody>
      </p:sp>
      <p:sp>
        <p:nvSpPr>
          <p:cNvPr id="13" name="Rettangolo 12">
            <a:extLst>
              <a:ext uri="{FF2B5EF4-FFF2-40B4-BE49-F238E27FC236}">
                <a16:creationId xmlns:a16="http://schemas.microsoft.com/office/drawing/2014/main" id="{4952BAF4-15CC-C776-B49E-9B2A55B5BF71}"/>
              </a:ext>
            </a:extLst>
          </p:cNvPr>
          <p:cNvSpPr/>
          <p:nvPr/>
        </p:nvSpPr>
        <p:spPr>
          <a:xfrm>
            <a:off x="6377555" y="4124006"/>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0.6</a:t>
            </a:r>
          </a:p>
        </p:txBody>
      </p:sp>
      <p:sp>
        <p:nvSpPr>
          <p:cNvPr id="19" name="Rettangolo 18">
            <a:extLst>
              <a:ext uri="{FF2B5EF4-FFF2-40B4-BE49-F238E27FC236}">
                <a16:creationId xmlns:a16="http://schemas.microsoft.com/office/drawing/2014/main" id="{26D3663F-D6FA-F4E2-F0FB-C0DF36E0822E}"/>
              </a:ext>
            </a:extLst>
          </p:cNvPr>
          <p:cNvSpPr/>
          <p:nvPr/>
        </p:nvSpPr>
        <p:spPr>
          <a:xfrm>
            <a:off x="7378842" y="4131070"/>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0.8</a:t>
            </a:r>
          </a:p>
        </p:txBody>
      </p:sp>
      <p:sp>
        <p:nvSpPr>
          <p:cNvPr id="20" name="Rettangolo 19">
            <a:extLst>
              <a:ext uri="{FF2B5EF4-FFF2-40B4-BE49-F238E27FC236}">
                <a16:creationId xmlns:a16="http://schemas.microsoft.com/office/drawing/2014/main" id="{5324FBF5-0B6B-81F6-EB14-A22CFF0480B5}"/>
              </a:ext>
            </a:extLst>
          </p:cNvPr>
          <p:cNvSpPr/>
          <p:nvPr/>
        </p:nvSpPr>
        <p:spPr>
          <a:xfrm>
            <a:off x="8266251" y="4124006"/>
            <a:ext cx="585277"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1.0</a:t>
            </a:r>
          </a:p>
        </p:txBody>
      </p:sp>
      <p:sp>
        <p:nvSpPr>
          <p:cNvPr id="21" name="Rettangolo 20">
            <a:extLst>
              <a:ext uri="{FF2B5EF4-FFF2-40B4-BE49-F238E27FC236}">
                <a16:creationId xmlns:a16="http://schemas.microsoft.com/office/drawing/2014/main" id="{6317456D-84F5-7FF7-F929-0813C442101A}"/>
              </a:ext>
            </a:extLst>
          </p:cNvPr>
          <p:cNvSpPr/>
          <p:nvPr/>
        </p:nvSpPr>
        <p:spPr>
          <a:xfrm>
            <a:off x="5701752" y="4339308"/>
            <a:ext cx="1069275" cy="277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latin typeface="Montserrat" panose="00000500000000000000" pitchFamily="2" charset="0"/>
              </a:rPr>
              <a:t>x / L</a:t>
            </a:r>
            <a:r>
              <a:rPr lang="en-US" sz="1400" i="1" baseline="-25000" dirty="0">
                <a:solidFill>
                  <a:schemeClr val="tx1"/>
                </a:solidFill>
                <a:latin typeface="Montserrat" panose="00000500000000000000" pitchFamily="2" charset="0"/>
              </a:rPr>
              <a:t>x</a:t>
            </a:r>
            <a:r>
              <a:rPr lang="en-US" sz="1400" i="1" dirty="0">
                <a:solidFill>
                  <a:schemeClr val="tx1"/>
                </a:solidFill>
                <a:latin typeface="Montserrat" panose="00000500000000000000" pitchFamily="2" charset="0"/>
              </a:rPr>
              <a:t> </a:t>
            </a:r>
            <a:r>
              <a:rPr lang="en-US" sz="1400" dirty="0">
                <a:solidFill>
                  <a:schemeClr val="tx1"/>
                </a:solidFill>
                <a:latin typeface="Montserrat" panose="00000500000000000000" pitchFamily="2" charset="0"/>
              </a:rPr>
              <a:t>[-]</a:t>
            </a:r>
            <a:endParaRPr lang="en-US" sz="1400" baseline="-25000" dirty="0">
              <a:solidFill>
                <a:schemeClr val="tx1"/>
              </a:solidFill>
              <a:latin typeface="Montserrat" panose="00000500000000000000" pitchFamily="2" charset="0"/>
            </a:endParaRPr>
          </a:p>
        </p:txBody>
      </p:sp>
      <p:grpSp>
        <p:nvGrpSpPr>
          <p:cNvPr id="23" name="Gruppo 22">
            <a:extLst>
              <a:ext uri="{FF2B5EF4-FFF2-40B4-BE49-F238E27FC236}">
                <a16:creationId xmlns:a16="http://schemas.microsoft.com/office/drawing/2014/main" id="{3ADB7D3F-8790-0F8B-8BD8-F99D64221A8F}"/>
              </a:ext>
            </a:extLst>
          </p:cNvPr>
          <p:cNvGrpSpPr/>
          <p:nvPr/>
        </p:nvGrpSpPr>
        <p:grpSpPr>
          <a:xfrm>
            <a:off x="11204617" y="1352075"/>
            <a:ext cx="756873" cy="4170853"/>
            <a:chOff x="351580" y="1715083"/>
            <a:chExt cx="756873" cy="4170853"/>
          </a:xfrm>
        </p:grpSpPr>
        <p:grpSp>
          <p:nvGrpSpPr>
            <p:cNvPr id="24" name="Gruppo 23">
              <a:extLst>
                <a:ext uri="{FF2B5EF4-FFF2-40B4-BE49-F238E27FC236}">
                  <a16:creationId xmlns:a16="http://schemas.microsoft.com/office/drawing/2014/main" id="{AE3F4FD3-24A3-3EAC-389B-B67CE26470BD}"/>
                </a:ext>
              </a:extLst>
            </p:cNvPr>
            <p:cNvGrpSpPr/>
            <p:nvPr/>
          </p:nvGrpSpPr>
          <p:grpSpPr>
            <a:xfrm>
              <a:off x="351580" y="1715083"/>
              <a:ext cx="756873" cy="4170853"/>
              <a:chOff x="451978" y="1839019"/>
              <a:chExt cx="756873" cy="4170853"/>
            </a:xfrm>
          </p:grpSpPr>
          <p:pic>
            <p:nvPicPr>
              <p:cNvPr id="26" name="Immagine 25">
                <a:extLst>
                  <a:ext uri="{FF2B5EF4-FFF2-40B4-BE49-F238E27FC236}">
                    <a16:creationId xmlns:a16="http://schemas.microsoft.com/office/drawing/2014/main" id="{8D2701C2-CEE4-17E7-F49D-F2461F6AAC10}"/>
                  </a:ext>
                </a:extLst>
              </p:cNvPr>
              <p:cNvPicPr>
                <a:picLocks noChangeAspect="1"/>
              </p:cNvPicPr>
              <p:nvPr/>
            </p:nvPicPr>
            <p:blipFill>
              <a:blip r:embed="rId5"/>
              <a:stretch>
                <a:fillRect/>
              </a:stretch>
            </p:blipFill>
            <p:spPr>
              <a:xfrm>
                <a:off x="451978" y="1839019"/>
                <a:ext cx="756873" cy="4170853"/>
              </a:xfrm>
              <a:prstGeom prst="rect">
                <a:avLst/>
              </a:prstGeom>
            </p:spPr>
          </p:pic>
          <p:grpSp>
            <p:nvGrpSpPr>
              <p:cNvPr id="27" name="Gruppo 26">
                <a:extLst>
                  <a:ext uri="{FF2B5EF4-FFF2-40B4-BE49-F238E27FC236}">
                    <a16:creationId xmlns:a16="http://schemas.microsoft.com/office/drawing/2014/main" id="{3C75C2B9-8455-516D-9590-974488B784CD}"/>
                  </a:ext>
                </a:extLst>
              </p:cNvPr>
              <p:cNvGrpSpPr/>
              <p:nvPr/>
            </p:nvGrpSpPr>
            <p:grpSpPr>
              <a:xfrm rot="7532763">
                <a:off x="863120" y="4754425"/>
                <a:ext cx="364446" cy="201243"/>
                <a:chOff x="11788973" y="4547662"/>
                <a:chExt cx="364446" cy="201243"/>
              </a:xfrm>
            </p:grpSpPr>
            <p:cxnSp>
              <p:nvCxnSpPr>
                <p:cNvPr id="28" name="Connettore diritto 27">
                  <a:extLst>
                    <a:ext uri="{FF2B5EF4-FFF2-40B4-BE49-F238E27FC236}">
                      <a16:creationId xmlns:a16="http://schemas.microsoft.com/office/drawing/2014/main" id="{2DE053ED-7EF3-2CA9-CEC8-53DA41D9A119}"/>
                    </a:ext>
                  </a:extLst>
                </p:cNvPr>
                <p:cNvCxnSpPr>
                  <a:cxnSpLocks/>
                </p:cNvCxnSpPr>
                <p:nvPr/>
              </p:nvCxnSpPr>
              <p:spPr>
                <a:xfrm>
                  <a:off x="11788973" y="4654723"/>
                  <a:ext cx="299994" cy="0"/>
                </a:xfrm>
                <a:prstGeom prst="line">
                  <a:avLst/>
                </a:prstGeom>
                <a:ln w="53975">
                  <a:solidFill>
                    <a:srgbClr val="EA4336"/>
                  </a:solidFill>
                </a:ln>
              </p:spPr>
              <p:style>
                <a:lnRef idx="2">
                  <a:schemeClr val="dk1"/>
                </a:lnRef>
                <a:fillRef idx="0">
                  <a:schemeClr val="dk1"/>
                </a:fillRef>
                <a:effectRef idx="1">
                  <a:schemeClr val="dk1"/>
                </a:effectRef>
                <a:fontRef idx="minor">
                  <a:schemeClr val="tx1"/>
                </a:fontRef>
              </p:style>
            </p:cxnSp>
            <p:sp>
              <p:nvSpPr>
                <p:cNvPr id="29" name="Triangolo isoscele 28">
                  <a:extLst>
                    <a:ext uri="{FF2B5EF4-FFF2-40B4-BE49-F238E27FC236}">
                      <a16:creationId xmlns:a16="http://schemas.microsoft.com/office/drawing/2014/main" id="{ADF50177-F412-52D0-0C2F-D16740C8B241}"/>
                    </a:ext>
                  </a:extLst>
                </p:cNvPr>
                <p:cNvSpPr/>
                <p:nvPr/>
              </p:nvSpPr>
              <p:spPr>
                <a:xfrm rot="5400000">
                  <a:off x="11982009" y="4577496"/>
                  <a:ext cx="201243" cy="141576"/>
                </a:xfrm>
                <a:prstGeom prst="triangle">
                  <a:avLst/>
                </a:prstGeom>
                <a:solidFill>
                  <a:srgbClr val="EA4336"/>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e 24">
              <a:extLst>
                <a:ext uri="{FF2B5EF4-FFF2-40B4-BE49-F238E27FC236}">
                  <a16:creationId xmlns:a16="http://schemas.microsoft.com/office/drawing/2014/main" id="{5F5CC904-6439-CD0C-48FD-570D85B837A4}"/>
                </a:ext>
              </a:extLst>
            </p:cNvPr>
            <p:cNvSpPr/>
            <p:nvPr/>
          </p:nvSpPr>
          <p:spPr>
            <a:xfrm>
              <a:off x="625189" y="4994210"/>
              <a:ext cx="246049" cy="242112"/>
            </a:xfrm>
            <a:prstGeom prst="ellipse">
              <a:avLst/>
            </a:prstGeom>
            <a:solidFill>
              <a:srgbClr val="EA4336">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e 29">
            <a:extLst>
              <a:ext uri="{FF2B5EF4-FFF2-40B4-BE49-F238E27FC236}">
                <a16:creationId xmlns:a16="http://schemas.microsoft.com/office/drawing/2014/main" id="{69266AB3-6E9B-5C7D-E635-DE0CEB74F1AE}"/>
              </a:ext>
            </a:extLst>
          </p:cNvPr>
          <p:cNvSpPr/>
          <p:nvPr/>
        </p:nvSpPr>
        <p:spPr>
          <a:xfrm>
            <a:off x="10472078" y="1187522"/>
            <a:ext cx="650513" cy="539622"/>
          </a:xfrm>
          <a:prstGeom prst="ellipse">
            <a:avLst/>
          </a:prstGeom>
          <a:solidFill>
            <a:srgbClr val="FBD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sellaDiTesto 52">
            <a:extLst>
              <a:ext uri="{FF2B5EF4-FFF2-40B4-BE49-F238E27FC236}">
                <a16:creationId xmlns:a16="http://schemas.microsoft.com/office/drawing/2014/main" id="{CD09A578-BF3E-46A8-ED4C-02C7F249F720}"/>
              </a:ext>
            </a:extLst>
          </p:cNvPr>
          <p:cNvSpPr txBox="1"/>
          <p:nvPr/>
        </p:nvSpPr>
        <p:spPr>
          <a:xfrm>
            <a:off x="1211259" y="1240375"/>
            <a:ext cx="10266967"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sym typeface="Wingdings" panose="05000000000000000000" pitchFamily="2" charset="2"/>
              </a:rPr>
              <a:t> </a:t>
            </a:r>
            <a:r>
              <a:rPr lang="en-US" sz="1900" i="1" dirty="0">
                <a:latin typeface="Montserrat" panose="00000500000000000000" pitchFamily="2" charset="0"/>
                <a:ea typeface="Cambria Math" panose="02040503050406030204" pitchFamily="18" charset="0"/>
              </a:rPr>
              <a:t>Earliest (dimensionless) time</a:t>
            </a:r>
            <a:r>
              <a:rPr lang="en-US" sz="1900" dirty="0">
                <a:latin typeface="Montserrat" panose="00000500000000000000" pitchFamily="2" charset="0"/>
                <a:ea typeface="Cambria Math" panose="02040503050406030204" pitchFamily="18" charset="0"/>
              </a:rPr>
              <a:t> such that the 50 % cross-section at </a:t>
            </a:r>
            <a:r>
              <a:rPr lang="en-US" sz="1900" i="1" dirty="0">
                <a:latin typeface="Montserrat" panose="00000500000000000000" pitchFamily="2" charset="0"/>
                <a:ea typeface="Cambria Math" panose="02040503050406030204" pitchFamily="18" charset="0"/>
              </a:rPr>
              <a:t>x</a:t>
            </a:r>
            <a:r>
              <a:rPr lang="en-US" sz="1900" dirty="0">
                <a:latin typeface="Montserrat" panose="00000500000000000000" pitchFamily="2" charset="0"/>
                <a:ea typeface="Cambria Math" panose="02040503050406030204" pitchFamily="18" charset="0"/>
              </a:rPr>
              <a:t> attains </a:t>
            </a:r>
            <a:r>
              <a:rPr lang="en-US" sz="1900" i="1" dirty="0">
                <a:latin typeface="Montserrat" panose="00000500000000000000" pitchFamily="2" charset="0"/>
                <a:ea typeface="Cambria Math" panose="02040503050406030204" pitchFamily="18" charset="0"/>
              </a:rPr>
              <a:t>pe&lt;0</a:t>
            </a:r>
            <a:endParaRPr lang="en-US" sz="1900" noProof="0" dirty="0">
              <a:solidFill>
                <a:schemeClr val="tx1"/>
              </a:solidFill>
              <a:latin typeface="Montserrat" panose="00000500000000000000" pitchFamily="2" charset="0"/>
            </a:endParaRPr>
          </a:p>
        </p:txBody>
      </p:sp>
      <p:sp>
        <p:nvSpPr>
          <p:cNvPr id="101" name="Parallelogramma 100">
            <a:extLst>
              <a:ext uri="{FF2B5EF4-FFF2-40B4-BE49-F238E27FC236}">
                <a16:creationId xmlns:a16="http://schemas.microsoft.com/office/drawing/2014/main" id="{1AAC8507-27F1-B2EF-11AC-4A06CCFFD1FC}"/>
              </a:ext>
            </a:extLst>
          </p:cNvPr>
          <p:cNvSpPr/>
          <p:nvPr/>
        </p:nvSpPr>
        <p:spPr>
          <a:xfrm rot="16200000" flipH="1">
            <a:off x="2035643" y="4663425"/>
            <a:ext cx="623223" cy="696485"/>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CasellaDiTesto 102">
            <a:extLst>
              <a:ext uri="{FF2B5EF4-FFF2-40B4-BE49-F238E27FC236}">
                <a16:creationId xmlns:a16="http://schemas.microsoft.com/office/drawing/2014/main" id="{BA27FE26-4518-53DD-5D74-320B1723BE8E}"/>
              </a:ext>
            </a:extLst>
          </p:cNvPr>
          <p:cNvSpPr txBox="1"/>
          <p:nvPr/>
        </p:nvSpPr>
        <p:spPr>
          <a:xfrm>
            <a:off x="3987552" y="5772802"/>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111" name="Connettore 2 110">
            <a:extLst>
              <a:ext uri="{FF2B5EF4-FFF2-40B4-BE49-F238E27FC236}">
                <a16:creationId xmlns:a16="http://schemas.microsoft.com/office/drawing/2014/main" id="{52DF1F46-701F-9744-561A-FD842779996B}"/>
              </a:ext>
            </a:extLst>
          </p:cNvPr>
          <p:cNvCxnSpPr>
            <a:cxnSpLocks/>
          </p:cNvCxnSpPr>
          <p:nvPr/>
        </p:nvCxnSpPr>
        <p:spPr>
          <a:xfrm>
            <a:off x="3661059" y="5834036"/>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9" name="Rettangolo 118">
            <a:extLst>
              <a:ext uri="{FF2B5EF4-FFF2-40B4-BE49-F238E27FC236}">
                <a16:creationId xmlns:a16="http://schemas.microsoft.com/office/drawing/2014/main" id="{24884221-5BFF-3164-684B-610EE7FA11EB}"/>
              </a:ext>
            </a:extLst>
          </p:cNvPr>
          <p:cNvSpPr/>
          <p:nvPr/>
        </p:nvSpPr>
        <p:spPr>
          <a:xfrm>
            <a:off x="10018456" y="4079514"/>
            <a:ext cx="267075" cy="12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asellaDiTesto 121">
            <a:extLst>
              <a:ext uri="{FF2B5EF4-FFF2-40B4-BE49-F238E27FC236}">
                <a16:creationId xmlns:a16="http://schemas.microsoft.com/office/drawing/2014/main" id="{5BD86601-72CA-B2E2-5BC2-289FADB58A73}"/>
              </a:ext>
            </a:extLst>
          </p:cNvPr>
          <p:cNvSpPr txBox="1"/>
          <p:nvPr/>
        </p:nvSpPr>
        <p:spPr>
          <a:xfrm>
            <a:off x="6095999" y="2430915"/>
            <a:ext cx="3384297" cy="369332"/>
          </a:xfrm>
          <a:prstGeom prst="rect">
            <a:avLst/>
          </a:prstGeom>
          <a:solidFill>
            <a:srgbClr val="EA4336"/>
          </a:solidFill>
        </p:spPr>
        <p:txBody>
          <a:bodyPr wrap="square">
            <a:spAutoFit/>
          </a:bodyPr>
          <a:lstStyle/>
          <a:p>
            <a:pPr algn="ctr"/>
            <a:r>
              <a:rPr lang="en-US" b="1" dirty="0">
                <a:solidFill>
                  <a:schemeClr val="bg1"/>
                </a:solidFill>
                <a:latin typeface="Montserrat" panose="00000500000000000000" pitchFamily="2" charset="0"/>
                <a:ea typeface="Cambria Math" panose="02040503050406030204" pitchFamily="18" charset="0"/>
                <a:sym typeface="Wingdings" panose="05000000000000000000" pitchFamily="2" charset="2"/>
              </a:rPr>
              <a:t>Early attainment inversion</a:t>
            </a:r>
            <a:endParaRPr lang="en-US" b="1" noProof="0" dirty="0">
              <a:solidFill>
                <a:schemeClr val="bg1"/>
              </a:solidFill>
              <a:latin typeface="Montserrat" panose="00000500000000000000" pitchFamily="2" charset="0"/>
            </a:endParaRPr>
          </a:p>
        </p:txBody>
      </p:sp>
      <p:sp>
        <p:nvSpPr>
          <p:cNvPr id="123" name="Freccia a destra 122">
            <a:extLst>
              <a:ext uri="{FF2B5EF4-FFF2-40B4-BE49-F238E27FC236}">
                <a16:creationId xmlns:a16="http://schemas.microsoft.com/office/drawing/2014/main" id="{A59E161B-B5F4-ED2B-B19E-4E42AF35BDCA}"/>
              </a:ext>
            </a:extLst>
          </p:cNvPr>
          <p:cNvSpPr/>
          <p:nvPr/>
        </p:nvSpPr>
        <p:spPr>
          <a:xfrm rot="20530018" flipH="1">
            <a:off x="5814705" y="2610441"/>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uppo 104">
            <a:extLst>
              <a:ext uri="{FF2B5EF4-FFF2-40B4-BE49-F238E27FC236}">
                <a16:creationId xmlns:a16="http://schemas.microsoft.com/office/drawing/2014/main" id="{BD39E139-E739-1786-A9F0-903F441E2E48}"/>
              </a:ext>
            </a:extLst>
          </p:cNvPr>
          <p:cNvGrpSpPr/>
          <p:nvPr/>
        </p:nvGrpSpPr>
        <p:grpSpPr>
          <a:xfrm>
            <a:off x="1544134" y="4216093"/>
            <a:ext cx="104734" cy="297062"/>
            <a:chOff x="2279059" y="774125"/>
            <a:chExt cx="154046" cy="436929"/>
          </a:xfrm>
          <a:solidFill>
            <a:schemeClr val="tx1"/>
          </a:solidFill>
        </p:grpSpPr>
        <p:cxnSp>
          <p:nvCxnSpPr>
            <p:cNvPr id="106" name="Connettore diritto 105">
              <a:extLst>
                <a:ext uri="{FF2B5EF4-FFF2-40B4-BE49-F238E27FC236}">
                  <a16:creationId xmlns:a16="http://schemas.microsoft.com/office/drawing/2014/main" id="{35DBACF4-3A7D-FB92-7CA3-D60E7372D440}"/>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107" name="Triangolo isoscele 106">
              <a:extLst>
                <a:ext uri="{FF2B5EF4-FFF2-40B4-BE49-F238E27FC236}">
                  <a16:creationId xmlns:a16="http://schemas.microsoft.com/office/drawing/2014/main" id="{26E13FE1-3F26-F1F0-B1C0-A52815971572}"/>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ttangolo 32">
            <a:extLst>
              <a:ext uri="{FF2B5EF4-FFF2-40B4-BE49-F238E27FC236}">
                <a16:creationId xmlns:a16="http://schemas.microsoft.com/office/drawing/2014/main" id="{4453A5F3-F7E8-30A5-C103-8D0FBEAE3A65}"/>
              </a:ext>
            </a:extLst>
          </p:cNvPr>
          <p:cNvSpPr/>
          <p:nvPr/>
        </p:nvSpPr>
        <p:spPr>
          <a:xfrm>
            <a:off x="9979916" y="4042793"/>
            <a:ext cx="314209" cy="164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a:extLst>
              <a:ext uri="{FF2B5EF4-FFF2-40B4-BE49-F238E27FC236}">
                <a16:creationId xmlns:a16="http://schemas.microsoft.com/office/drawing/2014/main" id="{7B105F81-BABE-823D-2E27-06C2ED107610}"/>
              </a:ext>
            </a:extLst>
          </p:cNvPr>
          <p:cNvSpPr/>
          <p:nvPr/>
        </p:nvSpPr>
        <p:spPr>
          <a:xfrm>
            <a:off x="5566243" y="2742768"/>
            <a:ext cx="189622" cy="173905"/>
          </a:xfrm>
          <a:prstGeom prst="ellipse">
            <a:avLst/>
          </a:prstGeom>
          <a:no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08252625-DCED-704D-E512-9A0D9583FECE}"/>
              </a:ext>
            </a:extLst>
          </p:cNvPr>
          <p:cNvSpPr txBox="1"/>
          <p:nvPr/>
        </p:nvSpPr>
        <p:spPr>
          <a:xfrm>
            <a:off x="2415346" y="4484686"/>
            <a:ext cx="3005456" cy="307777"/>
          </a:xfrm>
          <a:prstGeom prst="rect">
            <a:avLst/>
          </a:prstGeom>
          <a:noFill/>
        </p:spPr>
        <p:txBody>
          <a:bodyPr wrap="square">
            <a:spAutoFit/>
          </a:bodyPr>
          <a:lstStyle/>
          <a:p>
            <a:pPr algn="ctr"/>
            <a:r>
              <a:rPr lang="en-US" sz="1400" noProof="0" dirty="0">
                <a:solidFill>
                  <a:srgbClr val="EA4336"/>
                </a:solidFill>
                <a:latin typeface="Montserrat" panose="00000500000000000000" pitchFamily="2" charset="0"/>
              </a:rPr>
              <a:t>Inversion point </a:t>
            </a:r>
            <a:r>
              <a:rPr lang="en-US" sz="1400" dirty="0">
                <a:solidFill>
                  <a:srgbClr val="EA4336"/>
                </a:solidFill>
                <a:latin typeface="Montserrat" panose="00000500000000000000" pitchFamily="2" charset="0"/>
                <a:ea typeface="Cambria Math" panose="02040503050406030204" pitchFamily="18" charset="0"/>
              </a:rPr>
              <a:t>(</a:t>
            </a:r>
            <a:r>
              <a:rPr lang="en-US" sz="1400" i="1" dirty="0">
                <a:solidFill>
                  <a:srgbClr val="EA4336"/>
                </a:solidFill>
                <a:latin typeface="Montserrat" panose="00000500000000000000" pitchFamily="2" charset="0"/>
                <a:ea typeface="Cambria Math" panose="02040503050406030204" pitchFamily="18" charset="0"/>
              </a:rPr>
              <a:t>x/L</a:t>
            </a:r>
            <a:r>
              <a:rPr lang="en-US" sz="1400" i="1" baseline="-25000" dirty="0">
                <a:solidFill>
                  <a:srgbClr val="EA4336"/>
                </a:solidFill>
                <a:latin typeface="Montserrat" panose="00000500000000000000" pitchFamily="2" charset="0"/>
                <a:ea typeface="Cambria Math" panose="02040503050406030204" pitchFamily="18" charset="0"/>
              </a:rPr>
              <a:t>x</a:t>
            </a:r>
            <a:r>
              <a:rPr lang="en-US" sz="1400" dirty="0">
                <a:solidFill>
                  <a:srgbClr val="EA4336"/>
                </a:solidFill>
                <a:latin typeface="Montserrat" panose="00000500000000000000" pitchFamily="2" charset="0"/>
                <a:ea typeface="Cambria Math" panose="02040503050406030204" pitchFamily="18" charset="0"/>
              </a:rPr>
              <a:t>=0.40)</a:t>
            </a:r>
            <a:endParaRPr lang="it-IT" sz="1400" dirty="0">
              <a:solidFill>
                <a:srgbClr val="EA4336"/>
              </a:solidFill>
              <a:latin typeface="Montserrat" panose="00000500000000000000" pitchFamily="2" charset="0"/>
              <a:ea typeface="Cambria Math" panose="02040503050406030204" pitchFamily="18" charset="0"/>
            </a:endParaRPr>
          </a:p>
        </p:txBody>
      </p:sp>
      <p:sp>
        <p:nvSpPr>
          <p:cNvPr id="22" name="Freccia a destra 21">
            <a:extLst>
              <a:ext uri="{FF2B5EF4-FFF2-40B4-BE49-F238E27FC236}">
                <a16:creationId xmlns:a16="http://schemas.microsoft.com/office/drawing/2014/main" id="{5FED20DB-591D-53CD-E0A8-51B70FF21473}"/>
              </a:ext>
            </a:extLst>
          </p:cNvPr>
          <p:cNvSpPr/>
          <p:nvPr/>
        </p:nvSpPr>
        <p:spPr>
          <a:xfrm rot="16200000" flipH="1">
            <a:off x="5554221" y="3136280"/>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e 30">
            <a:extLst>
              <a:ext uri="{FF2B5EF4-FFF2-40B4-BE49-F238E27FC236}">
                <a16:creationId xmlns:a16="http://schemas.microsoft.com/office/drawing/2014/main" id="{254BB60C-A3EC-CD87-82AD-8976B7A34A8D}"/>
              </a:ext>
            </a:extLst>
          </p:cNvPr>
          <p:cNvSpPr/>
          <p:nvPr/>
        </p:nvSpPr>
        <p:spPr>
          <a:xfrm>
            <a:off x="5481805" y="4117445"/>
            <a:ext cx="379664" cy="331260"/>
          </a:xfrm>
          <a:prstGeom prst="ellipse">
            <a:avLst/>
          </a:prstGeom>
          <a:no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ccia a destra 31">
            <a:extLst>
              <a:ext uri="{FF2B5EF4-FFF2-40B4-BE49-F238E27FC236}">
                <a16:creationId xmlns:a16="http://schemas.microsoft.com/office/drawing/2014/main" id="{D06D5C46-8187-8894-3878-E7398114F078}"/>
              </a:ext>
            </a:extLst>
          </p:cNvPr>
          <p:cNvSpPr/>
          <p:nvPr/>
        </p:nvSpPr>
        <p:spPr>
          <a:xfrm rot="19985550" flipH="1">
            <a:off x="5125272" y="4384583"/>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358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3314F-FC80-A28A-B855-163437C9D36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A51B5BD-C1E8-4C85-6575-8F59DF00F629}"/>
              </a:ext>
            </a:extLst>
          </p:cNvPr>
          <p:cNvSpPr>
            <a:spLocks noGrp="1"/>
          </p:cNvSpPr>
          <p:nvPr>
            <p:ph type="title"/>
          </p:nvPr>
        </p:nvSpPr>
        <p:spPr/>
        <p:txBody>
          <a:bodyPr/>
          <a:lstStyle/>
          <a:p>
            <a:r>
              <a:rPr lang="en-US" noProof="0" dirty="0"/>
              <a:t>Conclusions</a:t>
            </a:r>
          </a:p>
        </p:txBody>
      </p:sp>
      <p:sp>
        <p:nvSpPr>
          <p:cNvPr id="3" name="CasellaDiTesto 2">
            <a:extLst>
              <a:ext uri="{FF2B5EF4-FFF2-40B4-BE49-F238E27FC236}">
                <a16:creationId xmlns:a16="http://schemas.microsoft.com/office/drawing/2014/main" id="{E3D4CCB2-19FC-C3AC-EDE9-98FDA2F0B6CD}"/>
              </a:ext>
            </a:extLst>
          </p:cNvPr>
          <p:cNvSpPr txBox="1"/>
          <p:nvPr/>
        </p:nvSpPr>
        <p:spPr>
          <a:xfrm>
            <a:off x="668899" y="1967214"/>
            <a:ext cx="4712247" cy="923330"/>
          </a:xfrm>
          <a:prstGeom prst="rect">
            <a:avLst/>
          </a:prstGeom>
          <a:noFill/>
          <a:ln>
            <a:solidFill>
              <a:schemeClr val="tx1"/>
            </a:solidFill>
          </a:ln>
        </p:spPr>
        <p:txBody>
          <a:bodyPr wrap="square">
            <a:spAutoFit/>
          </a:bodyPr>
          <a:lstStyle/>
          <a:p>
            <a:pPr algn="ctr"/>
            <a:r>
              <a:rPr lang="en-US" dirty="0">
                <a:latin typeface="Montserrat" panose="00000500000000000000" pitchFamily="2" charset="0"/>
              </a:rPr>
              <a:t>Promotes local </a:t>
            </a:r>
            <a:r>
              <a:rPr lang="en-US" b="1" dirty="0">
                <a:latin typeface="Montserrat" panose="00000500000000000000" pitchFamily="2" charset="0"/>
              </a:rPr>
              <a:t>co-existence of oxidizing &amp; reducing conditions </a:t>
            </a:r>
            <a:r>
              <a:rPr lang="en-US" dirty="0">
                <a:latin typeface="Montserrat" panose="00000500000000000000" pitchFamily="2" charset="0"/>
              </a:rPr>
              <a:t>at the same measurement points.</a:t>
            </a:r>
            <a:endParaRPr lang="it-IT" dirty="0">
              <a:latin typeface="Montserrat" panose="00000500000000000000" pitchFamily="2" charset="0"/>
            </a:endParaRPr>
          </a:p>
        </p:txBody>
      </p:sp>
      <p:grpSp>
        <p:nvGrpSpPr>
          <p:cNvPr id="4" name="Gruppo 3">
            <a:extLst>
              <a:ext uri="{FF2B5EF4-FFF2-40B4-BE49-F238E27FC236}">
                <a16:creationId xmlns:a16="http://schemas.microsoft.com/office/drawing/2014/main" id="{12523ED5-4E43-9541-B9E5-8642462B3E36}"/>
              </a:ext>
            </a:extLst>
          </p:cNvPr>
          <p:cNvGrpSpPr/>
          <p:nvPr/>
        </p:nvGrpSpPr>
        <p:grpSpPr>
          <a:xfrm>
            <a:off x="1987826" y="31362"/>
            <a:ext cx="8530678" cy="261610"/>
            <a:chOff x="1987826" y="31362"/>
            <a:chExt cx="8530678" cy="261610"/>
          </a:xfrm>
        </p:grpSpPr>
        <p:sp>
          <p:nvSpPr>
            <p:cNvPr id="5" name="CasellaDiTesto 4">
              <a:extLst>
                <a:ext uri="{FF2B5EF4-FFF2-40B4-BE49-F238E27FC236}">
                  <a16:creationId xmlns:a16="http://schemas.microsoft.com/office/drawing/2014/main" id="{FD39ECFB-0757-FE59-DF08-66274AFDF8F0}"/>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6" name="CasellaDiTesto 5">
              <a:extLst>
                <a:ext uri="{FF2B5EF4-FFF2-40B4-BE49-F238E27FC236}">
                  <a16:creationId xmlns:a16="http://schemas.microsoft.com/office/drawing/2014/main" id="{24D81560-0CA0-A600-31D6-3103B212BB29}"/>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7" name="CasellaDiTesto 6">
              <a:extLst>
                <a:ext uri="{FF2B5EF4-FFF2-40B4-BE49-F238E27FC236}">
                  <a16:creationId xmlns:a16="http://schemas.microsoft.com/office/drawing/2014/main" id="{F28E3C77-62F6-4ACB-FBB1-5B2E36C587D0}"/>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RESULTS</a:t>
              </a:r>
            </a:p>
          </p:txBody>
        </p:sp>
        <p:sp>
          <p:nvSpPr>
            <p:cNvPr id="8" name="CasellaDiTesto 7">
              <a:extLst>
                <a:ext uri="{FF2B5EF4-FFF2-40B4-BE49-F238E27FC236}">
                  <a16:creationId xmlns:a16="http://schemas.microsoft.com/office/drawing/2014/main" id="{C876039B-DD16-DF20-602D-2EEB4DE68945}"/>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CONCLUSIONS</a:t>
              </a:r>
            </a:p>
          </p:txBody>
        </p:sp>
        <p:sp>
          <p:nvSpPr>
            <p:cNvPr id="9" name="CasellaDiTesto 8">
              <a:extLst>
                <a:ext uri="{FF2B5EF4-FFF2-40B4-BE49-F238E27FC236}">
                  <a16:creationId xmlns:a16="http://schemas.microsoft.com/office/drawing/2014/main" id="{611AE7B0-9276-3D0C-AC19-58FDAC36CE77}"/>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0" name="CasellaDiTesto 9">
              <a:extLst>
                <a:ext uri="{FF2B5EF4-FFF2-40B4-BE49-F238E27FC236}">
                  <a16:creationId xmlns:a16="http://schemas.microsoft.com/office/drawing/2014/main" id="{96837D2A-8FA3-32F5-7978-8B18E7D0C365}"/>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1" name="CasellaDiTesto 10">
              <a:extLst>
                <a:ext uri="{FF2B5EF4-FFF2-40B4-BE49-F238E27FC236}">
                  <a16:creationId xmlns:a16="http://schemas.microsoft.com/office/drawing/2014/main" id="{C85E0B6B-7000-154F-04D6-0E6480A7187F}"/>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12" name="CasellaDiTesto 11">
            <a:extLst>
              <a:ext uri="{FF2B5EF4-FFF2-40B4-BE49-F238E27FC236}">
                <a16:creationId xmlns:a16="http://schemas.microsoft.com/office/drawing/2014/main" id="{1CBCAF64-AD19-310B-409B-E86A315904C4}"/>
              </a:ext>
            </a:extLst>
          </p:cNvPr>
          <p:cNvSpPr txBox="1"/>
          <p:nvPr/>
        </p:nvSpPr>
        <p:spPr>
          <a:xfrm>
            <a:off x="627954" y="3170680"/>
            <a:ext cx="10895150" cy="1754326"/>
          </a:xfrm>
          <a:prstGeom prst="rect">
            <a:avLst/>
          </a:prstGeom>
          <a:noFill/>
        </p:spPr>
        <p:txBody>
          <a:bodyPr wrap="square">
            <a:spAutoFit/>
          </a:bodyPr>
          <a:lstStyle/>
          <a:p>
            <a:pPr marL="285750" indent="-285750">
              <a:buFont typeface="Arial" panose="020B0604020202020204" pitchFamily="34" charset="0"/>
              <a:buChar char="•"/>
            </a:pPr>
            <a:endParaRPr lang="en-US" dirty="0">
              <a:latin typeface="Montserrat" panose="00000500000000000000" pitchFamily="2" charset="0"/>
            </a:endParaRPr>
          </a:p>
          <a:p>
            <a:pPr marL="285750" indent="-285750" algn="just">
              <a:buFont typeface="Arial" panose="020B0604020202020204" pitchFamily="34" charset="0"/>
              <a:buChar char="•"/>
            </a:pPr>
            <a:r>
              <a:rPr lang="en-US" u="sng" dirty="0">
                <a:latin typeface="Montserrat" panose="00000500000000000000" pitchFamily="2" charset="0"/>
              </a:rPr>
              <a:t>Field measurements of redox potential</a:t>
            </a:r>
            <a:r>
              <a:rPr lang="en-US" dirty="0">
                <a:latin typeface="Montserrat" panose="00000500000000000000" pitchFamily="2" charset="0"/>
              </a:rPr>
              <a:t> </a:t>
            </a:r>
            <a:r>
              <a:rPr lang="en-US">
                <a:latin typeface="Montserrat" panose="00000500000000000000" pitchFamily="2" charset="0"/>
              </a:rPr>
              <a:t>(</a:t>
            </a:r>
            <a:r>
              <a:rPr lang="en-US" i="1">
                <a:latin typeface="Montserrat" panose="00000500000000000000" pitchFamily="2" charset="0"/>
              </a:rPr>
              <a:t>E</a:t>
            </a:r>
            <a:r>
              <a:rPr lang="en-US" i="1" baseline="-25000">
                <a:latin typeface="Montserrat" panose="00000500000000000000" pitchFamily="2" charset="0"/>
              </a:rPr>
              <a:t>h</a:t>
            </a:r>
            <a:r>
              <a:rPr lang="en-US">
                <a:latin typeface="Montserrat" panose="00000500000000000000" pitchFamily="2" charset="0"/>
              </a:rPr>
              <a:t>) </a:t>
            </a:r>
            <a:r>
              <a:rPr lang="en-US" u="sng">
                <a:latin typeface="Montserrat" panose="00000500000000000000" pitchFamily="2" charset="0"/>
              </a:rPr>
              <a:t>should </a:t>
            </a:r>
            <a:r>
              <a:rPr lang="en-US" u="sng" dirty="0">
                <a:latin typeface="Montserrat" panose="00000500000000000000" pitchFamily="2" charset="0"/>
              </a:rPr>
              <a:t>be interpreted with caution</a:t>
            </a:r>
            <a:r>
              <a:rPr lang="en-US" dirty="0">
                <a:latin typeface="Montserrat" panose="00000500000000000000" pitchFamily="2" charset="0"/>
                <a:sym typeface="Wingdings" panose="05000000000000000000" pitchFamily="2" charset="2"/>
              </a:rPr>
              <a:t>: they</a:t>
            </a:r>
            <a:r>
              <a:rPr lang="en-US" dirty="0">
                <a:latin typeface="Montserrat" panose="00000500000000000000" pitchFamily="2" charset="0"/>
              </a:rPr>
              <a:t> are representative of </a:t>
            </a:r>
            <a:r>
              <a:rPr lang="en-US" u="sng" dirty="0">
                <a:latin typeface="Montserrat" panose="00000500000000000000" pitchFamily="2" charset="0"/>
              </a:rPr>
              <a:t>spatially integrated signals</a:t>
            </a:r>
            <a:r>
              <a:rPr lang="en-US" dirty="0">
                <a:latin typeface="Montserrat" panose="00000500000000000000" pitchFamily="2" charset="0"/>
              </a:rPr>
              <a:t> and tend to over-smooth system’s behavior.</a:t>
            </a:r>
          </a:p>
          <a:p>
            <a:pPr marL="285750" indent="-285750" algn="just">
              <a:buFont typeface="Arial" panose="020B0604020202020204" pitchFamily="34" charset="0"/>
              <a:buChar char="•"/>
            </a:pPr>
            <a:endParaRPr lang="en-US" dirty="0">
              <a:latin typeface="Montserrat" panose="00000500000000000000" pitchFamily="2" charset="0"/>
            </a:endParaRPr>
          </a:p>
          <a:p>
            <a:pPr marL="1371600" indent="-287338" algn="just">
              <a:buFont typeface="Arial" panose="020B0604020202020204" pitchFamily="34" charset="0"/>
              <a:buChar char="•"/>
              <a:tabLst>
                <a:tab pos="1484313" algn="l"/>
              </a:tabLst>
            </a:pPr>
            <a:r>
              <a:rPr lang="en-US" dirty="0">
                <a:latin typeface="Montserrat" panose="00000500000000000000" pitchFamily="2" charset="0"/>
                <a:sym typeface="Wingdings" panose="05000000000000000000" pitchFamily="2" charset="2"/>
              </a:rPr>
              <a:t>The impact of hydraulic heterogeneity on pollutant degradation and biofilm development may be systematically underestimated.</a:t>
            </a:r>
          </a:p>
        </p:txBody>
      </p:sp>
      <p:sp>
        <p:nvSpPr>
          <p:cNvPr id="14" name="CasellaDiTesto 13">
            <a:extLst>
              <a:ext uri="{FF2B5EF4-FFF2-40B4-BE49-F238E27FC236}">
                <a16:creationId xmlns:a16="http://schemas.microsoft.com/office/drawing/2014/main" id="{05AD47C4-C89D-4F5D-B698-4DC8C902C97F}"/>
              </a:ext>
            </a:extLst>
          </p:cNvPr>
          <p:cNvSpPr txBox="1"/>
          <p:nvPr/>
        </p:nvSpPr>
        <p:spPr>
          <a:xfrm>
            <a:off x="4816708" y="1027206"/>
            <a:ext cx="2558584" cy="646331"/>
          </a:xfrm>
          <a:prstGeom prst="rect">
            <a:avLst/>
          </a:prstGeom>
          <a:noFill/>
          <a:ln>
            <a:solidFill>
              <a:schemeClr val="tx1"/>
            </a:solidFill>
          </a:ln>
        </p:spPr>
        <p:txBody>
          <a:bodyPr wrap="square">
            <a:spAutoFit/>
          </a:bodyPr>
          <a:lstStyle/>
          <a:p>
            <a:pPr algn="ctr"/>
            <a:r>
              <a:rPr lang="en-US" dirty="0">
                <a:latin typeface="Montserrat" panose="00000500000000000000" pitchFamily="2" charset="0"/>
              </a:rPr>
              <a:t>Porous media </a:t>
            </a:r>
            <a:r>
              <a:rPr lang="en-US" b="1" dirty="0">
                <a:latin typeface="Montserrat" panose="00000500000000000000" pitchFamily="2" charset="0"/>
              </a:rPr>
              <a:t>HETEROGENEITY</a:t>
            </a:r>
            <a:endParaRPr lang="en-US" dirty="0">
              <a:latin typeface="Montserrat" panose="00000500000000000000" pitchFamily="2" charset="0"/>
            </a:endParaRPr>
          </a:p>
        </p:txBody>
      </p:sp>
      <p:sp>
        <p:nvSpPr>
          <p:cNvPr id="15" name="CasellaDiTesto 14">
            <a:extLst>
              <a:ext uri="{FF2B5EF4-FFF2-40B4-BE49-F238E27FC236}">
                <a16:creationId xmlns:a16="http://schemas.microsoft.com/office/drawing/2014/main" id="{28840068-1570-AD0A-85B0-5B70FBD99D93}"/>
              </a:ext>
            </a:extLst>
          </p:cNvPr>
          <p:cNvSpPr txBox="1"/>
          <p:nvPr/>
        </p:nvSpPr>
        <p:spPr>
          <a:xfrm>
            <a:off x="6810856" y="1855580"/>
            <a:ext cx="4426315" cy="1200329"/>
          </a:xfrm>
          <a:prstGeom prst="rect">
            <a:avLst/>
          </a:prstGeom>
          <a:noFill/>
          <a:ln>
            <a:solidFill>
              <a:schemeClr val="tx1"/>
            </a:solidFill>
          </a:ln>
        </p:spPr>
        <p:txBody>
          <a:bodyPr wrap="square">
            <a:spAutoFit/>
          </a:bodyPr>
          <a:lstStyle/>
          <a:p>
            <a:pPr algn="ctr"/>
            <a:r>
              <a:rPr lang="en-US" b="1" noProof="0" dirty="0">
                <a:latin typeface="Montserrat" panose="00000500000000000000" pitchFamily="2" charset="0"/>
              </a:rPr>
              <a:t>Accelerates </a:t>
            </a:r>
            <a:r>
              <a:rPr lang="en-US" noProof="0" dirty="0">
                <a:latin typeface="Montserrat" panose="00000500000000000000" pitchFamily="2" charset="0"/>
              </a:rPr>
              <a:t>or </a:t>
            </a:r>
            <a:r>
              <a:rPr lang="en-US" b="1" noProof="0" dirty="0">
                <a:latin typeface="Montserrat" panose="00000500000000000000" pitchFamily="2" charset="0"/>
              </a:rPr>
              <a:t>delays reaching </a:t>
            </a:r>
            <a:r>
              <a:rPr lang="en-US" noProof="0" dirty="0">
                <a:latin typeface="Montserrat" panose="00000500000000000000" pitchFamily="2" charset="0"/>
              </a:rPr>
              <a:t>a given </a:t>
            </a:r>
            <a:r>
              <a:rPr lang="en-US" b="1" noProof="0" dirty="0">
                <a:latin typeface="Montserrat" panose="00000500000000000000" pitchFamily="2" charset="0"/>
              </a:rPr>
              <a:t>local fraction </a:t>
            </a:r>
            <a:r>
              <a:rPr lang="en-US" noProof="0" dirty="0">
                <a:latin typeface="Montserrat" panose="00000500000000000000" pitchFamily="2" charset="0"/>
              </a:rPr>
              <a:t>of </a:t>
            </a:r>
            <a:r>
              <a:rPr lang="en-US" b="1" noProof="0" dirty="0">
                <a:latin typeface="Montserrat" panose="00000500000000000000" pitchFamily="2" charset="0"/>
              </a:rPr>
              <a:t>reducing conditions, </a:t>
            </a:r>
            <a:r>
              <a:rPr lang="en-US" noProof="0" dirty="0">
                <a:latin typeface="Montserrat" panose="00000500000000000000" pitchFamily="2" charset="0"/>
              </a:rPr>
              <a:t>depending on </a:t>
            </a:r>
            <a:r>
              <a:rPr lang="en-US" b="1" noProof="0" dirty="0">
                <a:latin typeface="Montserrat" panose="00000500000000000000" pitchFamily="2" charset="0"/>
              </a:rPr>
              <a:t>distance </a:t>
            </a:r>
            <a:r>
              <a:rPr lang="en-US" noProof="0" dirty="0">
                <a:latin typeface="Montserrat" panose="00000500000000000000" pitchFamily="2" charset="0"/>
              </a:rPr>
              <a:t>from the </a:t>
            </a:r>
            <a:r>
              <a:rPr lang="en-US" b="1" noProof="0" dirty="0">
                <a:latin typeface="Montserrat" panose="00000500000000000000" pitchFamily="2" charset="0"/>
              </a:rPr>
              <a:t>recharge source</a:t>
            </a:r>
            <a:r>
              <a:rPr lang="en-US" noProof="0" dirty="0">
                <a:latin typeface="Montserrat" panose="00000500000000000000" pitchFamily="2" charset="0"/>
              </a:rPr>
              <a:t>.</a:t>
            </a:r>
          </a:p>
        </p:txBody>
      </p:sp>
      <p:sp>
        <p:nvSpPr>
          <p:cNvPr id="16" name="Freccia a destra 15">
            <a:extLst>
              <a:ext uri="{FF2B5EF4-FFF2-40B4-BE49-F238E27FC236}">
                <a16:creationId xmlns:a16="http://schemas.microsoft.com/office/drawing/2014/main" id="{E409A892-4B01-3BF9-478C-75D354CF13E8}"/>
              </a:ext>
            </a:extLst>
          </p:cNvPr>
          <p:cNvSpPr/>
          <p:nvPr/>
        </p:nvSpPr>
        <p:spPr>
          <a:xfrm rot="19081466" flipH="1">
            <a:off x="4443399" y="1371402"/>
            <a:ext cx="235325" cy="333496"/>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ccia a destra 16">
            <a:extLst>
              <a:ext uri="{FF2B5EF4-FFF2-40B4-BE49-F238E27FC236}">
                <a16:creationId xmlns:a16="http://schemas.microsoft.com/office/drawing/2014/main" id="{B970A276-8578-5248-2219-FCFF3BFD3A87}"/>
              </a:ext>
            </a:extLst>
          </p:cNvPr>
          <p:cNvSpPr/>
          <p:nvPr/>
        </p:nvSpPr>
        <p:spPr>
          <a:xfrm rot="13259034" flipH="1">
            <a:off x="7512262" y="1371016"/>
            <a:ext cx="235325" cy="333496"/>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a destra 19">
            <a:extLst>
              <a:ext uri="{FF2B5EF4-FFF2-40B4-BE49-F238E27FC236}">
                <a16:creationId xmlns:a16="http://schemas.microsoft.com/office/drawing/2014/main" id="{55A67578-5C70-F7DC-BF78-B080194F3858}"/>
              </a:ext>
            </a:extLst>
          </p:cNvPr>
          <p:cNvSpPr/>
          <p:nvPr/>
        </p:nvSpPr>
        <p:spPr>
          <a:xfrm rot="16200000" flipH="1">
            <a:off x="5978338" y="3058570"/>
            <a:ext cx="235325" cy="333496"/>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sellaDiTesto 17">
            <a:extLst>
              <a:ext uri="{FF2B5EF4-FFF2-40B4-BE49-F238E27FC236}">
                <a16:creationId xmlns:a16="http://schemas.microsoft.com/office/drawing/2014/main" id="{C1D927BE-9E80-7B4F-5416-2975430C31B5}"/>
              </a:ext>
            </a:extLst>
          </p:cNvPr>
          <p:cNvSpPr txBox="1"/>
          <p:nvPr/>
        </p:nvSpPr>
        <p:spPr>
          <a:xfrm>
            <a:off x="2148768" y="5205142"/>
            <a:ext cx="9111707" cy="707886"/>
          </a:xfrm>
          <a:prstGeom prst="rect">
            <a:avLst/>
          </a:prstGeom>
          <a:noFill/>
        </p:spPr>
        <p:txBody>
          <a:bodyPr wrap="square">
            <a:spAutoFit/>
          </a:bodyPr>
          <a:lstStyle/>
          <a:p>
            <a:pPr marL="287338" indent="-55563" algn="just"/>
            <a:r>
              <a:rPr lang="en-US" sz="2000" dirty="0">
                <a:latin typeface="Montserrat" panose="00000500000000000000" pitchFamily="2" charset="0"/>
              </a:rPr>
              <a:t>Need for </a:t>
            </a:r>
            <a:r>
              <a:rPr lang="en-US" sz="2000" b="1" dirty="0">
                <a:latin typeface="Montserrat" panose="00000500000000000000" pitchFamily="2" charset="0"/>
              </a:rPr>
              <a:t>models quantifying uncertainty </a:t>
            </a:r>
            <a:r>
              <a:rPr lang="en-US" sz="2000" dirty="0">
                <a:latin typeface="Montserrat" panose="00000500000000000000" pitchFamily="2" charset="0"/>
              </a:rPr>
              <a:t>in </a:t>
            </a:r>
            <a:r>
              <a:rPr lang="en-US" sz="2000" b="1" u="sng" dirty="0">
                <a:latin typeface="Montserrat" panose="00000500000000000000" pitchFamily="2" charset="0"/>
              </a:rPr>
              <a:t>local</a:t>
            </a:r>
            <a:r>
              <a:rPr lang="en-US" sz="2000" b="1" dirty="0">
                <a:latin typeface="Montserrat" panose="00000500000000000000" pitchFamily="2" charset="0"/>
              </a:rPr>
              <a:t> redox dynamics </a:t>
            </a:r>
            <a:r>
              <a:rPr lang="en-US" sz="2000" dirty="0">
                <a:latin typeface="Montserrat" panose="00000500000000000000" pitchFamily="2" charset="0"/>
              </a:rPr>
              <a:t>to support MAR design.</a:t>
            </a:r>
            <a:endParaRPr lang="it-IT" sz="2000" dirty="0">
              <a:latin typeface="Montserrat" panose="00000500000000000000" pitchFamily="2" charset="0"/>
            </a:endParaRPr>
          </a:p>
        </p:txBody>
      </p:sp>
      <p:sp>
        <p:nvSpPr>
          <p:cNvPr id="21" name="Freccia circolare a sinistra 20">
            <a:extLst>
              <a:ext uri="{FF2B5EF4-FFF2-40B4-BE49-F238E27FC236}">
                <a16:creationId xmlns:a16="http://schemas.microsoft.com/office/drawing/2014/main" id="{1986698E-5F2D-8722-E232-46CCB26B8A27}"/>
              </a:ext>
            </a:extLst>
          </p:cNvPr>
          <p:cNvSpPr/>
          <p:nvPr/>
        </p:nvSpPr>
        <p:spPr>
          <a:xfrm rot="20250657" flipH="1">
            <a:off x="1409212" y="4696028"/>
            <a:ext cx="721604" cy="1018230"/>
          </a:xfrm>
          <a:prstGeom prst="curved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8588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15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232EA-924E-DD86-1F4C-1830D3F2E603}"/>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E982BC91-4338-1993-8913-EE31DAE822D4}"/>
              </a:ext>
            </a:extLst>
          </p:cNvPr>
          <p:cNvPicPr>
            <a:picLocks noChangeAspect="1"/>
          </p:cNvPicPr>
          <p:nvPr/>
        </p:nvPicPr>
        <p:blipFill>
          <a:blip r:embed="rId3"/>
          <a:stretch>
            <a:fillRect/>
          </a:stretch>
        </p:blipFill>
        <p:spPr>
          <a:xfrm>
            <a:off x="5111791" y="2234845"/>
            <a:ext cx="4539305" cy="3064317"/>
          </a:xfrm>
          <a:prstGeom prst="rect">
            <a:avLst/>
          </a:prstGeom>
        </p:spPr>
      </p:pic>
      <p:sp>
        <p:nvSpPr>
          <p:cNvPr id="42" name="Rettangolo 41">
            <a:extLst>
              <a:ext uri="{FF2B5EF4-FFF2-40B4-BE49-F238E27FC236}">
                <a16:creationId xmlns:a16="http://schemas.microsoft.com/office/drawing/2014/main" id="{52C90CB3-348A-F81E-6BE0-371FF3D1B8D5}"/>
              </a:ext>
            </a:extLst>
          </p:cNvPr>
          <p:cNvSpPr/>
          <p:nvPr/>
        </p:nvSpPr>
        <p:spPr>
          <a:xfrm>
            <a:off x="5179554" y="2221105"/>
            <a:ext cx="4412441" cy="3130283"/>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3470A4A-10B9-3484-E743-03CF1E625516}"/>
              </a:ext>
            </a:extLst>
          </p:cNvPr>
          <p:cNvSpPr>
            <a:spLocks noGrp="1"/>
          </p:cNvSpPr>
          <p:nvPr>
            <p:ph type="title"/>
          </p:nvPr>
        </p:nvSpPr>
        <p:spPr/>
        <p:txBody>
          <a:bodyPr/>
          <a:lstStyle/>
          <a:p>
            <a:r>
              <a:rPr lang="en-US" dirty="0"/>
              <a:t>Coupled Reactive Transport Problem</a:t>
            </a:r>
            <a:endParaRPr lang="en-US" noProof="0" dirty="0"/>
          </a:p>
        </p:txBody>
      </p:sp>
      <p:sp>
        <p:nvSpPr>
          <p:cNvPr id="7" name="CasellaDiTesto 6">
            <a:extLst>
              <a:ext uri="{FF2B5EF4-FFF2-40B4-BE49-F238E27FC236}">
                <a16:creationId xmlns:a16="http://schemas.microsoft.com/office/drawing/2014/main" id="{D76C244D-4640-52A8-B1E0-BFF1C9025EE1}"/>
              </a:ext>
            </a:extLst>
          </p:cNvPr>
          <p:cNvSpPr txBox="1"/>
          <p:nvPr/>
        </p:nvSpPr>
        <p:spPr>
          <a:xfrm>
            <a:off x="440649" y="1710974"/>
            <a:ext cx="4361023"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Montserrat" panose="00000500000000000000" pitchFamily="2" charset="0"/>
              </a:rPr>
              <a:t>Kinetic </a:t>
            </a:r>
            <a:r>
              <a:rPr lang="en-US" dirty="0">
                <a:latin typeface="Montserrat SemiBold" panose="00000700000000000000" pitchFamily="2" charset="0"/>
              </a:rPr>
              <a:t>organic carbon </a:t>
            </a:r>
            <a:r>
              <a:rPr lang="en-US" dirty="0">
                <a:latin typeface="Montserrat" panose="00000500000000000000" pitchFamily="2" charset="0"/>
              </a:rPr>
              <a:t>oxidation</a:t>
            </a:r>
          </a:p>
          <a:p>
            <a:pPr marL="285750" indent="-285750">
              <a:buFont typeface="Arial" panose="020B0604020202020204" pitchFamily="34" charset="0"/>
              <a:buChar char="•"/>
            </a:pPr>
            <a:endParaRPr lang="en-US" dirty="0">
              <a:latin typeface="Montserrat" panose="00000500000000000000" pitchFamily="2" charset="0"/>
            </a:endParaRPr>
          </a:p>
          <a:p>
            <a:pPr marL="285750" indent="-285750">
              <a:buFont typeface="Arial" panose="020B0604020202020204" pitchFamily="34" charset="0"/>
              <a:buChar char="•"/>
            </a:pPr>
            <a:r>
              <a:rPr lang="en-US" dirty="0">
                <a:latin typeface="Montserrat" panose="00000500000000000000" pitchFamily="2" charset="0"/>
              </a:rPr>
              <a:t>Equilibrium reduction of </a:t>
            </a:r>
            <a:r>
              <a:rPr lang="en-US" dirty="0">
                <a:latin typeface="Montserrat SemiBold" panose="00000700000000000000" pitchFamily="2" charset="0"/>
              </a:rPr>
              <a:t>oxidants</a:t>
            </a:r>
            <a:endParaRPr lang="en-GB" dirty="0">
              <a:latin typeface="Montserrat SemiBold" panose="00000700000000000000" pitchFamily="2" charset="0"/>
            </a:endParaRPr>
          </a:p>
          <a:p>
            <a:endParaRPr lang="it-IT" dirty="0">
              <a:latin typeface="Montserrat" panose="00000500000000000000" pitchFamily="2" charset="0"/>
            </a:endParaRPr>
          </a:p>
        </p:txBody>
      </p:sp>
      <p:pic>
        <p:nvPicPr>
          <p:cNvPr id="21" name="Immagine 20">
            <a:extLst>
              <a:ext uri="{FF2B5EF4-FFF2-40B4-BE49-F238E27FC236}">
                <a16:creationId xmlns:a16="http://schemas.microsoft.com/office/drawing/2014/main" id="{F5F74C2D-049C-CE65-2C8F-4814EA2299A1}"/>
              </a:ext>
            </a:extLst>
          </p:cNvPr>
          <p:cNvPicPr>
            <a:picLocks noChangeAspect="1"/>
          </p:cNvPicPr>
          <p:nvPr/>
        </p:nvPicPr>
        <p:blipFill>
          <a:blip r:embed="rId4"/>
          <a:stretch>
            <a:fillRect/>
          </a:stretch>
        </p:blipFill>
        <p:spPr>
          <a:xfrm>
            <a:off x="5101531" y="1563611"/>
            <a:ext cx="2860732" cy="471179"/>
          </a:xfrm>
          <a:prstGeom prst="rect">
            <a:avLst/>
          </a:prstGeom>
        </p:spPr>
      </p:pic>
      <p:sp>
        <p:nvSpPr>
          <p:cNvPr id="25" name="Freccia a destra 24">
            <a:extLst>
              <a:ext uri="{FF2B5EF4-FFF2-40B4-BE49-F238E27FC236}">
                <a16:creationId xmlns:a16="http://schemas.microsoft.com/office/drawing/2014/main" id="{C00D265E-C310-DB4F-D78A-61DD084504FD}"/>
              </a:ext>
            </a:extLst>
          </p:cNvPr>
          <p:cNvSpPr/>
          <p:nvPr/>
        </p:nvSpPr>
        <p:spPr>
          <a:xfrm rot="10800000" flipH="1">
            <a:off x="4769000" y="1710974"/>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ccia a destra 25">
            <a:extLst>
              <a:ext uri="{FF2B5EF4-FFF2-40B4-BE49-F238E27FC236}">
                <a16:creationId xmlns:a16="http://schemas.microsoft.com/office/drawing/2014/main" id="{449C5F0F-32F6-3BFD-54FE-18E450D8C482}"/>
              </a:ext>
            </a:extLst>
          </p:cNvPr>
          <p:cNvSpPr/>
          <p:nvPr/>
        </p:nvSpPr>
        <p:spPr>
          <a:xfrm rot="10800000" flipH="1">
            <a:off x="4768999" y="2250201"/>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po 3">
            <a:extLst>
              <a:ext uri="{FF2B5EF4-FFF2-40B4-BE49-F238E27FC236}">
                <a16:creationId xmlns:a16="http://schemas.microsoft.com/office/drawing/2014/main" id="{FB63BCB2-51FD-121A-15E8-4530BBDB7641}"/>
              </a:ext>
            </a:extLst>
          </p:cNvPr>
          <p:cNvGrpSpPr/>
          <p:nvPr/>
        </p:nvGrpSpPr>
        <p:grpSpPr>
          <a:xfrm>
            <a:off x="1987826" y="31362"/>
            <a:ext cx="8530678" cy="261610"/>
            <a:chOff x="1987826" y="31362"/>
            <a:chExt cx="8530678" cy="261610"/>
          </a:xfrm>
        </p:grpSpPr>
        <p:sp>
          <p:nvSpPr>
            <p:cNvPr id="6" name="CasellaDiTesto 5">
              <a:extLst>
                <a:ext uri="{FF2B5EF4-FFF2-40B4-BE49-F238E27FC236}">
                  <a16:creationId xmlns:a16="http://schemas.microsoft.com/office/drawing/2014/main" id="{8B18892C-98FE-EDB6-0F90-964DF15E0B19}"/>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8" name="CasellaDiTesto 7">
              <a:extLst>
                <a:ext uri="{FF2B5EF4-FFF2-40B4-BE49-F238E27FC236}">
                  <a16:creationId xmlns:a16="http://schemas.microsoft.com/office/drawing/2014/main" id="{BF26B999-E776-5336-35C6-867D535467A8}"/>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METHODS</a:t>
              </a:r>
            </a:p>
          </p:txBody>
        </p:sp>
        <p:sp>
          <p:nvSpPr>
            <p:cNvPr id="9" name="CasellaDiTesto 8">
              <a:extLst>
                <a:ext uri="{FF2B5EF4-FFF2-40B4-BE49-F238E27FC236}">
                  <a16:creationId xmlns:a16="http://schemas.microsoft.com/office/drawing/2014/main" id="{2AE840D9-4DAC-D046-FE3A-24009905EEDB}"/>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RESULTS</a:t>
              </a:r>
            </a:p>
          </p:txBody>
        </p:sp>
        <p:sp>
          <p:nvSpPr>
            <p:cNvPr id="10" name="CasellaDiTesto 9">
              <a:extLst>
                <a:ext uri="{FF2B5EF4-FFF2-40B4-BE49-F238E27FC236}">
                  <a16:creationId xmlns:a16="http://schemas.microsoft.com/office/drawing/2014/main" id="{A9E9477A-9BBA-40D5-4E7A-E8F32C39FB4F}"/>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5504870E-1A2D-1F30-97B8-D98BF63B8707}"/>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34E04573-8E6E-9971-8A1F-F9B7158D4FA2}"/>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6EADE31D-E948-94D7-DE52-401ED712BA5E}"/>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20" name="CasellaDiTesto 19">
            <a:extLst>
              <a:ext uri="{FF2B5EF4-FFF2-40B4-BE49-F238E27FC236}">
                <a16:creationId xmlns:a16="http://schemas.microsoft.com/office/drawing/2014/main" id="{D78D6CC5-EBB0-2111-DFD3-7E6D64CDFAAE}"/>
              </a:ext>
            </a:extLst>
          </p:cNvPr>
          <p:cNvSpPr txBox="1"/>
          <p:nvPr/>
        </p:nvSpPr>
        <p:spPr>
          <a:xfrm>
            <a:off x="352346" y="1231561"/>
            <a:ext cx="5259018" cy="369332"/>
          </a:xfrm>
          <a:prstGeom prst="rect">
            <a:avLst/>
          </a:prstGeom>
          <a:noFill/>
        </p:spPr>
        <p:txBody>
          <a:bodyPr wrap="square">
            <a:spAutoFit/>
          </a:bodyPr>
          <a:lstStyle/>
          <a:p>
            <a:r>
              <a:rPr lang="en-US" b="1" dirty="0">
                <a:latin typeface="Montserrat" panose="00000500000000000000" pitchFamily="2" charset="0"/>
              </a:rPr>
              <a:t>Partial Equilibrium Approach </a:t>
            </a:r>
            <a:r>
              <a:rPr lang="en-US" dirty="0">
                <a:latin typeface="Montserrat" panose="00000500000000000000" pitchFamily="2" charset="0"/>
              </a:rPr>
              <a:t>(</a:t>
            </a:r>
            <a:r>
              <a:rPr lang="en-US" b="1" dirty="0">
                <a:latin typeface="Montserrat" panose="00000500000000000000" pitchFamily="2" charset="0"/>
              </a:rPr>
              <a:t>PEA</a:t>
            </a:r>
            <a:r>
              <a:rPr lang="en-US" dirty="0">
                <a:latin typeface="Montserrat" panose="00000500000000000000" pitchFamily="2" charset="0"/>
              </a:rPr>
              <a:t>):</a:t>
            </a:r>
          </a:p>
        </p:txBody>
      </p:sp>
      <p:sp>
        <p:nvSpPr>
          <p:cNvPr id="14" name="CasellaDiTesto 13">
            <a:extLst>
              <a:ext uri="{FF2B5EF4-FFF2-40B4-BE49-F238E27FC236}">
                <a16:creationId xmlns:a16="http://schemas.microsoft.com/office/drawing/2014/main" id="{76C6AA33-34D5-F4B3-6ED8-A9EF4D7A1674}"/>
              </a:ext>
            </a:extLst>
          </p:cNvPr>
          <p:cNvSpPr txBox="1"/>
          <p:nvPr/>
        </p:nvSpPr>
        <p:spPr>
          <a:xfrm>
            <a:off x="6343010" y="2285686"/>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15" name="CasellaDiTesto 14">
            <a:extLst>
              <a:ext uri="{FF2B5EF4-FFF2-40B4-BE49-F238E27FC236}">
                <a16:creationId xmlns:a16="http://schemas.microsoft.com/office/drawing/2014/main" id="{892C1BB7-2EC6-C103-C4CA-22381DC867D2}"/>
              </a:ext>
            </a:extLst>
          </p:cNvPr>
          <p:cNvSpPr txBox="1"/>
          <p:nvPr/>
        </p:nvSpPr>
        <p:spPr>
          <a:xfrm>
            <a:off x="6514328" y="2716969"/>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16" name="CasellaDiTesto 15">
            <a:extLst>
              <a:ext uri="{FF2B5EF4-FFF2-40B4-BE49-F238E27FC236}">
                <a16:creationId xmlns:a16="http://schemas.microsoft.com/office/drawing/2014/main" id="{CA40A7B6-B7F0-9926-3E0A-D81E6A025658}"/>
              </a:ext>
            </a:extLst>
          </p:cNvPr>
          <p:cNvSpPr txBox="1"/>
          <p:nvPr/>
        </p:nvSpPr>
        <p:spPr>
          <a:xfrm>
            <a:off x="6754588" y="3117079"/>
            <a:ext cx="417261"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18" name="CasellaDiTesto 17">
            <a:extLst>
              <a:ext uri="{FF2B5EF4-FFF2-40B4-BE49-F238E27FC236}">
                <a16:creationId xmlns:a16="http://schemas.microsoft.com/office/drawing/2014/main" id="{A2771597-EE7D-3544-2910-EC1778F11C1A}"/>
              </a:ext>
            </a:extLst>
          </p:cNvPr>
          <p:cNvSpPr txBox="1"/>
          <p:nvPr/>
        </p:nvSpPr>
        <p:spPr>
          <a:xfrm>
            <a:off x="7079150" y="3982512"/>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22" name="CasellaDiTesto 21">
            <a:extLst>
              <a:ext uri="{FF2B5EF4-FFF2-40B4-BE49-F238E27FC236}">
                <a16:creationId xmlns:a16="http://schemas.microsoft.com/office/drawing/2014/main" id="{26DB7BD4-28E8-3070-F88B-96A6140CE7E1}"/>
              </a:ext>
            </a:extLst>
          </p:cNvPr>
          <p:cNvSpPr txBox="1"/>
          <p:nvPr/>
        </p:nvSpPr>
        <p:spPr>
          <a:xfrm>
            <a:off x="6829639" y="3567925"/>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24" name="CasellaDiTesto 23">
            <a:extLst>
              <a:ext uri="{FF2B5EF4-FFF2-40B4-BE49-F238E27FC236}">
                <a16:creationId xmlns:a16="http://schemas.microsoft.com/office/drawing/2014/main" id="{6DBCDD7E-6BDC-9A8D-BD2C-9124EB681457}"/>
              </a:ext>
            </a:extLst>
          </p:cNvPr>
          <p:cNvSpPr txBox="1"/>
          <p:nvPr/>
        </p:nvSpPr>
        <p:spPr>
          <a:xfrm>
            <a:off x="6685219" y="4899052"/>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27" name="CasellaDiTesto 26">
            <a:extLst>
              <a:ext uri="{FF2B5EF4-FFF2-40B4-BE49-F238E27FC236}">
                <a16:creationId xmlns:a16="http://schemas.microsoft.com/office/drawing/2014/main" id="{7D3AFE92-FEE8-ACB8-E9E9-A5E0B12FB396}"/>
              </a:ext>
            </a:extLst>
          </p:cNvPr>
          <p:cNvSpPr txBox="1"/>
          <p:nvPr/>
        </p:nvSpPr>
        <p:spPr>
          <a:xfrm>
            <a:off x="6571278" y="4448206"/>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FBD9A4F0-1338-D530-ED3C-22B2086917DA}"/>
                  </a:ext>
                </a:extLst>
              </p:cNvPr>
              <p:cNvSpPr txBox="1"/>
              <p:nvPr/>
            </p:nvSpPr>
            <p:spPr>
              <a:xfrm>
                <a:off x="9908878" y="1948955"/>
                <a:ext cx="1794215" cy="400110"/>
              </a:xfrm>
              <a:prstGeom prst="rect">
                <a:avLst/>
              </a:prstGeom>
              <a:solidFill>
                <a:srgbClr val="8CCEED"/>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rPr>
                        <m:t>𝑝𝑒</m:t>
                      </m:r>
                      <m:r>
                        <a:rPr lang="en-US" sz="2000" b="0" i="1" smtClean="0">
                          <a:solidFill>
                            <a:schemeClr val="bg1"/>
                          </a:solidFill>
                          <a:latin typeface="Cambria Math" panose="02040503050406030204" pitchFamily="18" charset="0"/>
                        </a:rPr>
                        <m:t>=−</m:t>
                      </m:r>
                      <m:func>
                        <m:funcPr>
                          <m:ctrlPr>
                            <a:rPr lang="en-US" sz="2000" b="0" i="1" smtClean="0">
                              <a:solidFill>
                                <a:schemeClr val="bg1"/>
                              </a:solidFill>
                              <a:latin typeface="Cambria Math" panose="02040503050406030204" pitchFamily="18" charset="0"/>
                            </a:rPr>
                          </m:ctrlPr>
                        </m:funcPr>
                        <m:fName>
                          <m:r>
                            <m:rPr>
                              <m:sty m:val="p"/>
                            </m:rPr>
                            <a:rPr lang="en-US" sz="2000" b="0" i="0" smtClean="0">
                              <a:solidFill>
                                <a:schemeClr val="bg1"/>
                              </a:solidFill>
                              <a:latin typeface="Cambria Math" panose="02040503050406030204" pitchFamily="18" charset="0"/>
                            </a:rPr>
                            <m:t>log</m:t>
                          </m:r>
                        </m:fName>
                        <m:e>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𝑎</m:t>
                              </m:r>
                            </m:e>
                            <m:sub>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𝑒</m:t>
                                  </m:r>
                                </m:e>
                                <m:sup>
                                  <m:r>
                                    <a:rPr lang="en-US" sz="2000" b="0" i="1" smtClean="0">
                                      <a:solidFill>
                                        <a:schemeClr val="bg1"/>
                                      </a:solidFill>
                                      <a:latin typeface="Cambria Math" panose="02040503050406030204" pitchFamily="18" charset="0"/>
                                    </a:rPr>
                                    <m:t>−</m:t>
                                  </m:r>
                                </m:sup>
                              </m:sSup>
                            </m:sub>
                          </m:sSub>
                        </m:e>
                      </m:func>
                    </m:oMath>
                  </m:oMathPara>
                </a14:m>
                <a:endParaRPr lang="en-US" sz="2000" noProof="0" dirty="0">
                  <a:solidFill>
                    <a:schemeClr val="bg1"/>
                  </a:solidFill>
                  <a:latin typeface="Montserrat" panose="00000500000000000000" pitchFamily="2" charset="0"/>
                </a:endParaRPr>
              </a:p>
            </p:txBody>
          </p:sp>
        </mc:Choice>
        <mc:Fallback xmlns="">
          <p:sp>
            <p:nvSpPr>
              <p:cNvPr id="30" name="CasellaDiTesto 29">
                <a:extLst>
                  <a:ext uri="{FF2B5EF4-FFF2-40B4-BE49-F238E27FC236}">
                    <a16:creationId xmlns:a16="http://schemas.microsoft.com/office/drawing/2014/main" id="{FBD9A4F0-1338-D530-ED3C-22B2086917DA}"/>
                  </a:ext>
                </a:extLst>
              </p:cNvPr>
              <p:cNvSpPr txBox="1">
                <a:spLocks noRot="1" noChangeAspect="1" noMove="1" noResize="1" noEditPoints="1" noAdjustHandles="1" noChangeArrowheads="1" noChangeShapeType="1" noTextEdit="1"/>
              </p:cNvSpPr>
              <p:nvPr/>
            </p:nvSpPr>
            <p:spPr>
              <a:xfrm>
                <a:off x="9908878" y="1948955"/>
                <a:ext cx="1794215" cy="400110"/>
              </a:xfrm>
              <a:prstGeom prst="rect">
                <a:avLst/>
              </a:prstGeom>
              <a:blipFill>
                <a:blip r:embed="rId5"/>
                <a:stretch>
                  <a:fillRect b="-16923"/>
                </a:stretch>
              </a:blipFill>
            </p:spPr>
            <p:txBody>
              <a:bodyPr/>
              <a:lstStyle/>
              <a:p>
                <a:r>
                  <a:rPr lang="en-US">
                    <a:noFill/>
                  </a:rPr>
                  <a:t> </a:t>
                </a:r>
              </a:p>
            </p:txBody>
          </p:sp>
        </mc:Fallback>
      </mc:AlternateContent>
      <p:sp>
        <p:nvSpPr>
          <p:cNvPr id="33" name="CasellaDiTesto 32">
            <a:extLst>
              <a:ext uri="{FF2B5EF4-FFF2-40B4-BE49-F238E27FC236}">
                <a16:creationId xmlns:a16="http://schemas.microsoft.com/office/drawing/2014/main" id="{FB150209-12ED-4C15-84CD-40E8FF6BEBF8}"/>
              </a:ext>
            </a:extLst>
          </p:cNvPr>
          <p:cNvSpPr txBox="1"/>
          <p:nvPr/>
        </p:nvSpPr>
        <p:spPr>
          <a:xfrm>
            <a:off x="1135406" y="2951130"/>
            <a:ext cx="996563" cy="338554"/>
          </a:xfrm>
          <a:prstGeom prst="rect">
            <a:avLst/>
          </a:prstGeom>
          <a:noFill/>
        </p:spPr>
        <p:txBody>
          <a:bodyPr wrap="square">
            <a:spAutoFit/>
          </a:bodyPr>
          <a:lstStyle/>
          <a:p>
            <a:r>
              <a:rPr lang="en-US" sz="1600" dirty="0">
                <a:latin typeface="Montserrat SemiBold" panose="00000700000000000000" pitchFamily="2" charset="0"/>
              </a:rPr>
              <a:t>Oxygen</a:t>
            </a:r>
            <a:endParaRPr lang="en-US" sz="1600" dirty="0"/>
          </a:p>
        </p:txBody>
      </p:sp>
      <p:sp>
        <p:nvSpPr>
          <p:cNvPr id="34" name="CasellaDiTesto 33">
            <a:extLst>
              <a:ext uri="{FF2B5EF4-FFF2-40B4-BE49-F238E27FC236}">
                <a16:creationId xmlns:a16="http://schemas.microsoft.com/office/drawing/2014/main" id="{C02ED205-BBEB-2DE8-7051-13A0F20E722C}"/>
              </a:ext>
            </a:extLst>
          </p:cNvPr>
          <p:cNvSpPr txBox="1"/>
          <p:nvPr/>
        </p:nvSpPr>
        <p:spPr>
          <a:xfrm>
            <a:off x="1458310" y="3287613"/>
            <a:ext cx="996563" cy="338554"/>
          </a:xfrm>
          <a:prstGeom prst="rect">
            <a:avLst/>
          </a:prstGeom>
          <a:noFill/>
        </p:spPr>
        <p:txBody>
          <a:bodyPr wrap="square">
            <a:spAutoFit/>
          </a:bodyPr>
          <a:lstStyle/>
          <a:p>
            <a:r>
              <a:rPr lang="en-US" sz="1600" dirty="0">
                <a:latin typeface="Montserrat SemiBold" panose="00000700000000000000" pitchFamily="2" charset="0"/>
              </a:rPr>
              <a:t>Nitrate</a:t>
            </a:r>
            <a:endParaRPr lang="en-US" sz="1600" dirty="0"/>
          </a:p>
        </p:txBody>
      </p:sp>
      <p:sp>
        <p:nvSpPr>
          <p:cNvPr id="35" name="CasellaDiTesto 34">
            <a:extLst>
              <a:ext uri="{FF2B5EF4-FFF2-40B4-BE49-F238E27FC236}">
                <a16:creationId xmlns:a16="http://schemas.microsoft.com/office/drawing/2014/main" id="{8B44324F-702B-3EE1-FD33-630F47D914DD}"/>
              </a:ext>
            </a:extLst>
          </p:cNvPr>
          <p:cNvSpPr txBox="1"/>
          <p:nvPr/>
        </p:nvSpPr>
        <p:spPr>
          <a:xfrm>
            <a:off x="1999039" y="3817248"/>
            <a:ext cx="1216794" cy="338554"/>
          </a:xfrm>
          <a:prstGeom prst="rect">
            <a:avLst/>
          </a:prstGeom>
          <a:noFill/>
        </p:spPr>
        <p:txBody>
          <a:bodyPr wrap="square">
            <a:spAutoFit/>
          </a:bodyPr>
          <a:lstStyle/>
          <a:p>
            <a:r>
              <a:rPr lang="en-US" sz="1600" dirty="0">
                <a:latin typeface="Montserrat SemiBold" panose="00000700000000000000" pitchFamily="2" charset="0"/>
              </a:rPr>
              <a:t>Fe oxide</a:t>
            </a:r>
            <a:endParaRPr lang="en-US" sz="1600" dirty="0"/>
          </a:p>
        </p:txBody>
      </p:sp>
      <p:sp>
        <p:nvSpPr>
          <p:cNvPr id="36" name="CasellaDiTesto 35">
            <a:extLst>
              <a:ext uri="{FF2B5EF4-FFF2-40B4-BE49-F238E27FC236}">
                <a16:creationId xmlns:a16="http://schemas.microsoft.com/office/drawing/2014/main" id="{6D52A395-7767-96AA-1C1A-FE298A0623C6}"/>
              </a:ext>
            </a:extLst>
          </p:cNvPr>
          <p:cNvSpPr txBox="1"/>
          <p:nvPr/>
        </p:nvSpPr>
        <p:spPr>
          <a:xfrm>
            <a:off x="1776435" y="3604493"/>
            <a:ext cx="1216794" cy="338554"/>
          </a:xfrm>
          <a:prstGeom prst="rect">
            <a:avLst/>
          </a:prstGeom>
          <a:noFill/>
        </p:spPr>
        <p:txBody>
          <a:bodyPr wrap="square">
            <a:spAutoFit/>
          </a:bodyPr>
          <a:lstStyle/>
          <a:p>
            <a:r>
              <a:rPr lang="en-US" sz="1600" dirty="0">
                <a:latin typeface="Montserrat SemiBold" panose="00000700000000000000" pitchFamily="2" charset="0"/>
              </a:rPr>
              <a:t>Mn oxide</a:t>
            </a:r>
            <a:endParaRPr lang="en-US" sz="1600" dirty="0"/>
          </a:p>
        </p:txBody>
      </p:sp>
      <p:sp>
        <p:nvSpPr>
          <p:cNvPr id="37" name="CasellaDiTesto 36">
            <a:extLst>
              <a:ext uri="{FF2B5EF4-FFF2-40B4-BE49-F238E27FC236}">
                <a16:creationId xmlns:a16="http://schemas.microsoft.com/office/drawing/2014/main" id="{9B6AEC47-DF03-455D-8959-81BAA3C7E00E}"/>
              </a:ext>
            </a:extLst>
          </p:cNvPr>
          <p:cNvSpPr txBox="1"/>
          <p:nvPr/>
        </p:nvSpPr>
        <p:spPr>
          <a:xfrm>
            <a:off x="2488603" y="4318756"/>
            <a:ext cx="1216794" cy="338554"/>
          </a:xfrm>
          <a:prstGeom prst="rect">
            <a:avLst/>
          </a:prstGeom>
          <a:noFill/>
        </p:spPr>
        <p:txBody>
          <a:bodyPr wrap="square">
            <a:spAutoFit/>
          </a:bodyPr>
          <a:lstStyle/>
          <a:p>
            <a:r>
              <a:rPr lang="en-US" sz="1600" dirty="0">
                <a:latin typeface="Montserrat SemiBold" panose="00000700000000000000" pitchFamily="2" charset="0"/>
              </a:rPr>
              <a:t>Sulfate</a:t>
            </a:r>
            <a:endParaRPr lang="en-US" sz="1600" dirty="0"/>
          </a:p>
        </p:txBody>
      </p:sp>
      <p:sp>
        <p:nvSpPr>
          <p:cNvPr id="38" name="CasellaDiTesto 37">
            <a:extLst>
              <a:ext uri="{FF2B5EF4-FFF2-40B4-BE49-F238E27FC236}">
                <a16:creationId xmlns:a16="http://schemas.microsoft.com/office/drawing/2014/main" id="{D6681F83-B3C1-BBFD-291C-BD523C73E31E}"/>
              </a:ext>
            </a:extLst>
          </p:cNvPr>
          <p:cNvSpPr txBox="1"/>
          <p:nvPr/>
        </p:nvSpPr>
        <p:spPr>
          <a:xfrm>
            <a:off x="2869397" y="4718866"/>
            <a:ext cx="2014416" cy="338554"/>
          </a:xfrm>
          <a:prstGeom prst="rect">
            <a:avLst/>
          </a:prstGeom>
          <a:noFill/>
        </p:spPr>
        <p:txBody>
          <a:bodyPr wrap="square">
            <a:spAutoFit/>
          </a:bodyPr>
          <a:lstStyle/>
          <a:p>
            <a:r>
              <a:rPr lang="en-US" sz="1600" dirty="0">
                <a:latin typeface="Montserrat SemiBold" panose="00000700000000000000" pitchFamily="2" charset="0"/>
              </a:rPr>
              <a:t>Inorganic carbon</a:t>
            </a:r>
            <a:endParaRPr lang="en-US" sz="1600" dirty="0"/>
          </a:p>
        </p:txBody>
      </p:sp>
      <p:sp>
        <p:nvSpPr>
          <p:cNvPr id="39" name="Freccia a destra 38">
            <a:extLst>
              <a:ext uri="{FF2B5EF4-FFF2-40B4-BE49-F238E27FC236}">
                <a16:creationId xmlns:a16="http://schemas.microsoft.com/office/drawing/2014/main" id="{50BBD27B-4433-30D6-33FB-ADA2A75C86C6}"/>
              </a:ext>
            </a:extLst>
          </p:cNvPr>
          <p:cNvSpPr/>
          <p:nvPr/>
        </p:nvSpPr>
        <p:spPr>
          <a:xfrm rot="13683166" flipH="1">
            <a:off x="537117" y="4017478"/>
            <a:ext cx="3014708" cy="435595"/>
          </a:xfrm>
          <a:prstGeom prst="rightArrow">
            <a:avLst>
              <a:gd name="adj1" fmla="val 30276"/>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98232515-D775-AA51-B731-50A65E1B9559}"/>
                  </a:ext>
                </a:extLst>
              </p:cNvPr>
              <p:cNvSpPr txBox="1"/>
              <p:nvPr/>
            </p:nvSpPr>
            <p:spPr>
              <a:xfrm>
                <a:off x="2924519" y="5169834"/>
                <a:ext cx="119929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7FC9EB"/>
                          </a:solidFill>
                          <a:latin typeface="Cambria Math" panose="02040503050406030204" pitchFamily="18" charset="0"/>
                        </a:rPr>
                        <m:t>𝑝𝑒</m:t>
                      </m:r>
                      <m:r>
                        <a:rPr lang="en-US" sz="2800" b="0" i="1" smtClean="0">
                          <a:solidFill>
                            <a:srgbClr val="7FC9EB"/>
                          </a:solidFill>
                          <a:latin typeface="Cambria Math" panose="02040503050406030204" pitchFamily="18" charset="0"/>
                          <a:ea typeface="Cambria Math" panose="02040503050406030204" pitchFamily="18" charset="0"/>
                        </a:rPr>
                        <m:t>↓</m:t>
                      </m:r>
                    </m:oMath>
                  </m:oMathPara>
                </a14:m>
                <a:endParaRPr lang="en-US" sz="2800" dirty="0">
                  <a:solidFill>
                    <a:srgbClr val="7FC9EB"/>
                  </a:solidFill>
                </a:endParaRPr>
              </a:p>
            </p:txBody>
          </p:sp>
        </mc:Choice>
        <mc:Fallback xmlns="">
          <p:sp>
            <p:nvSpPr>
              <p:cNvPr id="41" name="CasellaDiTesto 40">
                <a:extLst>
                  <a:ext uri="{FF2B5EF4-FFF2-40B4-BE49-F238E27FC236}">
                    <a16:creationId xmlns:a16="http://schemas.microsoft.com/office/drawing/2014/main" id="{98232515-D775-AA51-B731-50A65E1B9559}"/>
                  </a:ext>
                </a:extLst>
              </p:cNvPr>
              <p:cNvSpPr txBox="1">
                <a:spLocks noRot="1" noChangeAspect="1" noMove="1" noResize="1" noEditPoints="1" noAdjustHandles="1" noChangeArrowheads="1" noChangeShapeType="1" noTextEdit="1"/>
              </p:cNvSpPr>
              <p:nvPr/>
            </p:nvSpPr>
            <p:spPr>
              <a:xfrm>
                <a:off x="2924519" y="5169834"/>
                <a:ext cx="1199290" cy="523220"/>
              </a:xfrm>
              <a:prstGeom prst="rect">
                <a:avLst/>
              </a:prstGeom>
              <a:blipFill>
                <a:blip r:embed="rId6"/>
                <a:stretch>
                  <a:fillRect/>
                </a:stretch>
              </a:blipFill>
            </p:spPr>
            <p:txBody>
              <a:bodyPr/>
              <a:lstStyle/>
              <a:p>
                <a:r>
                  <a:rPr lang="en-US">
                    <a:noFill/>
                  </a:rPr>
                  <a:t> </a:t>
                </a:r>
              </a:p>
            </p:txBody>
          </p:sp>
        </mc:Fallback>
      </mc:AlternateContent>
      <p:sp>
        <p:nvSpPr>
          <p:cNvPr id="43" name="Rettangolo 42">
            <a:extLst>
              <a:ext uri="{FF2B5EF4-FFF2-40B4-BE49-F238E27FC236}">
                <a16:creationId xmlns:a16="http://schemas.microsoft.com/office/drawing/2014/main" id="{800FECC8-76A3-2AC1-1F51-AC29609C2A05}"/>
              </a:ext>
            </a:extLst>
          </p:cNvPr>
          <p:cNvSpPr/>
          <p:nvPr/>
        </p:nvSpPr>
        <p:spPr>
          <a:xfrm>
            <a:off x="5184533" y="1651629"/>
            <a:ext cx="4406760" cy="49494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6EAFC9BF-CA58-628E-B476-C920318F3A54}"/>
                  </a:ext>
                </a:extLst>
              </p:cNvPr>
              <p:cNvSpPr txBox="1"/>
              <p:nvPr/>
            </p:nvSpPr>
            <p:spPr>
              <a:xfrm>
                <a:off x="7789863" y="1695186"/>
                <a:ext cx="7488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0" smtClean="0">
                          <a:solidFill>
                            <a:schemeClr val="tx1">
                              <a:lumMod val="75000"/>
                              <a:lumOff val="25000"/>
                            </a:schemeClr>
                          </a:solidFill>
                          <a:latin typeface="Cambria Math" panose="02040503050406030204" pitchFamily="18" charset="0"/>
                        </a:rPr>
                        <m:t>+4</m:t>
                      </m:r>
                      <m:sSup>
                        <m:sSupPr>
                          <m:ctrlPr>
                            <a:rPr lang="en-US" sz="1800" b="0" i="1" smtClean="0">
                              <a:solidFill>
                                <a:schemeClr val="tx1">
                                  <a:lumMod val="75000"/>
                                  <a:lumOff val="25000"/>
                                </a:schemeClr>
                              </a:solidFill>
                              <a:latin typeface="Cambria Math" panose="02040503050406030204" pitchFamily="18" charset="0"/>
                            </a:rPr>
                          </m:ctrlPr>
                        </m:sSupPr>
                        <m:e>
                          <m:r>
                            <m:rPr>
                              <m:sty m:val="p"/>
                            </m:rPr>
                            <a:rPr lang="en-US" sz="1800" b="0" i="0" smtClean="0">
                              <a:solidFill>
                                <a:schemeClr val="tx1">
                                  <a:lumMod val="75000"/>
                                  <a:lumOff val="25000"/>
                                </a:schemeClr>
                              </a:solidFill>
                              <a:latin typeface="Cambria Math" panose="02040503050406030204" pitchFamily="18" charset="0"/>
                            </a:rPr>
                            <m:t>e</m:t>
                          </m:r>
                        </m:e>
                        <m:sup>
                          <m:r>
                            <a:rPr lang="en-US" sz="1800" b="0" i="0" smtClean="0">
                              <a:solidFill>
                                <a:schemeClr val="tx1">
                                  <a:lumMod val="75000"/>
                                  <a:lumOff val="25000"/>
                                </a:schemeClr>
                              </a:solidFill>
                              <a:latin typeface="Cambria Math" panose="02040503050406030204" pitchFamily="18" charset="0"/>
                            </a:rPr>
                            <m:t>−</m:t>
                          </m:r>
                        </m:sup>
                      </m:sSup>
                    </m:oMath>
                  </m:oMathPara>
                </a14:m>
                <a:endParaRPr lang="en-US" dirty="0">
                  <a:solidFill>
                    <a:schemeClr val="tx1">
                      <a:lumMod val="75000"/>
                      <a:lumOff val="25000"/>
                    </a:schemeClr>
                  </a:solidFill>
                </a:endParaRPr>
              </a:p>
            </p:txBody>
          </p:sp>
        </mc:Choice>
        <mc:Fallback xmlns="">
          <p:sp>
            <p:nvSpPr>
              <p:cNvPr id="3" name="CasellaDiTesto 2">
                <a:extLst>
                  <a:ext uri="{FF2B5EF4-FFF2-40B4-BE49-F238E27FC236}">
                    <a16:creationId xmlns:a16="http://schemas.microsoft.com/office/drawing/2014/main" id="{6EAFC9BF-CA58-628E-B476-C920318F3A54}"/>
                  </a:ext>
                </a:extLst>
              </p:cNvPr>
              <p:cNvSpPr txBox="1">
                <a:spLocks noRot="1" noChangeAspect="1" noMove="1" noResize="1" noEditPoints="1" noAdjustHandles="1" noChangeArrowheads="1" noChangeShapeType="1" noTextEdit="1"/>
              </p:cNvSpPr>
              <p:nvPr/>
            </p:nvSpPr>
            <p:spPr>
              <a:xfrm>
                <a:off x="7789863" y="1695186"/>
                <a:ext cx="748862" cy="369332"/>
              </a:xfrm>
              <a:prstGeom prst="rect">
                <a:avLst/>
              </a:prstGeom>
              <a:blipFill>
                <a:blip r:embed="rId7"/>
                <a:stretch>
                  <a:fillRect/>
                </a:stretch>
              </a:blipFill>
            </p:spPr>
            <p:txBody>
              <a:bodyPr/>
              <a:lstStyle/>
              <a:p>
                <a:r>
                  <a:rPr lang="en-US">
                    <a:noFill/>
                  </a:rPr>
                  <a:t> </a:t>
                </a:r>
              </a:p>
            </p:txBody>
          </p:sp>
        </mc:Fallback>
      </mc:AlternateContent>
      <p:sp>
        <p:nvSpPr>
          <p:cNvPr id="28" name="CasellaDiTesto 27">
            <a:extLst>
              <a:ext uri="{FF2B5EF4-FFF2-40B4-BE49-F238E27FC236}">
                <a16:creationId xmlns:a16="http://schemas.microsoft.com/office/drawing/2014/main" id="{69065AA2-9CCE-63BA-A4DD-C48E36A09463}"/>
              </a:ext>
            </a:extLst>
          </p:cNvPr>
          <p:cNvSpPr txBox="1"/>
          <p:nvPr/>
        </p:nvSpPr>
        <p:spPr>
          <a:xfrm>
            <a:off x="8059561" y="1695505"/>
            <a:ext cx="342210" cy="400110"/>
          </a:xfrm>
          <a:prstGeom prst="rect">
            <a:avLst/>
          </a:prstGeom>
          <a:solidFill>
            <a:srgbClr val="FFC000">
              <a:alpha val="19000"/>
            </a:srgbClr>
          </a:solidFill>
        </p:spPr>
        <p:txBody>
          <a:bodyPr wrap="square">
            <a:spAutoFit/>
          </a:bodyPr>
          <a:lstStyle/>
          <a:p>
            <a:endParaRPr lang="it-IT" sz="2000" i="1" dirty="0">
              <a:solidFill>
                <a:schemeClr val="bg1"/>
              </a:solidFill>
              <a:latin typeface="Montserrat" panose="00000500000000000000" pitchFamily="2" charset="0"/>
              <a:ea typeface="Cambria Math" panose="02040503050406030204" pitchFamily="18" charset="0"/>
            </a:endParaRPr>
          </a:p>
        </p:txBody>
      </p:sp>
      <p:sp>
        <p:nvSpPr>
          <p:cNvPr id="29" name="Freccia a destra 28">
            <a:extLst>
              <a:ext uri="{FF2B5EF4-FFF2-40B4-BE49-F238E27FC236}">
                <a16:creationId xmlns:a16="http://schemas.microsoft.com/office/drawing/2014/main" id="{3CD7CA67-795F-5848-2543-BC38B1006F97}"/>
              </a:ext>
            </a:extLst>
          </p:cNvPr>
          <p:cNvSpPr/>
          <p:nvPr/>
        </p:nvSpPr>
        <p:spPr>
          <a:xfrm rot="12085953" flipH="1">
            <a:off x="9651736" y="1809577"/>
            <a:ext cx="196699" cy="278757"/>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ccia a destra 30">
            <a:extLst>
              <a:ext uri="{FF2B5EF4-FFF2-40B4-BE49-F238E27FC236}">
                <a16:creationId xmlns:a16="http://schemas.microsoft.com/office/drawing/2014/main" id="{4C616D70-EA55-B5EC-00C9-F208401D6B66}"/>
              </a:ext>
            </a:extLst>
          </p:cNvPr>
          <p:cNvSpPr/>
          <p:nvPr/>
        </p:nvSpPr>
        <p:spPr>
          <a:xfrm rot="8798116" flipH="1">
            <a:off x="9668052" y="2224709"/>
            <a:ext cx="196699" cy="278757"/>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Ovale 4">
                <a:extLst>
                  <a:ext uri="{FF2B5EF4-FFF2-40B4-BE49-F238E27FC236}">
                    <a16:creationId xmlns:a16="http://schemas.microsoft.com/office/drawing/2014/main" id="{7FF2DB9F-04CA-C449-8243-1B3B06C2DDE5}"/>
                  </a:ext>
                </a:extLst>
              </p:cNvPr>
              <p:cNvSpPr/>
              <p:nvPr/>
            </p:nvSpPr>
            <p:spPr>
              <a:xfrm>
                <a:off x="11311197" y="2102210"/>
                <a:ext cx="309929" cy="2704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bg1"/>
                              </a:solidFill>
                              <a:latin typeface="Cambria Math" panose="02040503050406030204" pitchFamily="18" charset="0"/>
                            </a:rPr>
                          </m:ctrlPr>
                        </m:sSupPr>
                        <m:e>
                          <m:r>
                            <a:rPr lang="en-US" sz="1600" b="0" i="1" smtClean="0">
                              <a:solidFill>
                                <a:schemeClr val="bg1"/>
                              </a:solidFill>
                              <a:latin typeface="Cambria Math" panose="02040503050406030204" pitchFamily="18" charset="0"/>
                            </a:rPr>
                            <m:t>𝑒</m:t>
                          </m:r>
                        </m:e>
                        <m:sup>
                          <m:r>
                            <a:rPr lang="en-US" sz="1600" b="0" i="1" smtClean="0">
                              <a:solidFill>
                                <a:schemeClr val="bg1"/>
                              </a:solidFill>
                              <a:latin typeface="Cambria Math" panose="02040503050406030204" pitchFamily="18" charset="0"/>
                            </a:rPr>
                            <m:t>−</m:t>
                          </m:r>
                        </m:sup>
                      </m:sSup>
                    </m:oMath>
                  </m:oMathPara>
                </a14:m>
                <a:endParaRPr lang="en-US" sz="1600" dirty="0">
                  <a:solidFill>
                    <a:schemeClr val="bg1"/>
                  </a:solidFill>
                </a:endParaRPr>
              </a:p>
            </p:txBody>
          </p:sp>
        </mc:Choice>
        <mc:Fallback xmlns="">
          <p:sp>
            <p:nvSpPr>
              <p:cNvPr id="5" name="Ovale 4">
                <a:extLst>
                  <a:ext uri="{FF2B5EF4-FFF2-40B4-BE49-F238E27FC236}">
                    <a16:creationId xmlns:a16="http://schemas.microsoft.com/office/drawing/2014/main" id="{7FF2DB9F-04CA-C449-8243-1B3B06C2DDE5}"/>
                  </a:ext>
                </a:extLst>
              </p:cNvPr>
              <p:cNvSpPr>
                <a:spLocks noRot="1" noChangeAspect="1" noMove="1" noResize="1" noEditPoints="1" noAdjustHandles="1" noChangeArrowheads="1" noChangeShapeType="1" noTextEdit="1"/>
              </p:cNvSpPr>
              <p:nvPr/>
            </p:nvSpPr>
            <p:spPr>
              <a:xfrm>
                <a:off x="11311197" y="2102210"/>
                <a:ext cx="309929" cy="270411"/>
              </a:xfrm>
              <a:prstGeom prst="ellipse">
                <a:avLst/>
              </a:prstGeom>
              <a:blipFill>
                <a:blip r:embed="rId8"/>
                <a:stretch>
                  <a:fillRect l="-12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164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F7B929-441F-8218-2376-C0BBBA725DB9}"/>
            </a:ext>
          </a:extLst>
        </p:cNvPr>
        <p:cNvGrpSpPr/>
        <p:nvPr/>
      </p:nvGrpSpPr>
      <p:grpSpPr>
        <a:xfrm>
          <a:off x="0" y="0"/>
          <a:ext cx="0" cy="0"/>
          <a:chOff x="0" y="0"/>
          <a:chExt cx="0" cy="0"/>
        </a:xfrm>
      </p:grpSpPr>
      <p:pic>
        <p:nvPicPr>
          <p:cNvPr id="36" name="Immagine 35">
            <a:extLst>
              <a:ext uri="{FF2B5EF4-FFF2-40B4-BE49-F238E27FC236}">
                <a16:creationId xmlns:a16="http://schemas.microsoft.com/office/drawing/2014/main" id="{1E90FEC7-2881-950C-C528-52A330147CC6}"/>
              </a:ext>
            </a:extLst>
          </p:cNvPr>
          <p:cNvPicPr>
            <a:picLocks noChangeAspect="1"/>
          </p:cNvPicPr>
          <p:nvPr/>
        </p:nvPicPr>
        <p:blipFill>
          <a:blip r:embed="rId3"/>
          <a:stretch>
            <a:fillRect/>
          </a:stretch>
        </p:blipFill>
        <p:spPr>
          <a:xfrm>
            <a:off x="3040869" y="1606677"/>
            <a:ext cx="6325956" cy="2984134"/>
          </a:xfrm>
          <a:prstGeom prst="rect">
            <a:avLst/>
          </a:prstGeom>
        </p:spPr>
      </p:pic>
      <p:pic>
        <p:nvPicPr>
          <p:cNvPr id="133" name="Immagine 132">
            <a:extLst>
              <a:ext uri="{FF2B5EF4-FFF2-40B4-BE49-F238E27FC236}">
                <a16:creationId xmlns:a16="http://schemas.microsoft.com/office/drawing/2014/main" id="{1BFE8B62-0BAE-DBE8-52FA-0850A06CC9E8}"/>
              </a:ext>
            </a:extLst>
          </p:cNvPr>
          <p:cNvPicPr>
            <a:picLocks noChangeAspect="1"/>
          </p:cNvPicPr>
          <p:nvPr/>
        </p:nvPicPr>
        <p:blipFill>
          <a:blip r:embed="rId4"/>
          <a:stretch>
            <a:fillRect/>
          </a:stretch>
        </p:blipFill>
        <p:spPr>
          <a:xfrm>
            <a:off x="1355830" y="4436717"/>
            <a:ext cx="2562244" cy="1514486"/>
          </a:xfrm>
          <a:prstGeom prst="rect">
            <a:avLst/>
          </a:prstGeom>
        </p:spPr>
      </p:pic>
      <p:sp>
        <p:nvSpPr>
          <p:cNvPr id="2" name="Titolo 1">
            <a:extLst>
              <a:ext uri="{FF2B5EF4-FFF2-40B4-BE49-F238E27FC236}">
                <a16:creationId xmlns:a16="http://schemas.microsoft.com/office/drawing/2014/main" id="{06A32455-0FDF-E85C-467D-5A56D789EED9}"/>
              </a:ext>
            </a:extLst>
          </p:cNvPr>
          <p:cNvSpPr>
            <a:spLocks noGrp="1"/>
          </p:cNvSpPr>
          <p:nvPr>
            <p:ph type="title"/>
          </p:nvPr>
        </p:nvSpPr>
        <p:spPr/>
        <p:txBody>
          <a:bodyPr/>
          <a:lstStyle/>
          <a:p>
            <a:r>
              <a:rPr lang="en-US" dirty="0"/>
              <a:t>Local Behavior</a:t>
            </a:r>
            <a:endParaRPr lang="en-US" i="1" dirty="0"/>
          </a:p>
        </p:txBody>
      </p:sp>
      <p:grpSp>
        <p:nvGrpSpPr>
          <p:cNvPr id="5" name="Gruppo 4">
            <a:extLst>
              <a:ext uri="{FF2B5EF4-FFF2-40B4-BE49-F238E27FC236}">
                <a16:creationId xmlns:a16="http://schemas.microsoft.com/office/drawing/2014/main" id="{E277AF7E-A278-DFC5-F6D5-7E5654F5C78D}"/>
              </a:ext>
            </a:extLst>
          </p:cNvPr>
          <p:cNvGrpSpPr/>
          <p:nvPr/>
        </p:nvGrpSpPr>
        <p:grpSpPr>
          <a:xfrm>
            <a:off x="1987826" y="31362"/>
            <a:ext cx="8530678" cy="261610"/>
            <a:chOff x="1987826" y="31362"/>
            <a:chExt cx="8530678" cy="261610"/>
          </a:xfrm>
        </p:grpSpPr>
        <p:sp>
          <p:nvSpPr>
            <p:cNvPr id="9" name="CasellaDiTesto 8">
              <a:extLst>
                <a:ext uri="{FF2B5EF4-FFF2-40B4-BE49-F238E27FC236}">
                  <a16:creationId xmlns:a16="http://schemas.microsoft.com/office/drawing/2014/main" id="{29367895-6D80-C280-5E08-36A45F642298}"/>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0" name="CasellaDiTesto 9">
              <a:extLst>
                <a:ext uri="{FF2B5EF4-FFF2-40B4-BE49-F238E27FC236}">
                  <a16:creationId xmlns:a16="http://schemas.microsoft.com/office/drawing/2014/main" id="{C2F62628-0470-0987-7A40-2E06350DFC34}"/>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12" name="CasellaDiTesto 11">
              <a:extLst>
                <a:ext uri="{FF2B5EF4-FFF2-40B4-BE49-F238E27FC236}">
                  <a16:creationId xmlns:a16="http://schemas.microsoft.com/office/drawing/2014/main" id="{B39F90EF-3559-37AA-A943-FD34DF9FFEA9}"/>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4" name="CasellaDiTesto 13">
              <a:extLst>
                <a:ext uri="{FF2B5EF4-FFF2-40B4-BE49-F238E27FC236}">
                  <a16:creationId xmlns:a16="http://schemas.microsoft.com/office/drawing/2014/main" id="{3B94F407-793D-C4FA-09EA-7AFF371196F5}"/>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5" name="CasellaDiTesto 14">
              <a:extLst>
                <a:ext uri="{FF2B5EF4-FFF2-40B4-BE49-F238E27FC236}">
                  <a16:creationId xmlns:a16="http://schemas.microsoft.com/office/drawing/2014/main" id="{4AE3A7FF-3EDC-80C9-A5C3-D3A3991E53DA}"/>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6" name="CasellaDiTesto 15">
              <a:extLst>
                <a:ext uri="{FF2B5EF4-FFF2-40B4-BE49-F238E27FC236}">
                  <a16:creationId xmlns:a16="http://schemas.microsoft.com/office/drawing/2014/main" id="{C8B556AC-DC6B-FBBE-5840-C9C8263A1142}"/>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7" name="CasellaDiTesto 16">
              <a:extLst>
                <a:ext uri="{FF2B5EF4-FFF2-40B4-BE49-F238E27FC236}">
                  <a16:creationId xmlns:a16="http://schemas.microsoft.com/office/drawing/2014/main" id="{D0EC53B3-3986-5D48-EFB8-BF04610F5E33}"/>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4" name="CasellaDiTesto 3">
            <a:extLst>
              <a:ext uri="{FF2B5EF4-FFF2-40B4-BE49-F238E27FC236}">
                <a16:creationId xmlns:a16="http://schemas.microsoft.com/office/drawing/2014/main" id="{C09079E1-4AF9-B7D0-6242-2A24AF0D1E8F}"/>
              </a:ext>
            </a:extLst>
          </p:cNvPr>
          <p:cNvSpPr txBox="1"/>
          <p:nvPr/>
        </p:nvSpPr>
        <p:spPr>
          <a:xfrm>
            <a:off x="396693" y="1187522"/>
            <a:ext cx="1121711" cy="523220"/>
          </a:xfrm>
          <a:prstGeom prst="rect">
            <a:avLst/>
          </a:prstGeom>
          <a:noFill/>
        </p:spPr>
        <p:txBody>
          <a:bodyPr wrap="square">
            <a:spAutoFit/>
          </a:bodyPr>
          <a:lstStyle/>
          <a:p>
            <a:pPr algn="just"/>
            <a:r>
              <a:rPr lang="en-US" sz="2800" i="1" dirty="0">
                <a:solidFill>
                  <a:srgbClr val="2378B2"/>
                </a:solidFill>
                <a:latin typeface="Montserrat" panose="00000500000000000000" pitchFamily="2" charset="0"/>
                <a:ea typeface="Cambria Math" panose="02040503050406030204" pitchFamily="18" charset="0"/>
              </a:rPr>
              <a:t>PV</a:t>
            </a:r>
            <a:r>
              <a:rPr lang="en-US" sz="2800" i="1" baseline="-25000" dirty="0">
                <a:solidFill>
                  <a:srgbClr val="2378B2"/>
                </a:solidFill>
                <a:latin typeface="Montserrat" panose="00000500000000000000" pitchFamily="2" charset="0"/>
                <a:ea typeface="Cambria Math" panose="02040503050406030204" pitchFamily="18" charset="0"/>
              </a:rPr>
              <a:t>50</a:t>
            </a:r>
            <a:endParaRPr lang="en-US" sz="2800" noProof="0" dirty="0">
              <a:solidFill>
                <a:srgbClr val="2378B2"/>
              </a:solidFill>
              <a:latin typeface="Montserrat" panose="00000500000000000000" pitchFamily="2" charset="0"/>
            </a:endParaRPr>
          </a:p>
        </p:txBody>
      </p:sp>
      <p:grpSp>
        <p:nvGrpSpPr>
          <p:cNvPr id="6" name="Gruppo 5">
            <a:extLst>
              <a:ext uri="{FF2B5EF4-FFF2-40B4-BE49-F238E27FC236}">
                <a16:creationId xmlns:a16="http://schemas.microsoft.com/office/drawing/2014/main" id="{2E5907F8-B5E3-8E62-7EC9-B2C9C945C859}"/>
              </a:ext>
            </a:extLst>
          </p:cNvPr>
          <p:cNvGrpSpPr/>
          <p:nvPr/>
        </p:nvGrpSpPr>
        <p:grpSpPr>
          <a:xfrm>
            <a:off x="3841398" y="1642987"/>
            <a:ext cx="3285247" cy="770037"/>
            <a:chOff x="4827081" y="1716641"/>
            <a:chExt cx="3285247" cy="770037"/>
          </a:xfrm>
        </p:grpSpPr>
        <p:sp>
          <p:nvSpPr>
            <p:cNvPr id="47" name="CasellaDiTesto 46">
              <a:extLst>
                <a:ext uri="{FF2B5EF4-FFF2-40B4-BE49-F238E27FC236}">
                  <a16:creationId xmlns:a16="http://schemas.microsoft.com/office/drawing/2014/main" id="{25FB36C0-234A-218F-F168-877A0E298382}"/>
                </a:ext>
              </a:extLst>
            </p:cNvPr>
            <p:cNvSpPr txBox="1"/>
            <p:nvPr/>
          </p:nvSpPr>
          <p:spPr>
            <a:xfrm>
              <a:off x="5151508" y="1716641"/>
              <a:ext cx="1529865"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Homogeneous</a:t>
              </a:r>
            </a:p>
          </p:txBody>
        </p:sp>
        <p:sp>
          <p:nvSpPr>
            <p:cNvPr id="50" name="Ovale 49">
              <a:extLst>
                <a:ext uri="{FF2B5EF4-FFF2-40B4-BE49-F238E27FC236}">
                  <a16:creationId xmlns:a16="http://schemas.microsoft.com/office/drawing/2014/main" id="{99644C75-76BE-AAA4-D2DC-64C211AFC56A}"/>
                </a:ext>
              </a:extLst>
            </p:cNvPr>
            <p:cNvSpPr/>
            <p:nvPr/>
          </p:nvSpPr>
          <p:spPr>
            <a:xfrm>
              <a:off x="4961641" y="1869412"/>
              <a:ext cx="83065" cy="79214"/>
            </a:xfrm>
            <a:prstGeom prst="ellipse">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ttangolo 56">
              <a:extLst>
                <a:ext uri="{FF2B5EF4-FFF2-40B4-BE49-F238E27FC236}">
                  <a16:creationId xmlns:a16="http://schemas.microsoft.com/office/drawing/2014/main" id="{EFFE74CC-4403-E67D-8741-3E175D438CD8}"/>
                </a:ext>
              </a:extLst>
            </p:cNvPr>
            <p:cNvSpPr/>
            <p:nvPr/>
          </p:nvSpPr>
          <p:spPr>
            <a:xfrm>
              <a:off x="4963094" y="2078934"/>
              <a:ext cx="80304" cy="76144"/>
            </a:xfrm>
            <a:prstGeom prst="rect">
              <a:avLst/>
            </a:prstGeom>
            <a:solidFill>
              <a:srgbClr val="2378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sellaDiTesto 57">
              <a:extLst>
                <a:ext uri="{FF2B5EF4-FFF2-40B4-BE49-F238E27FC236}">
                  <a16:creationId xmlns:a16="http://schemas.microsoft.com/office/drawing/2014/main" id="{28116BDC-BAE1-40B7-37FC-15BF9CF54449}"/>
                </a:ext>
              </a:extLst>
            </p:cNvPr>
            <p:cNvSpPr txBox="1"/>
            <p:nvPr/>
          </p:nvSpPr>
          <p:spPr>
            <a:xfrm>
              <a:off x="5151508" y="1932120"/>
              <a:ext cx="2472222"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(median)</a:t>
              </a:r>
            </a:p>
          </p:txBody>
        </p:sp>
        <p:sp>
          <p:nvSpPr>
            <p:cNvPr id="59" name="Rettangolo 58">
              <a:extLst>
                <a:ext uri="{FF2B5EF4-FFF2-40B4-BE49-F238E27FC236}">
                  <a16:creationId xmlns:a16="http://schemas.microsoft.com/office/drawing/2014/main" id="{99661890-3FD1-16BD-724B-1A5EAC422D1B}"/>
                </a:ext>
              </a:extLst>
            </p:cNvPr>
            <p:cNvSpPr/>
            <p:nvPr/>
          </p:nvSpPr>
          <p:spPr>
            <a:xfrm>
              <a:off x="4827081" y="2308074"/>
              <a:ext cx="324427" cy="90290"/>
            </a:xfrm>
            <a:prstGeom prst="rect">
              <a:avLst/>
            </a:prstGeom>
            <a:solidFill>
              <a:srgbClr val="EBF2F8"/>
            </a:solidFill>
            <a:ln w="3175">
              <a:solidFill>
                <a:srgbClr val="237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9">
              <a:extLst>
                <a:ext uri="{FF2B5EF4-FFF2-40B4-BE49-F238E27FC236}">
                  <a16:creationId xmlns:a16="http://schemas.microsoft.com/office/drawing/2014/main" id="{19C55B87-7007-4205-755E-BACC997F1D73}"/>
                </a:ext>
              </a:extLst>
            </p:cNvPr>
            <p:cNvSpPr txBox="1"/>
            <p:nvPr/>
          </p:nvSpPr>
          <p:spPr>
            <a:xfrm>
              <a:off x="5151508" y="2163513"/>
              <a:ext cx="2960820" cy="323165"/>
            </a:xfrm>
            <a:prstGeom prst="rect">
              <a:avLst/>
            </a:prstGeom>
            <a:noFill/>
          </p:spPr>
          <p:txBody>
            <a:bodyPr wrap="square">
              <a:spAutoFit/>
            </a:bodyPr>
            <a:lstStyle/>
            <a:p>
              <a:pPr algn="just"/>
              <a:r>
                <a:rPr lang="en-US" sz="1500" noProof="0" dirty="0">
                  <a:solidFill>
                    <a:schemeClr val="tx1"/>
                  </a:solidFill>
                  <a:latin typeface="Times New Roman" panose="02020603050405020304" pitchFamily="18" charset="0"/>
                  <a:cs typeface="Times New Roman" panose="02020603050405020304" pitchFamily="18" charset="0"/>
                </a:rPr>
                <a:t>Heterogeneous (variability range)</a:t>
              </a:r>
            </a:p>
          </p:txBody>
        </p:sp>
        <p:cxnSp>
          <p:nvCxnSpPr>
            <p:cNvPr id="62" name="Connettore diritto 61">
              <a:extLst>
                <a:ext uri="{FF2B5EF4-FFF2-40B4-BE49-F238E27FC236}">
                  <a16:creationId xmlns:a16="http://schemas.microsoft.com/office/drawing/2014/main" id="{E56D8297-449A-51C1-58A3-CC1CDB069541}"/>
                </a:ext>
              </a:extLst>
            </p:cNvPr>
            <p:cNvCxnSpPr>
              <a:cxnSpLocks/>
            </p:cNvCxnSpPr>
            <p:nvPr/>
          </p:nvCxnSpPr>
          <p:spPr>
            <a:xfrm>
              <a:off x="4827081" y="1908768"/>
              <a:ext cx="324427" cy="0"/>
            </a:xfrm>
            <a:prstGeom prst="line">
              <a:avLst/>
            </a:prstGeom>
            <a:ln>
              <a:solidFill>
                <a:srgbClr val="2378B2"/>
              </a:solidFill>
            </a:ln>
          </p:spPr>
          <p:style>
            <a:lnRef idx="2">
              <a:schemeClr val="accent1"/>
            </a:lnRef>
            <a:fillRef idx="0">
              <a:schemeClr val="accent1"/>
            </a:fillRef>
            <a:effectRef idx="1">
              <a:schemeClr val="accent1"/>
            </a:effectRef>
            <a:fontRef idx="minor">
              <a:schemeClr val="tx1"/>
            </a:fontRef>
          </p:style>
        </p:cxnSp>
        <p:cxnSp>
          <p:nvCxnSpPr>
            <p:cNvPr id="65" name="Connettore diritto 64">
              <a:extLst>
                <a:ext uri="{FF2B5EF4-FFF2-40B4-BE49-F238E27FC236}">
                  <a16:creationId xmlns:a16="http://schemas.microsoft.com/office/drawing/2014/main" id="{A41C3BBD-BF7F-80BF-453B-7FAC86C0FEFF}"/>
                </a:ext>
              </a:extLst>
            </p:cNvPr>
            <p:cNvCxnSpPr>
              <a:cxnSpLocks/>
            </p:cNvCxnSpPr>
            <p:nvPr/>
          </p:nvCxnSpPr>
          <p:spPr>
            <a:xfrm>
              <a:off x="4827081" y="2117006"/>
              <a:ext cx="374059" cy="0"/>
            </a:xfrm>
            <a:prstGeom prst="line">
              <a:avLst/>
            </a:prstGeom>
            <a:ln>
              <a:solidFill>
                <a:srgbClr val="2378B2"/>
              </a:solidFill>
              <a:prstDash val="dash"/>
            </a:ln>
          </p:spPr>
          <p:style>
            <a:lnRef idx="2">
              <a:schemeClr val="accent1"/>
            </a:lnRef>
            <a:fillRef idx="0">
              <a:schemeClr val="accent1"/>
            </a:fillRef>
            <a:effectRef idx="1">
              <a:schemeClr val="accent1"/>
            </a:effectRef>
            <a:fontRef idx="minor">
              <a:schemeClr val="tx1"/>
            </a:fontRef>
          </p:style>
        </p:cxnSp>
      </p:grpSp>
      <p:grpSp>
        <p:nvGrpSpPr>
          <p:cNvPr id="23" name="Gruppo 22">
            <a:extLst>
              <a:ext uri="{FF2B5EF4-FFF2-40B4-BE49-F238E27FC236}">
                <a16:creationId xmlns:a16="http://schemas.microsoft.com/office/drawing/2014/main" id="{5AC8F95F-427C-C8E8-46C0-B159D66AB19A}"/>
              </a:ext>
            </a:extLst>
          </p:cNvPr>
          <p:cNvGrpSpPr/>
          <p:nvPr/>
        </p:nvGrpSpPr>
        <p:grpSpPr>
          <a:xfrm>
            <a:off x="11204617" y="1352075"/>
            <a:ext cx="756873" cy="4170853"/>
            <a:chOff x="351580" y="1715083"/>
            <a:chExt cx="756873" cy="4170853"/>
          </a:xfrm>
        </p:grpSpPr>
        <p:grpSp>
          <p:nvGrpSpPr>
            <p:cNvPr id="24" name="Gruppo 23">
              <a:extLst>
                <a:ext uri="{FF2B5EF4-FFF2-40B4-BE49-F238E27FC236}">
                  <a16:creationId xmlns:a16="http://schemas.microsoft.com/office/drawing/2014/main" id="{DED7B0D1-298D-3371-C5C7-15EB83DF76A4}"/>
                </a:ext>
              </a:extLst>
            </p:cNvPr>
            <p:cNvGrpSpPr/>
            <p:nvPr/>
          </p:nvGrpSpPr>
          <p:grpSpPr>
            <a:xfrm>
              <a:off x="351580" y="1715083"/>
              <a:ext cx="756873" cy="4170853"/>
              <a:chOff x="451978" y="1839019"/>
              <a:chExt cx="756873" cy="4170853"/>
            </a:xfrm>
          </p:grpSpPr>
          <p:pic>
            <p:nvPicPr>
              <p:cNvPr id="26" name="Immagine 25">
                <a:extLst>
                  <a:ext uri="{FF2B5EF4-FFF2-40B4-BE49-F238E27FC236}">
                    <a16:creationId xmlns:a16="http://schemas.microsoft.com/office/drawing/2014/main" id="{2E7A4810-1416-8CB1-A53F-B81084901575}"/>
                  </a:ext>
                </a:extLst>
              </p:cNvPr>
              <p:cNvPicPr>
                <a:picLocks noChangeAspect="1"/>
              </p:cNvPicPr>
              <p:nvPr/>
            </p:nvPicPr>
            <p:blipFill>
              <a:blip r:embed="rId5"/>
              <a:stretch>
                <a:fillRect/>
              </a:stretch>
            </p:blipFill>
            <p:spPr>
              <a:xfrm>
                <a:off x="451978" y="1839019"/>
                <a:ext cx="756873" cy="4170853"/>
              </a:xfrm>
              <a:prstGeom prst="rect">
                <a:avLst/>
              </a:prstGeom>
            </p:spPr>
          </p:pic>
          <p:grpSp>
            <p:nvGrpSpPr>
              <p:cNvPr id="27" name="Gruppo 26">
                <a:extLst>
                  <a:ext uri="{FF2B5EF4-FFF2-40B4-BE49-F238E27FC236}">
                    <a16:creationId xmlns:a16="http://schemas.microsoft.com/office/drawing/2014/main" id="{B1E5C135-16D6-96EE-C11C-676A15F58427}"/>
                  </a:ext>
                </a:extLst>
              </p:cNvPr>
              <p:cNvGrpSpPr/>
              <p:nvPr/>
            </p:nvGrpSpPr>
            <p:grpSpPr>
              <a:xfrm rot="7532763">
                <a:off x="863120" y="4754425"/>
                <a:ext cx="364446" cy="201243"/>
                <a:chOff x="11788973" y="4547662"/>
                <a:chExt cx="364446" cy="201243"/>
              </a:xfrm>
            </p:grpSpPr>
            <p:cxnSp>
              <p:nvCxnSpPr>
                <p:cNvPr id="28" name="Connettore diritto 27">
                  <a:extLst>
                    <a:ext uri="{FF2B5EF4-FFF2-40B4-BE49-F238E27FC236}">
                      <a16:creationId xmlns:a16="http://schemas.microsoft.com/office/drawing/2014/main" id="{6CFF38C2-B465-9C0E-546D-D3BB35D7657D}"/>
                    </a:ext>
                  </a:extLst>
                </p:cNvPr>
                <p:cNvCxnSpPr>
                  <a:cxnSpLocks/>
                </p:cNvCxnSpPr>
                <p:nvPr/>
              </p:nvCxnSpPr>
              <p:spPr>
                <a:xfrm>
                  <a:off x="11788973" y="4654723"/>
                  <a:ext cx="299994" cy="0"/>
                </a:xfrm>
                <a:prstGeom prst="line">
                  <a:avLst/>
                </a:prstGeom>
                <a:ln w="53975">
                  <a:solidFill>
                    <a:srgbClr val="EA4336"/>
                  </a:solidFill>
                </a:ln>
              </p:spPr>
              <p:style>
                <a:lnRef idx="2">
                  <a:schemeClr val="dk1"/>
                </a:lnRef>
                <a:fillRef idx="0">
                  <a:schemeClr val="dk1"/>
                </a:fillRef>
                <a:effectRef idx="1">
                  <a:schemeClr val="dk1"/>
                </a:effectRef>
                <a:fontRef idx="minor">
                  <a:schemeClr val="tx1"/>
                </a:fontRef>
              </p:style>
            </p:cxnSp>
            <p:sp>
              <p:nvSpPr>
                <p:cNvPr id="29" name="Triangolo isoscele 28">
                  <a:extLst>
                    <a:ext uri="{FF2B5EF4-FFF2-40B4-BE49-F238E27FC236}">
                      <a16:creationId xmlns:a16="http://schemas.microsoft.com/office/drawing/2014/main" id="{910881FB-908A-4A0E-7178-C943C898B2D0}"/>
                    </a:ext>
                  </a:extLst>
                </p:cNvPr>
                <p:cNvSpPr/>
                <p:nvPr/>
              </p:nvSpPr>
              <p:spPr>
                <a:xfrm rot="5400000">
                  <a:off x="11982009" y="4577496"/>
                  <a:ext cx="201243" cy="141576"/>
                </a:xfrm>
                <a:prstGeom prst="triangle">
                  <a:avLst/>
                </a:prstGeom>
                <a:solidFill>
                  <a:srgbClr val="EA4336"/>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e 24">
              <a:extLst>
                <a:ext uri="{FF2B5EF4-FFF2-40B4-BE49-F238E27FC236}">
                  <a16:creationId xmlns:a16="http://schemas.microsoft.com/office/drawing/2014/main" id="{4AD5AA7C-989F-C27F-6052-1F2B47A692C4}"/>
                </a:ext>
              </a:extLst>
            </p:cNvPr>
            <p:cNvSpPr/>
            <p:nvPr/>
          </p:nvSpPr>
          <p:spPr>
            <a:xfrm>
              <a:off x="625189" y="4994210"/>
              <a:ext cx="246049" cy="242112"/>
            </a:xfrm>
            <a:prstGeom prst="ellipse">
              <a:avLst/>
            </a:prstGeom>
            <a:solidFill>
              <a:srgbClr val="EA4336">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e 29">
            <a:extLst>
              <a:ext uri="{FF2B5EF4-FFF2-40B4-BE49-F238E27FC236}">
                <a16:creationId xmlns:a16="http://schemas.microsoft.com/office/drawing/2014/main" id="{7991A989-3F9C-32B5-7A63-AF316B001D8B}"/>
              </a:ext>
            </a:extLst>
          </p:cNvPr>
          <p:cNvSpPr/>
          <p:nvPr/>
        </p:nvSpPr>
        <p:spPr>
          <a:xfrm>
            <a:off x="10472078" y="1187522"/>
            <a:ext cx="650513" cy="539622"/>
          </a:xfrm>
          <a:prstGeom prst="ellipse">
            <a:avLst/>
          </a:prstGeom>
          <a:solidFill>
            <a:srgbClr val="FBD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sellaDiTesto 52">
            <a:extLst>
              <a:ext uri="{FF2B5EF4-FFF2-40B4-BE49-F238E27FC236}">
                <a16:creationId xmlns:a16="http://schemas.microsoft.com/office/drawing/2014/main" id="{17669C52-9DD3-7ED9-8134-86E2B73C9A36}"/>
              </a:ext>
            </a:extLst>
          </p:cNvPr>
          <p:cNvSpPr txBox="1"/>
          <p:nvPr/>
        </p:nvSpPr>
        <p:spPr>
          <a:xfrm>
            <a:off x="1211259" y="1240375"/>
            <a:ext cx="10266967"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sym typeface="Wingdings" panose="05000000000000000000" pitchFamily="2" charset="2"/>
              </a:rPr>
              <a:t> </a:t>
            </a:r>
            <a:r>
              <a:rPr lang="en-US" sz="1900" i="1" dirty="0">
                <a:latin typeface="Montserrat" panose="00000500000000000000" pitchFamily="2" charset="0"/>
                <a:ea typeface="Cambria Math" panose="02040503050406030204" pitchFamily="18" charset="0"/>
              </a:rPr>
              <a:t>Earliest (dimensionless) time</a:t>
            </a:r>
            <a:r>
              <a:rPr lang="en-US" sz="1900" dirty="0">
                <a:latin typeface="Montserrat" panose="00000500000000000000" pitchFamily="2" charset="0"/>
                <a:ea typeface="Cambria Math" panose="02040503050406030204" pitchFamily="18" charset="0"/>
              </a:rPr>
              <a:t> such that the 50 % cross-section at </a:t>
            </a:r>
            <a:r>
              <a:rPr lang="en-US" sz="1900" i="1" dirty="0">
                <a:latin typeface="Montserrat" panose="00000500000000000000" pitchFamily="2" charset="0"/>
                <a:ea typeface="Cambria Math" panose="02040503050406030204" pitchFamily="18" charset="0"/>
              </a:rPr>
              <a:t>x</a:t>
            </a:r>
            <a:r>
              <a:rPr lang="en-US" sz="1900" dirty="0">
                <a:latin typeface="Montserrat" panose="00000500000000000000" pitchFamily="2" charset="0"/>
                <a:ea typeface="Cambria Math" panose="02040503050406030204" pitchFamily="18" charset="0"/>
              </a:rPr>
              <a:t> attains </a:t>
            </a:r>
            <a:r>
              <a:rPr lang="en-US" sz="1900" i="1" dirty="0">
                <a:latin typeface="Montserrat" panose="00000500000000000000" pitchFamily="2" charset="0"/>
                <a:ea typeface="Cambria Math" panose="02040503050406030204" pitchFamily="18" charset="0"/>
              </a:rPr>
              <a:t>pe&lt;0</a:t>
            </a:r>
            <a:endParaRPr lang="en-US" sz="1900" noProof="0" dirty="0">
              <a:solidFill>
                <a:schemeClr val="tx1"/>
              </a:solidFill>
              <a:latin typeface="Montserrat" panose="00000500000000000000" pitchFamily="2" charset="0"/>
            </a:endParaRPr>
          </a:p>
        </p:txBody>
      </p:sp>
      <p:sp>
        <p:nvSpPr>
          <p:cNvPr id="101" name="Parallelogramma 100">
            <a:extLst>
              <a:ext uri="{FF2B5EF4-FFF2-40B4-BE49-F238E27FC236}">
                <a16:creationId xmlns:a16="http://schemas.microsoft.com/office/drawing/2014/main" id="{BB2C7051-D797-2F33-EEF5-1B25EDA11940}"/>
              </a:ext>
            </a:extLst>
          </p:cNvPr>
          <p:cNvSpPr/>
          <p:nvPr/>
        </p:nvSpPr>
        <p:spPr>
          <a:xfrm rot="16200000" flipH="1">
            <a:off x="2035643" y="4663425"/>
            <a:ext cx="623223" cy="696485"/>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CasellaDiTesto 102">
            <a:extLst>
              <a:ext uri="{FF2B5EF4-FFF2-40B4-BE49-F238E27FC236}">
                <a16:creationId xmlns:a16="http://schemas.microsoft.com/office/drawing/2014/main" id="{ADB62389-51CA-F53F-2101-D4A846BC51F5}"/>
              </a:ext>
            </a:extLst>
          </p:cNvPr>
          <p:cNvSpPr txBox="1"/>
          <p:nvPr/>
        </p:nvSpPr>
        <p:spPr>
          <a:xfrm>
            <a:off x="3987552" y="5772802"/>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111" name="Connettore 2 110">
            <a:extLst>
              <a:ext uri="{FF2B5EF4-FFF2-40B4-BE49-F238E27FC236}">
                <a16:creationId xmlns:a16="http://schemas.microsoft.com/office/drawing/2014/main" id="{08DF135C-39E1-F057-F7B6-529BF7EB7D2E}"/>
              </a:ext>
            </a:extLst>
          </p:cNvPr>
          <p:cNvCxnSpPr>
            <a:cxnSpLocks/>
          </p:cNvCxnSpPr>
          <p:nvPr/>
        </p:nvCxnSpPr>
        <p:spPr>
          <a:xfrm>
            <a:off x="3661059" y="5834036"/>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9" name="Rettangolo 118">
            <a:extLst>
              <a:ext uri="{FF2B5EF4-FFF2-40B4-BE49-F238E27FC236}">
                <a16:creationId xmlns:a16="http://schemas.microsoft.com/office/drawing/2014/main" id="{B037C6D4-8B3A-600A-9827-F1720D5BB79D}"/>
              </a:ext>
            </a:extLst>
          </p:cNvPr>
          <p:cNvSpPr/>
          <p:nvPr/>
        </p:nvSpPr>
        <p:spPr>
          <a:xfrm>
            <a:off x="10018456" y="4079514"/>
            <a:ext cx="267075" cy="12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asellaDiTesto 121">
            <a:extLst>
              <a:ext uri="{FF2B5EF4-FFF2-40B4-BE49-F238E27FC236}">
                <a16:creationId xmlns:a16="http://schemas.microsoft.com/office/drawing/2014/main" id="{C1725EC3-7C40-D3DA-0F51-7D3612B3CF84}"/>
              </a:ext>
            </a:extLst>
          </p:cNvPr>
          <p:cNvSpPr txBox="1"/>
          <p:nvPr/>
        </p:nvSpPr>
        <p:spPr>
          <a:xfrm>
            <a:off x="6281874" y="3376539"/>
            <a:ext cx="3554235" cy="369332"/>
          </a:xfrm>
          <a:prstGeom prst="rect">
            <a:avLst/>
          </a:prstGeom>
          <a:solidFill>
            <a:srgbClr val="EA4336"/>
          </a:solidFill>
        </p:spPr>
        <p:txBody>
          <a:bodyPr wrap="square">
            <a:spAutoFit/>
          </a:bodyPr>
          <a:lstStyle/>
          <a:p>
            <a:pPr algn="ctr"/>
            <a:r>
              <a:rPr lang="en-US" b="1" dirty="0">
                <a:solidFill>
                  <a:schemeClr val="bg1"/>
                </a:solidFill>
                <a:latin typeface="Montserrat" panose="00000500000000000000" pitchFamily="2" charset="0"/>
                <a:ea typeface="Cambria Math" panose="02040503050406030204" pitchFamily="18" charset="0"/>
                <a:sym typeface="Wingdings" panose="05000000000000000000" pitchFamily="2" charset="2"/>
              </a:rPr>
              <a:t>Early attainment inversion</a:t>
            </a:r>
            <a:endParaRPr lang="en-US" b="1" noProof="0" dirty="0">
              <a:solidFill>
                <a:schemeClr val="bg1"/>
              </a:solidFill>
              <a:latin typeface="Montserrat" panose="00000500000000000000" pitchFamily="2" charset="0"/>
            </a:endParaRPr>
          </a:p>
        </p:txBody>
      </p:sp>
      <p:grpSp>
        <p:nvGrpSpPr>
          <p:cNvPr id="105" name="Gruppo 104">
            <a:extLst>
              <a:ext uri="{FF2B5EF4-FFF2-40B4-BE49-F238E27FC236}">
                <a16:creationId xmlns:a16="http://schemas.microsoft.com/office/drawing/2014/main" id="{CC86F2C3-C265-877F-356D-C8F37613FC20}"/>
              </a:ext>
            </a:extLst>
          </p:cNvPr>
          <p:cNvGrpSpPr/>
          <p:nvPr/>
        </p:nvGrpSpPr>
        <p:grpSpPr>
          <a:xfrm>
            <a:off x="1544134" y="4216093"/>
            <a:ext cx="104734" cy="297062"/>
            <a:chOff x="2279059" y="774125"/>
            <a:chExt cx="154046" cy="436929"/>
          </a:xfrm>
          <a:solidFill>
            <a:schemeClr val="tx1"/>
          </a:solidFill>
        </p:grpSpPr>
        <p:cxnSp>
          <p:nvCxnSpPr>
            <p:cNvPr id="106" name="Connettore diritto 105">
              <a:extLst>
                <a:ext uri="{FF2B5EF4-FFF2-40B4-BE49-F238E27FC236}">
                  <a16:creationId xmlns:a16="http://schemas.microsoft.com/office/drawing/2014/main" id="{B47BAB18-74AD-7641-ADE7-DEDAA341C101}"/>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107" name="Triangolo isoscele 106">
              <a:extLst>
                <a:ext uri="{FF2B5EF4-FFF2-40B4-BE49-F238E27FC236}">
                  <a16:creationId xmlns:a16="http://schemas.microsoft.com/office/drawing/2014/main" id="{0E2D3203-5916-99DB-FDA6-B3519F9C9038}"/>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ttangolo 32">
            <a:extLst>
              <a:ext uri="{FF2B5EF4-FFF2-40B4-BE49-F238E27FC236}">
                <a16:creationId xmlns:a16="http://schemas.microsoft.com/office/drawing/2014/main" id="{3F44E94D-B826-3859-ECEC-FE3D48F5F9CA}"/>
              </a:ext>
            </a:extLst>
          </p:cNvPr>
          <p:cNvSpPr/>
          <p:nvPr/>
        </p:nvSpPr>
        <p:spPr>
          <a:xfrm>
            <a:off x="9979916" y="4042793"/>
            <a:ext cx="314209" cy="164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a:extLst>
              <a:ext uri="{FF2B5EF4-FFF2-40B4-BE49-F238E27FC236}">
                <a16:creationId xmlns:a16="http://schemas.microsoft.com/office/drawing/2014/main" id="{0A1F51FB-500A-5376-3215-D0FA532C6AB3}"/>
              </a:ext>
            </a:extLst>
          </p:cNvPr>
          <p:cNvSpPr/>
          <p:nvPr/>
        </p:nvSpPr>
        <p:spPr>
          <a:xfrm>
            <a:off x="5660233" y="3364191"/>
            <a:ext cx="189622" cy="173905"/>
          </a:xfrm>
          <a:prstGeom prst="ellipse">
            <a:avLst/>
          </a:prstGeom>
          <a:no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FD83AEB9-4C2C-BBC6-9301-2027BBCC81E5}"/>
              </a:ext>
            </a:extLst>
          </p:cNvPr>
          <p:cNvSpPr txBox="1"/>
          <p:nvPr/>
        </p:nvSpPr>
        <p:spPr>
          <a:xfrm>
            <a:off x="2415346" y="4484686"/>
            <a:ext cx="3005456" cy="307777"/>
          </a:xfrm>
          <a:prstGeom prst="rect">
            <a:avLst/>
          </a:prstGeom>
          <a:noFill/>
        </p:spPr>
        <p:txBody>
          <a:bodyPr wrap="square">
            <a:spAutoFit/>
          </a:bodyPr>
          <a:lstStyle/>
          <a:p>
            <a:pPr algn="ctr"/>
            <a:r>
              <a:rPr lang="en-US" sz="1400" noProof="0" dirty="0">
                <a:solidFill>
                  <a:srgbClr val="EA4336"/>
                </a:solidFill>
                <a:latin typeface="Montserrat" panose="00000500000000000000" pitchFamily="2" charset="0"/>
              </a:rPr>
              <a:t>Inversion point </a:t>
            </a:r>
            <a:r>
              <a:rPr lang="en-US" sz="1400" dirty="0">
                <a:solidFill>
                  <a:srgbClr val="EA4336"/>
                </a:solidFill>
                <a:latin typeface="Montserrat" panose="00000500000000000000" pitchFamily="2" charset="0"/>
                <a:ea typeface="Cambria Math" panose="02040503050406030204" pitchFamily="18" charset="0"/>
              </a:rPr>
              <a:t>(</a:t>
            </a:r>
            <a:r>
              <a:rPr lang="en-US" sz="1400" i="1" dirty="0">
                <a:solidFill>
                  <a:srgbClr val="EA4336"/>
                </a:solidFill>
                <a:latin typeface="Montserrat" panose="00000500000000000000" pitchFamily="2" charset="0"/>
                <a:ea typeface="Cambria Math" panose="02040503050406030204" pitchFamily="18" charset="0"/>
              </a:rPr>
              <a:t>x</a:t>
            </a:r>
            <a:r>
              <a:rPr lang="en-US" sz="1400" dirty="0">
                <a:solidFill>
                  <a:srgbClr val="EA4336"/>
                </a:solidFill>
                <a:latin typeface="Montserrat" panose="00000500000000000000" pitchFamily="2" charset="0"/>
                <a:ea typeface="Cambria Math" panose="02040503050406030204" pitchFamily="18" charset="0"/>
              </a:rPr>
              <a:t>=5.8 m)</a:t>
            </a:r>
            <a:endParaRPr lang="it-IT" sz="1400" dirty="0">
              <a:solidFill>
                <a:srgbClr val="EA4336"/>
              </a:solidFill>
              <a:latin typeface="Montserrat" panose="00000500000000000000" pitchFamily="2" charset="0"/>
              <a:ea typeface="Cambria Math" panose="02040503050406030204" pitchFamily="18" charset="0"/>
            </a:endParaRPr>
          </a:p>
        </p:txBody>
      </p:sp>
      <p:sp>
        <p:nvSpPr>
          <p:cNvPr id="22" name="Freccia a destra 21">
            <a:extLst>
              <a:ext uri="{FF2B5EF4-FFF2-40B4-BE49-F238E27FC236}">
                <a16:creationId xmlns:a16="http://schemas.microsoft.com/office/drawing/2014/main" id="{E3E1CD3A-0657-3C15-4D67-F0C236EE21B2}"/>
              </a:ext>
            </a:extLst>
          </p:cNvPr>
          <p:cNvSpPr/>
          <p:nvPr/>
        </p:nvSpPr>
        <p:spPr>
          <a:xfrm rot="663311" flipH="1">
            <a:off x="5975674" y="3380705"/>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ccia a destra 31">
            <a:extLst>
              <a:ext uri="{FF2B5EF4-FFF2-40B4-BE49-F238E27FC236}">
                <a16:creationId xmlns:a16="http://schemas.microsoft.com/office/drawing/2014/main" id="{2ADD9731-A7A8-FB88-9F58-ED687714E297}"/>
              </a:ext>
            </a:extLst>
          </p:cNvPr>
          <p:cNvSpPr/>
          <p:nvPr/>
        </p:nvSpPr>
        <p:spPr>
          <a:xfrm rot="19985550" flipH="1">
            <a:off x="5125272" y="4384583"/>
            <a:ext cx="201388" cy="257143"/>
          </a:xfrm>
          <a:prstGeom prst="rightArrow">
            <a:avLst>
              <a:gd name="adj1" fmla="val 50000"/>
              <a:gd name="adj2" fmla="val 50000"/>
            </a:avLst>
          </a:prstGeom>
          <a:solidFill>
            <a:schemeClr val="bg1"/>
          </a:solidFill>
          <a:ln>
            <a:solidFill>
              <a:srgbClr val="EA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6015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76D72F4-3E1F-A559-4214-D56E9F9E9887}"/>
              </a:ext>
            </a:extLst>
          </p:cNvPr>
          <p:cNvSpPr/>
          <p:nvPr/>
        </p:nvSpPr>
        <p:spPr>
          <a:xfrm>
            <a:off x="9314061" y="896809"/>
            <a:ext cx="2473228" cy="1697049"/>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C72FF72-8704-55D8-C192-AA26C33EA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0962" y="965085"/>
            <a:ext cx="2341987" cy="1561324"/>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21">
            <a:extLst>
              <a:ext uri="{FF2B5EF4-FFF2-40B4-BE49-F238E27FC236}">
                <a16:creationId xmlns:a16="http://schemas.microsoft.com/office/drawing/2014/main" id="{4719B39D-1D55-EBA7-1957-8A9AF700779E}"/>
              </a:ext>
            </a:extLst>
          </p:cNvPr>
          <p:cNvPicPr>
            <a:picLocks noChangeAspect="1"/>
          </p:cNvPicPr>
          <p:nvPr/>
        </p:nvPicPr>
        <p:blipFill>
          <a:blip r:embed="rId4"/>
          <a:stretch>
            <a:fillRect/>
          </a:stretch>
        </p:blipFill>
        <p:spPr>
          <a:xfrm>
            <a:off x="6802847" y="1240373"/>
            <a:ext cx="2199514" cy="2493872"/>
          </a:xfrm>
          <a:prstGeom prst="rect">
            <a:avLst/>
          </a:prstGeom>
        </p:spPr>
      </p:pic>
      <p:pic>
        <p:nvPicPr>
          <p:cNvPr id="20" name="Immagine 19">
            <a:extLst>
              <a:ext uri="{FF2B5EF4-FFF2-40B4-BE49-F238E27FC236}">
                <a16:creationId xmlns:a16="http://schemas.microsoft.com/office/drawing/2014/main" id="{B3EEF573-3400-963F-176F-3A681F6F12E5}"/>
              </a:ext>
            </a:extLst>
          </p:cNvPr>
          <p:cNvPicPr>
            <a:picLocks noChangeAspect="1"/>
          </p:cNvPicPr>
          <p:nvPr/>
        </p:nvPicPr>
        <p:blipFill>
          <a:blip r:embed="rId5"/>
          <a:stretch>
            <a:fillRect/>
          </a:stretch>
        </p:blipFill>
        <p:spPr>
          <a:xfrm>
            <a:off x="4816456" y="1586957"/>
            <a:ext cx="2455968" cy="2743847"/>
          </a:xfrm>
          <a:prstGeom prst="rect">
            <a:avLst/>
          </a:prstGeom>
        </p:spPr>
      </p:pic>
      <p:pic>
        <p:nvPicPr>
          <p:cNvPr id="18" name="Immagine 17">
            <a:extLst>
              <a:ext uri="{FF2B5EF4-FFF2-40B4-BE49-F238E27FC236}">
                <a16:creationId xmlns:a16="http://schemas.microsoft.com/office/drawing/2014/main" id="{56916E23-9D56-6427-1211-4500351D45A2}"/>
              </a:ext>
            </a:extLst>
          </p:cNvPr>
          <p:cNvPicPr>
            <a:picLocks noChangeAspect="1"/>
          </p:cNvPicPr>
          <p:nvPr/>
        </p:nvPicPr>
        <p:blipFill>
          <a:blip r:embed="rId6"/>
          <a:stretch>
            <a:fillRect/>
          </a:stretch>
        </p:blipFill>
        <p:spPr>
          <a:xfrm>
            <a:off x="2635294" y="1977516"/>
            <a:ext cx="2395281" cy="2743847"/>
          </a:xfrm>
          <a:prstGeom prst="rect">
            <a:avLst/>
          </a:prstGeom>
        </p:spPr>
      </p:pic>
      <p:sp>
        <p:nvSpPr>
          <p:cNvPr id="2" name="Titolo 1">
            <a:extLst>
              <a:ext uri="{FF2B5EF4-FFF2-40B4-BE49-F238E27FC236}">
                <a16:creationId xmlns:a16="http://schemas.microsoft.com/office/drawing/2014/main" id="{E412CB3D-35EE-AF6D-1FF9-6C2CCC7EA33F}"/>
              </a:ext>
            </a:extLst>
          </p:cNvPr>
          <p:cNvSpPr>
            <a:spLocks noGrp="1"/>
          </p:cNvSpPr>
          <p:nvPr>
            <p:ph type="title"/>
          </p:nvPr>
        </p:nvSpPr>
        <p:spPr/>
        <p:txBody>
          <a:bodyPr/>
          <a:lstStyle/>
          <a:p>
            <a:r>
              <a:rPr lang="it-IT" dirty="0"/>
              <a:t>The Team</a:t>
            </a:r>
            <a:endParaRPr lang="en-US" dirty="0"/>
          </a:p>
        </p:txBody>
      </p:sp>
      <p:sp>
        <p:nvSpPr>
          <p:cNvPr id="3" name="Rectangle 64">
            <a:extLst>
              <a:ext uri="{FF2B5EF4-FFF2-40B4-BE49-F238E27FC236}">
                <a16:creationId xmlns:a16="http://schemas.microsoft.com/office/drawing/2014/main" id="{19DBC931-C7A1-B92E-51ED-2474C5C4B759}"/>
              </a:ext>
            </a:extLst>
          </p:cNvPr>
          <p:cNvSpPr/>
          <p:nvPr/>
        </p:nvSpPr>
        <p:spPr>
          <a:xfrm>
            <a:off x="1486654" y="5080376"/>
            <a:ext cx="1656223" cy="307777"/>
          </a:xfrm>
          <a:prstGeom prst="rect">
            <a:avLst/>
          </a:prstGeom>
        </p:spPr>
        <p:txBody>
          <a:bodyPr wrap="none">
            <a:spAutoFit/>
          </a:bodyPr>
          <a:lstStyle/>
          <a:p>
            <a:r>
              <a:rPr lang="en-US" sz="1400" dirty="0">
                <a:latin typeface="Montserrat" panose="00000500000000000000" pitchFamily="2" charset="0"/>
                <a:cs typeface="Times New Roman" panose="02020603050405020304" pitchFamily="18" charset="0"/>
              </a:rPr>
              <a:t>Research Fellow</a:t>
            </a:r>
            <a:endParaRPr lang="it-IT" sz="1400" dirty="0">
              <a:latin typeface="Montserrat" panose="00000500000000000000" pitchFamily="2" charset="0"/>
              <a:cs typeface="Times New Roman" panose="02020603050405020304" pitchFamily="18" charset="0"/>
            </a:endParaRPr>
          </a:p>
        </p:txBody>
      </p:sp>
      <p:sp>
        <p:nvSpPr>
          <p:cNvPr id="8" name="CasellaDiTesto 7">
            <a:extLst>
              <a:ext uri="{FF2B5EF4-FFF2-40B4-BE49-F238E27FC236}">
                <a16:creationId xmlns:a16="http://schemas.microsoft.com/office/drawing/2014/main" id="{415E5D3E-0EA2-CA85-E253-DD9A21E683AE}"/>
              </a:ext>
            </a:extLst>
          </p:cNvPr>
          <p:cNvSpPr txBox="1"/>
          <p:nvPr/>
        </p:nvSpPr>
        <p:spPr>
          <a:xfrm>
            <a:off x="9420369" y="3921132"/>
            <a:ext cx="2563525" cy="400110"/>
          </a:xfrm>
          <a:prstGeom prst="rect">
            <a:avLst/>
          </a:prstGeom>
          <a:noFill/>
        </p:spPr>
        <p:txBody>
          <a:bodyPr wrap="square" rtlCol="0">
            <a:spAutoFit/>
          </a:bodyPr>
          <a:lstStyle/>
          <a:p>
            <a:r>
              <a:rPr lang="en-GB" sz="2000" dirty="0">
                <a:solidFill>
                  <a:srgbClr val="007BC0"/>
                </a:solidFill>
                <a:latin typeface="Montserrat SemiBold" panose="00000700000000000000" pitchFamily="2" charset="0"/>
              </a:rPr>
              <a:t>We acknowledge</a:t>
            </a:r>
          </a:p>
        </p:txBody>
      </p:sp>
      <p:sp>
        <p:nvSpPr>
          <p:cNvPr id="9" name="CasellaDiTesto 8">
            <a:extLst>
              <a:ext uri="{FF2B5EF4-FFF2-40B4-BE49-F238E27FC236}">
                <a16:creationId xmlns:a16="http://schemas.microsoft.com/office/drawing/2014/main" id="{CACF8071-A36F-D816-7EA9-C565B74A9676}"/>
              </a:ext>
            </a:extLst>
          </p:cNvPr>
          <p:cNvSpPr txBox="1"/>
          <p:nvPr/>
        </p:nvSpPr>
        <p:spPr>
          <a:xfrm>
            <a:off x="2192350" y="1569285"/>
            <a:ext cx="2880560" cy="338554"/>
          </a:xfrm>
          <a:prstGeom prst="rect">
            <a:avLst/>
          </a:prstGeom>
          <a:noFill/>
        </p:spPr>
        <p:txBody>
          <a:bodyPr wrap="square">
            <a:spAutoFit/>
          </a:bodyPr>
          <a:lstStyle/>
          <a:p>
            <a:pPr algn="just"/>
            <a:r>
              <a:rPr lang="en-US" sz="1600" i="1" dirty="0">
                <a:solidFill>
                  <a:srgbClr val="38666B"/>
                </a:solidFill>
                <a:latin typeface="Montserrat" panose="00000500000000000000" pitchFamily="2" charset="0"/>
              </a:rPr>
              <a:t>www.h2ogeo.upc.edu/</a:t>
            </a:r>
          </a:p>
        </p:txBody>
      </p:sp>
      <p:sp>
        <p:nvSpPr>
          <p:cNvPr id="11" name="Rectangle 64">
            <a:extLst>
              <a:ext uri="{FF2B5EF4-FFF2-40B4-BE49-F238E27FC236}">
                <a16:creationId xmlns:a16="http://schemas.microsoft.com/office/drawing/2014/main" id="{FCC21098-CDC8-1C81-2AB1-6A1C94B2307B}"/>
              </a:ext>
            </a:extLst>
          </p:cNvPr>
          <p:cNvSpPr/>
          <p:nvPr/>
        </p:nvSpPr>
        <p:spPr>
          <a:xfrm>
            <a:off x="5472392" y="4304140"/>
            <a:ext cx="1927131" cy="307777"/>
          </a:xfrm>
          <a:prstGeom prst="rect">
            <a:avLst/>
          </a:prstGeom>
        </p:spPr>
        <p:txBody>
          <a:bodyPr wrap="none">
            <a:spAutoFit/>
          </a:bodyPr>
          <a:lstStyle/>
          <a:p>
            <a:r>
              <a:rPr lang="en-US" sz="1400" dirty="0">
                <a:latin typeface="Montserrat" panose="00000500000000000000" pitchFamily="2" charset="0"/>
                <a:cs typeface="Times New Roman" panose="02020603050405020304" pitchFamily="18" charset="0"/>
              </a:rPr>
              <a:t>Associate Professor</a:t>
            </a:r>
            <a:endParaRPr lang="it-IT" sz="1400" dirty="0">
              <a:latin typeface="Montserrat" panose="00000500000000000000" pitchFamily="2" charset="0"/>
              <a:cs typeface="Times New Roman" panose="02020603050405020304" pitchFamily="18" charset="0"/>
            </a:endParaRPr>
          </a:p>
        </p:txBody>
      </p:sp>
      <p:sp>
        <p:nvSpPr>
          <p:cNvPr id="12" name="Rectangle 64">
            <a:extLst>
              <a:ext uri="{FF2B5EF4-FFF2-40B4-BE49-F238E27FC236}">
                <a16:creationId xmlns:a16="http://schemas.microsoft.com/office/drawing/2014/main" id="{68695F1D-49DC-851B-366B-8BF87B966D02}"/>
              </a:ext>
            </a:extLst>
          </p:cNvPr>
          <p:cNvSpPr/>
          <p:nvPr/>
        </p:nvSpPr>
        <p:spPr>
          <a:xfrm>
            <a:off x="7683542" y="3707581"/>
            <a:ext cx="1404552" cy="307777"/>
          </a:xfrm>
          <a:prstGeom prst="rect">
            <a:avLst/>
          </a:prstGeom>
        </p:spPr>
        <p:txBody>
          <a:bodyPr wrap="none">
            <a:spAutoFit/>
          </a:bodyPr>
          <a:lstStyle/>
          <a:p>
            <a:r>
              <a:rPr lang="en-US" sz="1400" dirty="0">
                <a:latin typeface="Montserrat" panose="00000500000000000000" pitchFamily="2" charset="0"/>
                <a:cs typeface="Times New Roman" panose="02020603050405020304" pitchFamily="18" charset="0"/>
              </a:rPr>
              <a:t>Full Professor</a:t>
            </a:r>
            <a:endParaRPr lang="it-IT" sz="1400" dirty="0">
              <a:latin typeface="Montserrat" panose="00000500000000000000" pitchFamily="2" charset="0"/>
              <a:cs typeface="Times New Roman" panose="02020603050405020304" pitchFamily="18" charset="0"/>
            </a:endParaRPr>
          </a:p>
        </p:txBody>
      </p:sp>
      <p:sp>
        <p:nvSpPr>
          <p:cNvPr id="13" name="Rectangle 64">
            <a:extLst>
              <a:ext uri="{FF2B5EF4-FFF2-40B4-BE49-F238E27FC236}">
                <a16:creationId xmlns:a16="http://schemas.microsoft.com/office/drawing/2014/main" id="{046F88B2-644C-8476-43A6-8BC3307A4779}"/>
              </a:ext>
            </a:extLst>
          </p:cNvPr>
          <p:cNvSpPr/>
          <p:nvPr/>
        </p:nvSpPr>
        <p:spPr>
          <a:xfrm>
            <a:off x="3489013" y="4685437"/>
            <a:ext cx="1656223" cy="307777"/>
          </a:xfrm>
          <a:prstGeom prst="rect">
            <a:avLst/>
          </a:prstGeom>
        </p:spPr>
        <p:txBody>
          <a:bodyPr wrap="none">
            <a:spAutoFit/>
          </a:bodyPr>
          <a:lstStyle/>
          <a:p>
            <a:r>
              <a:rPr lang="en-US" sz="1400" dirty="0">
                <a:latin typeface="Montserrat" panose="00000500000000000000" pitchFamily="2" charset="0"/>
                <a:cs typeface="Times New Roman" panose="02020603050405020304" pitchFamily="18" charset="0"/>
              </a:rPr>
              <a:t>Research Fellow</a:t>
            </a:r>
            <a:endParaRPr lang="it-IT" sz="1400" dirty="0">
              <a:latin typeface="Montserrat" panose="00000500000000000000" pitchFamily="2" charset="0"/>
              <a:cs typeface="Times New Roman" panose="02020603050405020304" pitchFamily="18" charset="0"/>
            </a:endParaRPr>
          </a:p>
        </p:txBody>
      </p:sp>
      <p:pic>
        <p:nvPicPr>
          <p:cNvPr id="16" name="Immagine 15">
            <a:extLst>
              <a:ext uri="{FF2B5EF4-FFF2-40B4-BE49-F238E27FC236}">
                <a16:creationId xmlns:a16="http://schemas.microsoft.com/office/drawing/2014/main" id="{96722424-8A67-6362-ED53-BBC407C565E4}"/>
              </a:ext>
            </a:extLst>
          </p:cNvPr>
          <p:cNvPicPr>
            <a:picLocks noChangeAspect="1"/>
          </p:cNvPicPr>
          <p:nvPr/>
        </p:nvPicPr>
        <p:blipFill>
          <a:blip r:embed="rId7"/>
          <a:stretch>
            <a:fillRect/>
          </a:stretch>
        </p:blipFill>
        <p:spPr>
          <a:xfrm>
            <a:off x="516933" y="2336988"/>
            <a:ext cx="2509942" cy="2753713"/>
          </a:xfrm>
          <a:prstGeom prst="rect">
            <a:avLst/>
          </a:prstGeom>
        </p:spPr>
      </p:pic>
      <p:sp>
        <p:nvSpPr>
          <p:cNvPr id="6" name="Rectangle 64">
            <a:extLst>
              <a:ext uri="{FF2B5EF4-FFF2-40B4-BE49-F238E27FC236}">
                <a16:creationId xmlns:a16="http://schemas.microsoft.com/office/drawing/2014/main" id="{8608F96F-E6A4-B845-CA1E-B4AE013BA8DE}"/>
              </a:ext>
            </a:extLst>
          </p:cNvPr>
          <p:cNvSpPr/>
          <p:nvPr/>
        </p:nvSpPr>
        <p:spPr>
          <a:xfrm>
            <a:off x="10462695" y="2579095"/>
            <a:ext cx="1404552" cy="307777"/>
          </a:xfrm>
          <a:prstGeom prst="rect">
            <a:avLst/>
          </a:prstGeom>
        </p:spPr>
        <p:txBody>
          <a:bodyPr wrap="none">
            <a:spAutoFit/>
          </a:bodyPr>
          <a:lstStyle/>
          <a:p>
            <a:r>
              <a:rPr lang="en-US" sz="1400" dirty="0">
                <a:latin typeface="Montserrat" panose="00000500000000000000" pitchFamily="2" charset="0"/>
                <a:cs typeface="Times New Roman" panose="02020603050405020304" pitchFamily="18" charset="0"/>
              </a:rPr>
              <a:t>Full Professor</a:t>
            </a:r>
            <a:endParaRPr lang="it-IT" sz="1400" dirty="0">
              <a:latin typeface="Montserrat" panose="00000500000000000000" pitchFamily="2" charset="0"/>
              <a:cs typeface="Times New Roman" panose="02020603050405020304" pitchFamily="18" charset="0"/>
            </a:endParaRPr>
          </a:p>
        </p:txBody>
      </p:sp>
      <p:sp>
        <p:nvSpPr>
          <p:cNvPr id="10" name="CasellaDiTesto 9">
            <a:extLst>
              <a:ext uri="{FF2B5EF4-FFF2-40B4-BE49-F238E27FC236}">
                <a16:creationId xmlns:a16="http://schemas.microsoft.com/office/drawing/2014/main" id="{6E5F80AD-C570-A127-5D34-7666A21C68E5}"/>
              </a:ext>
            </a:extLst>
          </p:cNvPr>
          <p:cNvSpPr txBox="1"/>
          <p:nvPr/>
        </p:nvSpPr>
        <p:spPr>
          <a:xfrm>
            <a:off x="9420369" y="2874262"/>
            <a:ext cx="2460271" cy="338554"/>
          </a:xfrm>
          <a:prstGeom prst="rect">
            <a:avLst/>
          </a:prstGeom>
          <a:noFill/>
        </p:spPr>
        <p:txBody>
          <a:bodyPr wrap="square">
            <a:spAutoFit/>
          </a:bodyPr>
          <a:lstStyle/>
          <a:p>
            <a:pPr algn="just"/>
            <a:r>
              <a:rPr lang="en-US" sz="1600" i="1" dirty="0">
                <a:solidFill>
                  <a:schemeClr val="accent3">
                    <a:lumMod val="40000"/>
                    <a:lumOff val="60000"/>
                  </a:schemeClr>
                </a:solidFill>
                <a:latin typeface="Montserrat" panose="00000500000000000000" pitchFamily="2" charset="0"/>
              </a:rPr>
              <a:t>www.mipore.polimi.it/</a:t>
            </a:r>
          </a:p>
        </p:txBody>
      </p:sp>
      <p:sp>
        <p:nvSpPr>
          <p:cNvPr id="35" name="CasellaDiTesto 34">
            <a:extLst>
              <a:ext uri="{FF2B5EF4-FFF2-40B4-BE49-F238E27FC236}">
                <a16:creationId xmlns:a16="http://schemas.microsoft.com/office/drawing/2014/main" id="{72722592-3E9F-E840-1C72-674358E71198}"/>
              </a:ext>
            </a:extLst>
          </p:cNvPr>
          <p:cNvSpPr txBox="1"/>
          <p:nvPr/>
        </p:nvSpPr>
        <p:spPr>
          <a:xfrm>
            <a:off x="4892566" y="4993214"/>
            <a:ext cx="5107290" cy="1077218"/>
          </a:xfrm>
          <a:prstGeom prst="rect">
            <a:avLst/>
          </a:prstGeom>
          <a:noFill/>
        </p:spPr>
        <p:txBody>
          <a:bodyPr wrap="square">
            <a:spAutoFit/>
          </a:bodyPr>
          <a:lstStyle/>
          <a:p>
            <a:pPr algn="r"/>
            <a:r>
              <a:rPr lang="es-ES" sz="1600" b="0" dirty="0">
                <a:solidFill>
                  <a:srgbClr val="007BC0"/>
                </a:solidFill>
                <a:effectLst/>
                <a:latin typeface="Raleway" pitchFamily="2" charset="0"/>
              </a:rPr>
              <a:t>Efecto de la </a:t>
            </a:r>
            <a:r>
              <a:rPr lang="es-ES" sz="1600" b="1" dirty="0">
                <a:solidFill>
                  <a:srgbClr val="007BC0"/>
                </a:solidFill>
                <a:effectLst/>
                <a:latin typeface="Raleway" pitchFamily="2" charset="0"/>
              </a:rPr>
              <a:t>heterogeneidad</a:t>
            </a:r>
            <a:r>
              <a:rPr lang="es-ES" sz="1600" b="0" dirty="0">
                <a:solidFill>
                  <a:srgbClr val="007BC0"/>
                </a:solidFill>
                <a:effectLst/>
                <a:latin typeface="Raleway" pitchFamily="2" charset="0"/>
              </a:rPr>
              <a:t> </a:t>
            </a:r>
            <a:r>
              <a:rPr lang="es-ES" sz="1600" b="1" dirty="0">
                <a:solidFill>
                  <a:srgbClr val="007BC0"/>
                </a:solidFill>
                <a:effectLst/>
                <a:latin typeface="Raleway" pitchFamily="2" charset="0"/>
              </a:rPr>
              <a:t>geoquímica</a:t>
            </a:r>
            <a:r>
              <a:rPr lang="es-ES" sz="1600" b="0" dirty="0">
                <a:solidFill>
                  <a:srgbClr val="007BC0"/>
                </a:solidFill>
                <a:effectLst/>
                <a:latin typeface="Raleway" pitchFamily="2" charset="0"/>
              </a:rPr>
              <a:t> en el </a:t>
            </a:r>
            <a:r>
              <a:rPr lang="es-ES" sz="1600" b="1" dirty="0">
                <a:solidFill>
                  <a:srgbClr val="007BC0"/>
                </a:solidFill>
                <a:effectLst/>
                <a:latin typeface="Raleway" pitchFamily="2" charset="0"/>
              </a:rPr>
              <a:t>destino</a:t>
            </a:r>
            <a:r>
              <a:rPr lang="es-ES" sz="1600" b="0" dirty="0">
                <a:solidFill>
                  <a:srgbClr val="007BC0"/>
                </a:solidFill>
                <a:effectLst/>
                <a:latin typeface="Raleway" pitchFamily="2" charset="0"/>
              </a:rPr>
              <a:t> de los </a:t>
            </a:r>
            <a:r>
              <a:rPr lang="es-ES" sz="1600" b="1" dirty="0">
                <a:solidFill>
                  <a:srgbClr val="007BC0"/>
                </a:solidFill>
                <a:effectLst/>
                <a:latin typeface="Raleway" pitchFamily="2" charset="0"/>
              </a:rPr>
              <a:t>compuestos orgánicos emergentes</a:t>
            </a:r>
            <a:r>
              <a:rPr lang="es-ES" sz="1600" b="0" dirty="0">
                <a:solidFill>
                  <a:srgbClr val="007BC0"/>
                </a:solidFill>
                <a:effectLst/>
                <a:latin typeface="Raleway" pitchFamily="2" charset="0"/>
              </a:rPr>
              <a:t> en actuaciones de </a:t>
            </a:r>
            <a:r>
              <a:rPr lang="es-ES" sz="1600" b="1" dirty="0">
                <a:solidFill>
                  <a:srgbClr val="007BC0"/>
                </a:solidFill>
                <a:effectLst/>
                <a:latin typeface="Raleway" pitchFamily="2" charset="0"/>
              </a:rPr>
              <a:t>recarga gestionada </a:t>
            </a:r>
            <a:r>
              <a:rPr lang="es-ES" sz="1600" b="0" dirty="0">
                <a:solidFill>
                  <a:srgbClr val="007BC0"/>
                </a:solidFill>
                <a:effectLst/>
                <a:latin typeface="Raleway" pitchFamily="2" charset="0"/>
              </a:rPr>
              <a:t>de </a:t>
            </a:r>
            <a:r>
              <a:rPr lang="es-ES" sz="1600" b="1" dirty="0">
                <a:solidFill>
                  <a:srgbClr val="007BC0"/>
                </a:solidFill>
                <a:effectLst/>
                <a:latin typeface="Raleway" pitchFamily="2" charset="0"/>
              </a:rPr>
              <a:t>acuíferos</a:t>
            </a:r>
            <a:endParaRPr lang="en-US" sz="1600" b="1" dirty="0">
              <a:solidFill>
                <a:srgbClr val="007BC0"/>
              </a:solidFill>
            </a:endParaRPr>
          </a:p>
        </p:txBody>
      </p:sp>
      <p:pic>
        <p:nvPicPr>
          <p:cNvPr id="42" name="Immagine 41">
            <a:extLst>
              <a:ext uri="{FF2B5EF4-FFF2-40B4-BE49-F238E27FC236}">
                <a16:creationId xmlns:a16="http://schemas.microsoft.com/office/drawing/2014/main" id="{80A8607A-9D33-AE4B-676A-80E7314CA0C9}"/>
              </a:ext>
            </a:extLst>
          </p:cNvPr>
          <p:cNvPicPr>
            <a:picLocks noChangeAspect="1"/>
          </p:cNvPicPr>
          <p:nvPr/>
        </p:nvPicPr>
        <p:blipFill>
          <a:blip r:embed="rId8"/>
          <a:stretch>
            <a:fillRect/>
          </a:stretch>
        </p:blipFill>
        <p:spPr>
          <a:xfrm>
            <a:off x="10019383" y="4288931"/>
            <a:ext cx="1847864" cy="1752613"/>
          </a:xfrm>
          <a:prstGeom prst="rect">
            <a:avLst/>
          </a:prstGeom>
        </p:spPr>
      </p:pic>
      <p:sp>
        <p:nvSpPr>
          <p:cNvPr id="7" name="CasellaDiTesto 6">
            <a:extLst>
              <a:ext uri="{FF2B5EF4-FFF2-40B4-BE49-F238E27FC236}">
                <a16:creationId xmlns:a16="http://schemas.microsoft.com/office/drawing/2014/main" id="{48E1EDAB-1133-6138-09FF-2C1E8601C48C}"/>
              </a:ext>
            </a:extLst>
          </p:cNvPr>
          <p:cNvSpPr txBox="1"/>
          <p:nvPr/>
        </p:nvSpPr>
        <p:spPr>
          <a:xfrm>
            <a:off x="7956331" y="4753663"/>
            <a:ext cx="2126404" cy="276999"/>
          </a:xfrm>
          <a:prstGeom prst="rect">
            <a:avLst/>
          </a:prstGeom>
          <a:noFill/>
        </p:spPr>
        <p:txBody>
          <a:bodyPr wrap="square">
            <a:spAutoFit/>
          </a:bodyPr>
          <a:lstStyle/>
          <a:p>
            <a:r>
              <a:rPr lang="en-US" sz="1200" dirty="0">
                <a:latin typeface="Montserrat" panose="00000500000000000000" pitchFamily="2" charset="0"/>
              </a:rPr>
              <a:t>(PID2023-148543OA-I00)</a:t>
            </a:r>
            <a:endParaRPr lang="it-IT" sz="1200" dirty="0">
              <a:latin typeface="Montserrat" panose="00000500000000000000" pitchFamily="2" charset="0"/>
            </a:endParaRPr>
          </a:p>
        </p:txBody>
      </p:sp>
      <p:sp>
        <p:nvSpPr>
          <p:cNvPr id="38" name="CasellaDiTesto 37">
            <a:extLst>
              <a:ext uri="{FF2B5EF4-FFF2-40B4-BE49-F238E27FC236}">
                <a16:creationId xmlns:a16="http://schemas.microsoft.com/office/drawing/2014/main" id="{FBD1ACCF-CD20-1122-85DC-C71A1C3BB2C0}"/>
              </a:ext>
            </a:extLst>
          </p:cNvPr>
          <p:cNvSpPr txBox="1"/>
          <p:nvPr/>
        </p:nvSpPr>
        <p:spPr>
          <a:xfrm>
            <a:off x="8072726" y="4450669"/>
            <a:ext cx="1927130" cy="400110"/>
          </a:xfrm>
          <a:prstGeom prst="rect">
            <a:avLst/>
          </a:prstGeom>
          <a:noFill/>
        </p:spPr>
        <p:txBody>
          <a:bodyPr wrap="square">
            <a:spAutoFit/>
          </a:bodyPr>
          <a:lstStyle/>
          <a:p>
            <a:pPr algn="r"/>
            <a:r>
              <a:rPr lang="en-US" sz="2000" b="1" dirty="0">
                <a:solidFill>
                  <a:srgbClr val="007BC0"/>
                </a:solidFill>
                <a:latin typeface="Montserrat" panose="00000500000000000000" pitchFamily="2" charset="0"/>
              </a:rPr>
              <a:t>HETMAR</a:t>
            </a:r>
            <a:endParaRPr lang="it-IT" sz="2000" dirty="0">
              <a:latin typeface="Montserrat" panose="00000500000000000000" pitchFamily="2" charset="0"/>
            </a:endParaRPr>
          </a:p>
        </p:txBody>
      </p:sp>
    </p:spTree>
    <p:extLst>
      <p:ext uri="{BB962C8B-B14F-4D97-AF65-F5344CB8AC3E}">
        <p14:creationId xmlns:p14="http://schemas.microsoft.com/office/powerpoint/2010/main" val="3489986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1EA9-E531-1A47-1E6A-5D269A9DB7F5}"/>
            </a:ext>
          </a:extLst>
        </p:cNvPr>
        <p:cNvGrpSpPr/>
        <p:nvPr/>
      </p:nvGrpSpPr>
      <p:grpSpPr>
        <a:xfrm>
          <a:off x="0" y="0"/>
          <a:ext cx="0" cy="0"/>
          <a:chOff x="0" y="0"/>
          <a:chExt cx="0" cy="0"/>
        </a:xfrm>
      </p:grpSpPr>
      <p:grpSp>
        <p:nvGrpSpPr>
          <p:cNvPr id="115" name="Gruppo 114">
            <a:extLst>
              <a:ext uri="{FF2B5EF4-FFF2-40B4-BE49-F238E27FC236}">
                <a16:creationId xmlns:a16="http://schemas.microsoft.com/office/drawing/2014/main" id="{6A8B0BD0-BB90-B0BD-4E84-9CD931696DEF}"/>
              </a:ext>
            </a:extLst>
          </p:cNvPr>
          <p:cNvGrpSpPr/>
          <p:nvPr/>
        </p:nvGrpSpPr>
        <p:grpSpPr>
          <a:xfrm>
            <a:off x="516933" y="1963606"/>
            <a:ext cx="6560592" cy="4065557"/>
            <a:chOff x="516933" y="1963606"/>
            <a:chExt cx="6560592" cy="4065557"/>
          </a:xfrm>
        </p:grpSpPr>
        <p:sp>
          <p:nvSpPr>
            <p:cNvPr id="69" name="Rettangolo 68">
              <a:extLst>
                <a:ext uri="{FF2B5EF4-FFF2-40B4-BE49-F238E27FC236}">
                  <a16:creationId xmlns:a16="http://schemas.microsoft.com/office/drawing/2014/main" id="{1191F552-81CE-5520-38F1-B30243D3D6A8}"/>
                </a:ext>
              </a:extLst>
            </p:cNvPr>
            <p:cNvSpPr/>
            <p:nvPr/>
          </p:nvSpPr>
          <p:spPr>
            <a:xfrm flipV="1">
              <a:off x="516934" y="5573168"/>
              <a:ext cx="4027554" cy="455995"/>
            </a:xfrm>
            <a:prstGeom prst="rect">
              <a:avLst/>
            </a:prstGeom>
            <a:solidFill>
              <a:srgbClr val="E5E3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Immagine 18">
              <a:extLst>
                <a:ext uri="{FF2B5EF4-FFF2-40B4-BE49-F238E27FC236}">
                  <a16:creationId xmlns:a16="http://schemas.microsoft.com/office/drawing/2014/main" id="{A86036A5-1D73-D88E-E0F9-49521AC15F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933" y="2324026"/>
              <a:ext cx="4027555" cy="3253644"/>
            </a:xfrm>
            <a:prstGeom prst="rect">
              <a:avLst/>
            </a:prstGeom>
            <a:ln>
              <a:solidFill>
                <a:schemeClr val="tx1"/>
              </a:solidFill>
            </a:ln>
          </p:spPr>
        </p:pic>
        <p:pic>
          <p:nvPicPr>
            <p:cNvPr id="4" name="Immagine 3">
              <a:extLst>
                <a:ext uri="{FF2B5EF4-FFF2-40B4-BE49-F238E27FC236}">
                  <a16:creationId xmlns:a16="http://schemas.microsoft.com/office/drawing/2014/main" id="{EC34DCC2-1264-44F4-D613-2A6F99B8C84A}"/>
                </a:ext>
              </a:extLst>
            </p:cNvPr>
            <p:cNvPicPr>
              <a:picLocks noChangeAspect="1"/>
            </p:cNvPicPr>
            <p:nvPr/>
          </p:nvPicPr>
          <p:blipFill>
            <a:blip r:embed="rId4"/>
            <a:stretch>
              <a:fillRect/>
            </a:stretch>
          </p:blipFill>
          <p:spPr>
            <a:xfrm>
              <a:off x="1341917" y="5601630"/>
              <a:ext cx="233563" cy="196491"/>
            </a:xfrm>
            <a:prstGeom prst="rect">
              <a:avLst/>
            </a:prstGeom>
          </p:spPr>
        </p:pic>
        <p:pic>
          <p:nvPicPr>
            <p:cNvPr id="15" name="Immagine 14">
              <a:extLst>
                <a:ext uri="{FF2B5EF4-FFF2-40B4-BE49-F238E27FC236}">
                  <a16:creationId xmlns:a16="http://schemas.microsoft.com/office/drawing/2014/main" id="{2B68C02E-B055-8CA0-F58B-CAA1FA7041C4}"/>
                </a:ext>
              </a:extLst>
            </p:cNvPr>
            <p:cNvPicPr>
              <a:picLocks noChangeAspect="1"/>
            </p:cNvPicPr>
            <p:nvPr/>
          </p:nvPicPr>
          <p:blipFill>
            <a:blip r:embed="rId5"/>
            <a:stretch>
              <a:fillRect/>
            </a:stretch>
          </p:blipFill>
          <p:spPr>
            <a:xfrm>
              <a:off x="2058801" y="5765315"/>
              <a:ext cx="244348" cy="220702"/>
            </a:xfrm>
            <a:prstGeom prst="rect">
              <a:avLst/>
            </a:prstGeom>
          </p:spPr>
        </p:pic>
        <p:pic>
          <p:nvPicPr>
            <p:cNvPr id="18" name="Immagine 17">
              <a:extLst>
                <a:ext uri="{FF2B5EF4-FFF2-40B4-BE49-F238E27FC236}">
                  <a16:creationId xmlns:a16="http://schemas.microsoft.com/office/drawing/2014/main" id="{544033D3-E5D7-A958-DF1C-F54E543C402F}"/>
                </a:ext>
              </a:extLst>
            </p:cNvPr>
            <p:cNvPicPr>
              <a:picLocks noChangeAspect="1"/>
            </p:cNvPicPr>
            <p:nvPr/>
          </p:nvPicPr>
          <p:blipFill>
            <a:blip r:embed="rId6"/>
            <a:stretch>
              <a:fillRect/>
            </a:stretch>
          </p:blipFill>
          <p:spPr>
            <a:xfrm>
              <a:off x="556762" y="5798121"/>
              <a:ext cx="237574" cy="197979"/>
            </a:xfrm>
            <a:prstGeom prst="rect">
              <a:avLst/>
            </a:prstGeom>
          </p:spPr>
        </p:pic>
        <p:pic>
          <p:nvPicPr>
            <p:cNvPr id="25" name="Immagine 24">
              <a:extLst>
                <a:ext uri="{FF2B5EF4-FFF2-40B4-BE49-F238E27FC236}">
                  <a16:creationId xmlns:a16="http://schemas.microsoft.com/office/drawing/2014/main" id="{8A6DFD21-DDC1-8D4F-62A4-2D10E187569B}"/>
                </a:ext>
              </a:extLst>
            </p:cNvPr>
            <p:cNvPicPr>
              <a:picLocks noChangeAspect="1"/>
            </p:cNvPicPr>
            <p:nvPr/>
          </p:nvPicPr>
          <p:blipFill>
            <a:blip r:embed="rId7"/>
            <a:stretch>
              <a:fillRect/>
            </a:stretch>
          </p:blipFill>
          <p:spPr>
            <a:xfrm>
              <a:off x="603064" y="5596241"/>
              <a:ext cx="191272" cy="198628"/>
            </a:xfrm>
            <a:prstGeom prst="rect">
              <a:avLst/>
            </a:prstGeom>
          </p:spPr>
        </p:pic>
        <p:sp>
          <p:nvSpPr>
            <p:cNvPr id="26" name="CasellaDiTesto 25">
              <a:extLst>
                <a:ext uri="{FF2B5EF4-FFF2-40B4-BE49-F238E27FC236}">
                  <a16:creationId xmlns:a16="http://schemas.microsoft.com/office/drawing/2014/main" id="{53E47EDB-D4D3-A592-1409-913F777B17A5}"/>
                </a:ext>
              </a:extLst>
            </p:cNvPr>
            <p:cNvSpPr txBox="1"/>
            <p:nvPr/>
          </p:nvSpPr>
          <p:spPr>
            <a:xfrm>
              <a:off x="816593" y="5576764"/>
              <a:ext cx="482917" cy="246221"/>
            </a:xfrm>
            <a:prstGeom prst="rect">
              <a:avLst/>
            </a:prstGeom>
            <a:noFill/>
          </p:spPr>
          <p:txBody>
            <a:bodyPr wrap="square">
              <a:spAutoFit/>
            </a:bodyPr>
            <a:lstStyle/>
            <a:p>
              <a:r>
                <a:rPr lang="en-US" sz="1000" dirty="0">
                  <a:latin typeface="Montserrat" panose="00000500000000000000" pitchFamily="2" charset="0"/>
                </a:rPr>
                <a:t>EPS</a:t>
              </a:r>
              <a:endParaRPr lang="en-US" sz="1000" noProof="0" dirty="0">
                <a:latin typeface="Montserrat" panose="00000500000000000000" pitchFamily="2" charset="0"/>
              </a:endParaRPr>
            </a:p>
          </p:txBody>
        </p:sp>
        <p:sp>
          <p:nvSpPr>
            <p:cNvPr id="33" name="CasellaDiTesto 32">
              <a:extLst>
                <a:ext uri="{FF2B5EF4-FFF2-40B4-BE49-F238E27FC236}">
                  <a16:creationId xmlns:a16="http://schemas.microsoft.com/office/drawing/2014/main" id="{7A2017F8-0882-FEC3-1C47-BE39134E2A7F}"/>
                </a:ext>
              </a:extLst>
            </p:cNvPr>
            <p:cNvSpPr txBox="1"/>
            <p:nvPr/>
          </p:nvSpPr>
          <p:spPr>
            <a:xfrm>
              <a:off x="1520573" y="5564785"/>
              <a:ext cx="1839969" cy="246221"/>
            </a:xfrm>
            <a:prstGeom prst="rect">
              <a:avLst/>
            </a:prstGeom>
            <a:noFill/>
          </p:spPr>
          <p:txBody>
            <a:bodyPr wrap="square">
              <a:spAutoFit/>
            </a:bodyPr>
            <a:lstStyle/>
            <a:p>
              <a:r>
                <a:rPr lang="en-US" sz="1000" dirty="0">
                  <a:latin typeface="Montserrat" panose="00000500000000000000" pitchFamily="2" charset="0"/>
                </a:rPr>
                <a:t>Heterotrophic bacteria</a:t>
              </a:r>
              <a:endParaRPr lang="en-US" sz="1000" noProof="0" dirty="0">
                <a:latin typeface="Montserrat" panose="00000500000000000000" pitchFamily="2" charset="0"/>
              </a:endParaRPr>
            </a:p>
          </p:txBody>
        </p:sp>
        <p:sp>
          <p:nvSpPr>
            <p:cNvPr id="35" name="CasellaDiTesto 34">
              <a:extLst>
                <a:ext uri="{FF2B5EF4-FFF2-40B4-BE49-F238E27FC236}">
                  <a16:creationId xmlns:a16="http://schemas.microsoft.com/office/drawing/2014/main" id="{EE7DC466-6129-2EA4-DDAD-D53F2201C63C}"/>
                </a:ext>
              </a:extLst>
            </p:cNvPr>
            <p:cNvSpPr txBox="1"/>
            <p:nvPr/>
          </p:nvSpPr>
          <p:spPr>
            <a:xfrm>
              <a:off x="752775" y="5765898"/>
              <a:ext cx="1732960" cy="246221"/>
            </a:xfrm>
            <a:prstGeom prst="rect">
              <a:avLst/>
            </a:prstGeom>
            <a:noFill/>
          </p:spPr>
          <p:txBody>
            <a:bodyPr wrap="square">
              <a:spAutoFit/>
            </a:bodyPr>
            <a:lstStyle/>
            <a:p>
              <a:r>
                <a:rPr lang="en-US" sz="1000" dirty="0">
                  <a:latin typeface="Montserrat" panose="00000500000000000000" pitchFamily="2" charset="0"/>
                </a:rPr>
                <a:t>Oxidizing bacteria</a:t>
              </a:r>
              <a:endParaRPr lang="en-US" sz="1000" noProof="0" dirty="0">
                <a:latin typeface="Montserrat" panose="00000500000000000000" pitchFamily="2" charset="0"/>
              </a:endParaRPr>
            </a:p>
          </p:txBody>
        </p:sp>
        <p:sp>
          <p:nvSpPr>
            <p:cNvPr id="36" name="CasellaDiTesto 35">
              <a:extLst>
                <a:ext uri="{FF2B5EF4-FFF2-40B4-BE49-F238E27FC236}">
                  <a16:creationId xmlns:a16="http://schemas.microsoft.com/office/drawing/2014/main" id="{0718BCD2-64CC-5DA6-9EAA-5D4512D95622}"/>
                </a:ext>
              </a:extLst>
            </p:cNvPr>
            <p:cNvSpPr txBox="1"/>
            <p:nvPr/>
          </p:nvSpPr>
          <p:spPr>
            <a:xfrm>
              <a:off x="2279864" y="5778420"/>
              <a:ext cx="1404375" cy="246221"/>
            </a:xfrm>
            <a:prstGeom prst="rect">
              <a:avLst/>
            </a:prstGeom>
            <a:noFill/>
          </p:spPr>
          <p:txBody>
            <a:bodyPr wrap="square">
              <a:spAutoFit/>
            </a:bodyPr>
            <a:lstStyle/>
            <a:p>
              <a:r>
                <a:rPr lang="en-US" sz="1000" dirty="0">
                  <a:latin typeface="Montserrat" panose="00000500000000000000" pitchFamily="2" charset="0"/>
                </a:rPr>
                <a:t>Reducing bacteria</a:t>
              </a:r>
              <a:endParaRPr lang="en-US" sz="1000" noProof="0" dirty="0">
                <a:latin typeface="Montserrat" panose="00000500000000000000" pitchFamily="2" charset="0"/>
              </a:endParaRPr>
            </a:p>
          </p:txBody>
        </p:sp>
        <p:sp>
          <p:nvSpPr>
            <p:cNvPr id="39" name="Rettangolo 38">
              <a:extLst>
                <a:ext uri="{FF2B5EF4-FFF2-40B4-BE49-F238E27FC236}">
                  <a16:creationId xmlns:a16="http://schemas.microsoft.com/office/drawing/2014/main" id="{3A6EAB15-46AA-B6E4-9FC6-EB661B1D9A8D}"/>
                </a:ext>
              </a:extLst>
            </p:cNvPr>
            <p:cNvSpPr/>
            <p:nvPr/>
          </p:nvSpPr>
          <p:spPr>
            <a:xfrm>
              <a:off x="2781266" y="2985689"/>
              <a:ext cx="544011" cy="320432"/>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Connettore diritto 46">
              <a:extLst>
                <a:ext uri="{FF2B5EF4-FFF2-40B4-BE49-F238E27FC236}">
                  <a16:creationId xmlns:a16="http://schemas.microsoft.com/office/drawing/2014/main" id="{D1B4865D-6CF6-45F9-6888-C33AA25836AC}"/>
                </a:ext>
              </a:extLst>
            </p:cNvPr>
            <p:cNvCxnSpPr>
              <a:cxnSpLocks/>
            </p:cNvCxnSpPr>
            <p:nvPr/>
          </p:nvCxnSpPr>
          <p:spPr>
            <a:xfrm flipV="1">
              <a:off x="3325277" y="1963606"/>
              <a:ext cx="732074" cy="1021952"/>
            </a:xfrm>
            <a:prstGeom prst="line">
              <a:avLst/>
            </a:prstGeom>
            <a:ln w="12700">
              <a:prstDash val="dash"/>
            </a:ln>
          </p:spPr>
          <p:style>
            <a:lnRef idx="2">
              <a:schemeClr val="dk1"/>
            </a:lnRef>
            <a:fillRef idx="0">
              <a:schemeClr val="dk1"/>
            </a:fillRef>
            <a:effectRef idx="1">
              <a:schemeClr val="dk1"/>
            </a:effectRef>
            <a:fontRef idx="minor">
              <a:schemeClr val="tx1"/>
            </a:fontRef>
          </p:style>
        </p:cxnSp>
        <p:cxnSp>
          <p:nvCxnSpPr>
            <p:cNvPr id="48" name="Connettore diritto 47">
              <a:extLst>
                <a:ext uri="{FF2B5EF4-FFF2-40B4-BE49-F238E27FC236}">
                  <a16:creationId xmlns:a16="http://schemas.microsoft.com/office/drawing/2014/main" id="{A1429F5D-4AB1-9088-6196-78E1645A1A97}"/>
                </a:ext>
              </a:extLst>
            </p:cNvPr>
            <p:cNvCxnSpPr>
              <a:cxnSpLocks/>
            </p:cNvCxnSpPr>
            <p:nvPr/>
          </p:nvCxnSpPr>
          <p:spPr>
            <a:xfrm>
              <a:off x="3360542" y="3319285"/>
              <a:ext cx="715882" cy="958996"/>
            </a:xfrm>
            <a:prstGeom prst="line">
              <a:avLst/>
            </a:prstGeom>
            <a:ln w="12700">
              <a:prstDash val="dash"/>
            </a:ln>
          </p:spPr>
          <p:style>
            <a:lnRef idx="2">
              <a:schemeClr val="dk1"/>
            </a:lnRef>
            <a:fillRef idx="0">
              <a:schemeClr val="dk1"/>
            </a:fillRef>
            <a:effectRef idx="1">
              <a:schemeClr val="dk1"/>
            </a:effectRef>
            <a:fontRef idx="minor">
              <a:schemeClr val="tx1"/>
            </a:fontRef>
          </p:style>
        </p:cxnSp>
        <p:pic>
          <p:nvPicPr>
            <p:cNvPr id="52" name="Immagine 51">
              <a:extLst>
                <a:ext uri="{FF2B5EF4-FFF2-40B4-BE49-F238E27FC236}">
                  <a16:creationId xmlns:a16="http://schemas.microsoft.com/office/drawing/2014/main" id="{09E6D2B7-2669-C449-F731-2FF4A9CA2E0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78583" y="1963606"/>
              <a:ext cx="2998942" cy="2314675"/>
            </a:xfrm>
            <a:prstGeom prst="rect">
              <a:avLst/>
            </a:prstGeom>
            <a:ln>
              <a:solidFill>
                <a:schemeClr val="tx1"/>
              </a:solidFill>
            </a:ln>
          </p:spPr>
        </p:pic>
        <p:sp>
          <p:nvSpPr>
            <p:cNvPr id="66" name="CasellaDiTesto 65">
              <a:extLst>
                <a:ext uri="{FF2B5EF4-FFF2-40B4-BE49-F238E27FC236}">
                  <a16:creationId xmlns:a16="http://schemas.microsoft.com/office/drawing/2014/main" id="{CED4523E-EDE3-3B1E-F672-7123AB6F6CCC}"/>
                </a:ext>
              </a:extLst>
            </p:cNvPr>
            <p:cNvSpPr txBox="1"/>
            <p:nvPr/>
          </p:nvSpPr>
          <p:spPr>
            <a:xfrm>
              <a:off x="4998178" y="3246258"/>
              <a:ext cx="812366" cy="307777"/>
            </a:xfrm>
            <a:prstGeom prst="rect">
              <a:avLst/>
            </a:prstGeom>
            <a:noFill/>
          </p:spPr>
          <p:txBody>
            <a:bodyPr wrap="square">
              <a:spAutoFit/>
            </a:bodyPr>
            <a:lstStyle/>
            <a:p>
              <a:r>
                <a:rPr lang="en-US" sz="1400" b="1" dirty="0">
                  <a:solidFill>
                    <a:srgbClr val="6E4186"/>
                  </a:solidFill>
                  <a:latin typeface="Montserrat" panose="00000500000000000000" pitchFamily="2" charset="0"/>
                </a:rPr>
                <a:t>Doc</a:t>
              </a:r>
              <a:endParaRPr lang="en-US" sz="1400" b="1" noProof="0" dirty="0">
                <a:solidFill>
                  <a:srgbClr val="6E4186"/>
                </a:solidFill>
                <a:latin typeface="Montserrat" panose="00000500000000000000" pitchFamily="2" charset="0"/>
              </a:endParaRPr>
            </a:p>
          </p:txBody>
        </p:sp>
        <p:sp>
          <p:nvSpPr>
            <p:cNvPr id="68" name="CasellaDiTesto 67">
              <a:extLst>
                <a:ext uri="{FF2B5EF4-FFF2-40B4-BE49-F238E27FC236}">
                  <a16:creationId xmlns:a16="http://schemas.microsoft.com/office/drawing/2014/main" id="{F90BE7B0-7976-10C1-BBC6-A8863A0AE871}"/>
                </a:ext>
              </a:extLst>
            </p:cNvPr>
            <p:cNvSpPr txBox="1"/>
            <p:nvPr/>
          </p:nvSpPr>
          <p:spPr>
            <a:xfrm>
              <a:off x="4173879" y="2265477"/>
              <a:ext cx="614136" cy="307777"/>
            </a:xfrm>
            <a:prstGeom prst="rect">
              <a:avLst/>
            </a:prstGeom>
            <a:noFill/>
          </p:spPr>
          <p:txBody>
            <a:bodyPr wrap="square">
              <a:spAutoFit/>
            </a:bodyPr>
            <a:lstStyle/>
            <a:p>
              <a:r>
                <a:rPr lang="en-US" sz="1400" b="1" noProof="0" dirty="0">
                  <a:solidFill>
                    <a:srgbClr val="153C73"/>
                  </a:solidFill>
                  <a:latin typeface="Montserrat" panose="00000500000000000000" pitchFamily="2" charset="0"/>
                </a:rPr>
                <a:t>NO</a:t>
              </a:r>
              <a:r>
                <a:rPr lang="en-US" sz="1400" b="1" baseline="-25000" noProof="0" dirty="0">
                  <a:solidFill>
                    <a:srgbClr val="153C73"/>
                  </a:solidFill>
                  <a:latin typeface="Montserrat" panose="00000500000000000000" pitchFamily="2" charset="0"/>
                </a:rPr>
                <a:t>3</a:t>
              </a:r>
              <a:r>
                <a:rPr lang="en-US" sz="1400" b="1" baseline="30000" noProof="0" dirty="0">
                  <a:solidFill>
                    <a:srgbClr val="153C73"/>
                  </a:solidFill>
                  <a:latin typeface="Montserrat" panose="00000500000000000000" pitchFamily="2" charset="0"/>
                </a:rPr>
                <a:t>-</a:t>
              </a:r>
            </a:p>
          </p:txBody>
        </p:sp>
        <p:sp>
          <p:nvSpPr>
            <p:cNvPr id="70" name="CasellaDiTesto 69">
              <a:extLst>
                <a:ext uri="{FF2B5EF4-FFF2-40B4-BE49-F238E27FC236}">
                  <a16:creationId xmlns:a16="http://schemas.microsoft.com/office/drawing/2014/main" id="{390AFEDF-A181-CED3-2FE9-A904C62B176F}"/>
                </a:ext>
              </a:extLst>
            </p:cNvPr>
            <p:cNvSpPr txBox="1"/>
            <p:nvPr/>
          </p:nvSpPr>
          <p:spPr>
            <a:xfrm>
              <a:off x="4723257" y="3562016"/>
              <a:ext cx="482917" cy="307777"/>
            </a:xfrm>
            <a:prstGeom prst="rect">
              <a:avLst/>
            </a:prstGeom>
            <a:noFill/>
          </p:spPr>
          <p:txBody>
            <a:bodyPr wrap="square">
              <a:spAutoFit/>
            </a:bodyPr>
            <a:lstStyle/>
            <a:p>
              <a:r>
                <a:rPr lang="en-US" sz="1400" b="1" dirty="0">
                  <a:solidFill>
                    <a:srgbClr val="1364A0"/>
                  </a:solidFill>
                  <a:latin typeface="Montserrat" panose="00000500000000000000" pitchFamily="2" charset="0"/>
                </a:rPr>
                <a:t>N</a:t>
              </a:r>
              <a:r>
                <a:rPr lang="en-US" sz="1400" b="1" baseline="-25000" dirty="0">
                  <a:solidFill>
                    <a:srgbClr val="1364A0"/>
                  </a:solidFill>
                  <a:latin typeface="Montserrat" panose="00000500000000000000" pitchFamily="2" charset="0"/>
                </a:rPr>
                <a:t>2</a:t>
              </a:r>
              <a:endParaRPr lang="en-US" sz="1400" b="1" baseline="-25000" noProof="0" dirty="0">
                <a:solidFill>
                  <a:srgbClr val="1364A0"/>
                </a:solidFill>
                <a:latin typeface="Montserrat" panose="00000500000000000000" pitchFamily="2" charset="0"/>
              </a:endParaRPr>
            </a:p>
          </p:txBody>
        </p:sp>
        <p:sp>
          <p:nvSpPr>
            <p:cNvPr id="79" name="CasellaDiTesto 78">
              <a:extLst>
                <a:ext uri="{FF2B5EF4-FFF2-40B4-BE49-F238E27FC236}">
                  <a16:creationId xmlns:a16="http://schemas.microsoft.com/office/drawing/2014/main" id="{94EF9C58-769F-E39E-ED1F-E913C3052FE6}"/>
                </a:ext>
              </a:extLst>
            </p:cNvPr>
            <p:cNvSpPr txBox="1"/>
            <p:nvPr/>
          </p:nvSpPr>
          <p:spPr>
            <a:xfrm>
              <a:off x="4387418" y="3785958"/>
              <a:ext cx="698207" cy="307777"/>
            </a:xfrm>
            <a:prstGeom prst="rect">
              <a:avLst/>
            </a:prstGeom>
            <a:noFill/>
          </p:spPr>
          <p:txBody>
            <a:bodyPr wrap="square">
              <a:spAutoFit/>
            </a:bodyPr>
            <a:lstStyle/>
            <a:p>
              <a:r>
                <a:rPr lang="en-US" sz="1400" b="1" noProof="0" dirty="0">
                  <a:solidFill>
                    <a:srgbClr val="EE9360"/>
                  </a:solidFill>
                  <a:latin typeface="Montserrat" panose="00000500000000000000" pitchFamily="2" charset="0"/>
                </a:rPr>
                <a:t>EOC</a:t>
              </a:r>
              <a:endParaRPr lang="en-US" sz="1400" b="1" baseline="-25000" noProof="0" dirty="0">
                <a:solidFill>
                  <a:srgbClr val="EE9360"/>
                </a:solidFill>
                <a:latin typeface="Montserrat" panose="00000500000000000000" pitchFamily="2" charset="0"/>
              </a:endParaRPr>
            </a:p>
          </p:txBody>
        </p:sp>
        <p:sp>
          <p:nvSpPr>
            <p:cNvPr id="80" name="Ovale 79">
              <a:extLst>
                <a:ext uri="{FF2B5EF4-FFF2-40B4-BE49-F238E27FC236}">
                  <a16:creationId xmlns:a16="http://schemas.microsoft.com/office/drawing/2014/main" id="{B09795B7-72E5-81D5-586C-7A4B3F326A56}"/>
                </a:ext>
              </a:extLst>
            </p:cNvPr>
            <p:cNvSpPr/>
            <p:nvPr/>
          </p:nvSpPr>
          <p:spPr>
            <a:xfrm>
              <a:off x="4542854" y="4024446"/>
              <a:ext cx="161300" cy="157220"/>
            </a:xfrm>
            <a:prstGeom prst="ellipse">
              <a:avLst/>
            </a:prstGeom>
            <a:solidFill>
              <a:schemeClr val="accent2">
                <a:lumMod val="60000"/>
                <a:lumOff val="40000"/>
              </a:schemeClr>
            </a:solidFill>
            <a:ln>
              <a:noFill/>
            </a:ln>
            <a:scene3d>
              <a:camera prst="orthographicFront"/>
              <a:lightRig rig="threePt" dir="t"/>
            </a:scene3d>
            <a:sp3d extrusionH="6350">
              <a:bevelT/>
              <a:extrusionClr>
                <a:schemeClr val="accent2">
                  <a:lumMod val="20000"/>
                  <a:lumOff val="8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co 80">
              <a:extLst>
                <a:ext uri="{FF2B5EF4-FFF2-40B4-BE49-F238E27FC236}">
                  <a16:creationId xmlns:a16="http://schemas.microsoft.com/office/drawing/2014/main" id="{F3CCEE24-3624-21E6-67A9-767812B7EECE}"/>
                </a:ext>
              </a:extLst>
            </p:cNvPr>
            <p:cNvSpPr/>
            <p:nvPr/>
          </p:nvSpPr>
          <p:spPr>
            <a:xfrm rot="3957153">
              <a:off x="5048264" y="2636852"/>
              <a:ext cx="767774" cy="550640"/>
            </a:xfrm>
            <a:prstGeom prst="arc">
              <a:avLst>
                <a:gd name="adj1" fmla="val 19766903"/>
                <a:gd name="adj2" fmla="val 1246010"/>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o 81">
              <a:extLst>
                <a:ext uri="{FF2B5EF4-FFF2-40B4-BE49-F238E27FC236}">
                  <a16:creationId xmlns:a16="http://schemas.microsoft.com/office/drawing/2014/main" id="{586434DD-B40E-FD6C-3441-53326D12C850}"/>
                </a:ext>
              </a:extLst>
            </p:cNvPr>
            <p:cNvSpPr/>
            <p:nvPr/>
          </p:nvSpPr>
          <p:spPr>
            <a:xfrm rot="19334848" flipH="1">
              <a:off x="4081493" y="2575867"/>
              <a:ext cx="1173205" cy="1033140"/>
            </a:xfrm>
            <a:prstGeom prst="arc">
              <a:avLst>
                <a:gd name="adj1" fmla="val 16471245"/>
                <a:gd name="adj2" fmla="val 2400729"/>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4" name="Triangolo isoscele 83">
              <a:extLst>
                <a:ext uri="{FF2B5EF4-FFF2-40B4-BE49-F238E27FC236}">
                  <a16:creationId xmlns:a16="http://schemas.microsoft.com/office/drawing/2014/main" id="{4DC2B28D-E8AC-5450-8FA9-CD11CDB43D88}"/>
                </a:ext>
              </a:extLst>
            </p:cNvPr>
            <p:cNvSpPr/>
            <p:nvPr/>
          </p:nvSpPr>
          <p:spPr>
            <a:xfrm rot="5400000">
              <a:off x="4519989" y="3579340"/>
              <a:ext cx="112844" cy="9825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uppo 96">
              <a:extLst>
                <a:ext uri="{FF2B5EF4-FFF2-40B4-BE49-F238E27FC236}">
                  <a16:creationId xmlns:a16="http://schemas.microsoft.com/office/drawing/2014/main" id="{EEC835BB-4C72-077F-0098-C1AC1E2D4309}"/>
                </a:ext>
              </a:extLst>
            </p:cNvPr>
            <p:cNvGrpSpPr/>
            <p:nvPr/>
          </p:nvGrpSpPr>
          <p:grpSpPr>
            <a:xfrm rot="20484169">
              <a:off x="4174279" y="2763832"/>
              <a:ext cx="1622810" cy="656889"/>
              <a:chOff x="3191431" y="5673784"/>
              <a:chExt cx="517830" cy="251734"/>
            </a:xfrm>
          </p:grpSpPr>
          <p:grpSp>
            <p:nvGrpSpPr>
              <p:cNvPr id="90" name="Gruppo 89">
                <a:extLst>
                  <a:ext uri="{FF2B5EF4-FFF2-40B4-BE49-F238E27FC236}">
                    <a16:creationId xmlns:a16="http://schemas.microsoft.com/office/drawing/2014/main" id="{D070A5C1-83AC-998B-81A3-98B7932D0C20}"/>
                  </a:ext>
                </a:extLst>
              </p:cNvPr>
              <p:cNvGrpSpPr/>
              <p:nvPr/>
            </p:nvGrpSpPr>
            <p:grpSpPr>
              <a:xfrm>
                <a:off x="3509505" y="5725762"/>
                <a:ext cx="199756" cy="199756"/>
                <a:chOff x="3509505" y="5725762"/>
                <a:chExt cx="199756" cy="199756"/>
              </a:xfrm>
            </p:grpSpPr>
            <p:sp>
              <p:nvSpPr>
                <p:cNvPr id="85" name="Arco 84">
                  <a:extLst>
                    <a:ext uri="{FF2B5EF4-FFF2-40B4-BE49-F238E27FC236}">
                      <a16:creationId xmlns:a16="http://schemas.microsoft.com/office/drawing/2014/main" id="{EF13639B-81D4-218A-0683-9EC614547511}"/>
                    </a:ext>
                  </a:extLst>
                </p:cNvPr>
                <p:cNvSpPr/>
                <p:nvPr/>
              </p:nvSpPr>
              <p:spPr>
                <a:xfrm>
                  <a:off x="3517254" y="5725762"/>
                  <a:ext cx="184258" cy="199756"/>
                </a:xfrm>
                <a:prstGeom prst="arc">
                  <a:avLst>
                    <a:gd name="adj1" fmla="val 16200000"/>
                    <a:gd name="adj2" fmla="val 19162655"/>
                  </a:avLst>
                </a:prstGeom>
                <a:ln w="19050">
                  <a:solidFill>
                    <a:srgbClr val="FFC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o 85">
                  <a:extLst>
                    <a:ext uri="{FF2B5EF4-FFF2-40B4-BE49-F238E27FC236}">
                      <a16:creationId xmlns:a16="http://schemas.microsoft.com/office/drawing/2014/main" id="{457C8239-BC58-AC44-8E46-A48508E90525}"/>
                    </a:ext>
                  </a:extLst>
                </p:cNvPr>
                <p:cNvSpPr/>
                <p:nvPr/>
              </p:nvSpPr>
              <p:spPr>
                <a:xfrm rot="16200000">
                  <a:off x="3517254" y="5718014"/>
                  <a:ext cx="184258" cy="199756"/>
                </a:xfrm>
                <a:prstGeom prst="arc">
                  <a:avLst/>
                </a:prstGeom>
                <a:ln w="19050">
                  <a:solidFill>
                    <a:srgbClr val="FFC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1" name="Gruppo 90">
                <a:extLst>
                  <a:ext uri="{FF2B5EF4-FFF2-40B4-BE49-F238E27FC236}">
                    <a16:creationId xmlns:a16="http://schemas.microsoft.com/office/drawing/2014/main" id="{1EBE9A12-CA75-4EF8-4D85-6B2D2E390F76}"/>
                  </a:ext>
                </a:extLst>
              </p:cNvPr>
              <p:cNvGrpSpPr/>
              <p:nvPr/>
            </p:nvGrpSpPr>
            <p:grpSpPr>
              <a:xfrm rot="10800000">
                <a:off x="3313624" y="5687035"/>
                <a:ext cx="199756" cy="199756"/>
                <a:chOff x="3509505" y="5725762"/>
                <a:chExt cx="199756" cy="199756"/>
              </a:xfrm>
            </p:grpSpPr>
            <p:sp>
              <p:nvSpPr>
                <p:cNvPr id="92" name="Arco 91">
                  <a:extLst>
                    <a:ext uri="{FF2B5EF4-FFF2-40B4-BE49-F238E27FC236}">
                      <a16:creationId xmlns:a16="http://schemas.microsoft.com/office/drawing/2014/main" id="{892A2AE0-E0D6-9AF3-91D4-8B302D95D009}"/>
                    </a:ext>
                  </a:extLst>
                </p:cNvPr>
                <p:cNvSpPr/>
                <p:nvPr/>
              </p:nvSpPr>
              <p:spPr>
                <a:xfrm>
                  <a:off x="3517254" y="5725762"/>
                  <a:ext cx="184258" cy="199756"/>
                </a:xfrm>
                <a:prstGeom prst="arc">
                  <a:avLst/>
                </a:prstGeom>
                <a:ln w="19050">
                  <a:solidFill>
                    <a:srgbClr val="FFC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o 92">
                  <a:extLst>
                    <a:ext uri="{FF2B5EF4-FFF2-40B4-BE49-F238E27FC236}">
                      <a16:creationId xmlns:a16="http://schemas.microsoft.com/office/drawing/2014/main" id="{EF56A916-C2D1-1BEB-2632-DE39B4F430CB}"/>
                    </a:ext>
                  </a:extLst>
                </p:cNvPr>
                <p:cNvSpPr/>
                <p:nvPr/>
              </p:nvSpPr>
              <p:spPr>
                <a:xfrm rot="16200000">
                  <a:off x="3517254" y="5718014"/>
                  <a:ext cx="184258" cy="199756"/>
                </a:xfrm>
                <a:prstGeom prst="arc">
                  <a:avLst/>
                </a:prstGeom>
                <a:ln w="19050">
                  <a:solidFill>
                    <a:srgbClr val="FFC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95" name="Arco 94">
                <a:extLst>
                  <a:ext uri="{FF2B5EF4-FFF2-40B4-BE49-F238E27FC236}">
                    <a16:creationId xmlns:a16="http://schemas.microsoft.com/office/drawing/2014/main" id="{09BAED43-60A4-44EE-6FFD-7936EE760C74}"/>
                  </a:ext>
                </a:extLst>
              </p:cNvPr>
              <p:cNvSpPr/>
              <p:nvPr/>
            </p:nvSpPr>
            <p:spPr>
              <a:xfrm>
                <a:off x="3191431" y="5673784"/>
                <a:ext cx="131080" cy="232672"/>
              </a:xfrm>
              <a:prstGeom prst="arc">
                <a:avLst/>
              </a:prstGeom>
              <a:ln w="19050">
                <a:solidFill>
                  <a:srgbClr val="FFC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98" name="Triangolo isoscele 97">
              <a:extLst>
                <a:ext uri="{FF2B5EF4-FFF2-40B4-BE49-F238E27FC236}">
                  <a16:creationId xmlns:a16="http://schemas.microsoft.com/office/drawing/2014/main" id="{30CA2B14-566D-BF37-07A1-61CB11E0EA32}"/>
                </a:ext>
              </a:extLst>
            </p:cNvPr>
            <p:cNvSpPr/>
            <p:nvPr/>
          </p:nvSpPr>
          <p:spPr>
            <a:xfrm rot="16200000">
              <a:off x="4236106" y="2908245"/>
              <a:ext cx="133433" cy="116185"/>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uppo 108">
              <a:extLst>
                <a:ext uri="{FF2B5EF4-FFF2-40B4-BE49-F238E27FC236}">
                  <a16:creationId xmlns:a16="http://schemas.microsoft.com/office/drawing/2014/main" id="{234C6F26-CFF6-7727-D684-D12B4A919B98}"/>
                </a:ext>
              </a:extLst>
            </p:cNvPr>
            <p:cNvGrpSpPr/>
            <p:nvPr/>
          </p:nvGrpSpPr>
          <p:grpSpPr>
            <a:xfrm>
              <a:off x="4661844" y="2895470"/>
              <a:ext cx="436081" cy="369332"/>
              <a:chOff x="8558946" y="3184337"/>
              <a:chExt cx="631286" cy="534658"/>
            </a:xfrm>
          </p:grpSpPr>
          <p:sp>
            <p:nvSpPr>
              <p:cNvPr id="99" name="Ovale 98">
                <a:extLst>
                  <a:ext uri="{FF2B5EF4-FFF2-40B4-BE49-F238E27FC236}">
                    <a16:creationId xmlns:a16="http://schemas.microsoft.com/office/drawing/2014/main" id="{0A2C1E2B-A6D6-EBB5-6BFB-CB54887E5DC1}"/>
                  </a:ext>
                </a:extLst>
              </p:cNvPr>
              <p:cNvSpPr/>
              <p:nvPr/>
            </p:nvSpPr>
            <p:spPr>
              <a:xfrm>
                <a:off x="8603383" y="3254795"/>
                <a:ext cx="451466" cy="4642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mc:AlternateContent xmlns:mc="http://schemas.openxmlformats.org/markup-compatibility/2006" xmlns:a14="http://schemas.microsoft.com/office/drawing/2010/main">
            <mc:Choice Requires="a14">
              <p:sp>
                <p:nvSpPr>
                  <p:cNvPr id="101" name="CasellaDiTesto 100">
                    <a:extLst>
                      <a:ext uri="{FF2B5EF4-FFF2-40B4-BE49-F238E27FC236}">
                        <a16:creationId xmlns:a16="http://schemas.microsoft.com/office/drawing/2014/main" id="{0C281B43-3E5C-F747-07F2-9186DEB283F8}"/>
                      </a:ext>
                    </a:extLst>
                  </p:cNvPr>
                  <p:cNvSpPr txBox="1"/>
                  <p:nvPr/>
                </p:nvSpPr>
                <p:spPr>
                  <a:xfrm>
                    <a:off x="8558946" y="3184337"/>
                    <a:ext cx="631286" cy="53465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b="0" i="1" dirty="0" smtClean="0">
                                  <a:solidFill>
                                    <a:schemeClr val="tx1"/>
                                  </a:solidFill>
                                  <a:latin typeface="Cambria Math" panose="02040503050406030204" pitchFamily="18" charset="0"/>
                                </a:rPr>
                              </m:ctrlPr>
                            </m:sSupPr>
                            <m:e>
                              <m:r>
                                <a:rPr lang="en-US" i="1" dirty="0" smtClean="0">
                                  <a:solidFill>
                                    <a:schemeClr val="tx1"/>
                                  </a:solidFill>
                                  <a:latin typeface="Cambria Math" panose="02040503050406030204" pitchFamily="18" charset="0"/>
                                </a:rPr>
                                <m:t>𝑒</m:t>
                              </m:r>
                            </m:e>
                            <m:sup>
                              <m:r>
                                <a:rPr lang="en-US" b="0" i="1" dirty="0" smtClean="0">
                                  <a:solidFill>
                                    <a:schemeClr val="tx1"/>
                                  </a:solidFill>
                                  <a:latin typeface="Cambria Math" panose="02040503050406030204" pitchFamily="18" charset="0"/>
                                </a:rPr>
                                <m:t>−</m:t>
                              </m:r>
                            </m:sup>
                          </m:sSup>
                        </m:oMath>
                      </m:oMathPara>
                    </a14:m>
                    <a:endParaRPr/>
                  </a:p>
                </p:txBody>
              </p:sp>
            </mc:Choice>
            <mc:Fallback xmlns="">
              <p:sp>
                <p:nvSpPr>
                  <p:cNvPr id="101" name="CasellaDiTesto 100">
                    <a:extLst>
                      <a:ext uri="{FF2B5EF4-FFF2-40B4-BE49-F238E27FC236}">
                        <a16:creationId xmlns:a16="http://schemas.microsoft.com/office/drawing/2014/main" id="{0C281B43-3E5C-F747-07F2-9186DEB283F8}"/>
                      </a:ext>
                    </a:extLst>
                  </p:cNvPr>
                  <p:cNvSpPr txBox="1">
                    <a:spLocks noRot="1" noChangeAspect="1" noMove="1" noResize="1" noEditPoints="1" noAdjustHandles="1" noChangeArrowheads="1" noChangeShapeType="1" noTextEdit="1"/>
                  </p:cNvSpPr>
                  <p:nvPr/>
                </p:nvSpPr>
                <p:spPr>
                  <a:xfrm>
                    <a:off x="8558946" y="3184337"/>
                    <a:ext cx="631286" cy="534658"/>
                  </a:xfrm>
                  <a:prstGeom prst="rect">
                    <a:avLst/>
                  </a:prstGeom>
                  <a:blipFill>
                    <a:blip r:embed="rId14"/>
                    <a:stretch>
                      <a:fillRect t="-11475" r="-18310" b="-22951"/>
                    </a:stretch>
                  </a:blipFill>
                </p:spPr>
                <p:txBody>
                  <a:bodyPr/>
                  <a:lstStyle/>
                  <a:p>
                    <a:r>
                      <a:rPr lang="en-US">
                        <a:noFill/>
                      </a:rPr>
                      <a:t> </a:t>
                    </a:r>
                  </a:p>
                </p:txBody>
              </p:sp>
            </mc:Fallback>
          </mc:AlternateContent>
        </p:grpSp>
        <p:sp>
          <p:nvSpPr>
            <p:cNvPr id="104" name="Ovale 103">
              <a:extLst>
                <a:ext uri="{FF2B5EF4-FFF2-40B4-BE49-F238E27FC236}">
                  <a16:creationId xmlns:a16="http://schemas.microsoft.com/office/drawing/2014/main" id="{29796F40-9B6C-E949-DAE2-89E17CB68C4E}"/>
                </a:ext>
              </a:extLst>
            </p:cNvPr>
            <p:cNvSpPr/>
            <p:nvPr/>
          </p:nvSpPr>
          <p:spPr>
            <a:xfrm>
              <a:off x="5029972" y="2313645"/>
              <a:ext cx="186610" cy="181889"/>
            </a:xfrm>
            <a:prstGeom prst="ellipse">
              <a:avLst/>
            </a:prstGeom>
            <a:solidFill>
              <a:schemeClr val="accent2">
                <a:lumMod val="60000"/>
                <a:lumOff val="40000"/>
              </a:schemeClr>
            </a:solidFill>
            <a:ln>
              <a:noFill/>
            </a:ln>
            <a:scene3d>
              <a:camera prst="orthographicFront"/>
              <a:lightRig rig="threePt" dir="t"/>
            </a:scene3d>
            <a:sp3d extrusionH="6350">
              <a:bevelT/>
              <a:extrusionClr>
                <a:schemeClr val="accent2">
                  <a:lumMod val="20000"/>
                  <a:lumOff val="8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e 104">
              <a:extLst>
                <a:ext uri="{FF2B5EF4-FFF2-40B4-BE49-F238E27FC236}">
                  <a16:creationId xmlns:a16="http://schemas.microsoft.com/office/drawing/2014/main" id="{C8E8B149-70F8-2DE4-E13E-8725E078ACBE}"/>
                </a:ext>
              </a:extLst>
            </p:cNvPr>
            <p:cNvSpPr/>
            <p:nvPr/>
          </p:nvSpPr>
          <p:spPr>
            <a:xfrm>
              <a:off x="5364144" y="2168605"/>
              <a:ext cx="185106" cy="180423"/>
            </a:xfrm>
            <a:prstGeom prst="ellipse">
              <a:avLst/>
            </a:prstGeom>
            <a:solidFill>
              <a:schemeClr val="accent2">
                <a:lumMod val="60000"/>
                <a:lumOff val="40000"/>
              </a:schemeClr>
            </a:solidFill>
            <a:ln>
              <a:noFill/>
            </a:ln>
            <a:scene3d>
              <a:camera prst="orthographicFront"/>
              <a:lightRig rig="threePt" dir="t"/>
            </a:scene3d>
            <a:sp3d extrusionH="6350">
              <a:bevelT/>
              <a:extrusionClr>
                <a:schemeClr val="accent2">
                  <a:lumMod val="20000"/>
                  <a:lumOff val="8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iangolo isoscele 105">
              <a:extLst>
                <a:ext uri="{FF2B5EF4-FFF2-40B4-BE49-F238E27FC236}">
                  <a16:creationId xmlns:a16="http://schemas.microsoft.com/office/drawing/2014/main" id="{24FBC621-9E99-05AA-5603-3AA200ED24AE}"/>
                </a:ext>
              </a:extLst>
            </p:cNvPr>
            <p:cNvSpPr/>
            <p:nvPr/>
          </p:nvSpPr>
          <p:spPr>
            <a:xfrm rot="486395">
              <a:off x="5662656" y="2993155"/>
              <a:ext cx="112844" cy="9825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co 106">
              <a:extLst>
                <a:ext uri="{FF2B5EF4-FFF2-40B4-BE49-F238E27FC236}">
                  <a16:creationId xmlns:a16="http://schemas.microsoft.com/office/drawing/2014/main" id="{43299168-C286-A90C-D6B9-E983B015C654}"/>
                </a:ext>
              </a:extLst>
            </p:cNvPr>
            <p:cNvSpPr/>
            <p:nvPr/>
          </p:nvSpPr>
          <p:spPr>
            <a:xfrm rot="4412483">
              <a:off x="4909152" y="2587224"/>
              <a:ext cx="985487" cy="608369"/>
            </a:xfrm>
            <a:prstGeom prst="arc">
              <a:avLst>
                <a:gd name="adj1" fmla="val 11057531"/>
                <a:gd name="adj2" fmla="val 17929552"/>
              </a:avLst>
            </a:prstGeom>
            <a:ln w="12700">
              <a:solidFill>
                <a:schemeClr val="tx1"/>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Triangolo isoscele 107">
              <a:extLst>
                <a:ext uri="{FF2B5EF4-FFF2-40B4-BE49-F238E27FC236}">
                  <a16:creationId xmlns:a16="http://schemas.microsoft.com/office/drawing/2014/main" id="{B3D5916B-7877-44F5-E724-FDCD6F4DEF7C}"/>
                </a:ext>
              </a:extLst>
            </p:cNvPr>
            <p:cNvSpPr/>
            <p:nvPr/>
          </p:nvSpPr>
          <p:spPr>
            <a:xfrm rot="16200000">
              <a:off x="5229406" y="2365025"/>
              <a:ext cx="112844" cy="9825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ttangolo 33">
            <a:extLst>
              <a:ext uri="{FF2B5EF4-FFF2-40B4-BE49-F238E27FC236}">
                <a16:creationId xmlns:a16="http://schemas.microsoft.com/office/drawing/2014/main" id="{BF12E5A0-46AB-D639-EE37-5F9E45869288}"/>
              </a:ext>
            </a:extLst>
          </p:cNvPr>
          <p:cNvSpPr/>
          <p:nvPr/>
        </p:nvSpPr>
        <p:spPr>
          <a:xfrm>
            <a:off x="6006014" y="4446592"/>
            <a:ext cx="5008006" cy="1598217"/>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asellaDiTesto 45">
            <a:extLst>
              <a:ext uri="{FF2B5EF4-FFF2-40B4-BE49-F238E27FC236}">
                <a16:creationId xmlns:a16="http://schemas.microsoft.com/office/drawing/2014/main" id="{892822A2-925F-12EC-2B18-A6B7F23EC162}"/>
              </a:ext>
            </a:extLst>
          </p:cNvPr>
          <p:cNvSpPr txBox="1"/>
          <p:nvPr/>
        </p:nvSpPr>
        <p:spPr>
          <a:xfrm>
            <a:off x="9230699" y="2664536"/>
            <a:ext cx="1814402" cy="707886"/>
          </a:xfrm>
          <a:prstGeom prst="rect">
            <a:avLst/>
          </a:prstGeom>
          <a:solidFill>
            <a:schemeClr val="accent4">
              <a:lumMod val="20000"/>
              <a:lumOff val="80000"/>
            </a:schemeClr>
          </a:solidFill>
        </p:spPr>
        <p:txBody>
          <a:bodyPr wrap="square">
            <a:spAutoFit/>
          </a:bodyPr>
          <a:lstStyle/>
          <a:p>
            <a:endParaRPr lang="it-IT" sz="2000" noProof="0" dirty="0">
              <a:latin typeface="Montserrat" panose="00000500000000000000" pitchFamily="2" charset="0"/>
            </a:endParaRPr>
          </a:p>
          <a:p>
            <a:endParaRPr lang="en-US" sz="2000" noProof="0" dirty="0">
              <a:latin typeface="Montserrat" panose="00000500000000000000" pitchFamily="2" charset="0"/>
            </a:endParaRPr>
          </a:p>
        </p:txBody>
      </p:sp>
      <p:sp>
        <p:nvSpPr>
          <p:cNvPr id="2" name="Titolo 1">
            <a:extLst>
              <a:ext uri="{FF2B5EF4-FFF2-40B4-BE49-F238E27FC236}">
                <a16:creationId xmlns:a16="http://schemas.microsoft.com/office/drawing/2014/main" id="{5BDF0B34-7A3F-DEA6-2695-5F84996DBF9F}"/>
              </a:ext>
            </a:extLst>
          </p:cNvPr>
          <p:cNvSpPr>
            <a:spLocks noGrp="1"/>
          </p:cNvSpPr>
          <p:nvPr>
            <p:ph type="title"/>
          </p:nvPr>
        </p:nvSpPr>
        <p:spPr/>
        <p:txBody>
          <a:bodyPr/>
          <a:lstStyle/>
          <a:p>
            <a:r>
              <a:rPr lang="en-US" noProof="0" dirty="0"/>
              <a:t>Motivation</a:t>
            </a:r>
          </a:p>
        </p:txBody>
      </p:sp>
      <p:grpSp>
        <p:nvGrpSpPr>
          <p:cNvPr id="5" name="Gruppo 4">
            <a:extLst>
              <a:ext uri="{FF2B5EF4-FFF2-40B4-BE49-F238E27FC236}">
                <a16:creationId xmlns:a16="http://schemas.microsoft.com/office/drawing/2014/main" id="{7A43BEB1-D678-0B62-A93E-47CF08822F6D}"/>
              </a:ext>
            </a:extLst>
          </p:cNvPr>
          <p:cNvGrpSpPr/>
          <p:nvPr/>
        </p:nvGrpSpPr>
        <p:grpSpPr>
          <a:xfrm>
            <a:off x="1987826" y="31362"/>
            <a:ext cx="8530678" cy="261610"/>
            <a:chOff x="1987826" y="31362"/>
            <a:chExt cx="8530678" cy="261610"/>
          </a:xfrm>
        </p:grpSpPr>
        <p:sp>
          <p:nvSpPr>
            <p:cNvPr id="6" name="CasellaDiTesto 5">
              <a:extLst>
                <a:ext uri="{FF2B5EF4-FFF2-40B4-BE49-F238E27FC236}">
                  <a16:creationId xmlns:a16="http://schemas.microsoft.com/office/drawing/2014/main" id="{FFF09FC4-34AB-B459-5913-ECCE0EAE2D7F}"/>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MOTIVATION &amp; GOALS</a:t>
              </a:r>
            </a:p>
          </p:txBody>
        </p:sp>
        <p:sp>
          <p:nvSpPr>
            <p:cNvPr id="7" name="CasellaDiTesto 6">
              <a:extLst>
                <a:ext uri="{FF2B5EF4-FFF2-40B4-BE49-F238E27FC236}">
                  <a16:creationId xmlns:a16="http://schemas.microsoft.com/office/drawing/2014/main" id="{0CF250AD-D120-37BF-ED7F-81BBE7B1C6B4}"/>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8" name="CasellaDiTesto 7">
              <a:extLst>
                <a:ext uri="{FF2B5EF4-FFF2-40B4-BE49-F238E27FC236}">
                  <a16:creationId xmlns:a16="http://schemas.microsoft.com/office/drawing/2014/main" id="{BA7B8BDC-EB50-A11D-FE79-C53525D384E5}"/>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RESULTS</a:t>
              </a:r>
            </a:p>
          </p:txBody>
        </p:sp>
        <p:sp>
          <p:nvSpPr>
            <p:cNvPr id="9" name="CasellaDiTesto 8">
              <a:extLst>
                <a:ext uri="{FF2B5EF4-FFF2-40B4-BE49-F238E27FC236}">
                  <a16:creationId xmlns:a16="http://schemas.microsoft.com/office/drawing/2014/main" id="{D77D92C6-8BEA-5E97-A414-215FD91DC993}"/>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60B264F6-8AA0-DC8B-9434-D11E938769AF}"/>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64CC1045-E6E3-9DD1-B7DC-FCE95E6B1C98}"/>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0C53B185-9779-55D2-5401-8CBCBF8574A1}"/>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14" name="CasellaDiTesto 13">
            <a:extLst>
              <a:ext uri="{FF2B5EF4-FFF2-40B4-BE49-F238E27FC236}">
                <a16:creationId xmlns:a16="http://schemas.microsoft.com/office/drawing/2014/main" id="{00F51437-8136-022C-2843-E7005CFDBBC0}"/>
              </a:ext>
            </a:extLst>
          </p:cNvPr>
          <p:cNvSpPr txBox="1"/>
          <p:nvPr/>
        </p:nvSpPr>
        <p:spPr>
          <a:xfrm>
            <a:off x="3731867" y="1566149"/>
            <a:ext cx="5233083" cy="369332"/>
          </a:xfrm>
          <a:prstGeom prst="rect">
            <a:avLst/>
          </a:prstGeom>
          <a:noFill/>
        </p:spPr>
        <p:txBody>
          <a:bodyPr wrap="square">
            <a:spAutoFit/>
          </a:bodyPr>
          <a:lstStyle/>
          <a:p>
            <a:pPr algn="ctr"/>
            <a:r>
              <a:rPr lang="en-US" b="1" noProof="0" dirty="0">
                <a:latin typeface="Montserrat" panose="00000500000000000000" pitchFamily="2" charset="0"/>
              </a:rPr>
              <a:t>Biogeochemical status </a:t>
            </a:r>
            <a:r>
              <a:rPr lang="en-US" noProof="0" dirty="0">
                <a:latin typeface="Montserrat" panose="00000500000000000000" pitchFamily="2" charset="0"/>
              </a:rPr>
              <a:t>of groundwater</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A4384582-FA17-2FFA-9F96-9C1EB2E30950}"/>
                  </a:ext>
                </a:extLst>
              </p:cNvPr>
              <p:cNvSpPr txBox="1"/>
              <p:nvPr/>
            </p:nvSpPr>
            <p:spPr>
              <a:xfrm>
                <a:off x="7260079" y="2070466"/>
                <a:ext cx="1969403" cy="400110"/>
              </a:xfrm>
              <a:prstGeom prst="rect">
                <a:avLst/>
              </a:prstGeom>
              <a:solidFill>
                <a:srgbClr val="8CCEED"/>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𝑝𝑒</m:t>
                      </m:r>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sub>
                          </m:sSub>
                        </m:e>
                      </m:func>
                    </m:oMath>
                  </m:oMathPara>
                </a14:m>
                <a:endParaRPr lang="en-US" sz="2000" noProof="0" dirty="0">
                  <a:latin typeface="Montserrat" panose="00000500000000000000" pitchFamily="2" charset="0"/>
                </a:endParaRPr>
              </a:p>
            </p:txBody>
          </p:sp>
        </mc:Choice>
        <mc:Fallback xmlns="">
          <p:sp>
            <p:nvSpPr>
              <p:cNvPr id="16" name="CasellaDiTesto 15">
                <a:extLst>
                  <a:ext uri="{FF2B5EF4-FFF2-40B4-BE49-F238E27FC236}">
                    <a16:creationId xmlns:a16="http://schemas.microsoft.com/office/drawing/2014/main" id="{A4384582-FA17-2FFA-9F96-9C1EB2E30950}"/>
                  </a:ext>
                </a:extLst>
              </p:cNvPr>
              <p:cNvSpPr txBox="1">
                <a:spLocks noRot="1" noChangeAspect="1" noMove="1" noResize="1" noEditPoints="1" noAdjustHandles="1" noChangeArrowheads="1" noChangeShapeType="1" noTextEdit="1"/>
              </p:cNvSpPr>
              <p:nvPr/>
            </p:nvSpPr>
            <p:spPr>
              <a:xfrm>
                <a:off x="7260079" y="2070466"/>
                <a:ext cx="1969403" cy="400110"/>
              </a:xfrm>
              <a:prstGeom prst="rect">
                <a:avLst/>
              </a:prstGeom>
              <a:blipFill>
                <a:blip r:embed="rId15"/>
                <a:stretch>
                  <a:fillRect b="-16923"/>
                </a:stretch>
              </a:blipFill>
            </p:spPr>
            <p:txBody>
              <a:bodyPr/>
              <a:lstStyle/>
              <a:p>
                <a:r>
                  <a:rPr lang="en-US">
                    <a:noFill/>
                  </a:rPr>
                  <a:t> </a:t>
                </a:r>
              </a:p>
            </p:txBody>
          </p:sp>
        </mc:Fallback>
      </mc:AlternateContent>
      <p:sp>
        <p:nvSpPr>
          <p:cNvPr id="20" name="CasellaDiTesto 19">
            <a:extLst>
              <a:ext uri="{FF2B5EF4-FFF2-40B4-BE49-F238E27FC236}">
                <a16:creationId xmlns:a16="http://schemas.microsoft.com/office/drawing/2014/main" id="{047F8618-3242-C1E5-47AA-DE786E2F99DA}"/>
              </a:ext>
            </a:extLst>
          </p:cNvPr>
          <p:cNvSpPr txBox="1"/>
          <p:nvPr/>
        </p:nvSpPr>
        <p:spPr>
          <a:xfrm>
            <a:off x="483881" y="1284832"/>
            <a:ext cx="4601744" cy="369332"/>
          </a:xfrm>
          <a:prstGeom prst="rect">
            <a:avLst/>
          </a:prstGeom>
          <a:noFill/>
        </p:spPr>
        <p:txBody>
          <a:bodyPr wrap="square">
            <a:spAutoFit/>
          </a:bodyPr>
          <a:lstStyle/>
          <a:p>
            <a:pPr marL="285750" indent="-285750">
              <a:buFont typeface="Arial" panose="020B0604020202020204" pitchFamily="34" charset="0"/>
              <a:buChar char="•"/>
            </a:pPr>
            <a:r>
              <a:rPr lang="en-US" noProof="0" dirty="0">
                <a:latin typeface="Montserrat" panose="00000500000000000000" pitchFamily="2" charset="0"/>
                <a:sym typeface="Wingdings" panose="05000000000000000000" pitchFamily="2" charset="2"/>
              </a:rPr>
              <a:t>Biofilm development</a:t>
            </a:r>
            <a:endParaRPr lang="en-US" noProof="0" dirty="0">
              <a:latin typeface="Montserrat" panose="00000500000000000000" pitchFamily="2" charset="0"/>
            </a:endParaRPr>
          </a:p>
        </p:txBody>
      </p:sp>
      <p:sp>
        <p:nvSpPr>
          <p:cNvPr id="21" name="CasellaDiTesto 20">
            <a:extLst>
              <a:ext uri="{FF2B5EF4-FFF2-40B4-BE49-F238E27FC236}">
                <a16:creationId xmlns:a16="http://schemas.microsoft.com/office/drawing/2014/main" id="{793B9B2A-324B-43AC-C9AA-DCBEC6469CD2}"/>
              </a:ext>
            </a:extLst>
          </p:cNvPr>
          <p:cNvSpPr txBox="1"/>
          <p:nvPr/>
        </p:nvSpPr>
        <p:spPr>
          <a:xfrm>
            <a:off x="475496" y="1611729"/>
            <a:ext cx="3314273"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Montserrat" panose="00000500000000000000" pitchFamily="2" charset="0"/>
              </a:rPr>
              <a:t>Fate of Emerging Organic Contaminants</a:t>
            </a:r>
            <a:endParaRPr lang="en-US" noProof="0" dirty="0">
              <a:latin typeface="Montserrat" panose="00000500000000000000" pitchFamily="2" charset="0"/>
            </a:endParaRPr>
          </a:p>
        </p:txBody>
      </p:sp>
      <p:sp>
        <p:nvSpPr>
          <p:cNvPr id="22" name="Freccia a destra 21">
            <a:extLst>
              <a:ext uri="{FF2B5EF4-FFF2-40B4-BE49-F238E27FC236}">
                <a16:creationId xmlns:a16="http://schemas.microsoft.com/office/drawing/2014/main" id="{9C5B5ECB-099E-B554-636D-21945450EA6F}"/>
              </a:ext>
            </a:extLst>
          </p:cNvPr>
          <p:cNvSpPr/>
          <p:nvPr/>
        </p:nvSpPr>
        <p:spPr>
          <a:xfrm rot="10800000" flipH="1">
            <a:off x="3636964" y="1535696"/>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uppo 42">
            <a:extLst>
              <a:ext uri="{FF2B5EF4-FFF2-40B4-BE49-F238E27FC236}">
                <a16:creationId xmlns:a16="http://schemas.microsoft.com/office/drawing/2014/main" id="{2204F002-23FC-A208-7D3C-808117F782EB}"/>
              </a:ext>
            </a:extLst>
          </p:cNvPr>
          <p:cNvGrpSpPr/>
          <p:nvPr/>
        </p:nvGrpSpPr>
        <p:grpSpPr>
          <a:xfrm>
            <a:off x="9297132" y="1936495"/>
            <a:ext cx="2036316" cy="668051"/>
            <a:chOff x="9466889" y="2370117"/>
            <a:chExt cx="2036316" cy="668051"/>
          </a:xfrm>
        </p:grpSpPr>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F765041E-0BAC-B9F5-F80F-4ED3858A75B2}"/>
                    </a:ext>
                  </a:extLst>
                </p:cNvPr>
                <p:cNvSpPr txBox="1"/>
                <p:nvPr/>
              </p:nvSpPr>
              <p:spPr>
                <a:xfrm>
                  <a:off x="9533802" y="2370117"/>
                  <a:ext cx="1969403" cy="400110"/>
                </a:xfrm>
                <a:prstGeom prst="rect">
                  <a:avLst/>
                </a:prstGeom>
                <a:noFill/>
              </p:spPr>
              <p:txBody>
                <a:bodyPr wrap="square">
                  <a:spAutoFit/>
                </a:bodyPr>
                <a:lstStyle/>
                <a:p>
                  <a14:m>
                    <m:oMath xmlns:m="http://schemas.openxmlformats.org/officeDocument/2006/math">
                      <m:r>
                        <a:rPr lang="it-IT" sz="2000" b="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rPr>
                        <m:t>0</m:t>
                      </m:r>
                    </m:oMath>
                  </a14:m>
                  <a:r>
                    <a:rPr lang="en-US" sz="2000" noProof="0" dirty="0">
                      <a:latin typeface="Montserrat" panose="00000500000000000000" pitchFamily="2" charset="0"/>
                    </a:rPr>
                    <a:t>: </a:t>
                  </a:r>
                  <a:r>
                    <a:rPr lang="en-US" noProof="0" dirty="0">
                      <a:latin typeface="Montserrat" panose="00000500000000000000" pitchFamily="2" charset="0"/>
                    </a:rPr>
                    <a:t>oxidizing</a:t>
                  </a:r>
                  <a:endParaRPr lang="en-US" sz="2000" noProof="0" dirty="0">
                    <a:latin typeface="Montserrat" panose="00000500000000000000" pitchFamily="2" charset="0"/>
                  </a:endParaRPr>
                </a:p>
              </p:txBody>
            </p:sp>
          </mc:Choice>
          <mc:Fallback xmlns="">
            <p:sp>
              <p:nvSpPr>
                <p:cNvPr id="40" name="CasellaDiTesto 39">
                  <a:extLst>
                    <a:ext uri="{FF2B5EF4-FFF2-40B4-BE49-F238E27FC236}">
                      <a16:creationId xmlns:a16="http://schemas.microsoft.com/office/drawing/2014/main" id="{F765041E-0BAC-B9F5-F80F-4ED3858A75B2}"/>
                    </a:ext>
                  </a:extLst>
                </p:cNvPr>
                <p:cNvSpPr txBox="1">
                  <a:spLocks noRot="1" noChangeAspect="1" noMove="1" noResize="1" noEditPoints="1" noAdjustHandles="1" noChangeArrowheads="1" noChangeShapeType="1" noTextEdit="1"/>
                </p:cNvSpPr>
                <p:nvPr/>
              </p:nvSpPr>
              <p:spPr>
                <a:xfrm>
                  <a:off x="9533802" y="2370117"/>
                  <a:ext cx="1969403" cy="400110"/>
                </a:xfrm>
                <a:prstGeom prst="rect">
                  <a:avLst/>
                </a:prstGeom>
                <a:blipFill>
                  <a:blip r:embed="rId16"/>
                  <a:stretch>
                    <a:fillRect t="-7692"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482D5495-300E-63C3-C22F-88215578AD32}"/>
                    </a:ext>
                  </a:extLst>
                </p:cNvPr>
                <p:cNvSpPr txBox="1"/>
                <p:nvPr/>
              </p:nvSpPr>
              <p:spPr>
                <a:xfrm>
                  <a:off x="9533802" y="2638058"/>
                  <a:ext cx="1969403" cy="400110"/>
                </a:xfrm>
                <a:prstGeom prst="rect">
                  <a:avLst/>
                </a:prstGeom>
                <a:noFill/>
              </p:spPr>
              <p:txBody>
                <a:bodyPr wrap="square">
                  <a:spAutoFit/>
                </a:bodyPr>
                <a:lstStyle/>
                <a:p>
                  <a14:m>
                    <m:oMath xmlns:m="http://schemas.openxmlformats.org/officeDocument/2006/math">
                      <m:r>
                        <a:rPr lang="it-IT" sz="2000" b="0" i="1" smtClean="0">
                          <a:latin typeface="Cambria Math" panose="02040503050406030204" pitchFamily="18" charset="0"/>
                          <a:ea typeface="Cambria Math" panose="02040503050406030204" pitchFamily="18" charset="0"/>
                        </a:rPr>
                        <m:t>&lt;</m:t>
                      </m:r>
                      <m:r>
                        <a:rPr lang="it-IT" sz="2000" b="0" i="1" smtClean="0">
                          <a:latin typeface="Cambria Math" panose="02040503050406030204" pitchFamily="18" charset="0"/>
                        </a:rPr>
                        <m:t>0</m:t>
                      </m:r>
                    </m:oMath>
                  </a14:m>
                  <a:r>
                    <a:rPr lang="en-US" sz="2000" noProof="0" dirty="0">
                      <a:latin typeface="Montserrat" panose="00000500000000000000" pitchFamily="2" charset="0"/>
                    </a:rPr>
                    <a:t>: </a:t>
                  </a:r>
                  <a:r>
                    <a:rPr lang="en-US" noProof="0" dirty="0">
                      <a:latin typeface="Montserrat" panose="00000500000000000000" pitchFamily="2" charset="0"/>
                    </a:rPr>
                    <a:t>reducing</a:t>
                  </a:r>
                  <a:endParaRPr lang="en-US" sz="2000" noProof="0" dirty="0">
                    <a:latin typeface="Montserrat" panose="00000500000000000000" pitchFamily="2" charset="0"/>
                  </a:endParaRPr>
                </a:p>
              </p:txBody>
            </p:sp>
          </mc:Choice>
          <mc:Fallback xmlns="">
            <p:sp>
              <p:nvSpPr>
                <p:cNvPr id="41" name="CasellaDiTesto 40">
                  <a:extLst>
                    <a:ext uri="{FF2B5EF4-FFF2-40B4-BE49-F238E27FC236}">
                      <a16:creationId xmlns:a16="http://schemas.microsoft.com/office/drawing/2014/main" id="{482D5495-300E-63C3-C22F-88215578AD32}"/>
                    </a:ext>
                  </a:extLst>
                </p:cNvPr>
                <p:cNvSpPr txBox="1">
                  <a:spLocks noRot="1" noChangeAspect="1" noMove="1" noResize="1" noEditPoints="1" noAdjustHandles="1" noChangeArrowheads="1" noChangeShapeType="1" noTextEdit="1"/>
                </p:cNvSpPr>
                <p:nvPr/>
              </p:nvSpPr>
              <p:spPr>
                <a:xfrm>
                  <a:off x="9533802" y="2638058"/>
                  <a:ext cx="1969403" cy="400110"/>
                </a:xfrm>
                <a:prstGeom prst="rect">
                  <a:avLst/>
                </a:prstGeom>
                <a:blipFill>
                  <a:blip r:embed="rId17"/>
                  <a:stretch>
                    <a:fillRect t="-6061" b="-27273"/>
                  </a:stretch>
                </a:blipFill>
              </p:spPr>
              <p:txBody>
                <a:bodyPr/>
                <a:lstStyle/>
                <a:p>
                  <a:r>
                    <a:rPr lang="en-US">
                      <a:noFill/>
                    </a:rPr>
                    <a:t> </a:t>
                  </a:r>
                </a:p>
              </p:txBody>
            </p:sp>
          </mc:Fallback>
        </mc:AlternateContent>
        <p:sp>
          <p:nvSpPr>
            <p:cNvPr id="42" name="Parentesi graffa aperta 41">
              <a:extLst>
                <a:ext uri="{FF2B5EF4-FFF2-40B4-BE49-F238E27FC236}">
                  <a16:creationId xmlns:a16="http://schemas.microsoft.com/office/drawing/2014/main" id="{38AE7666-F2C5-B47B-BDC4-5B9F1D627B50}"/>
                </a:ext>
              </a:extLst>
            </p:cNvPr>
            <p:cNvSpPr/>
            <p:nvPr/>
          </p:nvSpPr>
          <p:spPr>
            <a:xfrm>
              <a:off x="9466889" y="2452947"/>
              <a:ext cx="133825" cy="502391"/>
            </a:xfrm>
            <a:prstGeom prst="leftBrace">
              <a:avLst>
                <a:gd name="adj1" fmla="val 38889"/>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sp>
        <p:nvSpPr>
          <p:cNvPr id="45" name="Ovale 44">
            <a:extLst>
              <a:ext uri="{FF2B5EF4-FFF2-40B4-BE49-F238E27FC236}">
                <a16:creationId xmlns:a16="http://schemas.microsoft.com/office/drawing/2014/main" id="{27FECA5A-6897-B0B3-127D-9D6FBB41469B}"/>
              </a:ext>
            </a:extLst>
          </p:cNvPr>
          <p:cNvSpPr/>
          <p:nvPr/>
        </p:nvSpPr>
        <p:spPr>
          <a:xfrm>
            <a:off x="10578192" y="2860071"/>
            <a:ext cx="357402" cy="338962"/>
          </a:xfrm>
          <a:prstGeom prst="ellipse">
            <a:avLst/>
          </a:prstGeom>
          <a:solidFill>
            <a:srgbClr val="8CC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F251FA74-C2D5-7407-DB4E-D1FA10E7E020}"/>
                  </a:ext>
                </a:extLst>
              </p:cNvPr>
              <p:cNvSpPr txBox="1"/>
              <p:nvPr/>
            </p:nvSpPr>
            <p:spPr>
              <a:xfrm>
                <a:off x="9024638" y="2650769"/>
                <a:ext cx="2203087"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noProof="0" smtClean="0">
                              <a:latin typeface="Cambria Math" panose="02040503050406030204" pitchFamily="18" charset="0"/>
                            </a:rPr>
                          </m:ctrlPr>
                        </m:sSubPr>
                        <m:e>
                          <m:r>
                            <a:rPr lang="en-US" sz="2000" b="0" i="1" noProof="0" smtClean="0">
                              <a:latin typeface="Cambria Math" panose="02040503050406030204" pitchFamily="18" charset="0"/>
                            </a:rPr>
                            <m:t>𝐸</m:t>
                          </m:r>
                        </m:e>
                        <m:sub>
                          <m:r>
                            <a:rPr lang="en-US" sz="2000" b="0" i="1" noProof="0" smtClean="0">
                              <a:latin typeface="Cambria Math" panose="02040503050406030204" pitchFamily="18" charset="0"/>
                            </a:rPr>
                            <m:t>h</m:t>
                          </m:r>
                        </m:sub>
                      </m:sSub>
                      <m:r>
                        <a:rPr lang="en-US" sz="2000" b="0" i="1" noProof="0" smtClean="0">
                          <a:latin typeface="Cambria Math" panose="02040503050406030204" pitchFamily="18" charset="0"/>
                        </a:rPr>
                        <m:t>=</m:t>
                      </m:r>
                      <m:f>
                        <m:fPr>
                          <m:ctrlPr>
                            <a:rPr lang="en-US" sz="2000" b="0" i="1" noProof="0" smtClean="0">
                              <a:latin typeface="Cambria Math" panose="02040503050406030204" pitchFamily="18" charset="0"/>
                            </a:rPr>
                          </m:ctrlPr>
                        </m:fPr>
                        <m:num>
                          <m:r>
                            <a:rPr lang="en-US" sz="2000" b="0" i="1" noProof="0" smtClean="0">
                              <a:latin typeface="Cambria Math" panose="02040503050406030204" pitchFamily="18" charset="0"/>
                            </a:rPr>
                            <m:t>2.3</m:t>
                          </m:r>
                          <m:r>
                            <a:rPr lang="en-US" sz="2000" b="0" i="1" noProof="0" smtClean="0">
                              <a:latin typeface="Cambria Math" panose="02040503050406030204" pitchFamily="18" charset="0"/>
                            </a:rPr>
                            <m:t>𝑅𝑇</m:t>
                          </m:r>
                        </m:num>
                        <m:den>
                          <m:r>
                            <a:rPr lang="en-US" sz="2000" b="0" i="1" noProof="0" smtClean="0">
                              <a:latin typeface="Cambria Math" panose="02040503050406030204" pitchFamily="18" charset="0"/>
                            </a:rPr>
                            <m:t>𝐹</m:t>
                          </m:r>
                        </m:den>
                      </m:f>
                      <m:r>
                        <a:rPr lang="en-US" sz="2000" b="0" i="1" noProof="0" smtClean="0">
                          <a:latin typeface="Cambria Math" panose="02040503050406030204" pitchFamily="18" charset="0"/>
                        </a:rPr>
                        <m:t>𝑝𝑒</m:t>
                      </m:r>
                    </m:oMath>
                  </m:oMathPara>
                </a14:m>
                <a:endParaRPr lang="en-US" sz="2000" noProof="0" dirty="0">
                  <a:latin typeface="Montserrat" panose="00000500000000000000" pitchFamily="2" charset="0"/>
                </a:endParaRPr>
              </a:p>
            </p:txBody>
          </p:sp>
        </mc:Choice>
        <mc:Fallback xmlns="">
          <p:sp>
            <p:nvSpPr>
              <p:cNvPr id="23" name="CasellaDiTesto 22">
                <a:extLst>
                  <a:ext uri="{FF2B5EF4-FFF2-40B4-BE49-F238E27FC236}">
                    <a16:creationId xmlns:a16="http://schemas.microsoft.com/office/drawing/2014/main" id="{F251FA74-C2D5-7407-DB4E-D1FA10E7E020}"/>
                  </a:ext>
                </a:extLst>
              </p:cNvPr>
              <p:cNvSpPr txBox="1">
                <a:spLocks noRot="1" noChangeAspect="1" noMove="1" noResize="1" noEditPoints="1" noAdjustHandles="1" noChangeArrowheads="1" noChangeShapeType="1" noTextEdit="1"/>
              </p:cNvSpPr>
              <p:nvPr/>
            </p:nvSpPr>
            <p:spPr>
              <a:xfrm>
                <a:off x="9024638" y="2650769"/>
                <a:ext cx="2203087" cy="668516"/>
              </a:xfrm>
              <a:prstGeom prst="rect">
                <a:avLst/>
              </a:prstGeom>
              <a:blipFill>
                <a:blip r:embed="rId18"/>
                <a:stretch>
                  <a:fillRect/>
                </a:stretch>
              </a:blipFill>
            </p:spPr>
            <p:txBody>
              <a:bodyPr/>
              <a:lstStyle/>
              <a:p>
                <a:r>
                  <a:rPr lang="en-US">
                    <a:noFill/>
                  </a:rPr>
                  <a:t> </a:t>
                </a:r>
              </a:p>
            </p:txBody>
          </p:sp>
        </mc:Fallback>
      </mc:AlternateContent>
      <p:sp>
        <p:nvSpPr>
          <p:cNvPr id="116" name="Freccia circolare a sinistra 115">
            <a:extLst>
              <a:ext uri="{FF2B5EF4-FFF2-40B4-BE49-F238E27FC236}">
                <a16:creationId xmlns:a16="http://schemas.microsoft.com/office/drawing/2014/main" id="{6097545C-0DF7-992D-BCEF-151415155A6B}"/>
              </a:ext>
            </a:extLst>
          </p:cNvPr>
          <p:cNvSpPr/>
          <p:nvPr/>
        </p:nvSpPr>
        <p:spPr>
          <a:xfrm rot="18883443" flipH="1">
            <a:off x="8555757" y="2544197"/>
            <a:ext cx="480974" cy="915031"/>
          </a:xfrm>
          <a:prstGeom prst="curved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55" name="Ovale 154">
                <a:extLst>
                  <a:ext uri="{FF2B5EF4-FFF2-40B4-BE49-F238E27FC236}">
                    <a16:creationId xmlns:a16="http://schemas.microsoft.com/office/drawing/2014/main" id="{CB4A0BDD-BB23-981E-E1E8-51AC49AD9B0F}"/>
                  </a:ext>
                </a:extLst>
              </p:cNvPr>
              <p:cNvSpPr/>
              <p:nvPr/>
            </p:nvSpPr>
            <p:spPr>
              <a:xfrm>
                <a:off x="8786534" y="2222526"/>
                <a:ext cx="309929" cy="2704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𝑒</m:t>
                          </m:r>
                        </m:e>
                        <m:sup>
                          <m:r>
                            <a:rPr lang="en-US" sz="1600" b="0" i="1" smtClean="0">
                              <a:solidFill>
                                <a:schemeClr val="tx1"/>
                              </a:solidFill>
                              <a:latin typeface="Cambria Math" panose="02040503050406030204" pitchFamily="18" charset="0"/>
                            </a:rPr>
                            <m:t>−</m:t>
                          </m:r>
                        </m:sup>
                      </m:sSup>
                    </m:oMath>
                  </m:oMathPara>
                </a14:m>
                <a:endParaRPr lang="en-US" sz="1600" dirty="0">
                  <a:solidFill>
                    <a:schemeClr val="tx1"/>
                  </a:solidFill>
                </a:endParaRPr>
              </a:p>
            </p:txBody>
          </p:sp>
        </mc:Choice>
        <mc:Fallback xmlns="">
          <p:sp>
            <p:nvSpPr>
              <p:cNvPr id="155" name="Ovale 154">
                <a:extLst>
                  <a:ext uri="{FF2B5EF4-FFF2-40B4-BE49-F238E27FC236}">
                    <a16:creationId xmlns:a16="http://schemas.microsoft.com/office/drawing/2014/main" id="{CB4A0BDD-BB23-981E-E1E8-51AC49AD9B0F}"/>
                  </a:ext>
                </a:extLst>
              </p:cNvPr>
              <p:cNvSpPr>
                <a:spLocks noRot="1" noChangeAspect="1" noMove="1" noResize="1" noEditPoints="1" noAdjustHandles="1" noChangeArrowheads="1" noChangeShapeType="1" noTextEdit="1"/>
              </p:cNvSpPr>
              <p:nvPr/>
            </p:nvSpPr>
            <p:spPr>
              <a:xfrm>
                <a:off x="8786534" y="2222526"/>
                <a:ext cx="309929" cy="270411"/>
              </a:xfrm>
              <a:prstGeom prst="ellipse">
                <a:avLst/>
              </a:prstGeom>
              <a:blipFill>
                <a:blip r:embed="rId19"/>
                <a:stretch>
                  <a:fillRect l="-9804"/>
                </a:stretch>
              </a:blipFill>
              <a:ln>
                <a:noFill/>
              </a:ln>
            </p:spPr>
            <p:txBody>
              <a:bodyPr/>
              <a:lstStyle/>
              <a:p>
                <a:r>
                  <a:rPr lang="en-US">
                    <a:noFill/>
                  </a:rPr>
                  <a:t> </a:t>
                </a:r>
              </a:p>
            </p:txBody>
          </p:sp>
        </mc:Fallback>
      </mc:AlternateContent>
      <p:sp>
        <p:nvSpPr>
          <p:cNvPr id="139" name="Rettangolo 138">
            <a:extLst>
              <a:ext uri="{FF2B5EF4-FFF2-40B4-BE49-F238E27FC236}">
                <a16:creationId xmlns:a16="http://schemas.microsoft.com/office/drawing/2014/main" id="{2DF6434F-1944-C0BA-28B1-8B7B109B8A6A}"/>
              </a:ext>
            </a:extLst>
          </p:cNvPr>
          <p:cNvSpPr/>
          <p:nvPr/>
        </p:nvSpPr>
        <p:spPr>
          <a:xfrm>
            <a:off x="6006014" y="3949488"/>
            <a:ext cx="5008006" cy="449793"/>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uppo 152">
            <a:extLst>
              <a:ext uri="{FF2B5EF4-FFF2-40B4-BE49-F238E27FC236}">
                <a16:creationId xmlns:a16="http://schemas.microsoft.com/office/drawing/2014/main" id="{A80D8B4D-C36E-ACEA-D3C4-BB5158FB57AE}"/>
              </a:ext>
            </a:extLst>
          </p:cNvPr>
          <p:cNvGrpSpPr/>
          <p:nvPr/>
        </p:nvGrpSpPr>
        <p:grpSpPr>
          <a:xfrm>
            <a:off x="6031949" y="3959827"/>
            <a:ext cx="3130941" cy="435092"/>
            <a:chOff x="8544126" y="3704257"/>
            <a:chExt cx="3130941" cy="435092"/>
          </a:xfrm>
        </p:grpSpPr>
        <p:pic>
          <p:nvPicPr>
            <p:cNvPr id="149" name="Immagine 148">
              <a:extLst>
                <a:ext uri="{FF2B5EF4-FFF2-40B4-BE49-F238E27FC236}">
                  <a16:creationId xmlns:a16="http://schemas.microsoft.com/office/drawing/2014/main" id="{D95322FE-7AFD-CB91-DFD9-96EDE5846B84}"/>
                </a:ext>
              </a:extLst>
            </p:cNvPr>
            <p:cNvPicPr>
              <a:picLocks noChangeAspect="1"/>
            </p:cNvPicPr>
            <p:nvPr/>
          </p:nvPicPr>
          <p:blipFill>
            <a:blip r:embed="rId20"/>
            <a:stretch>
              <a:fillRect/>
            </a:stretch>
          </p:blipFill>
          <p:spPr>
            <a:xfrm>
              <a:off x="8544126" y="3704257"/>
              <a:ext cx="2576158" cy="424308"/>
            </a:xfrm>
            <a:prstGeom prst="rect">
              <a:avLst/>
            </a:prstGeom>
          </p:spPr>
        </p:pic>
        <mc:AlternateContent xmlns:mc="http://schemas.openxmlformats.org/markup-compatibility/2006" xmlns:a14="http://schemas.microsoft.com/office/drawing/2010/main">
          <mc:Choice Requires="a14">
            <p:sp>
              <p:nvSpPr>
                <p:cNvPr id="150" name="CasellaDiTesto 149">
                  <a:extLst>
                    <a:ext uri="{FF2B5EF4-FFF2-40B4-BE49-F238E27FC236}">
                      <a16:creationId xmlns:a16="http://schemas.microsoft.com/office/drawing/2014/main" id="{8C8BFF7C-A963-3A94-3771-42788565CE29}"/>
                    </a:ext>
                  </a:extLst>
                </p:cNvPr>
                <p:cNvSpPr txBox="1"/>
                <p:nvPr/>
              </p:nvSpPr>
              <p:spPr>
                <a:xfrm>
                  <a:off x="10926205" y="3800795"/>
                  <a:ext cx="74886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0" smtClean="0">
                            <a:solidFill>
                              <a:schemeClr val="tx1">
                                <a:lumMod val="65000"/>
                                <a:lumOff val="35000"/>
                              </a:schemeClr>
                            </a:solidFill>
                            <a:latin typeface="Cambria Math" panose="02040503050406030204" pitchFamily="18" charset="0"/>
                          </a:rPr>
                          <m:t>+4</m:t>
                        </m:r>
                        <m:sSup>
                          <m:sSupPr>
                            <m:ctrlPr>
                              <a:rPr lang="en-US" sz="1600" b="0" i="1" smtClean="0">
                                <a:solidFill>
                                  <a:schemeClr val="tx1">
                                    <a:lumMod val="65000"/>
                                    <a:lumOff val="35000"/>
                                  </a:schemeClr>
                                </a:solidFill>
                                <a:latin typeface="Cambria Math" panose="02040503050406030204" pitchFamily="18" charset="0"/>
                              </a:rPr>
                            </m:ctrlPr>
                          </m:sSupPr>
                          <m:e>
                            <m:r>
                              <m:rPr>
                                <m:sty m:val="p"/>
                              </m:rPr>
                              <a:rPr lang="en-US" sz="1600" b="0" i="0" smtClean="0">
                                <a:solidFill>
                                  <a:schemeClr val="tx1">
                                    <a:lumMod val="65000"/>
                                    <a:lumOff val="35000"/>
                                  </a:schemeClr>
                                </a:solidFill>
                                <a:latin typeface="Cambria Math" panose="02040503050406030204" pitchFamily="18" charset="0"/>
                              </a:rPr>
                              <m:t>e</m:t>
                            </m:r>
                          </m:e>
                          <m:sup>
                            <m:r>
                              <a:rPr lang="en-US" sz="1600" b="0" i="0" smtClean="0">
                                <a:solidFill>
                                  <a:schemeClr val="tx1">
                                    <a:lumMod val="65000"/>
                                    <a:lumOff val="35000"/>
                                  </a:schemeClr>
                                </a:solidFill>
                                <a:latin typeface="Cambria Math" panose="02040503050406030204" pitchFamily="18" charset="0"/>
                              </a:rPr>
                              <m:t>−</m:t>
                            </m:r>
                          </m:sup>
                        </m:sSup>
                      </m:oMath>
                    </m:oMathPara>
                  </a14:m>
                  <a:endParaRPr lang="en-US" sz="1600" dirty="0">
                    <a:solidFill>
                      <a:schemeClr val="tx1">
                        <a:lumMod val="65000"/>
                        <a:lumOff val="35000"/>
                      </a:schemeClr>
                    </a:solidFill>
                  </a:endParaRPr>
                </a:p>
              </p:txBody>
            </p:sp>
          </mc:Choice>
          <mc:Fallback xmlns="">
            <p:sp>
              <p:nvSpPr>
                <p:cNvPr id="150" name="CasellaDiTesto 149">
                  <a:extLst>
                    <a:ext uri="{FF2B5EF4-FFF2-40B4-BE49-F238E27FC236}">
                      <a16:creationId xmlns:a16="http://schemas.microsoft.com/office/drawing/2014/main" id="{8C8BFF7C-A963-3A94-3771-42788565CE29}"/>
                    </a:ext>
                  </a:extLst>
                </p:cNvPr>
                <p:cNvSpPr txBox="1">
                  <a:spLocks noRot="1" noChangeAspect="1" noMove="1" noResize="1" noEditPoints="1" noAdjustHandles="1" noChangeArrowheads="1" noChangeShapeType="1" noTextEdit="1"/>
                </p:cNvSpPr>
                <p:nvPr/>
              </p:nvSpPr>
              <p:spPr>
                <a:xfrm>
                  <a:off x="10926205" y="3800795"/>
                  <a:ext cx="748862" cy="338554"/>
                </a:xfrm>
                <a:prstGeom prst="rect">
                  <a:avLst/>
                </a:prstGeom>
                <a:blipFill>
                  <a:blip r:embed="rId21"/>
                  <a:stretch>
                    <a:fillRect/>
                  </a:stretch>
                </a:blipFill>
              </p:spPr>
              <p:txBody>
                <a:bodyPr/>
                <a:lstStyle/>
                <a:p>
                  <a:r>
                    <a:rPr lang="en-US">
                      <a:noFill/>
                    </a:rPr>
                    <a:t> </a:t>
                  </a:r>
                </a:p>
              </p:txBody>
            </p:sp>
          </mc:Fallback>
        </mc:AlternateContent>
      </p:grpSp>
      <p:sp>
        <p:nvSpPr>
          <p:cNvPr id="140" name="CasellaDiTesto 139">
            <a:extLst>
              <a:ext uri="{FF2B5EF4-FFF2-40B4-BE49-F238E27FC236}">
                <a16:creationId xmlns:a16="http://schemas.microsoft.com/office/drawing/2014/main" id="{E6550C46-DCD7-9C76-9EB8-9DB99B044AF1}"/>
              </a:ext>
            </a:extLst>
          </p:cNvPr>
          <p:cNvSpPr txBox="1"/>
          <p:nvPr/>
        </p:nvSpPr>
        <p:spPr>
          <a:xfrm>
            <a:off x="8658054" y="4034728"/>
            <a:ext cx="342210" cy="338554"/>
          </a:xfrm>
          <a:prstGeom prst="rect">
            <a:avLst/>
          </a:prstGeom>
          <a:solidFill>
            <a:srgbClr val="FFC000">
              <a:alpha val="19000"/>
            </a:srgbClr>
          </a:solidFill>
        </p:spPr>
        <p:txBody>
          <a:bodyPr wrap="square">
            <a:spAutoFit/>
          </a:bodyPr>
          <a:lstStyle/>
          <a:p>
            <a:endParaRPr lang="it-IT" sz="1600" i="1" dirty="0">
              <a:solidFill>
                <a:schemeClr val="bg1"/>
              </a:solidFill>
              <a:latin typeface="Montserrat" panose="00000500000000000000" pitchFamily="2" charset="0"/>
              <a:ea typeface="Cambria Math" panose="02040503050406030204" pitchFamily="18" charset="0"/>
            </a:endParaRPr>
          </a:p>
        </p:txBody>
      </p:sp>
      <p:sp>
        <p:nvSpPr>
          <p:cNvPr id="156" name="Rettangolo 155">
            <a:extLst>
              <a:ext uri="{FF2B5EF4-FFF2-40B4-BE49-F238E27FC236}">
                <a16:creationId xmlns:a16="http://schemas.microsoft.com/office/drawing/2014/main" id="{93BA89BF-0EB2-28C7-1E97-28649B20A235}"/>
              </a:ext>
            </a:extLst>
          </p:cNvPr>
          <p:cNvSpPr/>
          <p:nvPr/>
        </p:nvSpPr>
        <p:spPr>
          <a:xfrm>
            <a:off x="6536311" y="4031826"/>
            <a:ext cx="1477240" cy="199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lumMod val="65000"/>
                    <a:lumOff val="35000"/>
                  </a:schemeClr>
                </a:solidFill>
                <a:latin typeface="Montserrat" panose="00000500000000000000" pitchFamily="2" charset="0"/>
              </a:rPr>
              <a:t>OXIDATION</a:t>
            </a:r>
          </a:p>
        </p:txBody>
      </p:sp>
      <p:sp>
        <p:nvSpPr>
          <p:cNvPr id="3" name="CasellaDiTesto 2">
            <a:extLst>
              <a:ext uri="{FF2B5EF4-FFF2-40B4-BE49-F238E27FC236}">
                <a16:creationId xmlns:a16="http://schemas.microsoft.com/office/drawing/2014/main" id="{AD3840C7-8616-0841-E19A-9A7473BA167B}"/>
              </a:ext>
            </a:extLst>
          </p:cNvPr>
          <p:cNvSpPr txBox="1"/>
          <p:nvPr/>
        </p:nvSpPr>
        <p:spPr>
          <a:xfrm>
            <a:off x="9605430" y="4464394"/>
            <a:ext cx="996563" cy="276999"/>
          </a:xfrm>
          <a:prstGeom prst="rect">
            <a:avLst/>
          </a:prstGeom>
          <a:noFill/>
        </p:spPr>
        <p:txBody>
          <a:bodyPr wrap="square">
            <a:spAutoFit/>
          </a:bodyPr>
          <a:lstStyle/>
          <a:p>
            <a:r>
              <a:rPr lang="en-US" sz="1200" dirty="0">
                <a:latin typeface="Montserrat SemiBold" panose="00000700000000000000" pitchFamily="2" charset="0"/>
              </a:rPr>
              <a:t>Oxygen</a:t>
            </a:r>
            <a:endParaRPr lang="en-US" sz="1200" dirty="0"/>
          </a:p>
        </p:txBody>
      </p:sp>
      <p:sp>
        <p:nvSpPr>
          <p:cNvPr id="10" name="CasellaDiTesto 9">
            <a:extLst>
              <a:ext uri="{FF2B5EF4-FFF2-40B4-BE49-F238E27FC236}">
                <a16:creationId xmlns:a16="http://schemas.microsoft.com/office/drawing/2014/main" id="{457619CC-5CEB-F160-158A-98B546BFFA73}"/>
              </a:ext>
            </a:extLst>
          </p:cNvPr>
          <p:cNvSpPr txBox="1"/>
          <p:nvPr/>
        </p:nvSpPr>
        <p:spPr>
          <a:xfrm>
            <a:off x="9700793" y="4650205"/>
            <a:ext cx="996563" cy="276999"/>
          </a:xfrm>
          <a:prstGeom prst="rect">
            <a:avLst/>
          </a:prstGeom>
          <a:noFill/>
        </p:spPr>
        <p:txBody>
          <a:bodyPr wrap="square">
            <a:spAutoFit/>
          </a:bodyPr>
          <a:lstStyle/>
          <a:p>
            <a:r>
              <a:rPr lang="en-US" sz="1200" dirty="0">
                <a:latin typeface="Montserrat SemiBold" panose="00000700000000000000" pitchFamily="2" charset="0"/>
              </a:rPr>
              <a:t>Nitrate</a:t>
            </a:r>
            <a:endParaRPr lang="en-US" sz="1200" dirty="0"/>
          </a:p>
        </p:txBody>
      </p:sp>
      <p:sp>
        <p:nvSpPr>
          <p:cNvPr id="24" name="CasellaDiTesto 23">
            <a:extLst>
              <a:ext uri="{FF2B5EF4-FFF2-40B4-BE49-F238E27FC236}">
                <a16:creationId xmlns:a16="http://schemas.microsoft.com/office/drawing/2014/main" id="{6B9D00D6-A72E-69BD-3D4D-031539D10CC4}"/>
              </a:ext>
            </a:extLst>
          </p:cNvPr>
          <p:cNvSpPr txBox="1"/>
          <p:nvPr/>
        </p:nvSpPr>
        <p:spPr>
          <a:xfrm>
            <a:off x="9866458" y="5008429"/>
            <a:ext cx="1216794" cy="276999"/>
          </a:xfrm>
          <a:prstGeom prst="rect">
            <a:avLst/>
          </a:prstGeom>
          <a:noFill/>
        </p:spPr>
        <p:txBody>
          <a:bodyPr wrap="square">
            <a:spAutoFit/>
          </a:bodyPr>
          <a:lstStyle/>
          <a:p>
            <a:r>
              <a:rPr lang="en-US" sz="1200" dirty="0">
                <a:latin typeface="Montserrat SemiBold" panose="00000700000000000000" pitchFamily="2" charset="0"/>
              </a:rPr>
              <a:t>Mn/Fe oxide</a:t>
            </a:r>
            <a:endParaRPr lang="en-US" sz="1200" dirty="0"/>
          </a:p>
        </p:txBody>
      </p:sp>
      <p:sp>
        <p:nvSpPr>
          <p:cNvPr id="27" name="CasellaDiTesto 26">
            <a:extLst>
              <a:ext uri="{FF2B5EF4-FFF2-40B4-BE49-F238E27FC236}">
                <a16:creationId xmlns:a16="http://schemas.microsoft.com/office/drawing/2014/main" id="{4E173554-ED7B-CE23-8F09-82D71EF153A7}"/>
              </a:ext>
            </a:extLst>
          </p:cNvPr>
          <p:cNvSpPr txBox="1"/>
          <p:nvPr/>
        </p:nvSpPr>
        <p:spPr>
          <a:xfrm>
            <a:off x="10088959" y="5320318"/>
            <a:ext cx="1216794" cy="276999"/>
          </a:xfrm>
          <a:prstGeom prst="rect">
            <a:avLst/>
          </a:prstGeom>
          <a:noFill/>
        </p:spPr>
        <p:txBody>
          <a:bodyPr wrap="square">
            <a:spAutoFit/>
          </a:bodyPr>
          <a:lstStyle/>
          <a:p>
            <a:r>
              <a:rPr lang="en-US" sz="1200" dirty="0">
                <a:latin typeface="Montserrat SemiBold" panose="00000700000000000000" pitchFamily="2" charset="0"/>
              </a:rPr>
              <a:t>Sulfate</a:t>
            </a:r>
            <a:endParaRPr lang="en-US" sz="1200" dirty="0"/>
          </a:p>
        </p:txBody>
      </p:sp>
      <p:sp>
        <p:nvSpPr>
          <p:cNvPr id="29" name="Freccia a destra 28">
            <a:extLst>
              <a:ext uri="{FF2B5EF4-FFF2-40B4-BE49-F238E27FC236}">
                <a16:creationId xmlns:a16="http://schemas.microsoft.com/office/drawing/2014/main" id="{417CED00-FE2F-40D1-652F-F5D8085E5F72}"/>
              </a:ext>
            </a:extLst>
          </p:cNvPr>
          <p:cNvSpPr/>
          <p:nvPr/>
        </p:nvSpPr>
        <p:spPr>
          <a:xfrm rot="14364980" flipH="1">
            <a:off x="9141038" y="5082688"/>
            <a:ext cx="1521976" cy="271226"/>
          </a:xfrm>
          <a:prstGeom prst="rightArrow">
            <a:avLst>
              <a:gd name="adj1" fmla="val 30276"/>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172CC684-4B64-62DB-1AAF-AE7CB3F5C8EE}"/>
                  </a:ext>
                </a:extLst>
              </p:cNvPr>
              <p:cNvSpPr txBox="1"/>
              <p:nvPr/>
            </p:nvSpPr>
            <p:spPr>
              <a:xfrm>
                <a:off x="10207818" y="5505337"/>
                <a:ext cx="88621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8CCEED"/>
                          </a:solidFill>
                          <a:latin typeface="Cambria Math" panose="02040503050406030204" pitchFamily="18" charset="0"/>
                        </a:rPr>
                        <m:t>𝑝𝑒</m:t>
                      </m:r>
                      <m:r>
                        <a:rPr lang="en-US" sz="2400" b="0" i="1" smtClean="0">
                          <a:solidFill>
                            <a:srgbClr val="8CCEED"/>
                          </a:solidFill>
                          <a:latin typeface="Cambria Math" panose="02040503050406030204" pitchFamily="18" charset="0"/>
                          <a:ea typeface="Cambria Math" panose="02040503050406030204" pitchFamily="18" charset="0"/>
                        </a:rPr>
                        <m:t>↓</m:t>
                      </m:r>
                    </m:oMath>
                  </m:oMathPara>
                </a14:m>
                <a:endParaRPr lang="en-US" sz="2400" dirty="0">
                  <a:solidFill>
                    <a:srgbClr val="8CCEED"/>
                  </a:solidFill>
                </a:endParaRPr>
              </a:p>
            </p:txBody>
          </p:sp>
        </mc:Choice>
        <mc:Fallback xmlns="">
          <p:sp>
            <p:nvSpPr>
              <p:cNvPr id="30" name="CasellaDiTesto 29">
                <a:extLst>
                  <a:ext uri="{FF2B5EF4-FFF2-40B4-BE49-F238E27FC236}">
                    <a16:creationId xmlns:a16="http://schemas.microsoft.com/office/drawing/2014/main" id="{172CC684-4B64-62DB-1AAF-AE7CB3F5C8EE}"/>
                  </a:ext>
                </a:extLst>
              </p:cNvPr>
              <p:cNvSpPr txBox="1">
                <a:spLocks noRot="1" noChangeAspect="1" noMove="1" noResize="1" noEditPoints="1" noAdjustHandles="1" noChangeArrowheads="1" noChangeShapeType="1" noTextEdit="1"/>
              </p:cNvSpPr>
              <p:nvPr/>
            </p:nvSpPr>
            <p:spPr>
              <a:xfrm>
                <a:off x="10207818" y="5505337"/>
                <a:ext cx="886218" cy="461665"/>
              </a:xfrm>
              <a:prstGeom prst="rect">
                <a:avLst/>
              </a:prstGeom>
              <a:blipFill>
                <a:blip r:embed="rId22"/>
                <a:stretch>
                  <a:fillRect b="-9211"/>
                </a:stretch>
              </a:blipFill>
            </p:spPr>
            <p:txBody>
              <a:bodyPr/>
              <a:lstStyle/>
              <a:p>
                <a:r>
                  <a:rPr lang="en-US">
                    <a:noFill/>
                  </a:rPr>
                  <a:t> </a:t>
                </a:r>
              </a:p>
            </p:txBody>
          </p:sp>
        </mc:Fallback>
      </mc:AlternateContent>
      <p:sp>
        <p:nvSpPr>
          <p:cNvPr id="32" name="Rettangolo 31">
            <a:extLst>
              <a:ext uri="{FF2B5EF4-FFF2-40B4-BE49-F238E27FC236}">
                <a16:creationId xmlns:a16="http://schemas.microsoft.com/office/drawing/2014/main" id="{091712C4-8BAF-64DF-701E-A65964C71F56}"/>
              </a:ext>
            </a:extLst>
          </p:cNvPr>
          <p:cNvSpPr/>
          <p:nvPr/>
        </p:nvSpPr>
        <p:spPr>
          <a:xfrm>
            <a:off x="6575430" y="4452178"/>
            <a:ext cx="2172313" cy="272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tx1">
                    <a:lumMod val="65000"/>
                    <a:lumOff val="35000"/>
                  </a:schemeClr>
                </a:solidFill>
                <a:latin typeface="Montserrat" panose="00000500000000000000" pitchFamily="2" charset="0"/>
              </a:rPr>
              <a:t>REDUCTION processes</a:t>
            </a:r>
            <a:r>
              <a:rPr lang="en-US" sz="1100" i="1" dirty="0">
                <a:solidFill>
                  <a:schemeClr val="tx1">
                    <a:lumMod val="65000"/>
                    <a:lumOff val="35000"/>
                  </a:schemeClr>
                </a:solidFill>
                <a:latin typeface="Montserrat" panose="00000500000000000000" pitchFamily="2" charset="0"/>
              </a:rPr>
              <a:t>:</a:t>
            </a:r>
          </a:p>
        </p:txBody>
      </p:sp>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08670453-B7D4-16A5-D8B6-E731E4D04406}"/>
                  </a:ext>
                </a:extLst>
              </p:cNvPr>
              <p:cNvSpPr txBox="1"/>
              <p:nvPr/>
            </p:nvSpPr>
            <p:spPr>
              <a:xfrm>
                <a:off x="6110490" y="5175377"/>
                <a:ext cx="31698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solidFill>
                            <a:srgbClr val="595959"/>
                          </a:solidFill>
                          <a:latin typeface="Cambria Math" panose="02040503050406030204" pitchFamily="18" charset="0"/>
                        </a:rPr>
                        <m:t>N</m:t>
                      </m:r>
                      <m:sSubSup>
                        <m:sSubSupPr>
                          <m:ctrlPr>
                            <a:rPr lang="en-US" sz="1600" b="0" i="1" smtClean="0">
                              <a:solidFill>
                                <a:srgbClr val="595959"/>
                              </a:solidFill>
                              <a:latin typeface="Cambria Math" panose="02040503050406030204" pitchFamily="18" charset="0"/>
                            </a:rPr>
                          </m:ctrlPr>
                        </m:sSubSupPr>
                        <m:e>
                          <m:r>
                            <m:rPr>
                              <m:sty m:val="p"/>
                            </m:rPr>
                            <a:rPr lang="en-US" sz="1600" b="0" i="0" smtClean="0">
                              <a:solidFill>
                                <a:srgbClr val="595959"/>
                              </a:solidFill>
                              <a:latin typeface="Cambria Math" panose="02040503050406030204" pitchFamily="18" charset="0"/>
                            </a:rPr>
                            <m:t>O</m:t>
                          </m:r>
                        </m:e>
                        <m:sub>
                          <m:r>
                            <a:rPr lang="en-US" sz="1600" b="0" i="0" smtClean="0">
                              <a:solidFill>
                                <a:srgbClr val="595959"/>
                              </a:solidFill>
                              <a:latin typeface="Cambria Math" panose="02040503050406030204" pitchFamily="18" charset="0"/>
                            </a:rPr>
                            <m:t>3</m:t>
                          </m:r>
                        </m:sub>
                        <m:sup>
                          <m:r>
                            <a:rPr lang="en-US" sz="1600" b="0" i="0" smtClean="0">
                              <a:solidFill>
                                <a:srgbClr val="595959"/>
                              </a:solidFill>
                              <a:latin typeface="Cambria Math" panose="02040503050406030204" pitchFamily="18" charset="0"/>
                            </a:rPr>
                            <m:t>−</m:t>
                          </m:r>
                        </m:sup>
                      </m:sSubSup>
                      <m:r>
                        <a:rPr lang="en-US" sz="1600" b="0" i="0" smtClean="0">
                          <a:solidFill>
                            <a:srgbClr val="595959"/>
                          </a:solidFill>
                          <a:latin typeface="Cambria Math" panose="02040503050406030204" pitchFamily="18" charset="0"/>
                        </a:rPr>
                        <m:t>+6</m:t>
                      </m:r>
                      <m:sSup>
                        <m:sSupPr>
                          <m:ctrlPr>
                            <a:rPr lang="en-US" sz="1600" b="0" i="1" smtClean="0">
                              <a:solidFill>
                                <a:srgbClr val="595959"/>
                              </a:solidFill>
                              <a:latin typeface="Cambria Math" panose="02040503050406030204" pitchFamily="18" charset="0"/>
                            </a:rPr>
                          </m:ctrlPr>
                        </m:sSupPr>
                        <m:e>
                          <m:r>
                            <m:rPr>
                              <m:sty m:val="p"/>
                            </m:rPr>
                            <a:rPr lang="en-US" sz="1600" b="0" i="0" smtClean="0">
                              <a:solidFill>
                                <a:srgbClr val="595959"/>
                              </a:solidFill>
                              <a:latin typeface="Cambria Math" panose="02040503050406030204" pitchFamily="18" charset="0"/>
                            </a:rPr>
                            <m:t>H</m:t>
                          </m:r>
                        </m:e>
                        <m:sup>
                          <m:r>
                            <a:rPr lang="en-US" sz="1600" b="0" i="0" smtClean="0">
                              <a:solidFill>
                                <a:srgbClr val="595959"/>
                              </a:solidFill>
                              <a:latin typeface="Cambria Math" panose="02040503050406030204" pitchFamily="18" charset="0"/>
                            </a:rPr>
                            <m:t>+</m:t>
                          </m:r>
                        </m:sup>
                      </m:sSup>
                      <m:r>
                        <a:rPr lang="en-US" sz="1600" b="0" i="0" smtClean="0">
                          <a:solidFill>
                            <a:srgbClr val="595959"/>
                          </a:solidFill>
                          <a:latin typeface="Cambria Math" panose="02040503050406030204" pitchFamily="18" charset="0"/>
                        </a:rPr>
                        <m:t>+5</m:t>
                      </m:r>
                      <m:sSup>
                        <m:sSupPr>
                          <m:ctrlPr>
                            <a:rPr lang="en-US" sz="1600" b="0" i="1" smtClean="0">
                              <a:solidFill>
                                <a:srgbClr val="595959"/>
                              </a:solidFill>
                              <a:latin typeface="Cambria Math" panose="02040503050406030204" pitchFamily="18" charset="0"/>
                            </a:rPr>
                          </m:ctrlPr>
                        </m:sSupPr>
                        <m:e>
                          <m:r>
                            <m:rPr>
                              <m:sty m:val="p"/>
                            </m:rPr>
                            <a:rPr lang="en-US" sz="1600" b="0" i="0" smtClean="0">
                              <a:solidFill>
                                <a:srgbClr val="595959"/>
                              </a:solidFill>
                              <a:latin typeface="Cambria Math" panose="02040503050406030204" pitchFamily="18" charset="0"/>
                            </a:rPr>
                            <m:t>e</m:t>
                          </m:r>
                        </m:e>
                        <m:sup>
                          <m:r>
                            <a:rPr lang="en-US" sz="1600" b="0" i="0" smtClean="0">
                              <a:solidFill>
                                <a:srgbClr val="595959"/>
                              </a:solidFill>
                              <a:latin typeface="Cambria Math" panose="02040503050406030204" pitchFamily="18" charset="0"/>
                            </a:rPr>
                            <m:t>−</m:t>
                          </m:r>
                        </m:sup>
                      </m:sSup>
                      <m:r>
                        <a:rPr lang="en-US" sz="1600" i="1">
                          <a:solidFill>
                            <a:srgbClr val="595959"/>
                          </a:solidFill>
                          <a:latin typeface="Cambria Math" panose="02040503050406030204" pitchFamily="18" charset="0"/>
                          <a:ea typeface="Cambria Math" panose="02040503050406030204" pitchFamily="18" charset="0"/>
                        </a:rPr>
                        <m:t>↔</m:t>
                      </m:r>
                      <m:sSub>
                        <m:sSubPr>
                          <m:ctrlPr>
                            <a:rPr lang="en-US" sz="1600" b="0" i="1" smtClean="0">
                              <a:solidFill>
                                <a:srgbClr val="595959"/>
                              </a:solidFill>
                              <a:latin typeface="Cambria Math" panose="02040503050406030204" pitchFamily="18" charset="0"/>
                              <a:ea typeface="Cambria Math" panose="02040503050406030204" pitchFamily="18" charset="0"/>
                            </a:rPr>
                          </m:ctrlPr>
                        </m:sSubPr>
                        <m:e>
                          <m:r>
                            <a:rPr lang="en-US" sz="1600" b="0" i="0" smtClean="0">
                              <a:solidFill>
                                <a:srgbClr val="595959"/>
                              </a:solidFill>
                              <a:latin typeface="Cambria Math" panose="02040503050406030204" pitchFamily="18" charset="0"/>
                              <a:ea typeface="Cambria Math" panose="02040503050406030204" pitchFamily="18" charset="0"/>
                            </a:rPr>
                            <m:t>0.5</m:t>
                          </m:r>
                          <m:r>
                            <m:rPr>
                              <m:sty m:val="p"/>
                            </m:rPr>
                            <a:rPr lang="en-US" sz="1600" b="0" i="0" smtClean="0">
                              <a:solidFill>
                                <a:srgbClr val="595959"/>
                              </a:solidFill>
                              <a:latin typeface="Cambria Math" panose="02040503050406030204" pitchFamily="18" charset="0"/>
                              <a:ea typeface="Cambria Math" panose="02040503050406030204" pitchFamily="18" charset="0"/>
                            </a:rPr>
                            <m:t>N</m:t>
                          </m:r>
                        </m:e>
                        <m:sub>
                          <m:r>
                            <a:rPr lang="en-US" sz="1600" b="0" i="0" smtClean="0">
                              <a:solidFill>
                                <a:srgbClr val="595959"/>
                              </a:solidFill>
                              <a:latin typeface="Cambria Math" panose="02040503050406030204" pitchFamily="18" charset="0"/>
                              <a:ea typeface="Cambria Math" panose="02040503050406030204" pitchFamily="18" charset="0"/>
                            </a:rPr>
                            <m:t>2</m:t>
                          </m:r>
                        </m:sub>
                      </m:sSub>
                      <m:r>
                        <a:rPr lang="en-US" sz="1600" b="0" i="0" smtClean="0">
                          <a:solidFill>
                            <a:srgbClr val="595959"/>
                          </a:solidFill>
                          <a:latin typeface="Cambria Math" panose="02040503050406030204" pitchFamily="18" charset="0"/>
                          <a:ea typeface="Cambria Math" panose="02040503050406030204" pitchFamily="18" charset="0"/>
                        </a:rPr>
                        <m:t>+</m:t>
                      </m:r>
                      <m:sSub>
                        <m:sSubPr>
                          <m:ctrlPr>
                            <a:rPr lang="en-US" sz="1600" b="0" i="1" smtClean="0">
                              <a:solidFill>
                                <a:srgbClr val="595959"/>
                              </a:solidFill>
                              <a:latin typeface="Cambria Math" panose="02040503050406030204" pitchFamily="18" charset="0"/>
                              <a:ea typeface="Cambria Math" panose="02040503050406030204" pitchFamily="18" charset="0"/>
                            </a:rPr>
                          </m:ctrlPr>
                        </m:sSubPr>
                        <m:e>
                          <m:r>
                            <a:rPr lang="en-US" sz="1600" b="0" i="0" smtClean="0">
                              <a:solidFill>
                                <a:srgbClr val="595959"/>
                              </a:solidFill>
                              <a:latin typeface="Cambria Math" panose="02040503050406030204" pitchFamily="18" charset="0"/>
                              <a:ea typeface="Cambria Math" panose="02040503050406030204" pitchFamily="18" charset="0"/>
                            </a:rPr>
                            <m:t>3</m:t>
                          </m:r>
                          <m:r>
                            <m:rPr>
                              <m:sty m:val="p"/>
                            </m:rPr>
                            <a:rPr lang="en-US" sz="1600" b="0" i="0" smtClean="0">
                              <a:solidFill>
                                <a:srgbClr val="595959"/>
                              </a:solidFill>
                              <a:latin typeface="Cambria Math" panose="02040503050406030204" pitchFamily="18" charset="0"/>
                              <a:ea typeface="Cambria Math" panose="02040503050406030204" pitchFamily="18" charset="0"/>
                            </a:rPr>
                            <m:t>H</m:t>
                          </m:r>
                        </m:e>
                        <m:sub>
                          <m:r>
                            <a:rPr lang="en-US" sz="1600" b="0" i="0" smtClean="0">
                              <a:solidFill>
                                <a:srgbClr val="595959"/>
                              </a:solidFill>
                              <a:latin typeface="Cambria Math" panose="02040503050406030204" pitchFamily="18" charset="0"/>
                              <a:ea typeface="Cambria Math" panose="02040503050406030204" pitchFamily="18" charset="0"/>
                            </a:rPr>
                            <m:t>2</m:t>
                          </m:r>
                        </m:sub>
                      </m:sSub>
                      <m:r>
                        <m:rPr>
                          <m:sty m:val="p"/>
                        </m:rPr>
                        <a:rPr lang="en-US" sz="1600" b="0" i="0" smtClean="0">
                          <a:solidFill>
                            <a:srgbClr val="595959"/>
                          </a:solidFill>
                          <a:latin typeface="Cambria Math" panose="02040503050406030204" pitchFamily="18" charset="0"/>
                          <a:ea typeface="Cambria Math" panose="02040503050406030204" pitchFamily="18" charset="0"/>
                        </a:rPr>
                        <m:t>O</m:t>
                      </m:r>
                    </m:oMath>
                  </m:oMathPara>
                </a14:m>
                <a:endParaRPr lang="en-US" sz="1600" dirty="0">
                  <a:solidFill>
                    <a:srgbClr val="595959"/>
                  </a:solidFill>
                </a:endParaRPr>
              </a:p>
            </p:txBody>
          </p:sp>
        </mc:Choice>
        <mc:Fallback xmlns="">
          <p:sp>
            <p:nvSpPr>
              <p:cNvPr id="44" name="CasellaDiTesto 43">
                <a:extLst>
                  <a:ext uri="{FF2B5EF4-FFF2-40B4-BE49-F238E27FC236}">
                    <a16:creationId xmlns:a16="http://schemas.microsoft.com/office/drawing/2014/main" id="{08670453-B7D4-16A5-D8B6-E731E4D04406}"/>
                  </a:ext>
                </a:extLst>
              </p:cNvPr>
              <p:cNvSpPr txBox="1">
                <a:spLocks noRot="1" noChangeAspect="1" noMove="1" noResize="1" noEditPoints="1" noAdjustHandles="1" noChangeArrowheads="1" noChangeShapeType="1" noTextEdit="1"/>
              </p:cNvSpPr>
              <p:nvPr/>
            </p:nvSpPr>
            <p:spPr>
              <a:xfrm>
                <a:off x="6110490" y="5175377"/>
                <a:ext cx="3169842" cy="246221"/>
              </a:xfrm>
              <a:prstGeom prst="rect">
                <a:avLst/>
              </a:prstGeom>
              <a:blipFill>
                <a:blip r:embed="rId23"/>
                <a:stretch>
                  <a:fillRect l="-962" r="-1154" b="-17500"/>
                </a:stretch>
              </a:blipFill>
            </p:spPr>
            <p:txBody>
              <a:bodyPr/>
              <a:lstStyle/>
              <a:p>
                <a:r>
                  <a:rPr lang="en-US">
                    <a:noFill/>
                  </a:rPr>
                  <a:t> </a:t>
                </a:r>
              </a:p>
            </p:txBody>
          </p:sp>
        </mc:Fallback>
      </mc:AlternateContent>
      <p:sp>
        <p:nvSpPr>
          <p:cNvPr id="141" name="CasellaDiTesto 140">
            <a:extLst>
              <a:ext uri="{FF2B5EF4-FFF2-40B4-BE49-F238E27FC236}">
                <a16:creationId xmlns:a16="http://schemas.microsoft.com/office/drawing/2014/main" id="{FF543E87-9DD9-D542-3DB5-F14F2A49123C}"/>
              </a:ext>
            </a:extLst>
          </p:cNvPr>
          <p:cNvSpPr txBox="1"/>
          <p:nvPr/>
        </p:nvSpPr>
        <p:spPr>
          <a:xfrm>
            <a:off x="7353201" y="5167592"/>
            <a:ext cx="342210" cy="338554"/>
          </a:xfrm>
          <a:prstGeom prst="rect">
            <a:avLst/>
          </a:prstGeom>
          <a:solidFill>
            <a:srgbClr val="FFC000">
              <a:alpha val="19000"/>
            </a:srgbClr>
          </a:solidFill>
        </p:spPr>
        <p:txBody>
          <a:bodyPr wrap="square">
            <a:spAutoFit/>
          </a:bodyPr>
          <a:lstStyle/>
          <a:p>
            <a:endParaRPr lang="it-IT" sz="1600" i="1" dirty="0">
              <a:solidFill>
                <a:schemeClr val="bg1"/>
              </a:solidFill>
              <a:latin typeface="Montserrat" panose="00000500000000000000" pitchFamily="2"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0AB68924-5308-2405-D8D2-A13937D8E500}"/>
                  </a:ext>
                </a:extLst>
              </p:cNvPr>
              <p:cNvSpPr txBox="1"/>
              <p:nvPr/>
            </p:nvSpPr>
            <p:spPr>
              <a:xfrm>
                <a:off x="6119219" y="4821359"/>
                <a:ext cx="22590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595959"/>
                              </a:solidFill>
                              <a:latin typeface="Cambria Math" panose="02040503050406030204" pitchFamily="18" charset="0"/>
                            </a:rPr>
                          </m:ctrlPr>
                        </m:sSubPr>
                        <m:e>
                          <m:r>
                            <m:rPr>
                              <m:sty m:val="p"/>
                            </m:rPr>
                            <a:rPr lang="en-US" sz="1600" b="0" i="0" smtClean="0">
                              <a:solidFill>
                                <a:srgbClr val="595959"/>
                              </a:solidFill>
                              <a:latin typeface="Cambria Math" panose="02040503050406030204" pitchFamily="18" charset="0"/>
                            </a:rPr>
                            <m:t>O</m:t>
                          </m:r>
                        </m:e>
                        <m:sub>
                          <m:r>
                            <a:rPr lang="en-US" sz="1600" b="0" i="0" smtClean="0">
                              <a:solidFill>
                                <a:srgbClr val="595959"/>
                              </a:solidFill>
                              <a:latin typeface="Cambria Math" panose="02040503050406030204" pitchFamily="18" charset="0"/>
                            </a:rPr>
                            <m:t>2</m:t>
                          </m:r>
                        </m:sub>
                      </m:sSub>
                      <m:r>
                        <a:rPr lang="en-US" sz="1600" b="0" i="0" smtClean="0">
                          <a:solidFill>
                            <a:srgbClr val="595959"/>
                          </a:solidFill>
                          <a:latin typeface="Cambria Math" panose="02040503050406030204" pitchFamily="18" charset="0"/>
                        </a:rPr>
                        <m:t>+4</m:t>
                      </m:r>
                      <m:sSup>
                        <m:sSupPr>
                          <m:ctrlPr>
                            <a:rPr lang="en-US" sz="1600" b="0" i="1" smtClean="0">
                              <a:solidFill>
                                <a:srgbClr val="595959"/>
                              </a:solidFill>
                              <a:latin typeface="Cambria Math" panose="02040503050406030204" pitchFamily="18" charset="0"/>
                            </a:rPr>
                          </m:ctrlPr>
                        </m:sSupPr>
                        <m:e>
                          <m:r>
                            <m:rPr>
                              <m:sty m:val="p"/>
                            </m:rPr>
                            <a:rPr lang="en-US" sz="1600" b="0" i="0" smtClean="0">
                              <a:solidFill>
                                <a:srgbClr val="595959"/>
                              </a:solidFill>
                              <a:latin typeface="Cambria Math" panose="02040503050406030204" pitchFamily="18" charset="0"/>
                            </a:rPr>
                            <m:t>H</m:t>
                          </m:r>
                        </m:e>
                        <m:sup>
                          <m:r>
                            <a:rPr lang="en-US" sz="1600" b="0" i="0" smtClean="0">
                              <a:solidFill>
                                <a:srgbClr val="595959"/>
                              </a:solidFill>
                              <a:latin typeface="Cambria Math" panose="02040503050406030204" pitchFamily="18" charset="0"/>
                            </a:rPr>
                            <m:t>+</m:t>
                          </m:r>
                        </m:sup>
                      </m:sSup>
                      <m:r>
                        <a:rPr lang="en-US" sz="1600" b="0" i="0" smtClean="0">
                          <a:solidFill>
                            <a:srgbClr val="595959"/>
                          </a:solidFill>
                          <a:latin typeface="Cambria Math" panose="02040503050406030204" pitchFamily="18" charset="0"/>
                        </a:rPr>
                        <m:t>+4</m:t>
                      </m:r>
                      <m:sSup>
                        <m:sSupPr>
                          <m:ctrlPr>
                            <a:rPr lang="en-US" sz="1600" b="0" i="1" smtClean="0">
                              <a:solidFill>
                                <a:srgbClr val="595959"/>
                              </a:solidFill>
                              <a:latin typeface="Cambria Math" panose="02040503050406030204" pitchFamily="18" charset="0"/>
                            </a:rPr>
                          </m:ctrlPr>
                        </m:sSupPr>
                        <m:e>
                          <m:r>
                            <m:rPr>
                              <m:sty m:val="p"/>
                            </m:rPr>
                            <a:rPr lang="en-US" sz="1600" b="0" i="0" smtClean="0">
                              <a:solidFill>
                                <a:srgbClr val="595959"/>
                              </a:solidFill>
                              <a:latin typeface="Cambria Math" panose="02040503050406030204" pitchFamily="18" charset="0"/>
                            </a:rPr>
                            <m:t>e</m:t>
                          </m:r>
                        </m:e>
                        <m:sup>
                          <m:r>
                            <a:rPr lang="en-US" sz="1600" b="0" i="0" smtClean="0">
                              <a:solidFill>
                                <a:srgbClr val="595959"/>
                              </a:solidFill>
                              <a:latin typeface="Cambria Math" panose="02040503050406030204" pitchFamily="18" charset="0"/>
                            </a:rPr>
                            <m:t>−</m:t>
                          </m:r>
                        </m:sup>
                      </m:sSup>
                      <m:r>
                        <a:rPr lang="en-US" sz="1600" i="1">
                          <a:solidFill>
                            <a:srgbClr val="595959"/>
                          </a:solidFill>
                          <a:latin typeface="Cambria Math" panose="02040503050406030204" pitchFamily="18" charset="0"/>
                          <a:ea typeface="Cambria Math" panose="02040503050406030204" pitchFamily="18" charset="0"/>
                        </a:rPr>
                        <m:t>↔</m:t>
                      </m:r>
                      <m:r>
                        <a:rPr lang="en-US" sz="1600" b="0" i="0" smtClean="0">
                          <a:solidFill>
                            <a:srgbClr val="595959"/>
                          </a:solidFill>
                          <a:latin typeface="Cambria Math" panose="02040503050406030204" pitchFamily="18" charset="0"/>
                          <a:ea typeface="Cambria Math" panose="02040503050406030204" pitchFamily="18" charset="0"/>
                        </a:rPr>
                        <m:t>2</m:t>
                      </m:r>
                      <m:sSub>
                        <m:sSubPr>
                          <m:ctrlPr>
                            <a:rPr lang="en-US" sz="1600" b="0" i="1" smtClean="0">
                              <a:solidFill>
                                <a:srgbClr val="595959"/>
                              </a:solidFill>
                              <a:latin typeface="Cambria Math" panose="02040503050406030204" pitchFamily="18" charset="0"/>
                              <a:ea typeface="Cambria Math" panose="02040503050406030204" pitchFamily="18" charset="0"/>
                            </a:rPr>
                          </m:ctrlPr>
                        </m:sSubPr>
                        <m:e>
                          <m:r>
                            <m:rPr>
                              <m:sty m:val="p"/>
                            </m:rPr>
                            <a:rPr lang="en-US" sz="1600" b="0" i="0" smtClean="0">
                              <a:solidFill>
                                <a:srgbClr val="595959"/>
                              </a:solidFill>
                              <a:latin typeface="Cambria Math" panose="02040503050406030204" pitchFamily="18" charset="0"/>
                              <a:ea typeface="Cambria Math" panose="02040503050406030204" pitchFamily="18" charset="0"/>
                            </a:rPr>
                            <m:t>H</m:t>
                          </m:r>
                        </m:e>
                        <m:sub>
                          <m:r>
                            <a:rPr lang="en-US" sz="1600" b="0" i="0" smtClean="0">
                              <a:solidFill>
                                <a:srgbClr val="595959"/>
                              </a:solidFill>
                              <a:latin typeface="Cambria Math" panose="02040503050406030204" pitchFamily="18" charset="0"/>
                              <a:ea typeface="Cambria Math" panose="02040503050406030204" pitchFamily="18" charset="0"/>
                            </a:rPr>
                            <m:t>2</m:t>
                          </m:r>
                        </m:sub>
                      </m:sSub>
                      <m:r>
                        <m:rPr>
                          <m:sty m:val="p"/>
                        </m:rPr>
                        <a:rPr lang="en-US" sz="1600" b="0" i="0" smtClean="0">
                          <a:solidFill>
                            <a:srgbClr val="595959"/>
                          </a:solidFill>
                          <a:latin typeface="Cambria Math" panose="02040503050406030204" pitchFamily="18" charset="0"/>
                          <a:ea typeface="Cambria Math" panose="02040503050406030204" pitchFamily="18" charset="0"/>
                        </a:rPr>
                        <m:t>O</m:t>
                      </m:r>
                    </m:oMath>
                  </m:oMathPara>
                </a14:m>
                <a:endParaRPr lang="en-US" sz="1600" dirty="0">
                  <a:solidFill>
                    <a:srgbClr val="595959"/>
                  </a:solidFill>
                </a:endParaRPr>
              </a:p>
            </p:txBody>
          </p:sp>
        </mc:Choice>
        <mc:Fallback xmlns="">
          <p:sp>
            <p:nvSpPr>
              <p:cNvPr id="51" name="CasellaDiTesto 50">
                <a:extLst>
                  <a:ext uri="{FF2B5EF4-FFF2-40B4-BE49-F238E27FC236}">
                    <a16:creationId xmlns:a16="http://schemas.microsoft.com/office/drawing/2014/main" id="{0AB68924-5308-2405-D8D2-A13937D8E500}"/>
                  </a:ext>
                </a:extLst>
              </p:cNvPr>
              <p:cNvSpPr txBox="1">
                <a:spLocks noRot="1" noChangeAspect="1" noMove="1" noResize="1" noEditPoints="1" noAdjustHandles="1" noChangeArrowheads="1" noChangeShapeType="1" noTextEdit="1"/>
              </p:cNvSpPr>
              <p:nvPr/>
            </p:nvSpPr>
            <p:spPr>
              <a:xfrm>
                <a:off x="6119219" y="4821359"/>
                <a:ext cx="2259016" cy="246221"/>
              </a:xfrm>
              <a:prstGeom prst="rect">
                <a:avLst/>
              </a:prstGeom>
              <a:blipFill>
                <a:blip r:embed="rId24"/>
                <a:stretch>
                  <a:fillRect l="-1892" r="-1892" b="-15000"/>
                </a:stretch>
              </a:blipFill>
            </p:spPr>
            <p:txBody>
              <a:bodyPr/>
              <a:lstStyle/>
              <a:p>
                <a:r>
                  <a:rPr lang="en-US">
                    <a:noFill/>
                  </a:rPr>
                  <a:t> </a:t>
                </a:r>
              </a:p>
            </p:txBody>
          </p:sp>
        </mc:Fallback>
      </mc:AlternateContent>
      <p:sp>
        <p:nvSpPr>
          <p:cNvPr id="53" name="CasellaDiTesto 52">
            <a:extLst>
              <a:ext uri="{FF2B5EF4-FFF2-40B4-BE49-F238E27FC236}">
                <a16:creationId xmlns:a16="http://schemas.microsoft.com/office/drawing/2014/main" id="{B519A8B4-0310-55C1-F090-D4A8D12B093A}"/>
              </a:ext>
            </a:extLst>
          </p:cNvPr>
          <p:cNvSpPr txBox="1"/>
          <p:nvPr/>
        </p:nvSpPr>
        <p:spPr>
          <a:xfrm>
            <a:off x="7188738" y="4757927"/>
            <a:ext cx="342210" cy="338554"/>
          </a:xfrm>
          <a:prstGeom prst="rect">
            <a:avLst/>
          </a:prstGeom>
          <a:solidFill>
            <a:srgbClr val="FFC000">
              <a:alpha val="19000"/>
            </a:srgbClr>
          </a:solidFill>
        </p:spPr>
        <p:txBody>
          <a:bodyPr wrap="square">
            <a:spAutoFit/>
          </a:bodyPr>
          <a:lstStyle/>
          <a:p>
            <a:endParaRPr lang="it-IT" sz="1600" i="1" dirty="0">
              <a:solidFill>
                <a:schemeClr val="bg1"/>
              </a:solidFill>
              <a:latin typeface="Montserrat" panose="00000500000000000000" pitchFamily="2"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D3C7C349-0284-AA53-5DC7-3B486DF2A02B}"/>
                  </a:ext>
                </a:extLst>
              </p:cNvPr>
              <p:cNvSpPr txBox="1"/>
              <p:nvPr/>
            </p:nvSpPr>
            <p:spPr>
              <a:xfrm>
                <a:off x="6110490" y="5714041"/>
                <a:ext cx="3107902" cy="2488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solidFill>
                            <a:srgbClr val="595959"/>
                          </a:solidFill>
                          <a:latin typeface="Cambria Math" panose="02040503050406030204" pitchFamily="18" charset="0"/>
                        </a:rPr>
                        <m:t>S</m:t>
                      </m:r>
                      <m:sSubSup>
                        <m:sSubSupPr>
                          <m:ctrlPr>
                            <a:rPr lang="en-US" sz="1600" b="0" i="1" smtClean="0">
                              <a:solidFill>
                                <a:srgbClr val="595959"/>
                              </a:solidFill>
                              <a:latin typeface="Cambria Math" panose="02040503050406030204" pitchFamily="18" charset="0"/>
                            </a:rPr>
                          </m:ctrlPr>
                        </m:sSubSupPr>
                        <m:e>
                          <m:r>
                            <m:rPr>
                              <m:sty m:val="p"/>
                            </m:rPr>
                            <a:rPr lang="en-US" sz="1600" b="0" i="0" smtClean="0">
                              <a:solidFill>
                                <a:srgbClr val="595959"/>
                              </a:solidFill>
                              <a:latin typeface="Cambria Math" panose="02040503050406030204" pitchFamily="18" charset="0"/>
                            </a:rPr>
                            <m:t>O</m:t>
                          </m:r>
                        </m:e>
                        <m:sub>
                          <m:r>
                            <a:rPr lang="en-US" sz="1600" b="0" i="0" smtClean="0">
                              <a:solidFill>
                                <a:srgbClr val="595959"/>
                              </a:solidFill>
                              <a:latin typeface="Cambria Math" panose="02040503050406030204" pitchFamily="18" charset="0"/>
                            </a:rPr>
                            <m:t>4</m:t>
                          </m:r>
                        </m:sub>
                        <m:sup>
                          <m:r>
                            <a:rPr lang="en-US" sz="1600" b="0" i="0" smtClean="0">
                              <a:solidFill>
                                <a:srgbClr val="595959"/>
                              </a:solidFill>
                              <a:latin typeface="Cambria Math" panose="02040503050406030204" pitchFamily="18" charset="0"/>
                            </a:rPr>
                            <m:t>2−</m:t>
                          </m:r>
                        </m:sup>
                      </m:sSubSup>
                      <m:r>
                        <a:rPr lang="en-US" sz="1600" b="0" i="0" smtClean="0">
                          <a:solidFill>
                            <a:srgbClr val="595959"/>
                          </a:solidFill>
                          <a:latin typeface="Cambria Math" panose="02040503050406030204" pitchFamily="18" charset="0"/>
                        </a:rPr>
                        <m:t>+9</m:t>
                      </m:r>
                      <m:sSup>
                        <m:sSupPr>
                          <m:ctrlPr>
                            <a:rPr lang="en-US" sz="1600" b="0" i="1" smtClean="0">
                              <a:solidFill>
                                <a:srgbClr val="595959"/>
                              </a:solidFill>
                              <a:latin typeface="Cambria Math" panose="02040503050406030204" pitchFamily="18" charset="0"/>
                            </a:rPr>
                          </m:ctrlPr>
                        </m:sSupPr>
                        <m:e>
                          <m:r>
                            <m:rPr>
                              <m:sty m:val="p"/>
                            </m:rPr>
                            <a:rPr lang="en-US" sz="1600" b="0" i="0" smtClean="0">
                              <a:solidFill>
                                <a:srgbClr val="595959"/>
                              </a:solidFill>
                              <a:latin typeface="Cambria Math" panose="02040503050406030204" pitchFamily="18" charset="0"/>
                            </a:rPr>
                            <m:t>H</m:t>
                          </m:r>
                        </m:e>
                        <m:sup>
                          <m:r>
                            <a:rPr lang="en-US" sz="1600" b="0" i="0" smtClean="0">
                              <a:solidFill>
                                <a:srgbClr val="595959"/>
                              </a:solidFill>
                              <a:latin typeface="Cambria Math" panose="02040503050406030204" pitchFamily="18" charset="0"/>
                            </a:rPr>
                            <m:t>+</m:t>
                          </m:r>
                        </m:sup>
                      </m:sSup>
                      <m:r>
                        <a:rPr lang="en-US" sz="1600" b="0" i="0" smtClean="0">
                          <a:solidFill>
                            <a:srgbClr val="595959"/>
                          </a:solidFill>
                          <a:latin typeface="Cambria Math" panose="02040503050406030204" pitchFamily="18" charset="0"/>
                        </a:rPr>
                        <m:t>+8</m:t>
                      </m:r>
                      <m:sSup>
                        <m:sSupPr>
                          <m:ctrlPr>
                            <a:rPr lang="en-US" sz="1600" b="0" i="1" smtClean="0">
                              <a:solidFill>
                                <a:srgbClr val="595959"/>
                              </a:solidFill>
                              <a:latin typeface="Cambria Math" panose="02040503050406030204" pitchFamily="18" charset="0"/>
                            </a:rPr>
                          </m:ctrlPr>
                        </m:sSupPr>
                        <m:e>
                          <m:r>
                            <m:rPr>
                              <m:sty m:val="p"/>
                            </m:rPr>
                            <a:rPr lang="en-US" sz="1600" b="0" i="0" smtClean="0">
                              <a:solidFill>
                                <a:srgbClr val="595959"/>
                              </a:solidFill>
                              <a:latin typeface="Cambria Math" panose="02040503050406030204" pitchFamily="18" charset="0"/>
                            </a:rPr>
                            <m:t>e</m:t>
                          </m:r>
                        </m:e>
                        <m:sup>
                          <m:r>
                            <a:rPr lang="en-US" sz="1600" b="0" i="0" smtClean="0">
                              <a:solidFill>
                                <a:srgbClr val="595959"/>
                              </a:solidFill>
                              <a:latin typeface="Cambria Math" panose="02040503050406030204" pitchFamily="18" charset="0"/>
                            </a:rPr>
                            <m:t>−</m:t>
                          </m:r>
                        </m:sup>
                      </m:sSup>
                      <m:r>
                        <a:rPr lang="en-US" sz="1600" i="1">
                          <a:solidFill>
                            <a:srgbClr val="595959"/>
                          </a:solidFill>
                          <a:latin typeface="Cambria Math" panose="02040503050406030204" pitchFamily="18" charset="0"/>
                          <a:ea typeface="Cambria Math" panose="02040503050406030204" pitchFamily="18" charset="0"/>
                        </a:rPr>
                        <m:t>↔</m:t>
                      </m:r>
                      <m:r>
                        <m:rPr>
                          <m:sty m:val="p"/>
                        </m:rPr>
                        <a:rPr lang="en-US" sz="1600" b="0" i="0" smtClean="0">
                          <a:solidFill>
                            <a:srgbClr val="595959"/>
                          </a:solidFill>
                          <a:latin typeface="Cambria Math" panose="02040503050406030204" pitchFamily="18" charset="0"/>
                          <a:ea typeface="Cambria Math" panose="02040503050406030204" pitchFamily="18" charset="0"/>
                        </a:rPr>
                        <m:t>H</m:t>
                      </m:r>
                      <m:sSup>
                        <m:sSupPr>
                          <m:ctrlPr>
                            <a:rPr lang="en-US" sz="1600" b="0" i="1" smtClean="0">
                              <a:solidFill>
                                <a:srgbClr val="595959"/>
                              </a:solidFill>
                              <a:latin typeface="Cambria Math" panose="02040503050406030204" pitchFamily="18" charset="0"/>
                              <a:ea typeface="Cambria Math" panose="02040503050406030204" pitchFamily="18" charset="0"/>
                            </a:rPr>
                          </m:ctrlPr>
                        </m:sSupPr>
                        <m:e>
                          <m:r>
                            <m:rPr>
                              <m:sty m:val="p"/>
                            </m:rPr>
                            <a:rPr lang="en-US" sz="1600" b="0" i="0" smtClean="0">
                              <a:solidFill>
                                <a:srgbClr val="595959"/>
                              </a:solidFill>
                              <a:latin typeface="Cambria Math" panose="02040503050406030204" pitchFamily="18" charset="0"/>
                              <a:ea typeface="Cambria Math" panose="02040503050406030204" pitchFamily="18" charset="0"/>
                            </a:rPr>
                            <m:t>S</m:t>
                          </m:r>
                        </m:e>
                        <m:sup>
                          <m:r>
                            <a:rPr lang="en-US" sz="1600" b="0" i="0" smtClean="0">
                              <a:solidFill>
                                <a:srgbClr val="595959"/>
                              </a:solidFill>
                              <a:latin typeface="Cambria Math" panose="02040503050406030204" pitchFamily="18" charset="0"/>
                              <a:ea typeface="Cambria Math" panose="02040503050406030204" pitchFamily="18" charset="0"/>
                            </a:rPr>
                            <m:t>−</m:t>
                          </m:r>
                        </m:sup>
                      </m:sSup>
                      <m:r>
                        <a:rPr lang="en-US" sz="1600" b="0" i="0" smtClean="0">
                          <a:solidFill>
                            <a:srgbClr val="595959"/>
                          </a:solidFill>
                          <a:latin typeface="Cambria Math" panose="02040503050406030204" pitchFamily="18" charset="0"/>
                          <a:ea typeface="Cambria Math" panose="02040503050406030204" pitchFamily="18" charset="0"/>
                        </a:rPr>
                        <m:t>+</m:t>
                      </m:r>
                      <m:sSub>
                        <m:sSubPr>
                          <m:ctrlPr>
                            <a:rPr lang="en-US" sz="1600" b="0" i="1" smtClean="0">
                              <a:solidFill>
                                <a:srgbClr val="595959"/>
                              </a:solidFill>
                              <a:latin typeface="Cambria Math" panose="02040503050406030204" pitchFamily="18" charset="0"/>
                              <a:ea typeface="Cambria Math" panose="02040503050406030204" pitchFamily="18" charset="0"/>
                            </a:rPr>
                          </m:ctrlPr>
                        </m:sSubPr>
                        <m:e>
                          <m:r>
                            <a:rPr lang="en-US" sz="1600" b="0" i="0" smtClean="0">
                              <a:solidFill>
                                <a:srgbClr val="595959"/>
                              </a:solidFill>
                              <a:latin typeface="Cambria Math" panose="02040503050406030204" pitchFamily="18" charset="0"/>
                              <a:ea typeface="Cambria Math" panose="02040503050406030204" pitchFamily="18" charset="0"/>
                            </a:rPr>
                            <m:t>4</m:t>
                          </m:r>
                          <m:r>
                            <m:rPr>
                              <m:sty m:val="p"/>
                            </m:rPr>
                            <a:rPr lang="en-US" sz="1600" b="0" i="0" smtClean="0">
                              <a:solidFill>
                                <a:srgbClr val="595959"/>
                              </a:solidFill>
                              <a:latin typeface="Cambria Math" panose="02040503050406030204" pitchFamily="18" charset="0"/>
                              <a:ea typeface="Cambria Math" panose="02040503050406030204" pitchFamily="18" charset="0"/>
                            </a:rPr>
                            <m:t>H</m:t>
                          </m:r>
                        </m:e>
                        <m:sub>
                          <m:r>
                            <a:rPr lang="en-US" sz="1600" b="0" i="0" smtClean="0">
                              <a:solidFill>
                                <a:srgbClr val="595959"/>
                              </a:solidFill>
                              <a:latin typeface="Cambria Math" panose="02040503050406030204" pitchFamily="18" charset="0"/>
                              <a:ea typeface="Cambria Math" panose="02040503050406030204" pitchFamily="18" charset="0"/>
                            </a:rPr>
                            <m:t>2</m:t>
                          </m:r>
                        </m:sub>
                      </m:sSub>
                      <m:r>
                        <m:rPr>
                          <m:sty m:val="p"/>
                        </m:rPr>
                        <a:rPr lang="en-US" sz="1600" b="0" i="0" smtClean="0">
                          <a:solidFill>
                            <a:srgbClr val="595959"/>
                          </a:solidFill>
                          <a:latin typeface="Cambria Math" panose="02040503050406030204" pitchFamily="18" charset="0"/>
                          <a:ea typeface="Cambria Math" panose="02040503050406030204" pitchFamily="18" charset="0"/>
                        </a:rPr>
                        <m:t>O</m:t>
                      </m:r>
                    </m:oMath>
                  </m:oMathPara>
                </a14:m>
                <a:endParaRPr lang="en-US" sz="1600" dirty="0">
                  <a:solidFill>
                    <a:srgbClr val="595959"/>
                  </a:solidFill>
                </a:endParaRPr>
              </a:p>
            </p:txBody>
          </p:sp>
        </mc:Choice>
        <mc:Fallback xmlns="">
          <p:sp>
            <p:nvSpPr>
              <p:cNvPr id="57" name="CasellaDiTesto 56">
                <a:extLst>
                  <a:ext uri="{FF2B5EF4-FFF2-40B4-BE49-F238E27FC236}">
                    <a16:creationId xmlns:a16="http://schemas.microsoft.com/office/drawing/2014/main" id="{D3C7C349-0284-AA53-5DC7-3B486DF2A02B}"/>
                  </a:ext>
                </a:extLst>
              </p:cNvPr>
              <p:cNvSpPr txBox="1">
                <a:spLocks noRot="1" noChangeAspect="1" noMove="1" noResize="1" noEditPoints="1" noAdjustHandles="1" noChangeArrowheads="1" noChangeShapeType="1" noTextEdit="1"/>
              </p:cNvSpPr>
              <p:nvPr/>
            </p:nvSpPr>
            <p:spPr>
              <a:xfrm>
                <a:off x="6110490" y="5714041"/>
                <a:ext cx="3107902" cy="248851"/>
              </a:xfrm>
              <a:prstGeom prst="rect">
                <a:avLst/>
              </a:prstGeom>
              <a:blipFill>
                <a:blip r:embed="rId25"/>
                <a:stretch>
                  <a:fillRect l="-588" r="-784" b="-17073"/>
                </a:stretch>
              </a:blipFill>
            </p:spPr>
            <p:txBody>
              <a:bodyPr/>
              <a:lstStyle/>
              <a:p>
                <a:r>
                  <a:rPr lang="en-US">
                    <a:noFill/>
                  </a:rPr>
                  <a:t> </a:t>
                </a:r>
              </a:p>
            </p:txBody>
          </p:sp>
        </mc:Fallback>
      </mc:AlternateContent>
      <p:sp>
        <p:nvSpPr>
          <p:cNvPr id="58" name="CasellaDiTesto 57">
            <a:extLst>
              <a:ext uri="{FF2B5EF4-FFF2-40B4-BE49-F238E27FC236}">
                <a16:creationId xmlns:a16="http://schemas.microsoft.com/office/drawing/2014/main" id="{11D4B781-8AE5-9D5E-6347-2F49D7CA14E3}"/>
              </a:ext>
            </a:extLst>
          </p:cNvPr>
          <p:cNvSpPr txBox="1"/>
          <p:nvPr/>
        </p:nvSpPr>
        <p:spPr>
          <a:xfrm>
            <a:off x="7409694" y="5665129"/>
            <a:ext cx="342210" cy="338554"/>
          </a:xfrm>
          <a:prstGeom prst="rect">
            <a:avLst/>
          </a:prstGeom>
          <a:solidFill>
            <a:srgbClr val="FFC000">
              <a:alpha val="19000"/>
            </a:srgbClr>
          </a:solidFill>
        </p:spPr>
        <p:txBody>
          <a:bodyPr wrap="square">
            <a:spAutoFit/>
          </a:bodyPr>
          <a:lstStyle/>
          <a:p>
            <a:endParaRPr lang="it-IT" sz="1600" i="1" dirty="0">
              <a:solidFill>
                <a:schemeClr val="bg1"/>
              </a:solidFill>
              <a:latin typeface="Montserrat" panose="00000500000000000000" pitchFamily="2"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E8EE8894-F96C-DD0F-09E9-0EBFF3453349}"/>
                  </a:ext>
                </a:extLst>
              </p:cNvPr>
              <p:cNvSpPr txBox="1"/>
              <p:nvPr/>
            </p:nvSpPr>
            <p:spPr>
              <a:xfrm>
                <a:off x="7833874" y="5436883"/>
                <a:ext cx="19556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595959"/>
                          </a:solidFill>
                          <a:latin typeface="Cambria Math" panose="02040503050406030204" pitchFamily="18" charset="0"/>
                        </a:rPr>
                        <m:t>…</m:t>
                      </m:r>
                    </m:oMath>
                  </m:oMathPara>
                </a14:m>
                <a:endParaRPr lang="en-US" sz="1600" dirty="0">
                  <a:solidFill>
                    <a:srgbClr val="595959"/>
                  </a:solidFill>
                </a:endParaRPr>
              </a:p>
            </p:txBody>
          </p:sp>
        </mc:Choice>
        <mc:Fallback xmlns="">
          <p:sp>
            <p:nvSpPr>
              <p:cNvPr id="60" name="CasellaDiTesto 59">
                <a:extLst>
                  <a:ext uri="{FF2B5EF4-FFF2-40B4-BE49-F238E27FC236}">
                    <a16:creationId xmlns:a16="http://schemas.microsoft.com/office/drawing/2014/main" id="{E8EE8894-F96C-DD0F-09E9-0EBFF3453349}"/>
                  </a:ext>
                </a:extLst>
              </p:cNvPr>
              <p:cNvSpPr txBox="1">
                <a:spLocks noRot="1" noChangeAspect="1" noMove="1" noResize="1" noEditPoints="1" noAdjustHandles="1" noChangeArrowheads="1" noChangeShapeType="1" noTextEdit="1"/>
              </p:cNvSpPr>
              <p:nvPr/>
            </p:nvSpPr>
            <p:spPr>
              <a:xfrm>
                <a:off x="7833874" y="5436883"/>
                <a:ext cx="195566" cy="246221"/>
              </a:xfrm>
              <a:prstGeom prst="rect">
                <a:avLst/>
              </a:prstGeom>
              <a:blipFill>
                <a:blip r:embed="rId26"/>
                <a:stretch>
                  <a:fillRect/>
                </a:stretch>
              </a:blipFill>
            </p:spPr>
            <p:txBody>
              <a:bodyPr/>
              <a:lstStyle/>
              <a:p>
                <a:r>
                  <a:rPr lang="en-US">
                    <a:noFill/>
                  </a:rPr>
                  <a:t> </a:t>
                </a:r>
              </a:p>
            </p:txBody>
          </p:sp>
        </mc:Fallback>
      </mc:AlternateContent>
      <p:sp>
        <p:nvSpPr>
          <p:cNvPr id="28" name="CasellaDiTesto 27">
            <a:extLst>
              <a:ext uri="{FF2B5EF4-FFF2-40B4-BE49-F238E27FC236}">
                <a16:creationId xmlns:a16="http://schemas.microsoft.com/office/drawing/2014/main" id="{AFE0DBC3-61D7-E392-AA3A-6A33A6EFA417}"/>
              </a:ext>
            </a:extLst>
          </p:cNvPr>
          <p:cNvSpPr txBox="1"/>
          <p:nvPr/>
        </p:nvSpPr>
        <p:spPr>
          <a:xfrm>
            <a:off x="9124633" y="3335243"/>
            <a:ext cx="1969403" cy="338554"/>
          </a:xfrm>
          <a:prstGeom prst="rect">
            <a:avLst/>
          </a:prstGeom>
          <a:noFill/>
        </p:spPr>
        <p:txBody>
          <a:bodyPr wrap="square">
            <a:spAutoFit/>
          </a:bodyPr>
          <a:lstStyle/>
          <a:p>
            <a:r>
              <a:rPr lang="en-US" sz="1600" b="1" dirty="0">
                <a:solidFill>
                  <a:srgbClr val="8EDBF6"/>
                </a:solidFill>
                <a:latin typeface="Montserrat" panose="00000500000000000000" pitchFamily="2" charset="0"/>
              </a:rPr>
              <a:t>Redox potential</a:t>
            </a:r>
            <a:endParaRPr lang="en-US" sz="1600" b="1" noProof="0" dirty="0">
              <a:solidFill>
                <a:srgbClr val="8EDBF6"/>
              </a:solidFill>
              <a:latin typeface="Montserrat" panose="00000500000000000000" pitchFamily="2" charset="0"/>
            </a:endParaRPr>
          </a:p>
        </p:txBody>
      </p:sp>
      <p:sp>
        <p:nvSpPr>
          <p:cNvPr id="31" name="CasellaDiTesto 30">
            <a:extLst>
              <a:ext uri="{FF2B5EF4-FFF2-40B4-BE49-F238E27FC236}">
                <a16:creationId xmlns:a16="http://schemas.microsoft.com/office/drawing/2014/main" id="{B3E8EDEB-CFAB-B347-C639-6DE5F381DF8A}"/>
              </a:ext>
            </a:extLst>
          </p:cNvPr>
          <p:cNvSpPr txBox="1"/>
          <p:nvPr/>
        </p:nvSpPr>
        <p:spPr>
          <a:xfrm>
            <a:off x="7183591" y="2430352"/>
            <a:ext cx="1344233" cy="338554"/>
          </a:xfrm>
          <a:prstGeom prst="rect">
            <a:avLst/>
          </a:prstGeom>
          <a:noFill/>
        </p:spPr>
        <p:txBody>
          <a:bodyPr wrap="square">
            <a:spAutoFit/>
          </a:bodyPr>
          <a:lstStyle/>
          <a:p>
            <a:r>
              <a:rPr lang="en-US" sz="1600" b="1" dirty="0">
                <a:solidFill>
                  <a:srgbClr val="8CCEED"/>
                </a:solidFill>
                <a:latin typeface="Montserrat" panose="00000500000000000000" pitchFamily="2" charset="0"/>
              </a:rPr>
              <a:t>Proxy of</a:t>
            </a:r>
            <a:endParaRPr lang="en-US" sz="1600" b="1" noProof="0" dirty="0">
              <a:solidFill>
                <a:srgbClr val="8CCEED"/>
              </a:solidFill>
              <a:latin typeface="Montserrat" panose="00000500000000000000" pitchFamily="2" charset="0"/>
            </a:endParaRPr>
          </a:p>
        </p:txBody>
      </p:sp>
      <p:sp>
        <p:nvSpPr>
          <p:cNvPr id="37" name="CasellaDiTesto 36">
            <a:extLst>
              <a:ext uri="{FF2B5EF4-FFF2-40B4-BE49-F238E27FC236}">
                <a16:creationId xmlns:a16="http://schemas.microsoft.com/office/drawing/2014/main" id="{B6C21703-0EF9-E7F5-063C-761EBBA9D671}"/>
              </a:ext>
            </a:extLst>
          </p:cNvPr>
          <p:cNvSpPr txBox="1"/>
          <p:nvPr/>
        </p:nvSpPr>
        <p:spPr>
          <a:xfrm>
            <a:off x="7180893" y="2637948"/>
            <a:ext cx="1344233" cy="338554"/>
          </a:xfrm>
          <a:prstGeom prst="rect">
            <a:avLst/>
          </a:prstGeom>
          <a:noFill/>
        </p:spPr>
        <p:txBody>
          <a:bodyPr wrap="square">
            <a:spAutoFit/>
          </a:bodyPr>
          <a:lstStyle/>
          <a:p>
            <a:r>
              <a:rPr lang="en-US" sz="1600" b="1" dirty="0">
                <a:solidFill>
                  <a:srgbClr val="8CCEED"/>
                </a:solidFill>
                <a:latin typeface="Montserrat" panose="00000500000000000000" pitchFamily="2" charset="0"/>
              </a:rPr>
              <a:t>redox</a:t>
            </a:r>
            <a:endParaRPr lang="en-US" sz="1600" b="1" noProof="0" dirty="0">
              <a:solidFill>
                <a:srgbClr val="8CCEED"/>
              </a:solidFill>
              <a:latin typeface="Montserrat" panose="00000500000000000000" pitchFamily="2" charset="0"/>
            </a:endParaRPr>
          </a:p>
        </p:txBody>
      </p:sp>
      <p:sp>
        <p:nvSpPr>
          <p:cNvPr id="38" name="CasellaDiTesto 37">
            <a:extLst>
              <a:ext uri="{FF2B5EF4-FFF2-40B4-BE49-F238E27FC236}">
                <a16:creationId xmlns:a16="http://schemas.microsoft.com/office/drawing/2014/main" id="{DF18A3D7-2D0C-92A4-2A25-2CAC87B66285}"/>
              </a:ext>
            </a:extLst>
          </p:cNvPr>
          <p:cNvSpPr txBox="1"/>
          <p:nvPr/>
        </p:nvSpPr>
        <p:spPr>
          <a:xfrm>
            <a:off x="7184693" y="2834489"/>
            <a:ext cx="1344233" cy="338554"/>
          </a:xfrm>
          <a:prstGeom prst="rect">
            <a:avLst/>
          </a:prstGeom>
          <a:noFill/>
        </p:spPr>
        <p:txBody>
          <a:bodyPr wrap="square">
            <a:spAutoFit/>
          </a:bodyPr>
          <a:lstStyle/>
          <a:p>
            <a:r>
              <a:rPr lang="en-US" sz="1600" b="1" dirty="0">
                <a:solidFill>
                  <a:srgbClr val="8CCEED"/>
                </a:solidFill>
                <a:latin typeface="Montserrat" panose="00000500000000000000" pitchFamily="2" charset="0"/>
              </a:rPr>
              <a:t>conditions</a:t>
            </a:r>
            <a:endParaRPr lang="en-US" sz="1600" b="1" noProof="0" dirty="0">
              <a:solidFill>
                <a:srgbClr val="8CCEED"/>
              </a:solidFill>
              <a:latin typeface="Montserrat" panose="00000500000000000000" pitchFamily="2" charset="0"/>
            </a:endParaRPr>
          </a:p>
        </p:txBody>
      </p:sp>
    </p:spTree>
    <p:extLst>
      <p:ext uri="{BB962C8B-B14F-4D97-AF65-F5344CB8AC3E}">
        <p14:creationId xmlns:p14="http://schemas.microsoft.com/office/powerpoint/2010/main" val="233028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99AA-5230-BEF2-ACD6-1AA87AAE9D1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5BC3277-75AC-B13C-E7FE-FE386161F625}"/>
              </a:ext>
            </a:extLst>
          </p:cNvPr>
          <p:cNvSpPr>
            <a:spLocks noGrp="1"/>
          </p:cNvSpPr>
          <p:nvPr>
            <p:ph type="title"/>
          </p:nvPr>
        </p:nvSpPr>
        <p:spPr/>
        <p:txBody>
          <a:bodyPr/>
          <a:lstStyle/>
          <a:p>
            <a:r>
              <a:rPr lang="en-US" noProof="0" dirty="0"/>
              <a:t>Goal</a:t>
            </a:r>
          </a:p>
        </p:txBody>
      </p:sp>
      <p:grpSp>
        <p:nvGrpSpPr>
          <p:cNvPr id="5" name="Gruppo 4">
            <a:extLst>
              <a:ext uri="{FF2B5EF4-FFF2-40B4-BE49-F238E27FC236}">
                <a16:creationId xmlns:a16="http://schemas.microsoft.com/office/drawing/2014/main" id="{61CB8707-633F-1580-B56A-9A81A6B87334}"/>
              </a:ext>
            </a:extLst>
          </p:cNvPr>
          <p:cNvGrpSpPr/>
          <p:nvPr/>
        </p:nvGrpSpPr>
        <p:grpSpPr>
          <a:xfrm>
            <a:off x="1987826" y="31362"/>
            <a:ext cx="8530678" cy="261610"/>
            <a:chOff x="1987826" y="31362"/>
            <a:chExt cx="8530678" cy="261610"/>
          </a:xfrm>
        </p:grpSpPr>
        <p:sp>
          <p:nvSpPr>
            <p:cNvPr id="6" name="CasellaDiTesto 5">
              <a:extLst>
                <a:ext uri="{FF2B5EF4-FFF2-40B4-BE49-F238E27FC236}">
                  <a16:creationId xmlns:a16="http://schemas.microsoft.com/office/drawing/2014/main" id="{A0E6C620-F0ED-464E-F5AB-27D40572433A}"/>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MOTIVATION &amp; GOALS</a:t>
              </a:r>
            </a:p>
          </p:txBody>
        </p:sp>
        <p:sp>
          <p:nvSpPr>
            <p:cNvPr id="7" name="CasellaDiTesto 6">
              <a:extLst>
                <a:ext uri="{FF2B5EF4-FFF2-40B4-BE49-F238E27FC236}">
                  <a16:creationId xmlns:a16="http://schemas.microsoft.com/office/drawing/2014/main" id="{D2F61458-1441-8795-0AE2-2DB49FC28241}"/>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8" name="CasellaDiTesto 7">
              <a:extLst>
                <a:ext uri="{FF2B5EF4-FFF2-40B4-BE49-F238E27FC236}">
                  <a16:creationId xmlns:a16="http://schemas.microsoft.com/office/drawing/2014/main" id="{E72CC1E0-2B2D-7813-49C8-12162649FB4A}"/>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RESULTS</a:t>
              </a:r>
            </a:p>
          </p:txBody>
        </p:sp>
        <p:sp>
          <p:nvSpPr>
            <p:cNvPr id="9" name="CasellaDiTesto 8">
              <a:extLst>
                <a:ext uri="{FF2B5EF4-FFF2-40B4-BE49-F238E27FC236}">
                  <a16:creationId xmlns:a16="http://schemas.microsoft.com/office/drawing/2014/main" id="{3810B823-7E13-3723-BE59-959501EF858F}"/>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82F4144B-AC42-ADCC-73C4-4B7EDA725950}"/>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BC07D819-F2A4-6C31-5197-B9AE05EFEAA6}"/>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FB177BA8-1380-AB38-899F-A59C1B25A334}"/>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36" name="CasellaDiTesto 35">
            <a:extLst>
              <a:ext uri="{FF2B5EF4-FFF2-40B4-BE49-F238E27FC236}">
                <a16:creationId xmlns:a16="http://schemas.microsoft.com/office/drawing/2014/main" id="{F04D5E4A-E3DD-A6B9-58FC-F8BF26555138}"/>
              </a:ext>
            </a:extLst>
          </p:cNvPr>
          <p:cNvSpPr txBox="1"/>
          <p:nvPr/>
        </p:nvSpPr>
        <p:spPr>
          <a:xfrm>
            <a:off x="339358" y="1231050"/>
            <a:ext cx="10869748" cy="954107"/>
          </a:xfrm>
          <a:prstGeom prst="rect">
            <a:avLst/>
          </a:prstGeom>
          <a:noFill/>
        </p:spPr>
        <p:txBody>
          <a:bodyPr wrap="square">
            <a:spAutoFit/>
          </a:bodyPr>
          <a:lstStyle/>
          <a:p>
            <a:r>
              <a:rPr lang="en-US" sz="2800" b="1" noProof="0" dirty="0">
                <a:latin typeface="Montserrat" panose="00000500000000000000" pitchFamily="2" charset="0"/>
              </a:rPr>
              <a:t>Which is the effect of porous media </a:t>
            </a:r>
            <a:r>
              <a:rPr lang="en-US" sz="2800" b="1" noProof="0" dirty="0">
                <a:solidFill>
                  <a:srgbClr val="007BC0"/>
                </a:solidFill>
                <a:latin typeface="Montserrat" panose="00000500000000000000" pitchFamily="2" charset="0"/>
              </a:rPr>
              <a:t>heterogeneity (e.g., in hydraulic conductivity) </a:t>
            </a:r>
            <a:r>
              <a:rPr lang="en-US" sz="2800" b="1" noProof="0" dirty="0">
                <a:latin typeface="Montserrat" panose="00000500000000000000" pitchFamily="2" charset="0"/>
              </a:rPr>
              <a:t>on its biogeochemical status?</a:t>
            </a:r>
          </a:p>
        </p:txBody>
      </p:sp>
      <p:pic>
        <p:nvPicPr>
          <p:cNvPr id="3" name="video_pe">
            <a:hlinkClick r:id="" action="ppaction://media"/>
            <a:extLst>
              <a:ext uri="{FF2B5EF4-FFF2-40B4-BE49-F238E27FC236}">
                <a16:creationId xmlns:a16="http://schemas.microsoft.com/office/drawing/2014/main" id="{0F4E90C5-FB07-8313-686A-B7249F1746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1962" y="2185157"/>
            <a:ext cx="8806752" cy="3260675"/>
          </a:xfrm>
          <a:prstGeom prst="rect">
            <a:avLst/>
          </a:prstGeom>
        </p:spPr>
      </p:pic>
      <p:sp>
        <p:nvSpPr>
          <p:cNvPr id="10" name="Rettangolo 9">
            <a:extLst>
              <a:ext uri="{FF2B5EF4-FFF2-40B4-BE49-F238E27FC236}">
                <a16:creationId xmlns:a16="http://schemas.microsoft.com/office/drawing/2014/main" id="{FB83E1F9-2222-0BF6-3391-9AA8AB20DAA5}"/>
              </a:ext>
            </a:extLst>
          </p:cNvPr>
          <p:cNvSpPr/>
          <p:nvPr/>
        </p:nvSpPr>
        <p:spPr>
          <a:xfrm>
            <a:off x="4675042" y="4285161"/>
            <a:ext cx="528178" cy="486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14">
            <a:extLst>
              <a:ext uri="{FF2B5EF4-FFF2-40B4-BE49-F238E27FC236}">
                <a16:creationId xmlns:a16="http://schemas.microsoft.com/office/drawing/2014/main" id="{F25F6723-4941-F0DA-2256-6F5DD77ED553}"/>
              </a:ext>
            </a:extLst>
          </p:cNvPr>
          <p:cNvSpPr/>
          <p:nvPr/>
        </p:nvSpPr>
        <p:spPr>
          <a:xfrm>
            <a:off x="835584" y="3598641"/>
            <a:ext cx="528178" cy="486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id="{7EDEBDA2-C011-D0D4-8309-C966070838D2}"/>
              </a:ext>
            </a:extLst>
          </p:cNvPr>
          <p:cNvSpPr/>
          <p:nvPr/>
        </p:nvSpPr>
        <p:spPr>
          <a:xfrm>
            <a:off x="9223667" y="3588934"/>
            <a:ext cx="528178" cy="486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780F07C8-DCCB-A55B-A034-FFA7A37CBF7A}"/>
                  </a:ext>
                </a:extLst>
              </p:cNvPr>
              <p:cNvSpPr txBox="1"/>
              <p:nvPr/>
            </p:nvSpPr>
            <p:spPr>
              <a:xfrm>
                <a:off x="9003351" y="3423729"/>
                <a:ext cx="968808" cy="59964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𝑝𝑒</m:t>
                      </m:r>
                    </m:oMath>
                  </m:oMathPara>
                </a14:m>
                <a:endParaRPr lang="en-US" sz="2000" noProof="0" dirty="0">
                  <a:latin typeface="Montserrat" panose="00000500000000000000" pitchFamily="2" charset="0"/>
                </a:endParaRPr>
              </a:p>
            </p:txBody>
          </p:sp>
        </mc:Choice>
        <mc:Fallback xmlns="">
          <p:sp>
            <p:nvSpPr>
              <p:cNvPr id="24" name="CasellaDiTesto 23">
                <a:extLst>
                  <a:ext uri="{FF2B5EF4-FFF2-40B4-BE49-F238E27FC236}">
                    <a16:creationId xmlns:a16="http://schemas.microsoft.com/office/drawing/2014/main" id="{780F07C8-DCCB-A55B-A034-FFA7A37CBF7A}"/>
                  </a:ext>
                </a:extLst>
              </p:cNvPr>
              <p:cNvSpPr txBox="1">
                <a:spLocks noRot="1" noChangeAspect="1" noMove="1" noResize="1" noEditPoints="1" noAdjustHandles="1" noChangeArrowheads="1" noChangeShapeType="1" noTextEdit="1"/>
              </p:cNvSpPr>
              <p:nvPr/>
            </p:nvSpPr>
            <p:spPr>
              <a:xfrm>
                <a:off x="9003351" y="3423729"/>
                <a:ext cx="968808" cy="599643"/>
              </a:xfrm>
              <a:prstGeom prst="rect">
                <a:avLst/>
              </a:prstGeom>
              <a:blipFill>
                <a:blip r:embed="rId6"/>
                <a:stretch>
                  <a:fillRect/>
                </a:stretch>
              </a:blipFill>
            </p:spPr>
            <p:txBody>
              <a:bodyPr/>
              <a:lstStyle/>
              <a:p>
                <a:r>
                  <a:rPr lang="en-US">
                    <a:noFill/>
                  </a:rPr>
                  <a:t> </a:t>
                </a:r>
              </a:p>
            </p:txBody>
          </p:sp>
        </mc:Fallback>
      </mc:AlternateContent>
      <p:sp>
        <p:nvSpPr>
          <p:cNvPr id="19" name="Rettangolo 18">
            <a:extLst>
              <a:ext uri="{FF2B5EF4-FFF2-40B4-BE49-F238E27FC236}">
                <a16:creationId xmlns:a16="http://schemas.microsoft.com/office/drawing/2014/main" id="{B26F8516-56F1-3A30-1D61-A3A65F44624A}"/>
              </a:ext>
            </a:extLst>
          </p:cNvPr>
          <p:cNvSpPr/>
          <p:nvPr/>
        </p:nvSpPr>
        <p:spPr>
          <a:xfrm>
            <a:off x="906209" y="5429265"/>
            <a:ext cx="9063896" cy="272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2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3A97-9C9A-256D-A253-19CFC54DA60B}"/>
            </a:ext>
          </a:extLst>
        </p:cNvPr>
        <p:cNvGrpSpPr/>
        <p:nvPr/>
      </p:nvGrpSpPr>
      <p:grpSpPr>
        <a:xfrm>
          <a:off x="0" y="0"/>
          <a:ext cx="0" cy="0"/>
          <a:chOff x="0" y="0"/>
          <a:chExt cx="0" cy="0"/>
        </a:xfrm>
      </p:grpSpPr>
      <p:pic>
        <p:nvPicPr>
          <p:cNvPr id="1026" name="Picture 2" descr="Pilot area at the Palamós Treatment Plant, formed up by different soil tanks that simulate recharge natural processes and that receive the effluent of the secondary treatment from the Treatment Plant.">
            <a:extLst>
              <a:ext uri="{FF2B5EF4-FFF2-40B4-BE49-F238E27FC236}">
                <a16:creationId xmlns:a16="http://schemas.microsoft.com/office/drawing/2014/main" id="{CECAE8A3-0467-8BF7-BA7B-C5165CD9C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60" y="1703440"/>
            <a:ext cx="6512421" cy="366154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A9DC1FE0-F728-35BC-0EC0-C4DE8183ADFC}"/>
              </a:ext>
            </a:extLst>
          </p:cNvPr>
          <p:cNvSpPr>
            <a:spLocks noGrp="1"/>
          </p:cNvSpPr>
          <p:nvPr>
            <p:ph type="title"/>
          </p:nvPr>
        </p:nvSpPr>
        <p:spPr/>
        <p:txBody>
          <a:bodyPr/>
          <a:lstStyle/>
          <a:p>
            <a:r>
              <a:rPr lang="en-US" noProof="0" dirty="0"/>
              <a:t>Conceptual model</a:t>
            </a:r>
          </a:p>
        </p:txBody>
      </p:sp>
      <p:pic>
        <p:nvPicPr>
          <p:cNvPr id="11" name="Immagine 10">
            <a:extLst>
              <a:ext uri="{FF2B5EF4-FFF2-40B4-BE49-F238E27FC236}">
                <a16:creationId xmlns:a16="http://schemas.microsoft.com/office/drawing/2014/main" id="{9851ABF2-F1FC-DCAC-CC7D-FF0B5B5F028C}"/>
              </a:ext>
            </a:extLst>
          </p:cNvPr>
          <p:cNvPicPr>
            <a:picLocks noChangeAspect="1"/>
          </p:cNvPicPr>
          <p:nvPr/>
        </p:nvPicPr>
        <p:blipFill>
          <a:blip r:embed="rId4"/>
          <a:stretch>
            <a:fillRect/>
          </a:stretch>
        </p:blipFill>
        <p:spPr>
          <a:xfrm>
            <a:off x="8135840" y="1212978"/>
            <a:ext cx="3381381" cy="2709475"/>
          </a:xfrm>
          <a:prstGeom prst="rect">
            <a:avLst/>
          </a:prstGeom>
        </p:spPr>
      </p:pic>
      <p:cxnSp>
        <p:nvCxnSpPr>
          <p:cNvPr id="14" name="Connettore diritto 13">
            <a:extLst>
              <a:ext uri="{FF2B5EF4-FFF2-40B4-BE49-F238E27FC236}">
                <a16:creationId xmlns:a16="http://schemas.microsoft.com/office/drawing/2014/main" id="{0FC06B3B-A672-9931-5B47-62419192DCF1}"/>
              </a:ext>
            </a:extLst>
          </p:cNvPr>
          <p:cNvCxnSpPr>
            <a:cxnSpLocks/>
          </p:cNvCxnSpPr>
          <p:nvPr/>
        </p:nvCxnSpPr>
        <p:spPr>
          <a:xfrm flipH="1">
            <a:off x="9601799" y="1795521"/>
            <a:ext cx="1377230" cy="1005217"/>
          </a:xfrm>
          <a:prstGeom prst="line">
            <a:avLst/>
          </a:prstGeom>
          <a:ln w="9525">
            <a:solidFill>
              <a:srgbClr val="EA4336"/>
            </a:solidFill>
            <a:prstDash val="dash"/>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D09AA40E-F352-6C28-268B-A1C45D583E27}"/>
              </a:ext>
            </a:extLst>
          </p:cNvPr>
          <p:cNvCxnSpPr>
            <a:cxnSpLocks/>
          </p:cNvCxnSpPr>
          <p:nvPr/>
        </p:nvCxnSpPr>
        <p:spPr>
          <a:xfrm>
            <a:off x="11090996" y="1851385"/>
            <a:ext cx="799913" cy="939330"/>
          </a:xfrm>
          <a:prstGeom prst="line">
            <a:avLst/>
          </a:prstGeom>
          <a:ln w="9525">
            <a:solidFill>
              <a:srgbClr val="EA4336"/>
            </a:solidFill>
            <a:prstDash val="dash"/>
          </a:ln>
        </p:spPr>
        <p:style>
          <a:lnRef idx="2">
            <a:schemeClr val="accent1"/>
          </a:lnRef>
          <a:fillRef idx="0">
            <a:schemeClr val="accent1"/>
          </a:fillRef>
          <a:effectRef idx="1">
            <a:schemeClr val="accent1"/>
          </a:effectRef>
          <a:fontRef idx="minor">
            <a:schemeClr val="tx1"/>
          </a:fontRef>
        </p:style>
      </p:cxnSp>
      <p:pic>
        <p:nvPicPr>
          <p:cNvPr id="21" name="Immagine 20">
            <a:extLst>
              <a:ext uri="{FF2B5EF4-FFF2-40B4-BE49-F238E27FC236}">
                <a16:creationId xmlns:a16="http://schemas.microsoft.com/office/drawing/2014/main" id="{B621CBBB-B35F-57CB-2B6E-D2B441A045AE}"/>
              </a:ext>
            </a:extLst>
          </p:cNvPr>
          <p:cNvPicPr>
            <a:picLocks noChangeAspect="1"/>
          </p:cNvPicPr>
          <p:nvPr/>
        </p:nvPicPr>
        <p:blipFill>
          <a:blip r:embed="rId5"/>
          <a:stretch>
            <a:fillRect/>
          </a:stretch>
        </p:blipFill>
        <p:spPr>
          <a:xfrm>
            <a:off x="9601799" y="2800738"/>
            <a:ext cx="2289110" cy="2129591"/>
          </a:xfrm>
          <a:prstGeom prst="rect">
            <a:avLst/>
          </a:prstGeom>
          <a:ln w="19050">
            <a:solidFill>
              <a:srgbClr val="EA4336"/>
            </a:solidFill>
          </a:ln>
        </p:spPr>
      </p:pic>
      <p:sp>
        <p:nvSpPr>
          <p:cNvPr id="8" name="CasellaDiTesto 7">
            <a:extLst>
              <a:ext uri="{FF2B5EF4-FFF2-40B4-BE49-F238E27FC236}">
                <a16:creationId xmlns:a16="http://schemas.microsoft.com/office/drawing/2014/main" id="{11AFA676-3303-2280-027A-89A82BD6933C}"/>
              </a:ext>
            </a:extLst>
          </p:cNvPr>
          <p:cNvSpPr txBox="1"/>
          <p:nvPr/>
        </p:nvSpPr>
        <p:spPr>
          <a:xfrm>
            <a:off x="9081298" y="5013094"/>
            <a:ext cx="3175518" cy="307777"/>
          </a:xfrm>
          <a:prstGeom prst="rect">
            <a:avLst/>
          </a:prstGeom>
          <a:noFill/>
        </p:spPr>
        <p:txBody>
          <a:bodyPr wrap="square">
            <a:spAutoFit/>
          </a:bodyPr>
          <a:lstStyle/>
          <a:p>
            <a:r>
              <a:rPr lang="en-GB" sz="1400" b="0" i="1" u="none" strike="noStrike" baseline="0" dirty="0" err="1">
                <a:latin typeface="Montserrat" panose="00000500000000000000" pitchFamily="2" charset="0"/>
              </a:rPr>
              <a:t>Palamos</a:t>
            </a:r>
            <a:r>
              <a:rPr lang="en-GB" sz="1400" b="0" i="1" u="none" strike="noStrike" baseline="0" dirty="0">
                <a:latin typeface="Montserrat" panose="00000500000000000000" pitchFamily="2" charset="0"/>
              </a:rPr>
              <a:t> WWTP, Girona, Spain</a:t>
            </a:r>
            <a:endParaRPr lang="it-IT" sz="1400" i="1" dirty="0">
              <a:latin typeface="Montserrat" panose="00000500000000000000" pitchFamily="2" charset="0"/>
            </a:endParaRPr>
          </a:p>
        </p:txBody>
      </p:sp>
      <p:sp>
        <p:nvSpPr>
          <p:cNvPr id="29" name="Freccia circolare a sinistra 28">
            <a:extLst>
              <a:ext uri="{FF2B5EF4-FFF2-40B4-BE49-F238E27FC236}">
                <a16:creationId xmlns:a16="http://schemas.microsoft.com/office/drawing/2014/main" id="{6472B20A-F13E-F981-E8C6-FF1D1DFECE53}"/>
              </a:ext>
            </a:extLst>
          </p:cNvPr>
          <p:cNvSpPr/>
          <p:nvPr/>
        </p:nvSpPr>
        <p:spPr>
          <a:xfrm rot="3514954">
            <a:off x="8437003" y="3998008"/>
            <a:ext cx="659363" cy="1498590"/>
          </a:xfrm>
          <a:prstGeom prst="curved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asellaDiTesto 16">
            <a:extLst>
              <a:ext uri="{FF2B5EF4-FFF2-40B4-BE49-F238E27FC236}">
                <a16:creationId xmlns:a16="http://schemas.microsoft.com/office/drawing/2014/main" id="{9BC976DE-01E6-52D9-2B71-35CB1BCBD1D4}"/>
              </a:ext>
            </a:extLst>
          </p:cNvPr>
          <p:cNvSpPr txBox="1"/>
          <p:nvPr/>
        </p:nvSpPr>
        <p:spPr>
          <a:xfrm>
            <a:off x="522560" y="1212978"/>
            <a:ext cx="7452115" cy="646331"/>
          </a:xfrm>
          <a:prstGeom prst="rect">
            <a:avLst/>
          </a:prstGeom>
          <a:noFill/>
        </p:spPr>
        <p:txBody>
          <a:bodyPr wrap="square">
            <a:spAutoFit/>
          </a:bodyPr>
          <a:lstStyle/>
          <a:p>
            <a:pPr algn="ctr"/>
            <a:r>
              <a:rPr lang="en-US" noProof="0" dirty="0">
                <a:latin typeface="Montserrat" panose="00000500000000000000" pitchFamily="2" charset="0"/>
              </a:rPr>
              <a:t>The </a:t>
            </a:r>
            <a:r>
              <a:rPr lang="en-US" b="1" noProof="0" dirty="0">
                <a:latin typeface="Montserrat" panose="00000500000000000000" pitchFamily="2" charset="0"/>
              </a:rPr>
              <a:t>pilot-scale MAR facility inspiring </a:t>
            </a:r>
            <a:r>
              <a:rPr lang="en-US" noProof="0" dirty="0">
                <a:latin typeface="Montserrat" panose="00000500000000000000" pitchFamily="2" charset="0"/>
              </a:rPr>
              <a:t>the </a:t>
            </a:r>
            <a:r>
              <a:rPr lang="en-US" b="1" noProof="0" dirty="0">
                <a:latin typeface="Montserrat" panose="00000500000000000000" pitchFamily="2" charset="0"/>
              </a:rPr>
              <a:t>conceptual model</a:t>
            </a:r>
            <a:r>
              <a:rPr lang="en-US" noProof="0" dirty="0">
                <a:latin typeface="Montserrat" panose="00000500000000000000" pitchFamily="2" charset="0"/>
              </a:rPr>
              <a:t> developed to run synthetic simulations</a:t>
            </a:r>
          </a:p>
        </p:txBody>
      </p:sp>
      <p:sp>
        <p:nvSpPr>
          <p:cNvPr id="1107" name="Rettangolo 1106">
            <a:extLst>
              <a:ext uri="{FF2B5EF4-FFF2-40B4-BE49-F238E27FC236}">
                <a16:creationId xmlns:a16="http://schemas.microsoft.com/office/drawing/2014/main" id="{84E918EE-EC71-B3FF-3546-E7A9233BDFCC}"/>
              </a:ext>
            </a:extLst>
          </p:cNvPr>
          <p:cNvSpPr/>
          <p:nvPr/>
        </p:nvSpPr>
        <p:spPr>
          <a:xfrm>
            <a:off x="3387576" y="3252564"/>
            <a:ext cx="4253519" cy="2657283"/>
          </a:xfrm>
          <a:prstGeom prst="rect">
            <a:avLst/>
          </a:prstGeom>
          <a:solidFill>
            <a:schemeClr val="bg1"/>
          </a:solidFill>
          <a:ln>
            <a:solidFill>
              <a:srgbClr val="8D57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6" name="Immagine 1105">
            <a:extLst>
              <a:ext uri="{FF2B5EF4-FFF2-40B4-BE49-F238E27FC236}">
                <a16:creationId xmlns:a16="http://schemas.microsoft.com/office/drawing/2014/main" id="{581BF5F0-7B0F-E0C5-2B2E-AB328F5483F4}"/>
              </a:ext>
            </a:extLst>
          </p:cNvPr>
          <p:cNvPicPr>
            <a:picLocks noChangeAspect="1"/>
          </p:cNvPicPr>
          <p:nvPr/>
        </p:nvPicPr>
        <p:blipFill>
          <a:blip r:embed="rId6"/>
          <a:stretch>
            <a:fillRect/>
          </a:stretch>
        </p:blipFill>
        <p:spPr>
          <a:xfrm>
            <a:off x="3569556" y="3347228"/>
            <a:ext cx="4003329" cy="2467953"/>
          </a:xfrm>
          <a:prstGeom prst="rect">
            <a:avLst/>
          </a:prstGeom>
        </p:spPr>
      </p:pic>
      <p:grpSp>
        <p:nvGrpSpPr>
          <p:cNvPr id="12" name="Gruppo 11">
            <a:extLst>
              <a:ext uri="{FF2B5EF4-FFF2-40B4-BE49-F238E27FC236}">
                <a16:creationId xmlns:a16="http://schemas.microsoft.com/office/drawing/2014/main" id="{A2BE0BC2-0F66-E677-1B72-D4E7AAB4C57B}"/>
              </a:ext>
            </a:extLst>
          </p:cNvPr>
          <p:cNvGrpSpPr/>
          <p:nvPr/>
        </p:nvGrpSpPr>
        <p:grpSpPr>
          <a:xfrm>
            <a:off x="1987826" y="31362"/>
            <a:ext cx="8530678" cy="261610"/>
            <a:chOff x="1987826" y="31362"/>
            <a:chExt cx="8530678" cy="261610"/>
          </a:xfrm>
        </p:grpSpPr>
        <p:sp>
          <p:nvSpPr>
            <p:cNvPr id="15" name="CasellaDiTesto 14">
              <a:extLst>
                <a:ext uri="{FF2B5EF4-FFF2-40B4-BE49-F238E27FC236}">
                  <a16:creationId xmlns:a16="http://schemas.microsoft.com/office/drawing/2014/main" id="{CA89AE53-A76D-2073-0909-A5B007CF2676}"/>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8" name="CasellaDiTesto 17">
              <a:extLst>
                <a:ext uri="{FF2B5EF4-FFF2-40B4-BE49-F238E27FC236}">
                  <a16:creationId xmlns:a16="http://schemas.microsoft.com/office/drawing/2014/main" id="{BA0A663A-A382-C9E2-2156-FD6383D55CEC}"/>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METHODS</a:t>
              </a:r>
            </a:p>
          </p:txBody>
        </p:sp>
        <p:sp>
          <p:nvSpPr>
            <p:cNvPr id="19" name="CasellaDiTesto 18">
              <a:extLst>
                <a:ext uri="{FF2B5EF4-FFF2-40B4-BE49-F238E27FC236}">
                  <a16:creationId xmlns:a16="http://schemas.microsoft.com/office/drawing/2014/main" id="{FEBD0570-A35F-8002-0212-05B50F9E62D4}"/>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RESULTS</a:t>
              </a:r>
            </a:p>
          </p:txBody>
        </p:sp>
        <p:sp>
          <p:nvSpPr>
            <p:cNvPr id="20" name="CasellaDiTesto 19">
              <a:extLst>
                <a:ext uri="{FF2B5EF4-FFF2-40B4-BE49-F238E27FC236}">
                  <a16:creationId xmlns:a16="http://schemas.microsoft.com/office/drawing/2014/main" id="{3B49807F-02A4-2D86-CA4F-FB3D909342E9}"/>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22" name="CasellaDiTesto 21">
              <a:extLst>
                <a:ext uri="{FF2B5EF4-FFF2-40B4-BE49-F238E27FC236}">
                  <a16:creationId xmlns:a16="http://schemas.microsoft.com/office/drawing/2014/main" id="{A20DDA81-2D37-55A4-0BFC-3600A88D507E}"/>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23" name="CasellaDiTesto 22">
              <a:extLst>
                <a:ext uri="{FF2B5EF4-FFF2-40B4-BE49-F238E27FC236}">
                  <a16:creationId xmlns:a16="http://schemas.microsoft.com/office/drawing/2014/main" id="{8B55A47E-E9EE-55F9-3902-390DA7E491C9}"/>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24" name="CasellaDiTesto 23">
              <a:extLst>
                <a:ext uri="{FF2B5EF4-FFF2-40B4-BE49-F238E27FC236}">
                  <a16:creationId xmlns:a16="http://schemas.microsoft.com/office/drawing/2014/main" id="{7A3BE36A-58B2-1DE8-CEDE-9CA5E1757C76}"/>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Tree>
    <p:extLst>
      <p:ext uri="{BB962C8B-B14F-4D97-AF65-F5344CB8AC3E}">
        <p14:creationId xmlns:p14="http://schemas.microsoft.com/office/powerpoint/2010/main" val="393447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32E65-C54A-8D05-653D-304193A1D96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6516ACD-E3D7-B96B-51A5-0F589E02149B}"/>
              </a:ext>
            </a:extLst>
          </p:cNvPr>
          <p:cNvSpPr>
            <a:spLocks noGrp="1"/>
          </p:cNvSpPr>
          <p:nvPr>
            <p:ph type="title"/>
          </p:nvPr>
        </p:nvSpPr>
        <p:spPr>
          <a:xfrm>
            <a:off x="1987826" y="392476"/>
            <a:ext cx="8793245" cy="739581"/>
          </a:xfrm>
        </p:spPr>
        <p:txBody>
          <a:bodyPr/>
          <a:lstStyle/>
          <a:p>
            <a:r>
              <a:rPr lang="en-US" noProof="0" dirty="0"/>
              <a:t>Modeling steps</a:t>
            </a:r>
          </a:p>
        </p:txBody>
      </p:sp>
      <p:grpSp>
        <p:nvGrpSpPr>
          <p:cNvPr id="12" name="Gruppo 11">
            <a:extLst>
              <a:ext uri="{FF2B5EF4-FFF2-40B4-BE49-F238E27FC236}">
                <a16:creationId xmlns:a16="http://schemas.microsoft.com/office/drawing/2014/main" id="{D0B00302-7E06-79C9-FA30-4BC88FD5DADE}"/>
              </a:ext>
            </a:extLst>
          </p:cNvPr>
          <p:cNvGrpSpPr/>
          <p:nvPr/>
        </p:nvGrpSpPr>
        <p:grpSpPr>
          <a:xfrm>
            <a:off x="1987826" y="31362"/>
            <a:ext cx="8530678" cy="261610"/>
            <a:chOff x="1987826" y="31362"/>
            <a:chExt cx="8530678" cy="261610"/>
          </a:xfrm>
        </p:grpSpPr>
        <p:sp>
          <p:nvSpPr>
            <p:cNvPr id="15" name="CasellaDiTesto 14">
              <a:extLst>
                <a:ext uri="{FF2B5EF4-FFF2-40B4-BE49-F238E27FC236}">
                  <a16:creationId xmlns:a16="http://schemas.microsoft.com/office/drawing/2014/main" id="{795E31D3-164F-E3F2-0CD1-AE00C3EC1B10}"/>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18" name="CasellaDiTesto 17">
              <a:extLst>
                <a:ext uri="{FF2B5EF4-FFF2-40B4-BE49-F238E27FC236}">
                  <a16:creationId xmlns:a16="http://schemas.microsoft.com/office/drawing/2014/main" id="{308C6800-2564-A67F-442F-218AE10636DC}"/>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METHODS</a:t>
              </a:r>
            </a:p>
          </p:txBody>
        </p:sp>
        <p:sp>
          <p:nvSpPr>
            <p:cNvPr id="19" name="CasellaDiTesto 18">
              <a:extLst>
                <a:ext uri="{FF2B5EF4-FFF2-40B4-BE49-F238E27FC236}">
                  <a16:creationId xmlns:a16="http://schemas.microsoft.com/office/drawing/2014/main" id="{467788FA-0F3E-9820-FFBC-B7257A13D22A}"/>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RESULTS</a:t>
              </a:r>
            </a:p>
          </p:txBody>
        </p:sp>
        <p:sp>
          <p:nvSpPr>
            <p:cNvPr id="20" name="CasellaDiTesto 19">
              <a:extLst>
                <a:ext uri="{FF2B5EF4-FFF2-40B4-BE49-F238E27FC236}">
                  <a16:creationId xmlns:a16="http://schemas.microsoft.com/office/drawing/2014/main" id="{705C7992-4224-96F5-3540-DF0A34763B11}"/>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22" name="CasellaDiTesto 21">
              <a:extLst>
                <a:ext uri="{FF2B5EF4-FFF2-40B4-BE49-F238E27FC236}">
                  <a16:creationId xmlns:a16="http://schemas.microsoft.com/office/drawing/2014/main" id="{35776E3A-1B57-6994-B912-75110F3D0BB3}"/>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23" name="CasellaDiTesto 22">
              <a:extLst>
                <a:ext uri="{FF2B5EF4-FFF2-40B4-BE49-F238E27FC236}">
                  <a16:creationId xmlns:a16="http://schemas.microsoft.com/office/drawing/2014/main" id="{0C4D11AA-CA9D-528B-E792-C127FC6AB8CC}"/>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24" name="CasellaDiTesto 23">
              <a:extLst>
                <a:ext uri="{FF2B5EF4-FFF2-40B4-BE49-F238E27FC236}">
                  <a16:creationId xmlns:a16="http://schemas.microsoft.com/office/drawing/2014/main" id="{004B69ED-9E16-C8B7-6A0C-38E1D2DE542C}"/>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sp>
        <p:nvSpPr>
          <p:cNvPr id="27" name="CasellaDiTesto 26">
            <a:extLst>
              <a:ext uri="{FF2B5EF4-FFF2-40B4-BE49-F238E27FC236}">
                <a16:creationId xmlns:a16="http://schemas.microsoft.com/office/drawing/2014/main" id="{12AED32E-F718-D222-12DD-9FD502AC35E9}"/>
              </a:ext>
            </a:extLst>
          </p:cNvPr>
          <p:cNvSpPr txBox="1"/>
          <p:nvPr/>
        </p:nvSpPr>
        <p:spPr>
          <a:xfrm>
            <a:off x="353962" y="1356551"/>
            <a:ext cx="5855110" cy="646331"/>
          </a:xfrm>
          <a:prstGeom prst="rect">
            <a:avLst/>
          </a:prstGeom>
          <a:noFill/>
        </p:spPr>
        <p:txBody>
          <a:bodyPr wrap="square">
            <a:spAutoFit/>
          </a:bodyPr>
          <a:lstStyle/>
          <a:p>
            <a:pPr marL="228600" indent="-228600"/>
            <a:r>
              <a:rPr lang="en-GB" b="0" i="1" u="none" strike="noStrike" baseline="0" dirty="0">
                <a:latin typeface="Montserrat" panose="00000500000000000000" pitchFamily="2" charset="0"/>
              </a:rPr>
              <a:t>1. Generate </a:t>
            </a:r>
            <a:r>
              <a:rPr lang="en-GB" b="1" i="1" u="none" strike="noStrike" baseline="0" dirty="0">
                <a:latin typeface="Montserrat" panose="00000500000000000000" pitchFamily="2" charset="0"/>
              </a:rPr>
              <a:t>synthetic heterogeneous</a:t>
            </a:r>
            <a:r>
              <a:rPr lang="en-GB" b="0" i="1" u="none" strike="noStrike" baseline="0" dirty="0">
                <a:latin typeface="Montserrat" panose="00000500000000000000" pitchFamily="2" charset="0"/>
              </a:rPr>
              <a:t> </a:t>
            </a:r>
            <a:r>
              <a:rPr lang="en-GB" b="1" i="1" u="none" strike="noStrike" baseline="0" dirty="0">
                <a:latin typeface="Montserrat" panose="00000500000000000000" pitchFamily="2" charset="0"/>
              </a:rPr>
              <a:t>hydraulic conductivity </a:t>
            </a:r>
            <a:r>
              <a:rPr lang="en-GB" b="1" i="1" dirty="0">
                <a:latin typeface="Montserrat" panose="00000500000000000000" pitchFamily="2" charset="0"/>
              </a:rPr>
              <a:t>realizations </a:t>
            </a:r>
            <a:r>
              <a:rPr lang="en-GB" dirty="0">
                <a:latin typeface="Montserrat" panose="00000500000000000000" pitchFamily="2" charset="0"/>
              </a:rPr>
              <a:t>(SGSIM, GSLIB)</a:t>
            </a:r>
            <a:r>
              <a:rPr lang="en-GB" b="0" i="1" u="none" strike="noStrike" baseline="0" dirty="0">
                <a:latin typeface="Montserrat" panose="00000500000000000000" pitchFamily="2" charset="0"/>
              </a:rPr>
              <a:t>.</a:t>
            </a:r>
          </a:p>
        </p:txBody>
      </p:sp>
      <p:sp>
        <p:nvSpPr>
          <p:cNvPr id="30" name="CasellaDiTesto 29">
            <a:extLst>
              <a:ext uri="{FF2B5EF4-FFF2-40B4-BE49-F238E27FC236}">
                <a16:creationId xmlns:a16="http://schemas.microsoft.com/office/drawing/2014/main" id="{D1DDCFA7-EA17-D819-5097-C0EAA93CA26A}"/>
              </a:ext>
            </a:extLst>
          </p:cNvPr>
          <p:cNvSpPr txBox="1"/>
          <p:nvPr/>
        </p:nvSpPr>
        <p:spPr>
          <a:xfrm>
            <a:off x="357609" y="3581099"/>
            <a:ext cx="4738373" cy="646331"/>
          </a:xfrm>
          <a:prstGeom prst="rect">
            <a:avLst/>
          </a:prstGeom>
          <a:noFill/>
        </p:spPr>
        <p:txBody>
          <a:bodyPr wrap="square">
            <a:spAutoFit/>
          </a:bodyPr>
          <a:lstStyle/>
          <a:p>
            <a:pPr marL="231775" indent="-231775"/>
            <a:r>
              <a:rPr lang="en-GB" b="0" i="1" u="none" strike="noStrike" baseline="0" dirty="0">
                <a:latin typeface="Montserrat" panose="00000500000000000000" pitchFamily="2" charset="0"/>
              </a:rPr>
              <a:t>2. Solve the </a:t>
            </a:r>
            <a:r>
              <a:rPr lang="en-GB" b="1" i="1" u="none" strike="noStrike" baseline="0" dirty="0">
                <a:latin typeface="Montserrat" panose="00000500000000000000" pitchFamily="2" charset="0"/>
              </a:rPr>
              <a:t>subsurface flow equation</a:t>
            </a:r>
            <a:r>
              <a:rPr lang="en-GB" b="0" i="1" u="none" strike="noStrike" baseline="0" dirty="0">
                <a:latin typeface="Montserrat" panose="00000500000000000000" pitchFamily="2" charset="0"/>
              </a:rPr>
              <a:t> (MODFLOW 6).</a:t>
            </a:r>
          </a:p>
        </p:txBody>
      </p:sp>
      <p:sp>
        <p:nvSpPr>
          <p:cNvPr id="3" name="CasellaDiTesto 2">
            <a:extLst>
              <a:ext uri="{FF2B5EF4-FFF2-40B4-BE49-F238E27FC236}">
                <a16:creationId xmlns:a16="http://schemas.microsoft.com/office/drawing/2014/main" id="{152C0B8B-677C-B385-7776-155EC27BB21A}"/>
              </a:ext>
            </a:extLst>
          </p:cNvPr>
          <p:cNvSpPr txBox="1"/>
          <p:nvPr/>
        </p:nvSpPr>
        <p:spPr>
          <a:xfrm>
            <a:off x="357610" y="4745772"/>
            <a:ext cx="11264120" cy="369332"/>
          </a:xfrm>
          <a:prstGeom prst="rect">
            <a:avLst/>
          </a:prstGeom>
          <a:noFill/>
        </p:spPr>
        <p:txBody>
          <a:bodyPr wrap="square">
            <a:spAutoFit/>
          </a:bodyPr>
          <a:lstStyle/>
          <a:p>
            <a:r>
              <a:rPr lang="en-GB" b="0" i="1" u="none" strike="noStrike" baseline="0" dirty="0">
                <a:latin typeface="Montserrat" panose="00000500000000000000" pitchFamily="2" charset="0"/>
              </a:rPr>
              <a:t>3. Solve the </a:t>
            </a:r>
            <a:r>
              <a:rPr lang="en-GB" b="1" i="1" u="none" strike="noStrike" baseline="0" dirty="0">
                <a:latin typeface="Montserrat" panose="00000500000000000000" pitchFamily="2" charset="0"/>
              </a:rPr>
              <a:t>advective dispersive reactive transport equation</a:t>
            </a:r>
            <a:r>
              <a:rPr lang="en-GB" b="0" i="1" u="none" strike="noStrike" baseline="0" dirty="0">
                <a:latin typeface="Montserrat" panose="00000500000000000000" pitchFamily="2" charset="0"/>
              </a:rPr>
              <a:t> (MODFLOW 6 + PHREEQCRM).</a:t>
            </a:r>
          </a:p>
        </p:txBody>
      </p:sp>
      <p:pic>
        <p:nvPicPr>
          <p:cNvPr id="16" name="Immagine 15">
            <a:extLst>
              <a:ext uri="{FF2B5EF4-FFF2-40B4-BE49-F238E27FC236}">
                <a16:creationId xmlns:a16="http://schemas.microsoft.com/office/drawing/2014/main" id="{23419251-66B4-6957-CA6A-AB9AE794EA8D}"/>
              </a:ext>
            </a:extLst>
          </p:cNvPr>
          <p:cNvPicPr>
            <a:picLocks noChangeAspect="1"/>
          </p:cNvPicPr>
          <p:nvPr/>
        </p:nvPicPr>
        <p:blipFill>
          <a:blip r:embed="rId3"/>
          <a:stretch>
            <a:fillRect/>
          </a:stretch>
        </p:blipFill>
        <p:spPr>
          <a:xfrm>
            <a:off x="753126" y="5064152"/>
            <a:ext cx="8300143" cy="986156"/>
          </a:xfrm>
          <a:prstGeom prst="rect">
            <a:avLst/>
          </a:prstGeom>
        </p:spPr>
      </p:pic>
      <p:pic>
        <p:nvPicPr>
          <p:cNvPr id="7" name="Immagine 6">
            <a:extLst>
              <a:ext uri="{FF2B5EF4-FFF2-40B4-BE49-F238E27FC236}">
                <a16:creationId xmlns:a16="http://schemas.microsoft.com/office/drawing/2014/main" id="{5E3C60B9-CD14-E24F-8982-9D7CC8093450}"/>
              </a:ext>
            </a:extLst>
          </p:cNvPr>
          <p:cNvPicPr>
            <a:picLocks noChangeAspect="1"/>
          </p:cNvPicPr>
          <p:nvPr/>
        </p:nvPicPr>
        <p:blipFill>
          <a:blip r:embed="rId4"/>
          <a:stretch>
            <a:fillRect/>
          </a:stretch>
        </p:blipFill>
        <p:spPr>
          <a:xfrm>
            <a:off x="9715852" y="1061490"/>
            <a:ext cx="543098" cy="1895904"/>
          </a:xfrm>
          <a:prstGeom prst="rect">
            <a:avLst/>
          </a:prstGeom>
        </p:spPr>
      </p:pic>
      <p:pic>
        <p:nvPicPr>
          <p:cNvPr id="5" name="Immagine 4">
            <a:extLst>
              <a:ext uri="{FF2B5EF4-FFF2-40B4-BE49-F238E27FC236}">
                <a16:creationId xmlns:a16="http://schemas.microsoft.com/office/drawing/2014/main" id="{47647799-3783-1E92-855E-D2D8466688B3}"/>
              </a:ext>
            </a:extLst>
          </p:cNvPr>
          <p:cNvPicPr>
            <a:picLocks noChangeAspect="1"/>
          </p:cNvPicPr>
          <p:nvPr/>
        </p:nvPicPr>
        <p:blipFill>
          <a:blip r:embed="rId5"/>
          <a:stretch>
            <a:fillRect/>
          </a:stretch>
        </p:blipFill>
        <p:spPr>
          <a:xfrm>
            <a:off x="6449991" y="982061"/>
            <a:ext cx="3024941" cy="2216552"/>
          </a:xfrm>
          <a:prstGeom prst="rect">
            <a:avLst/>
          </a:prstGeom>
        </p:spPr>
      </p:pic>
      <p:sp>
        <p:nvSpPr>
          <p:cNvPr id="8" name="Rettangolo 7">
            <a:extLst>
              <a:ext uri="{FF2B5EF4-FFF2-40B4-BE49-F238E27FC236}">
                <a16:creationId xmlns:a16="http://schemas.microsoft.com/office/drawing/2014/main" id="{257D524E-0916-2871-063D-FA4B13A934A2}"/>
              </a:ext>
            </a:extLst>
          </p:cNvPr>
          <p:cNvSpPr/>
          <p:nvPr/>
        </p:nvSpPr>
        <p:spPr>
          <a:xfrm>
            <a:off x="9003890" y="3285461"/>
            <a:ext cx="100526" cy="186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Immagine 30">
            <a:extLst>
              <a:ext uri="{FF2B5EF4-FFF2-40B4-BE49-F238E27FC236}">
                <a16:creationId xmlns:a16="http://schemas.microsoft.com/office/drawing/2014/main" id="{6335166F-211F-5BB9-8FBA-001706C2EB46}"/>
              </a:ext>
            </a:extLst>
          </p:cNvPr>
          <p:cNvPicPr>
            <a:picLocks noChangeAspect="1"/>
          </p:cNvPicPr>
          <p:nvPr/>
        </p:nvPicPr>
        <p:blipFill>
          <a:blip r:embed="rId6"/>
          <a:stretch>
            <a:fillRect/>
          </a:stretch>
        </p:blipFill>
        <p:spPr>
          <a:xfrm>
            <a:off x="6209072" y="2990406"/>
            <a:ext cx="4049878" cy="1755366"/>
          </a:xfrm>
          <a:prstGeom prst="rect">
            <a:avLst/>
          </a:prstGeom>
        </p:spPr>
      </p:pic>
      <p:pic>
        <p:nvPicPr>
          <p:cNvPr id="1026" name="Picture 2" descr="USGS MODFLOW / MODFLOW One-Water Hydrologic Flow Model · GitLab">
            <a:extLst>
              <a:ext uri="{FF2B5EF4-FFF2-40B4-BE49-F238E27FC236}">
                <a16:creationId xmlns:a16="http://schemas.microsoft.com/office/drawing/2014/main" id="{6516A61E-5494-DF2E-24D8-E1C6625565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925" y="3667221"/>
            <a:ext cx="478915" cy="474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REEQC - Apps on Google Play">
            <a:extLst>
              <a:ext uri="{FF2B5EF4-FFF2-40B4-BE49-F238E27FC236}">
                <a16:creationId xmlns:a16="http://schemas.microsoft.com/office/drawing/2014/main" id="{F2925D92-0735-4F46-6CE2-B3C6F5DBC8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8276" y="5396402"/>
            <a:ext cx="474086" cy="474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SGS MODFLOW / MODFLOW One-Water Hydrologic Flow Model · GitLab">
            <a:extLst>
              <a:ext uri="{FF2B5EF4-FFF2-40B4-BE49-F238E27FC236}">
                <a16:creationId xmlns:a16="http://schemas.microsoft.com/office/drawing/2014/main" id="{DDAEC7CF-222B-E149-B347-2C4E1C50B0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9482" y="5396403"/>
            <a:ext cx="478915" cy="474086"/>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DFF0EEFE-098F-BAEF-AAB1-A9453C7EA7DA}"/>
              </a:ext>
            </a:extLst>
          </p:cNvPr>
          <p:cNvPicPr>
            <a:picLocks noChangeAspect="1"/>
          </p:cNvPicPr>
          <p:nvPr/>
        </p:nvPicPr>
        <p:blipFill>
          <a:blip r:embed="rId9"/>
          <a:stretch>
            <a:fillRect/>
          </a:stretch>
        </p:blipFill>
        <p:spPr>
          <a:xfrm>
            <a:off x="5561360" y="1678788"/>
            <a:ext cx="413477" cy="365768"/>
          </a:xfrm>
          <a:prstGeom prst="rect">
            <a:avLst/>
          </a:prstGeom>
        </p:spPr>
      </p:pic>
      <p:pic>
        <p:nvPicPr>
          <p:cNvPr id="17" name="Immagine 16">
            <a:extLst>
              <a:ext uri="{FF2B5EF4-FFF2-40B4-BE49-F238E27FC236}">
                <a16:creationId xmlns:a16="http://schemas.microsoft.com/office/drawing/2014/main" id="{783759D3-6C54-53EA-3A2E-145C60B82E0F}"/>
              </a:ext>
            </a:extLst>
          </p:cNvPr>
          <p:cNvPicPr>
            <a:picLocks noChangeAspect="1"/>
          </p:cNvPicPr>
          <p:nvPr/>
        </p:nvPicPr>
        <p:blipFill>
          <a:blip r:embed="rId10"/>
          <a:stretch>
            <a:fillRect/>
          </a:stretch>
        </p:blipFill>
        <p:spPr>
          <a:xfrm>
            <a:off x="10189624" y="5505462"/>
            <a:ext cx="1027428" cy="232708"/>
          </a:xfrm>
          <a:prstGeom prst="rect">
            <a:avLst/>
          </a:prstGeom>
        </p:spPr>
      </p:pic>
      <p:sp>
        <p:nvSpPr>
          <p:cNvPr id="21" name="Arco 20">
            <a:extLst>
              <a:ext uri="{FF2B5EF4-FFF2-40B4-BE49-F238E27FC236}">
                <a16:creationId xmlns:a16="http://schemas.microsoft.com/office/drawing/2014/main" id="{85CB577C-BCDB-EA29-2A02-EEEBC83DE912}"/>
              </a:ext>
            </a:extLst>
          </p:cNvPr>
          <p:cNvSpPr/>
          <p:nvPr/>
        </p:nvSpPr>
        <p:spPr>
          <a:xfrm>
            <a:off x="10058399" y="5207896"/>
            <a:ext cx="1320229" cy="595132"/>
          </a:xfrm>
          <a:prstGeom prst="arc">
            <a:avLst>
              <a:gd name="adj1" fmla="val 11255243"/>
              <a:gd name="adj2" fmla="val 2115930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o 24">
            <a:extLst>
              <a:ext uri="{FF2B5EF4-FFF2-40B4-BE49-F238E27FC236}">
                <a16:creationId xmlns:a16="http://schemas.microsoft.com/office/drawing/2014/main" id="{744C3A6D-8066-68D4-0DF0-55B777FDDA0B}"/>
              </a:ext>
            </a:extLst>
          </p:cNvPr>
          <p:cNvSpPr/>
          <p:nvPr/>
        </p:nvSpPr>
        <p:spPr>
          <a:xfrm flipV="1">
            <a:off x="10058398" y="5435730"/>
            <a:ext cx="1320229" cy="595132"/>
          </a:xfrm>
          <a:prstGeom prst="arc">
            <a:avLst>
              <a:gd name="adj1" fmla="val 11255243"/>
              <a:gd name="adj2" fmla="val 2115930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riangolo isoscele 25">
            <a:extLst>
              <a:ext uri="{FF2B5EF4-FFF2-40B4-BE49-F238E27FC236}">
                <a16:creationId xmlns:a16="http://schemas.microsoft.com/office/drawing/2014/main" id="{81F4EB8D-4A53-47EA-0247-6E6966FAC33B}"/>
              </a:ext>
            </a:extLst>
          </p:cNvPr>
          <p:cNvSpPr/>
          <p:nvPr/>
        </p:nvSpPr>
        <p:spPr>
          <a:xfrm rot="7809856">
            <a:off x="11294338" y="5353429"/>
            <a:ext cx="107876" cy="108010"/>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olo isoscele 28">
            <a:extLst>
              <a:ext uri="{FF2B5EF4-FFF2-40B4-BE49-F238E27FC236}">
                <a16:creationId xmlns:a16="http://schemas.microsoft.com/office/drawing/2014/main" id="{D7303D84-4EB6-A59D-48CD-F2C5DC135BC7}"/>
              </a:ext>
            </a:extLst>
          </p:cNvPr>
          <p:cNvSpPr/>
          <p:nvPr/>
        </p:nvSpPr>
        <p:spPr>
          <a:xfrm rot="18226639">
            <a:off x="10033630" y="5788081"/>
            <a:ext cx="107876" cy="108010"/>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90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0FD3F-FCBD-1AFE-1E4A-306C0D654D1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988A1BF-C847-D7C5-C293-1AF07538A836}"/>
              </a:ext>
            </a:extLst>
          </p:cNvPr>
          <p:cNvSpPr>
            <a:spLocks noGrp="1"/>
          </p:cNvSpPr>
          <p:nvPr>
            <p:ph type="title"/>
          </p:nvPr>
        </p:nvSpPr>
        <p:spPr/>
        <p:txBody>
          <a:bodyPr/>
          <a:lstStyle/>
          <a:p>
            <a:r>
              <a:rPr lang="en-US" dirty="0"/>
              <a:t>Average vs Local Behavior</a:t>
            </a:r>
          </a:p>
        </p:txBody>
      </p:sp>
      <p:grpSp>
        <p:nvGrpSpPr>
          <p:cNvPr id="4" name="Gruppo 3">
            <a:extLst>
              <a:ext uri="{FF2B5EF4-FFF2-40B4-BE49-F238E27FC236}">
                <a16:creationId xmlns:a16="http://schemas.microsoft.com/office/drawing/2014/main" id="{854551BD-C874-8308-8259-EBC2FD61BEAF}"/>
              </a:ext>
            </a:extLst>
          </p:cNvPr>
          <p:cNvGrpSpPr/>
          <p:nvPr/>
        </p:nvGrpSpPr>
        <p:grpSpPr>
          <a:xfrm>
            <a:off x="1987826" y="31362"/>
            <a:ext cx="8530678" cy="261610"/>
            <a:chOff x="1987826" y="31362"/>
            <a:chExt cx="8530678" cy="261610"/>
          </a:xfrm>
        </p:grpSpPr>
        <p:sp>
          <p:nvSpPr>
            <p:cNvPr id="5" name="CasellaDiTesto 4">
              <a:extLst>
                <a:ext uri="{FF2B5EF4-FFF2-40B4-BE49-F238E27FC236}">
                  <a16:creationId xmlns:a16="http://schemas.microsoft.com/office/drawing/2014/main" id="{EEF0860F-4140-4B61-1B51-AE0FAF690919}"/>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7" name="CasellaDiTesto 6">
              <a:extLst>
                <a:ext uri="{FF2B5EF4-FFF2-40B4-BE49-F238E27FC236}">
                  <a16:creationId xmlns:a16="http://schemas.microsoft.com/office/drawing/2014/main" id="{9B5655BA-F085-1D97-7E3B-E37302BE6755}"/>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9" name="CasellaDiTesto 8">
              <a:extLst>
                <a:ext uri="{FF2B5EF4-FFF2-40B4-BE49-F238E27FC236}">
                  <a16:creationId xmlns:a16="http://schemas.microsoft.com/office/drawing/2014/main" id="{64759E73-86D0-CD7D-1719-C98F43F45781}"/>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0" name="CasellaDiTesto 9">
              <a:extLst>
                <a:ext uri="{FF2B5EF4-FFF2-40B4-BE49-F238E27FC236}">
                  <a16:creationId xmlns:a16="http://schemas.microsoft.com/office/drawing/2014/main" id="{8B3C5308-3FA5-4408-952D-C8157D917BEF}"/>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9554A2F1-4C44-8502-73D6-C2DC9949EFD4}"/>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D7740AA2-B9D2-A180-C121-8C22C74B1E7B}"/>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2CAD3383-F6BE-AAFA-13B1-9EA7ACD6131F}"/>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mc:AlternateContent xmlns:mc="http://schemas.openxmlformats.org/markup-compatibility/2006" xmlns:a14="http://schemas.microsoft.com/office/drawing/2010/main">
        <mc:Choice Requires="a14">
          <p:sp>
            <p:nvSpPr>
              <p:cNvPr id="50" name="CasellaDiTesto 49">
                <a:extLst>
                  <a:ext uri="{FF2B5EF4-FFF2-40B4-BE49-F238E27FC236}">
                    <a16:creationId xmlns:a16="http://schemas.microsoft.com/office/drawing/2014/main" id="{79EBB1D1-0E41-4D05-C0AE-D2CB80CAA2E8}"/>
                  </a:ext>
                </a:extLst>
              </p:cNvPr>
              <p:cNvSpPr txBox="1"/>
              <p:nvPr/>
            </p:nvSpPr>
            <p:spPr>
              <a:xfrm>
                <a:off x="6865029" y="1106116"/>
                <a:ext cx="4010650" cy="8618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2BC9D0"/>
                          </a:solidFill>
                          <a:latin typeface="Cambria Math" panose="02040503050406030204" pitchFamily="18" charset="0"/>
                        </a:rPr>
                        <m:t>𝑝𝑒</m:t>
                      </m:r>
                      <m:d>
                        <m:dPr>
                          <m:ctrlPr>
                            <a:rPr lang="en-US" b="0" i="1" smtClean="0">
                              <a:solidFill>
                                <a:srgbClr val="2BC9D0"/>
                              </a:solidFill>
                              <a:latin typeface="Cambria Math" panose="02040503050406030204" pitchFamily="18" charset="0"/>
                            </a:rPr>
                          </m:ctrlPr>
                        </m:dPr>
                        <m:e>
                          <m:r>
                            <a:rPr lang="en-US" b="0" i="1" smtClean="0">
                              <a:solidFill>
                                <a:srgbClr val="2BC9D0"/>
                              </a:solidFill>
                              <a:latin typeface="Cambria Math" panose="02040503050406030204" pitchFamily="18" charset="0"/>
                            </a:rPr>
                            <m:t>𝑥</m:t>
                          </m:r>
                          <m:r>
                            <a:rPr lang="en-US" b="0" i="1" smtClean="0">
                              <a:solidFill>
                                <a:srgbClr val="2BC9D0"/>
                              </a:solidFill>
                              <a:latin typeface="Cambria Math" panose="02040503050406030204" pitchFamily="18" charset="0"/>
                            </a:rPr>
                            <m:t>,</m:t>
                          </m:r>
                          <m:r>
                            <a:rPr lang="en-US" b="0" i="1" smtClean="0">
                              <a:solidFill>
                                <a:srgbClr val="2BC9D0"/>
                              </a:solidFill>
                              <a:latin typeface="Cambria Math" panose="02040503050406030204" pitchFamily="18" charset="0"/>
                            </a:rPr>
                            <m:t>𝑡</m:t>
                          </m:r>
                        </m:e>
                      </m:d>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𝑝𝑒</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𝑦</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𝑧</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𝑡</m:t>
                                      </m:r>
                                    </m:e>
                                  </m:d>
                                  <m:sSub>
                                    <m:sSubPr>
                                      <m:ctrlPr>
                                        <a:rPr lang="en-US" i="1" smtClean="0">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𝑞</m:t>
                                      </m:r>
                                    </m:e>
                                    <m:sub>
                                      <m:r>
                                        <a:rPr lang="en-US" i="1">
                                          <a:solidFill>
                                            <a:schemeClr val="accent2">
                                              <a:lumMod val="75000"/>
                                            </a:schemeClr>
                                          </a:solidFill>
                                          <a:latin typeface="Cambria Math" panose="02040503050406030204" pitchFamily="18" charset="0"/>
                                        </a:rPr>
                                        <m:t>𝑥</m:t>
                                      </m:r>
                                    </m:sub>
                                  </m:sSub>
                                  <m:d>
                                    <m:dPr>
                                      <m:ctrlPr>
                                        <a:rPr lang="en-US" i="1">
                                          <a:solidFill>
                                            <a:schemeClr val="accent2">
                                              <a:lumMod val="75000"/>
                                            </a:schemeClr>
                                          </a:solidFill>
                                          <a:latin typeface="Cambria Math" panose="02040503050406030204" pitchFamily="18" charset="0"/>
                                        </a:rPr>
                                      </m:ctrlPr>
                                    </m:dPr>
                                    <m:e>
                                      <m:r>
                                        <a:rPr lang="en-US" i="1">
                                          <a:solidFill>
                                            <a:schemeClr val="accent2">
                                              <a:lumMod val="75000"/>
                                            </a:schemeClr>
                                          </a:solidFill>
                                          <a:latin typeface="Cambria Math" panose="02040503050406030204" pitchFamily="18" charset="0"/>
                                        </a:rPr>
                                        <m:t>𝑥</m:t>
                                      </m:r>
                                      <m:r>
                                        <a:rPr lang="en-US" i="1">
                                          <a:solidFill>
                                            <a:schemeClr val="accent2">
                                              <a:lumMod val="75000"/>
                                            </a:schemeClr>
                                          </a:solidFill>
                                          <a:latin typeface="Cambria Math" panose="02040503050406030204" pitchFamily="18" charset="0"/>
                                        </a:rPr>
                                        <m:t>,</m:t>
                                      </m:r>
                                      <m:r>
                                        <a:rPr lang="en-US" i="1">
                                          <a:solidFill>
                                            <a:schemeClr val="accent2">
                                              <a:lumMod val="75000"/>
                                            </a:schemeClr>
                                          </a:solidFill>
                                          <a:latin typeface="Cambria Math" panose="02040503050406030204" pitchFamily="18" charset="0"/>
                                        </a:rPr>
                                        <m:t>𝑦</m:t>
                                      </m:r>
                                      <m:r>
                                        <a:rPr lang="en-US" i="1">
                                          <a:solidFill>
                                            <a:schemeClr val="accent2">
                                              <a:lumMod val="75000"/>
                                            </a:schemeClr>
                                          </a:solidFill>
                                          <a:latin typeface="Cambria Math" panose="02040503050406030204" pitchFamily="18" charset="0"/>
                                        </a:rPr>
                                        <m:t>,</m:t>
                                      </m:r>
                                      <m:r>
                                        <a:rPr lang="en-US" i="1">
                                          <a:solidFill>
                                            <a:schemeClr val="accent2">
                                              <a:lumMod val="75000"/>
                                            </a:schemeClr>
                                          </a:solidFill>
                                          <a:latin typeface="Cambria Math" panose="02040503050406030204" pitchFamily="18" charset="0"/>
                                        </a:rPr>
                                        <m:t>𝑧</m:t>
                                      </m:r>
                                      <m:r>
                                        <a:rPr lang="en-US" i="1">
                                          <a:solidFill>
                                            <a:schemeClr val="accent2">
                                              <a:lumMod val="75000"/>
                                            </a:schemeClr>
                                          </a:solidFill>
                                          <a:latin typeface="Cambria Math" panose="02040503050406030204" pitchFamily="18" charset="0"/>
                                        </a:rPr>
                                        <m:t>,</m:t>
                                      </m:r>
                                      <m:r>
                                        <a:rPr lang="en-US" i="1">
                                          <a:solidFill>
                                            <a:schemeClr val="accent2">
                                              <a:lumMod val="75000"/>
                                            </a:schemeClr>
                                          </a:solidFill>
                                          <a:latin typeface="Cambria Math" panose="02040503050406030204" pitchFamily="18" charset="0"/>
                                        </a:rPr>
                                        <m:t>𝑡</m:t>
                                      </m:r>
                                    </m:e>
                                  </m:d>
                                </m:e>
                              </m:d>
                            </m:e>
                            <m:sub>
                              <m:r>
                                <a:rPr lang="en-US" i="1">
                                  <a:solidFill>
                                    <a:schemeClr val="tx1"/>
                                  </a:solidFill>
                                  <a:latin typeface="Cambria Math" panose="02040503050406030204" pitchFamily="18" charset="0"/>
                                </a:rPr>
                                <m:t>𝐴</m:t>
                              </m:r>
                            </m:sub>
                          </m:sSub>
                        </m:num>
                        <m:den>
                          <m:sSub>
                            <m:sSubPr>
                              <m:ctrlPr>
                                <a:rPr lang="en-US" b="0" i="1" smtClean="0">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smtClean="0">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𝑞</m:t>
                                      </m:r>
                                    </m:e>
                                    <m:sub>
                                      <m:r>
                                        <a:rPr lang="en-US" i="1">
                                          <a:solidFill>
                                            <a:schemeClr val="accent2">
                                              <a:lumMod val="75000"/>
                                            </a:schemeClr>
                                          </a:solidFill>
                                          <a:latin typeface="Cambria Math" panose="02040503050406030204" pitchFamily="18" charset="0"/>
                                        </a:rPr>
                                        <m:t>𝑥</m:t>
                                      </m:r>
                                    </m:sub>
                                  </m:sSub>
                                  <m:d>
                                    <m:dPr>
                                      <m:ctrlPr>
                                        <a:rPr lang="en-US" i="1">
                                          <a:solidFill>
                                            <a:schemeClr val="accent2">
                                              <a:lumMod val="75000"/>
                                            </a:schemeClr>
                                          </a:solidFill>
                                          <a:latin typeface="Cambria Math" panose="02040503050406030204" pitchFamily="18" charset="0"/>
                                        </a:rPr>
                                      </m:ctrlPr>
                                    </m:dPr>
                                    <m:e>
                                      <m:r>
                                        <a:rPr lang="en-US" i="1">
                                          <a:solidFill>
                                            <a:schemeClr val="accent2">
                                              <a:lumMod val="75000"/>
                                            </a:schemeClr>
                                          </a:solidFill>
                                          <a:latin typeface="Cambria Math" panose="02040503050406030204" pitchFamily="18" charset="0"/>
                                        </a:rPr>
                                        <m:t>𝑥</m:t>
                                      </m:r>
                                      <m:r>
                                        <a:rPr lang="en-US" i="1">
                                          <a:solidFill>
                                            <a:schemeClr val="accent2">
                                              <a:lumMod val="75000"/>
                                            </a:schemeClr>
                                          </a:solidFill>
                                          <a:latin typeface="Cambria Math" panose="02040503050406030204" pitchFamily="18" charset="0"/>
                                        </a:rPr>
                                        <m:t>,</m:t>
                                      </m:r>
                                      <m:r>
                                        <a:rPr lang="en-US" i="1">
                                          <a:solidFill>
                                            <a:schemeClr val="accent2">
                                              <a:lumMod val="75000"/>
                                            </a:schemeClr>
                                          </a:solidFill>
                                          <a:latin typeface="Cambria Math" panose="02040503050406030204" pitchFamily="18" charset="0"/>
                                        </a:rPr>
                                        <m:t>𝑦</m:t>
                                      </m:r>
                                      <m:r>
                                        <a:rPr lang="en-US" i="1">
                                          <a:solidFill>
                                            <a:schemeClr val="accent2">
                                              <a:lumMod val="75000"/>
                                            </a:schemeClr>
                                          </a:solidFill>
                                          <a:latin typeface="Cambria Math" panose="02040503050406030204" pitchFamily="18" charset="0"/>
                                        </a:rPr>
                                        <m:t>,</m:t>
                                      </m:r>
                                      <m:r>
                                        <a:rPr lang="en-US" i="1">
                                          <a:solidFill>
                                            <a:schemeClr val="accent2">
                                              <a:lumMod val="75000"/>
                                            </a:schemeClr>
                                          </a:solidFill>
                                          <a:latin typeface="Cambria Math" panose="02040503050406030204" pitchFamily="18" charset="0"/>
                                        </a:rPr>
                                        <m:t>𝑧</m:t>
                                      </m:r>
                                      <m:r>
                                        <a:rPr lang="en-US" i="1">
                                          <a:solidFill>
                                            <a:schemeClr val="accent2">
                                              <a:lumMod val="75000"/>
                                            </a:schemeClr>
                                          </a:solidFill>
                                          <a:latin typeface="Cambria Math" panose="02040503050406030204" pitchFamily="18" charset="0"/>
                                        </a:rPr>
                                        <m:t>,</m:t>
                                      </m:r>
                                      <m:r>
                                        <a:rPr lang="en-US" i="1">
                                          <a:solidFill>
                                            <a:schemeClr val="accent2">
                                              <a:lumMod val="75000"/>
                                            </a:schemeClr>
                                          </a:solidFill>
                                          <a:latin typeface="Cambria Math" panose="02040503050406030204" pitchFamily="18" charset="0"/>
                                        </a:rPr>
                                        <m:t>𝑡</m:t>
                                      </m:r>
                                    </m:e>
                                  </m:d>
                                </m:e>
                              </m:d>
                            </m:e>
                            <m:sub>
                              <m:r>
                                <a:rPr lang="en-US" b="0" i="1" smtClean="0">
                                  <a:solidFill>
                                    <a:schemeClr val="tx1"/>
                                  </a:solidFill>
                                  <a:latin typeface="Cambria Math" panose="02040503050406030204" pitchFamily="18" charset="0"/>
                                </a:rPr>
                                <m:t>𝐴</m:t>
                              </m:r>
                            </m:sub>
                          </m:sSub>
                        </m:den>
                      </m:f>
                    </m:oMath>
                  </m:oMathPara>
                </a14:m>
                <a:endParaRPr lang="en-US" b="0" dirty="0">
                  <a:solidFill>
                    <a:srgbClr val="2BC9D0"/>
                  </a:solidFill>
                </a:endParaRPr>
              </a:p>
              <a:p>
                <a:endParaRPr lang="en-US" dirty="0">
                  <a:solidFill>
                    <a:srgbClr val="2BC9D0"/>
                  </a:solidFill>
                </a:endParaRPr>
              </a:p>
            </p:txBody>
          </p:sp>
        </mc:Choice>
        <mc:Fallback xmlns="">
          <p:sp>
            <p:nvSpPr>
              <p:cNvPr id="50" name="CasellaDiTesto 49">
                <a:extLst>
                  <a:ext uri="{FF2B5EF4-FFF2-40B4-BE49-F238E27FC236}">
                    <a16:creationId xmlns:a16="http://schemas.microsoft.com/office/drawing/2014/main" id="{79EBB1D1-0E41-4D05-C0AE-D2CB80CAA2E8}"/>
                  </a:ext>
                </a:extLst>
              </p:cNvPr>
              <p:cNvSpPr txBox="1">
                <a:spLocks noRot="1" noChangeAspect="1" noMove="1" noResize="1" noEditPoints="1" noAdjustHandles="1" noChangeArrowheads="1" noChangeShapeType="1" noTextEdit="1"/>
              </p:cNvSpPr>
              <p:nvPr/>
            </p:nvSpPr>
            <p:spPr>
              <a:xfrm>
                <a:off x="6865029" y="1106116"/>
                <a:ext cx="4010650" cy="861839"/>
              </a:xfrm>
              <a:prstGeom prst="rect">
                <a:avLst/>
              </a:prstGeom>
              <a:blipFill>
                <a:blip r:embed="rId3"/>
                <a:stretch>
                  <a:fillRect/>
                </a:stretch>
              </a:blipFill>
            </p:spPr>
            <p:txBody>
              <a:bodyPr/>
              <a:lstStyle/>
              <a:p>
                <a:r>
                  <a:rPr lang="en-US">
                    <a:noFill/>
                  </a:rPr>
                  <a:t> </a:t>
                </a:r>
              </a:p>
            </p:txBody>
          </p:sp>
        </mc:Fallback>
      </mc:AlternateContent>
      <p:pic>
        <p:nvPicPr>
          <p:cNvPr id="20" name="Immagine 19">
            <a:extLst>
              <a:ext uri="{FF2B5EF4-FFF2-40B4-BE49-F238E27FC236}">
                <a16:creationId xmlns:a16="http://schemas.microsoft.com/office/drawing/2014/main" id="{C231132E-3653-742F-1AB8-3FB0CB1CD6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97610" y="2531662"/>
            <a:ext cx="3301808" cy="2749920"/>
          </a:xfrm>
          <a:prstGeom prst="rect">
            <a:avLst/>
          </a:prstGeom>
        </p:spPr>
      </p:pic>
      <p:pic>
        <p:nvPicPr>
          <p:cNvPr id="25" name="Immagine 24">
            <a:extLst>
              <a:ext uri="{FF2B5EF4-FFF2-40B4-BE49-F238E27FC236}">
                <a16:creationId xmlns:a16="http://schemas.microsoft.com/office/drawing/2014/main" id="{183A66B4-A398-AA6E-01E9-8A12244B3CDA}"/>
              </a:ext>
            </a:extLst>
          </p:cNvPr>
          <p:cNvPicPr>
            <a:picLocks noChangeAspect="1"/>
          </p:cNvPicPr>
          <p:nvPr/>
        </p:nvPicPr>
        <p:blipFill>
          <a:blip r:embed="rId5"/>
          <a:stretch>
            <a:fillRect/>
          </a:stretch>
        </p:blipFill>
        <p:spPr>
          <a:xfrm>
            <a:off x="7002508" y="3515506"/>
            <a:ext cx="323852" cy="552454"/>
          </a:xfrm>
          <a:prstGeom prst="rect">
            <a:avLst/>
          </a:prstGeom>
        </p:spPr>
      </p:pic>
      <p:sp>
        <p:nvSpPr>
          <p:cNvPr id="61" name="Freccia a destra 60">
            <a:extLst>
              <a:ext uri="{FF2B5EF4-FFF2-40B4-BE49-F238E27FC236}">
                <a16:creationId xmlns:a16="http://schemas.microsoft.com/office/drawing/2014/main" id="{5ABA145E-93A5-07D4-89B3-B608C39D5523}"/>
              </a:ext>
            </a:extLst>
          </p:cNvPr>
          <p:cNvSpPr/>
          <p:nvPr/>
        </p:nvSpPr>
        <p:spPr>
          <a:xfrm rot="10800000" flipH="1">
            <a:off x="3424882" y="3705185"/>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ttore diritto 39">
            <a:extLst>
              <a:ext uri="{FF2B5EF4-FFF2-40B4-BE49-F238E27FC236}">
                <a16:creationId xmlns:a16="http://schemas.microsoft.com/office/drawing/2014/main" id="{C137F085-3771-DE19-649E-27EB386181DB}"/>
              </a:ext>
            </a:extLst>
          </p:cNvPr>
          <p:cNvCxnSpPr>
            <a:cxnSpLocks/>
          </p:cNvCxnSpPr>
          <p:nvPr/>
        </p:nvCxnSpPr>
        <p:spPr>
          <a:xfrm flipV="1">
            <a:off x="6865029" y="2889012"/>
            <a:ext cx="0" cy="2002050"/>
          </a:xfrm>
          <a:prstGeom prst="line">
            <a:avLst/>
          </a:prstGeom>
          <a:ln w="12700">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sp>
        <p:nvSpPr>
          <p:cNvPr id="45" name="CasellaDiTesto 44">
            <a:extLst>
              <a:ext uri="{FF2B5EF4-FFF2-40B4-BE49-F238E27FC236}">
                <a16:creationId xmlns:a16="http://schemas.microsoft.com/office/drawing/2014/main" id="{1FBA5B0E-CA50-C5D5-917A-7FD3DDF819E2}"/>
              </a:ext>
            </a:extLst>
          </p:cNvPr>
          <p:cNvSpPr txBox="1"/>
          <p:nvPr/>
        </p:nvSpPr>
        <p:spPr>
          <a:xfrm>
            <a:off x="9176318" y="1717327"/>
            <a:ext cx="2176626" cy="461665"/>
          </a:xfrm>
          <a:prstGeom prst="rect">
            <a:avLst/>
          </a:prstGeom>
          <a:noFill/>
        </p:spPr>
        <p:txBody>
          <a:bodyPr wrap="square">
            <a:spAutoFit/>
          </a:bodyPr>
          <a:lstStyle/>
          <a:p>
            <a:pPr marL="398463" indent="-398463"/>
            <a:r>
              <a:rPr lang="en-US" sz="1200" dirty="0">
                <a:solidFill>
                  <a:schemeClr val="accent2">
                    <a:lumMod val="75000"/>
                  </a:schemeClr>
                </a:solidFill>
                <a:latin typeface="Montserrat" panose="00000500000000000000" pitchFamily="2" charset="0"/>
              </a:rPr>
              <a:t>Darcy flux along the mean flow direction</a:t>
            </a:r>
          </a:p>
        </p:txBody>
      </p:sp>
      <p:sp>
        <p:nvSpPr>
          <p:cNvPr id="46" name="Freccia a destra 45">
            <a:extLst>
              <a:ext uri="{FF2B5EF4-FFF2-40B4-BE49-F238E27FC236}">
                <a16:creationId xmlns:a16="http://schemas.microsoft.com/office/drawing/2014/main" id="{3126EFAD-E8CE-C36D-EF61-A2C2C5142438}"/>
              </a:ext>
            </a:extLst>
          </p:cNvPr>
          <p:cNvSpPr/>
          <p:nvPr/>
        </p:nvSpPr>
        <p:spPr>
          <a:xfrm rot="10800000" flipH="1">
            <a:off x="6699029" y="1260913"/>
            <a:ext cx="231135" cy="327558"/>
          </a:xfrm>
          <a:prstGeom prst="rightArrow">
            <a:avLst>
              <a:gd name="adj1" fmla="val 50000"/>
              <a:gd name="adj2"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B44DA236-7987-2A0B-8B15-AB41B8CE65E4}"/>
              </a:ext>
            </a:extLst>
          </p:cNvPr>
          <p:cNvPicPr>
            <a:picLocks noChangeAspect="1"/>
          </p:cNvPicPr>
          <p:nvPr/>
        </p:nvPicPr>
        <p:blipFill>
          <a:blip r:embed="rId6"/>
          <a:stretch>
            <a:fillRect/>
          </a:stretch>
        </p:blipFill>
        <p:spPr>
          <a:xfrm>
            <a:off x="609201" y="2515490"/>
            <a:ext cx="2048533" cy="1440152"/>
          </a:xfrm>
          <a:prstGeom prst="rect">
            <a:avLst/>
          </a:prstGeom>
        </p:spPr>
      </p:pic>
      <p:sp>
        <p:nvSpPr>
          <p:cNvPr id="6" name="Parallelogramma 5">
            <a:extLst>
              <a:ext uri="{FF2B5EF4-FFF2-40B4-BE49-F238E27FC236}">
                <a16:creationId xmlns:a16="http://schemas.microsoft.com/office/drawing/2014/main" id="{756BABDE-04E8-5CD4-4ECA-7CFC3B060031}"/>
              </a:ext>
            </a:extLst>
          </p:cNvPr>
          <p:cNvSpPr/>
          <p:nvPr/>
        </p:nvSpPr>
        <p:spPr>
          <a:xfrm rot="16200000" flipH="1">
            <a:off x="2056744" y="3162021"/>
            <a:ext cx="451538" cy="504618"/>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asellaDiTesto 7">
            <a:extLst>
              <a:ext uri="{FF2B5EF4-FFF2-40B4-BE49-F238E27FC236}">
                <a16:creationId xmlns:a16="http://schemas.microsoft.com/office/drawing/2014/main" id="{68747E18-2FDD-73D9-8363-9F0EF474E92B}"/>
              </a:ext>
            </a:extLst>
          </p:cNvPr>
          <p:cNvSpPr txBox="1"/>
          <p:nvPr/>
        </p:nvSpPr>
        <p:spPr>
          <a:xfrm>
            <a:off x="2797147" y="3555221"/>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14" name="Connettore 2 13">
            <a:extLst>
              <a:ext uri="{FF2B5EF4-FFF2-40B4-BE49-F238E27FC236}">
                <a16:creationId xmlns:a16="http://schemas.microsoft.com/office/drawing/2014/main" id="{4E007E84-E9D2-551D-AC52-550EC5E17BF8}"/>
              </a:ext>
            </a:extLst>
          </p:cNvPr>
          <p:cNvCxnSpPr>
            <a:cxnSpLocks/>
          </p:cNvCxnSpPr>
          <p:nvPr/>
        </p:nvCxnSpPr>
        <p:spPr>
          <a:xfrm>
            <a:off x="2470654" y="3616455"/>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5" name="Gruppo 14">
            <a:extLst>
              <a:ext uri="{FF2B5EF4-FFF2-40B4-BE49-F238E27FC236}">
                <a16:creationId xmlns:a16="http://schemas.microsoft.com/office/drawing/2014/main" id="{74C0407B-92D2-2C06-BF10-C20C795EA017}"/>
              </a:ext>
            </a:extLst>
          </p:cNvPr>
          <p:cNvGrpSpPr/>
          <p:nvPr/>
        </p:nvGrpSpPr>
        <p:grpSpPr>
          <a:xfrm>
            <a:off x="1057866" y="2432909"/>
            <a:ext cx="104734" cy="297062"/>
            <a:chOff x="2279059" y="774125"/>
            <a:chExt cx="154046" cy="436929"/>
          </a:xfrm>
          <a:solidFill>
            <a:schemeClr val="tx1"/>
          </a:solidFill>
        </p:grpSpPr>
        <p:cxnSp>
          <p:nvCxnSpPr>
            <p:cNvPr id="16" name="Connettore diritto 15">
              <a:extLst>
                <a:ext uri="{FF2B5EF4-FFF2-40B4-BE49-F238E27FC236}">
                  <a16:creationId xmlns:a16="http://schemas.microsoft.com/office/drawing/2014/main" id="{82A45953-1BB2-65B5-2B41-6A320952FF1D}"/>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17" name="Triangolo isoscele 16">
              <a:extLst>
                <a:ext uri="{FF2B5EF4-FFF2-40B4-BE49-F238E27FC236}">
                  <a16:creationId xmlns:a16="http://schemas.microsoft.com/office/drawing/2014/main" id="{A7DDF14F-5A19-0015-389C-F630A0DCAD1C}"/>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sellaDiTesto 17">
            <a:extLst>
              <a:ext uri="{FF2B5EF4-FFF2-40B4-BE49-F238E27FC236}">
                <a16:creationId xmlns:a16="http://schemas.microsoft.com/office/drawing/2014/main" id="{E0F4D1FC-7BB8-4B45-86F0-648D201DC3B6}"/>
              </a:ext>
            </a:extLst>
          </p:cNvPr>
          <p:cNvSpPr txBox="1"/>
          <p:nvPr/>
        </p:nvSpPr>
        <p:spPr>
          <a:xfrm>
            <a:off x="2074773" y="2922701"/>
            <a:ext cx="1382737" cy="276999"/>
          </a:xfrm>
          <a:prstGeom prst="rect">
            <a:avLst/>
          </a:prstGeom>
          <a:noFill/>
        </p:spPr>
        <p:txBody>
          <a:bodyPr wrap="square">
            <a:spAutoFit/>
          </a:bodyPr>
          <a:lstStyle/>
          <a:p>
            <a:pPr algn="ctr"/>
            <a:r>
              <a:rPr lang="en-US" sz="1200" dirty="0">
                <a:solidFill>
                  <a:srgbClr val="EA4336"/>
                </a:solidFill>
                <a:latin typeface="Montserrat" panose="00000500000000000000" pitchFamily="2" charset="0"/>
              </a:rPr>
              <a:t>Down</a:t>
            </a:r>
            <a:r>
              <a:rPr lang="en-US" sz="1200" noProof="0" dirty="0">
                <a:solidFill>
                  <a:srgbClr val="EA4336"/>
                </a:solidFill>
                <a:latin typeface="Montserrat" panose="00000500000000000000" pitchFamily="2" charset="0"/>
              </a:rPr>
              <a:t>stream</a:t>
            </a:r>
            <a:endParaRPr lang="it-IT" sz="1200" dirty="0">
              <a:solidFill>
                <a:srgbClr val="EA4336"/>
              </a:solidFill>
              <a:latin typeface="Montserrat" panose="00000500000000000000" pitchFamily="2" charset="0"/>
              <a:ea typeface="Cambria Math" panose="02040503050406030204" pitchFamily="18" charset="0"/>
            </a:endParaRPr>
          </a:p>
        </p:txBody>
      </p:sp>
      <p:pic>
        <p:nvPicPr>
          <p:cNvPr id="19" name="Immagine 18">
            <a:extLst>
              <a:ext uri="{FF2B5EF4-FFF2-40B4-BE49-F238E27FC236}">
                <a16:creationId xmlns:a16="http://schemas.microsoft.com/office/drawing/2014/main" id="{0597B85E-69B4-C29A-17A5-5200495AA243}"/>
              </a:ext>
            </a:extLst>
          </p:cNvPr>
          <p:cNvPicPr>
            <a:picLocks noChangeAspect="1"/>
          </p:cNvPicPr>
          <p:nvPr/>
        </p:nvPicPr>
        <p:blipFill>
          <a:blip r:embed="rId7"/>
          <a:stretch>
            <a:fillRect/>
          </a:stretch>
        </p:blipFill>
        <p:spPr>
          <a:xfrm>
            <a:off x="766407" y="4017068"/>
            <a:ext cx="1847610" cy="1092082"/>
          </a:xfrm>
          <a:prstGeom prst="rect">
            <a:avLst/>
          </a:prstGeom>
        </p:spPr>
      </p:pic>
      <p:sp>
        <p:nvSpPr>
          <p:cNvPr id="21" name="Parallelogramma 20">
            <a:extLst>
              <a:ext uri="{FF2B5EF4-FFF2-40B4-BE49-F238E27FC236}">
                <a16:creationId xmlns:a16="http://schemas.microsoft.com/office/drawing/2014/main" id="{CFBEF60D-2529-DF64-B57C-29E13138D2B4}"/>
              </a:ext>
            </a:extLst>
          </p:cNvPr>
          <p:cNvSpPr/>
          <p:nvPr/>
        </p:nvSpPr>
        <p:spPr>
          <a:xfrm rot="16200000" flipH="1">
            <a:off x="2030788" y="4552675"/>
            <a:ext cx="451538" cy="504618"/>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asellaDiTesto 21">
            <a:extLst>
              <a:ext uri="{FF2B5EF4-FFF2-40B4-BE49-F238E27FC236}">
                <a16:creationId xmlns:a16="http://schemas.microsoft.com/office/drawing/2014/main" id="{0BF33477-E7B6-E91C-67E0-9DA6F35F9565}"/>
              </a:ext>
            </a:extLst>
          </p:cNvPr>
          <p:cNvSpPr txBox="1"/>
          <p:nvPr/>
        </p:nvSpPr>
        <p:spPr>
          <a:xfrm>
            <a:off x="2712563" y="4933595"/>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23" name="Connettore 2 22">
            <a:extLst>
              <a:ext uri="{FF2B5EF4-FFF2-40B4-BE49-F238E27FC236}">
                <a16:creationId xmlns:a16="http://schemas.microsoft.com/office/drawing/2014/main" id="{114639A1-025A-0BF6-EE47-63B5D31348DA}"/>
              </a:ext>
            </a:extLst>
          </p:cNvPr>
          <p:cNvCxnSpPr>
            <a:cxnSpLocks/>
          </p:cNvCxnSpPr>
          <p:nvPr/>
        </p:nvCxnSpPr>
        <p:spPr>
          <a:xfrm>
            <a:off x="2397067" y="5012969"/>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24" name="Gruppo 23">
            <a:extLst>
              <a:ext uri="{FF2B5EF4-FFF2-40B4-BE49-F238E27FC236}">
                <a16:creationId xmlns:a16="http://schemas.microsoft.com/office/drawing/2014/main" id="{E5171629-2895-6A35-8086-4C411E160385}"/>
              </a:ext>
            </a:extLst>
          </p:cNvPr>
          <p:cNvGrpSpPr/>
          <p:nvPr/>
        </p:nvGrpSpPr>
        <p:grpSpPr>
          <a:xfrm>
            <a:off x="954711" y="3796444"/>
            <a:ext cx="104734" cy="297062"/>
            <a:chOff x="2279059" y="774125"/>
            <a:chExt cx="154046" cy="436929"/>
          </a:xfrm>
          <a:solidFill>
            <a:schemeClr val="tx1"/>
          </a:solidFill>
        </p:grpSpPr>
        <p:cxnSp>
          <p:nvCxnSpPr>
            <p:cNvPr id="26" name="Connettore diritto 25">
              <a:extLst>
                <a:ext uri="{FF2B5EF4-FFF2-40B4-BE49-F238E27FC236}">
                  <a16:creationId xmlns:a16="http://schemas.microsoft.com/office/drawing/2014/main" id="{986C6AD3-5A2A-59B0-6FE6-6ADBC2440EAF}"/>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27" name="Triangolo isoscele 26">
              <a:extLst>
                <a:ext uri="{FF2B5EF4-FFF2-40B4-BE49-F238E27FC236}">
                  <a16:creationId xmlns:a16="http://schemas.microsoft.com/office/drawing/2014/main" id="{B1823D32-0D91-424E-7079-A892193B03FE}"/>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asellaDiTesto 27">
            <a:extLst>
              <a:ext uri="{FF2B5EF4-FFF2-40B4-BE49-F238E27FC236}">
                <a16:creationId xmlns:a16="http://schemas.microsoft.com/office/drawing/2014/main" id="{6C006203-A594-9BC1-2C09-EE1D4DCA9CE1}"/>
              </a:ext>
            </a:extLst>
          </p:cNvPr>
          <p:cNvSpPr txBox="1"/>
          <p:nvPr/>
        </p:nvSpPr>
        <p:spPr>
          <a:xfrm>
            <a:off x="2094997" y="4289040"/>
            <a:ext cx="1382737" cy="276999"/>
          </a:xfrm>
          <a:prstGeom prst="rect">
            <a:avLst/>
          </a:prstGeom>
          <a:noFill/>
        </p:spPr>
        <p:txBody>
          <a:bodyPr wrap="square">
            <a:spAutoFit/>
          </a:bodyPr>
          <a:lstStyle/>
          <a:p>
            <a:pPr algn="ctr"/>
            <a:r>
              <a:rPr lang="en-US" sz="1200" dirty="0">
                <a:solidFill>
                  <a:srgbClr val="EA4336"/>
                </a:solidFill>
                <a:latin typeface="Montserrat" panose="00000500000000000000" pitchFamily="2" charset="0"/>
              </a:rPr>
              <a:t>Down</a:t>
            </a:r>
            <a:r>
              <a:rPr lang="en-US" sz="1200" noProof="0" dirty="0">
                <a:solidFill>
                  <a:srgbClr val="EA4336"/>
                </a:solidFill>
                <a:latin typeface="Montserrat" panose="00000500000000000000" pitchFamily="2" charset="0"/>
              </a:rPr>
              <a:t>stream</a:t>
            </a:r>
            <a:endParaRPr lang="it-IT" sz="1200" dirty="0">
              <a:solidFill>
                <a:srgbClr val="EA4336"/>
              </a:solidFill>
              <a:latin typeface="Montserrat" panose="00000500000000000000" pitchFamily="2" charset="0"/>
              <a:ea typeface="Cambria Math" panose="02040503050406030204" pitchFamily="18" charset="0"/>
            </a:endParaRPr>
          </a:p>
        </p:txBody>
      </p:sp>
      <p:pic>
        <p:nvPicPr>
          <p:cNvPr id="29" name="Immagine 28">
            <a:extLst>
              <a:ext uri="{FF2B5EF4-FFF2-40B4-BE49-F238E27FC236}">
                <a16:creationId xmlns:a16="http://schemas.microsoft.com/office/drawing/2014/main" id="{CC48C03C-1BC0-BA20-97CF-7FFD37E340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35481" y="2589256"/>
            <a:ext cx="3301808" cy="2732772"/>
          </a:xfrm>
          <a:prstGeom prst="rect">
            <a:avLst/>
          </a:prstGeom>
        </p:spPr>
      </p:pic>
      <p:pic>
        <p:nvPicPr>
          <p:cNvPr id="30" name="Immagine 29">
            <a:extLst>
              <a:ext uri="{FF2B5EF4-FFF2-40B4-BE49-F238E27FC236}">
                <a16:creationId xmlns:a16="http://schemas.microsoft.com/office/drawing/2014/main" id="{B61345CB-0EBA-78EB-D27D-D06EA0A94385}"/>
              </a:ext>
            </a:extLst>
          </p:cNvPr>
          <p:cNvPicPr>
            <a:picLocks noChangeAspect="1"/>
          </p:cNvPicPr>
          <p:nvPr/>
        </p:nvPicPr>
        <p:blipFill>
          <a:blip r:embed="rId5"/>
          <a:stretch>
            <a:fillRect/>
          </a:stretch>
        </p:blipFill>
        <p:spPr>
          <a:xfrm>
            <a:off x="10940735" y="3577172"/>
            <a:ext cx="323852" cy="552454"/>
          </a:xfrm>
          <a:prstGeom prst="rect">
            <a:avLst/>
          </a:prstGeom>
        </p:spPr>
      </p:pic>
      <p:sp>
        <p:nvSpPr>
          <p:cNvPr id="41" name="Parallelogramma 40">
            <a:extLst>
              <a:ext uri="{FF2B5EF4-FFF2-40B4-BE49-F238E27FC236}">
                <a16:creationId xmlns:a16="http://schemas.microsoft.com/office/drawing/2014/main" id="{8725A72A-CBFD-D45F-F8F9-A526D9BCB046}"/>
              </a:ext>
            </a:extLst>
          </p:cNvPr>
          <p:cNvSpPr/>
          <p:nvPr/>
        </p:nvSpPr>
        <p:spPr>
          <a:xfrm rot="16200000" flipH="1">
            <a:off x="925350" y="2655025"/>
            <a:ext cx="451538" cy="504618"/>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asellaDiTesto 41">
            <a:extLst>
              <a:ext uri="{FF2B5EF4-FFF2-40B4-BE49-F238E27FC236}">
                <a16:creationId xmlns:a16="http://schemas.microsoft.com/office/drawing/2014/main" id="{F8D38320-9273-0772-A291-2D666B6AD0C2}"/>
              </a:ext>
            </a:extLst>
          </p:cNvPr>
          <p:cNvSpPr txBox="1"/>
          <p:nvPr/>
        </p:nvSpPr>
        <p:spPr>
          <a:xfrm>
            <a:off x="943379" y="2415705"/>
            <a:ext cx="1382737" cy="276999"/>
          </a:xfrm>
          <a:prstGeom prst="rect">
            <a:avLst/>
          </a:prstGeom>
          <a:noFill/>
        </p:spPr>
        <p:txBody>
          <a:bodyPr wrap="square">
            <a:spAutoFit/>
          </a:bodyPr>
          <a:lstStyle/>
          <a:p>
            <a:pPr algn="ctr"/>
            <a:r>
              <a:rPr lang="en-US" sz="1200" dirty="0">
                <a:solidFill>
                  <a:srgbClr val="EA4336"/>
                </a:solidFill>
                <a:latin typeface="Montserrat" panose="00000500000000000000" pitchFamily="2" charset="0"/>
              </a:rPr>
              <a:t>Up</a:t>
            </a:r>
            <a:r>
              <a:rPr lang="en-US" sz="1200" noProof="0" dirty="0">
                <a:solidFill>
                  <a:srgbClr val="EA4336"/>
                </a:solidFill>
                <a:latin typeface="Montserrat" panose="00000500000000000000" pitchFamily="2" charset="0"/>
              </a:rPr>
              <a:t>stream</a:t>
            </a:r>
            <a:endParaRPr lang="it-IT" sz="1200" dirty="0">
              <a:solidFill>
                <a:srgbClr val="EA4336"/>
              </a:solidFill>
              <a:latin typeface="Montserrat" panose="00000500000000000000" pitchFamily="2" charset="0"/>
              <a:ea typeface="Cambria Math" panose="02040503050406030204" pitchFamily="18" charset="0"/>
            </a:endParaRPr>
          </a:p>
        </p:txBody>
      </p:sp>
      <p:sp>
        <p:nvSpPr>
          <p:cNvPr id="43" name="Parallelogramma 42">
            <a:extLst>
              <a:ext uri="{FF2B5EF4-FFF2-40B4-BE49-F238E27FC236}">
                <a16:creationId xmlns:a16="http://schemas.microsoft.com/office/drawing/2014/main" id="{ADB682AC-5EA5-BAF9-5178-0B9064A35D24}"/>
              </a:ext>
            </a:extLst>
          </p:cNvPr>
          <p:cNvSpPr/>
          <p:nvPr/>
        </p:nvSpPr>
        <p:spPr>
          <a:xfrm rot="16200000" flipH="1">
            <a:off x="899394" y="4045679"/>
            <a:ext cx="451538" cy="504618"/>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asellaDiTesto 43">
            <a:extLst>
              <a:ext uri="{FF2B5EF4-FFF2-40B4-BE49-F238E27FC236}">
                <a16:creationId xmlns:a16="http://schemas.microsoft.com/office/drawing/2014/main" id="{BD70DA2C-9DA0-1003-A218-FAB75A1B1687}"/>
              </a:ext>
            </a:extLst>
          </p:cNvPr>
          <p:cNvSpPr txBox="1"/>
          <p:nvPr/>
        </p:nvSpPr>
        <p:spPr>
          <a:xfrm>
            <a:off x="963603" y="3782044"/>
            <a:ext cx="1382737" cy="276999"/>
          </a:xfrm>
          <a:prstGeom prst="rect">
            <a:avLst/>
          </a:prstGeom>
          <a:noFill/>
        </p:spPr>
        <p:txBody>
          <a:bodyPr wrap="square">
            <a:spAutoFit/>
          </a:bodyPr>
          <a:lstStyle/>
          <a:p>
            <a:pPr algn="ctr"/>
            <a:r>
              <a:rPr lang="en-US" sz="1200" noProof="0" dirty="0">
                <a:solidFill>
                  <a:srgbClr val="EA4336"/>
                </a:solidFill>
                <a:latin typeface="Montserrat" panose="00000500000000000000" pitchFamily="2" charset="0"/>
              </a:rPr>
              <a:t>Upstream</a:t>
            </a:r>
            <a:endParaRPr lang="it-IT" sz="1200" dirty="0">
              <a:solidFill>
                <a:srgbClr val="EA4336"/>
              </a:solidFill>
              <a:latin typeface="Montserrat" panose="00000500000000000000" pitchFamily="2" charset="0"/>
              <a:ea typeface="Cambria Math" panose="02040503050406030204" pitchFamily="18" charset="0"/>
            </a:endParaRPr>
          </a:p>
        </p:txBody>
      </p:sp>
      <p:sp>
        <p:nvSpPr>
          <p:cNvPr id="49" name="CasellaDiTesto 48">
            <a:extLst>
              <a:ext uri="{FF2B5EF4-FFF2-40B4-BE49-F238E27FC236}">
                <a16:creationId xmlns:a16="http://schemas.microsoft.com/office/drawing/2014/main" id="{0AA8ABB3-696F-174E-2773-518AD81FA270}"/>
              </a:ext>
            </a:extLst>
          </p:cNvPr>
          <p:cNvSpPr txBox="1"/>
          <p:nvPr/>
        </p:nvSpPr>
        <p:spPr>
          <a:xfrm>
            <a:off x="4765714" y="2594073"/>
            <a:ext cx="1766313" cy="276999"/>
          </a:xfrm>
          <a:prstGeom prst="rect">
            <a:avLst/>
          </a:prstGeom>
          <a:solidFill>
            <a:schemeClr val="bg1"/>
          </a:solidFill>
        </p:spPr>
        <p:txBody>
          <a:bodyPr wrap="square">
            <a:spAutoFit/>
          </a:bodyPr>
          <a:lstStyle/>
          <a:p>
            <a:pPr algn="ctr"/>
            <a:r>
              <a:rPr lang="en-US" sz="1200" dirty="0">
                <a:latin typeface="Montserrat" panose="00000500000000000000" pitchFamily="2" charset="0"/>
              </a:rPr>
              <a:t>Up</a:t>
            </a:r>
            <a:r>
              <a:rPr lang="en-US" sz="1200" noProof="0" dirty="0">
                <a:latin typeface="Montserrat" panose="00000500000000000000" pitchFamily="2" charset="0"/>
              </a:rPr>
              <a:t>stream</a:t>
            </a:r>
            <a:endParaRPr lang="it-IT" sz="1200" dirty="0">
              <a:latin typeface="Montserrat" panose="00000500000000000000" pitchFamily="2" charset="0"/>
              <a:ea typeface="Cambria Math" panose="02040503050406030204" pitchFamily="18" charset="0"/>
            </a:endParaRPr>
          </a:p>
        </p:txBody>
      </p:sp>
      <p:sp>
        <p:nvSpPr>
          <p:cNvPr id="51" name="CasellaDiTesto 50">
            <a:extLst>
              <a:ext uri="{FF2B5EF4-FFF2-40B4-BE49-F238E27FC236}">
                <a16:creationId xmlns:a16="http://schemas.microsoft.com/office/drawing/2014/main" id="{1914B1BF-9A5D-5D6E-C815-5377BFDE148B}"/>
              </a:ext>
            </a:extLst>
          </p:cNvPr>
          <p:cNvSpPr txBox="1"/>
          <p:nvPr/>
        </p:nvSpPr>
        <p:spPr>
          <a:xfrm>
            <a:off x="8681663" y="2617106"/>
            <a:ext cx="1693055" cy="276999"/>
          </a:xfrm>
          <a:prstGeom prst="rect">
            <a:avLst/>
          </a:prstGeom>
          <a:solidFill>
            <a:schemeClr val="bg1"/>
          </a:solidFill>
        </p:spPr>
        <p:txBody>
          <a:bodyPr wrap="square">
            <a:spAutoFit/>
          </a:bodyPr>
          <a:lstStyle/>
          <a:p>
            <a:pPr algn="ctr"/>
            <a:r>
              <a:rPr lang="en-US" sz="1200" dirty="0">
                <a:latin typeface="Montserrat" panose="00000500000000000000" pitchFamily="2" charset="0"/>
              </a:rPr>
              <a:t>Down</a:t>
            </a:r>
            <a:r>
              <a:rPr lang="en-US" sz="1200" noProof="0" dirty="0">
                <a:latin typeface="Montserrat" panose="00000500000000000000" pitchFamily="2" charset="0"/>
              </a:rPr>
              <a:t>stream</a:t>
            </a:r>
            <a:endParaRPr lang="it-IT" sz="1200" dirty="0">
              <a:latin typeface="Montserrat" panose="00000500000000000000" pitchFamily="2" charset="0"/>
              <a:ea typeface="Cambria Math" panose="02040503050406030204" pitchFamily="18" charset="0"/>
            </a:endParaRPr>
          </a:p>
        </p:txBody>
      </p:sp>
      <p:pic>
        <p:nvPicPr>
          <p:cNvPr id="53" name="Immagine 52">
            <a:extLst>
              <a:ext uri="{FF2B5EF4-FFF2-40B4-BE49-F238E27FC236}">
                <a16:creationId xmlns:a16="http://schemas.microsoft.com/office/drawing/2014/main" id="{0D29C008-34DC-F8B2-945D-D4E6D5164370}"/>
              </a:ext>
            </a:extLst>
          </p:cNvPr>
          <p:cNvPicPr>
            <a:picLocks noChangeAspect="1"/>
          </p:cNvPicPr>
          <p:nvPr/>
        </p:nvPicPr>
        <p:blipFill>
          <a:blip r:embed="rId9"/>
          <a:stretch>
            <a:fillRect/>
          </a:stretch>
        </p:blipFill>
        <p:spPr>
          <a:xfrm>
            <a:off x="5673028" y="5499121"/>
            <a:ext cx="3913789" cy="303984"/>
          </a:xfrm>
          <a:prstGeom prst="rect">
            <a:avLst/>
          </a:prstGeom>
        </p:spPr>
      </p:pic>
      <p:cxnSp>
        <p:nvCxnSpPr>
          <p:cNvPr id="56" name="Connettore diritto 55">
            <a:extLst>
              <a:ext uri="{FF2B5EF4-FFF2-40B4-BE49-F238E27FC236}">
                <a16:creationId xmlns:a16="http://schemas.microsoft.com/office/drawing/2014/main" id="{91C3B595-975A-7758-F7CA-742BC9642787}"/>
              </a:ext>
            </a:extLst>
          </p:cNvPr>
          <p:cNvCxnSpPr>
            <a:cxnSpLocks/>
          </p:cNvCxnSpPr>
          <p:nvPr/>
        </p:nvCxnSpPr>
        <p:spPr>
          <a:xfrm>
            <a:off x="9018090" y="1727215"/>
            <a:ext cx="236306" cy="118482"/>
          </a:xfrm>
          <a:prstGeom prst="line">
            <a:avLst/>
          </a:prstGeom>
          <a:ln w="9525">
            <a:solidFill>
              <a:schemeClr val="accent2">
                <a:lumMod val="75000"/>
              </a:schemeClr>
            </a:solidFill>
          </a:ln>
        </p:spPr>
        <p:style>
          <a:lnRef idx="2">
            <a:schemeClr val="dk1"/>
          </a:lnRef>
          <a:fillRef idx="0">
            <a:schemeClr val="dk1"/>
          </a:fillRef>
          <a:effectRef idx="1">
            <a:schemeClr val="dk1"/>
          </a:effectRef>
          <a:fontRef idx="minor">
            <a:schemeClr val="tx1"/>
          </a:fontRef>
        </p:style>
      </p:cxnSp>
      <p:sp>
        <p:nvSpPr>
          <p:cNvPr id="59" name="CasellaDiTesto 58">
            <a:extLst>
              <a:ext uri="{FF2B5EF4-FFF2-40B4-BE49-F238E27FC236}">
                <a16:creationId xmlns:a16="http://schemas.microsoft.com/office/drawing/2014/main" id="{05352758-7E76-5608-44D4-B01EF0F1CF9A}"/>
              </a:ext>
            </a:extLst>
          </p:cNvPr>
          <p:cNvSpPr txBox="1"/>
          <p:nvPr/>
        </p:nvSpPr>
        <p:spPr>
          <a:xfrm>
            <a:off x="699331" y="1226907"/>
            <a:ext cx="6097077" cy="400110"/>
          </a:xfrm>
          <a:prstGeom prst="rect">
            <a:avLst/>
          </a:prstGeom>
          <a:noFill/>
        </p:spPr>
        <p:txBody>
          <a:bodyPr wrap="square">
            <a:spAutoFit/>
          </a:bodyPr>
          <a:lstStyle/>
          <a:p>
            <a:r>
              <a:rPr lang="en-US" sz="2000" i="1" noProof="0" dirty="0">
                <a:latin typeface="Montserrat SemiBold" panose="00000700000000000000" pitchFamily="2" charset="0"/>
              </a:rPr>
              <a:t>Flux-averaged breakthrough curves (</a:t>
            </a:r>
            <a:r>
              <a:rPr lang="en-US" sz="2000" i="1" dirty="0">
                <a:latin typeface="Montserrat SemiBold" panose="00000700000000000000" pitchFamily="2" charset="0"/>
                <a:ea typeface="Cambria Math" panose="02040503050406030204" pitchFamily="18" charset="0"/>
              </a:rPr>
              <a:t>BTCs)</a:t>
            </a:r>
            <a:endParaRPr lang="it-IT" sz="2000" i="1" dirty="0">
              <a:latin typeface="Montserrat SemiBold" panose="00000700000000000000" pitchFamily="2" charset="0"/>
              <a:ea typeface="Cambria Math" panose="02040503050406030204" pitchFamily="18" charset="0"/>
            </a:endParaRPr>
          </a:p>
        </p:txBody>
      </p:sp>
    </p:spTree>
    <p:extLst>
      <p:ext uri="{BB962C8B-B14F-4D97-AF65-F5344CB8AC3E}">
        <p14:creationId xmlns:p14="http://schemas.microsoft.com/office/powerpoint/2010/main" val="6531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E71F8-E957-3312-672C-D079896642C9}"/>
            </a:ext>
          </a:extLst>
        </p:cNvPr>
        <p:cNvGrpSpPr/>
        <p:nvPr/>
      </p:nvGrpSpPr>
      <p:grpSpPr>
        <a:xfrm>
          <a:off x="0" y="0"/>
          <a:ext cx="0" cy="0"/>
          <a:chOff x="0" y="0"/>
          <a:chExt cx="0" cy="0"/>
        </a:xfrm>
      </p:grpSpPr>
      <p:pic>
        <p:nvPicPr>
          <p:cNvPr id="32" name="Immagine 31">
            <a:extLst>
              <a:ext uri="{FF2B5EF4-FFF2-40B4-BE49-F238E27FC236}">
                <a16:creationId xmlns:a16="http://schemas.microsoft.com/office/drawing/2014/main" id="{C92B0A13-CC20-4E08-BA12-B520BC9ADD7B}"/>
              </a:ext>
            </a:extLst>
          </p:cNvPr>
          <p:cNvPicPr>
            <a:picLocks noChangeAspect="1"/>
          </p:cNvPicPr>
          <p:nvPr/>
        </p:nvPicPr>
        <p:blipFill>
          <a:blip r:embed="rId3"/>
          <a:stretch>
            <a:fillRect/>
          </a:stretch>
        </p:blipFill>
        <p:spPr>
          <a:xfrm>
            <a:off x="192543" y="2973471"/>
            <a:ext cx="2840881" cy="1997185"/>
          </a:xfrm>
          <a:prstGeom prst="rect">
            <a:avLst/>
          </a:prstGeom>
        </p:spPr>
      </p:pic>
      <p:sp>
        <p:nvSpPr>
          <p:cNvPr id="2" name="Titolo 1">
            <a:extLst>
              <a:ext uri="{FF2B5EF4-FFF2-40B4-BE49-F238E27FC236}">
                <a16:creationId xmlns:a16="http://schemas.microsoft.com/office/drawing/2014/main" id="{CF9D1784-5AD4-5A08-B5D6-70DDED8C55AB}"/>
              </a:ext>
            </a:extLst>
          </p:cNvPr>
          <p:cNvSpPr>
            <a:spLocks noGrp="1"/>
          </p:cNvSpPr>
          <p:nvPr>
            <p:ph type="title"/>
          </p:nvPr>
        </p:nvSpPr>
        <p:spPr/>
        <p:txBody>
          <a:bodyPr/>
          <a:lstStyle/>
          <a:p>
            <a:r>
              <a:rPr lang="en-US" dirty="0"/>
              <a:t>Average vs Local Behavior</a:t>
            </a:r>
          </a:p>
        </p:txBody>
      </p:sp>
      <p:grpSp>
        <p:nvGrpSpPr>
          <p:cNvPr id="4" name="Gruppo 3">
            <a:extLst>
              <a:ext uri="{FF2B5EF4-FFF2-40B4-BE49-F238E27FC236}">
                <a16:creationId xmlns:a16="http://schemas.microsoft.com/office/drawing/2014/main" id="{C6FB052E-0B01-0D1B-DADF-5FEF9F660317}"/>
              </a:ext>
            </a:extLst>
          </p:cNvPr>
          <p:cNvGrpSpPr/>
          <p:nvPr/>
        </p:nvGrpSpPr>
        <p:grpSpPr>
          <a:xfrm>
            <a:off x="1987826" y="31362"/>
            <a:ext cx="8530678" cy="261610"/>
            <a:chOff x="1987826" y="31362"/>
            <a:chExt cx="8530678" cy="261610"/>
          </a:xfrm>
        </p:grpSpPr>
        <p:sp>
          <p:nvSpPr>
            <p:cNvPr id="5" name="CasellaDiTesto 4">
              <a:extLst>
                <a:ext uri="{FF2B5EF4-FFF2-40B4-BE49-F238E27FC236}">
                  <a16:creationId xmlns:a16="http://schemas.microsoft.com/office/drawing/2014/main" id="{C8536EA1-B837-DB42-63C2-8D85C8385C93}"/>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7" name="CasellaDiTesto 6">
              <a:extLst>
                <a:ext uri="{FF2B5EF4-FFF2-40B4-BE49-F238E27FC236}">
                  <a16:creationId xmlns:a16="http://schemas.microsoft.com/office/drawing/2014/main" id="{F3CC2FB3-6C07-43F3-4D01-53ED4A058D3D}"/>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9" name="CasellaDiTesto 8">
              <a:extLst>
                <a:ext uri="{FF2B5EF4-FFF2-40B4-BE49-F238E27FC236}">
                  <a16:creationId xmlns:a16="http://schemas.microsoft.com/office/drawing/2014/main" id="{07E98176-A2CD-5170-B372-8C6C9711FB75}"/>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0" name="CasellaDiTesto 9">
              <a:extLst>
                <a:ext uri="{FF2B5EF4-FFF2-40B4-BE49-F238E27FC236}">
                  <a16:creationId xmlns:a16="http://schemas.microsoft.com/office/drawing/2014/main" id="{AB49FB13-9DEC-BCCA-8F0C-444D8CE07BFF}"/>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86ACA1C9-1798-31F7-C20B-A6C5FEC91209}"/>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877CD2D9-F051-9D83-600F-2F3982BE326A}"/>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525645DE-737F-D997-ECD2-65B9CB332BAB}"/>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pic>
        <p:nvPicPr>
          <p:cNvPr id="27" name="Immagine 26">
            <a:extLst>
              <a:ext uri="{FF2B5EF4-FFF2-40B4-BE49-F238E27FC236}">
                <a16:creationId xmlns:a16="http://schemas.microsoft.com/office/drawing/2014/main" id="{25F363F1-C702-7F2C-92C9-229D819571AC}"/>
              </a:ext>
            </a:extLst>
          </p:cNvPr>
          <p:cNvPicPr>
            <a:picLocks noChangeAspect="1"/>
          </p:cNvPicPr>
          <p:nvPr/>
        </p:nvPicPr>
        <p:blipFill>
          <a:blip r:embed="rId4"/>
          <a:stretch>
            <a:fillRect/>
          </a:stretch>
        </p:blipFill>
        <p:spPr>
          <a:xfrm>
            <a:off x="7769031" y="2601044"/>
            <a:ext cx="2971863" cy="2187875"/>
          </a:xfrm>
          <a:prstGeom prst="rect">
            <a:avLst/>
          </a:prstGeom>
        </p:spPr>
      </p:pic>
      <p:pic>
        <p:nvPicPr>
          <p:cNvPr id="29" name="Immagine 28">
            <a:extLst>
              <a:ext uri="{FF2B5EF4-FFF2-40B4-BE49-F238E27FC236}">
                <a16:creationId xmlns:a16="http://schemas.microsoft.com/office/drawing/2014/main" id="{E2F33942-C857-52BA-05FA-8ACCA2F1A3E7}"/>
              </a:ext>
            </a:extLst>
          </p:cNvPr>
          <p:cNvPicPr>
            <a:picLocks noChangeAspect="1"/>
          </p:cNvPicPr>
          <p:nvPr/>
        </p:nvPicPr>
        <p:blipFill>
          <a:blip r:embed="rId5"/>
          <a:stretch>
            <a:fillRect/>
          </a:stretch>
        </p:blipFill>
        <p:spPr>
          <a:xfrm>
            <a:off x="11008832" y="2255558"/>
            <a:ext cx="536201" cy="2954811"/>
          </a:xfrm>
          <a:prstGeom prst="rect">
            <a:avLst/>
          </a:prstGeom>
        </p:spPr>
      </p:pic>
      <p:sp>
        <p:nvSpPr>
          <p:cNvPr id="21" name="Rettangolo 20">
            <a:extLst>
              <a:ext uri="{FF2B5EF4-FFF2-40B4-BE49-F238E27FC236}">
                <a16:creationId xmlns:a16="http://schemas.microsoft.com/office/drawing/2014/main" id="{05014F6B-879C-CCCB-72B7-FB1568A9CE94}"/>
              </a:ext>
            </a:extLst>
          </p:cNvPr>
          <p:cNvSpPr/>
          <p:nvPr/>
        </p:nvSpPr>
        <p:spPr>
          <a:xfrm>
            <a:off x="7547765" y="2255559"/>
            <a:ext cx="4167740" cy="301434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sellaDiTesto 41">
            <a:extLst>
              <a:ext uri="{FF2B5EF4-FFF2-40B4-BE49-F238E27FC236}">
                <a16:creationId xmlns:a16="http://schemas.microsoft.com/office/drawing/2014/main" id="{1DAD9754-8B14-243C-9BB9-9938AAB31E53}"/>
              </a:ext>
            </a:extLst>
          </p:cNvPr>
          <p:cNvSpPr txBox="1"/>
          <p:nvPr/>
        </p:nvSpPr>
        <p:spPr>
          <a:xfrm>
            <a:off x="7543521" y="5281582"/>
            <a:ext cx="4176228" cy="338554"/>
          </a:xfrm>
          <a:prstGeom prst="rect">
            <a:avLst/>
          </a:prstGeom>
          <a:solidFill>
            <a:schemeClr val="tx1">
              <a:lumMod val="85000"/>
              <a:lumOff val="15000"/>
            </a:schemeClr>
          </a:solidFill>
          <a:ln>
            <a:solidFill>
              <a:schemeClr val="tx1">
                <a:lumMod val="85000"/>
                <a:lumOff val="15000"/>
              </a:schemeClr>
            </a:solidFill>
          </a:ln>
        </p:spPr>
        <p:txBody>
          <a:bodyPr wrap="square">
            <a:spAutoFit/>
          </a:bodyPr>
          <a:lstStyle/>
          <a:p>
            <a:pPr algn="ctr"/>
            <a:r>
              <a:rPr lang="en-US" sz="1600" b="1" noProof="0" dirty="0">
                <a:solidFill>
                  <a:schemeClr val="bg1"/>
                </a:solidFill>
                <a:latin typeface="Montserrat" panose="00000500000000000000" pitchFamily="2" charset="0"/>
              </a:rPr>
              <a:t>2.5 days</a:t>
            </a:r>
          </a:p>
        </p:txBody>
      </p:sp>
      <p:pic>
        <p:nvPicPr>
          <p:cNvPr id="20" name="Immagine 19">
            <a:extLst>
              <a:ext uri="{FF2B5EF4-FFF2-40B4-BE49-F238E27FC236}">
                <a16:creationId xmlns:a16="http://schemas.microsoft.com/office/drawing/2014/main" id="{9A2B0041-D610-2DA5-38DD-1DF4C79A85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97610" y="2531662"/>
            <a:ext cx="3301808" cy="2749920"/>
          </a:xfrm>
          <a:prstGeom prst="rect">
            <a:avLst/>
          </a:prstGeom>
        </p:spPr>
      </p:pic>
      <p:pic>
        <p:nvPicPr>
          <p:cNvPr id="25" name="Immagine 24">
            <a:extLst>
              <a:ext uri="{FF2B5EF4-FFF2-40B4-BE49-F238E27FC236}">
                <a16:creationId xmlns:a16="http://schemas.microsoft.com/office/drawing/2014/main" id="{A19B4EFD-947C-64FC-5C6C-FFFE7532C811}"/>
              </a:ext>
            </a:extLst>
          </p:cNvPr>
          <p:cNvPicPr>
            <a:picLocks noChangeAspect="1"/>
          </p:cNvPicPr>
          <p:nvPr/>
        </p:nvPicPr>
        <p:blipFill>
          <a:blip r:embed="rId7"/>
          <a:stretch>
            <a:fillRect/>
          </a:stretch>
        </p:blipFill>
        <p:spPr>
          <a:xfrm>
            <a:off x="7002508" y="3515506"/>
            <a:ext cx="323852" cy="552454"/>
          </a:xfrm>
          <a:prstGeom prst="rect">
            <a:avLst/>
          </a:prstGeom>
        </p:spPr>
      </p:pic>
      <p:cxnSp>
        <p:nvCxnSpPr>
          <p:cNvPr id="14" name="Connettore 2 13">
            <a:extLst>
              <a:ext uri="{FF2B5EF4-FFF2-40B4-BE49-F238E27FC236}">
                <a16:creationId xmlns:a16="http://schemas.microsoft.com/office/drawing/2014/main" id="{3812DD8D-C5A2-450F-247E-0B8E4DC08AB8}"/>
              </a:ext>
            </a:extLst>
          </p:cNvPr>
          <p:cNvCxnSpPr>
            <a:cxnSpLocks/>
          </p:cNvCxnSpPr>
          <p:nvPr/>
        </p:nvCxnSpPr>
        <p:spPr>
          <a:xfrm>
            <a:off x="4816163" y="3270449"/>
            <a:ext cx="2551744" cy="137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Ovale 17">
            <a:extLst>
              <a:ext uri="{FF2B5EF4-FFF2-40B4-BE49-F238E27FC236}">
                <a16:creationId xmlns:a16="http://schemas.microsoft.com/office/drawing/2014/main" id="{B352C6E6-449C-3CD8-8E2A-25E20493C1E7}"/>
              </a:ext>
            </a:extLst>
          </p:cNvPr>
          <p:cNvSpPr/>
          <p:nvPr/>
        </p:nvSpPr>
        <p:spPr>
          <a:xfrm>
            <a:off x="4760013" y="3247716"/>
            <a:ext cx="56150" cy="5925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ccia a destra 60">
            <a:extLst>
              <a:ext uri="{FF2B5EF4-FFF2-40B4-BE49-F238E27FC236}">
                <a16:creationId xmlns:a16="http://schemas.microsoft.com/office/drawing/2014/main" id="{581A6409-0B1C-BA6A-5FF5-E1D1ABBB9FBC}"/>
              </a:ext>
            </a:extLst>
          </p:cNvPr>
          <p:cNvSpPr/>
          <p:nvPr/>
        </p:nvSpPr>
        <p:spPr>
          <a:xfrm rot="10800000" flipH="1">
            <a:off x="3424882" y="3705185"/>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ma 30">
            <a:extLst>
              <a:ext uri="{FF2B5EF4-FFF2-40B4-BE49-F238E27FC236}">
                <a16:creationId xmlns:a16="http://schemas.microsoft.com/office/drawing/2014/main" id="{0C648F8A-6E87-AD4F-0256-EF5316A8255B}"/>
              </a:ext>
            </a:extLst>
          </p:cNvPr>
          <p:cNvSpPr/>
          <p:nvPr/>
        </p:nvSpPr>
        <p:spPr>
          <a:xfrm rot="16200000" flipH="1">
            <a:off x="653631" y="3130254"/>
            <a:ext cx="623223" cy="696485"/>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asellaDiTesto 32">
            <a:extLst>
              <a:ext uri="{FF2B5EF4-FFF2-40B4-BE49-F238E27FC236}">
                <a16:creationId xmlns:a16="http://schemas.microsoft.com/office/drawing/2014/main" id="{48E15300-67E2-76F4-1C38-D52DF8DC4C2A}"/>
              </a:ext>
            </a:extLst>
          </p:cNvPr>
          <p:cNvSpPr txBox="1"/>
          <p:nvPr/>
        </p:nvSpPr>
        <p:spPr>
          <a:xfrm>
            <a:off x="3084626" y="4447600"/>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34" name="Connettore 2 33">
            <a:extLst>
              <a:ext uri="{FF2B5EF4-FFF2-40B4-BE49-F238E27FC236}">
                <a16:creationId xmlns:a16="http://schemas.microsoft.com/office/drawing/2014/main" id="{F08959FA-EE42-E04E-05BA-65BB6B23784D}"/>
              </a:ext>
            </a:extLst>
          </p:cNvPr>
          <p:cNvCxnSpPr>
            <a:cxnSpLocks/>
          </p:cNvCxnSpPr>
          <p:nvPr/>
        </p:nvCxnSpPr>
        <p:spPr>
          <a:xfrm>
            <a:off x="2758133" y="4508834"/>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5" name="Gruppo 34">
            <a:extLst>
              <a:ext uri="{FF2B5EF4-FFF2-40B4-BE49-F238E27FC236}">
                <a16:creationId xmlns:a16="http://schemas.microsoft.com/office/drawing/2014/main" id="{C4336647-5ACB-0A82-78ED-7F72C04DE3F5}"/>
              </a:ext>
            </a:extLst>
          </p:cNvPr>
          <p:cNvGrpSpPr/>
          <p:nvPr/>
        </p:nvGrpSpPr>
        <p:grpSpPr>
          <a:xfrm>
            <a:off x="641208" y="2890891"/>
            <a:ext cx="104734" cy="297062"/>
            <a:chOff x="2279059" y="774125"/>
            <a:chExt cx="154046" cy="436929"/>
          </a:xfrm>
          <a:solidFill>
            <a:schemeClr val="tx1"/>
          </a:solidFill>
        </p:grpSpPr>
        <p:cxnSp>
          <p:nvCxnSpPr>
            <p:cNvPr id="36" name="Connettore diritto 35">
              <a:extLst>
                <a:ext uri="{FF2B5EF4-FFF2-40B4-BE49-F238E27FC236}">
                  <a16:creationId xmlns:a16="http://schemas.microsoft.com/office/drawing/2014/main" id="{86AA23BD-EB0C-C50E-EE85-417CC9390CCA}"/>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37" name="Triangolo isoscele 36">
              <a:extLst>
                <a:ext uri="{FF2B5EF4-FFF2-40B4-BE49-F238E27FC236}">
                  <a16:creationId xmlns:a16="http://schemas.microsoft.com/office/drawing/2014/main" id="{BDEBE9D8-3DEE-E98A-A711-E1519984150F}"/>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asellaDiTesto 37">
            <a:extLst>
              <a:ext uri="{FF2B5EF4-FFF2-40B4-BE49-F238E27FC236}">
                <a16:creationId xmlns:a16="http://schemas.microsoft.com/office/drawing/2014/main" id="{DDB47046-1B58-0A08-1C84-537EDB5E03DA}"/>
              </a:ext>
            </a:extLst>
          </p:cNvPr>
          <p:cNvSpPr txBox="1"/>
          <p:nvPr/>
        </p:nvSpPr>
        <p:spPr>
          <a:xfrm>
            <a:off x="1136768" y="2933712"/>
            <a:ext cx="1382737" cy="312220"/>
          </a:xfrm>
          <a:prstGeom prst="rect">
            <a:avLst/>
          </a:prstGeom>
          <a:noFill/>
        </p:spPr>
        <p:txBody>
          <a:bodyPr wrap="square">
            <a:spAutoFit/>
          </a:bodyPr>
          <a:lstStyle/>
          <a:p>
            <a:pPr algn="ctr"/>
            <a:r>
              <a:rPr lang="en-US" sz="1400" noProof="0" dirty="0">
                <a:solidFill>
                  <a:srgbClr val="EA4336"/>
                </a:solidFill>
                <a:latin typeface="Montserrat" panose="00000500000000000000" pitchFamily="2" charset="0"/>
              </a:rPr>
              <a:t>Upstream</a:t>
            </a:r>
            <a:endParaRPr lang="it-IT" sz="1400" dirty="0">
              <a:solidFill>
                <a:srgbClr val="EA4336"/>
              </a:solidFill>
              <a:latin typeface="Montserrat" panose="00000500000000000000" pitchFamily="2" charset="0"/>
              <a:ea typeface="Cambria Math" panose="02040503050406030204" pitchFamily="18" charset="0"/>
            </a:endParaRPr>
          </a:p>
        </p:txBody>
      </p:sp>
      <p:cxnSp>
        <p:nvCxnSpPr>
          <p:cNvPr id="40" name="Connettore diritto 39">
            <a:extLst>
              <a:ext uri="{FF2B5EF4-FFF2-40B4-BE49-F238E27FC236}">
                <a16:creationId xmlns:a16="http://schemas.microsoft.com/office/drawing/2014/main" id="{C60FEB3F-99E9-CB10-914B-46D86B87F3BF}"/>
              </a:ext>
            </a:extLst>
          </p:cNvPr>
          <p:cNvCxnSpPr>
            <a:cxnSpLocks/>
          </p:cNvCxnSpPr>
          <p:nvPr/>
        </p:nvCxnSpPr>
        <p:spPr>
          <a:xfrm flipV="1">
            <a:off x="6865029" y="2889012"/>
            <a:ext cx="0" cy="2002050"/>
          </a:xfrm>
          <a:prstGeom prst="line">
            <a:avLst/>
          </a:prstGeom>
          <a:ln w="12700">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sp>
        <p:nvSpPr>
          <p:cNvPr id="62" name="CasellaDiTesto 61">
            <a:extLst>
              <a:ext uri="{FF2B5EF4-FFF2-40B4-BE49-F238E27FC236}">
                <a16:creationId xmlns:a16="http://schemas.microsoft.com/office/drawing/2014/main" id="{CE6556F3-D4E8-2A2E-C58E-5C4C78577470}"/>
              </a:ext>
            </a:extLst>
          </p:cNvPr>
          <p:cNvSpPr txBox="1"/>
          <p:nvPr/>
        </p:nvSpPr>
        <p:spPr>
          <a:xfrm>
            <a:off x="4778851" y="4628577"/>
            <a:ext cx="913616" cy="276999"/>
          </a:xfrm>
          <a:prstGeom prst="rect">
            <a:avLst/>
          </a:prstGeom>
          <a:noFill/>
        </p:spPr>
        <p:txBody>
          <a:bodyPr wrap="square">
            <a:spAutoFit/>
          </a:bodyPr>
          <a:lstStyle/>
          <a:p>
            <a:pPr algn="just"/>
            <a:r>
              <a:rPr lang="en-US" sz="1200" b="1" noProof="0" dirty="0">
                <a:latin typeface="Montserrat" panose="00000500000000000000" pitchFamily="2" charset="0"/>
              </a:rPr>
              <a:t>2.5 days</a:t>
            </a:r>
          </a:p>
        </p:txBody>
      </p:sp>
      <p:sp>
        <p:nvSpPr>
          <p:cNvPr id="24" name="Ovale 23">
            <a:extLst>
              <a:ext uri="{FF2B5EF4-FFF2-40B4-BE49-F238E27FC236}">
                <a16:creationId xmlns:a16="http://schemas.microsoft.com/office/drawing/2014/main" id="{562E9581-6B97-97FC-4235-45BB5DBB10CC}"/>
              </a:ext>
            </a:extLst>
          </p:cNvPr>
          <p:cNvSpPr/>
          <p:nvPr/>
        </p:nvSpPr>
        <p:spPr>
          <a:xfrm>
            <a:off x="4760013" y="4861434"/>
            <a:ext cx="56150" cy="5925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ttore diritto 25">
            <a:extLst>
              <a:ext uri="{FF2B5EF4-FFF2-40B4-BE49-F238E27FC236}">
                <a16:creationId xmlns:a16="http://schemas.microsoft.com/office/drawing/2014/main" id="{F43B669D-FCD2-47F2-0AF1-C79DB4F37A88}"/>
              </a:ext>
            </a:extLst>
          </p:cNvPr>
          <p:cNvCxnSpPr>
            <a:cxnSpLocks/>
          </p:cNvCxnSpPr>
          <p:nvPr/>
        </p:nvCxnSpPr>
        <p:spPr>
          <a:xfrm>
            <a:off x="4787311" y="3332480"/>
            <a:ext cx="0" cy="1577811"/>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3" name="CasellaDiTesto 2">
            <a:extLst>
              <a:ext uri="{FF2B5EF4-FFF2-40B4-BE49-F238E27FC236}">
                <a16:creationId xmlns:a16="http://schemas.microsoft.com/office/drawing/2014/main" id="{E2399B7F-C621-B24C-7018-8388B312FDE9}"/>
              </a:ext>
            </a:extLst>
          </p:cNvPr>
          <p:cNvSpPr txBox="1"/>
          <p:nvPr/>
        </p:nvSpPr>
        <p:spPr>
          <a:xfrm>
            <a:off x="4765714" y="2594073"/>
            <a:ext cx="1766313" cy="276999"/>
          </a:xfrm>
          <a:prstGeom prst="rect">
            <a:avLst/>
          </a:prstGeom>
          <a:solidFill>
            <a:schemeClr val="bg1"/>
          </a:solidFill>
        </p:spPr>
        <p:txBody>
          <a:bodyPr wrap="square">
            <a:spAutoFit/>
          </a:bodyPr>
          <a:lstStyle/>
          <a:p>
            <a:pPr algn="ctr"/>
            <a:r>
              <a:rPr lang="en-US" sz="1200" dirty="0">
                <a:latin typeface="Montserrat" panose="00000500000000000000" pitchFamily="2" charset="0"/>
              </a:rPr>
              <a:t>Up</a:t>
            </a:r>
            <a:r>
              <a:rPr lang="en-US" sz="1200" noProof="0" dirty="0">
                <a:latin typeface="Montserrat" panose="00000500000000000000" pitchFamily="2" charset="0"/>
              </a:rPr>
              <a:t>stream</a:t>
            </a:r>
            <a:endParaRPr lang="it-IT" sz="1200" dirty="0">
              <a:latin typeface="Montserrat" panose="00000500000000000000" pitchFamily="2" charset="0"/>
              <a:ea typeface="Cambria Math" panose="02040503050406030204" pitchFamily="18" charset="0"/>
            </a:endParaRPr>
          </a:p>
        </p:txBody>
      </p:sp>
      <p:sp>
        <p:nvSpPr>
          <p:cNvPr id="6" name="CasellaDiTesto 5">
            <a:extLst>
              <a:ext uri="{FF2B5EF4-FFF2-40B4-BE49-F238E27FC236}">
                <a16:creationId xmlns:a16="http://schemas.microsoft.com/office/drawing/2014/main" id="{FC09015F-DAC1-5D3F-AE39-1A7F92F20B87}"/>
              </a:ext>
            </a:extLst>
          </p:cNvPr>
          <p:cNvSpPr txBox="1"/>
          <p:nvPr/>
        </p:nvSpPr>
        <p:spPr>
          <a:xfrm>
            <a:off x="4197212" y="1720416"/>
            <a:ext cx="2758038" cy="400110"/>
          </a:xfrm>
          <a:prstGeom prst="rect">
            <a:avLst/>
          </a:prstGeom>
          <a:noFill/>
        </p:spPr>
        <p:txBody>
          <a:bodyPr wrap="square">
            <a:spAutoFit/>
          </a:bodyPr>
          <a:lstStyle/>
          <a:p>
            <a:r>
              <a:rPr lang="en-US" sz="2000" i="1" noProof="0" dirty="0">
                <a:latin typeface="Montserrat SemiBold" panose="00000700000000000000" pitchFamily="2" charset="0"/>
              </a:rPr>
              <a:t>Flux-averaged </a:t>
            </a:r>
            <a:r>
              <a:rPr lang="en-US" sz="2000" i="1" dirty="0">
                <a:latin typeface="Montserrat SemiBold" panose="00000700000000000000" pitchFamily="2" charset="0"/>
                <a:ea typeface="Cambria Math" panose="02040503050406030204" pitchFamily="18" charset="0"/>
              </a:rPr>
              <a:t>BTC</a:t>
            </a:r>
            <a:endParaRPr lang="it-IT" sz="2000" i="1" dirty="0">
              <a:latin typeface="Montserrat SemiBold" panose="00000700000000000000" pitchFamily="2" charset="0"/>
              <a:ea typeface="Cambria Math" panose="02040503050406030204" pitchFamily="18" charset="0"/>
            </a:endParaRPr>
          </a:p>
        </p:txBody>
      </p:sp>
      <p:sp>
        <p:nvSpPr>
          <p:cNvPr id="8" name="CasellaDiTesto 7">
            <a:extLst>
              <a:ext uri="{FF2B5EF4-FFF2-40B4-BE49-F238E27FC236}">
                <a16:creationId xmlns:a16="http://schemas.microsoft.com/office/drawing/2014/main" id="{70AEC51F-4FCC-2CB6-918C-1FFAD2BEAB26}"/>
              </a:ext>
            </a:extLst>
          </p:cNvPr>
          <p:cNvSpPr txBox="1"/>
          <p:nvPr/>
        </p:nvSpPr>
        <p:spPr>
          <a:xfrm>
            <a:off x="7543520" y="1720416"/>
            <a:ext cx="4167739" cy="400110"/>
          </a:xfrm>
          <a:prstGeom prst="rect">
            <a:avLst/>
          </a:prstGeom>
          <a:noFill/>
        </p:spPr>
        <p:txBody>
          <a:bodyPr wrap="square">
            <a:spAutoFit/>
          </a:bodyPr>
          <a:lstStyle/>
          <a:p>
            <a:pPr algn="ctr"/>
            <a:r>
              <a:rPr lang="en-US" sz="2000" i="1" noProof="0" dirty="0">
                <a:latin typeface="Montserrat SemiBold" panose="00000700000000000000" pitchFamily="2" charset="0"/>
              </a:rPr>
              <a:t>Local behavior</a:t>
            </a:r>
            <a:endParaRPr lang="it-IT" sz="2000" i="1" dirty="0">
              <a:latin typeface="Montserrat SemiBold" panose="00000700000000000000" pitchFamily="2" charset="0"/>
              <a:ea typeface="Cambria Math" panose="02040503050406030204" pitchFamily="18" charset="0"/>
            </a:endParaRPr>
          </a:p>
        </p:txBody>
      </p:sp>
    </p:spTree>
    <p:extLst>
      <p:ext uri="{BB962C8B-B14F-4D97-AF65-F5344CB8AC3E}">
        <p14:creationId xmlns:p14="http://schemas.microsoft.com/office/powerpoint/2010/main" val="1572866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7E1E-C249-9A1A-A221-9C9BB9935A13}"/>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377232F1-125C-C024-C162-3E7C5CB278C0}"/>
              </a:ext>
            </a:extLst>
          </p:cNvPr>
          <p:cNvPicPr>
            <a:picLocks noChangeAspect="1"/>
          </p:cNvPicPr>
          <p:nvPr/>
        </p:nvPicPr>
        <p:blipFill>
          <a:blip r:embed="rId3"/>
          <a:stretch>
            <a:fillRect/>
          </a:stretch>
        </p:blipFill>
        <p:spPr>
          <a:xfrm>
            <a:off x="7772400" y="2606040"/>
            <a:ext cx="2971800" cy="2170959"/>
          </a:xfrm>
          <a:prstGeom prst="rect">
            <a:avLst/>
          </a:prstGeom>
        </p:spPr>
      </p:pic>
      <p:sp>
        <p:nvSpPr>
          <p:cNvPr id="2" name="Titolo 1">
            <a:extLst>
              <a:ext uri="{FF2B5EF4-FFF2-40B4-BE49-F238E27FC236}">
                <a16:creationId xmlns:a16="http://schemas.microsoft.com/office/drawing/2014/main" id="{1A63722E-A3F8-FA21-C70D-F0040D3FF9EA}"/>
              </a:ext>
            </a:extLst>
          </p:cNvPr>
          <p:cNvSpPr>
            <a:spLocks noGrp="1"/>
          </p:cNvSpPr>
          <p:nvPr>
            <p:ph type="title"/>
          </p:nvPr>
        </p:nvSpPr>
        <p:spPr/>
        <p:txBody>
          <a:bodyPr/>
          <a:lstStyle/>
          <a:p>
            <a:r>
              <a:rPr lang="en-US" dirty="0"/>
              <a:t>Average vs Local Behavior</a:t>
            </a:r>
          </a:p>
        </p:txBody>
      </p:sp>
      <p:grpSp>
        <p:nvGrpSpPr>
          <p:cNvPr id="4" name="Gruppo 3">
            <a:extLst>
              <a:ext uri="{FF2B5EF4-FFF2-40B4-BE49-F238E27FC236}">
                <a16:creationId xmlns:a16="http://schemas.microsoft.com/office/drawing/2014/main" id="{99038ED1-9111-A765-244F-8048A1D7042D}"/>
              </a:ext>
            </a:extLst>
          </p:cNvPr>
          <p:cNvGrpSpPr/>
          <p:nvPr/>
        </p:nvGrpSpPr>
        <p:grpSpPr>
          <a:xfrm>
            <a:off x="1987826" y="31362"/>
            <a:ext cx="8530678" cy="261610"/>
            <a:chOff x="1987826" y="31362"/>
            <a:chExt cx="8530678" cy="261610"/>
          </a:xfrm>
        </p:grpSpPr>
        <p:sp>
          <p:nvSpPr>
            <p:cNvPr id="5" name="CasellaDiTesto 4">
              <a:extLst>
                <a:ext uri="{FF2B5EF4-FFF2-40B4-BE49-F238E27FC236}">
                  <a16:creationId xmlns:a16="http://schemas.microsoft.com/office/drawing/2014/main" id="{12B950E1-ECA8-2C74-0562-0211E318CFA0}"/>
                </a:ext>
              </a:extLst>
            </p:cNvPr>
            <p:cNvSpPr txBox="1"/>
            <p:nvPr userDrawn="1"/>
          </p:nvSpPr>
          <p:spPr>
            <a:xfrm>
              <a:off x="198782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MOTIVATION &amp; GOALS</a:t>
              </a:r>
            </a:p>
          </p:txBody>
        </p:sp>
        <p:sp>
          <p:nvSpPr>
            <p:cNvPr id="7" name="CasellaDiTesto 6">
              <a:extLst>
                <a:ext uri="{FF2B5EF4-FFF2-40B4-BE49-F238E27FC236}">
                  <a16:creationId xmlns:a16="http://schemas.microsoft.com/office/drawing/2014/main" id="{E5CAFB9E-1EFD-FCD8-1577-B8CAA49DF99A}"/>
                </a:ext>
              </a:extLst>
            </p:cNvPr>
            <p:cNvSpPr txBox="1"/>
            <p:nvPr userDrawn="1"/>
          </p:nvSpPr>
          <p:spPr>
            <a:xfrm>
              <a:off x="470306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METHODS</a:t>
              </a:r>
            </a:p>
          </p:txBody>
        </p:sp>
        <p:sp>
          <p:nvSpPr>
            <p:cNvPr id="9" name="CasellaDiTesto 8">
              <a:extLst>
                <a:ext uri="{FF2B5EF4-FFF2-40B4-BE49-F238E27FC236}">
                  <a16:creationId xmlns:a16="http://schemas.microsoft.com/office/drawing/2014/main" id="{ABAA430C-5046-044C-AC17-038C7E89AC24}"/>
                </a:ext>
              </a:extLst>
            </p:cNvPr>
            <p:cNvSpPr txBox="1"/>
            <p:nvPr userDrawn="1"/>
          </p:nvSpPr>
          <p:spPr>
            <a:xfrm>
              <a:off x="6528602" y="31362"/>
              <a:ext cx="2227098" cy="261610"/>
            </a:xfrm>
            <a:prstGeom prst="rect">
              <a:avLst/>
            </a:prstGeom>
            <a:noFill/>
          </p:spPr>
          <p:txBody>
            <a:bodyPr wrap="square" rtlCol="0">
              <a:spAutoFit/>
            </a:bodyPr>
            <a:lstStyle/>
            <a:p>
              <a:r>
                <a:rPr lang="en-US" sz="1100" b="1" dirty="0">
                  <a:solidFill>
                    <a:srgbClr val="007BC0"/>
                  </a:solidFill>
                  <a:latin typeface="Montserrat" panose="00000500000000000000" pitchFamily="2" charset="0"/>
                </a:rPr>
                <a:t>RESULTS</a:t>
              </a:r>
            </a:p>
          </p:txBody>
        </p:sp>
        <p:sp>
          <p:nvSpPr>
            <p:cNvPr id="10" name="CasellaDiTesto 9">
              <a:extLst>
                <a:ext uri="{FF2B5EF4-FFF2-40B4-BE49-F238E27FC236}">
                  <a16:creationId xmlns:a16="http://schemas.microsoft.com/office/drawing/2014/main" id="{D95AA51D-5379-ABF1-D013-696FD97CC766}"/>
                </a:ext>
              </a:extLst>
            </p:cNvPr>
            <p:cNvSpPr txBox="1"/>
            <p:nvPr userDrawn="1"/>
          </p:nvSpPr>
          <p:spPr>
            <a:xfrm>
              <a:off x="8291406" y="31362"/>
              <a:ext cx="2227098"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CONCLUSIONS</a:t>
              </a:r>
            </a:p>
          </p:txBody>
        </p:sp>
        <p:sp>
          <p:nvSpPr>
            <p:cNvPr id="11" name="CasellaDiTesto 10">
              <a:extLst>
                <a:ext uri="{FF2B5EF4-FFF2-40B4-BE49-F238E27FC236}">
                  <a16:creationId xmlns:a16="http://schemas.microsoft.com/office/drawing/2014/main" id="{F6314E17-C5A3-FE7C-0DB7-F6699B8302DD}"/>
                </a:ext>
              </a:extLst>
            </p:cNvPr>
            <p:cNvSpPr txBox="1"/>
            <p:nvPr/>
          </p:nvSpPr>
          <p:spPr>
            <a:xfrm>
              <a:off x="4076424"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2" name="CasellaDiTesto 11">
              <a:extLst>
                <a:ext uri="{FF2B5EF4-FFF2-40B4-BE49-F238E27FC236}">
                  <a16:creationId xmlns:a16="http://schemas.microsoft.com/office/drawing/2014/main" id="{F016AA7E-6409-6E3F-3C6C-0ACC3EB23223}"/>
                </a:ext>
              </a:extLst>
            </p:cNvPr>
            <p:cNvSpPr txBox="1"/>
            <p:nvPr/>
          </p:nvSpPr>
          <p:spPr>
            <a:xfrm>
              <a:off x="5896241"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sp>
          <p:nvSpPr>
            <p:cNvPr id="13" name="CasellaDiTesto 12">
              <a:extLst>
                <a:ext uri="{FF2B5EF4-FFF2-40B4-BE49-F238E27FC236}">
                  <a16:creationId xmlns:a16="http://schemas.microsoft.com/office/drawing/2014/main" id="{A6D72CD5-39D5-DFB4-C7D9-7BB392823BC5}"/>
                </a:ext>
              </a:extLst>
            </p:cNvPr>
            <p:cNvSpPr txBox="1"/>
            <p:nvPr/>
          </p:nvSpPr>
          <p:spPr>
            <a:xfrm>
              <a:off x="7629923" y="31362"/>
              <a:ext cx="399517" cy="261610"/>
            </a:xfrm>
            <a:prstGeom prst="rect">
              <a:avLst/>
            </a:prstGeom>
            <a:noFill/>
          </p:spPr>
          <p:txBody>
            <a:bodyPr wrap="square" rtlCol="0">
              <a:spAutoFit/>
            </a:bodyPr>
            <a:lstStyle/>
            <a:p>
              <a:r>
                <a:rPr lang="en-US" sz="1100" b="1" dirty="0">
                  <a:solidFill>
                    <a:schemeClr val="bg2">
                      <a:lumMod val="75000"/>
                    </a:schemeClr>
                  </a:solidFill>
                  <a:latin typeface="Montserrat" panose="00000500000000000000" pitchFamily="2" charset="0"/>
                </a:rPr>
                <a:t>&gt;&gt;</a:t>
              </a:r>
            </a:p>
          </p:txBody>
        </p:sp>
      </p:grpSp>
      <p:pic>
        <p:nvPicPr>
          <p:cNvPr id="29" name="Immagine 28">
            <a:extLst>
              <a:ext uri="{FF2B5EF4-FFF2-40B4-BE49-F238E27FC236}">
                <a16:creationId xmlns:a16="http://schemas.microsoft.com/office/drawing/2014/main" id="{5E996450-F09C-F203-3087-6971D29BF048}"/>
              </a:ext>
            </a:extLst>
          </p:cNvPr>
          <p:cNvPicPr>
            <a:picLocks noChangeAspect="1"/>
          </p:cNvPicPr>
          <p:nvPr/>
        </p:nvPicPr>
        <p:blipFill>
          <a:blip r:embed="rId4"/>
          <a:stretch>
            <a:fillRect/>
          </a:stretch>
        </p:blipFill>
        <p:spPr>
          <a:xfrm>
            <a:off x="11008832" y="2255558"/>
            <a:ext cx="536201" cy="2954811"/>
          </a:xfrm>
          <a:prstGeom prst="rect">
            <a:avLst/>
          </a:prstGeom>
        </p:spPr>
      </p:pic>
      <p:sp>
        <p:nvSpPr>
          <p:cNvPr id="21" name="Rettangolo 20">
            <a:extLst>
              <a:ext uri="{FF2B5EF4-FFF2-40B4-BE49-F238E27FC236}">
                <a16:creationId xmlns:a16="http://schemas.microsoft.com/office/drawing/2014/main" id="{28530859-7443-878E-D173-68C75F58A2E5}"/>
              </a:ext>
            </a:extLst>
          </p:cNvPr>
          <p:cNvSpPr/>
          <p:nvPr/>
        </p:nvSpPr>
        <p:spPr>
          <a:xfrm>
            <a:off x="7547765" y="2255559"/>
            <a:ext cx="4167740" cy="301434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sellaDiTesto 41">
            <a:extLst>
              <a:ext uri="{FF2B5EF4-FFF2-40B4-BE49-F238E27FC236}">
                <a16:creationId xmlns:a16="http://schemas.microsoft.com/office/drawing/2014/main" id="{0370F2E9-755F-3A5E-BB97-AEF041706132}"/>
              </a:ext>
            </a:extLst>
          </p:cNvPr>
          <p:cNvSpPr txBox="1"/>
          <p:nvPr/>
        </p:nvSpPr>
        <p:spPr>
          <a:xfrm>
            <a:off x="7543521" y="5281582"/>
            <a:ext cx="4176228" cy="338554"/>
          </a:xfrm>
          <a:prstGeom prst="rect">
            <a:avLst/>
          </a:prstGeom>
          <a:solidFill>
            <a:schemeClr val="tx1">
              <a:lumMod val="85000"/>
              <a:lumOff val="15000"/>
            </a:schemeClr>
          </a:solidFill>
          <a:ln>
            <a:solidFill>
              <a:schemeClr val="tx1">
                <a:lumMod val="85000"/>
                <a:lumOff val="15000"/>
              </a:schemeClr>
            </a:solidFill>
          </a:ln>
        </p:spPr>
        <p:txBody>
          <a:bodyPr wrap="square">
            <a:spAutoFit/>
          </a:bodyPr>
          <a:lstStyle/>
          <a:p>
            <a:pPr algn="ctr"/>
            <a:r>
              <a:rPr lang="en-US" sz="1600" b="1" noProof="0" dirty="0">
                <a:solidFill>
                  <a:schemeClr val="bg1"/>
                </a:solidFill>
                <a:latin typeface="Montserrat" panose="00000500000000000000" pitchFamily="2" charset="0"/>
              </a:rPr>
              <a:t>2.5 days</a:t>
            </a:r>
          </a:p>
        </p:txBody>
      </p:sp>
      <p:pic>
        <p:nvPicPr>
          <p:cNvPr id="20" name="Immagine 19">
            <a:extLst>
              <a:ext uri="{FF2B5EF4-FFF2-40B4-BE49-F238E27FC236}">
                <a16:creationId xmlns:a16="http://schemas.microsoft.com/office/drawing/2014/main" id="{08E31B40-5A3F-D18E-20B9-E9BF596BC5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97610" y="2531662"/>
            <a:ext cx="3301808" cy="2749920"/>
          </a:xfrm>
          <a:prstGeom prst="rect">
            <a:avLst/>
          </a:prstGeom>
        </p:spPr>
      </p:pic>
      <p:pic>
        <p:nvPicPr>
          <p:cNvPr id="25" name="Immagine 24">
            <a:extLst>
              <a:ext uri="{FF2B5EF4-FFF2-40B4-BE49-F238E27FC236}">
                <a16:creationId xmlns:a16="http://schemas.microsoft.com/office/drawing/2014/main" id="{0718D133-BA9F-7241-776B-BA0E8EE6E9EA}"/>
              </a:ext>
            </a:extLst>
          </p:cNvPr>
          <p:cNvPicPr>
            <a:picLocks noChangeAspect="1"/>
          </p:cNvPicPr>
          <p:nvPr/>
        </p:nvPicPr>
        <p:blipFill>
          <a:blip r:embed="rId6"/>
          <a:stretch>
            <a:fillRect/>
          </a:stretch>
        </p:blipFill>
        <p:spPr>
          <a:xfrm>
            <a:off x="7002508" y="3515506"/>
            <a:ext cx="323852" cy="552454"/>
          </a:xfrm>
          <a:prstGeom prst="rect">
            <a:avLst/>
          </a:prstGeom>
        </p:spPr>
      </p:pic>
      <p:cxnSp>
        <p:nvCxnSpPr>
          <p:cNvPr id="14" name="Connettore 2 13">
            <a:extLst>
              <a:ext uri="{FF2B5EF4-FFF2-40B4-BE49-F238E27FC236}">
                <a16:creationId xmlns:a16="http://schemas.microsoft.com/office/drawing/2014/main" id="{A55BB7BE-BE65-1B42-75BD-246899D5B628}"/>
              </a:ext>
            </a:extLst>
          </p:cNvPr>
          <p:cNvCxnSpPr>
            <a:cxnSpLocks/>
          </p:cNvCxnSpPr>
          <p:nvPr/>
        </p:nvCxnSpPr>
        <p:spPr>
          <a:xfrm>
            <a:off x="4816163" y="3489959"/>
            <a:ext cx="2551744" cy="137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Ovale 17">
            <a:extLst>
              <a:ext uri="{FF2B5EF4-FFF2-40B4-BE49-F238E27FC236}">
                <a16:creationId xmlns:a16="http://schemas.microsoft.com/office/drawing/2014/main" id="{598C813C-9BB0-7BE4-B776-AA1FEB3E4EBC}"/>
              </a:ext>
            </a:extLst>
          </p:cNvPr>
          <p:cNvSpPr/>
          <p:nvPr/>
        </p:nvSpPr>
        <p:spPr>
          <a:xfrm>
            <a:off x="4760013" y="3467226"/>
            <a:ext cx="56150" cy="5925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a:extLst>
              <a:ext uri="{FF2B5EF4-FFF2-40B4-BE49-F238E27FC236}">
                <a16:creationId xmlns:a16="http://schemas.microsoft.com/office/drawing/2014/main" id="{7EEF9DA3-1F06-41F4-1FC1-59AEBDF890AA}"/>
              </a:ext>
            </a:extLst>
          </p:cNvPr>
          <p:cNvSpPr/>
          <p:nvPr/>
        </p:nvSpPr>
        <p:spPr>
          <a:xfrm>
            <a:off x="4760013" y="4861434"/>
            <a:ext cx="56150" cy="5925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Connettore diritto 56">
            <a:extLst>
              <a:ext uri="{FF2B5EF4-FFF2-40B4-BE49-F238E27FC236}">
                <a16:creationId xmlns:a16="http://schemas.microsoft.com/office/drawing/2014/main" id="{99587C3E-5AE4-91C5-2C61-195FE5A06DEB}"/>
              </a:ext>
            </a:extLst>
          </p:cNvPr>
          <p:cNvCxnSpPr>
            <a:cxnSpLocks/>
          </p:cNvCxnSpPr>
          <p:nvPr/>
        </p:nvCxnSpPr>
        <p:spPr>
          <a:xfrm>
            <a:off x="4787311" y="3526483"/>
            <a:ext cx="0" cy="1383808"/>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61" name="Freccia a destra 60">
            <a:extLst>
              <a:ext uri="{FF2B5EF4-FFF2-40B4-BE49-F238E27FC236}">
                <a16:creationId xmlns:a16="http://schemas.microsoft.com/office/drawing/2014/main" id="{8013CA94-1482-BE12-0791-9D4D99164659}"/>
              </a:ext>
            </a:extLst>
          </p:cNvPr>
          <p:cNvSpPr/>
          <p:nvPr/>
        </p:nvSpPr>
        <p:spPr>
          <a:xfrm rot="10800000" flipH="1">
            <a:off x="3424882" y="3705185"/>
            <a:ext cx="307369" cy="435595"/>
          </a:xfrm>
          <a:prstGeom prst="rightArrow">
            <a:avLst>
              <a:gd name="adj1" fmla="val 50000"/>
              <a:gd name="adj2"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magine 22">
            <a:extLst>
              <a:ext uri="{FF2B5EF4-FFF2-40B4-BE49-F238E27FC236}">
                <a16:creationId xmlns:a16="http://schemas.microsoft.com/office/drawing/2014/main" id="{787A2725-30A6-FEB1-FA4F-7F6ECF57A796}"/>
              </a:ext>
            </a:extLst>
          </p:cNvPr>
          <p:cNvPicPr>
            <a:picLocks noChangeAspect="1"/>
          </p:cNvPicPr>
          <p:nvPr/>
        </p:nvPicPr>
        <p:blipFill>
          <a:blip r:embed="rId7"/>
          <a:stretch>
            <a:fillRect/>
          </a:stretch>
        </p:blipFill>
        <p:spPr>
          <a:xfrm>
            <a:off x="452904" y="3111515"/>
            <a:ext cx="2562244" cy="1514486"/>
          </a:xfrm>
          <a:prstGeom prst="rect">
            <a:avLst/>
          </a:prstGeom>
        </p:spPr>
      </p:pic>
      <p:sp>
        <p:nvSpPr>
          <p:cNvPr id="31" name="Parallelogramma 30">
            <a:extLst>
              <a:ext uri="{FF2B5EF4-FFF2-40B4-BE49-F238E27FC236}">
                <a16:creationId xmlns:a16="http://schemas.microsoft.com/office/drawing/2014/main" id="{4342C640-A36A-388A-893D-552903D4BD62}"/>
              </a:ext>
            </a:extLst>
          </p:cNvPr>
          <p:cNvSpPr/>
          <p:nvPr/>
        </p:nvSpPr>
        <p:spPr>
          <a:xfrm rot="16200000" flipH="1">
            <a:off x="653631" y="3130254"/>
            <a:ext cx="623223" cy="696485"/>
          </a:xfrm>
          <a:prstGeom prst="parallelogram">
            <a:avLst>
              <a:gd name="adj" fmla="val 24552"/>
            </a:avLst>
          </a:prstGeom>
          <a:solidFill>
            <a:srgbClr val="EA4336">
              <a:alpha val="34000"/>
            </a:srgbClr>
          </a:solidFill>
          <a:ln w="9525">
            <a:solidFill>
              <a:srgbClr val="EA433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asellaDiTesto 32">
            <a:extLst>
              <a:ext uri="{FF2B5EF4-FFF2-40B4-BE49-F238E27FC236}">
                <a16:creationId xmlns:a16="http://schemas.microsoft.com/office/drawing/2014/main" id="{B71B500B-337B-2D81-0543-2A683224E621}"/>
              </a:ext>
            </a:extLst>
          </p:cNvPr>
          <p:cNvSpPr txBox="1"/>
          <p:nvPr/>
        </p:nvSpPr>
        <p:spPr>
          <a:xfrm>
            <a:off x="3084626" y="4447600"/>
            <a:ext cx="363326" cy="384721"/>
          </a:xfrm>
          <a:prstGeom prst="rect">
            <a:avLst/>
          </a:prstGeom>
          <a:noFill/>
        </p:spPr>
        <p:txBody>
          <a:bodyPr wrap="square">
            <a:spAutoFit/>
          </a:bodyPr>
          <a:lstStyle/>
          <a:p>
            <a:pPr algn="just"/>
            <a:r>
              <a:rPr lang="en-US" sz="1900" i="1" dirty="0">
                <a:latin typeface="Montserrat" panose="00000500000000000000" pitchFamily="2" charset="0"/>
                <a:ea typeface="Cambria Math" panose="02040503050406030204" pitchFamily="18" charset="0"/>
              </a:rPr>
              <a:t>x</a:t>
            </a:r>
            <a:endParaRPr lang="en-US" sz="1900" noProof="0" dirty="0">
              <a:solidFill>
                <a:schemeClr val="tx1"/>
              </a:solidFill>
              <a:latin typeface="Montserrat" panose="00000500000000000000" pitchFamily="2" charset="0"/>
            </a:endParaRPr>
          </a:p>
        </p:txBody>
      </p:sp>
      <p:cxnSp>
        <p:nvCxnSpPr>
          <p:cNvPr id="34" name="Connettore 2 33">
            <a:extLst>
              <a:ext uri="{FF2B5EF4-FFF2-40B4-BE49-F238E27FC236}">
                <a16:creationId xmlns:a16="http://schemas.microsoft.com/office/drawing/2014/main" id="{B369539F-9DF2-6671-E1FF-87274D08C7F4}"/>
              </a:ext>
            </a:extLst>
          </p:cNvPr>
          <p:cNvCxnSpPr>
            <a:cxnSpLocks/>
          </p:cNvCxnSpPr>
          <p:nvPr/>
        </p:nvCxnSpPr>
        <p:spPr>
          <a:xfrm>
            <a:off x="2758133" y="4508834"/>
            <a:ext cx="360678" cy="1923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35" name="Gruppo 34">
            <a:extLst>
              <a:ext uri="{FF2B5EF4-FFF2-40B4-BE49-F238E27FC236}">
                <a16:creationId xmlns:a16="http://schemas.microsoft.com/office/drawing/2014/main" id="{8A0287E8-D663-ED61-68D9-33D5F64FD3B0}"/>
              </a:ext>
            </a:extLst>
          </p:cNvPr>
          <p:cNvGrpSpPr/>
          <p:nvPr/>
        </p:nvGrpSpPr>
        <p:grpSpPr>
          <a:xfrm>
            <a:off x="641208" y="2890891"/>
            <a:ext cx="104734" cy="297062"/>
            <a:chOff x="2279059" y="774125"/>
            <a:chExt cx="154046" cy="436929"/>
          </a:xfrm>
          <a:solidFill>
            <a:schemeClr val="tx1"/>
          </a:solidFill>
        </p:grpSpPr>
        <p:cxnSp>
          <p:nvCxnSpPr>
            <p:cNvPr id="36" name="Connettore diritto 35">
              <a:extLst>
                <a:ext uri="{FF2B5EF4-FFF2-40B4-BE49-F238E27FC236}">
                  <a16:creationId xmlns:a16="http://schemas.microsoft.com/office/drawing/2014/main" id="{028BFBB8-7E89-E845-3197-DC479BE6D29D}"/>
                </a:ext>
              </a:extLst>
            </p:cNvPr>
            <p:cNvCxnSpPr>
              <a:cxnSpLocks/>
            </p:cNvCxnSpPr>
            <p:nvPr/>
          </p:nvCxnSpPr>
          <p:spPr>
            <a:xfrm>
              <a:off x="2356082" y="774125"/>
              <a:ext cx="0" cy="386240"/>
            </a:xfrm>
            <a:prstGeom prst="line">
              <a:avLst/>
            </a:prstGeom>
            <a:grpFill/>
            <a:ln>
              <a:solidFill>
                <a:schemeClr val="tx1"/>
              </a:solidFill>
            </a:ln>
          </p:spPr>
          <p:style>
            <a:lnRef idx="2">
              <a:schemeClr val="dk1"/>
            </a:lnRef>
            <a:fillRef idx="0">
              <a:schemeClr val="dk1"/>
            </a:fillRef>
            <a:effectRef idx="1">
              <a:schemeClr val="dk1"/>
            </a:effectRef>
            <a:fontRef idx="minor">
              <a:schemeClr val="tx1"/>
            </a:fontRef>
          </p:style>
        </p:cxnSp>
        <p:sp>
          <p:nvSpPr>
            <p:cNvPr id="37" name="Triangolo isoscele 36">
              <a:extLst>
                <a:ext uri="{FF2B5EF4-FFF2-40B4-BE49-F238E27FC236}">
                  <a16:creationId xmlns:a16="http://schemas.microsoft.com/office/drawing/2014/main" id="{AD9BB36B-198F-A937-FE1D-56E7FB8791BE}"/>
                </a:ext>
              </a:extLst>
            </p:cNvPr>
            <p:cNvSpPr/>
            <p:nvPr/>
          </p:nvSpPr>
          <p:spPr>
            <a:xfrm rot="10800000">
              <a:off x="2279059" y="1078924"/>
              <a:ext cx="154046" cy="132130"/>
            </a:xfrm>
            <a:prstGeom prst="triangl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Connettore diritto 39">
            <a:extLst>
              <a:ext uri="{FF2B5EF4-FFF2-40B4-BE49-F238E27FC236}">
                <a16:creationId xmlns:a16="http://schemas.microsoft.com/office/drawing/2014/main" id="{6FE11039-0483-A773-D064-26BCBED6A104}"/>
              </a:ext>
            </a:extLst>
          </p:cNvPr>
          <p:cNvCxnSpPr>
            <a:cxnSpLocks/>
          </p:cNvCxnSpPr>
          <p:nvPr/>
        </p:nvCxnSpPr>
        <p:spPr>
          <a:xfrm flipV="1">
            <a:off x="6865029" y="2889012"/>
            <a:ext cx="0" cy="2002050"/>
          </a:xfrm>
          <a:prstGeom prst="line">
            <a:avLst/>
          </a:prstGeom>
          <a:ln w="12700">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sp>
        <p:nvSpPr>
          <p:cNvPr id="6" name="Rettangolo 5">
            <a:extLst>
              <a:ext uri="{FF2B5EF4-FFF2-40B4-BE49-F238E27FC236}">
                <a16:creationId xmlns:a16="http://schemas.microsoft.com/office/drawing/2014/main" id="{62B8ACE7-03F7-8D64-9FB1-0ACBDB993CEA}"/>
              </a:ext>
            </a:extLst>
          </p:cNvPr>
          <p:cNvSpPr/>
          <p:nvPr/>
        </p:nvSpPr>
        <p:spPr>
          <a:xfrm>
            <a:off x="10081857" y="2553093"/>
            <a:ext cx="172486" cy="270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asellaDiTesto 15">
            <a:extLst>
              <a:ext uri="{FF2B5EF4-FFF2-40B4-BE49-F238E27FC236}">
                <a16:creationId xmlns:a16="http://schemas.microsoft.com/office/drawing/2014/main" id="{9719A76B-A9C6-39A5-6D0F-13067F87F1CA}"/>
              </a:ext>
            </a:extLst>
          </p:cNvPr>
          <p:cNvSpPr txBox="1"/>
          <p:nvPr/>
        </p:nvSpPr>
        <p:spPr>
          <a:xfrm>
            <a:off x="1136768" y="2933712"/>
            <a:ext cx="1382737" cy="312220"/>
          </a:xfrm>
          <a:prstGeom prst="rect">
            <a:avLst/>
          </a:prstGeom>
          <a:noFill/>
        </p:spPr>
        <p:txBody>
          <a:bodyPr wrap="square">
            <a:spAutoFit/>
          </a:bodyPr>
          <a:lstStyle/>
          <a:p>
            <a:pPr algn="ctr"/>
            <a:r>
              <a:rPr lang="en-US" sz="1400" noProof="0" dirty="0">
                <a:solidFill>
                  <a:srgbClr val="EA4336"/>
                </a:solidFill>
                <a:latin typeface="Montserrat" panose="00000500000000000000" pitchFamily="2" charset="0"/>
              </a:rPr>
              <a:t>Upstream</a:t>
            </a:r>
            <a:endParaRPr lang="it-IT" sz="1400" dirty="0">
              <a:solidFill>
                <a:srgbClr val="EA4336"/>
              </a:solidFill>
              <a:latin typeface="Montserrat" panose="00000500000000000000" pitchFamily="2" charset="0"/>
              <a:ea typeface="Cambria Math" panose="02040503050406030204" pitchFamily="18" charset="0"/>
            </a:endParaRPr>
          </a:p>
        </p:txBody>
      </p:sp>
      <p:sp>
        <p:nvSpPr>
          <p:cNvPr id="3" name="CasellaDiTesto 2">
            <a:extLst>
              <a:ext uri="{FF2B5EF4-FFF2-40B4-BE49-F238E27FC236}">
                <a16:creationId xmlns:a16="http://schemas.microsoft.com/office/drawing/2014/main" id="{9503F277-6993-B27D-E6C6-5AEB084940F0}"/>
              </a:ext>
            </a:extLst>
          </p:cNvPr>
          <p:cNvSpPr txBox="1"/>
          <p:nvPr/>
        </p:nvSpPr>
        <p:spPr>
          <a:xfrm>
            <a:off x="4765714" y="2594073"/>
            <a:ext cx="1766313" cy="276999"/>
          </a:xfrm>
          <a:prstGeom prst="rect">
            <a:avLst/>
          </a:prstGeom>
          <a:solidFill>
            <a:schemeClr val="bg1"/>
          </a:solidFill>
        </p:spPr>
        <p:txBody>
          <a:bodyPr wrap="square">
            <a:spAutoFit/>
          </a:bodyPr>
          <a:lstStyle/>
          <a:p>
            <a:pPr algn="ctr"/>
            <a:r>
              <a:rPr lang="en-US" sz="1200" dirty="0">
                <a:latin typeface="Montserrat" panose="00000500000000000000" pitchFamily="2" charset="0"/>
              </a:rPr>
              <a:t>Up</a:t>
            </a:r>
            <a:r>
              <a:rPr lang="en-US" sz="1200" noProof="0" dirty="0">
                <a:latin typeface="Montserrat" panose="00000500000000000000" pitchFamily="2" charset="0"/>
              </a:rPr>
              <a:t>stream</a:t>
            </a:r>
            <a:endParaRPr lang="it-IT" sz="1200" dirty="0">
              <a:latin typeface="Montserrat" panose="00000500000000000000" pitchFamily="2" charset="0"/>
              <a:ea typeface="Cambria Math" panose="02040503050406030204" pitchFamily="18" charset="0"/>
            </a:endParaRPr>
          </a:p>
        </p:txBody>
      </p:sp>
      <p:sp>
        <p:nvSpPr>
          <p:cNvPr id="15" name="CasellaDiTesto 14">
            <a:extLst>
              <a:ext uri="{FF2B5EF4-FFF2-40B4-BE49-F238E27FC236}">
                <a16:creationId xmlns:a16="http://schemas.microsoft.com/office/drawing/2014/main" id="{2BEA6C29-6907-00FC-07CF-852720374E9C}"/>
              </a:ext>
            </a:extLst>
          </p:cNvPr>
          <p:cNvSpPr txBox="1"/>
          <p:nvPr/>
        </p:nvSpPr>
        <p:spPr>
          <a:xfrm>
            <a:off x="4778851" y="4628577"/>
            <a:ext cx="913616" cy="276999"/>
          </a:xfrm>
          <a:prstGeom prst="rect">
            <a:avLst/>
          </a:prstGeom>
          <a:noFill/>
        </p:spPr>
        <p:txBody>
          <a:bodyPr wrap="square">
            <a:spAutoFit/>
          </a:bodyPr>
          <a:lstStyle/>
          <a:p>
            <a:pPr algn="just"/>
            <a:r>
              <a:rPr lang="en-US" sz="1200" b="1" noProof="0" dirty="0">
                <a:latin typeface="Montserrat" panose="00000500000000000000" pitchFamily="2" charset="0"/>
              </a:rPr>
              <a:t>2.5 days</a:t>
            </a:r>
          </a:p>
        </p:txBody>
      </p:sp>
      <p:sp>
        <p:nvSpPr>
          <p:cNvPr id="17" name="CasellaDiTesto 16">
            <a:extLst>
              <a:ext uri="{FF2B5EF4-FFF2-40B4-BE49-F238E27FC236}">
                <a16:creationId xmlns:a16="http://schemas.microsoft.com/office/drawing/2014/main" id="{6539E09E-ED9B-FF0C-C9FB-2699E067EE03}"/>
              </a:ext>
            </a:extLst>
          </p:cNvPr>
          <p:cNvSpPr txBox="1"/>
          <p:nvPr/>
        </p:nvSpPr>
        <p:spPr>
          <a:xfrm>
            <a:off x="4197212" y="1720416"/>
            <a:ext cx="2758038" cy="400110"/>
          </a:xfrm>
          <a:prstGeom prst="rect">
            <a:avLst/>
          </a:prstGeom>
          <a:noFill/>
        </p:spPr>
        <p:txBody>
          <a:bodyPr wrap="square">
            <a:spAutoFit/>
          </a:bodyPr>
          <a:lstStyle/>
          <a:p>
            <a:r>
              <a:rPr lang="en-US" sz="2000" i="1" noProof="0" dirty="0">
                <a:latin typeface="Montserrat SemiBold" panose="00000700000000000000" pitchFamily="2" charset="0"/>
              </a:rPr>
              <a:t>Flux-averaged </a:t>
            </a:r>
            <a:r>
              <a:rPr lang="en-US" sz="2000" i="1" dirty="0">
                <a:latin typeface="Montserrat SemiBold" panose="00000700000000000000" pitchFamily="2" charset="0"/>
                <a:ea typeface="Cambria Math" panose="02040503050406030204" pitchFamily="18" charset="0"/>
              </a:rPr>
              <a:t>BTC</a:t>
            </a:r>
            <a:endParaRPr lang="it-IT" sz="2000" i="1" dirty="0">
              <a:latin typeface="Montserrat SemiBold" panose="00000700000000000000" pitchFamily="2" charset="0"/>
              <a:ea typeface="Cambria Math" panose="02040503050406030204" pitchFamily="18" charset="0"/>
            </a:endParaRPr>
          </a:p>
        </p:txBody>
      </p:sp>
      <p:sp>
        <p:nvSpPr>
          <p:cNvPr id="19" name="CasellaDiTesto 18">
            <a:extLst>
              <a:ext uri="{FF2B5EF4-FFF2-40B4-BE49-F238E27FC236}">
                <a16:creationId xmlns:a16="http://schemas.microsoft.com/office/drawing/2014/main" id="{257AAEE5-AA11-3F2B-FA45-163ACF5D8617}"/>
              </a:ext>
            </a:extLst>
          </p:cNvPr>
          <p:cNvSpPr txBox="1"/>
          <p:nvPr/>
        </p:nvSpPr>
        <p:spPr>
          <a:xfrm>
            <a:off x="7543520" y="1720416"/>
            <a:ext cx="4167739" cy="400110"/>
          </a:xfrm>
          <a:prstGeom prst="rect">
            <a:avLst/>
          </a:prstGeom>
          <a:noFill/>
        </p:spPr>
        <p:txBody>
          <a:bodyPr wrap="square">
            <a:spAutoFit/>
          </a:bodyPr>
          <a:lstStyle/>
          <a:p>
            <a:pPr algn="ctr"/>
            <a:r>
              <a:rPr lang="en-US" sz="2000" i="1" noProof="0" dirty="0">
                <a:latin typeface="Montserrat SemiBold" panose="00000700000000000000" pitchFamily="2" charset="0"/>
              </a:rPr>
              <a:t>Local behavior</a:t>
            </a:r>
            <a:endParaRPr lang="it-IT" sz="2000" i="1" dirty="0">
              <a:latin typeface="Montserrat SemiBold" panose="00000700000000000000" pitchFamily="2" charset="0"/>
              <a:ea typeface="Cambria Math" panose="02040503050406030204" pitchFamily="18" charset="0"/>
            </a:endParaRPr>
          </a:p>
        </p:txBody>
      </p:sp>
    </p:spTree>
    <p:extLst>
      <p:ext uri="{BB962C8B-B14F-4D97-AF65-F5344CB8AC3E}">
        <p14:creationId xmlns:p14="http://schemas.microsoft.com/office/powerpoint/2010/main" val="32825089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2688</TotalTime>
  <Words>2012</Words>
  <Application>Microsoft Office PowerPoint</Application>
  <PresentationFormat>Widescreen</PresentationFormat>
  <Paragraphs>316</Paragraphs>
  <Slides>18</Slides>
  <Notes>17</Notes>
  <HiddenSlides>2</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18</vt:i4>
      </vt:variant>
    </vt:vector>
  </HeadingPairs>
  <TitlesOfParts>
    <vt:vector size="26" baseType="lpstr">
      <vt:lpstr>Aptos</vt:lpstr>
      <vt:lpstr>Arial</vt:lpstr>
      <vt:lpstr>Cambria Math</vt:lpstr>
      <vt:lpstr>Montserrat</vt:lpstr>
      <vt:lpstr>Montserrat SemiBold</vt:lpstr>
      <vt:lpstr>Raleway</vt:lpstr>
      <vt:lpstr>Times New Roman</vt:lpstr>
      <vt:lpstr>Tema di Office</vt:lpstr>
      <vt:lpstr>Presentazione standard di PowerPoint</vt:lpstr>
      <vt:lpstr>The Team</vt:lpstr>
      <vt:lpstr>Motivation</vt:lpstr>
      <vt:lpstr>Goal</vt:lpstr>
      <vt:lpstr>Conceptual model</vt:lpstr>
      <vt:lpstr>Modeling steps</vt:lpstr>
      <vt:lpstr>Average vs Local Behavior</vt:lpstr>
      <vt:lpstr>Average vs Local Behavior</vt:lpstr>
      <vt:lpstr>Average vs Local Behavior</vt:lpstr>
      <vt:lpstr>Average vs Local Behavior</vt:lpstr>
      <vt:lpstr>Local Behavior</vt:lpstr>
      <vt:lpstr>Local Behavior</vt:lpstr>
      <vt:lpstr>Local Behavior</vt:lpstr>
      <vt:lpstr>Local Behavior</vt:lpstr>
      <vt:lpstr>Conclusions</vt:lpstr>
      <vt:lpstr>Presentazione standard di PowerPoint</vt:lpstr>
      <vt:lpstr>Coupled Reactive Transport Problem</vt:lpstr>
      <vt:lpstr>Local Behavior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Ceresa</dc:creator>
  <cp:lastModifiedBy>Laura Ceresa</cp:lastModifiedBy>
  <cp:revision>1</cp:revision>
  <dcterms:created xsi:type="dcterms:W3CDTF">2026-04-19T11:00:14Z</dcterms:created>
  <dcterms:modified xsi:type="dcterms:W3CDTF">2026-05-14T14:02:58Z</dcterms:modified>
</cp:coreProperties>
</file>