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18"/>
  </p:notesMasterIdLst>
  <p:handoutMasterIdLst>
    <p:handoutMasterId r:id="rId19"/>
  </p:handoutMasterIdLst>
  <p:sldIdLst>
    <p:sldId id="257" r:id="rId2"/>
    <p:sldId id="476" r:id="rId3"/>
    <p:sldId id="529" r:id="rId4"/>
    <p:sldId id="538" r:id="rId5"/>
    <p:sldId id="539" r:id="rId6"/>
    <p:sldId id="537" r:id="rId7"/>
    <p:sldId id="540" r:id="rId8"/>
    <p:sldId id="542" r:id="rId9"/>
    <p:sldId id="541" r:id="rId10"/>
    <p:sldId id="543" r:id="rId11"/>
    <p:sldId id="530" r:id="rId12"/>
    <p:sldId id="531" r:id="rId13"/>
    <p:sldId id="544" r:id="rId14"/>
    <p:sldId id="533" r:id="rId15"/>
    <p:sldId id="545" r:id="rId16"/>
    <p:sldId id="53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son Lee" initials="JL" lastIdx="5" clrIdx="0">
    <p:extLst>
      <p:ext uri="{19B8F6BF-5375-455C-9EA6-DF929625EA0E}">
        <p15:presenceInfo xmlns:p15="http://schemas.microsoft.com/office/powerpoint/2012/main" userId="0e32b713328d347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966"/>
    <a:srgbClr val="002A66"/>
    <a:srgbClr val="1F4D78"/>
    <a:srgbClr val="D0D0D0"/>
    <a:srgbClr val="D6DCE5"/>
    <a:srgbClr val="36454F"/>
    <a:srgbClr val="D608AF"/>
    <a:srgbClr val="FFCDCD"/>
    <a:srgbClr val="F6FE8A"/>
    <a:srgbClr val="9CCA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58" autoAdjust="0"/>
    <p:restoredTop sz="79517" autoAdjust="0"/>
  </p:normalViewPr>
  <p:slideViewPr>
    <p:cSldViewPr snapToGrid="0">
      <p:cViewPr varScale="1">
        <p:scale>
          <a:sx n="117" d="100"/>
          <a:sy n="117" d="100"/>
        </p:scale>
        <p:origin x="192" y="23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8644620-C818-4E9A-AAE2-596B47BA04B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BB6DF1EE-7901-4B93-8576-A12EFFBCBE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518784-2379-4641-9B00-068467FEFFC4}" type="datetimeFigureOut">
              <a:rPr lang="en-CA" smtClean="0"/>
              <a:t>2026-05-15</a:t>
            </a:fld>
            <a:endParaRPr lang="en-CA"/>
          </a:p>
        </p:txBody>
      </p:sp>
      <p:sp>
        <p:nvSpPr>
          <p:cNvPr id="4" name="Footer Placeholder 3">
            <a:extLst>
              <a:ext uri="{FF2B5EF4-FFF2-40B4-BE49-F238E27FC236}">
                <a16:creationId xmlns:a16="http://schemas.microsoft.com/office/drawing/2014/main" id="{0DE149BB-6AAB-4E1E-BEE4-8D9146065E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E90CA55E-1447-491D-BA02-AF34A2578F9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BECFB7-8464-4BAB-A964-5E74A301E462}" type="slidenum">
              <a:rPr lang="en-CA" smtClean="0"/>
              <a:t>‹#›</a:t>
            </a:fld>
            <a:endParaRPr lang="en-CA"/>
          </a:p>
        </p:txBody>
      </p:sp>
    </p:spTree>
    <p:extLst>
      <p:ext uri="{BB962C8B-B14F-4D97-AF65-F5344CB8AC3E}">
        <p14:creationId xmlns:p14="http://schemas.microsoft.com/office/powerpoint/2010/main" val="10990914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FE4FC-AA65-47AA-91EF-CED02225FAD6}" type="datetimeFigureOut">
              <a:rPr lang="en-US" smtClean="0"/>
              <a:t>5/15/26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512189-B47D-43DA-AC70-07BD8D08755C}" type="slidenum">
              <a:rPr lang="en-US" smtClean="0"/>
              <a:t>‹#›</a:t>
            </a:fld>
            <a:endParaRPr lang="en-US"/>
          </a:p>
        </p:txBody>
      </p:sp>
    </p:spTree>
    <p:extLst>
      <p:ext uri="{BB962C8B-B14F-4D97-AF65-F5344CB8AC3E}">
        <p14:creationId xmlns:p14="http://schemas.microsoft.com/office/powerpoint/2010/main" val="289209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46FB78-A49F-4990-B548-198B95AA1A24}" type="slidenum">
              <a:rPr lang="en-CA" smtClean="0"/>
              <a:t>1</a:t>
            </a:fld>
            <a:endParaRPr lang="en-CA"/>
          </a:p>
        </p:txBody>
      </p:sp>
    </p:spTree>
    <p:extLst>
      <p:ext uri="{BB962C8B-B14F-4D97-AF65-F5344CB8AC3E}">
        <p14:creationId xmlns:p14="http://schemas.microsoft.com/office/powerpoint/2010/main" val="2176062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Name (Email@address.com)</a:t>
            </a:r>
          </a:p>
        </p:txBody>
      </p:sp>
      <p:sp>
        <p:nvSpPr>
          <p:cNvPr id="6" name="Slide Number Placeholder 5"/>
          <p:cNvSpPr>
            <a:spLocks noGrp="1"/>
          </p:cNvSpPr>
          <p:nvPr>
            <p:ph type="sldNum" sz="quarter" idx="12"/>
          </p:nvPr>
        </p:nvSpPr>
        <p:spPr/>
        <p:txBody>
          <a:bodyPr/>
          <a:lstStyle/>
          <a:p>
            <a:fld id="{7459416D-63DB-4B49-B2FE-809B0C25A328}" type="slidenum">
              <a:rPr lang="en-US" smtClean="0"/>
              <a:t>‹#›</a:t>
            </a:fld>
            <a:endParaRPr lang="en-US"/>
          </a:p>
        </p:txBody>
      </p:sp>
    </p:spTree>
    <p:extLst>
      <p:ext uri="{BB962C8B-B14F-4D97-AF65-F5344CB8AC3E}">
        <p14:creationId xmlns:p14="http://schemas.microsoft.com/office/powerpoint/2010/main" val="2317340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Name (Email@address.com)</a:t>
            </a:r>
          </a:p>
        </p:txBody>
      </p:sp>
      <p:sp>
        <p:nvSpPr>
          <p:cNvPr id="6" name="Slide Number Placeholder 5"/>
          <p:cNvSpPr>
            <a:spLocks noGrp="1"/>
          </p:cNvSpPr>
          <p:nvPr>
            <p:ph type="sldNum" sz="quarter" idx="12"/>
          </p:nvPr>
        </p:nvSpPr>
        <p:spPr/>
        <p:txBody>
          <a:bodyPr/>
          <a:lstStyle/>
          <a:p>
            <a:fld id="{7459416D-63DB-4B49-B2FE-809B0C25A328}" type="slidenum">
              <a:rPr lang="en-US" smtClean="0"/>
              <a:t>‹#›</a:t>
            </a:fld>
            <a:endParaRPr lang="en-US"/>
          </a:p>
        </p:txBody>
      </p:sp>
    </p:spTree>
    <p:extLst>
      <p:ext uri="{BB962C8B-B14F-4D97-AF65-F5344CB8AC3E}">
        <p14:creationId xmlns:p14="http://schemas.microsoft.com/office/powerpoint/2010/main" val="585816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Name (Email@address.com)</a:t>
            </a:r>
          </a:p>
        </p:txBody>
      </p:sp>
      <p:sp>
        <p:nvSpPr>
          <p:cNvPr id="6" name="Slide Number Placeholder 5"/>
          <p:cNvSpPr>
            <a:spLocks noGrp="1"/>
          </p:cNvSpPr>
          <p:nvPr>
            <p:ph type="sldNum" sz="quarter" idx="12"/>
          </p:nvPr>
        </p:nvSpPr>
        <p:spPr/>
        <p:txBody>
          <a:bodyPr/>
          <a:lstStyle/>
          <a:p>
            <a:fld id="{7459416D-63DB-4B49-B2FE-809B0C25A328}" type="slidenum">
              <a:rPr lang="en-US" smtClean="0"/>
              <a:t>‹#›</a:t>
            </a:fld>
            <a:endParaRPr lang="en-US"/>
          </a:p>
        </p:txBody>
      </p:sp>
    </p:spTree>
    <p:extLst>
      <p:ext uri="{BB962C8B-B14F-4D97-AF65-F5344CB8AC3E}">
        <p14:creationId xmlns:p14="http://schemas.microsoft.com/office/powerpoint/2010/main" val="2369014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5" name="Rectangle 14"/>
          <p:cNvSpPr/>
          <p:nvPr userDrawn="1"/>
        </p:nvSpPr>
        <p:spPr>
          <a:xfrm>
            <a:off x="0" y="0"/>
            <a:ext cx="12192000" cy="533400"/>
          </a:xfrm>
          <a:prstGeom prst="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p:cNvSpPr/>
          <p:nvPr userDrawn="1"/>
        </p:nvSpPr>
        <p:spPr>
          <a:xfrm>
            <a:off x="615895" y="3505200"/>
            <a:ext cx="3352800" cy="523220"/>
          </a:xfrm>
          <a:prstGeom prst="rect">
            <a:avLst/>
          </a:prstGeom>
        </p:spPr>
        <p:txBody>
          <a:bodyPr wrap="square">
            <a:spAutoFit/>
          </a:bodyPr>
          <a:lstStyle/>
          <a:p>
            <a:pPr algn="l"/>
            <a:r>
              <a:rPr lang="en-CA" sz="1400" dirty="0">
                <a:solidFill>
                  <a:schemeClr val="bg1"/>
                </a:solidFill>
              </a:rPr>
              <a:t>Thermofluids for Energy and Advanced Materials</a:t>
            </a:r>
            <a:r>
              <a:rPr lang="en-CA" sz="1400" baseline="0" dirty="0">
                <a:solidFill>
                  <a:schemeClr val="bg1"/>
                </a:solidFill>
              </a:rPr>
              <a:t> Laboratory </a:t>
            </a:r>
            <a:endParaRPr lang="en-US" sz="1400" dirty="0">
              <a:solidFill>
                <a:schemeClr val="bg1"/>
              </a:solidFill>
            </a:endParaRPr>
          </a:p>
        </p:txBody>
      </p:sp>
      <p:sp>
        <p:nvSpPr>
          <p:cNvPr id="2" name="Title 1"/>
          <p:cNvSpPr>
            <a:spLocks noGrp="1"/>
          </p:cNvSpPr>
          <p:nvPr>
            <p:ph type="title" hasCustomPrompt="1"/>
          </p:nvPr>
        </p:nvSpPr>
        <p:spPr>
          <a:xfrm>
            <a:off x="467277" y="-11358"/>
            <a:ext cx="11257447" cy="533400"/>
          </a:xfrm>
          <a:ln>
            <a:noFill/>
          </a:ln>
        </p:spPr>
        <p:txBody>
          <a:bodyPr>
            <a:noAutofit/>
          </a:bodyPr>
          <a:lstStyle>
            <a:lvl1pPr>
              <a:defRPr sz="2800" b="1" baseline="0">
                <a:solidFill>
                  <a:schemeClr val="accent1">
                    <a:lumMod val="50000"/>
                  </a:schemeClr>
                </a:solidFill>
                <a:latin typeface="Calibri" panose="020F0502020204030204" pitchFamily="34" charset="0"/>
              </a:defRPr>
            </a:lvl1pPr>
          </a:lstStyle>
          <a:p>
            <a:r>
              <a:rPr lang="en-CA" sz="2800" b="1" dirty="0">
                <a:solidFill>
                  <a:srgbClr val="17375E"/>
                </a:solidFill>
              </a:rPr>
              <a:t>Slide Title</a:t>
            </a:r>
            <a:endParaRPr lang="en-US" dirty="0"/>
          </a:p>
        </p:txBody>
      </p:sp>
      <p:sp>
        <p:nvSpPr>
          <p:cNvPr id="18" name="Text Placeholder 17"/>
          <p:cNvSpPr>
            <a:spLocks noGrp="1"/>
          </p:cNvSpPr>
          <p:nvPr>
            <p:ph type="body" sz="quarter" idx="10"/>
          </p:nvPr>
        </p:nvSpPr>
        <p:spPr>
          <a:xfrm>
            <a:off x="467277" y="763794"/>
            <a:ext cx="11257447" cy="50023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2"/>
          </p:nvPr>
        </p:nvSpPr>
        <p:spPr>
          <a:xfrm>
            <a:off x="3757961" y="6431658"/>
            <a:ext cx="4772721" cy="365125"/>
          </a:xfrm>
        </p:spPr>
        <p:txBody>
          <a:bodyPr/>
          <a:lstStyle>
            <a:lvl1pPr>
              <a:defRPr sz="1400">
                <a:solidFill>
                  <a:srgbClr val="002F65"/>
                </a:solidFill>
                <a:latin typeface="+mn-lt"/>
              </a:defRPr>
            </a:lvl1pPr>
          </a:lstStyle>
          <a:p>
            <a:r>
              <a:rPr lang="en-US" dirty="0"/>
              <a:t>Name </a:t>
            </a:r>
            <a:r>
              <a:rPr lang="en-US" dirty="0" err="1"/>
              <a:t>Name</a:t>
            </a:r>
            <a:r>
              <a:rPr lang="en-US" dirty="0"/>
              <a:t> (name@mie.utoronto.ca)</a:t>
            </a:r>
          </a:p>
        </p:txBody>
      </p:sp>
      <p:sp>
        <p:nvSpPr>
          <p:cNvPr id="6" name="Slide Number Placeholder 5"/>
          <p:cNvSpPr>
            <a:spLocks noGrp="1"/>
          </p:cNvSpPr>
          <p:nvPr>
            <p:ph type="sldNum" sz="quarter" idx="13"/>
          </p:nvPr>
        </p:nvSpPr>
        <p:spPr>
          <a:xfrm>
            <a:off x="11510684" y="6431658"/>
            <a:ext cx="574638" cy="365125"/>
          </a:xfrm>
        </p:spPr>
        <p:txBody>
          <a:bodyPr/>
          <a:lstStyle>
            <a:lvl1pPr>
              <a:defRPr sz="1800">
                <a:solidFill>
                  <a:srgbClr val="002F65"/>
                </a:solidFill>
              </a:defRPr>
            </a:lvl1pPr>
          </a:lstStyle>
          <a:p>
            <a:fld id="{7459416D-63DB-4B49-B2FE-809B0C25A328}" type="slidenum">
              <a:rPr lang="en-US" smtClean="0"/>
              <a:pPr/>
              <a:t>‹#›</a:t>
            </a:fld>
            <a:endParaRPr lang="en-US" sz="1800"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5599" y="5629858"/>
            <a:ext cx="3066376" cy="1431998"/>
          </a:xfrm>
          <a:prstGeom prst="rect">
            <a:avLst/>
          </a:prstGeom>
        </p:spPr>
      </p:pic>
    </p:spTree>
    <p:extLst>
      <p:ext uri="{BB962C8B-B14F-4D97-AF65-F5344CB8AC3E}">
        <p14:creationId xmlns:p14="http://schemas.microsoft.com/office/powerpoint/2010/main" val="1121427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Name (Email@address.com)</a:t>
            </a:r>
          </a:p>
        </p:txBody>
      </p:sp>
      <p:sp>
        <p:nvSpPr>
          <p:cNvPr id="6" name="Slide Number Placeholder 5"/>
          <p:cNvSpPr>
            <a:spLocks noGrp="1"/>
          </p:cNvSpPr>
          <p:nvPr>
            <p:ph type="sldNum" sz="quarter" idx="12"/>
          </p:nvPr>
        </p:nvSpPr>
        <p:spPr/>
        <p:txBody>
          <a:bodyPr/>
          <a:lstStyle/>
          <a:p>
            <a:fld id="{7459416D-63DB-4B49-B2FE-809B0C25A328}" type="slidenum">
              <a:rPr lang="en-US" smtClean="0"/>
              <a:t>‹#›</a:t>
            </a:fld>
            <a:endParaRPr lang="en-US"/>
          </a:p>
        </p:txBody>
      </p:sp>
    </p:spTree>
    <p:extLst>
      <p:ext uri="{BB962C8B-B14F-4D97-AF65-F5344CB8AC3E}">
        <p14:creationId xmlns:p14="http://schemas.microsoft.com/office/powerpoint/2010/main" val="2283493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Name (Email@address.com)</a:t>
            </a:r>
          </a:p>
        </p:txBody>
      </p:sp>
      <p:sp>
        <p:nvSpPr>
          <p:cNvPr id="6" name="Slide Number Placeholder 5"/>
          <p:cNvSpPr>
            <a:spLocks noGrp="1"/>
          </p:cNvSpPr>
          <p:nvPr>
            <p:ph type="sldNum" sz="quarter" idx="12"/>
          </p:nvPr>
        </p:nvSpPr>
        <p:spPr/>
        <p:txBody>
          <a:bodyPr/>
          <a:lstStyle/>
          <a:p>
            <a:fld id="{7459416D-63DB-4B49-B2FE-809B0C25A328}" type="slidenum">
              <a:rPr lang="en-US" smtClean="0"/>
              <a:t>‹#›</a:t>
            </a:fld>
            <a:endParaRPr lang="en-US"/>
          </a:p>
        </p:txBody>
      </p:sp>
    </p:spTree>
    <p:extLst>
      <p:ext uri="{BB962C8B-B14F-4D97-AF65-F5344CB8AC3E}">
        <p14:creationId xmlns:p14="http://schemas.microsoft.com/office/powerpoint/2010/main" val="778545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Name (Email@address.com)</a:t>
            </a:r>
          </a:p>
        </p:txBody>
      </p:sp>
      <p:sp>
        <p:nvSpPr>
          <p:cNvPr id="7" name="Slide Number Placeholder 6"/>
          <p:cNvSpPr>
            <a:spLocks noGrp="1"/>
          </p:cNvSpPr>
          <p:nvPr>
            <p:ph type="sldNum" sz="quarter" idx="12"/>
          </p:nvPr>
        </p:nvSpPr>
        <p:spPr/>
        <p:txBody>
          <a:bodyPr/>
          <a:lstStyle/>
          <a:p>
            <a:fld id="{7459416D-63DB-4B49-B2FE-809B0C25A328}" type="slidenum">
              <a:rPr lang="en-US" smtClean="0"/>
              <a:t>‹#›</a:t>
            </a:fld>
            <a:endParaRPr lang="en-US"/>
          </a:p>
        </p:txBody>
      </p:sp>
    </p:spTree>
    <p:extLst>
      <p:ext uri="{BB962C8B-B14F-4D97-AF65-F5344CB8AC3E}">
        <p14:creationId xmlns:p14="http://schemas.microsoft.com/office/powerpoint/2010/main" val="1387355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Name (Email@address.com)</a:t>
            </a:r>
          </a:p>
        </p:txBody>
      </p:sp>
      <p:sp>
        <p:nvSpPr>
          <p:cNvPr id="9" name="Slide Number Placeholder 8"/>
          <p:cNvSpPr>
            <a:spLocks noGrp="1"/>
          </p:cNvSpPr>
          <p:nvPr>
            <p:ph type="sldNum" sz="quarter" idx="12"/>
          </p:nvPr>
        </p:nvSpPr>
        <p:spPr/>
        <p:txBody>
          <a:bodyPr/>
          <a:lstStyle/>
          <a:p>
            <a:fld id="{7459416D-63DB-4B49-B2FE-809B0C25A328}" type="slidenum">
              <a:rPr lang="en-US" smtClean="0"/>
              <a:t>‹#›</a:t>
            </a:fld>
            <a:endParaRPr lang="en-US"/>
          </a:p>
        </p:txBody>
      </p:sp>
    </p:spTree>
    <p:extLst>
      <p:ext uri="{BB962C8B-B14F-4D97-AF65-F5344CB8AC3E}">
        <p14:creationId xmlns:p14="http://schemas.microsoft.com/office/powerpoint/2010/main" val="1487457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Name (Email@address.com)</a:t>
            </a:r>
          </a:p>
        </p:txBody>
      </p:sp>
      <p:sp>
        <p:nvSpPr>
          <p:cNvPr id="5" name="Slide Number Placeholder 4"/>
          <p:cNvSpPr>
            <a:spLocks noGrp="1"/>
          </p:cNvSpPr>
          <p:nvPr>
            <p:ph type="sldNum" sz="quarter" idx="12"/>
          </p:nvPr>
        </p:nvSpPr>
        <p:spPr/>
        <p:txBody>
          <a:bodyPr/>
          <a:lstStyle/>
          <a:p>
            <a:fld id="{7459416D-63DB-4B49-B2FE-809B0C25A328}" type="slidenum">
              <a:rPr lang="en-US" smtClean="0"/>
              <a:t>‹#›</a:t>
            </a:fld>
            <a:endParaRPr lang="en-US"/>
          </a:p>
        </p:txBody>
      </p:sp>
    </p:spTree>
    <p:extLst>
      <p:ext uri="{BB962C8B-B14F-4D97-AF65-F5344CB8AC3E}">
        <p14:creationId xmlns:p14="http://schemas.microsoft.com/office/powerpoint/2010/main" val="1232532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Name (Email@address.com)</a:t>
            </a:r>
          </a:p>
        </p:txBody>
      </p:sp>
      <p:sp>
        <p:nvSpPr>
          <p:cNvPr id="4" name="Slide Number Placeholder 3"/>
          <p:cNvSpPr>
            <a:spLocks noGrp="1"/>
          </p:cNvSpPr>
          <p:nvPr>
            <p:ph type="sldNum" sz="quarter" idx="12"/>
          </p:nvPr>
        </p:nvSpPr>
        <p:spPr/>
        <p:txBody>
          <a:bodyPr/>
          <a:lstStyle/>
          <a:p>
            <a:fld id="{7459416D-63DB-4B49-B2FE-809B0C25A328}" type="slidenum">
              <a:rPr lang="en-US" smtClean="0"/>
              <a:t>‹#›</a:t>
            </a:fld>
            <a:endParaRPr lang="en-US"/>
          </a:p>
        </p:txBody>
      </p:sp>
    </p:spTree>
    <p:extLst>
      <p:ext uri="{BB962C8B-B14F-4D97-AF65-F5344CB8AC3E}">
        <p14:creationId xmlns:p14="http://schemas.microsoft.com/office/powerpoint/2010/main" val="2942444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Name (Email@address.com)</a:t>
            </a:r>
          </a:p>
        </p:txBody>
      </p:sp>
      <p:sp>
        <p:nvSpPr>
          <p:cNvPr id="7" name="Slide Number Placeholder 6"/>
          <p:cNvSpPr>
            <a:spLocks noGrp="1"/>
          </p:cNvSpPr>
          <p:nvPr>
            <p:ph type="sldNum" sz="quarter" idx="12"/>
          </p:nvPr>
        </p:nvSpPr>
        <p:spPr/>
        <p:txBody>
          <a:bodyPr/>
          <a:lstStyle/>
          <a:p>
            <a:fld id="{7459416D-63DB-4B49-B2FE-809B0C25A328}" type="slidenum">
              <a:rPr lang="en-US" smtClean="0"/>
              <a:t>‹#›</a:t>
            </a:fld>
            <a:endParaRPr lang="en-US"/>
          </a:p>
        </p:txBody>
      </p:sp>
    </p:spTree>
    <p:extLst>
      <p:ext uri="{BB962C8B-B14F-4D97-AF65-F5344CB8AC3E}">
        <p14:creationId xmlns:p14="http://schemas.microsoft.com/office/powerpoint/2010/main" val="296501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Name (Email@address.com)</a:t>
            </a:r>
          </a:p>
        </p:txBody>
      </p:sp>
      <p:sp>
        <p:nvSpPr>
          <p:cNvPr id="7" name="Slide Number Placeholder 6"/>
          <p:cNvSpPr>
            <a:spLocks noGrp="1"/>
          </p:cNvSpPr>
          <p:nvPr>
            <p:ph type="sldNum" sz="quarter" idx="12"/>
          </p:nvPr>
        </p:nvSpPr>
        <p:spPr/>
        <p:txBody>
          <a:bodyPr/>
          <a:lstStyle/>
          <a:p>
            <a:fld id="{7459416D-63DB-4B49-B2FE-809B0C25A328}" type="slidenum">
              <a:rPr lang="en-US" smtClean="0"/>
              <a:t>‹#›</a:t>
            </a:fld>
            <a:endParaRPr lang="en-US"/>
          </a:p>
        </p:txBody>
      </p:sp>
    </p:spTree>
    <p:extLst>
      <p:ext uri="{BB962C8B-B14F-4D97-AF65-F5344CB8AC3E}">
        <p14:creationId xmlns:p14="http://schemas.microsoft.com/office/powerpoint/2010/main" val="3389900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Name (Email@address.com)</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59416D-63DB-4B49-B2FE-809B0C25A328}" type="slidenum">
              <a:rPr lang="en-US" smtClean="0"/>
              <a:t>‹#›</a:t>
            </a:fld>
            <a:endParaRPr lang="en-US"/>
          </a:p>
        </p:txBody>
      </p:sp>
    </p:spTree>
    <p:extLst>
      <p:ext uri="{BB962C8B-B14F-4D97-AF65-F5344CB8AC3E}">
        <p14:creationId xmlns:p14="http://schemas.microsoft.com/office/powerpoint/2010/main" val="142307719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jpeg"/><Relationship Id="rId3" Type="http://schemas.openxmlformats.org/officeDocument/2006/relationships/slideLayout" Target="../slideLayouts/slideLayout1.xml"/><Relationship Id="rId7" Type="http://schemas.openxmlformats.org/officeDocument/2006/relationships/image" Target="../media/image4.jpeg"/><Relationship Id="rId12" Type="http://schemas.openxmlformats.org/officeDocument/2006/relationships/image" Target="../media/image9.jpe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jpeg"/><Relationship Id="rId10" Type="http://schemas.openxmlformats.org/officeDocument/2006/relationships/image" Target="../media/image7.jpeg"/><Relationship Id="rId4" Type="http://schemas.openxmlformats.org/officeDocument/2006/relationships/notesSlide" Target="../notesSlides/notesSlide1.xml"/><Relationship Id="rId9" Type="http://schemas.openxmlformats.org/officeDocument/2006/relationships/image" Target="../media/image6.jpe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330.png"/><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36.png"/><Relationship Id="rId4" Type="http://schemas.openxmlformats.org/officeDocument/2006/relationships/image" Target="../media/image33.jpeg"/><Relationship Id="rId9" Type="http://schemas.openxmlformats.org/officeDocument/2006/relationships/image" Target="../media/image12.jpe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cording 2025-10-09 115937">
            <a:hlinkClick r:id="" action="ppaction://media"/>
            <a:extLst>
              <a:ext uri="{FF2B5EF4-FFF2-40B4-BE49-F238E27FC236}">
                <a16:creationId xmlns:a16="http://schemas.microsoft.com/office/drawing/2014/main" id="{7788C564-956E-4CB0-B88B-A96EF68D4189}"/>
              </a:ext>
            </a:extLst>
          </p:cNvPr>
          <p:cNvPicPr>
            <a:picLocks noChangeAspect="1"/>
          </p:cNvPicPr>
          <p:nvPr>
            <a:videoFile r:link="rId1"/>
            <p:extLst>
              <p:ext uri="{DAA4B4D4-6D71-4841-9C94-3DE7FCFB9230}">
                <p14:media xmlns:p14="http://schemas.microsoft.com/office/powerpoint/2010/main" r:embed="rId2">
                  <p14:trim end="3001.9791"/>
                </p14:media>
              </p:ext>
            </p:extLst>
          </p:nvPr>
        </p:nvPicPr>
        <p:blipFill>
          <a:blip r:embed="rId5"/>
          <a:stretch>
            <a:fillRect/>
          </a:stretch>
        </p:blipFill>
        <p:spPr>
          <a:xfrm>
            <a:off x="0" y="-1"/>
            <a:ext cx="12192000" cy="6858000"/>
          </a:xfrm>
          <a:prstGeom prst="rect">
            <a:avLst/>
          </a:prstGeom>
        </p:spPr>
      </p:pic>
      <p:sp>
        <p:nvSpPr>
          <p:cNvPr id="12" name="Freeform: Shape 11">
            <a:extLst>
              <a:ext uri="{FF2B5EF4-FFF2-40B4-BE49-F238E27FC236}">
                <a16:creationId xmlns:a16="http://schemas.microsoft.com/office/drawing/2014/main" id="{774A8FE1-AFD8-0431-8B07-2E2076C8F239}"/>
              </a:ext>
            </a:extLst>
          </p:cNvPr>
          <p:cNvSpPr/>
          <p:nvPr/>
        </p:nvSpPr>
        <p:spPr>
          <a:xfrm>
            <a:off x="0" y="-1"/>
            <a:ext cx="10554275" cy="6858000"/>
          </a:xfrm>
          <a:custGeom>
            <a:avLst/>
            <a:gdLst/>
            <a:ahLst/>
            <a:cxnLst/>
            <a:rect l="l" t="t" r="r" b="b"/>
            <a:pathLst>
              <a:path w="10554275" h="6858000">
                <a:moveTo>
                  <a:pt x="6664057" y="2230945"/>
                </a:moveTo>
                <a:cubicBezTo>
                  <a:pt x="6660187" y="2233773"/>
                  <a:pt x="6657099" y="2236489"/>
                  <a:pt x="6654792" y="2239094"/>
                </a:cubicBezTo>
                <a:cubicBezTo>
                  <a:pt x="6652486" y="2241698"/>
                  <a:pt x="6650625" y="2244191"/>
                  <a:pt x="6649211" y="2246572"/>
                </a:cubicBezTo>
                <a:cubicBezTo>
                  <a:pt x="6647798" y="2248953"/>
                  <a:pt x="6646867" y="2251260"/>
                  <a:pt x="6646421" y="2253493"/>
                </a:cubicBezTo>
                <a:cubicBezTo>
                  <a:pt x="6645974" y="2255725"/>
                  <a:pt x="6645751" y="2258032"/>
                  <a:pt x="6645751" y="2260413"/>
                </a:cubicBezTo>
                <a:cubicBezTo>
                  <a:pt x="6645751" y="2267855"/>
                  <a:pt x="6649509" y="2273510"/>
                  <a:pt x="6657025" y="2277380"/>
                </a:cubicBezTo>
                <a:cubicBezTo>
                  <a:pt x="6664541" y="2281249"/>
                  <a:pt x="6675145" y="2283184"/>
                  <a:pt x="6688837" y="2283184"/>
                </a:cubicBezTo>
                <a:cubicBezTo>
                  <a:pt x="6697320" y="2283184"/>
                  <a:pt x="6704464" y="2282328"/>
                  <a:pt x="6710268" y="2280617"/>
                </a:cubicBezTo>
                <a:cubicBezTo>
                  <a:pt x="6716072" y="2278905"/>
                  <a:pt x="6720761" y="2276636"/>
                  <a:pt x="6724332" y="2273808"/>
                </a:cubicBezTo>
                <a:cubicBezTo>
                  <a:pt x="6727904" y="2270980"/>
                  <a:pt x="6730434" y="2267817"/>
                  <a:pt x="6731923" y="2264320"/>
                </a:cubicBezTo>
                <a:cubicBezTo>
                  <a:pt x="6733411" y="2260823"/>
                  <a:pt x="6734155" y="2257139"/>
                  <a:pt x="6734155" y="2253269"/>
                </a:cubicBezTo>
                <a:cubicBezTo>
                  <a:pt x="6734155" y="2246572"/>
                  <a:pt x="6731476" y="2241438"/>
                  <a:pt x="6726118" y="2237866"/>
                </a:cubicBezTo>
                <a:cubicBezTo>
                  <a:pt x="6720761" y="2234294"/>
                  <a:pt x="6713394" y="2232359"/>
                  <a:pt x="6704017" y="2232062"/>
                </a:cubicBezTo>
                <a:close/>
                <a:moveTo>
                  <a:pt x="8440246" y="2147899"/>
                </a:moveTo>
                <a:cubicBezTo>
                  <a:pt x="8431168" y="2147899"/>
                  <a:pt x="8423428" y="2148569"/>
                  <a:pt x="8417029" y="2149909"/>
                </a:cubicBezTo>
                <a:cubicBezTo>
                  <a:pt x="8410629" y="2151248"/>
                  <a:pt x="8405420" y="2153257"/>
                  <a:pt x="8401402" y="2155936"/>
                </a:cubicBezTo>
                <a:cubicBezTo>
                  <a:pt x="8397384" y="2158615"/>
                  <a:pt x="8394444" y="2161852"/>
                  <a:pt x="8392584" y="2165647"/>
                </a:cubicBezTo>
                <a:cubicBezTo>
                  <a:pt x="8390724" y="2169442"/>
                  <a:pt x="8389794" y="2173795"/>
                  <a:pt x="8389794" y="2178707"/>
                </a:cubicBezTo>
                <a:cubicBezTo>
                  <a:pt x="8389794" y="2187041"/>
                  <a:pt x="8392435" y="2193589"/>
                  <a:pt x="8397718" y="2198352"/>
                </a:cubicBezTo>
                <a:cubicBezTo>
                  <a:pt x="8403002" y="2203114"/>
                  <a:pt x="8410332" y="2205496"/>
                  <a:pt x="8419708" y="2205496"/>
                </a:cubicBezTo>
                <a:cubicBezTo>
                  <a:pt x="8427596" y="2205496"/>
                  <a:pt x="8434851" y="2203486"/>
                  <a:pt x="8441474" y="2199468"/>
                </a:cubicBezTo>
                <a:cubicBezTo>
                  <a:pt x="8448096" y="2195450"/>
                  <a:pt x="8454831" y="2189571"/>
                  <a:pt x="8461678" y="2181832"/>
                </a:cubicBezTo>
                <a:lnTo>
                  <a:pt x="8461678" y="2147899"/>
                </a:lnTo>
                <a:close/>
                <a:moveTo>
                  <a:pt x="5954221" y="2147899"/>
                </a:moveTo>
                <a:lnTo>
                  <a:pt x="5975653" y="2147899"/>
                </a:lnTo>
                <a:lnTo>
                  <a:pt x="5975653" y="2181832"/>
                </a:lnTo>
                <a:cubicBezTo>
                  <a:pt x="5968806" y="2189571"/>
                  <a:pt x="5962072" y="2195450"/>
                  <a:pt x="5955449" y="2199468"/>
                </a:cubicBezTo>
                <a:cubicBezTo>
                  <a:pt x="5948826" y="2203486"/>
                  <a:pt x="5941571" y="2205496"/>
                  <a:pt x="5933683" y="2205496"/>
                </a:cubicBezTo>
                <a:cubicBezTo>
                  <a:pt x="5924307" y="2205496"/>
                  <a:pt x="5916977" y="2203114"/>
                  <a:pt x="5911694" y="2198352"/>
                </a:cubicBezTo>
                <a:cubicBezTo>
                  <a:pt x="5906410" y="2193589"/>
                  <a:pt x="5903769" y="2187041"/>
                  <a:pt x="5903769" y="2178707"/>
                </a:cubicBezTo>
                <a:cubicBezTo>
                  <a:pt x="5903769" y="2173795"/>
                  <a:pt x="5904699" y="2169442"/>
                  <a:pt x="5906559" y="2165647"/>
                </a:cubicBezTo>
                <a:cubicBezTo>
                  <a:pt x="5908419" y="2161852"/>
                  <a:pt x="5911359" y="2158615"/>
                  <a:pt x="5915377" y="2155936"/>
                </a:cubicBezTo>
                <a:cubicBezTo>
                  <a:pt x="5919395" y="2153257"/>
                  <a:pt x="5924604" y="2151248"/>
                  <a:pt x="5931004" y="2149909"/>
                </a:cubicBezTo>
                <a:cubicBezTo>
                  <a:pt x="5937404" y="2148569"/>
                  <a:pt x="5945143" y="2147899"/>
                  <a:pt x="5954221" y="2147899"/>
                </a:cubicBezTo>
                <a:close/>
                <a:moveTo>
                  <a:pt x="4068271" y="2147899"/>
                </a:moveTo>
                <a:lnTo>
                  <a:pt x="4089703" y="2147899"/>
                </a:lnTo>
                <a:lnTo>
                  <a:pt x="4089703" y="2181832"/>
                </a:lnTo>
                <a:cubicBezTo>
                  <a:pt x="4082857" y="2189571"/>
                  <a:pt x="4076122" y="2195450"/>
                  <a:pt x="4069499" y="2199468"/>
                </a:cubicBezTo>
                <a:cubicBezTo>
                  <a:pt x="4062876" y="2203486"/>
                  <a:pt x="4055621" y="2205496"/>
                  <a:pt x="4047733" y="2205496"/>
                </a:cubicBezTo>
                <a:cubicBezTo>
                  <a:pt x="4038357" y="2205496"/>
                  <a:pt x="4031027" y="2203114"/>
                  <a:pt x="4025744" y="2198352"/>
                </a:cubicBezTo>
                <a:cubicBezTo>
                  <a:pt x="4020460" y="2193589"/>
                  <a:pt x="4017818" y="2187041"/>
                  <a:pt x="4017818" y="2178707"/>
                </a:cubicBezTo>
                <a:cubicBezTo>
                  <a:pt x="4017818" y="2173795"/>
                  <a:pt x="4018749" y="2169442"/>
                  <a:pt x="4020609" y="2165647"/>
                </a:cubicBezTo>
                <a:cubicBezTo>
                  <a:pt x="4022470" y="2161852"/>
                  <a:pt x="4025409" y="2158615"/>
                  <a:pt x="4029427" y="2155936"/>
                </a:cubicBezTo>
                <a:cubicBezTo>
                  <a:pt x="4033446" y="2153257"/>
                  <a:pt x="4038655" y="2151248"/>
                  <a:pt x="4045054" y="2149909"/>
                </a:cubicBezTo>
                <a:cubicBezTo>
                  <a:pt x="4051454" y="2148569"/>
                  <a:pt x="4059193" y="2147899"/>
                  <a:pt x="4068271" y="2147899"/>
                </a:cubicBezTo>
                <a:close/>
                <a:moveTo>
                  <a:pt x="2810971" y="2147899"/>
                </a:moveTo>
                <a:lnTo>
                  <a:pt x="2832403" y="2147899"/>
                </a:lnTo>
                <a:lnTo>
                  <a:pt x="2832403" y="2181832"/>
                </a:lnTo>
                <a:cubicBezTo>
                  <a:pt x="2825557" y="2189571"/>
                  <a:pt x="2818822" y="2195450"/>
                  <a:pt x="2812199" y="2199468"/>
                </a:cubicBezTo>
                <a:cubicBezTo>
                  <a:pt x="2805577" y="2203486"/>
                  <a:pt x="2798321" y="2205496"/>
                  <a:pt x="2790433" y="2205496"/>
                </a:cubicBezTo>
                <a:cubicBezTo>
                  <a:pt x="2781057" y="2205496"/>
                  <a:pt x="2773728" y="2203114"/>
                  <a:pt x="2768444" y="2198352"/>
                </a:cubicBezTo>
                <a:cubicBezTo>
                  <a:pt x="2763160" y="2193589"/>
                  <a:pt x="2760519" y="2187041"/>
                  <a:pt x="2760519" y="2178707"/>
                </a:cubicBezTo>
                <a:cubicBezTo>
                  <a:pt x="2760519" y="2173795"/>
                  <a:pt x="2761449" y="2169442"/>
                  <a:pt x="2763309" y="2165647"/>
                </a:cubicBezTo>
                <a:cubicBezTo>
                  <a:pt x="2765170" y="2161852"/>
                  <a:pt x="2768109" y="2158615"/>
                  <a:pt x="2772127" y="2155936"/>
                </a:cubicBezTo>
                <a:cubicBezTo>
                  <a:pt x="2776146" y="2153257"/>
                  <a:pt x="2781355" y="2151248"/>
                  <a:pt x="2787754" y="2149909"/>
                </a:cubicBezTo>
                <a:cubicBezTo>
                  <a:pt x="2794154" y="2148569"/>
                  <a:pt x="2801893" y="2147899"/>
                  <a:pt x="2810971" y="2147899"/>
                </a:cubicBezTo>
                <a:close/>
                <a:moveTo>
                  <a:pt x="7821419" y="2068648"/>
                </a:moveTo>
                <a:cubicBezTo>
                  <a:pt x="7817698" y="2068648"/>
                  <a:pt x="7814015" y="2069206"/>
                  <a:pt x="7810368" y="2070323"/>
                </a:cubicBezTo>
                <a:cubicBezTo>
                  <a:pt x="7806722" y="2071439"/>
                  <a:pt x="7803001" y="2073262"/>
                  <a:pt x="7799206" y="2075792"/>
                </a:cubicBezTo>
                <a:cubicBezTo>
                  <a:pt x="7795411" y="2078322"/>
                  <a:pt x="7791504" y="2081596"/>
                  <a:pt x="7787486" y="2085615"/>
                </a:cubicBezTo>
                <a:cubicBezTo>
                  <a:pt x="7783468" y="2089633"/>
                  <a:pt x="7779226" y="2094619"/>
                  <a:pt x="7774761" y="2100572"/>
                </a:cubicBezTo>
                <a:lnTo>
                  <a:pt x="7774761" y="2166205"/>
                </a:lnTo>
                <a:cubicBezTo>
                  <a:pt x="7782649" y="2176177"/>
                  <a:pt x="7790165" y="2183879"/>
                  <a:pt x="7797309" y="2189311"/>
                </a:cubicBezTo>
                <a:cubicBezTo>
                  <a:pt x="7804453" y="2194743"/>
                  <a:pt x="7811894" y="2197459"/>
                  <a:pt x="7819633" y="2197459"/>
                </a:cubicBezTo>
                <a:cubicBezTo>
                  <a:pt x="7826926" y="2197459"/>
                  <a:pt x="7833139" y="2195599"/>
                  <a:pt x="7838274" y="2191878"/>
                </a:cubicBezTo>
                <a:cubicBezTo>
                  <a:pt x="7843408" y="2188157"/>
                  <a:pt x="7847613" y="2183283"/>
                  <a:pt x="7850887" y="2177256"/>
                </a:cubicBezTo>
                <a:cubicBezTo>
                  <a:pt x="7854161" y="2171228"/>
                  <a:pt x="7856580" y="2164419"/>
                  <a:pt x="7858142" y="2156829"/>
                </a:cubicBezTo>
                <a:cubicBezTo>
                  <a:pt x="7859705" y="2149239"/>
                  <a:pt x="7860486" y="2141648"/>
                  <a:pt x="7860486" y="2134058"/>
                </a:cubicBezTo>
                <a:cubicBezTo>
                  <a:pt x="7860486" y="2125575"/>
                  <a:pt x="7859854" y="2117427"/>
                  <a:pt x="7858589" y="2109613"/>
                </a:cubicBezTo>
                <a:cubicBezTo>
                  <a:pt x="7857324" y="2101800"/>
                  <a:pt x="7855166" y="2094842"/>
                  <a:pt x="7852115" y="2088740"/>
                </a:cubicBezTo>
                <a:cubicBezTo>
                  <a:pt x="7849064" y="2082638"/>
                  <a:pt x="7845045" y="2077764"/>
                  <a:pt x="7840060" y="2074118"/>
                </a:cubicBezTo>
                <a:cubicBezTo>
                  <a:pt x="7835074" y="2070471"/>
                  <a:pt x="7828860" y="2068648"/>
                  <a:pt x="7821419" y="2068648"/>
                </a:cubicBezTo>
                <a:close/>
                <a:moveTo>
                  <a:pt x="5335394" y="2068648"/>
                </a:moveTo>
                <a:cubicBezTo>
                  <a:pt x="5342835" y="2068648"/>
                  <a:pt x="5349049" y="2070471"/>
                  <a:pt x="5354035" y="2074118"/>
                </a:cubicBezTo>
                <a:cubicBezTo>
                  <a:pt x="5359020" y="2077764"/>
                  <a:pt x="5363039" y="2082638"/>
                  <a:pt x="5366090" y="2088740"/>
                </a:cubicBezTo>
                <a:cubicBezTo>
                  <a:pt x="5369141" y="2094842"/>
                  <a:pt x="5371299" y="2101800"/>
                  <a:pt x="5372564" y="2109613"/>
                </a:cubicBezTo>
                <a:cubicBezTo>
                  <a:pt x="5373829" y="2117427"/>
                  <a:pt x="5374461" y="2125575"/>
                  <a:pt x="5374461" y="2134058"/>
                </a:cubicBezTo>
                <a:cubicBezTo>
                  <a:pt x="5374461" y="2141648"/>
                  <a:pt x="5373680" y="2149239"/>
                  <a:pt x="5372117" y="2156829"/>
                </a:cubicBezTo>
                <a:cubicBezTo>
                  <a:pt x="5370555" y="2164419"/>
                  <a:pt x="5368136" y="2171228"/>
                  <a:pt x="5364862" y="2177256"/>
                </a:cubicBezTo>
                <a:cubicBezTo>
                  <a:pt x="5361588" y="2183283"/>
                  <a:pt x="5357383" y="2188157"/>
                  <a:pt x="5352249" y="2191878"/>
                </a:cubicBezTo>
                <a:cubicBezTo>
                  <a:pt x="5347114" y="2195599"/>
                  <a:pt x="5340901" y="2197459"/>
                  <a:pt x="5333608" y="2197459"/>
                </a:cubicBezTo>
                <a:cubicBezTo>
                  <a:pt x="5325869" y="2197459"/>
                  <a:pt x="5318428" y="2194743"/>
                  <a:pt x="5311284" y="2189311"/>
                </a:cubicBezTo>
                <a:cubicBezTo>
                  <a:pt x="5304140" y="2183879"/>
                  <a:pt x="5296624" y="2176177"/>
                  <a:pt x="5288736" y="2166205"/>
                </a:cubicBezTo>
                <a:lnTo>
                  <a:pt x="5288736" y="2100572"/>
                </a:lnTo>
                <a:cubicBezTo>
                  <a:pt x="5293201" y="2094619"/>
                  <a:pt x="5297443" y="2089633"/>
                  <a:pt x="5301461" y="2085615"/>
                </a:cubicBezTo>
                <a:cubicBezTo>
                  <a:pt x="5305479" y="2081596"/>
                  <a:pt x="5309386" y="2078322"/>
                  <a:pt x="5313181" y="2075792"/>
                </a:cubicBezTo>
                <a:cubicBezTo>
                  <a:pt x="5316976" y="2073262"/>
                  <a:pt x="5320697" y="2071439"/>
                  <a:pt x="5324343" y="2070323"/>
                </a:cubicBezTo>
                <a:cubicBezTo>
                  <a:pt x="5327990" y="2069206"/>
                  <a:pt x="5331673" y="2068648"/>
                  <a:pt x="5335394" y="2068648"/>
                </a:cubicBezTo>
                <a:close/>
                <a:moveTo>
                  <a:pt x="4671620" y="2068202"/>
                </a:moveTo>
                <a:cubicBezTo>
                  <a:pt x="4679657" y="2068202"/>
                  <a:pt x="4687359" y="2070881"/>
                  <a:pt x="4694726" y="2076238"/>
                </a:cubicBezTo>
                <a:cubicBezTo>
                  <a:pt x="4702093" y="2081596"/>
                  <a:pt x="4709795" y="2089335"/>
                  <a:pt x="4717832" y="2099456"/>
                </a:cubicBezTo>
                <a:lnTo>
                  <a:pt x="4717832" y="2165535"/>
                </a:lnTo>
                <a:cubicBezTo>
                  <a:pt x="4713069" y="2171488"/>
                  <a:pt x="4708679" y="2176511"/>
                  <a:pt x="4704660" y="2180604"/>
                </a:cubicBezTo>
                <a:cubicBezTo>
                  <a:pt x="4700642" y="2184697"/>
                  <a:pt x="4696735" y="2188009"/>
                  <a:pt x="4692940" y="2190538"/>
                </a:cubicBezTo>
                <a:cubicBezTo>
                  <a:pt x="4689145" y="2193068"/>
                  <a:pt x="4685424" y="2194892"/>
                  <a:pt x="4681778" y="2196008"/>
                </a:cubicBezTo>
                <a:cubicBezTo>
                  <a:pt x="4678132" y="2197124"/>
                  <a:pt x="4674374" y="2197682"/>
                  <a:pt x="4670504" y="2197682"/>
                </a:cubicBezTo>
                <a:cubicBezTo>
                  <a:pt x="4662765" y="2197682"/>
                  <a:pt x="4656366" y="2195822"/>
                  <a:pt x="4651305" y="2192101"/>
                </a:cubicBezTo>
                <a:cubicBezTo>
                  <a:pt x="4646245" y="2188380"/>
                  <a:pt x="4642190" y="2183432"/>
                  <a:pt x="4639139" y="2177256"/>
                </a:cubicBezTo>
                <a:cubicBezTo>
                  <a:pt x="4636088" y="2171079"/>
                  <a:pt x="4633893" y="2164047"/>
                  <a:pt x="4632553" y="2156159"/>
                </a:cubicBezTo>
                <a:cubicBezTo>
                  <a:pt x="4631214" y="2148271"/>
                  <a:pt x="4630544" y="2140160"/>
                  <a:pt x="4630544" y="2131826"/>
                </a:cubicBezTo>
                <a:cubicBezTo>
                  <a:pt x="4630544" y="2123938"/>
                  <a:pt x="4631325" y="2116236"/>
                  <a:pt x="4632888" y="2108720"/>
                </a:cubicBezTo>
                <a:cubicBezTo>
                  <a:pt x="4634451" y="2101204"/>
                  <a:pt x="4636832" y="2094395"/>
                  <a:pt x="4640032" y="2088293"/>
                </a:cubicBezTo>
                <a:cubicBezTo>
                  <a:pt x="4643232" y="2082192"/>
                  <a:pt x="4647473" y="2077317"/>
                  <a:pt x="4652757" y="2073671"/>
                </a:cubicBezTo>
                <a:cubicBezTo>
                  <a:pt x="4658040" y="2070025"/>
                  <a:pt x="4664328" y="2068202"/>
                  <a:pt x="4671620" y="2068202"/>
                </a:cubicBezTo>
                <a:close/>
                <a:moveTo>
                  <a:pt x="9226356" y="2060388"/>
                </a:moveTo>
                <a:cubicBezTo>
                  <a:pt x="9219212" y="2060388"/>
                  <a:pt x="9212999" y="2061728"/>
                  <a:pt x="9207715" y="2064407"/>
                </a:cubicBezTo>
                <a:cubicBezTo>
                  <a:pt x="9202432" y="2067085"/>
                  <a:pt x="9198042" y="2070695"/>
                  <a:pt x="9194544" y="2075234"/>
                </a:cubicBezTo>
                <a:cubicBezTo>
                  <a:pt x="9191047" y="2079773"/>
                  <a:pt x="9188368" y="2085131"/>
                  <a:pt x="9186507" y="2091307"/>
                </a:cubicBezTo>
                <a:cubicBezTo>
                  <a:pt x="9184647" y="2097484"/>
                  <a:pt x="9183568" y="2104069"/>
                  <a:pt x="9183270" y="2111064"/>
                </a:cubicBezTo>
                <a:lnTo>
                  <a:pt x="9267209" y="2111064"/>
                </a:lnTo>
                <a:cubicBezTo>
                  <a:pt x="9267656" y="2095288"/>
                  <a:pt x="9264493" y="2082898"/>
                  <a:pt x="9257722" y="2073894"/>
                </a:cubicBezTo>
                <a:cubicBezTo>
                  <a:pt x="9250950" y="2064890"/>
                  <a:pt x="9240495" y="2060388"/>
                  <a:pt x="9226356" y="2060388"/>
                </a:cubicBezTo>
                <a:close/>
                <a:moveTo>
                  <a:pt x="8054781" y="2060388"/>
                </a:moveTo>
                <a:cubicBezTo>
                  <a:pt x="8047638" y="2060388"/>
                  <a:pt x="8041424" y="2061728"/>
                  <a:pt x="8036141" y="2064407"/>
                </a:cubicBezTo>
                <a:cubicBezTo>
                  <a:pt x="8030857" y="2067085"/>
                  <a:pt x="8026467" y="2070695"/>
                  <a:pt x="8022969" y="2075234"/>
                </a:cubicBezTo>
                <a:cubicBezTo>
                  <a:pt x="8019472" y="2079773"/>
                  <a:pt x="8016793" y="2085131"/>
                  <a:pt x="8014933" y="2091307"/>
                </a:cubicBezTo>
                <a:cubicBezTo>
                  <a:pt x="8013072" y="2097484"/>
                  <a:pt x="8011993" y="2104069"/>
                  <a:pt x="8011696" y="2111064"/>
                </a:cubicBezTo>
                <a:lnTo>
                  <a:pt x="8095635" y="2111064"/>
                </a:lnTo>
                <a:cubicBezTo>
                  <a:pt x="8096081" y="2095288"/>
                  <a:pt x="8092919" y="2082898"/>
                  <a:pt x="8086147" y="2073894"/>
                </a:cubicBezTo>
                <a:cubicBezTo>
                  <a:pt x="8079375" y="2064890"/>
                  <a:pt x="8068920" y="2060388"/>
                  <a:pt x="8054781" y="2060388"/>
                </a:cubicBezTo>
                <a:close/>
                <a:moveTo>
                  <a:pt x="7207056" y="2060388"/>
                </a:moveTo>
                <a:cubicBezTo>
                  <a:pt x="7199913" y="2060388"/>
                  <a:pt x="7193699" y="2061728"/>
                  <a:pt x="7188416" y="2064407"/>
                </a:cubicBezTo>
                <a:cubicBezTo>
                  <a:pt x="7183132" y="2067085"/>
                  <a:pt x="7178742" y="2070695"/>
                  <a:pt x="7175244" y="2075234"/>
                </a:cubicBezTo>
                <a:cubicBezTo>
                  <a:pt x="7171747" y="2079773"/>
                  <a:pt x="7169068" y="2085131"/>
                  <a:pt x="7167208" y="2091307"/>
                </a:cubicBezTo>
                <a:cubicBezTo>
                  <a:pt x="7165347" y="2097484"/>
                  <a:pt x="7164268" y="2104069"/>
                  <a:pt x="7163971" y="2111064"/>
                </a:cubicBezTo>
                <a:lnTo>
                  <a:pt x="7247910" y="2111064"/>
                </a:lnTo>
                <a:cubicBezTo>
                  <a:pt x="7248356" y="2095288"/>
                  <a:pt x="7245194" y="2082898"/>
                  <a:pt x="7238422" y="2073894"/>
                </a:cubicBezTo>
                <a:cubicBezTo>
                  <a:pt x="7231650" y="2064890"/>
                  <a:pt x="7221195" y="2060388"/>
                  <a:pt x="7207056" y="2060388"/>
                </a:cubicBezTo>
                <a:close/>
                <a:moveTo>
                  <a:pt x="6686828" y="2060388"/>
                </a:moveTo>
                <a:cubicBezTo>
                  <a:pt x="6681321" y="2060388"/>
                  <a:pt x="6676484" y="2061318"/>
                  <a:pt x="6672317" y="2063179"/>
                </a:cubicBezTo>
                <a:cubicBezTo>
                  <a:pt x="6668150" y="2065039"/>
                  <a:pt x="6664690" y="2067569"/>
                  <a:pt x="6661936" y="2070769"/>
                </a:cubicBezTo>
                <a:cubicBezTo>
                  <a:pt x="6659183" y="2073969"/>
                  <a:pt x="6657137" y="2077689"/>
                  <a:pt x="6655797" y="2081931"/>
                </a:cubicBezTo>
                <a:cubicBezTo>
                  <a:pt x="6654458" y="2086173"/>
                  <a:pt x="6653788" y="2090600"/>
                  <a:pt x="6653788" y="2095214"/>
                </a:cubicBezTo>
                <a:cubicBezTo>
                  <a:pt x="6653788" y="2105334"/>
                  <a:pt x="6656764" y="2113334"/>
                  <a:pt x="6662718" y="2119213"/>
                </a:cubicBezTo>
                <a:cubicBezTo>
                  <a:pt x="6668671" y="2125091"/>
                  <a:pt x="6676931" y="2128031"/>
                  <a:pt x="6687497" y="2128031"/>
                </a:cubicBezTo>
                <a:cubicBezTo>
                  <a:pt x="6693153" y="2128031"/>
                  <a:pt x="6698064" y="2127138"/>
                  <a:pt x="6702231" y="2125352"/>
                </a:cubicBezTo>
                <a:cubicBezTo>
                  <a:pt x="6706399" y="2123566"/>
                  <a:pt x="6709859" y="2121110"/>
                  <a:pt x="6712612" y="2117985"/>
                </a:cubicBezTo>
                <a:cubicBezTo>
                  <a:pt x="6715366" y="2114859"/>
                  <a:pt x="6717449" y="2111250"/>
                  <a:pt x="6718863" y="2107157"/>
                </a:cubicBezTo>
                <a:cubicBezTo>
                  <a:pt x="6720277" y="2103065"/>
                  <a:pt x="6720984" y="2098786"/>
                  <a:pt x="6720984" y="2094321"/>
                </a:cubicBezTo>
                <a:cubicBezTo>
                  <a:pt x="6720984" y="2083605"/>
                  <a:pt x="6718007" y="2075271"/>
                  <a:pt x="6712054" y="2069318"/>
                </a:cubicBezTo>
                <a:cubicBezTo>
                  <a:pt x="6706101" y="2063365"/>
                  <a:pt x="6697692" y="2060388"/>
                  <a:pt x="6686828" y="2060388"/>
                </a:cubicBezTo>
                <a:close/>
                <a:moveTo>
                  <a:pt x="5568756" y="2060388"/>
                </a:moveTo>
                <a:cubicBezTo>
                  <a:pt x="5582895" y="2060388"/>
                  <a:pt x="5593350" y="2064890"/>
                  <a:pt x="5600122" y="2073894"/>
                </a:cubicBezTo>
                <a:cubicBezTo>
                  <a:pt x="5606894" y="2082898"/>
                  <a:pt x="5610056" y="2095288"/>
                  <a:pt x="5609610" y="2111064"/>
                </a:cubicBezTo>
                <a:lnTo>
                  <a:pt x="5525671" y="2111064"/>
                </a:lnTo>
                <a:cubicBezTo>
                  <a:pt x="5525968" y="2104069"/>
                  <a:pt x="5527047" y="2097484"/>
                  <a:pt x="5528908" y="2091307"/>
                </a:cubicBezTo>
                <a:cubicBezTo>
                  <a:pt x="5530768" y="2085131"/>
                  <a:pt x="5533447" y="2079773"/>
                  <a:pt x="5536944" y="2075234"/>
                </a:cubicBezTo>
                <a:cubicBezTo>
                  <a:pt x="5540442" y="2070695"/>
                  <a:pt x="5544832" y="2067085"/>
                  <a:pt x="5550116" y="2064407"/>
                </a:cubicBezTo>
                <a:cubicBezTo>
                  <a:pt x="5555399" y="2061728"/>
                  <a:pt x="5561613" y="2060388"/>
                  <a:pt x="5568756" y="2060388"/>
                </a:cubicBezTo>
                <a:close/>
                <a:moveTo>
                  <a:pt x="4444806" y="2060388"/>
                </a:moveTo>
                <a:cubicBezTo>
                  <a:pt x="4458945" y="2060388"/>
                  <a:pt x="4469400" y="2064890"/>
                  <a:pt x="4476172" y="2073894"/>
                </a:cubicBezTo>
                <a:cubicBezTo>
                  <a:pt x="4482944" y="2082898"/>
                  <a:pt x="4486106" y="2095288"/>
                  <a:pt x="4485660" y="2111064"/>
                </a:cubicBezTo>
                <a:lnTo>
                  <a:pt x="4401721" y="2111064"/>
                </a:lnTo>
                <a:cubicBezTo>
                  <a:pt x="4402018" y="2104069"/>
                  <a:pt x="4403097" y="2097484"/>
                  <a:pt x="4404958" y="2091307"/>
                </a:cubicBezTo>
                <a:cubicBezTo>
                  <a:pt x="4406818" y="2085131"/>
                  <a:pt x="4409497" y="2079773"/>
                  <a:pt x="4412994" y="2075234"/>
                </a:cubicBezTo>
                <a:cubicBezTo>
                  <a:pt x="4416492" y="2070695"/>
                  <a:pt x="4420882" y="2067085"/>
                  <a:pt x="4426166" y="2064407"/>
                </a:cubicBezTo>
                <a:cubicBezTo>
                  <a:pt x="4431449" y="2061728"/>
                  <a:pt x="4437663" y="2060388"/>
                  <a:pt x="4444806" y="2060388"/>
                </a:cubicBezTo>
                <a:close/>
                <a:moveTo>
                  <a:pt x="3625657" y="2060388"/>
                </a:moveTo>
                <a:cubicBezTo>
                  <a:pt x="3639795" y="2060388"/>
                  <a:pt x="3650250" y="2064890"/>
                  <a:pt x="3657022" y="2073894"/>
                </a:cubicBezTo>
                <a:cubicBezTo>
                  <a:pt x="3663794" y="2082898"/>
                  <a:pt x="3666956" y="2095288"/>
                  <a:pt x="3666510" y="2111064"/>
                </a:cubicBezTo>
                <a:lnTo>
                  <a:pt x="3582571" y="2111064"/>
                </a:lnTo>
                <a:cubicBezTo>
                  <a:pt x="3582868" y="2104069"/>
                  <a:pt x="3583947" y="2097484"/>
                  <a:pt x="3585808" y="2091307"/>
                </a:cubicBezTo>
                <a:cubicBezTo>
                  <a:pt x="3587668" y="2085131"/>
                  <a:pt x="3590347" y="2079773"/>
                  <a:pt x="3593845" y="2075234"/>
                </a:cubicBezTo>
                <a:cubicBezTo>
                  <a:pt x="3597342" y="2070695"/>
                  <a:pt x="3601733" y="2067085"/>
                  <a:pt x="3607016" y="2064407"/>
                </a:cubicBezTo>
                <a:cubicBezTo>
                  <a:pt x="3612299" y="2061728"/>
                  <a:pt x="3618513" y="2060388"/>
                  <a:pt x="3625657" y="2060388"/>
                </a:cubicBezTo>
                <a:close/>
                <a:moveTo>
                  <a:pt x="8764468" y="2024446"/>
                </a:moveTo>
                <a:cubicBezTo>
                  <a:pt x="8769975" y="2024446"/>
                  <a:pt x="8774514" y="2024632"/>
                  <a:pt x="8778086" y="2025004"/>
                </a:cubicBezTo>
                <a:cubicBezTo>
                  <a:pt x="8781658" y="2025376"/>
                  <a:pt x="8784523" y="2025935"/>
                  <a:pt x="8786681" y="2026679"/>
                </a:cubicBezTo>
                <a:cubicBezTo>
                  <a:pt x="8788839" y="2027423"/>
                  <a:pt x="8790364" y="2028353"/>
                  <a:pt x="8791257" y="2029469"/>
                </a:cubicBezTo>
                <a:cubicBezTo>
                  <a:pt x="8792150" y="2030585"/>
                  <a:pt x="8792597" y="2031888"/>
                  <a:pt x="8792597" y="2033376"/>
                </a:cubicBezTo>
                <a:lnTo>
                  <a:pt x="8792597" y="2145890"/>
                </a:lnTo>
                <a:cubicBezTo>
                  <a:pt x="8792597" y="2156308"/>
                  <a:pt x="8793266" y="2164270"/>
                  <a:pt x="8794606" y="2169777"/>
                </a:cubicBezTo>
                <a:cubicBezTo>
                  <a:pt x="8795945" y="2175284"/>
                  <a:pt x="8797992" y="2180009"/>
                  <a:pt x="8800745" y="2183953"/>
                </a:cubicBezTo>
                <a:cubicBezTo>
                  <a:pt x="8803498" y="2187897"/>
                  <a:pt x="8806996" y="2190948"/>
                  <a:pt x="8811237" y="2193106"/>
                </a:cubicBezTo>
                <a:cubicBezTo>
                  <a:pt x="8815479" y="2195264"/>
                  <a:pt x="8820427" y="2196343"/>
                  <a:pt x="8826083" y="2196343"/>
                </a:cubicBezTo>
                <a:cubicBezTo>
                  <a:pt x="8833227" y="2196343"/>
                  <a:pt x="8840408" y="2193738"/>
                  <a:pt x="8847626" y="2188529"/>
                </a:cubicBezTo>
                <a:cubicBezTo>
                  <a:pt x="8854844" y="2183320"/>
                  <a:pt x="8862546" y="2175730"/>
                  <a:pt x="8870731" y="2165759"/>
                </a:cubicBezTo>
                <a:lnTo>
                  <a:pt x="8870731" y="2033376"/>
                </a:lnTo>
                <a:cubicBezTo>
                  <a:pt x="8870731" y="2031888"/>
                  <a:pt x="8871141" y="2030585"/>
                  <a:pt x="8871959" y="2029469"/>
                </a:cubicBezTo>
                <a:cubicBezTo>
                  <a:pt x="8872778" y="2028353"/>
                  <a:pt x="8874266" y="2027423"/>
                  <a:pt x="8876424" y="2026679"/>
                </a:cubicBezTo>
                <a:cubicBezTo>
                  <a:pt x="8878582" y="2025935"/>
                  <a:pt x="8881447" y="2025376"/>
                  <a:pt x="8885019" y="2025004"/>
                </a:cubicBezTo>
                <a:cubicBezTo>
                  <a:pt x="8888591" y="2024632"/>
                  <a:pt x="8893130" y="2024446"/>
                  <a:pt x="8898637" y="2024446"/>
                </a:cubicBezTo>
                <a:cubicBezTo>
                  <a:pt x="8904143" y="2024446"/>
                  <a:pt x="8908683" y="2024632"/>
                  <a:pt x="8912254" y="2025004"/>
                </a:cubicBezTo>
                <a:cubicBezTo>
                  <a:pt x="8915826" y="2025376"/>
                  <a:pt x="8918654" y="2025935"/>
                  <a:pt x="8920738" y="2026679"/>
                </a:cubicBezTo>
                <a:cubicBezTo>
                  <a:pt x="8922821" y="2027423"/>
                  <a:pt x="8924309" y="2028353"/>
                  <a:pt x="8925202" y="2029469"/>
                </a:cubicBezTo>
                <a:cubicBezTo>
                  <a:pt x="8926095" y="2030585"/>
                  <a:pt x="8926542" y="2031888"/>
                  <a:pt x="8926542" y="2033376"/>
                </a:cubicBezTo>
                <a:lnTo>
                  <a:pt x="8926542" y="2232508"/>
                </a:lnTo>
                <a:cubicBezTo>
                  <a:pt x="8926542" y="2233996"/>
                  <a:pt x="8926170" y="2235298"/>
                  <a:pt x="8925426" y="2236415"/>
                </a:cubicBezTo>
                <a:cubicBezTo>
                  <a:pt x="8924682" y="2237531"/>
                  <a:pt x="8923379" y="2238461"/>
                  <a:pt x="8921519" y="2239205"/>
                </a:cubicBezTo>
                <a:cubicBezTo>
                  <a:pt x="8919659" y="2239950"/>
                  <a:pt x="8917203" y="2240507"/>
                  <a:pt x="8914152" y="2240880"/>
                </a:cubicBezTo>
                <a:cubicBezTo>
                  <a:pt x="8911101" y="2241252"/>
                  <a:pt x="8907269" y="2241438"/>
                  <a:pt x="8902655" y="2241438"/>
                </a:cubicBezTo>
                <a:cubicBezTo>
                  <a:pt x="8897744" y="2241438"/>
                  <a:pt x="8893763" y="2241252"/>
                  <a:pt x="8890712" y="2240880"/>
                </a:cubicBezTo>
                <a:cubicBezTo>
                  <a:pt x="8887661" y="2240507"/>
                  <a:pt x="8885242" y="2239950"/>
                  <a:pt x="8883456" y="2239205"/>
                </a:cubicBezTo>
                <a:cubicBezTo>
                  <a:pt x="8881670" y="2238461"/>
                  <a:pt x="8880405" y="2237531"/>
                  <a:pt x="8879661" y="2236415"/>
                </a:cubicBezTo>
                <a:cubicBezTo>
                  <a:pt x="8878917" y="2235298"/>
                  <a:pt x="8878545" y="2233996"/>
                  <a:pt x="8878545" y="2232508"/>
                </a:cubicBezTo>
                <a:lnTo>
                  <a:pt x="8878545" y="2209514"/>
                </a:lnTo>
                <a:cubicBezTo>
                  <a:pt x="8867532" y="2221420"/>
                  <a:pt x="8856332" y="2230350"/>
                  <a:pt x="8844947" y="2236303"/>
                </a:cubicBezTo>
                <a:cubicBezTo>
                  <a:pt x="8833562" y="2242256"/>
                  <a:pt x="8821767" y="2245233"/>
                  <a:pt x="8809563" y="2245233"/>
                </a:cubicBezTo>
                <a:cubicBezTo>
                  <a:pt x="8795871" y="2245233"/>
                  <a:pt x="8784374" y="2243000"/>
                  <a:pt x="8775072" y="2238535"/>
                </a:cubicBezTo>
                <a:cubicBezTo>
                  <a:pt x="8765770" y="2234071"/>
                  <a:pt x="8758255" y="2227969"/>
                  <a:pt x="8752525" y="2220230"/>
                </a:cubicBezTo>
                <a:cubicBezTo>
                  <a:pt x="8746795" y="2212491"/>
                  <a:pt x="8742702" y="2203524"/>
                  <a:pt x="8740246" y="2193329"/>
                </a:cubicBezTo>
                <a:cubicBezTo>
                  <a:pt x="8737791" y="2183134"/>
                  <a:pt x="8736563" y="2170447"/>
                  <a:pt x="8736563" y="2155266"/>
                </a:cubicBezTo>
                <a:lnTo>
                  <a:pt x="8736563" y="2033376"/>
                </a:lnTo>
                <a:cubicBezTo>
                  <a:pt x="8736563" y="2031888"/>
                  <a:pt x="8736972" y="2030585"/>
                  <a:pt x="8737791" y="2029469"/>
                </a:cubicBezTo>
                <a:cubicBezTo>
                  <a:pt x="8738609" y="2028353"/>
                  <a:pt x="8740097" y="2027423"/>
                  <a:pt x="8742255" y="2026679"/>
                </a:cubicBezTo>
                <a:cubicBezTo>
                  <a:pt x="8744413" y="2025935"/>
                  <a:pt x="8747316" y="2025376"/>
                  <a:pt x="8750962" y="2025004"/>
                </a:cubicBezTo>
                <a:cubicBezTo>
                  <a:pt x="8754608" y="2024632"/>
                  <a:pt x="8759110" y="2024446"/>
                  <a:pt x="8764468" y="2024446"/>
                </a:cubicBezTo>
                <a:close/>
                <a:moveTo>
                  <a:pt x="6279783" y="2024446"/>
                </a:moveTo>
                <a:cubicBezTo>
                  <a:pt x="6285289" y="2024446"/>
                  <a:pt x="6289829" y="2024669"/>
                  <a:pt x="6293401" y="2025116"/>
                </a:cubicBezTo>
                <a:cubicBezTo>
                  <a:pt x="6296972" y="2025562"/>
                  <a:pt x="6299837" y="2026195"/>
                  <a:pt x="6301995" y="2027014"/>
                </a:cubicBezTo>
                <a:cubicBezTo>
                  <a:pt x="6304153" y="2027832"/>
                  <a:pt x="6305679" y="2028799"/>
                  <a:pt x="6306572" y="2029916"/>
                </a:cubicBezTo>
                <a:cubicBezTo>
                  <a:pt x="6307465" y="2031032"/>
                  <a:pt x="6307911" y="2032334"/>
                  <a:pt x="6307911" y="2033822"/>
                </a:cubicBezTo>
                <a:lnTo>
                  <a:pt x="6307911" y="2232508"/>
                </a:lnTo>
                <a:cubicBezTo>
                  <a:pt x="6307911" y="2233996"/>
                  <a:pt x="6307465" y="2235298"/>
                  <a:pt x="6306572" y="2236415"/>
                </a:cubicBezTo>
                <a:cubicBezTo>
                  <a:pt x="6305679" y="2237531"/>
                  <a:pt x="6304153" y="2238461"/>
                  <a:pt x="6301995" y="2239205"/>
                </a:cubicBezTo>
                <a:cubicBezTo>
                  <a:pt x="6299837" y="2239950"/>
                  <a:pt x="6296972" y="2240507"/>
                  <a:pt x="6293401" y="2240880"/>
                </a:cubicBezTo>
                <a:cubicBezTo>
                  <a:pt x="6289829" y="2241252"/>
                  <a:pt x="6285289" y="2241438"/>
                  <a:pt x="6279783" y="2241438"/>
                </a:cubicBezTo>
                <a:cubicBezTo>
                  <a:pt x="6274276" y="2241438"/>
                  <a:pt x="6269737" y="2241252"/>
                  <a:pt x="6266165" y="2240880"/>
                </a:cubicBezTo>
                <a:cubicBezTo>
                  <a:pt x="6262593" y="2240507"/>
                  <a:pt x="6259728" y="2239950"/>
                  <a:pt x="6257570" y="2239205"/>
                </a:cubicBezTo>
                <a:cubicBezTo>
                  <a:pt x="6255412" y="2238461"/>
                  <a:pt x="6253887" y="2237531"/>
                  <a:pt x="6252994" y="2236415"/>
                </a:cubicBezTo>
                <a:cubicBezTo>
                  <a:pt x="6252101" y="2235298"/>
                  <a:pt x="6251654" y="2233996"/>
                  <a:pt x="6251654" y="2232508"/>
                </a:cubicBezTo>
                <a:lnTo>
                  <a:pt x="6251654" y="2033822"/>
                </a:lnTo>
                <a:cubicBezTo>
                  <a:pt x="6251654" y="2032334"/>
                  <a:pt x="6252101" y="2031032"/>
                  <a:pt x="6252994" y="2029916"/>
                </a:cubicBezTo>
                <a:cubicBezTo>
                  <a:pt x="6253887" y="2028799"/>
                  <a:pt x="6255412" y="2027832"/>
                  <a:pt x="6257570" y="2027014"/>
                </a:cubicBezTo>
                <a:cubicBezTo>
                  <a:pt x="6259728" y="2026195"/>
                  <a:pt x="6262593" y="2025562"/>
                  <a:pt x="6266165" y="2025116"/>
                </a:cubicBezTo>
                <a:cubicBezTo>
                  <a:pt x="6269737" y="2024669"/>
                  <a:pt x="6274276" y="2024446"/>
                  <a:pt x="6279783" y="2024446"/>
                </a:cubicBezTo>
                <a:close/>
                <a:moveTo>
                  <a:pt x="3770318" y="2024446"/>
                </a:moveTo>
                <a:cubicBezTo>
                  <a:pt x="3764811" y="2024446"/>
                  <a:pt x="3760235" y="2024595"/>
                  <a:pt x="3756588" y="2024893"/>
                </a:cubicBezTo>
                <a:cubicBezTo>
                  <a:pt x="3752942" y="2025190"/>
                  <a:pt x="3750077" y="2025711"/>
                  <a:pt x="3747993" y="2026455"/>
                </a:cubicBezTo>
                <a:cubicBezTo>
                  <a:pt x="3745910" y="2027200"/>
                  <a:pt x="3744459" y="2028130"/>
                  <a:pt x="3743640" y="2029246"/>
                </a:cubicBezTo>
                <a:cubicBezTo>
                  <a:pt x="3742821" y="2030362"/>
                  <a:pt x="3742412" y="2031664"/>
                  <a:pt x="3742412" y="2033153"/>
                </a:cubicBezTo>
                <a:cubicBezTo>
                  <a:pt x="3742412" y="2034046"/>
                  <a:pt x="3742449" y="2035013"/>
                  <a:pt x="3742524" y="2036055"/>
                </a:cubicBezTo>
                <a:cubicBezTo>
                  <a:pt x="3742598" y="2037097"/>
                  <a:pt x="3742896" y="2038808"/>
                  <a:pt x="3743417" y="2041189"/>
                </a:cubicBezTo>
                <a:cubicBezTo>
                  <a:pt x="3743938" y="2043571"/>
                  <a:pt x="3744644" y="2046250"/>
                  <a:pt x="3745538" y="2049226"/>
                </a:cubicBezTo>
                <a:lnTo>
                  <a:pt x="3805367" y="2229383"/>
                </a:lnTo>
                <a:cubicBezTo>
                  <a:pt x="3806111" y="2231764"/>
                  <a:pt x="3807115" y="2233736"/>
                  <a:pt x="3808380" y="2235298"/>
                </a:cubicBezTo>
                <a:cubicBezTo>
                  <a:pt x="3809645" y="2236861"/>
                  <a:pt x="3811692" y="2238089"/>
                  <a:pt x="3814519" y="2238982"/>
                </a:cubicBezTo>
                <a:cubicBezTo>
                  <a:pt x="3817347" y="2239875"/>
                  <a:pt x="3821254" y="2240507"/>
                  <a:pt x="3826239" y="2240880"/>
                </a:cubicBezTo>
                <a:cubicBezTo>
                  <a:pt x="3831226" y="2241252"/>
                  <a:pt x="3837662" y="2241438"/>
                  <a:pt x="3845550" y="2241438"/>
                </a:cubicBezTo>
                <a:cubicBezTo>
                  <a:pt x="3853587" y="2241438"/>
                  <a:pt x="3860098" y="2241289"/>
                  <a:pt x="3865084" y="2240991"/>
                </a:cubicBezTo>
                <a:cubicBezTo>
                  <a:pt x="3870070" y="2240693"/>
                  <a:pt x="3874013" y="2240098"/>
                  <a:pt x="3876916" y="2239205"/>
                </a:cubicBezTo>
                <a:cubicBezTo>
                  <a:pt x="3879818" y="2238312"/>
                  <a:pt x="3881902" y="2237084"/>
                  <a:pt x="3883167" y="2235522"/>
                </a:cubicBezTo>
                <a:cubicBezTo>
                  <a:pt x="3884431" y="2233959"/>
                  <a:pt x="3885436" y="2231913"/>
                  <a:pt x="3886180" y="2229383"/>
                </a:cubicBezTo>
                <a:lnTo>
                  <a:pt x="3946009" y="2049226"/>
                </a:lnTo>
                <a:cubicBezTo>
                  <a:pt x="3946604" y="2047143"/>
                  <a:pt x="3947088" y="2045282"/>
                  <a:pt x="3947460" y="2043645"/>
                </a:cubicBezTo>
                <a:cubicBezTo>
                  <a:pt x="3947832" y="2042008"/>
                  <a:pt x="3948130" y="2040557"/>
                  <a:pt x="3948353" y="2039292"/>
                </a:cubicBezTo>
                <a:cubicBezTo>
                  <a:pt x="3948576" y="2038027"/>
                  <a:pt x="3948725" y="2036873"/>
                  <a:pt x="3948799" y="2035832"/>
                </a:cubicBezTo>
                <a:cubicBezTo>
                  <a:pt x="3948874" y="2034790"/>
                  <a:pt x="3948911" y="2033897"/>
                  <a:pt x="3948911" y="2033153"/>
                </a:cubicBezTo>
                <a:cubicBezTo>
                  <a:pt x="3948911" y="2031664"/>
                  <a:pt x="3948539" y="2030362"/>
                  <a:pt x="3947795" y="2029246"/>
                </a:cubicBezTo>
                <a:cubicBezTo>
                  <a:pt x="3947051" y="2028130"/>
                  <a:pt x="3945711" y="2027200"/>
                  <a:pt x="3943777" y="2026455"/>
                </a:cubicBezTo>
                <a:cubicBezTo>
                  <a:pt x="3941842" y="2025711"/>
                  <a:pt x="3939126" y="2025190"/>
                  <a:pt x="3935629" y="2024893"/>
                </a:cubicBezTo>
                <a:cubicBezTo>
                  <a:pt x="3932131" y="2024595"/>
                  <a:pt x="3927629" y="2024446"/>
                  <a:pt x="3922122" y="2024446"/>
                </a:cubicBezTo>
                <a:cubicBezTo>
                  <a:pt x="3916467" y="2024446"/>
                  <a:pt x="3911890" y="2024632"/>
                  <a:pt x="3908393" y="2025004"/>
                </a:cubicBezTo>
                <a:cubicBezTo>
                  <a:pt x="3904896" y="2025376"/>
                  <a:pt x="3902105" y="2025897"/>
                  <a:pt x="3900021" y="2026567"/>
                </a:cubicBezTo>
                <a:cubicBezTo>
                  <a:pt x="3897938" y="2027237"/>
                  <a:pt x="3896412" y="2028204"/>
                  <a:pt x="3895445" y="2029469"/>
                </a:cubicBezTo>
                <a:cubicBezTo>
                  <a:pt x="3894477" y="2030734"/>
                  <a:pt x="3893770" y="2032260"/>
                  <a:pt x="3893324" y="2034046"/>
                </a:cubicBezTo>
                <a:lnTo>
                  <a:pt x="3848675" y="2180269"/>
                </a:lnTo>
                <a:lnTo>
                  <a:pt x="3847336" y="2185851"/>
                </a:lnTo>
                <a:lnTo>
                  <a:pt x="3845997" y="2180269"/>
                </a:lnTo>
                <a:lnTo>
                  <a:pt x="3800679" y="2034046"/>
                </a:lnTo>
                <a:cubicBezTo>
                  <a:pt x="3800083" y="2032260"/>
                  <a:pt x="3799339" y="2030734"/>
                  <a:pt x="3798446" y="2029469"/>
                </a:cubicBezTo>
                <a:cubicBezTo>
                  <a:pt x="3797553" y="2028204"/>
                  <a:pt x="3796028" y="2027237"/>
                  <a:pt x="3793870" y="2026567"/>
                </a:cubicBezTo>
                <a:cubicBezTo>
                  <a:pt x="3791712" y="2025897"/>
                  <a:pt x="3788772" y="2025376"/>
                  <a:pt x="3785051" y="2025004"/>
                </a:cubicBezTo>
                <a:cubicBezTo>
                  <a:pt x="3781331" y="2024632"/>
                  <a:pt x="3776420" y="2024446"/>
                  <a:pt x="3770318" y="2024446"/>
                </a:cubicBezTo>
                <a:close/>
                <a:moveTo>
                  <a:pt x="6687497" y="2021544"/>
                </a:moveTo>
                <a:cubicBezTo>
                  <a:pt x="6693748" y="2021544"/>
                  <a:pt x="6699739" y="2021916"/>
                  <a:pt x="6705468" y="2022660"/>
                </a:cubicBezTo>
                <a:cubicBezTo>
                  <a:pt x="6711198" y="2023404"/>
                  <a:pt x="6716519" y="2024446"/>
                  <a:pt x="6721430" y="2025786"/>
                </a:cubicBezTo>
                <a:lnTo>
                  <a:pt x="6784608" y="2025786"/>
                </a:lnTo>
                <a:cubicBezTo>
                  <a:pt x="6787138" y="2025786"/>
                  <a:pt x="6789184" y="2027423"/>
                  <a:pt x="6790747" y="2030697"/>
                </a:cubicBezTo>
                <a:cubicBezTo>
                  <a:pt x="6792310" y="2033971"/>
                  <a:pt x="6793091" y="2039478"/>
                  <a:pt x="6793091" y="2047217"/>
                </a:cubicBezTo>
                <a:cubicBezTo>
                  <a:pt x="6793091" y="2054361"/>
                  <a:pt x="6792272" y="2059644"/>
                  <a:pt x="6790635" y="2063067"/>
                </a:cubicBezTo>
                <a:cubicBezTo>
                  <a:pt x="6788998" y="2066490"/>
                  <a:pt x="6786989" y="2068202"/>
                  <a:pt x="6784608" y="2068202"/>
                </a:cubicBezTo>
                <a:lnTo>
                  <a:pt x="6761167" y="2068202"/>
                </a:lnTo>
                <a:cubicBezTo>
                  <a:pt x="6764442" y="2071774"/>
                  <a:pt x="6766786" y="2075829"/>
                  <a:pt x="6768199" y="2080368"/>
                </a:cubicBezTo>
                <a:cubicBezTo>
                  <a:pt x="6769613" y="2084908"/>
                  <a:pt x="6770320" y="2089633"/>
                  <a:pt x="6770320" y="2094544"/>
                </a:cubicBezTo>
                <a:cubicBezTo>
                  <a:pt x="6770320" y="2106153"/>
                  <a:pt x="6768386" y="2116459"/>
                  <a:pt x="6764516" y="2125463"/>
                </a:cubicBezTo>
                <a:cubicBezTo>
                  <a:pt x="6760646" y="2134467"/>
                  <a:pt x="6755103" y="2142058"/>
                  <a:pt x="6747884" y="2148234"/>
                </a:cubicBezTo>
                <a:cubicBezTo>
                  <a:pt x="6740666" y="2154410"/>
                  <a:pt x="6731960" y="2159098"/>
                  <a:pt x="6721765" y="2162298"/>
                </a:cubicBezTo>
                <a:cubicBezTo>
                  <a:pt x="6711570" y="2165498"/>
                  <a:pt x="6700222" y="2167098"/>
                  <a:pt x="6687721" y="2167098"/>
                </a:cubicBezTo>
                <a:cubicBezTo>
                  <a:pt x="6681321" y="2167098"/>
                  <a:pt x="6675219" y="2166317"/>
                  <a:pt x="6669415" y="2164754"/>
                </a:cubicBezTo>
                <a:cubicBezTo>
                  <a:pt x="6663611" y="2163191"/>
                  <a:pt x="6659146" y="2161368"/>
                  <a:pt x="6656020" y="2159285"/>
                </a:cubicBezTo>
                <a:cubicBezTo>
                  <a:pt x="6654234" y="2161219"/>
                  <a:pt x="6652634" y="2163526"/>
                  <a:pt x="6651221" y="2166205"/>
                </a:cubicBezTo>
                <a:cubicBezTo>
                  <a:pt x="6649807" y="2168884"/>
                  <a:pt x="6649100" y="2171861"/>
                  <a:pt x="6649100" y="2175135"/>
                </a:cubicBezTo>
                <a:cubicBezTo>
                  <a:pt x="6649100" y="2179451"/>
                  <a:pt x="6650997" y="2182985"/>
                  <a:pt x="6654792" y="2185739"/>
                </a:cubicBezTo>
                <a:cubicBezTo>
                  <a:pt x="6658588" y="2188492"/>
                  <a:pt x="6663908" y="2190018"/>
                  <a:pt x="6670754" y="2190315"/>
                </a:cubicBezTo>
                <a:lnTo>
                  <a:pt x="6719198" y="2192101"/>
                </a:lnTo>
                <a:cubicBezTo>
                  <a:pt x="6730509" y="2192548"/>
                  <a:pt x="6740592" y="2194148"/>
                  <a:pt x="6749447" y="2196901"/>
                </a:cubicBezTo>
                <a:cubicBezTo>
                  <a:pt x="6758302" y="2199654"/>
                  <a:pt x="6765744" y="2203524"/>
                  <a:pt x="6771771" y="2208509"/>
                </a:cubicBezTo>
                <a:cubicBezTo>
                  <a:pt x="6777799" y="2213495"/>
                  <a:pt x="6782413" y="2219485"/>
                  <a:pt x="6785612" y="2226480"/>
                </a:cubicBezTo>
                <a:cubicBezTo>
                  <a:pt x="6788812" y="2233475"/>
                  <a:pt x="6790412" y="2241438"/>
                  <a:pt x="6790412" y="2250368"/>
                </a:cubicBezTo>
                <a:cubicBezTo>
                  <a:pt x="6790412" y="2260190"/>
                  <a:pt x="6788254" y="2269455"/>
                  <a:pt x="6783938" y="2278161"/>
                </a:cubicBezTo>
                <a:cubicBezTo>
                  <a:pt x="6779622" y="2286867"/>
                  <a:pt x="6773148" y="2294420"/>
                  <a:pt x="6764516" y="2300820"/>
                </a:cubicBezTo>
                <a:cubicBezTo>
                  <a:pt x="6755884" y="2307220"/>
                  <a:pt x="6745057" y="2312280"/>
                  <a:pt x="6732034" y="2316001"/>
                </a:cubicBezTo>
                <a:cubicBezTo>
                  <a:pt x="6719012" y="2319721"/>
                  <a:pt x="6703794" y="2321582"/>
                  <a:pt x="6686381" y="2321582"/>
                </a:cubicBezTo>
                <a:cubicBezTo>
                  <a:pt x="6669415" y="2321582"/>
                  <a:pt x="6654941" y="2320242"/>
                  <a:pt x="6642961" y="2317563"/>
                </a:cubicBezTo>
                <a:cubicBezTo>
                  <a:pt x="6630980" y="2314884"/>
                  <a:pt x="6621157" y="2311164"/>
                  <a:pt x="6613493" y="2306401"/>
                </a:cubicBezTo>
                <a:cubicBezTo>
                  <a:pt x="6605828" y="2301639"/>
                  <a:pt x="6600247" y="2295946"/>
                  <a:pt x="6596749" y="2289323"/>
                </a:cubicBezTo>
                <a:cubicBezTo>
                  <a:pt x="6593252" y="2282700"/>
                  <a:pt x="6591503" y="2275445"/>
                  <a:pt x="6591503" y="2267557"/>
                </a:cubicBezTo>
                <a:cubicBezTo>
                  <a:pt x="6591503" y="2262646"/>
                  <a:pt x="6592136" y="2257958"/>
                  <a:pt x="6593401" y="2253493"/>
                </a:cubicBezTo>
                <a:cubicBezTo>
                  <a:pt x="6594666" y="2249028"/>
                  <a:pt x="6596526" y="2244749"/>
                  <a:pt x="6598982" y="2240656"/>
                </a:cubicBezTo>
                <a:cubicBezTo>
                  <a:pt x="6601438" y="2236564"/>
                  <a:pt x="6604451" y="2232657"/>
                  <a:pt x="6608023" y="2228936"/>
                </a:cubicBezTo>
                <a:cubicBezTo>
                  <a:pt x="6611595" y="2225215"/>
                  <a:pt x="6615688" y="2221643"/>
                  <a:pt x="6620302" y="2218221"/>
                </a:cubicBezTo>
                <a:cubicBezTo>
                  <a:pt x="6613902" y="2214797"/>
                  <a:pt x="6608953" y="2210147"/>
                  <a:pt x="6605456" y="2204268"/>
                </a:cubicBezTo>
                <a:cubicBezTo>
                  <a:pt x="6601958" y="2198389"/>
                  <a:pt x="6600210" y="2191952"/>
                  <a:pt x="6600210" y="2184957"/>
                </a:cubicBezTo>
                <a:cubicBezTo>
                  <a:pt x="6600210" y="2176177"/>
                  <a:pt x="6602219" y="2168177"/>
                  <a:pt x="6606237" y="2160959"/>
                </a:cubicBezTo>
                <a:cubicBezTo>
                  <a:pt x="6610256" y="2153741"/>
                  <a:pt x="6615465" y="2147229"/>
                  <a:pt x="6621864" y="2141425"/>
                </a:cubicBezTo>
                <a:cubicBezTo>
                  <a:pt x="6616655" y="2136216"/>
                  <a:pt x="6612488" y="2129966"/>
                  <a:pt x="6609363" y="2122673"/>
                </a:cubicBezTo>
                <a:cubicBezTo>
                  <a:pt x="6606237" y="2115380"/>
                  <a:pt x="6604675" y="2106302"/>
                  <a:pt x="6604675" y="2095437"/>
                </a:cubicBezTo>
                <a:cubicBezTo>
                  <a:pt x="6604675" y="2083829"/>
                  <a:pt x="6606721" y="2073448"/>
                  <a:pt x="6610814" y="2064295"/>
                </a:cubicBezTo>
                <a:cubicBezTo>
                  <a:pt x="6614907" y="2055142"/>
                  <a:pt x="6620599" y="2047403"/>
                  <a:pt x="6627892" y="2041078"/>
                </a:cubicBezTo>
                <a:cubicBezTo>
                  <a:pt x="6635184" y="2034753"/>
                  <a:pt x="6643891" y="2029916"/>
                  <a:pt x="6654011" y="2026567"/>
                </a:cubicBezTo>
                <a:cubicBezTo>
                  <a:pt x="6664131" y="2023218"/>
                  <a:pt x="6675294" y="2021544"/>
                  <a:pt x="6687497" y="2021544"/>
                </a:cubicBezTo>
                <a:close/>
                <a:moveTo>
                  <a:pt x="9436650" y="2020651"/>
                </a:moveTo>
                <a:cubicBezTo>
                  <a:pt x="9442901" y="2020651"/>
                  <a:pt x="9448966" y="2021098"/>
                  <a:pt x="9454845" y="2021991"/>
                </a:cubicBezTo>
                <a:cubicBezTo>
                  <a:pt x="9460723" y="2022883"/>
                  <a:pt x="9466044" y="2024000"/>
                  <a:pt x="9470806" y="2025339"/>
                </a:cubicBezTo>
                <a:cubicBezTo>
                  <a:pt x="9475569" y="2026679"/>
                  <a:pt x="9479587" y="2028130"/>
                  <a:pt x="9482861" y="2029692"/>
                </a:cubicBezTo>
                <a:cubicBezTo>
                  <a:pt x="9486136" y="2031255"/>
                  <a:pt x="9488480" y="2032595"/>
                  <a:pt x="9489894" y="2033711"/>
                </a:cubicBezTo>
                <a:cubicBezTo>
                  <a:pt x="9491307" y="2034827"/>
                  <a:pt x="9492312" y="2035943"/>
                  <a:pt x="9492907" y="2037059"/>
                </a:cubicBezTo>
                <a:cubicBezTo>
                  <a:pt x="9493503" y="2038176"/>
                  <a:pt x="9493949" y="2039515"/>
                  <a:pt x="9494247" y="2041078"/>
                </a:cubicBezTo>
                <a:cubicBezTo>
                  <a:pt x="9494544" y="2042640"/>
                  <a:pt x="9494805" y="2044575"/>
                  <a:pt x="9495028" y="2046882"/>
                </a:cubicBezTo>
                <a:cubicBezTo>
                  <a:pt x="9495251" y="2049189"/>
                  <a:pt x="9495363" y="2052054"/>
                  <a:pt x="9495363" y="2055477"/>
                </a:cubicBezTo>
                <a:cubicBezTo>
                  <a:pt x="9495363" y="2059495"/>
                  <a:pt x="9495251" y="2062769"/>
                  <a:pt x="9495028" y="2065300"/>
                </a:cubicBezTo>
                <a:cubicBezTo>
                  <a:pt x="9494805" y="2067830"/>
                  <a:pt x="9494433" y="2069839"/>
                  <a:pt x="9493912" y="2071327"/>
                </a:cubicBezTo>
                <a:cubicBezTo>
                  <a:pt x="9493391" y="2072815"/>
                  <a:pt x="9492684" y="2073820"/>
                  <a:pt x="9491791" y="2074341"/>
                </a:cubicBezTo>
                <a:cubicBezTo>
                  <a:pt x="9490898" y="2074862"/>
                  <a:pt x="9489856" y="2075122"/>
                  <a:pt x="9488666" y="2075122"/>
                </a:cubicBezTo>
                <a:cubicBezTo>
                  <a:pt x="9487326" y="2075122"/>
                  <a:pt x="9485243" y="2074341"/>
                  <a:pt x="9482415" y="2072778"/>
                </a:cubicBezTo>
                <a:cubicBezTo>
                  <a:pt x="9479587" y="2071215"/>
                  <a:pt x="9476053" y="2069541"/>
                  <a:pt x="9471811" y="2067755"/>
                </a:cubicBezTo>
                <a:cubicBezTo>
                  <a:pt x="9467569" y="2065969"/>
                  <a:pt x="9462658" y="2064295"/>
                  <a:pt x="9457077" y="2062732"/>
                </a:cubicBezTo>
                <a:cubicBezTo>
                  <a:pt x="9451496" y="2061170"/>
                  <a:pt x="9445134" y="2060388"/>
                  <a:pt x="9437990" y="2060388"/>
                </a:cubicBezTo>
                <a:cubicBezTo>
                  <a:pt x="9432930" y="2060388"/>
                  <a:pt x="9428539" y="2060909"/>
                  <a:pt x="9424818" y="2061951"/>
                </a:cubicBezTo>
                <a:cubicBezTo>
                  <a:pt x="9421098" y="2062993"/>
                  <a:pt x="9418047" y="2064481"/>
                  <a:pt x="9415666" y="2066416"/>
                </a:cubicBezTo>
                <a:cubicBezTo>
                  <a:pt x="9413284" y="2068351"/>
                  <a:pt x="9411498" y="2070620"/>
                  <a:pt x="9410308" y="2073225"/>
                </a:cubicBezTo>
                <a:cubicBezTo>
                  <a:pt x="9409117" y="2075829"/>
                  <a:pt x="9408522" y="2078620"/>
                  <a:pt x="9408522" y="2081596"/>
                </a:cubicBezTo>
                <a:cubicBezTo>
                  <a:pt x="9408522" y="2086210"/>
                  <a:pt x="9409936" y="2090079"/>
                  <a:pt x="9412763" y="2093205"/>
                </a:cubicBezTo>
                <a:cubicBezTo>
                  <a:pt x="9415591" y="2096330"/>
                  <a:pt x="9419312" y="2099084"/>
                  <a:pt x="9423926" y="2101465"/>
                </a:cubicBezTo>
                <a:cubicBezTo>
                  <a:pt x="9428539" y="2103846"/>
                  <a:pt x="9433785" y="2106079"/>
                  <a:pt x="9439664" y="2108162"/>
                </a:cubicBezTo>
                <a:cubicBezTo>
                  <a:pt x="9445543" y="2110246"/>
                  <a:pt x="9451496" y="2112515"/>
                  <a:pt x="9457523" y="2114971"/>
                </a:cubicBezTo>
                <a:cubicBezTo>
                  <a:pt x="9463551" y="2117427"/>
                  <a:pt x="9469504" y="2120292"/>
                  <a:pt x="9475383" y="2123566"/>
                </a:cubicBezTo>
                <a:cubicBezTo>
                  <a:pt x="9481262" y="2126840"/>
                  <a:pt x="9486508" y="2130858"/>
                  <a:pt x="9491121" y="2135621"/>
                </a:cubicBezTo>
                <a:cubicBezTo>
                  <a:pt x="9495735" y="2140383"/>
                  <a:pt x="9499456" y="2146076"/>
                  <a:pt x="9502284" y="2152699"/>
                </a:cubicBezTo>
                <a:cubicBezTo>
                  <a:pt x="9505111" y="2159322"/>
                  <a:pt x="9506525" y="2167172"/>
                  <a:pt x="9506525" y="2176251"/>
                </a:cubicBezTo>
                <a:cubicBezTo>
                  <a:pt x="9506525" y="2187562"/>
                  <a:pt x="9504404" y="2197533"/>
                  <a:pt x="9500163" y="2206166"/>
                </a:cubicBezTo>
                <a:cubicBezTo>
                  <a:pt x="9495921" y="2214797"/>
                  <a:pt x="9489931" y="2222016"/>
                  <a:pt x="9482192" y="2227820"/>
                </a:cubicBezTo>
                <a:cubicBezTo>
                  <a:pt x="9474453" y="2233624"/>
                  <a:pt x="9465300" y="2237978"/>
                  <a:pt x="9454733" y="2240880"/>
                </a:cubicBezTo>
                <a:cubicBezTo>
                  <a:pt x="9444166" y="2243782"/>
                  <a:pt x="9432706" y="2245233"/>
                  <a:pt x="9420354" y="2245233"/>
                </a:cubicBezTo>
                <a:cubicBezTo>
                  <a:pt x="9412912" y="2245233"/>
                  <a:pt x="9405806" y="2244675"/>
                  <a:pt x="9399034" y="2243558"/>
                </a:cubicBezTo>
                <a:cubicBezTo>
                  <a:pt x="9392262" y="2242442"/>
                  <a:pt x="9386198" y="2241028"/>
                  <a:pt x="9380840" y="2239317"/>
                </a:cubicBezTo>
                <a:cubicBezTo>
                  <a:pt x="9375482" y="2237605"/>
                  <a:pt x="9371017" y="2235857"/>
                  <a:pt x="9367445" y="2234071"/>
                </a:cubicBezTo>
                <a:cubicBezTo>
                  <a:pt x="9363873" y="2232285"/>
                  <a:pt x="9361269" y="2230610"/>
                  <a:pt x="9359632" y="2229048"/>
                </a:cubicBezTo>
                <a:cubicBezTo>
                  <a:pt x="9357995" y="2227485"/>
                  <a:pt x="9356730" y="2225029"/>
                  <a:pt x="9355837" y="2221681"/>
                </a:cubicBezTo>
                <a:cubicBezTo>
                  <a:pt x="9354944" y="2218332"/>
                  <a:pt x="9354497" y="2213384"/>
                  <a:pt x="9354497" y="2206835"/>
                </a:cubicBezTo>
                <a:cubicBezTo>
                  <a:pt x="9354497" y="2202519"/>
                  <a:pt x="9354646" y="2199059"/>
                  <a:pt x="9354944" y="2196454"/>
                </a:cubicBezTo>
                <a:cubicBezTo>
                  <a:pt x="9355241" y="2193850"/>
                  <a:pt x="9355688" y="2191766"/>
                  <a:pt x="9356283" y="2190204"/>
                </a:cubicBezTo>
                <a:cubicBezTo>
                  <a:pt x="9356878" y="2188641"/>
                  <a:pt x="9357623" y="2187599"/>
                  <a:pt x="9358516" y="2187078"/>
                </a:cubicBezTo>
                <a:cubicBezTo>
                  <a:pt x="9359409" y="2186557"/>
                  <a:pt x="9360525" y="2186297"/>
                  <a:pt x="9361864" y="2186297"/>
                </a:cubicBezTo>
                <a:cubicBezTo>
                  <a:pt x="9363501" y="2186297"/>
                  <a:pt x="9365920" y="2187227"/>
                  <a:pt x="9369120" y="2189087"/>
                </a:cubicBezTo>
                <a:cubicBezTo>
                  <a:pt x="9372319" y="2190948"/>
                  <a:pt x="9376301" y="2192994"/>
                  <a:pt x="9381063" y="2195227"/>
                </a:cubicBezTo>
                <a:cubicBezTo>
                  <a:pt x="9385826" y="2197459"/>
                  <a:pt x="9391369" y="2199543"/>
                  <a:pt x="9397695" y="2201477"/>
                </a:cubicBezTo>
                <a:cubicBezTo>
                  <a:pt x="9404020" y="2203412"/>
                  <a:pt x="9411201" y="2204379"/>
                  <a:pt x="9419237" y="2204379"/>
                </a:cubicBezTo>
                <a:cubicBezTo>
                  <a:pt x="9424298" y="2204379"/>
                  <a:pt x="9428800" y="2203859"/>
                  <a:pt x="9432744" y="2202817"/>
                </a:cubicBezTo>
                <a:cubicBezTo>
                  <a:pt x="9436688" y="2201775"/>
                  <a:pt x="9440111" y="2200287"/>
                  <a:pt x="9443013" y="2198352"/>
                </a:cubicBezTo>
                <a:cubicBezTo>
                  <a:pt x="9445915" y="2196417"/>
                  <a:pt x="9448110" y="2193962"/>
                  <a:pt x="9449598" y="2190985"/>
                </a:cubicBezTo>
                <a:cubicBezTo>
                  <a:pt x="9451087" y="2188009"/>
                  <a:pt x="9451831" y="2184585"/>
                  <a:pt x="9451831" y="2180716"/>
                </a:cubicBezTo>
                <a:cubicBezTo>
                  <a:pt x="9451831" y="2176251"/>
                  <a:pt x="9450454" y="2172419"/>
                  <a:pt x="9447701" y="2169219"/>
                </a:cubicBezTo>
                <a:cubicBezTo>
                  <a:pt x="9444947" y="2166019"/>
                  <a:pt x="9441301" y="2163228"/>
                  <a:pt x="9436762" y="2160847"/>
                </a:cubicBezTo>
                <a:cubicBezTo>
                  <a:pt x="9432223" y="2158466"/>
                  <a:pt x="9427088" y="2156234"/>
                  <a:pt x="9421358" y="2154150"/>
                </a:cubicBezTo>
                <a:cubicBezTo>
                  <a:pt x="9415628" y="2152067"/>
                  <a:pt x="9409750" y="2149760"/>
                  <a:pt x="9403722" y="2147229"/>
                </a:cubicBezTo>
                <a:cubicBezTo>
                  <a:pt x="9397695" y="2144699"/>
                  <a:pt x="9391816" y="2141797"/>
                  <a:pt x="9386086" y="2138523"/>
                </a:cubicBezTo>
                <a:cubicBezTo>
                  <a:pt x="9380356" y="2135249"/>
                  <a:pt x="9375222" y="2131230"/>
                  <a:pt x="9370682" y="2126468"/>
                </a:cubicBezTo>
                <a:cubicBezTo>
                  <a:pt x="9366143" y="2121706"/>
                  <a:pt x="9362497" y="2115976"/>
                  <a:pt x="9359743" y="2109278"/>
                </a:cubicBezTo>
                <a:cubicBezTo>
                  <a:pt x="9356990" y="2102581"/>
                  <a:pt x="9355613" y="2094544"/>
                  <a:pt x="9355613" y="2085168"/>
                </a:cubicBezTo>
                <a:cubicBezTo>
                  <a:pt x="9355613" y="2075643"/>
                  <a:pt x="9357474" y="2066899"/>
                  <a:pt x="9361194" y="2058937"/>
                </a:cubicBezTo>
                <a:cubicBezTo>
                  <a:pt x="9364915" y="2050975"/>
                  <a:pt x="9370273" y="2044166"/>
                  <a:pt x="9377268" y="2038510"/>
                </a:cubicBezTo>
                <a:cubicBezTo>
                  <a:pt x="9384263" y="2032855"/>
                  <a:pt x="9392783" y="2028465"/>
                  <a:pt x="9402829" y="2025339"/>
                </a:cubicBezTo>
                <a:cubicBezTo>
                  <a:pt x="9412875" y="2022214"/>
                  <a:pt x="9424149" y="2020651"/>
                  <a:pt x="9436650" y="2020651"/>
                </a:cubicBezTo>
                <a:close/>
                <a:moveTo>
                  <a:pt x="9227696" y="2020651"/>
                </a:moveTo>
                <a:cubicBezTo>
                  <a:pt x="9244364" y="2020651"/>
                  <a:pt x="9258615" y="2023107"/>
                  <a:pt x="9270447" y="2028018"/>
                </a:cubicBezTo>
                <a:cubicBezTo>
                  <a:pt x="9282278" y="2032929"/>
                  <a:pt x="9291989" y="2039738"/>
                  <a:pt x="9299580" y="2048445"/>
                </a:cubicBezTo>
                <a:cubicBezTo>
                  <a:pt x="9307170" y="2057151"/>
                  <a:pt x="9312751" y="2067458"/>
                  <a:pt x="9316323" y="2079364"/>
                </a:cubicBezTo>
                <a:cubicBezTo>
                  <a:pt x="9319895" y="2091270"/>
                  <a:pt x="9321681" y="2104218"/>
                  <a:pt x="9321681" y="2118208"/>
                </a:cubicBezTo>
                <a:lnTo>
                  <a:pt x="9321681" y="2127138"/>
                </a:lnTo>
                <a:cubicBezTo>
                  <a:pt x="9321681" y="2133984"/>
                  <a:pt x="9320155" y="2139044"/>
                  <a:pt x="9317104" y="2142318"/>
                </a:cubicBezTo>
                <a:cubicBezTo>
                  <a:pt x="9314053" y="2145592"/>
                  <a:pt x="9309849" y="2147229"/>
                  <a:pt x="9304491" y="2147229"/>
                </a:cubicBezTo>
                <a:lnTo>
                  <a:pt x="9183270" y="2147229"/>
                </a:lnTo>
                <a:cubicBezTo>
                  <a:pt x="9183270" y="2155713"/>
                  <a:pt x="9184275" y="2163414"/>
                  <a:pt x="9186284" y="2170335"/>
                </a:cubicBezTo>
                <a:cubicBezTo>
                  <a:pt x="9188293" y="2177256"/>
                  <a:pt x="9191493" y="2183134"/>
                  <a:pt x="9195884" y="2187971"/>
                </a:cubicBezTo>
                <a:cubicBezTo>
                  <a:pt x="9200274" y="2192808"/>
                  <a:pt x="9205930" y="2196492"/>
                  <a:pt x="9212850" y="2199022"/>
                </a:cubicBezTo>
                <a:cubicBezTo>
                  <a:pt x="9219771" y="2201552"/>
                  <a:pt x="9228068" y="2202817"/>
                  <a:pt x="9237742" y="2202817"/>
                </a:cubicBezTo>
                <a:cubicBezTo>
                  <a:pt x="9247564" y="2202817"/>
                  <a:pt x="9256196" y="2202110"/>
                  <a:pt x="9263638" y="2200696"/>
                </a:cubicBezTo>
                <a:cubicBezTo>
                  <a:pt x="9271079" y="2199282"/>
                  <a:pt x="9277516" y="2197719"/>
                  <a:pt x="9282948" y="2196008"/>
                </a:cubicBezTo>
                <a:cubicBezTo>
                  <a:pt x="9288380" y="2194297"/>
                  <a:pt x="9292882" y="2192734"/>
                  <a:pt x="9296454" y="2191320"/>
                </a:cubicBezTo>
                <a:cubicBezTo>
                  <a:pt x="9300026" y="2189906"/>
                  <a:pt x="9302928" y="2189199"/>
                  <a:pt x="9305161" y="2189199"/>
                </a:cubicBezTo>
                <a:cubicBezTo>
                  <a:pt x="9306500" y="2189199"/>
                  <a:pt x="9307616" y="2189459"/>
                  <a:pt x="9308509" y="2189981"/>
                </a:cubicBezTo>
                <a:cubicBezTo>
                  <a:pt x="9309402" y="2190501"/>
                  <a:pt x="9310146" y="2191431"/>
                  <a:pt x="9310742" y="2192771"/>
                </a:cubicBezTo>
                <a:cubicBezTo>
                  <a:pt x="9311337" y="2194110"/>
                  <a:pt x="9311746" y="2196008"/>
                  <a:pt x="9311970" y="2198464"/>
                </a:cubicBezTo>
                <a:cubicBezTo>
                  <a:pt x="9312193" y="2200919"/>
                  <a:pt x="9312304" y="2204008"/>
                  <a:pt x="9312304" y="2207728"/>
                </a:cubicBezTo>
                <a:cubicBezTo>
                  <a:pt x="9312304" y="2211002"/>
                  <a:pt x="9312230" y="2213793"/>
                  <a:pt x="9312081" y="2216100"/>
                </a:cubicBezTo>
                <a:cubicBezTo>
                  <a:pt x="9311932" y="2218406"/>
                  <a:pt x="9311709" y="2220378"/>
                  <a:pt x="9311411" y="2222016"/>
                </a:cubicBezTo>
                <a:cubicBezTo>
                  <a:pt x="9311114" y="2223653"/>
                  <a:pt x="9310667" y="2225029"/>
                  <a:pt x="9310072" y="2226146"/>
                </a:cubicBezTo>
                <a:cubicBezTo>
                  <a:pt x="9309477" y="2227262"/>
                  <a:pt x="9308695" y="2228341"/>
                  <a:pt x="9307728" y="2229383"/>
                </a:cubicBezTo>
                <a:cubicBezTo>
                  <a:pt x="9306761" y="2230424"/>
                  <a:pt x="9304119" y="2231838"/>
                  <a:pt x="9299803" y="2233624"/>
                </a:cubicBezTo>
                <a:cubicBezTo>
                  <a:pt x="9295487" y="2235410"/>
                  <a:pt x="9289980" y="2237159"/>
                  <a:pt x="9283283" y="2238870"/>
                </a:cubicBezTo>
                <a:cubicBezTo>
                  <a:pt x="9276586" y="2240582"/>
                  <a:pt x="9268921" y="2242070"/>
                  <a:pt x="9260289" y="2243335"/>
                </a:cubicBezTo>
                <a:cubicBezTo>
                  <a:pt x="9251657" y="2244600"/>
                  <a:pt x="9242430" y="2245233"/>
                  <a:pt x="9232607" y="2245233"/>
                </a:cubicBezTo>
                <a:cubicBezTo>
                  <a:pt x="9214896" y="2245233"/>
                  <a:pt x="9199381" y="2243000"/>
                  <a:pt x="9186061" y="2238535"/>
                </a:cubicBezTo>
                <a:cubicBezTo>
                  <a:pt x="9172741" y="2234071"/>
                  <a:pt x="9161616" y="2227299"/>
                  <a:pt x="9152686" y="2218221"/>
                </a:cubicBezTo>
                <a:cubicBezTo>
                  <a:pt x="9143757" y="2209142"/>
                  <a:pt x="9137097" y="2197682"/>
                  <a:pt x="9132706" y="2183841"/>
                </a:cubicBezTo>
                <a:cubicBezTo>
                  <a:pt x="9128316" y="2170000"/>
                  <a:pt x="9126120" y="2153778"/>
                  <a:pt x="9126120" y="2135174"/>
                </a:cubicBezTo>
                <a:cubicBezTo>
                  <a:pt x="9126120" y="2117464"/>
                  <a:pt x="9128427" y="2101502"/>
                  <a:pt x="9133041" y="2087289"/>
                </a:cubicBezTo>
                <a:cubicBezTo>
                  <a:pt x="9137655" y="2073076"/>
                  <a:pt x="9144352" y="2061021"/>
                  <a:pt x="9153133" y="2051124"/>
                </a:cubicBezTo>
                <a:cubicBezTo>
                  <a:pt x="9161914" y="2041227"/>
                  <a:pt x="9172592" y="2033674"/>
                  <a:pt x="9185168" y="2028465"/>
                </a:cubicBezTo>
                <a:cubicBezTo>
                  <a:pt x="9197744" y="2023256"/>
                  <a:pt x="9211920" y="2020651"/>
                  <a:pt x="9227696" y="2020651"/>
                </a:cubicBezTo>
                <a:close/>
                <a:moveTo>
                  <a:pt x="9086234" y="2020651"/>
                </a:moveTo>
                <a:cubicBezTo>
                  <a:pt x="9088169" y="2020651"/>
                  <a:pt x="9090253" y="2020763"/>
                  <a:pt x="9092485" y="2020986"/>
                </a:cubicBezTo>
                <a:cubicBezTo>
                  <a:pt x="9094718" y="2021209"/>
                  <a:pt x="9097025" y="2021581"/>
                  <a:pt x="9099406" y="2022102"/>
                </a:cubicBezTo>
                <a:cubicBezTo>
                  <a:pt x="9101787" y="2022623"/>
                  <a:pt x="9103871" y="2023218"/>
                  <a:pt x="9105657" y="2023888"/>
                </a:cubicBezTo>
                <a:cubicBezTo>
                  <a:pt x="9107443" y="2024558"/>
                  <a:pt x="9108745" y="2025265"/>
                  <a:pt x="9109563" y="2026009"/>
                </a:cubicBezTo>
                <a:cubicBezTo>
                  <a:pt x="9110382" y="2026753"/>
                  <a:pt x="9110977" y="2027572"/>
                  <a:pt x="9111349" y="2028465"/>
                </a:cubicBezTo>
                <a:cubicBezTo>
                  <a:pt x="9111721" y="2029358"/>
                  <a:pt x="9112056" y="2030585"/>
                  <a:pt x="9112354" y="2032148"/>
                </a:cubicBezTo>
                <a:cubicBezTo>
                  <a:pt x="9112651" y="2033711"/>
                  <a:pt x="9112875" y="2036055"/>
                  <a:pt x="9113024" y="2039180"/>
                </a:cubicBezTo>
                <a:cubicBezTo>
                  <a:pt x="9113172" y="2042306"/>
                  <a:pt x="9113247" y="2046547"/>
                  <a:pt x="9113247" y="2051905"/>
                </a:cubicBezTo>
                <a:cubicBezTo>
                  <a:pt x="9113247" y="2057263"/>
                  <a:pt x="9113098" y="2061653"/>
                  <a:pt x="9112800" y="2065076"/>
                </a:cubicBezTo>
                <a:cubicBezTo>
                  <a:pt x="9112503" y="2068499"/>
                  <a:pt x="9112056" y="2071178"/>
                  <a:pt x="9111461" y="2073113"/>
                </a:cubicBezTo>
                <a:cubicBezTo>
                  <a:pt x="9110866" y="2075048"/>
                  <a:pt x="9110084" y="2076387"/>
                  <a:pt x="9109117" y="2077131"/>
                </a:cubicBezTo>
                <a:cubicBezTo>
                  <a:pt x="9108149" y="2077876"/>
                  <a:pt x="9106922" y="2078248"/>
                  <a:pt x="9105433" y="2078248"/>
                </a:cubicBezTo>
                <a:cubicBezTo>
                  <a:pt x="9104243" y="2078248"/>
                  <a:pt x="9102903" y="2077987"/>
                  <a:pt x="9101415" y="2077466"/>
                </a:cubicBezTo>
                <a:cubicBezTo>
                  <a:pt x="9099927" y="2076945"/>
                  <a:pt x="9098252" y="2076387"/>
                  <a:pt x="9096392" y="2075792"/>
                </a:cubicBezTo>
                <a:cubicBezTo>
                  <a:pt x="9094532" y="2075197"/>
                  <a:pt x="9092485" y="2074639"/>
                  <a:pt x="9090253" y="2074118"/>
                </a:cubicBezTo>
                <a:cubicBezTo>
                  <a:pt x="9088020" y="2073597"/>
                  <a:pt x="9085565" y="2073336"/>
                  <a:pt x="9082886" y="2073336"/>
                </a:cubicBezTo>
                <a:cubicBezTo>
                  <a:pt x="9079760" y="2073336"/>
                  <a:pt x="9076635" y="2073969"/>
                  <a:pt x="9073510" y="2075234"/>
                </a:cubicBezTo>
                <a:cubicBezTo>
                  <a:pt x="9070384" y="2076499"/>
                  <a:pt x="9067147" y="2078471"/>
                  <a:pt x="9063799" y="2081150"/>
                </a:cubicBezTo>
                <a:cubicBezTo>
                  <a:pt x="9060450" y="2083829"/>
                  <a:pt x="9056953" y="2087401"/>
                  <a:pt x="9053306" y="2091865"/>
                </a:cubicBezTo>
                <a:cubicBezTo>
                  <a:pt x="9049660" y="2096330"/>
                  <a:pt x="9045753" y="2101837"/>
                  <a:pt x="9041586" y="2108385"/>
                </a:cubicBezTo>
                <a:lnTo>
                  <a:pt x="9041586" y="2232508"/>
                </a:lnTo>
                <a:cubicBezTo>
                  <a:pt x="9041586" y="2233996"/>
                  <a:pt x="9041140" y="2235298"/>
                  <a:pt x="9040247" y="2236415"/>
                </a:cubicBezTo>
                <a:cubicBezTo>
                  <a:pt x="9039354" y="2237531"/>
                  <a:pt x="9037828" y="2238461"/>
                  <a:pt x="9035670" y="2239205"/>
                </a:cubicBezTo>
                <a:cubicBezTo>
                  <a:pt x="9033512" y="2239950"/>
                  <a:pt x="9030647" y="2240507"/>
                  <a:pt x="9027075" y="2240880"/>
                </a:cubicBezTo>
                <a:cubicBezTo>
                  <a:pt x="9023503" y="2241252"/>
                  <a:pt x="9018964" y="2241438"/>
                  <a:pt x="9013458" y="2241438"/>
                </a:cubicBezTo>
                <a:cubicBezTo>
                  <a:pt x="9007951" y="2241438"/>
                  <a:pt x="9003412" y="2241252"/>
                  <a:pt x="8999840" y="2240880"/>
                </a:cubicBezTo>
                <a:cubicBezTo>
                  <a:pt x="8996268" y="2240507"/>
                  <a:pt x="8993403" y="2239950"/>
                  <a:pt x="8991245" y="2239205"/>
                </a:cubicBezTo>
                <a:cubicBezTo>
                  <a:pt x="8989087" y="2238461"/>
                  <a:pt x="8987561" y="2237531"/>
                  <a:pt x="8986668" y="2236415"/>
                </a:cubicBezTo>
                <a:cubicBezTo>
                  <a:pt x="8985776" y="2235298"/>
                  <a:pt x="8985329" y="2233996"/>
                  <a:pt x="8985329" y="2232508"/>
                </a:cubicBezTo>
                <a:lnTo>
                  <a:pt x="8985329" y="2033376"/>
                </a:lnTo>
                <a:cubicBezTo>
                  <a:pt x="8985329" y="2031888"/>
                  <a:pt x="8985701" y="2030585"/>
                  <a:pt x="8986445" y="2029469"/>
                </a:cubicBezTo>
                <a:cubicBezTo>
                  <a:pt x="8987189" y="2028353"/>
                  <a:pt x="8988529" y="2027423"/>
                  <a:pt x="8990464" y="2026679"/>
                </a:cubicBezTo>
                <a:cubicBezTo>
                  <a:pt x="8992398" y="2025935"/>
                  <a:pt x="8994891" y="2025376"/>
                  <a:pt x="8997942" y="2025004"/>
                </a:cubicBezTo>
                <a:cubicBezTo>
                  <a:pt x="9000993" y="2024632"/>
                  <a:pt x="9004826" y="2024446"/>
                  <a:pt x="9009439" y="2024446"/>
                </a:cubicBezTo>
                <a:cubicBezTo>
                  <a:pt x="9014202" y="2024446"/>
                  <a:pt x="9018146" y="2024632"/>
                  <a:pt x="9021271" y="2025004"/>
                </a:cubicBezTo>
                <a:cubicBezTo>
                  <a:pt x="9024396" y="2025376"/>
                  <a:pt x="9026815" y="2025935"/>
                  <a:pt x="9028526" y="2026679"/>
                </a:cubicBezTo>
                <a:cubicBezTo>
                  <a:pt x="9030238" y="2027423"/>
                  <a:pt x="9031466" y="2028353"/>
                  <a:pt x="9032210" y="2029469"/>
                </a:cubicBezTo>
                <a:cubicBezTo>
                  <a:pt x="9032954" y="2030585"/>
                  <a:pt x="9033326" y="2031888"/>
                  <a:pt x="9033326" y="2033376"/>
                </a:cubicBezTo>
                <a:lnTo>
                  <a:pt x="9033326" y="2058156"/>
                </a:lnTo>
                <a:cubicBezTo>
                  <a:pt x="9038535" y="2050714"/>
                  <a:pt x="9043446" y="2044575"/>
                  <a:pt x="9048060" y="2039738"/>
                </a:cubicBezTo>
                <a:cubicBezTo>
                  <a:pt x="9052674" y="2034901"/>
                  <a:pt x="9057064" y="2031069"/>
                  <a:pt x="9061231" y="2028241"/>
                </a:cubicBezTo>
                <a:cubicBezTo>
                  <a:pt x="9065399" y="2025414"/>
                  <a:pt x="9069566" y="2023442"/>
                  <a:pt x="9073733" y="2022325"/>
                </a:cubicBezTo>
                <a:cubicBezTo>
                  <a:pt x="9077900" y="2021209"/>
                  <a:pt x="9082067" y="2020651"/>
                  <a:pt x="9086234" y="2020651"/>
                </a:cubicBezTo>
                <a:close/>
                <a:moveTo>
                  <a:pt x="8428860" y="2020651"/>
                </a:moveTo>
                <a:cubicBezTo>
                  <a:pt x="8444488" y="2020651"/>
                  <a:pt x="8457845" y="2022177"/>
                  <a:pt x="8468932" y="2025228"/>
                </a:cubicBezTo>
                <a:cubicBezTo>
                  <a:pt x="8480020" y="2028279"/>
                  <a:pt x="8489136" y="2032967"/>
                  <a:pt x="8496280" y="2039292"/>
                </a:cubicBezTo>
                <a:cubicBezTo>
                  <a:pt x="8503424" y="2045617"/>
                  <a:pt x="8508632" y="2053765"/>
                  <a:pt x="8511907" y="2063737"/>
                </a:cubicBezTo>
                <a:cubicBezTo>
                  <a:pt x="8515181" y="2073708"/>
                  <a:pt x="8516818" y="2085540"/>
                  <a:pt x="8516818" y="2099232"/>
                </a:cubicBezTo>
                <a:lnTo>
                  <a:pt x="8516818" y="2233178"/>
                </a:lnTo>
                <a:cubicBezTo>
                  <a:pt x="8516818" y="2235261"/>
                  <a:pt x="8516074" y="2236898"/>
                  <a:pt x="8514586" y="2238089"/>
                </a:cubicBezTo>
                <a:cubicBezTo>
                  <a:pt x="8513098" y="2239280"/>
                  <a:pt x="8510754" y="2240136"/>
                  <a:pt x="8507554" y="2240656"/>
                </a:cubicBezTo>
                <a:cubicBezTo>
                  <a:pt x="8504354" y="2241177"/>
                  <a:pt x="8499628" y="2241438"/>
                  <a:pt x="8493378" y="2241438"/>
                </a:cubicBezTo>
                <a:cubicBezTo>
                  <a:pt x="8486680" y="2241438"/>
                  <a:pt x="8481806" y="2241177"/>
                  <a:pt x="8478756" y="2240656"/>
                </a:cubicBezTo>
                <a:cubicBezTo>
                  <a:pt x="8475704" y="2240136"/>
                  <a:pt x="8473546" y="2239280"/>
                  <a:pt x="8472282" y="2238089"/>
                </a:cubicBezTo>
                <a:cubicBezTo>
                  <a:pt x="8471016" y="2236898"/>
                  <a:pt x="8470384" y="2235261"/>
                  <a:pt x="8470384" y="2233178"/>
                </a:cubicBezTo>
                <a:lnTo>
                  <a:pt x="8470384" y="2217327"/>
                </a:lnTo>
                <a:cubicBezTo>
                  <a:pt x="8462198" y="2226109"/>
                  <a:pt x="8452859" y="2232954"/>
                  <a:pt x="8442367" y="2237866"/>
                </a:cubicBezTo>
                <a:cubicBezTo>
                  <a:pt x="8431874" y="2242777"/>
                  <a:pt x="8420228" y="2245233"/>
                  <a:pt x="8407430" y="2245233"/>
                </a:cubicBezTo>
                <a:cubicBezTo>
                  <a:pt x="8396862" y="2245233"/>
                  <a:pt x="8387152" y="2243856"/>
                  <a:pt x="8378297" y="2241103"/>
                </a:cubicBezTo>
                <a:cubicBezTo>
                  <a:pt x="8369441" y="2238349"/>
                  <a:pt x="8361777" y="2234257"/>
                  <a:pt x="8355303" y="2228824"/>
                </a:cubicBezTo>
                <a:cubicBezTo>
                  <a:pt x="8348829" y="2223392"/>
                  <a:pt x="8343806" y="2216658"/>
                  <a:pt x="8340234" y="2208621"/>
                </a:cubicBezTo>
                <a:cubicBezTo>
                  <a:pt x="8336662" y="2200584"/>
                  <a:pt x="8334876" y="2191208"/>
                  <a:pt x="8334876" y="2180493"/>
                </a:cubicBezTo>
                <a:cubicBezTo>
                  <a:pt x="8334876" y="2168884"/>
                  <a:pt x="8337146" y="2158801"/>
                  <a:pt x="8341685" y="2150243"/>
                </a:cubicBezTo>
                <a:cubicBezTo>
                  <a:pt x="8346224" y="2141686"/>
                  <a:pt x="8352996" y="2134616"/>
                  <a:pt x="8362000" y="2129035"/>
                </a:cubicBezTo>
                <a:cubicBezTo>
                  <a:pt x="8371004" y="2123454"/>
                  <a:pt x="8382203" y="2119324"/>
                  <a:pt x="8395598" y="2116645"/>
                </a:cubicBezTo>
                <a:cubicBezTo>
                  <a:pt x="8408992" y="2113967"/>
                  <a:pt x="8424544" y="2112627"/>
                  <a:pt x="8442255" y="2112627"/>
                </a:cubicBezTo>
                <a:lnTo>
                  <a:pt x="8461678" y="2112627"/>
                </a:lnTo>
                <a:lnTo>
                  <a:pt x="8461678" y="2100572"/>
                </a:lnTo>
                <a:cubicBezTo>
                  <a:pt x="8461678" y="2094321"/>
                  <a:pt x="8461044" y="2088852"/>
                  <a:pt x="8459780" y="2084164"/>
                </a:cubicBezTo>
                <a:cubicBezTo>
                  <a:pt x="8458514" y="2079475"/>
                  <a:pt x="8456431" y="2075569"/>
                  <a:pt x="8453529" y="2072443"/>
                </a:cubicBezTo>
                <a:cubicBezTo>
                  <a:pt x="8450627" y="2069318"/>
                  <a:pt x="8446757" y="2067011"/>
                  <a:pt x="8441920" y="2065523"/>
                </a:cubicBezTo>
                <a:cubicBezTo>
                  <a:pt x="8437084" y="2064035"/>
                  <a:pt x="8431093" y="2063290"/>
                  <a:pt x="8423950" y="2063290"/>
                </a:cubicBezTo>
                <a:cubicBezTo>
                  <a:pt x="8414573" y="2063290"/>
                  <a:pt x="8406202" y="2064332"/>
                  <a:pt x="8398834" y="2066416"/>
                </a:cubicBezTo>
                <a:cubicBezTo>
                  <a:pt x="8391468" y="2068499"/>
                  <a:pt x="8384957" y="2070806"/>
                  <a:pt x="8379301" y="2073336"/>
                </a:cubicBezTo>
                <a:cubicBezTo>
                  <a:pt x="8373646" y="2075866"/>
                  <a:pt x="8368920" y="2078173"/>
                  <a:pt x="8365125" y="2080257"/>
                </a:cubicBezTo>
                <a:cubicBezTo>
                  <a:pt x="8361330" y="2082340"/>
                  <a:pt x="8358242" y="2083382"/>
                  <a:pt x="8355861" y="2083382"/>
                </a:cubicBezTo>
                <a:cubicBezTo>
                  <a:pt x="8354224" y="2083382"/>
                  <a:pt x="8352773" y="2082861"/>
                  <a:pt x="8351507" y="2081819"/>
                </a:cubicBezTo>
                <a:cubicBezTo>
                  <a:pt x="8350242" y="2080778"/>
                  <a:pt x="8349201" y="2079289"/>
                  <a:pt x="8348382" y="2077355"/>
                </a:cubicBezTo>
                <a:cubicBezTo>
                  <a:pt x="8347564" y="2075420"/>
                  <a:pt x="8346931" y="2073039"/>
                  <a:pt x="8346485" y="2070211"/>
                </a:cubicBezTo>
                <a:cubicBezTo>
                  <a:pt x="8346038" y="2067383"/>
                  <a:pt x="8345815" y="2064258"/>
                  <a:pt x="8345815" y="2060835"/>
                </a:cubicBezTo>
                <a:cubicBezTo>
                  <a:pt x="8345815" y="2056221"/>
                  <a:pt x="8346187" y="2052575"/>
                  <a:pt x="8346931" y="2049896"/>
                </a:cubicBezTo>
                <a:cubicBezTo>
                  <a:pt x="8347675" y="2047217"/>
                  <a:pt x="8349089" y="2044798"/>
                  <a:pt x="8351173" y="2042640"/>
                </a:cubicBezTo>
                <a:cubicBezTo>
                  <a:pt x="8353256" y="2040482"/>
                  <a:pt x="8356903" y="2038101"/>
                  <a:pt x="8362112" y="2035497"/>
                </a:cubicBezTo>
                <a:cubicBezTo>
                  <a:pt x="8367320" y="2032892"/>
                  <a:pt x="8373422" y="2030474"/>
                  <a:pt x="8380417" y="2028241"/>
                </a:cubicBezTo>
                <a:cubicBezTo>
                  <a:pt x="8387412" y="2026009"/>
                  <a:pt x="8395040" y="2024186"/>
                  <a:pt x="8403300" y="2022772"/>
                </a:cubicBezTo>
                <a:cubicBezTo>
                  <a:pt x="8411560" y="2021358"/>
                  <a:pt x="8420080" y="2020651"/>
                  <a:pt x="8428860" y="2020651"/>
                </a:cubicBezTo>
                <a:close/>
                <a:moveTo>
                  <a:pt x="8295660" y="2020651"/>
                </a:moveTo>
                <a:cubicBezTo>
                  <a:pt x="8297595" y="2020651"/>
                  <a:pt x="8299678" y="2020763"/>
                  <a:pt x="8301911" y="2020986"/>
                </a:cubicBezTo>
                <a:cubicBezTo>
                  <a:pt x="8304143" y="2021209"/>
                  <a:pt x="8306450" y="2021581"/>
                  <a:pt x="8308831" y="2022102"/>
                </a:cubicBezTo>
                <a:cubicBezTo>
                  <a:pt x="8311212" y="2022623"/>
                  <a:pt x="8313296" y="2023218"/>
                  <a:pt x="8315082" y="2023888"/>
                </a:cubicBezTo>
                <a:cubicBezTo>
                  <a:pt x="8316868" y="2024558"/>
                  <a:pt x="8318170" y="2025265"/>
                  <a:pt x="8318989" y="2026009"/>
                </a:cubicBezTo>
                <a:cubicBezTo>
                  <a:pt x="8319807" y="2026753"/>
                  <a:pt x="8320402" y="2027572"/>
                  <a:pt x="8320774" y="2028465"/>
                </a:cubicBezTo>
                <a:cubicBezTo>
                  <a:pt x="8321147" y="2029358"/>
                  <a:pt x="8321481" y="2030585"/>
                  <a:pt x="8321779" y="2032148"/>
                </a:cubicBezTo>
                <a:cubicBezTo>
                  <a:pt x="8322077" y="2033711"/>
                  <a:pt x="8322300" y="2036055"/>
                  <a:pt x="8322449" y="2039180"/>
                </a:cubicBezTo>
                <a:cubicBezTo>
                  <a:pt x="8322598" y="2042306"/>
                  <a:pt x="8322672" y="2046547"/>
                  <a:pt x="8322672" y="2051905"/>
                </a:cubicBezTo>
                <a:cubicBezTo>
                  <a:pt x="8322672" y="2057263"/>
                  <a:pt x="8322523" y="2061653"/>
                  <a:pt x="8322226" y="2065076"/>
                </a:cubicBezTo>
                <a:cubicBezTo>
                  <a:pt x="8321928" y="2068499"/>
                  <a:pt x="8321481" y="2071178"/>
                  <a:pt x="8320886" y="2073113"/>
                </a:cubicBezTo>
                <a:cubicBezTo>
                  <a:pt x="8320291" y="2075048"/>
                  <a:pt x="8319509" y="2076387"/>
                  <a:pt x="8318542" y="2077131"/>
                </a:cubicBezTo>
                <a:cubicBezTo>
                  <a:pt x="8317575" y="2077876"/>
                  <a:pt x="8316347" y="2078248"/>
                  <a:pt x="8314859" y="2078248"/>
                </a:cubicBezTo>
                <a:cubicBezTo>
                  <a:pt x="8313668" y="2078248"/>
                  <a:pt x="8312328" y="2077987"/>
                  <a:pt x="8310840" y="2077466"/>
                </a:cubicBezTo>
                <a:cubicBezTo>
                  <a:pt x="8309352" y="2076945"/>
                  <a:pt x="8307678" y="2076387"/>
                  <a:pt x="8305817" y="2075792"/>
                </a:cubicBezTo>
                <a:cubicBezTo>
                  <a:pt x="8303957" y="2075197"/>
                  <a:pt x="8301911" y="2074639"/>
                  <a:pt x="8299678" y="2074118"/>
                </a:cubicBezTo>
                <a:cubicBezTo>
                  <a:pt x="8297446" y="2073597"/>
                  <a:pt x="8294990" y="2073336"/>
                  <a:pt x="8292311" y="2073336"/>
                </a:cubicBezTo>
                <a:cubicBezTo>
                  <a:pt x="8289186" y="2073336"/>
                  <a:pt x="8286060" y="2073969"/>
                  <a:pt x="8282935" y="2075234"/>
                </a:cubicBezTo>
                <a:cubicBezTo>
                  <a:pt x="8279810" y="2076499"/>
                  <a:pt x="8276573" y="2078471"/>
                  <a:pt x="8273224" y="2081150"/>
                </a:cubicBezTo>
                <a:cubicBezTo>
                  <a:pt x="8269875" y="2083829"/>
                  <a:pt x="8266378" y="2087401"/>
                  <a:pt x="8262732" y="2091865"/>
                </a:cubicBezTo>
                <a:cubicBezTo>
                  <a:pt x="8259085" y="2096330"/>
                  <a:pt x="8255178" y="2101837"/>
                  <a:pt x="8251011" y="2108385"/>
                </a:cubicBezTo>
                <a:lnTo>
                  <a:pt x="8251011" y="2232508"/>
                </a:lnTo>
                <a:cubicBezTo>
                  <a:pt x="8251011" y="2233996"/>
                  <a:pt x="8250565" y="2235298"/>
                  <a:pt x="8249672" y="2236415"/>
                </a:cubicBezTo>
                <a:cubicBezTo>
                  <a:pt x="8248779" y="2237531"/>
                  <a:pt x="8247253" y="2238461"/>
                  <a:pt x="8245095" y="2239205"/>
                </a:cubicBezTo>
                <a:cubicBezTo>
                  <a:pt x="8242937" y="2239950"/>
                  <a:pt x="8240072" y="2240507"/>
                  <a:pt x="8236501" y="2240880"/>
                </a:cubicBezTo>
                <a:cubicBezTo>
                  <a:pt x="8232929" y="2241252"/>
                  <a:pt x="8228389" y="2241438"/>
                  <a:pt x="8222883" y="2241438"/>
                </a:cubicBezTo>
                <a:cubicBezTo>
                  <a:pt x="8217376" y="2241438"/>
                  <a:pt x="8212837" y="2241252"/>
                  <a:pt x="8209265" y="2240880"/>
                </a:cubicBezTo>
                <a:cubicBezTo>
                  <a:pt x="8205693" y="2240507"/>
                  <a:pt x="8202828" y="2239950"/>
                  <a:pt x="8200670" y="2239205"/>
                </a:cubicBezTo>
                <a:cubicBezTo>
                  <a:pt x="8198512" y="2238461"/>
                  <a:pt x="8196987" y="2237531"/>
                  <a:pt x="8196094" y="2236415"/>
                </a:cubicBezTo>
                <a:cubicBezTo>
                  <a:pt x="8195201" y="2235298"/>
                  <a:pt x="8194754" y="2233996"/>
                  <a:pt x="8194754" y="2232508"/>
                </a:cubicBezTo>
                <a:lnTo>
                  <a:pt x="8194754" y="2033376"/>
                </a:lnTo>
                <a:cubicBezTo>
                  <a:pt x="8194754" y="2031888"/>
                  <a:pt x="8195126" y="2030585"/>
                  <a:pt x="8195870" y="2029469"/>
                </a:cubicBezTo>
                <a:cubicBezTo>
                  <a:pt x="8196615" y="2028353"/>
                  <a:pt x="8197954" y="2027423"/>
                  <a:pt x="8199889" y="2026679"/>
                </a:cubicBezTo>
                <a:cubicBezTo>
                  <a:pt x="8201824" y="2025935"/>
                  <a:pt x="8204316" y="2025376"/>
                  <a:pt x="8207367" y="2025004"/>
                </a:cubicBezTo>
                <a:cubicBezTo>
                  <a:pt x="8210418" y="2024632"/>
                  <a:pt x="8214251" y="2024446"/>
                  <a:pt x="8218864" y="2024446"/>
                </a:cubicBezTo>
                <a:cubicBezTo>
                  <a:pt x="8223627" y="2024446"/>
                  <a:pt x="8227571" y="2024632"/>
                  <a:pt x="8230696" y="2025004"/>
                </a:cubicBezTo>
                <a:cubicBezTo>
                  <a:pt x="8233822" y="2025376"/>
                  <a:pt x="8236240" y="2025935"/>
                  <a:pt x="8237952" y="2026679"/>
                </a:cubicBezTo>
                <a:cubicBezTo>
                  <a:pt x="8239663" y="2027423"/>
                  <a:pt x="8240891" y="2028353"/>
                  <a:pt x="8241635" y="2029469"/>
                </a:cubicBezTo>
                <a:cubicBezTo>
                  <a:pt x="8242379" y="2030585"/>
                  <a:pt x="8242751" y="2031888"/>
                  <a:pt x="8242751" y="2033376"/>
                </a:cubicBezTo>
                <a:lnTo>
                  <a:pt x="8242751" y="2058156"/>
                </a:lnTo>
                <a:cubicBezTo>
                  <a:pt x="8247960" y="2050714"/>
                  <a:pt x="8252872" y="2044575"/>
                  <a:pt x="8257485" y="2039738"/>
                </a:cubicBezTo>
                <a:cubicBezTo>
                  <a:pt x="8262099" y="2034901"/>
                  <a:pt x="8266489" y="2031069"/>
                  <a:pt x="8270657" y="2028241"/>
                </a:cubicBezTo>
                <a:cubicBezTo>
                  <a:pt x="8274824" y="2025414"/>
                  <a:pt x="8278991" y="2023442"/>
                  <a:pt x="8283158" y="2022325"/>
                </a:cubicBezTo>
                <a:cubicBezTo>
                  <a:pt x="8287325" y="2021209"/>
                  <a:pt x="8291493" y="2020651"/>
                  <a:pt x="8295660" y="2020651"/>
                </a:cubicBezTo>
                <a:close/>
                <a:moveTo>
                  <a:pt x="8056121" y="2020651"/>
                </a:moveTo>
                <a:cubicBezTo>
                  <a:pt x="8072790" y="2020651"/>
                  <a:pt x="8087040" y="2023107"/>
                  <a:pt x="8098872" y="2028018"/>
                </a:cubicBezTo>
                <a:cubicBezTo>
                  <a:pt x="8110704" y="2032929"/>
                  <a:pt x="8120415" y="2039738"/>
                  <a:pt x="8128005" y="2048445"/>
                </a:cubicBezTo>
                <a:cubicBezTo>
                  <a:pt x="8135595" y="2057151"/>
                  <a:pt x="8141176" y="2067458"/>
                  <a:pt x="8144748" y="2079364"/>
                </a:cubicBezTo>
                <a:cubicBezTo>
                  <a:pt x="8148320" y="2091270"/>
                  <a:pt x="8150106" y="2104218"/>
                  <a:pt x="8150106" y="2118208"/>
                </a:cubicBezTo>
                <a:lnTo>
                  <a:pt x="8150106" y="2127138"/>
                </a:lnTo>
                <a:cubicBezTo>
                  <a:pt x="8150106" y="2133984"/>
                  <a:pt x="8148580" y="2139044"/>
                  <a:pt x="8145529" y="2142318"/>
                </a:cubicBezTo>
                <a:cubicBezTo>
                  <a:pt x="8142478" y="2145592"/>
                  <a:pt x="8138274" y="2147229"/>
                  <a:pt x="8132916" y="2147229"/>
                </a:cubicBezTo>
                <a:lnTo>
                  <a:pt x="8011696" y="2147229"/>
                </a:lnTo>
                <a:cubicBezTo>
                  <a:pt x="8011696" y="2155713"/>
                  <a:pt x="8012700" y="2163414"/>
                  <a:pt x="8014709" y="2170335"/>
                </a:cubicBezTo>
                <a:cubicBezTo>
                  <a:pt x="8016719" y="2177256"/>
                  <a:pt x="8019918" y="2183134"/>
                  <a:pt x="8024309" y="2187971"/>
                </a:cubicBezTo>
                <a:cubicBezTo>
                  <a:pt x="8028699" y="2192808"/>
                  <a:pt x="8034355" y="2196492"/>
                  <a:pt x="8041275" y="2199022"/>
                </a:cubicBezTo>
                <a:cubicBezTo>
                  <a:pt x="8048196" y="2201552"/>
                  <a:pt x="8056493" y="2202817"/>
                  <a:pt x="8066167" y="2202817"/>
                </a:cubicBezTo>
                <a:cubicBezTo>
                  <a:pt x="8075989" y="2202817"/>
                  <a:pt x="8084621" y="2202110"/>
                  <a:pt x="8092063" y="2200696"/>
                </a:cubicBezTo>
                <a:cubicBezTo>
                  <a:pt x="8099504" y="2199282"/>
                  <a:pt x="8105941" y="2197719"/>
                  <a:pt x="8111373" y="2196008"/>
                </a:cubicBezTo>
                <a:cubicBezTo>
                  <a:pt x="8116806" y="2194297"/>
                  <a:pt x="8121308" y="2192734"/>
                  <a:pt x="8124879" y="2191320"/>
                </a:cubicBezTo>
                <a:cubicBezTo>
                  <a:pt x="8128451" y="2189906"/>
                  <a:pt x="8131353" y="2189199"/>
                  <a:pt x="8133586" y="2189199"/>
                </a:cubicBezTo>
                <a:cubicBezTo>
                  <a:pt x="8134925" y="2189199"/>
                  <a:pt x="8136042" y="2189459"/>
                  <a:pt x="8136935" y="2189981"/>
                </a:cubicBezTo>
                <a:cubicBezTo>
                  <a:pt x="8137828" y="2190501"/>
                  <a:pt x="8138572" y="2191431"/>
                  <a:pt x="8139167" y="2192771"/>
                </a:cubicBezTo>
                <a:cubicBezTo>
                  <a:pt x="8139762" y="2194110"/>
                  <a:pt x="8140172" y="2196008"/>
                  <a:pt x="8140395" y="2198464"/>
                </a:cubicBezTo>
                <a:cubicBezTo>
                  <a:pt x="8140618" y="2200919"/>
                  <a:pt x="8140730" y="2204008"/>
                  <a:pt x="8140730" y="2207728"/>
                </a:cubicBezTo>
                <a:cubicBezTo>
                  <a:pt x="8140730" y="2211002"/>
                  <a:pt x="8140655" y="2213793"/>
                  <a:pt x="8140506" y="2216100"/>
                </a:cubicBezTo>
                <a:cubicBezTo>
                  <a:pt x="8140358" y="2218406"/>
                  <a:pt x="8140134" y="2220378"/>
                  <a:pt x="8139837" y="2222016"/>
                </a:cubicBezTo>
                <a:cubicBezTo>
                  <a:pt x="8139539" y="2223653"/>
                  <a:pt x="8139093" y="2225029"/>
                  <a:pt x="8138497" y="2226146"/>
                </a:cubicBezTo>
                <a:cubicBezTo>
                  <a:pt x="8137902" y="2227262"/>
                  <a:pt x="8137121" y="2228341"/>
                  <a:pt x="8136153" y="2229383"/>
                </a:cubicBezTo>
                <a:cubicBezTo>
                  <a:pt x="8135186" y="2230424"/>
                  <a:pt x="8132544" y="2231838"/>
                  <a:pt x="8128228" y="2233624"/>
                </a:cubicBezTo>
                <a:cubicBezTo>
                  <a:pt x="8123912" y="2235410"/>
                  <a:pt x="8118405" y="2237159"/>
                  <a:pt x="8111708" y="2238870"/>
                </a:cubicBezTo>
                <a:cubicBezTo>
                  <a:pt x="8105011" y="2240582"/>
                  <a:pt x="8097346" y="2242070"/>
                  <a:pt x="8088714" y="2243335"/>
                </a:cubicBezTo>
                <a:cubicBezTo>
                  <a:pt x="8080082" y="2244600"/>
                  <a:pt x="8070855" y="2245233"/>
                  <a:pt x="8061032" y="2245233"/>
                </a:cubicBezTo>
                <a:cubicBezTo>
                  <a:pt x="8043322" y="2245233"/>
                  <a:pt x="8027806" y="2243000"/>
                  <a:pt x="8014486" y="2238535"/>
                </a:cubicBezTo>
                <a:cubicBezTo>
                  <a:pt x="8001166" y="2234071"/>
                  <a:pt x="7990041" y="2227299"/>
                  <a:pt x="7981112" y="2218221"/>
                </a:cubicBezTo>
                <a:cubicBezTo>
                  <a:pt x="7972182" y="2209142"/>
                  <a:pt x="7965522" y="2197682"/>
                  <a:pt x="7961131" y="2183841"/>
                </a:cubicBezTo>
                <a:cubicBezTo>
                  <a:pt x="7956741" y="2170000"/>
                  <a:pt x="7954546" y="2153778"/>
                  <a:pt x="7954546" y="2135174"/>
                </a:cubicBezTo>
                <a:cubicBezTo>
                  <a:pt x="7954546" y="2117464"/>
                  <a:pt x="7956853" y="2101502"/>
                  <a:pt x="7961466" y="2087289"/>
                </a:cubicBezTo>
                <a:cubicBezTo>
                  <a:pt x="7966080" y="2073076"/>
                  <a:pt x="7972777" y="2061021"/>
                  <a:pt x="7981558" y="2051124"/>
                </a:cubicBezTo>
                <a:cubicBezTo>
                  <a:pt x="7990339" y="2041227"/>
                  <a:pt x="8001017" y="2033674"/>
                  <a:pt x="8013593" y="2028465"/>
                </a:cubicBezTo>
                <a:cubicBezTo>
                  <a:pt x="8026169" y="2023256"/>
                  <a:pt x="8040345" y="2020651"/>
                  <a:pt x="8056121" y="2020651"/>
                </a:cubicBezTo>
                <a:close/>
                <a:moveTo>
                  <a:pt x="7837939" y="2020651"/>
                </a:moveTo>
                <a:cubicBezTo>
                  <a:pt x="7852524" y="2020651"/>
                  <a:pt x="7864951" y="2023516"/>
                  <a:pt x="7875220" y="2029246"/>
                </a:cubicBezTo>
                <a:cubicBezTo>
                  <a:pt x="7885489" y="2034976"/>
                  <a:pt x="7893861" y="2042826"/>
                  <a:pt x="7900335" y="2052798"/>
                </a:cubicBezTo>
                <a:cubicBezTo>
                  <a:pt x="7906809" y="2062769"/>
                  <a:pt x="7911534" y="2074378"/>
                  <a:pt x="7914511" y="2087624"/>
                </a:cubicBezTo>
                <a:cubicBezTo>
                  <a:pt x="7917487" y="2100869"/>
                  <a:pt x="7918976" y="2115008"/>
                  <a:pt x="7918976" y="2130040"/>
                </a:cubicBezTo>
                <a:cubicBezTo>
                  <a:pt x="7918976" y="2147751"/>
                  <a:pt x="7917078" y="2163712"/>
                  <a:pt x="7913283" y="2177925"/>
                </a:cubicBezTo>
                <a:cubicBezTo>
                  <a:pt x="7909488" y="2192139"/>
                  <a:pt x="7903944" y="2204231"/>
                  <a:pt x="7896652" y="2214202"/>
                </a:cubicBezTo>
                <a:cubicBezTo>
                  <a:pt x="7889359" y="2224174"/>
                  <a:pt x="7880280" y="2231838"/>
                  <a:pt x="7869416" y="2237196"/>
                </a:cubicBezTo>
                <a:cubicBezTo>
                  <a:pt x="7858552" y="2242554"/>
                  <a:pt x="7846124" y="2245233"/>
                  <a:pt x="7832135" y="2245233"/>
                </a:cubicBezTo>
                <a:cubicBezTo>
                  <a:pt x="7826330" y="2245233"/>
                  <a:pt x="7821010" y="2244675"/>
                  <a:pt x="7816173" y="2243558"/>
                </a:cubicBezTo>
                <a:cubicBezTo>
                  <a:pt x="7811336" y="2242442"/>
                  <a:pt x="7806648" y="2240731"/>
                  <a:pt x="7802108" y="2238424"/>
                </a:cubicBezTo>
                <a:cubicBezTo>
                  <a:pt x="7797569" y="2236117"/>
                  <a:pt x="7793067" y="2233252"/>
                  <a:pt x="7788602" y="2229829"/>
                </a:cubicBezTo>
                <a:cubicBezTo>
                  <a:pt x="7784137" y="2226406"/>
                  <a:pt x="7779524" y="2222388"/>
                  <a:pt x="7774761" y="2217774"/>
                </a:cubicBezTo>
                <a:lnTo>
                  <a:pt x="7774761" y="2311536"/>
                </a:lnTo>
                <a:cubicBezTo>
                  <a:pt x="7774761" y="2313024"/>
                  <a:pt x="7774315" y="2314364"/>
                  <a:pt x="7773422" y="2315554"/>
                </a:cubicBezTo>
                <a:cubicBezTo>
                  <a:pt x="7772529" y="2316745"/>
                  <a:pt x="7771003" y="2317749"/>
                  <a:pt x="7768845" y="2318568"/>
                </a:cubicBezTo>
                <a:cubicBezTo>
                  <a:pt x="7766687" y="2319386"/>
                  <a:pt x="7763822" y="2320019"/>
                  <a:pt x="7760251" y="2320466"/>
                </a:cubicBezTo>
                <a:cubicBezTo>
                  <a:pt x="7756679" y="2320912"/>
                  <a:pt x="7752139" y="2321135"/>
                  <a:pt x="7746633" y="2321135"/>
                </a:cubicBezTo>
                <a:cubicBezTo>
                  <a:pt x="7741126" y="2321135"/>
                  <a:pt x="7736587" y="2320912"/>
                  <a:pt x="7733015" y="2320466"/>
                </a:cubicBezTo>
                <a:cubicBezTo>
                  <a:pt x="7729443" y="2320019"/>
                  <a:pt x="7726578" y="2319386"/>
                  <a:pt x="7724420" y="2318568"/>
                </a:cubicBezTo>
                <a:cubicBezTo>
                  <a:pt x="7722262" y="2317749"/>
                  <a:pt x="7720737" y="2316745"/>
                  <a:pt x="7719844" y="2315554"/>
                </a:cubicBezTo>
                <a:cubicBezTo>
                  <a:pt x="7718951" y="2314364"/>
                  <a:pt x="7718504" y="2313024"/>
                  <a:pt x="7718504" y="2311536"/>
                </a:cubicBezTo>
                <a:lnTo>
                  <a:pt x="7718504" y="2033376"/>
                </a:lnTo>
                <a:cubicBezTo>
                  <a:pt x="7718504" y="2031888"/>
                  <a:pt x="7718876" y="2030585"/>
                  <a:pt x="7719620" y="2029469"/>
                </a:cubicBezTo>
                <a:cubicBezTo>
                  <a:pt x="7720365" y="2028353"/>
                  <a:pt x="7721667" y="2027423"/>
                  <a:pt x="7723527" y="2026679"/>
                </a:cubicBezTo>
                <a:cubicBezTo>
                  <a:pt x="7725388" y="2025935"/>
                  <a:pt x="7727843" y="2025376"/>
                  <a:pt x="7730894" y="2025004"/>
                </a:cubicBezTo>
                <a:cubicBezTo>
                  <a:pt x="7733945" y="2024632"/>
                  <a:pt x="7737778" y="2024446"/>
                  <a:pt x="7742391" y="2024446"/>
                </a:cubicBezTo>
                <a:cubicBezTo>
                  <a:pt x="7746856" y="2024446"/>
                  <a:pt x="7750614" y="2024632"/>
                  <a:pt x="7753665" y="2025004"/>
                </a:cubicBezTo>
                <a:cubicBezTo>
                  <a:pt x="7756716" y="2025376"/>
                  <a:pt x="7759172" y="2025935"/>
                  <a:pt x="7761032" y="2026679"/>
                </a:cubicBezTo>
                <a:cubicBezTo>
                  <a:pt x="7762892" y="2027423"/>
                  <a:pt x="7764195" y="2028353"/>
                  <a:pt x="7764939" y="2029469"/>
                </a:cubicBezTo>
                <a:cubicBezTo>
                  <a:pt x="7765683" y="2030585"/>
                  <a:pt x="7766055" y="2031888"/>
                  <a:pt x="7766055" y="2033376"/>
                </a:cubicBezTo>
                <a:lnTo>
                  <a:pt x="7766055" y="2056816"/>
                </a:lnTo>
                <a:cubicBezTo>
                  <a:pt x="7771859" y="2050863"/>
                  <a:pt x="7777552" y="2045617"/>
                  <a:pt x="7783133" y="2041078"/>
                </a:cubicBezTo>
                <a:cubicBezTo>
                  <a:pt x="7788714" y="2036539"/>
                  <a:pt x="7794407" y="2032743"/>
                  <a:pt x="7800211" y="2029692"/>
                </a:cubicBezTo>
                <a:cubicBezTo>
                  <a:pt x="7806015" y="2026641"/>
                  <a:pt x="7812006" y="2024372"/>
                  <a:pt x="7818182" y="2022883"/>
                </a:cubicBezTo>
                <a:cubicBezTo>
                  <a:pt x="7824358" y="2021395"/>
                  <a:pt x="7830944" y="2020651"/>
                  <a:pt x="7837939" y="2020651"/>
                </a:cubicBezTo>
                <a:close/>
                <a:moveTo>
                  <a:pt x="7462222" y="2020651"/>
                </a:moveTo>
                <a:cubicBezTo>
                  <a:pt x="7470408" y="2020651"/>
                  <a:pt x="7477775" y="2021507"/>
                  <a:pt x="7484323" y="2023218"/>
                </a:cubicBezTo>
                <a:cubicBezTo>
                  <a:pt x="7490872" y="2024930"/>
                  <a:pt x="7496713" y="2027386"/>
                  <a:pt x="7501848" y="2030585"/>
                </a:cubicBezTo>
                <a:cubicBezTo>
                  <a:pt x="7506982" y="2033785"/>
                  <a:pt x="7511410" y="2037618"/>
                  <a:pt x="7515131" y="2042082"/>
                </a:cubicBezTo>
                <a:cubicBezTo>
                  <a:pt x="7518851" y="2046547"/>
                  <a:pt x="7521977" y="2051533"/>
                  <a:pt x="7524507" y="2057040"/>
                </a:cubicBezTo>
                <a:cubicBezTo>
                  <a:pt x="7530460" y="2050640"/>
                  <a:pt x="7536301" y="2045133"/>
                  <a:pt x="7542031" y="2040520"/>
                </a:cubicBezTo>
                <a:cubicBezTo>
                  <a:pt x="7547761" y="2035906"/>
                  <a:pt x="7553417" y="2032148"/>
                  <a:pt x="7558998" y="2029246"/>
                </a:cubicBezTo>
                <a:cubicBezTo>
                  <a:pt x="7564579" y="2026344"/>
                  <a:pt x="7570160" y="2024186"/>
                  <a:pt x="7575741" y="2022772"/>
                </a:cubicBezTo>
                <a:cubicBezTo>
                  <a:pt x="7581322" y="2021358"/>
                  <a:pt x="7587015" y="2020651"/>
                  <a:pt x="7592819" y="2020651"/>
                </a:cubicBezTo>
                <a:cubicBezTo>
                  <a:pt x="7606065" y="2020651"/>
                  <a:pt x="7617227" y="2022883"/>
                  <a:pt x="7626305" y="2027348"/>
                </a:cubicBezTo>
                <a:cubicBezTo>
                  <a:pt x="7635384" y="2031813"/>
                  <a:pt x="7642714" y="2037878"/>
                  <a:pt x="7648295" y="2045543"/>
                </a:cubicBezTo>
                <a:cubicBezTo>
                  <a:pt x="7653876" y="2053207"/>
                  <a:pt x="7657857" y="2062174"/>
                  <a:pt x="7660238" y="2072443"/>
                </a:cubicBezTo>
                <a:cubicBezTo>
                  <a:pt x="7662619" y="2082712"/>
                  <a:pt x="7663810" y="2093577"/>
                  <a:pt x="7663810" y="2105037"/>
                </a:cubicBezTo>
                <a:lnTo>
                  <a:pt x="7663810" y="2232508"/>
                </a:lnTo>
                <a:cubicBezTo>
                  <a:pt x="7663810" y="2233996"/>
                  <a:pt x="7663363" y="2235298"/>
                  <a:pt x="7662470" y="2236415"/>
                </a:cubicBezTo>
                <a:cubicBezTo>
                  <a:pt x="7661578" y="2237531"/>
                  <a:pt x="7660089" y="2238461"/>
                  <a:pt x="7658006" y="2239205"/>
                </a:cubicBezTo>
                <a:cubicBezTo>
                  <a:pt x="7655922" y="2239950"/>
                  <a:pt x="7653094" y="2240507"/>
                  <a:pt x="7649522" y="2240880"/>
                </a:cubicBezTo>
                <a:cubicBezTo>
                  <a:pt x="7645951" y="2241252"/>
                  <a:pt x="7641411" y="2241438"/>
                  <a:pt x="7635905" y="2241438"/>
                </a:cubicBezTo>
                <a:cubicBezTo>
                  <a:pt x="7630249" y="2241438"/>
                  <a:pt x="7625636" y="2241252"/>
                  <a:pt x="7622064" y="2240880"/>
                </a:cubicBezTo>
                <a:cubicBezTo>
                  <a:pt x="7618492" y="2240507"/>
                  <a:pt x="7615627" y="2239950"/>
                  <a:pt x="7613469" y="2239205"/>
                </a:cubicBezTo>
                <a:cubicBezTo>
                  <a:pt x="7611311" y="2238461"/>
                  <a:pt x="7609823" y="2237531"/>
                  <a:pt x="7609004" y="2236415"/>
                </a:cubicBezTo>
                <a:cubicBezTo>
                  <a:pt x="7608185" y="2235298"/>
                  <a:pt x="7607776" y="2233996"/>
                  <a:pt x="7607776" y="2232508"/>
                </a:cubicBezTo>
                <a:lnTo>
                  <a:pt x="7607776" y="2114413"/>
                </a:lnTo>
                <a:cubicBezTo>
                  <a:pt x="7607776" y="2107716"/>
                  <a:pt x="7607144" y="2101614"/>
                  <a:pt x="7605879" y="2096107"/>
                </a:cubicBezTo>
                <a:cubicBezTo>
                  <a:pt x="7604614" y="2090600"/>
                  <a:pt x="7602679" y="2085875"/>
                  <a:pt x="7600074" y="2081931"/>
                </a:cubicBezTo>
                <a:cubicBezTo>
                  <a:pt x="7597470" y="2077987"/>
                  <a:pt x="7594196" y="2074936"/>
                  <a:pt x="7590252" y="2072778"/>
                </a:cubicBezTo>
                <a:cubicBezTo>
                  <a:pt x="7586308" y="2070620"/>
                  <a:pt x="7581582" y="2069541"/>
                  <a:pt x="7576076" y="2069541"/>
                </a:cubicBezTo>
                <a:cubicBezTo>
                  <a:pt x="7569378" y="2069541"/>
                  <a:pt x="7562607" y="2072146"/>
                  <a:pt x="7555761" y="2077355"/>
                </a:cubicBezTo>
                <a:cubicBezTo>
                  <a:pt x="7548915" y="2082564"/>
                  <a:pt x="7541473" y="2090154"/>
                  <a:pt x="7533437" y="2100126"/>
                </a:cubicBezTo>
                <a:lnTo>
                  <a:pt x="7533437" y="2232508"/>
                </a:lnTo>
                <a:cubicBezTo>
                  <a:pt x="7533437" y="2233996"/>
                  <a:pt x="7532990" y="2235298"/>
                  <a:pt x="7532097" y="2236415"/>
                </a:cubicBezTo>
                <a:cubicBezTo>
                  <a:pt x="7531204" y="2237531"/>
                  <a:pt x="7529679" y="2238461"/>
                  <a:pt x="7527521" y="2239205"/>
                </a:cubicBezTo>
                <a:cubicBezTo>
                  <a:pt x="7525363" y="2239950"/>
                  <a:pt x="7522498" y="2240507"/>
                  <a:pt x="7518926" y="2240880"/>
                </a:cubicBezTo>
                <a:cubicBezTo>
                  <a:pt x="7515354" y="2241252"/>
                  <a:pt x="7510889" y="2241438"/>
                  <a:pt x="7505531" y="2241438"/>
                </a:cubicBezTo>
                <a:cubicBezTo>
                  <a:pt x="7500025" y="2241438"/>
                  <a:pt x="7495485" y="2241252"/>
                  <a:pt x="7491913" y="2240880"/>
                </a:cubicBezTo>
                <a:cubicBezTo>
                  <a:pt x="7488342" y="2240507"/>
                  <a:pt x="7485477" y="2239950"/>
                  <a:pt x="7483319" y="2239205"/>
                </a:cubicBezTo>
                <a:cubicBezTo>
                  <a:pt x="7481161" y="2238461"/>
                  <a:pt x="7479635" y="2237531"/>
                  <a:pt x="7478742" y="2236415"/>
                </a:cubicBezTo>
                <a:cubicBezTo>
                  <a:pt x="7477849" y="2235298"/>
                  <a:pt x="7477403" y="2233996"/>
                  <a:pt x="7477403" y="2232508"/>
                </a:cubicBezTo>
                <a:lnTo>
                  <a:pt x="7477403" y="2114413"/>
                </a:lnTo>
                <a:cubicBezTo>
                  <a:pt x="7477403" y="2107716"/>
                  <a:pt x="7476770" y="2101614"/>
                  <a:pt x="7475505" y="2096107"/>
                </a:cubicBezTo>
                <a:cubicBezTo>
                  <a:pt x="7474240" y="2090600"/>
                  <a:pt x="7472343" y="2085875"/>
                  <a:pt x="7469812" y="2081931"/>
                </a:cubicBezTo>
                <a:cubicBezTo>
                  <a:pt x="7467282" y="2077987"/>
                  <a:pt x="7464008" y="2074936"/>
                  <a:pt x="7459990" y="2072778"/>
                </a:cubicBezTo>
                <a:cubicBezTo>
                  <a:pt x="7455971" y="2070620"/>
                  <a:pt x="7451283" y="2069541"/>
                  <a:pt x="7445926" y="2069541"/>
                </a:cubicBezTo>
                <a:cubicBezTo>
                  <a:pt x="7439079" y="2069541"/>
                  <a:pt x="7432233" y="2072146"/>
                  <a:pt x="7425387" y="2077355"/>
                </a:cubicBezTo>
                <a:cubicBezTo>
                  <a:pt x="7418541" y="2082564"/>
                  <a:pt x="7411174" y="2090154"/>
                  <a:pt x="7403286" y="2100126"/>
                </a:cubicBezTo>
                <a:lnTo>
                  <a:pt x="7403286" y="2232508"/>
                </a:lnTo>
                <a:cubicBezTo>
                  <a:pt x="7403286" y="2233996"/>
                  <a:pt x="7402840" y="2235298"/>
                  <a:pt x="7401947" y="2236415"/>
                </a:cubicBezTo>
                <a:cubicBezTo>
                  <a:pt x="7401054" y="2237531"/>
                  <a:pt x="7399528" y="2238461"/>
                  <a:pt x="7397370" y="2239205"/>
                </a:cubicBezTo>
                <a:cubicBezTo>
                  <a:pt x="7395212" y="2239950"/>
                  <a:pt x="7392347" y="2240507"/>
                  <a:pt x="7388776" y="2240880"/>
                </a:cubicBezTo>
                <a:cubicBezTo>
                  <a:pt x="7385204" y="2241252"/>
                  <a:pt x="7380664" y="2241438"/>
                  <a:pt x="7375158" y="2241438"/>
                </a:cubicBezTo>
                <a:cubicBezTo>
                  <a:pt x="7369651" y="2241438"/>
                  <a:pt x="7365112" y="2241252"/>
                  <a:pt x="7361540" y="2240880"/>
                </a:cubicBezTo>
                <a:cubicBezTo>
                  <a:pt x="7357968" y="2240507"/>
                  <a:pt x="7355103" y="2239950"/>
                  <a:pt x="7352945" y="2239205"/>
                </a:cubicBezTo>
                <a:cubicBezTo>
                  <a:pt x="7350787" y="2238461"/>
                  <a:pt x="7349262" y="2237531"/>
                  <a:pt x="7348369" y="2236415"/>
                </a:cubicBezTo>
                <a:cubicBezTo>
                  <a:pt x="7347476" y="2235298"/>
                  <a:pt x="7347029" y="2233996"/>
                  <a:pt x="7347029" y="2232508"/>
                </a:cubicBezTo>
                <a:lnTo>
                  <a:pt x="7347029" y="2033376"/>
                </a:lnTo>
                <a:cubicBezTo>
                  <a:pt x="7347029" y="2031888"/>
                  <a:pt x="7347401" y="2030585"/>
                  <a:pt x="7348145" y="2029469"/>
                </a:cubicBezTo>
                <a:cubicBezTo>
                  <a:pt x="7348890" y="2028353"/>
                  <a:pt x="7350229" y="2027423"/>
                  <a:pt x="7352164" y="2026679"/>
                </a:cubicBezTo>
                <a:cubicBezTo>
                  <a:pt x="7354099" y="2025935"/>
                  <a:pt x="7356591" y="2025376"/>
                  <a:pt x="7359642" y="2025004"/>
                </a:cubicBezTo>
                <a:cubicBezTo>
                  <a:pt x="7362693" y="2024632"/>
                  <a:pt x="7366526" y="2024446"/>
                  <a:pt x="7371139" y="2024446"/>
                </a:cubicBezTo>
                <a:cubicBezTo>
                  <a:pt x="7375902" y="2024446"/>
                  <a:pt x="7379846" y="2024632"/>
                  <a:pt x="7382971" y="2025004"/>
                </a:cubicBezTo>
                <a:cubicBezTo>
                  <a:pt x="7386097" y="2025376"/>
                  <a:pt x="7388515" y="2025935"/>
                  <a:pt x="7390227" y="2026679"/>
                </a:cubicBezTo>
                <a:cubicBezTo>
                  <a:pt x="7391938" y="2027423"/>
                  <a:pt x="7393166" y="2028353"/>
                  <a:pt x="7393910" y="2029469"/>
                </a:cubicBezTo>
                <a:cubicBezTo>
                  <a:pt x="7394654" y="2030585"/>
                  <a:pt x="7395026" y="2031888"/>
                  <a:pt x="7395026" y="2033376"/>
                </a:cubicBezTo>
                <a:lnTo>
                  <a:pt x="7395026" y="2056370"/>
                </a:lnTo>
                <a:cubicBezTo>
                  <a:pt x="7406040" y="2044464"/>
                  <a:pt x="7417016" y="2035534"/>
                  <a:pt x="7427955" y="2029581"/>
                </a:cubicBezTo>
                <a:cubicBezTo>
                  <a:pt x="7438893" y="2023628"/>
                  <a:pt x="7450316" y="2020651"/>
                  <a:pt x="7462222" y="2020651"/>
                </a:cubicBezTo>
                <a:close/>
                <a:moveTo>
                  <a:pt x="7208396" y="2020651"/>
                </a:moveTo>
                <a:cubicBezTo>
                  <a:pt x="7225065" y="2020651"/>
                  <a:pt x="7239315" y="2023107"/>
                  <a:pt x="7251147" y="2028018"/>
                </a:cubicBezTo>
                <a:cubicBezTo>
                  <a:pt x="7262979" y="2032929"/>
                  <a:pt x="7272690" y="2039738"/>
                  <a:pt x="7280280" y="2048445"/>
                </a:cubicBezTo>
                <a:cubicBezTo>
                  <a:pt x="7287870" y="2057151"/>
                  <a:pt x="7293451" y="2067458"/>
                  <a:pt x="7297023" y="2079364"/>
                </a:cubicBezTo>
                <a:cubicBezTo>
                  <a:pt x="7300595" y="2091270"/>
                  <a:pt x="7302381" y="2104218"/>
                  <a:pt x="7302381" y="2118208"/>
                </a:cubicBezTo>
                <a:lnTo>
                  <a:pt x="7302381" y="2127138"/>
                </a:lnTo>
                <a:cubicBezTo>
                  <a:pt x="7302381" y="2133984"/>
                  <a:pt x="7300855" y="2139044"/>
                  <a:pt x="7297804" y="2142318"/>
                </a:cubicBezTo>
                <a:cubicBezTo>
                  <a:pt x="7294753" y="2145592"/>
                  <a:pt x="7290549" y="2147229"/>
                  <a:pt x="7285191" y="2147229"/>
                </a:cubicBezTo>
                <a:lnTo>
                  <a:pt x="7163971" y="2147229"/>
                </a:lnTo>
                <a:cubicBezTo>
                  <a:pt x="7163971" y="2155713"/>
                  <a:pt x="7164975" y="2163414"/>
                  <a:pt x="7166984" y="2170335"/>
                </a:cubicBezTo>
                <a:cubicBezTo>
                  <a:pt x="7168994" y="2177256"/>
                  <a:pt x="7172193" y="2183134"/>
                  <a:pt x="7176584" y="2187971"/>
                </a:cubicBezTo>
                <a:cubicBezTo>
                  <a:pt x="7180974" y="2192808"/>
                  <a:pt x="7186630" y="2196492"/>
                  <a:pt x="7193550" y="2199022"/>
                </a:cubicBezTo>
                <a:cubicBezTo>
                  <a:pt x="7200471" y="2201552"/>
                  <a:pt x="7208768" y="2202817"/>
                  <a:pt x="7218442" y="2202817"/>
                </a:cubicBezTo>
                <a:cubicBezTo>
                  <a:pt x="7228264" y="2202817"/>
                  <a:pt x="7236896" y="2202110"/>
                  <a:pt x="7244338" y="2200696"/>
                </a:cubicBezTo>
                <a:cubicBezTo>
                  <a:pt x="7251779" y="2199282"/>
                  <a:pt x="7258216" y="2197719"/>
                  <a:pt x="7263648" y="2196008"/>
                </a:cubicBezTo>
                <a:cubicBezTo>
                  <a:pt x="7269081" y="2194297"/>
                  <a:pt x="7273583" y="2192734"/>
                  <a:pt x="7277154" y="2191320"/>
                </a:cubicBezTo>
                <a:cubicBezTo>
                  <a:pt x="7280726" y="2189906"/>
                  <a:pt x="7283628" y="2189199"/>
                  <a:pt x="7285861" y="2189199"/>
                </a:cubicBezTo>
                <a:cubicBezTo>
                  <a:pt x="7287200" y="2189199"/>
                  <a:pt x="7288317" y="2189459"/>
                  <a:pt x="7289210" y="2189981"/>
                </a:cubicBezTo>
                <a:cubicBezTo>
                  <a:pt x="7290103" y="2190501"/>
                  <a:pt x="7290847" y="2191431"/>
                  <a:pt x="7291442" y="2192771"/>
                </a:cubicBezTo>
                <a:cubicBezTo>
                  <a:pt x="7292037" y="2194110"/>
                  <a:pt x="7292447" y="2196008"/>
                  <a:pt x="7292670" y="2198464"/>
                </a:cubicBezTo>
                <a:cubicBezTo>
                  <a:pt x="7292893" y="2200919"/>
                  <a:pt x="7293005" y="2204008"/>
                  <a:pt x="7293005" y="2207728"/>
                </a:cubicBezTo>
                <a:cubicBezTo>
                  <a:pt x="7293005" y="2211002"/>
                  <a:pt x="7292930" y="2213793"/>
                  <a:pt x="7292781" y="2216100"/>
                </a:cubicBezTo>
                <a:cubicBezTo>
                  <a:pt x="7292633" y="2218406"/>
                  <a:pt x="7292409" y="2220378"/>
                  <a:pt x="7292112" y="2222016"/>
                </a:cubicBezTo>
                <a:cubicBezTo>
                  <a:pt x="7291814" y="2223653"/>
                  <a:pt x="7291368" y="2225029"/>
                  <a:pt x="7290772" y="2226146"/>
                </a:cubicBezTo>
                <a:cubicBezTo>
                  <a:pt x="7290177" y="2227262"/>
                  <a:pt x="7289396" y="2228341"/>
                  <a:pt x="7288428" y="2229383"/>
                </a:cubicBezTo>
                <a:cubicBezTo>
                  <a:pt x="7287461" y="2230424"/>
                  <a:pt x="7284819" y="2231838"/>
                  <a:pt x="7280503" y="2233624"/>
                </a:cubicBezTo>
                <a:cubicBezTo>
                  <a:pt x="7276187" y="2235410"/>
                  <a:pt x="7270680" y="2237159"/>
                  <a:pt x="7263983" y="2238870"/>
                </a:cubicBezTo>
                <a:cubicBezTo>
                  <a:pt x="7257286" y="2240582"/>
                  <a:pt x="7249621" y="2242070"/>
                  <a:pt x="7240989" y="2243335"/>
                </a:cubicBezTo>
                <a:cubicBezTo>
                  <a:pt x="7232357" y="2244600"/>
                  <a:pt x="7223130" y="2245233"/>
                  <a:pt x="7213307" y="2245233"/>
                </a:cubicBezTo>
                <a:cubicBezTo>
                  <a:pt x="7195597" y="2245233"/>
                  <a:pt x="7180081" y="2243000"/>
                  <a:pt x="7166761" y="2238535"/>
                </a:cubicBezTo>
                <a:cubicBezTo>
                  <a:pt x="7153441" y="2234071"/>
                  <a:pt x="7142316" y="2227299"/>
                  <a:pt x="7133387" y="2218221"/>
                </a:cubicBezTo>
                <a:cubicBezTo>
                  <a:pt x="7124457" y="2209142"/>
                  <a:pt x="7117797" y="2197682"/>
                  <a:pt x="7113406" y="2183841"/>
                </a:cubicBezTo>
                <a:cubicBezTo>
                  <a:pt x="7109016" y="2170000"/>
                  <a:pt x="7106821" y="2153778"/>
                  <a:pt x="7106821" y="2135174"/>
                </a:cubicBezTo>
                <a:cubicBezTo>
                  <a:pt x="7106821" y="2117464"/>
                  <a:pt x="7109128" y="2101502"/>
                  <a:pt x="7113741" y="2087289"/>
                </a:cubicBezTo>
                <a:cubicBezTo>
                  <a:pt x="7118355" y="2073076"/>
                  <a:pt x="7125052" y="2061021"/>
                  <a:pt x="7133833" y="2051124"/>
                </a:cubicBezTo>
                <a:cubicBezTo>
                  <a:pt x="7142614" y="2041227"/>
                  <a:pt x="7153292" y="2033674"/>
                  <a:pt x="7165868" y="2028465"/>
                </a:cubicBezTo>
                <a:cubicBezTo>
                  <a:pt x="7178444" y="2023256"/>
                  <a:pt x="7192620" y="2020651"/>
                  <a:pt x="7208396" y="2020651"/>
                </a:cubicBezTo>
                <a:close/>
                <a:moveTo>
                  <a:pt x="6483156" y="2020651"/>
                </a:moveTo>
                <a:cubicBezTo>
                  <a:pt x="6496700" y="2020651"/>
                  <a:pt x="6508122" y="2022883"/>
                  <a:pt x="6517424" y="2027348"/>
                </a:cubicBezTo>
                <a:cubicBezTo>
                  <a:pt x="6526726" y="2031813"/>
                  <a:pt x="6534242" y="2037878"/>
                  <a:pt x="6539972" y="2045543"/>
                </a:cubicBezTo>
                <a:cubicBezTo>
                  <a:pt x="6545701" y="2053207"/>
                  <a:pt x="6549831" y="2062174"/>
                  <a:pt x="6552362" y="2072443"/>
                </a:cubicBezTo>
                <a:cubicBezTo>
                  <a:pt x="6554892" y="2082712"/>
                  <a:pt x="6556157" y="2095065"/>
                  <a:pt x="6556157" y="2109502"/>
                </a:cubicBezTo>
                <a:lnTo>
                  <a:pt x="6556157" y="2232508"/>
                </a:lnTo>
                <a:cubicBezTo>
                  <a:pt x="6556157" y="2233996"/>
                  <a:pt x="6555710" y="2235298"/>
                  <a:pt x="6554817" y="2236415"/>
                </a:cubicBezTo>
                <a:cubicBezTo>
                  <a:pt x="6553924" y="2237531"/>
                  <a:pt x="6552436" y="2238461"/>
                  <a:pt x="6550352" y="2239205"/>
                </a:cubicBezTo>
                <a:cubicBezTo>
                  <a:pt x="6548269" y="2239950"/>
                  <a:pt x="6545404" y="2240507"/>
                  <a:pt x="6541757" y="2240880"/>
                </a:cubicBezTo>
                <a:cubicBezTo>
                  <a:pt x="6538111" y="2241252"/>
                  <a:pt x="6533609" y="2241438"/>
                  <a:pt x="6528251" y="2241438"/>
                </a:cubicBezTo>
                <a:cubicBezTo>
                  <a:pt x="6522745" y="2241438"/>
                  <a:pt x="6518168" y="2241252"/>
                  <a:pt x="6514522" y="2240880"/>
                </a:cubicBezTo>
                <a:cubicBezTo>
                  <a:pt x="6510876" y="2240507"/>
                  <a:pt x="6508011" y="2239950"/>
                  <a:pt x="6505927" y="2239205"/>
                </a:cubicBezTo>
                <a:cubicBezTo>
                  <a:pt x="6503844" y="2238461"/>
                  <a:pt x="6502355" y="2237531"/>
                  <a:pt x="6501462" y="2236415"/>
                </a:cubicBezTo>
                <a:cubicBezTo>
                  <a:pt x="6500569" y="2235298"/>
                  <a:pt x="6500123" y="2233996"/>
                  <a:pt x="6500123" y="2232508"/>
                </a:cubicBezTo>
                <a:lnTo>
                  <a:pt x="6500123" y="2118878"/>
                </a:lnTo>
                <a:cubicBezTo>
                  <a:pt x="6500123" y="2109204"/>
                  <a:pt x="6499416" y="2101614"/>
                  <a:pt x="6498002" y="2096107"/>
                </a:cubicBezTo>
                <a:cubicBezTo>
                  <a:pt x="6496588" y="2090600"/>
                  <a:pt x="6494542" y="2085875"/>
                  <a:pt x="6491863" y="2081931"/>
                </a:cubicBezTo>
                <a:cubicBezTo>
                  <a:pt x="6489184" y="2077987"/>
                  <a:pt x="6485724" y="2074936"/>
                  <a:pt x="6481482" y="2072778"/>
                </a:cubicBezTo>
                <a:cubicBezTo>
                  <a:pt x="6477241" y="2070620"/>
                  <a:pt x="6472292" y="2069541"/>
                  <a:pt x="6466637" y="2069541"/>
                </a:cubicBezTo>
                <a:cubicBezTo>
                  <a:pt x="6459493" y="2069541"/>
                  <a:pt x="6452275" y="2072146"/>
                  <a:pt x="6444982" y="2077355"/>
                </a:cubicBezTo>
                <a:cubicBezTo>
                  <a:pt x="6437689" y="2082564"/>
                  <a:pt x="6430099" y="2090154"/>
                  <a:pt x="6422211" y="2100126"/>
                </a:cubicBezTo>
                <a:lnTo>
                  <a:pt x="6422211" y="2232508"/>
                </a:lnTo>
                <a:cubicBezTo>
                  <a:pt x="6422211" y="2233996"/>
                  <a:pt x="6421765" y="2235298"/>
                  <a:pt x="6420872" y="2236415"/>
                </a:cubicBezTo>
                <a:cubicBezTo>
                  <a:pt x="6419979" y="2237531"/>
                  <a:pt x="6418453" y="2238461"/>
                  <a:pt x="6416295" y="2239205"/>
                </a:cubicBezTo>
                <a:cubicBezTo>
                  <a:pt x="6414137" y="2239950"/>
                  <a:pt x="6411272" y="2240507"/>
                  <a:pt x="6407701" y="2240880"/>
                </a:cubicBezTo>
                <a:cubicBezTo>
                  <a:pt x="6404129" y="2241252"/>
                  <a:pt x="6399589" y="2241438"/>
                  <a:pt x="6394083" y="2241438"/>
                </a:cubicBezTo>
                <a:cubicBezTo>
                  <a:pt x="6388576" y="2241438"/>
                  <a:pt x="6384037" y="2241252"/>
                  <a:pt x="6380465" y="2240880"/>
                </a:cubicBezTo>
                <a:cubicBezTo>
                  <a:pt x="6376893" y="2240507"/>
                  <a:pt x="6374028" y="2239950"/>
                  <a:pt x="6371870" y="2239205"/>
                </a:cubicBezTo>
                <a:cubicBezTo>
                  <a:pt x="6369712" y="2238461"/>
                  <a:pt x="6368187" y="2237531"/>
                  <a:pt x="6367294" y="2236415"/>
                </a:cubicBezTo>
                <a:cubicBezTo>
                  <a:pt x="6366401" y="2235298"/>
                  <a:pt x="6365954" y="2233996"/>
                  <a:pt x="6365954" y="2232508"/>
                </a:cubicBezTo>
                <a:lnTo>
                  <a:pt x="6365954" y="2033376"/>
                </a:lnTo>
                <a:cubicBezTo>
                  <a:pt x="6365954" y="2031888"/>
                  <a:pt x="6366326" y="2030585"/>
                  <a:pt x="6367070" y="2029469"/>
                </a:cubicBezTo>
                <a:cubicBezTo>
                  <a:pt x="6367815" y="2028353"/>
                  <a:pt x="6369154" y="2027423"/>
                  <a:pt x="6371089" y="2026679"/>
                </a:cubicBezTo>
                <a:cubicBezTo>
                  <a:pt x="6373024" y="2025935"/>
                  <a:pt x="6375516" y="2025376"/>
                  <a:pt x="6378567" y="2025004"/>
                </a:cubicBezTo>
                <a:cubicBezTo>
                  <a:pt x="6381618" y="2024632"/>
                  <a:pt x="6385451" y="2024446"/>
                  <a:pt x="6390064" y="2024446"/>
                </a:cubicBezTo>
                <a:cubicBezTo>
                  <a:pt x="6394827" y="2024446"/>
                  <a:pt x="6398771" y="2024632"/>
                  <a:pt x="6401896" y="2025004"/>
                </a:cubicBezTo>
                <a:cubicBezTo>
                  <a:pt x="6405022" y="2025376"/>
                  <a:pt x="6407440" y="2025935"/>
                  <a:pt x="6409152" y="2026679"/>
                </a:cubicBezTo>
                <a:cubicBezTo>
                  <a:pt x="6410863" y="2027423"/>
                  <a:pt x="6412091" y="2028353"/>
                  <a:pt x="6412835" y="2029469"/>
                </a:cubicBezTo>
                <a:cubicBezTo>
                  <a:pt x="6413579" y="2030585"/>
                  <a:pt x="6413951" y="2031888"/>
                  <a:pt x="6413951" y="2033376"/>
                </a:cubicBezTo>
                <a:lnTo>
                  <a:pt x="6413951" y="2056370"/>
                </a:lnTo>
                <a:cubicBezTo>
                  <a:pt x="6424965" y="2044464"/>
                  <a:pt x="6436164" y="2035534"/>
                  <a:pt x="6447549" y="2029581"/>
                </a:cubicBezTo>
                <a:cubicBezTo>
                  <a:pt x="6458935" y="2023628"/>
                  <a:pt x="6470804" y="2020651"/>
                  <a:pt x="6483156" y="2020651"/>
                </a:cubicBezTo>
                <a:close/>
                <a:moveTo>
                  <a:pt x="5942836" y="2020651"/>
                </a:moveTo>
                <a:cubicBezTo>
                  <a:pt x="5934055" y="2020651"/>
                  <a:pt x="5925535" y="2021358"/>
                  <a:pt x="5917275" y="2022772"/>
                </a:cubicBezTo>
                <a:cubicBezTo>
                  <a:pt x="5909015" y="2024186"/>
                  <a:pt x="5901387" y="2026009"/>
                  <a:pt x="5894392" y="2028241"/>
                </a:cubicBezTo>
                <a:cubicBezTo>
                  <a:pt x="5887397" y="2030474"/>
                  <a:pt x="5881295" y="2032892"/>
                  <a:pt x="5876087" y="2035497"/>
                </a:cubicBezTo>
                <a:cubicBezTo>
                  <a:pt x="5870878" y="2038101"/>
                  <a:pt x="5867231" y="2040482"/>
                  <a:pt x="5865148" y="2042640"/>
                </a:cubicBezTo>
                <a:cubicBezTo>
                  <a:pt x="5863064" y="2044798"/>
                  <a:pt x="5861650" y="2047217"/>
                  <a:pt x="5860906" y="2049896"/>
                </a:cubicBezTo>
                <a:cubicBezTo>
                  <a:pt x="5860162" y="2052575"/>
                  <a:pt x="5859790" y="2056221"/>
                  <a:pt x="5859790" y="2060835"/>
                </a:cubicBezTo>
                <a:cubicBezTo>
                  <a:pt x="5859790" y="2064258"/>
                  <a:pt x="5860013" y="2067383"/>
                  <a:pt x="5860460" y="2070211"/>
                </a:cubicBezTo>
                <a:cubicBezTo>
                  <a:pt x="5860906" y="2073039"/>
                  <a:pt x="5861539" y="2075420"/>
                  <a:pt x="5862357" y="2077355"/>
                </a:cubicBezTo>
                <a:cubicBezTo>
                  <a:pt x="5863176" y="2079289"/>
                  <a:pt x="5864217" y="2080778"/>
                  <a:pt x="5865482" y="2081819"/>
                </a:cubicBezTo>
                <a:cubicBezTo>
                  <a:pt x="5866748" y="2082861"/>
                  <a:pt x="5868199" y="2083382"/>
                  <a:pt x="5869836" y="2083382"/>
                </a:cubicBezTo>
                <a:cubicBezTo>
                  <a:pt x="5872217" y="2083382"/>
                  <a:pt x="5875305" y="2082340"/>
                  <a:pt x="5879100" y="2080257"/>
                </a:cubicBezTo>
                <a:cubicBezTo>
                  <a:pt x="5882895" y="2078173"/>
                  <a:pt x="5887621" y="2075866"/>
                  <a:pt x="5893276" y="2073336"/>
                </a:cubicBezTo>
                <a:cubicBezTo>
                  <a:pt x="5898932" y="2070806"/>
                  <a:pt x="5905443" y="2068499"/>
                  <a:pt x="5912810" y="2066416"/>
                </a:cubicBezTo>
                <a:cubicBezTo>
                  <a:pt x="5920177" y="2064332"/>
                  <a:pt x="5928548" y="2063290"/>
                  <a:pt x="5937925" y="2063290"/>
                </a:cubicBezTo>
                <a:cubicBezTo>
                  <a:pt x="5945068" y="2063290"/>
                  <a:pt x="5951059" y="2064035"/>
                  <a:pt x="5955896" y="2065523"/>
                </a:cubicBezTo>
                <a:cubicBezTo>
                  <a:pt x="5960732" y="2067011"/>
                  <a:pt x="5964602" y="2069318"/>
                  <a:pt x="5967504" y="2072443"/>
                </a:cubicBezTo>
                <a:cubicBezTo>
                  <a:pt x="5970406" y="2075569"/>
                  <a:pt x="5972490" y="2079475"/>
                  <a:pt x="5973755" y="2084164"/>
                </a:cubicBezTo>
                <a:cubicBezTo>
                  <a:pt x="5975020" y="2088852"/>
                  <a:pt x="5975653" y="2094321"/>
                  <a:pt x="5975653" y="2100572"/>
                </a:cubicBezTo>
                <a:lnTo>
                  <a:pt x="5975653" y="2112627"/>
                </a:lnTo>
                <a:lnTo>
                  <a:pt x="5956230" y="2112627"/>
                </a:lnTo>
                <a:cubicBezTo>
                  <a:pt x="5938520" y="2112627"/>
                  <a:pt x="5922967" y="2113967"/>
                  <a:pt x="5909573" y="2116645"/>
                </a:cubicBezTo>
                <a:cubicBezTo>
                  <a:pt x="5896178" y="2119324"/>
                  <a:pt x="5884979" y="2123454"/>
                  <a:pt x="5875975" y="2129035"/>
                </a:cubicBezTo>
                <a:cubicBezTo>
                  <a:pt x="5866971" y="2134616"/>
                  <a:pt x="5860199" y="2141686"/>
                  <a:pt x="5855660" y="2150243"/>
                </a:cubicBezTo>
                <a:cubicBezTo>
                  <a:pt x="5851121" y="2158801"/>
                  <a:pt x="5848851" y="2168884"/>
                  <a:pt x="5848851" y="2180493"/>
                </a:cubicBezTo>
                <a:cubicBezTo>
                  <a:pt x="5848851" y="2191208"/>
                  <a:pt x="5850637" y="2200584"/>
                  <a:pt x="5854209" y="2208621"/>
                </a:cubicBezTo>
                <a:cubicBezTo>
                  <a:pt x="5857781" y="2216658"/>
                  <a:pt x="5862804" y="2223392"/>
                  <a:pt x="5869278" y="2228824"/>
                </a:cubicBezTo>
                <a:cubicBezTo>
                  <a:pt x="5875752" y="2234257"/>
                  <a:pt x="5883416" y="2238349"/>
                  <a:pt x="5892272" y="2241103"/>
                </a:cubicBezTo>
                <a:cubicBezTo>
                  <a:pt x="5901127" y="2243856"/>
                  <a:pt x="5910838" y="2245233"/>
                  <a:pt x="5921405" y="2245233"/>
                </a:cubicBezTo>
                <a:cubicBezTo>
                  <a:pt x="5934204" y="2245233"/>
                  <a:pt x="5945850" y="2242777"/>
                  <a:pt x="5956342" y="2237866"/>
                </a:cubicBezTo>
                <a:cubicBezTo>
                  <a:pt x="5966834" y="2232954"/>
                  <a:pt x="5976173" y="2226109"/>
                  <a:pt x="5984359" y="2217327"/>
                </a:cubicBezTo>
                <a:lnTo>
                  <a:pt x="5984359" y="2233178"/>
                </a:lnTo>
                <a:cubicBezTo>
                  <a:pt x="5984359" y="2235261"/>
                  <a:pt x="5984991" y="2236898"/>
                  <a:pt x="5986257" y="2238089"/>
                </a:cubicBezTo>
                <a:cubicBezTo>
                  <a:pt x="5987522" y="2239280"/>
                  <a:pt x="5989680" y="2240136"/>
                  <a:pt x="5992731" y="2240656"/>
                </a:cubicBezTo>
                <a:cubicBezTo>
                  <a:pt x="5995782" y="2241177"/>
                  <a:pt x="6000656" y="2241438"/>
                  <a:pt x="6007353" y="2241438"/>
                </a:cubicBezTo>
                <a:cubicBezTo>
                  <a:pt x="6013604" y="2241438"/>
                  <a:pt x="6018329" y="2241177"/>
                  <a:pt x="6021529" y="2240656"/>
                </a:cubicBezTo>
                <a:cubicBezTo>
                  <a:pt x="6024729" y="2240136"/>
                  <a:pt x="6027073" y="2239280"/>
                  <a:pt x="6028561" y="2238089"/>
                </a:cubicBezTo>
                <a:cubicBezTo>
                  <a:pt x="6030049" y="2236898"/>
                  <a:pt x="6030793" y="2235261"/>
                  <a:pt x="6030793" y="2233178"/>
                </a:cubicBezTo>
                <a:lnTo>
                  <a:pt x="6030793" y="2099232"/>
                </a:lnTo>
                <a:cubicBezTo>
                  <a:pt x="6030793" y="2085540"/>
                  <a:pt x="6029156" y="2073708"/>
                  <a:pt x="6025882" y="2063737"/>
                </a:cubicBezTo>
                <a:cubicBezTo>
                  <a:pt x="6022608" y="2053765"/>
                  <a:pt x="6017399" y="2045617"/>
                  <a:pt x="6010255" y="2039292"/>
                </a:cubicBezTo>
                <a:cubicBezTo>
                  <a:pt x="6003111" y="2032967"/>
                  <a:pt x="5993996" y="2028279"/>
                  <a:pt x="5982908" y="2025228"/>
                </a:cubicBezTo>
                <a:cubicBezTo>
                  <a:pt x="5971820" y="2022177"/>
                  <a:pt x="5958463" y="2020651"/>
                  <a:pt x="5942836" y="2020651"/>
                </a:cubicBezTo>
                <a:close/>
                <a:moveTo>
                  <a:pt x="5809635" y="2020651"/>
                </a:moveTo>
                <a:cubicBezTo>
                  <a:pt x="5805468" y="2020651"/>
                  <a:pt x="5801300" y="2021209"/>
                  <a:pt x="5797133" y="2022325"/>
                </a:cubicBezTo>
                <a:cubicBezTo>
                  <a:pt x="5792966" y="2023442"/>
                  <a:pt x="5788799" y="2025414"/>
                  <a:pt x="5784632" y="2028241"/>
                </a:cubicBezTo>
                <a:cubicBezTo>
                  <a:pt x="5780464" y="2031069"/>
                  <a:pt x="5776074" y="2034901"/>
                  <a:pt x="5771460" y="2039738"/>
                </a:cubicBezTo>
                <a:cubicBezTo>
                  <a:pt x="5766847" y="2044575"/>
                  <a:pt x="5761935" y="2050714"/>
                  <a:pt x="5756726" y="2058156"/>
                </a:cubicBezTo>
                <a:lnTo>
                  <a:pt x="5756726" y="2033376"/>
                </a:lnTo>
                <a:cubicBezTo>
                  <a:pt x="5756726" y="2031888"/>
                  <a:pt x="5756354" y="2030585"/>
                  <a:pt x="5755610" y="2029469"/>
                </a:cubicBezTo>
                <a:cubicBezTo>
                  <a:pt x="5754866" y="2028353"/>
                  <a:pt x="5753638" y="2027423"/>
                  <a:pt x="5751927" y="2026679"/>
                </a:cubicBezTo>
                <a:cubicBezTo>
                  <a:pt x="5750215" y="2025935"/>
                  <a:pt x="5747797" y="2025376"/>
                  <a:pt x="5744671" y="2025004"/>
                </a:cubicBezTo>
                <a:cubicBezTo>
                  <a:pt x="5741546" y="2024632"/>
                  <a:pt x="5737602" y="2024446"/>
                  <a:pt x="5732839" y="2024446"/>
                </a:cubicBezTo>
                <a:cubicBezTo>
                  <a:pt x="5728226" y="2024446"/>
                  <a:pt x="5724393" y="2024632"/>
                  <a:pt x="5721342" y="2025004"/>
                </a:cubicBezTo>
                <a:cubicBezTo>
                  <a:pt x="5718291" y="2025376"/>
                  <a:pt x="5715799" y="2025935"/>
                  <a:pt x="5713864" y="2026679"/>
                </a:cubicBezTo>
                <a:cubicBezTo>
                  <a:pt x="5711929" y="2027423"/>
                  <a:pt x="5710590" y="2028353"/>
                  <a:pt x="5709845" y="2029469"/>
                </a:cubicBezTo>
                <a:cubicBezTo>
                  <a:pt x="5709101" y="2030585"/>
                  <a:pt x="5708729" y="2031888"/>
                  <a:pt x="5708729" y="2033376"/>
                </a:cubicBezTo>
                <a:lnTo>
                  <a:pt x="5708729" y="2232508"/>
                </a:lnTo>
                <a:cubicBezTo>
                  <a:pt x="5708729" y="2233996"/>
                  <a:pt x="5709176" y="2235298"/>
                  <a:pt x="5710069" y="2236415"/>
                </a:cubicBezTo>
                <a:cubicBezTo>
                  <a:pt x="5710962" y="2237531"/>
                  <a:pt x="5712487" y="2238461"/>
                  <a:pt x="5714645" y="2239205"/>
                </a:cubicBezTo>
                <a:cubicBezTo>
                  <a:pt x="5716803" y="2239950"/>
                  <a:pt x="5719668" y="2240507"/>
                  <a:pt x="5723240" y="2240880"/>
                </a:cubicBezTo>
                <a:cubicBezTo>
                  <a:pt x="5726812" y="2241252"/>
                  <a:pt x="5731351" y="2241438"/>
                  <a:pt x="5736858" y="2241438"/>
                </a:cubicBezTo>
                <a:cubicBezTo>
                  <a:pt x="5742364" y="2241438"/>
                  <a:pt x="5746904" y="2241252"/>
                  <a:pt x="5750476" y="2240880"/>
                </a:cubicBezTo>
                <a:cubicBezTo>
                  <a:pt x="5754047" y="2240507"/>
                  <a:pt x="5756912" y="2239950"/>
                  <a:pt x="5759070" y="2239205"/>
                </a:cubicBezTo>
                <a:cubicBezTo>
                  <a:pt x="5761228" y="2238461"/>
                  <a:pt x="5762754" y="2237531"/>
                  <a:pt x="5763647" y="2236415"/>
                </a:cubicBezTo>
                <a:cubicBezTo>
                  <a:pt x="5764540" y="2235298"/>
                  <a:pt x="5764986" y="2233996"/>
                  <a:pt x="5764986" y="2232508"/>
                </a:cubicBezTo>
                <a:lnTo>
                  <a:pt x="5764986" y="2108385"/>
                </a:lnTo>
                <a:cubicBezTo>
                  <a:pt x="5769153" y="2101837"/>
                  <a:pt x="5773060" y="2096330"/>
                  <a:pt x="5776707" y="2091865"/>
                </a:cubicBezTo>
                <a:cubicBezTo>
                  <a:pt x="5780353" y="2087401"/>
                  <a:pt x="5783850" y="2083829"/>
                  <a:pt x="5787199" y="2081150"/>
                </a:cubicBezTo>
                <a:cubicBezTo>
                  <a:pt x="5790548" y="2078471"/>
                  <a:pt x="5793785" y="2076499"/>
                  <a:pt x="5796910" y="2075234"/>
                </a:cubicBezTo>
                <a:cubicBezTo>
                  <a:pt x="5800035" y="2073969"/>
                  <a:pt x="5803161" y="2073336"/>
                  <a:pt x="5806286" y="2073336"/>
                </a:cubicBezTo>
                <a:cubicBezTo>
                  <a:pt x="5808965" y="2073336"/>
                  <a:pt x="5811421" y="2073597"/>
                  <a:pt x="5813653" y="2074118"/>
                </a:cubicBezTo>
                <a:cubicBezTo>
                  <a:pt x="5815886" y="2074639"/>
                  <a:pt x="5817932" y="2075197"/>
                  <a:pt x="5819792" y="2075792"/>
                </a:cubicBezTo>
                <a:cubicBezTo>
                  <a:pt x="5821653" y="2076387"/>
                  <a:pt x="5823327" y="2076945"/>
                  <a:pt x="5824815" y="2077466"/>
                </a:cubicBezTo>
                <a:cubicBezTo>
                  <a:pt x="5826303" y="2077987"/>
                  <a:pt x="5827643" y="2078248"/>
                  <a:pt x="5828834" y="2078248"/>
                </a:cubicBezTo>
                <a:cubicBezTo>
                  <a:pt x="5830322" y="2078248"/>
                  <a:pt x="5831550" y="2077876"/>
                  <a:pt x="5832517" y="2077131"/>
                </a:cubicBezTo>
                <a:cubicBezTo>
                  <a:pt x="5833484" y="2076387"/>
                  <a:pt x="5834266" y="2075048"/>
                  <a:pt x="5834861" y="2073113"/>
                </a:cubicBezTo>
                <a:cubicBezTo>
                  <a:pt x="5835456" y="2071178"/>
                  <a:pt x="5835903" y="2068499"/>
                  <a:pt x="5836201" y="2065076"/>
                </a:cubicBezTo>
                <a:cubicBezTo>
                  <a:pt x="5836498" y="2061653"/>
                  <a:pt x="5836647" y="2057263"/>
                  <a:pt x="5836647" y="2051905"/>
                </a:cubicBezTo>
                <a:cubicBezTo>
                  <a:pt x="5836647" y="2046547"/>
                  <a:pt x="5836573" y="2042306"/>
                  <a:pt x="5836424" y="2039180"/>
                </a:cubicBezTo>
                <a:cubicBezTo>
                  <a:pt x="5836275" y="2036055"/>
                  <a:pt x="5836052" y="2033711"/>
                  <a:pt x="5835754" y="2032148"/>
                </a:cubicBezTo>
                <a:cubicBezTo>
                  <a:pt x="5835456" y="2030585"/>
                  <a:pt x="5835122" y="2029358"/>
                  <a:pt x="5834749" y="2028465"/>
                </a:cubicBezTo>
                <a:cubicBezTo>
                  <a:pt x="5834377" y="2027572"/>
                  <a:pt x="5833782" y="2026753"/>
                  <a:pt x="5832964" y="2026009"/>
                </a:cubicBezTo>
                <a:cubicBezTo>
                  <a:pt x="5832145" y="2025265"/>
                  <a:pt x="5830843" y="2024558"/>
                  <a:pt x="5829057" y="2023888"/>
                </a:cubicBezTo>
                <a:cubicBezTo>
                  <a:pt x="5827271" y="2023218"/>
                  <a:pt x="5825187" y="2022623"/>
                  <a:pt x="5822806" y="2022102"/>
                </a:cubicBezTo>
                <a:cubicBezTo>
                  <a:pt x="5820425" y="2021581"/>
                  <a:pt x="5818118" y="2021209"/>
                  <a:pt x="5815886" y="2020986"/>
                </a:cubicBezTo>
                <a:cubicBezTo>
                  <a:pt x="5813653" y="2020763"/>
                  <a:pt x="5811570" y="2020651"/>
                  <a:pt x="5809635" y="2020651"/>
                </a:cubicBezTo>
                <a:close/>
                <a:moveTo>
                  <a:pt x="5570096" y="2020651"/>
                </a:moveTo>
                <a:cubicBezTo>
                  <a:pt x="5554320" y="2020651"/>
                  <a:pt x="5540144" y="2023256"/>
                  <a:pt x="5527568" y="2028465"/>
                </a:cubicBezTo>
                <a:cubicBezTo>
                  <a:pt x="5514992" y="2033674"/>
                  <a:pt x="5504314" y="2041227"/>
                  <a:pt x="5495533" y="2051124"/>
                </a:cubicBezTo>
                <a:cubicBezTo>
                  <a:pt x="5486752" y="2061021"/>
                  <a:pt x="5480055" y="2073076"/>
                  <a:pt x="5475441" y="2087289"/>
                </a:cubicBezTo>
                <a:cubicBezTo>
                  <a:pt x="5470828" y="2101502"/>
                  <a:pt x="5468521" y="2117464"/>
                  <a:pt x="5468521" y="2135174"/>
                </a:cubicBezTo>
                <a:cubicBezTo>
                  <a:pt x="5468521" y="2153778"/>
                  <a:pt x="5470716" y="2170000"/>
                  <a:pt x="5475106" y="2183841"/>
                </a:cubicBezTo>
                <a:cubicBezTo>
                  <a:pt x="5479497" y="2197682"/>
                  <a:pt x="5486157" y="2209142"/>
                  <a:pt x="5495087" y="2218221"/>
                </a:cubicBezTo>
                <a:cubicBezTo>
                  <a:pt x="5504016" y="2227299"/>
                  <a:pt x="5515141" y="2234071"/>
                  <a:pt x="5528461" y="2238535"/>
                </a:cubicBezTo>
                <a:cubicBezTo>
                  <a:pt x="5541781" y="2243000"/>
                  <a:pt x="5557297" y="2245233"/>
                  <a:pt x="5575007" y="2245233"/>
                </a:cubicBezTo>
                <a:cubicBezTo>
                  <a:pt x="5584830" y="2245233"/>
                  <a:pt x="5594057" y="2244600"/>
                  <a:pt x="5602689" y="2243335"/>
                </a:cubicBezTo>
                <a:cubicBezTo>
                  <a:pt x="5611321" y="2242070"/>
                  <a:pt x="5618986" y="2240582"/>
                  <a:pt x="5625683" y="2238870"/>
                </a:cubicBezTo>
                <a:cubicBezTo>
                  <a:pt x="5632380" y="2237159"/>
                  <a:pt x="5637887" y="2235410"/>
                  <a:pt x="5642203" y="2233624"/>
                </a:cubicBezTo>
                <a:cubicBezTo>
                  <a:pt x="5646519" y="2231838"/>
                  <a:pt x="5649161" y="2230424"/>
                  <a:pt x="5650128" y="2229383"/>
                </a:cubicBezTo>
                <a:cubicBezTo>
                  <a:pt x="5651096" y="2228341"/>
                  <a:pt x="5651877" y="2227262"/>
                  <a:pt x="5652472" y="2226146"/>
                </a:cubicBezTo>
                <a:cubicBezTo>
                  <a:pt x="5653068" y="2225029"/>
                  <a:pt x="5653514" y="2223653"/>
                  <a:pt x="5653812" y="2222016"/>
                </a:cubicBezTo>
                <a:cubicBezTo>
                  <a:pt x="5654109" y="2220378"/>
                  <a:pt x="5654333" y="2218406"/>
                  <a:pt x="5654481" y="2216100"/>
                </a:cubicBezTo>
                <a:cubicBezTo>
                  <a:pt x="5654630" y="2213793"/>
                  <a:pt x="5654705" y="2211002"/>
                  <a:pt x="5654705" y="2207728"/>
                </a:cubicBezTo>
                <a:cubicBezTo>
                  <a:pt x="5654705" y="2204008"/>
                  <a:pt x="5654593" y="2200919"/>
                  <a:pt x="5654370" y="2198464"/>
                </a:cubicBezTo>
                <a:cubicBezTo>
                  <a:pt x="5654147" y="2196008"/>
                  <a:pt x="5653737" y="2194110"/>
                  <a:pt x="5653142" y="2192771"/>
                </a:cubicBezTo>
                <a:cubicBezTo>
                  <a:pt x="5652547" y="2191431"/>
                  <a:pt x="5651803" y="2190501"/>
                  <a:pt x="5650910" y="2189981"/>
                </a:cubicBezTo>
                <a:cubicBezTo>
                  <a:pt x="5650017" y="2189459"/>
                  <a:pt x="5648900" y="2189199"/>
                  <a:pt x="5647561" y="2189199"/>
                </a:cubicBezTo>
                <a:cubicBezTo>
                  <a:pt x="5645328" y="2189199"/>
                  <a:pt x="5642426" y="2189906"/>
                  <a:pt x="5638854" y="2191320"/>
                </a:cubicBezTo>
                <a:cubicBezTo>
                  <a:pt x="5635283" y="2192734"/>
                  <a:pt x="5630781" y="2194297"/>
                  <a:pt x="5625348" y="2196008"/>
                </a:cubicBezTo>
                <a:cubicBezTo>
                  <a:pt x="5619916" y="2197719"/>
                  <a:pt x="5613479" y="2199282"/>
                  <a:pt x="5606038" y="2200696"/>
                </a:cubicBezTo>
                <a:cubicBezTo>
                  <a:pt x="5598596" y="2202110"/>
                  <a:pt x="5589964" y="2202817"/>
                  <a:pt x="5580142" y="2202817"/>
                </a:cubicBezTo>
                <a:cubicBezTo>
                  <a:pt x="5570468" y="2202817"/>
                  <a:pt x="5562171" y="2201552"/>
                  <a:pt x="5555250" y="2199022"/>
                </a:cubicBezTo>
                <a:cubicBezTo>
                  <a:pt x="5548330" y="2196492"/>
                  <a:pt x="5542674" y="2192808"/>
                  <a:pt x="5538284" y="2187971"/>
                </a:cubicBezTo>
                <a:cubicBezTo>
                  <a:pt x="5533893" y="2183134"/>
                  <a:pt x="5530694" y="2177256"/>
                  <a:pt x="5528684" y="2170335"/>
                </a:cubicBezTo>
                <a:cubicBezTo>
                  <a:pt x="5526675" y="2163414"/>
                  <a:pt x="5525671" y="2155713"/>
                  <a:pt x="5525671" y="2147229"/>
                </a:cubicBezTo>
                <a:lnTo>
                  <a:pt x="5646891" y="2147229"/>
                </a:lnTo>
                <a:cubicBezTo>
                  <a:pt x="5652249" y="2147229"/>
                  <a:pt x="5656453" y="2145592"/>
                  <a:pt x="5659504" y="2142318"/>
                </a:cubicBezTo>
                <a:cubicBezTo>
                  <a:pt x="5662555" y="2139044"/>
                  <a:pt x="5664081" y="2133984"/>
                  <a:pt x="5664081" y="2127138"/>
                </a:cubicBezTo>
                <a:lnTo>
                  <a:pt x="5664081" y="2118208"/>
                </a:lnTo>
                <a:cubicBezTo>
                  <a:pt x="5664081" y="2104218"/>
                  <a:pt x="5662295" y="2091270"/>
                  <a:pt x="5658723" y="2079364"/>
                </a:cubicBezTo>
                <a:cubicBezTo>
                  <a:pt x="5655151" y="2067458"/>
                  <a:pt x="5649570" y="2057151"/>
                  <a:pt x="5641980" y="2048445"/>
                </a:cubicBezTo>
                <a:cubicBezTo>
                  <a:pt x="5634390" y="2039738"/>
                  <a:pt x="5624679" y="2032929"/>
                  <a:pt x="5612847" y="2028018"/>
                </a:cubicBezTo>
                <a:cubicBezTo>
                  <a:pt x="5601015" y="2023107"/>
                  <a:pt x="5586765" y="2020651"/>
                  <a:pt x="5570096" y="2020651"/>
                </a:cubicBezTo>
                <a:close/>
                <a:moveTo>
                  <a:pt x="5351914" y="2020651"/>
                </a:moveTo>
                <a:cubicBezTo>
                  <a:pt x="5344919" y="2020651"/>
                  <a:pt x="5338333" y="2021395"/>
                  <a:pt x="5332157" y="2022883"/>
                </a:cubicBezTo>
                <a:cubicBezTo>
                  <a:pt x="5325981" y="2024372"/>
                  <a:pt x="5319990" y="2026641"/>
                  <a:pt x="5314186" y="2029692"/>
                </a:cubicBezTo>
                <a:cubicBezTo>
                  <a:pt x="5308382" y="2032743"/>
                  <a:pt x="5302689" y="2036539"/>
                  <a:pt x="5297108" y="2041078"/>
                </a:cubicBezTo>
                <a:cubicBezTo>
                  <a:pt x="5291527" y="2045617"/>
                  <a:pt x="5285834" y="2050863"/>
                  <a:pt x="5280030" y="2056816"/>
                </a:cubicBezTo>
                <a:lnTo>
                  <a:pt x="5280030" y="2033376"/>
                </a:lnTo>
                <a:cubicBezTo>
                  <a:pt x="5280030" y="2031888"/>
                  <a:pt x="5279658" y="2030585"/>
                  <a:pt x="5278914" y="2029469"/>
                </a:cubicBezTo>
                <a:cubicBezTo>
                  <a:pt x="5278170" y="2028353"/>
                  <a:pt x="5276867" y="2027423"/>
                  <a:pt x="5275007" y="2026679"/>
                </a:cubicBezTo>
                <a:cubicBezTo>
                  <a:pt x="5273147" y="2025935"/>
                  <a:pt x="5270691" y="2025376"/>
                  <a:pt x="5267640" y="2025004"/>
                </a:cubicBezTo>
                <a:cubicBezTo>
                  <a:pt x="5264589" y="2024632"/>
                  <a:pt x="5260831" y="2024446"/>
                  <a:pt x="5256366" y="2024446"/>
                </a:cubicBezTo>
                <a:cubicBezTo>
                  <a:pt x="5251753" y="2024446"/>
                  <a:pt x="5247920" y="2024632"/>
                  <a:pt x="5244869" y="2025004"/>
                </a:cubicBezTo>
                <a:cubicBezTo>
                  <a:pt x="5241818" y="2025376"/>
                  <a:pt x="5239363" y="2025935"/>
                  <a:pt x="5237502" y="2026679"/>
                </a:cubicBezTo>
                <a:cubicBezTo>
                  <a:pt x="5235642" y="2027423"/>
                  <a:pt x="5234340" y="2028353"/>
                  <a:pt x="5233595" y="2029469"/>
                </a:cubicBezTo>
                <a:cubicBezTo>
                  <a:pt x="5232851" y="2030585"/>
                  <a:pt x="5232479" y="2031888"/>
                  <a:pt x="5232479" y="2033376"/>
                </a:cubicBezTo>
                <a:lnTo>
                  <a:pt x="5232479" y="2311536"/>
                </a:lnTo>
                <a:cubicBezTo>
                  <a:pt x="5232479" y="2313024"/>
                  <a:pt x="5232926" y="2314364"/>
                  <a:pt x="5233819" y="2315554"/>
                </a:cubicBezTo>
                <a:cubicBezTo>
                  <a:pt x="5234712" y="2316745"/>
                  <a:pt x="5236237" y="2317749"/>
                  <a:pt x="5238395" y="2318568"/>
                </a:cubicBezTo>
                <a:cubicBezTo>
                  <a:pt x="5240553" y="2319386"/>
                  <a:pt x="5243418" y="2320019"/>
                  <a:pt x="5246990" y="2320466"/>
                </a:cubicBezTo>
                <a:cubicBezTo>
                  <a:pt x="5250562" y="2320912"/>
                  <a:pt x="5255101" y="2321135"/>
                  <a:pt x="5260608" y="2321135"/>
                </a:cubicBezTo>
                <a:cubicBezTo>
                  <a:pt x="5266114" y="2321135"/>
                  <a:pt x="5270654" y="2320912"/>
                  <a:pt x="5274226" y="2320466"/>
                </a:cubicBezTo>
                <a:cubicBezTo>
                  <a:pt x="5277797" y="2320019"/>
                  <a:pt x="5280662" y="2319386"/>
                  <a:pt x="5282820" y="2318568"/>
                </a:cubicBezTo>
                <a:cubicBezTo>
                  <a:pt x="5284978" y="2317749"/>
                  <a:pt x="5286504" y="2316745"/>
                  <a:pt x="5287397" y="2315554"/>
                </a:cubicBezTo>
                <a:cubicBezTo>
                  <a:pt x="5288290" y="2314364"/>
                  <a:pt x="5288736" y="2313024"/>
                  <a:pt x="5288736" y="2311536"/>
                </a:cubicBezTo>
                <a:lnTo>
                  <a:pt x="5288736" y="2217774"/>
                </a:lnTo>
                <a:cubicBezTo>
                  <a:pt x="5293499" y="2222388"/>
                  <a:pt x="5298112" y="2226406"/>
                  <a:pt x="5302577" y="2229829"/>
                </a:cubicBezTo>
                <a:cubicBezTo>
                  <a:pt x="5307042" y="2233252"/>
                  <a:pt x="5311544" y="2236117"/>
                  <a:pt x="5316083" y="2238424"/>
                </a:cubicBezTo>
                <a:cubicBezTo>
                  <a:pt x="5320623" y="2240731"/>
                  <a:pt x="5325311" y="2242442"/>
                  <a:pt x="5330148" y="2243558"/>
                </a:cubicBezTo>
                <a:cubicBezTo>
                  <a:pt x="5334985" y="2244675"/>
                  <a:pt x="5340305" y="2245233"/>
                  <a:pt x="5346110" y="2245233"/>
                </a:cubicBezTo>
                <a:cubicBezTo>
                  <a:pt x="5360099" y="2245233"/>
                  <a:pt x="5372527" y="2242554"/>
                  <a:pt x="5383391" y="2237196"/>
                </a:cubicBezTo>
                <a:cubicBezTo>
                  <a:pt x="5394255" y="2231838"/>
                  <a:pt x="5403334" y="2224174"/>
                  <a:pt x="5410627" y="2214202"/>
                </a:cubicBezTo>
                <a:cubicBezTo>
                  <a:pt x="5417919" y="2204231"/>
                  <a:pt x="5423463" y="2192139"/>
                  <a:pt x="5427258" y="2177925"/>
                </a:cubicBezTo>
                <a:cubicBezTo>
                  <a:pt x="5431053" y="2163712"/>
                  <a:pt x="5432951" y="2147751"/>
                  <a:pt x="5432951" y="2130040"/>
                </a:cubicBezTo>
                <a:cubicBezTo>
                  <a:pt x="5432951" y="2115008"/>
                  <a:pt x="5431462" y="2100869"/>
                  <a:pt x="5428486" y="2087624"/>
                </a:cubicBezTo>
                <a:cubicBezTo>
                  <a:pt x="5425509" y="2074378"/>
                  <a:pt x="5420784" y="2062769"/>
                  <a:pt x="5414310" y="2052798"/>
                </a:cubicBezTo>
                <a:cubicBezTo>
                  <a:pt x="5407836" y="2042826"/>
                  <a:pt x="5399464" y="2034976"/>
                  <a:pt x="5389195" y="2029246"/>
                </a:cubicBezTo>
                <a:cubicBezTo>
                  <a:pt x="5378926" y="2023516"/>
                  <a:pt x="5366499" y="2020651"/>
                  <a:pt x="5351914" y="2020651"/>
                </a:cubicBezTo>
                <a:close/>
                <a:moveTo>
                  <a:pt x="4446146" y="2020651"/>
                </a:moveTo>
                <a:cubicBezTo>
                  <a:pt x="4430370" y="2020651"/>
                  <a:pt x="4416194" y="2023256"/>
                  <a:pt x="4403618" y="2028465"/>
                </a:cubicBezTo>
                <a:cubicBezTo>
                  <a:pt x="4391042" y="2033674"/>
                  <a:pt x="4380364" y="2041227"/>
                  <a:pt x="4371583" y="2051124"/>
                </a:cubicBezTo>
                <a:cubicBezTo>
                  <a:pt x="4362802" y="2061021"/>
                  <a:pt x="4356105" y="2073076"/>
                  <a:pt x="4351491" y="2087289"/>
                </a:cubicBezTo>
                <a:cubicBezTo>
                  <a:pt x="4346877" y="2101502"/>
                  <a:pt x="4344571" y="2117464"/>
                  <a:pt x="4344571" y="2135174"/>
                </a:cubicBezTo>
                <a:cubicBezTo>
                  <a:pt x="4344571" y="2153778"/>
                  <a:pt x="4346766" y="2170000"/>
                  <a:pt x="4351156" y="2183841"/>
                </a:cubicBezTo>
                <a:cubicBezTo>
                  <a:pt x="4355547" y="2197682"/>
                  <a:pt x="4362207" y="2209142"/>
                  <a:pt x="4371136" y="2218221"/>
                </a:cubicBezTo>
                <a:cubicBezTo>
                  <a:pt x="4380066" y="2227299"/>
                  <a:pt x="4391191" y="2234071"/>
                  <a:pt x="4404511" y="2238535"/>
                </a:cubicBezTo>
                <a:cubicBezTo>
                  <a:pt x="4417831" y="2243000"/>
                  <a:pt x="4433347" y="2245233"/>
                  <a:pt x="4451057" y="2245233"/>
                </a:cubicBezTo>
                <a:cubicBezTo>
                  <a:pt x="4460880" y="2245233"/>
                  <a:pt x="4470107" y="2244600"/>
                  <a:pt x="4478739" y="2243335"/>
                </a:cubicBezTo>
                <a:cubicBezTo>
                  <a:pt x="4487371" y="2242070"/>
                  <a:pt x="4495036" y="2240582"/>
                  <a:pt x="4501733" y="2238870"/>
                </a:cubicBezTo>
                <a:cubicBezTo>
                  <a:pt x="4508430" y="2237159"/>
                  <a:pt x="4513937" y="2235410"/>
                  <a:pt x="4518253" y="2233624"/>
                </a:cubicBezTo>
                <a:cubicBezTo>
                  <a:pt x="4522569" y="2231838"/>
                  <a:pt x="4525211" y="2230424"/>
                  <a:pt x="4526178" y="2229383"/>
                </a:cubicBezTo>
                <a:cubicBezTo>
                  <a:pt x="4527146" y="2228341"/>
                  <a:pt x="4527927" y="2227262"/>
                  <a:pt x="4528522" y="2226146"/>
                </a:cubicBezTo>
                <a:cubicBezTo>
                  <a:pt x="4529118" y="2225029"/>
                  <a:pt x="4529564" y="2223653"/>
                  <a:pt x="4529862" y="2222016"/>
                </a:cubicBezTo>
                <a:cubicBezTo>
                  <a:pt x="4530159" y="2220378"/>
                  <a:pt x="4530383" y="2218406"/>
                  <a:pt x="4530531" y="2216100"/>
                </a:cubicBezTo>
                <a:cubicBezTo>
                  <a:pt x="4530680" y="2213793"/>
                  <a:pt x="4530755" y="2211002"/>
                  <a:pt x="4530755" y="2207728"/>
                </a:cubicBezTo>
                <a:cubicBezTo>
                  <a:pt x="4530755" y="2204008"/>
                  <a:pt x="4530643" y="2200919"/>
                  <a:pt x="4530420" y="2198464"/>
                </a:cubicBezTo>
                <a:cubicBezTo>
                  <a:pt x="4530197" y="2196008"/>
                  <a:pt x="4529787" y="2194110"/>
                  <a:pt x="4529192" y="2192771"/>
                </a:cubicBezTo>
                <a:cubicBezTo>
                  <a:pt x="4528597" y="2191431"/>
                  <a:pt x="4527853" y="2190501"/>
                  <a:pt x="4526960" y="2189981"/>
                </a:cubicBezTo>
                <a:cubicBezTo>
                  <a:pt x="4526067" y="2189459"/>
                  <a:pt x="4524950" y="2189199"/>
                  <a:pt x="4523611" y="2189199"/>
                </a:cubicBezTo>
                <a:cubicBezTo>
                  <a:pt x="4521378" y="2189199"/>
                  <a:pt x="4518476" y="2189906"/>
                  <a:pt x="4514904" y="2191320"/>
                </a:cubicBezTo>
                <a:cubicBezTo>
                  <a:pt x="4511333" y="2192734"/>
                  <a:pt x="4506831" y="2194297"/>
                  <a:pt x="4501398" y="2196008"/>
                </a:cubicBezTo>
                <a:cubicBezTo>
                  <a:pt x="4495966" y="2197719"/>
                  <a:pt x="4489529" y="2199282"/>
                  <a:pt x="4482088" y="2200696"/>
                </a:cubicBezTo>
                <a:cubicBezTo>
                  <a:pt x="4474646" y="2202110"/>
                  <a:pt x="4466014" y="2202817"/>
                  <a:pt x="4456192" y="2202817"/>
                </a:cubicBezTo>
                <a:cubicBezTo>
                  <a:pt x="4446518" y="2202817"/>
                  <a:pt x="4438221" y="2201552"/>
                  <a:pt x="4431300" y="2199022"/>
                </a:cubicBezTo>
                <a:cubicBezTo>
                  <a:pt x="4424380" y="2196492"/>
                  <a:pt x="4418724" y="2192808"/>
                  <a:pt x="4414334" y="2187971"/>
                </a:cubicBezTo>
                <a:cubicBezTo>
                  <a:pt x="4409943" y="2183134"/>
                  <a:pt x="4406744" y="2177256"/>
                  <a:pt x="4404734" y="2170335"/>
                </a:cubicBezTo>
                <a:cubicBezTo>
                  <a:pt x="4402725" y="2163414"/>
                  <a:pt x="4401721" y="2155713"/>
                  <a:pt x="4401721" y="2147229"/>
                </a:cubicBezTo>
                <a:lnTo>
                  <a:pt x="4522941" y="2147229"/>
                </a:lnTo>
                <a:cubicBezTo>
                  <a:pt x="4528299" y="2147229"/>
                  <a:pt x="4532503" y="2145592"/>
                  <a:pt x="4535554" y="2142318"/>
                </a:cubicBezTo>
                <a:cubicBezTo>
                  <a:pt x="4538605" y="2139044"/>
                  <a:pt x="4540131" y="2133984"/>
                  <a:pt x="4540131" y="2127138"/>
                </a:cubicBezTo>
                <a:lnTo>
                  <a:pt x="4540131" y="2118208"/>
                </a:lnTo>
                <a:cubicBezTo>
                  <a:pt x="4540131" y="2104218"/>
                  <a:pt x="4538345" y="2091270"/>
                  <a:pt x="4534773" y="2079364"/>
                </a:cubicBezTo>
                <a:cubicBezTo>
                  <a:pt x="4531201" y="2067458"/>
                  <a:pt x="4525620" y="2057151"/>
                  <a:pt x="4518030" y="2048445"/>
                </a:cubicBezTo>
                <a:cubicBezTo>
                  <a:pt x="4510440" y="2039738"/>
                  <a:pt x="4500729" y="2032929"/>
                  <a:pt x="4488897" y="2028018"/>
                </a:cubicBezTo>
                <a:cubicBezTo>
                  <a:pt x="4477065" y="2023107"/>
                  <a:pt x="4462815" y="2020651"/>
                  <a:pt x="4446146" y="2020651"/>
                </a:cubicBezTo>
                <a:close/>
                <a:moveTo>
                  <a:pt x="4056886" y="2020651"/>
                </a:moveTo>
                <a:cubicBezTo>
                  <a:pt x="4048105" y="2020651"/>
                  <a:pt x="4039585" y="2021358"/>
                  <a:pt x="4031325" y="2022772"/>
                </a:cubicBezTo>
                <a:cubicBezTo>
                  <a:pt x="4023065" y="2024186"/>
                  <a:pt x="4015437" y="2026009"/>
                  <a:pt x="4008442" y="2028241"/>
                </a:cubicBezTo>
                <a:cubicBezTo>
                  <a:pt x="4001448" y="2030474"/>
                  <a:pt x="3995346" y="2032892"/>
                  <a:pt x="3990137" y="2035497"/>
                </a:cubicBezTo>
                <a:cubicBezTo>
                  <a:pt x="3984928" y="2038101"/>
                  <a:pt x="3981282" y="2040482"/>
                  <a:pt x="3979198" y="2042640"/>
                </a:cubicBezTo>
                <a:cubicBezTo>
                  <a:pt x="3977114" y="2044798"/>
                  <a:pt x="3975700" y="2047217"/>
                  <a:pt x="3974956" y="2049896"/>
                </a:cubicBezTo>
                <a:cubicBezTo>
                  <a:pt x="3974212" y="2052575"/>
                  <a:pt x="3973840" y="2056221"/>
                  <a:pt x="3973840" y="2060835"/>
                </a:cubicBezTo>
                <a:cubicBezTo>
                  <a:pt x="3973840" y="2064258"/>
                  <a:pt x="3974063" y="2067383"/>
                  <a:pt x="3974510" y="2070211"/>
                </a:cubicBezTo>
                <a:cubicBezTo>
                  <a:pt x="3974956" y="2073039"/>
                  <a:pt x="3975589" y="2075420"/>
                  <a:pt x="3976407" y="2077355"/>
                </a:cubicBezTo>
                <a:cubicBezTo>
                  <a:pt x="3977226" y="2079289"/>
                  <a:pt x="3978267" y="2080778"/>
                  <a:pt x="3979533" y="2081819"/>
                </a:cubicBezTo>
                <a:cubicBezTo>
                  <a:pt x="3980798" y="2082861"/>
                  <a:pt x="3982248" y="2083382"/>
                  <a:pt x="3983886" y="2083382"/>
                </a:cubicBezTo>
                <a:cubicBezTo>
                  <a:pt x="3986267" y="2083382"/>
                  <a:pt x="3989356" y="2082340"/>
                  <a:pt x="3993150" y="2080257"/>
                </a:cubicBezTo>
                <a:cubicBezTo>
                  <a:pt x="3996946" y="2078173"/>
                  <a:pt x="4001671" y="2075866"/>
                  <a:pt x="4007326" y="2073336"/>
                </a:cubicBezTo>
                <a:cubicBezTo>
                  <a:pt x="4012982" y="2070806"/>
                  <a:pt x="4019493" y="2068499"/>
                  <a:pt x="4026860" y="2066416"/>
                </a:cubicBezTo>
                <a:cubicBezTo>
                  <a:pt x="4034227" y="2064332"/>
                  <a:pt x="4042599" y="2063290"/>
                  <a:pt x="4051975" y="2063290"/>
                </a:cubicBezTo>
                <a:cubicBezTo>
                  <a:pt x="4059119" y="2063290"/>
                  <a:pt x="4065109" y="2064035"/>
                  <a:pt x="4069946" y="2065523"/>
                </a:cubicBezTo>
                <a:cubicBezTo>
                  <a:pt x="4074783" y="2067011"/>
                  <a:pt x="4078652" y="2069318"/>
                  <a:pt x="4081555" y="2072443"/>
                </a:cubicBezTo>
                <a:cubicBezTo>
                  <a:pt x="4084456" y="2075569"/>
                  <a:pt x="4086540" y="2079475"/>
                  <a:pt x="4087805" y="2084164"/>
                </a:cubicBezTo>
                <a:cubicBezTo>
                  <a:pt x="4089070" y="2088852"/>
                  <a:pt x="4089703" y="2094321"/>
                  <a:pt x="4089703" y="2100572"/>
                </a:cubicBezTo>
                <a:lnTo>
                  <a:pt x="4089703" y="2112627"/>
                </a:lnTo>
                <a:lnTo>
                  <a:pt x="4070281" y="2112627"/>
                </a:lnTo>
                <a:cubicBezTo>
                  <a:pt x="4052570" y="2112627"/>
                  <a:pt x="4037017" y="2113967"/>
                  <a:pt x="4023623" y="2116645"/>
                </a:cubicBezTo>
                <a:cubicBezTo>
                  <a:pt x="4010228" y="2119324"/>
                  <a:pt x="3999029" y="2123454"/>
                  <a:pt x="3990025" y="2129035"/>
                </a:cubicBezTo>
                <a:cubicBezTo>
                  <a:pt x="3981021" y="2134616"/>
                  <a:pt x="3974249" y="2141686"/>
                  <a:pt x="3969710" y="2150243"/>
                </a:cubicBezTo>
                <a:cubicBezTo>
                  <a:pt x="3965171" y="2158801"/>
                  <a:pt x="3962901" y="2168884"/>
                  <a:pt x="3962901" y="2180493"/>
                </a:cubicBezTo>
                <a:cubicBezTo>
                  <a:pt x="3962901" y="2191208"/>
                  <a:pt x="3964687" y="2200584"/>
                  <a:pt x="3968259" y="2208621"/>
                </a:cubicBezTo>
                <a:cubicBezTo>
                  <a:pt x="3971831" y="2216658"/>
                  <a:pt x="3976854" y="2223392"/>
                  <a:pt x="3983328" y="2228824"/>
                </a:cubicBezTo>
                <a:cubicBezTo>
                  <a:pt x="3989802" y="2234257"/>
                  <a:pt x="3997467" y="2238349"/>
                  <a:pt x="4006322" y="2241103"/>
                </a:cubicBezTo>
                <a:cubicBezTo>
                  <a:pt x="4015177" y="2243856"/>
                  <a:pt x="4024888" y="2245233"/>
                  <a:pt x="4035455" y="2245233"/>
                </a:cubicBezTo>
                <a:cubicBezTo>
                  <a:pt x="4048254" y="2245233"/>
                  <a:pt x="4059900" y="2242777"/>
                  <a:pt x="4070392" y="2237866"/>
                </a:cubicBezTo>
                <a:cubicBezTo>
                  <a:pt x="4080885" y="2232954"/>
                  <a:pt x="4090224" y="2226109"/>
                  <a:pt x="4098409" y="2217327"/>
                </a:cubicBezTo>
                <a:lnTo>
                  <a:pt x="4098409" y="2233178"/>
                </a:lnTo>
                <a:cubicBezTo>
                  <a:pt x="4098409" y="2235261"/>
                  <a:pt x="4099042" y="2236898"/>
                  <a:pt x="4100307" y="2238089"/>
                </a:cubicBezTo>
                <a:cubicBezTo>
                  <a:pt x="4101572" y="2239280"/>
                  <a:pt x="4103730" y="2240136"/>
                  <a:pt x="4106781" y="2240656"/>
                </a:cubicBezTo>
                <a:cubicBezTo>
                  <a:pt x="4109832" y="2241177"/>
                  <a:pt x="4114706" y="2241438"/>
                  <a:pt x="4121403" y="2241438"/>
                </a:cubicBezTo>
                <a:cubicBezTo>
                  <a:pt x="4127654" y="2241438"/>
                  <a:pt x="4132379" y="2241177"/>
                  <a:pt x="4135579" y="2240656"/>
                </a:cubicBezTo>
                <a:cubicBezTo>
                  <a:pt x="4138779" y="2240136"/>
                  <a:pt x="4141123" y="2239280"/>
                  <a:pt x="4142611" y="2238089"/>
                </a:cubicBezTo>
                <a:cubicBezTo>
                  <a:pt x="4144099" y="2236898"/>
                  <a:pt x="4144844" y="2235261"/>
                  <a:pt x="4144844" y="2233178"/>
                </a:cubicBezTo>
                <a:lnTo>
                  <a:pt x="4144844" y="2099232"/>
                </a:lnTo>
                <a:cubicBezTo>
                  <a:pt x="4144844" y="2085540"/>
                  <a:pt x="4143207" y="2073708"/>
                  <a:pt x="4139932" y="2063737"/>
                </a:cubicBezTo>
                <a:cubicBezTo>
                  <a:pt x="4136658" y="2053765"/>
                  <a:pt x="4131449" y="2045617"/>
                  <a:pt x="4124305" y="2039292"/>
                </a:cubicBezTo>
                <a:cubicBezTo>
                  <a:pt x="4117161" y="2032967"/>
                  <a:pt x="4108046" y="2028279"/>
                  <a:pt x="4096958" y="2025228"/>
                </a:cubicBezTo>
                <a:cubicBezTo>
                  <a:pt x="4085871" y="2022177"/>
                  <a:pt x="4072513" y="2020651"/>
                  <a:pt x="4056886" y="2020651"/>
                </a:cubicBezTo>
                <a:close/>
                <a:moveTo>
                  <a:pt x="3626996" y="2020651"/>
                </a:moveTo>
                <a:cubicBezTo>
                  <a:pt x="3611220" y="2020651"/>
                  <a:pt x="3597044" y="2023256"/>
                  <a:pt x="3584469" y="2028465"/>
                </a:cubicBezTo>
                <a:cubicBezTo>
                  <a:pt x="3571893" y="2033674"/>
                  <a:pt x="3561214" y="2041227"/>
                  <a:pt x="3552433" y="2051124"/>
                </a:cubicBezTo>
                <a:cubicBezTo>
                  <a:pt x="3543652" y="2061021"/>
                  <a:pt x="3536955" y="2073076"/>
                  <a:pt x="3532342" y="2087289"/>
                </a:cubicBezTo>
                <a:cubicBezTo>
                  <a:pt x="3527728" y="2101502"/>
                  <a:pt x="3525421" y="2117464"/>
                  <a:pt x="3525421" y="2135174"/>
                </a:cubicBezTo>
                <a:cubicBezTo>
                  <a:pt x="3525421" y="2153778"/>
                  <a:pt x="3527616" y="2170000"/>
                  <a:pt x="3532007" y="2183841"/>
                </a:cubicBezTo>
                <a:cubicBezTo>
                  <a:pt x="3536397" y="2197682"/>
                  <a:pt x="3543057" y="2209142"/>
                  <a:pt x="3551986" y="2218221"/>
                </a:cubicBezTo>
                <a:cubicBezTo>
                  <a:pt x="3560916" y="2227299"/>
                  <a:pt x="3572041" y="2234071"/>
                  <a:pt x="3585362" y="2238535"/>
                </a:cubicBezTo>
                <a:cubicBezTo>
                  <a:pt x="3598681" y="2243000"/>
                  <a:pt x="3614197" y="2245233"/>
                  <a:pt x="3631907" y="2245233"/>
                </a:cubicBezTo>
                <a:cubicBezTo>
                  <a:pt x="3641730" y="2245233"/>
                  <a:pt x="3650957" y="2244600"/>
                  <a:pt x="3659590" y="2243335"/>
                </a:cubicBezTo>
                <a:cubicBezTo>
                  <a:pt x="3668221" y="2242070"/>
                  <a:pt x="3675886" y="2240582"/>
                  <a:pt x="3682583" y="2238870"/>
                </a:cubicBezTo>
                <a:cubicBezTo>
                  <a:pt x="3689281" y="2237159"/>
                  <a:pt x="3694787" y="2235410"/>
                  <a:pt x="3699103" y="2233624"/>
                </a:cubicBezTo>
                <a:cubicBezTo>
                  <a:pt x="3703419" y="2231838"/>
                  <a:pt x="3706061" y="2230424"/>
                  <a:pt x="3707029" y="2229383"/>
                </a:cubicBezTo>
                <a:cubicBezTo>
                  <a:pt x="3707995" y="2228341"/>
                  <a:pt x="3708777" y="2227262"/>
                  <a:pt x="3709373" y="2226146"/>
                </a:cubicBezTo>
                <a:cubicBezTo>
                  <a:pt x="3709968" y="2225029"/>
                  <a:pt x="3710414" y="2223653"/>
                  <a:pt x="3710712" y="2222016"/>
                </a:cubicBezTo>
                <a:cubicBezTo>
                  <a:pt x="3711009" y="2220378"/>
                  <a:pt x="3711233" y="2218406"/>
                  <a:pt x="3711382" y="2216100"/>
                </a:cubicBezTo>
                <a:cubicBezTo>
                  <a:pt x="3711530" y="2213793"/>
                  <a:pt x="3711605" y="2211002"/>
                  <a:pt x="3711605" y="2207728"/>
                </a:cubicBezTo>
                <a:cubicBezTo>
                  <a:pt x="3711605" y="2204008"/>
                  <a:pt x="3711493" y="2200919"/>
                  <a:pt x="3711270" y="2198464"/>
                </a:cubicBezTo>
                <a:cubicBezTo>
                  <a:pt x="3711047" y="2196008"/>
                  <a:pt x="3710637" y="2194110"/>
                  <a:pt x="3710042" y="2192771"/>
                </a:cubicBezTo>
                <a:cubicBezTo>
                  <a:pt x="3709447" y="2191431"/>
                  <a:pt x="3708703" y="2190501"/>
                  <a:pt x="3707810" y="2189981"/>
                </a:cubicBezTo>
                <a:cubicBezTo>
                  <a:pt x="3706917" y="2189459"/>
                  <a:pt x="3705800" y="2189199"/>
                  <a:pt x="3704461" y="2189199"/>
                </a:cubicBezTo>
                <a:cubicBezTo>
                  <a:pt x="3702229" y="2189199"/>
                  <a:pt x="3699327" y="2189906"/>
                  <a:pt x="3695755" y="2191320"/>
                </a:cubicBezTo>
                <a:cubicBezTo>
                  <a:pt x="3692183" y="2192734"/>
                  <a:pt x="3687681" y="2194297"/>
                  <a:pt x="3682248" y="2196008"/>
                </a:cubicBezTo>
                <a:cubicBezTo>
                  <a:pt x="3676816" y="2197719"/>
                  <a:pt x="3670380" y="2199282"/>
                  <a:pt x="3662938" y="2200696"/>
                </a:cubicBezTo>
                <a:cubicBezTo>
                  <a:pt x="3655497" y="2202110"/>
                  <a:pt x="3646865" y="2202817"/>
                  <a:pt x="3637042" y="2202817"/>
                </a:cubicBezTo>
                <a:cubicBezTo>
                  <a:pt x="3627368" y="2202817"/>
                  <a:pt x="3619071" y="2201552"/>
                  <a:pt x="3612150" y="2199022"/>
                </a:cubicBezTo>
                <a:cubicBezTo>
                  <a:pt x="3605230" y="2196492"/>
                  <a:pt x="3599575" y="2192808"/>
                  <a:pt x="3595184" y="2187971"/>
                </a:cubicBezTo>
                <a:cubicBezTo>
                  <a:pt x="3590794" y="2183134"/>
                  <a:pt x="3587594" y="2177256"/>
                  <a:pt x="3585585" y="2170335"/>
                </a:cubicBezTo>
                <a:cubicBezTo>
                  <a:pt x="3583575" y="2163414"/>
                  <a:pt x="3582571" y="2155713"/>
                  <a:pt x="3582571" y="2147229"/>
                </a:cubicBezTo>
                <a:lnTo>
                  <a:pt x="3703791" y="2147229"/>
                </a:lnTo>
                <a:cubicBezTo>
                  <a:pt x="3709149" y="2147229"/>
                  <a:pt x="3713354" y="2145592"/>
                  <a:pt x="3716405" y="2142318"/>
                </a:cubicBezTo>
                <a:cubicBezTo>
                  <a:pt x="3719455" y="2139044"/>
                  <a:pt x="3720981" y="2133984"/>
                  <a:pt x="3720981" y="2127138"/>
                </a:cubicBezTo>
                <a:lnTo>
                  <a:pt x="3720981" y="2118208"/>
                </a:lnTo>
                <a:cubicBezTo>
                  <a:pt x="3720981" y="2104218"/>
                  <a:pt x="3719195" y="2091270"/>
                  <a:pt x="3715623" y="2079364"/>
                </a:cubicBezTo>
                <a:cubicBezTo>
                  <a:pt x="3712051" y="2067458"/>
                  <a:pt x="3706470" y="2057151"/>
                  <a:pt x="3698880" y="2048445"/>
                </a:cubicBezTo>
                <a:cubicBezTo>
                  <a:pt x="3691290" y="2039738"/>
                  <a:pt x="3681579" y="2032929"/>
                  <a:pt x="3669747" y="2028018"/>
                </a:cubicBezTo>
                <a:cubicBezTo>
                  <a:pt x="3657915" y="2023107"/>
                  <a:pt x="3643665" y="2020651"/>
                  <a:pt x="3626996" y="2020651"/>
                </a:cubicBezTo>
                <a:close/>
                <a:moveTo>
                  <a:pt x="2799586" y="2020651"/>
                </a:moveTo>
                <a:cubicBezTo>
                  <a:pt x="2790806" y="2020651"/>
                  <a:pt x="2782285" y="2021358"/>
                  <a:pt x="2774025" y="2022772"/>
                </a:cubicBezTo>
                <a:cubicBezTo>
                  <a:pt x="2765765" y="2024186"/>
                  <a:pt x="2758137" y="2026009"/>
                  <a:pt x="2751142" y="2028241"/>
                </a:cubicBezTo>
                <a:cubicBezTo>
                  <a:pt x="2744148" y="2030474"/>
                  <a:pt x="2738046" y="2032892"/>
                  <a:pt x="2732837" y="2035497"/>
                </a:cubicBezTo>
                <a:cubicBezTo>
                  <a:pt x="2727628" y="2038101"/>
                  <a:pt x="2723982" y="2040482"/>
                  <a:pt x="2721898" y="2042640"/>
                </a:cubicBezTo>
                <a:cubicBezTo>
                  <a:pt x="2719814" y="2044798"/>
                  <a:pt x="2718400" y="2047217"/>
                  <a:pt x="2717656" y="2049896"/>
                </a:cubicBezTo>
                <a:cubicBezTo>
                  <a:pt x="2716912" y="2052575"/>
                  <a:pt x="2716540" y="2056221"/>
                  <a:pt x="2716540" y="2060835"/>
                </a:cubicBezTo>
                <a:cubicBezTo>
                  <a:pt x="2716540" y="2064258"/>
                  <a:pt x="2716763" y="2067383"/>
                  <a:pt x="2717210" y="2070211"/>
                </a:cubicBezTo>
                <a:cubicBezTo>
                  <a:pt x="2717656" y="2073039"/>
                  <a:pt x="2718289" y="2075420"/>
                  <a:pt x="2719107" y="2077355"/>
                </a:cubicBezTo>
                <a:cubicBezTo>
                  <a:pt x="2719926" y="2079289"/>
                  <a:pt x="2720968" y="2080778"/>
                  <a:pt x="2722233" y="2081819"/>
                </a:cubicBezTo>
                <a:cubicBezTo>
                  <a:pt x="2723498" y="2082861"/>
                  <a:pt x="2724949" y="2083382"/>
                  <a:pt x="2726586" y="2083382"/>
                </a:cubicBezTo>
                <a:cubicBezTo>
                  <a:pt x="2728968" y="2083382"/>
                  <a:pt x="2732056" y="2082340"/>
                  <a:pt x="2735851" y="2080257"/>
                </a:cubicBezTo>
                <a:cubicBezTo>
                  <a:pt x="2739646" y="2078173"/>
                  <a:pt x="2744371" y="2075866"/>
                  <a:pt x="2750026" y="2073336"/>
                </a:cubicBezTo>
                <a:cubicBezTo>
                  <a:pt x="2755682" y="2070806"/>
                  <a:pt x="2762193" y="2068499"/>
                  <a:pt x="2769560" y="2066416"/>
                </a:cubicBezTo>
                <a:cubicBezTo>
                  <a:pt x="2776927" y="2064332"/>
                  <a:pt x="2785299" y="2063290"/>
                  <a:pt x="2794675" y="2063290"/>
                </a:cubicBezTo>
                <a:cubicBezTo>
                  <a:pt x="2801818" y="2063290"/>
                  <a:pt x="2807809" y="2064035"/>
                  <a:pt x="2812646" y="2065523"/>
                </a:cubicBezTo>
                <a:cubicBezTo>
                  <a:pt x="2817483" y="2067011"/>
                  <a:pt x="2821352" y="2069318"/>
                  <a:pt x="2824255" y="2072443"/>
                </a:cubicBezTo>
                <a:cubicBezTo>
                  <a:pt x="2827156" y="2075569"/>
                  <a:pt x="2829240" y="2079475"/>
                  <a:pt x="2830505" y="2084164"/>
                </a:cubicBezTo>
                <a:cubicBezTo>
                  <a:pt x="2831770" y="2088852"/>
                  <a:pt x="2832403" y="2094321"/>
                  <a:pt x="2832403" y="2100572"/>
                </a:cubicBezTo>
                <a:lnTo>
                  <a:pt x="2832403" y="2112627"/>
                </a:lnTo>
                <a:lnTo>
                  <a:pt x="2812981" y="2112627"/>
                </a:lnTo>
                <a:cubicBezTo>
                  <a:pt x="2795271" y="2112627"/>
                  <a:pt x="2779718" y="2113967"/>
                  <a:pt x="2766323" y="2116645"/>
                </a:cubicBezTo>
                <a:cubicBezTo>
                  <a:pt x="2752929" y="2119324"/>
                  <a:pt x="2741729" y="2123454"/>
                  <a:pt x="2732725" y="2129035"/>
                </a:cubicBezTo>
                <a:cubicBezTo>
                  <a:pt x="2723721" y="2134616"/>
                  <a:pt x="2716949" y="2141686"/>
                  <a:pt x="2712410" y="2150243"/>
                </a:cubicBezTo>
                <a:cubicBezTo>
                  <a:pt x="2707871" y="2158801"/>
                  <a:pt x="2705602" y="2168884"/>
                  <a:pt x="2705602" y="2180493"/>
                </a:cubicBezTo>
                <a:cubicBezTo>
                  <a:pt x="2705602" y="2191208"/>
                  <a:pt x="2707387" y="2200584"/>
                  <a:pt x="2710959" y="2208621"/>
                </a:cubicBezTo>
                <a:cubicBezTo>
                  <a:pt x="2714531" y="2216658"/>
                  <a:pt x="2719554" y="2223392"/>
                  <a:pt x="2726028" y="2228824"/>
                </a:cubicBezTo>
                <a:cubicBezTo>
                  <a:pt x="2732502" y="2234257"/>
                  <a:pt x="2740167" y="2238349"/>
                  <a:pt x="2749022" y="2241103"/>
                </a:cubicBezTo>
                <a:cubicBezTo>
                  <a:pt x="2757877" y="2243856"/>
                  <a:pt x="2767588" y="2245233"/>
                  <a:pt x="2778155" y="2245233"/>
                </a:cubicBezTo>
                <a:cubicBezTo>
                  <a:pt x="2790954" y="2245233"/>
                  <a:pt x="2802600" y="2242777"/>
                  <a:pt x="2813093" y="2237866"/>
                </a:cubicBezTo>
                <a:cubicBezTo>
                  <a:pt x="2823585" y="2232954"/>
                  <a:pt x="2832924" y="2226109"/>
                  <a:pt x="2841109" y="2217327"/>
                </a:cubicBezTo>
                <a:lnTo>
                  <a:pt x="2841109" y="2233178"/>
                </a:lnTo>
                <a:cubicBezTo>
                  <a:pt x="2841109" y="2235261"/>
                  <a:pt x="2841742" y="2236898"/>
                  <a:pt x="2843007" y="2238089"/>
                </a:cubicBezTo>
                <a:cubicBezTo>
                  <a:pt x="2844272" y="2239280"/>
                  <a:pt x="2846430" y="2240136"/>
                  <a:pt x="2849481" y="2240656"/>
                </a:cubicBezTo>
                <a:cubicBezTo>
                  <a:pt x="2852532" y="2241177"/>
                  <a:pt x="2857406" y="2241438"/>
                  <a:pt x="2864104" y="2241438"/>
                </a:cubicBezTo>
                <a:cubicBezTo>
                  <a:pt x="2870354" y="2241438"/>
                  <a:pt x="2875079" y="2241177"/>
                  <a:pt x="2878279" y="2240656"/>
                </a:cubicBezTo>
                <a:cubicBezTo>
                  <a:pt x="2881479" y="2240136"/>
                  <a:pt x="2883823" y="2239280"/>
                  <a:pt x="2885311" y="2238089"/>
                </a:cubicBezTo>
                <a:cubicBezTo>
                  <a:pt x="2886799" y="2236898"/>
                  <a:pt x="2887544" y="2235261"/>
                  <a:pt x="2887544" y="2233178"/>
                </a:cubicBezTo>
                <a:lnTo>
                  <a:pt x="2887544" y="2099232"/>
                </a:lnTo>
                <a:cubicBezTo>
                  <a:pt x="2887544" y="2085540"/>
                  <a:pt x="2885907" y="2073708"/>
                  <a:pt x="2882632" y="2063737"/>
                </a:cubicBezTo>
                <a:cubicBezTo>
                  <a:pt x="2879358" y="2053765"/>
                  <a:pt x="2874149" y="2045617"/>
                  <a:pt x="2867006" y="2039292"/>
                </a:cubicBezTo>
                <a:cubicBezTo>
                  <a:pt x="2859862" y="2032967"/>
                  <a:pt x="2850746" y="2028279"/>
                  <a:pt x="2839658" y="2025228"/>
                </a:cubicBezTo>
                <a:cubicBezTo>
                  <a:pt x="2828571" y="2022177"/>
                  <a:pt x="2815213" y="2020651"/>
                  <a:pt x="2799586" y="2020651"/>
                </a:cubicBezTo>
                <a:close/>
                <a:moveTo>
                  <a:pt x="5054927" y="1994309"/>
                </a:moveTo>
                <a:cubicBezTo>
                  <a:pt x="5069215" y="1994309"/>
                  <a:pt x="5081121" y="1996727"/>
                  <a:pt x="5090646" y="2001564"/>
                </a:cubicBezTo>
                <a:cubicBezTo>
                  <a:pt x="5100171" y="2006401"/>
                  <a:pt x="5107799" y="2013247"/>
                  <a:pt x="5113528" y="2022102"/>
                </a:cubicBezTo>
                <a:cubicBezTo>
                  <a:pt x="5119258" y="2030957"/>
                  <a:pt x="5123314" y="2041599"/>
                  <a:pt x="5125695" y="2054026"/>
                </a:cubicBezTo>
                <a:cubicBezTo>
                  <a:pt x="5128076" y="2066453"/>
                  <a:pt x="5129267" y="2080257"/>
                  <a:pt x="5129267" y="2095437"/>
                </a:cubicBezTo>
                <a:cubicBezTo>
                  <a:pt x="5129267" y="2109278"/>
                  <a:pt x="5128039" y="2122338"/>
                  <a:pt x="5125583" y="2134616"/>
                </a:cubicBezTo>
                <a:cubicBezTo>
                  <a:pt x="5123128" y="2146895"/>
                  <a:pt x="5118923" y="2157647"/>
                  <a:pt x="5112970" y="2166875"/>
                </a:cubicBezTo>
                <a:cubicBezTo>
                  <a:pt x="5107017" y="2176102"/>
                  <a:pt x="5099204" y="2183395"/>
                  <a:pt x="5089530" y="2188752"/>
                </a:cubicBezTo>
                <a:cubicBezTo>
                  <a:pt x="5079856" y="2194110"/>
                  <a:pt x="5067801" y="2196789"/>
                  <a:pt x="5053365" y="2196789"/>
                </a:cubicBezTo>
                <a:cubicBezTo>
                  <a:pt x="5038928" y="2196789"/>
                  <a:pt x="5026948" y="2194445"/>
                  <a:pt x="5017423" y="2189757"/>
                </a:cubicBezTo>
                <a:cubicBezTo>
                  <a:pt x="5007898" y="2185069"/>
                  <a:pt x="5000307" y="2178260"/>
                  <a:pt x="4994652" y="2169330"/>
                </a:cubicBezTo>
                <a:cubicBezTo>
                  <a:pt x="4988996" y="2160401"/>
                  <a:pt x="4984978" y="2149648"/>
                  <a:pt x="4982597" y="2137072"/>
                </a:cubicBezTo>
                <a:cubicBezTo>
                  <a:pt x="4980216" y="2124496"/>
                  <a:pt x="4979025" y="2110320"/>
                  <a:pt x="4979025" y="2094544"/>
                </a:cubicBezTo>
                <a:cubicBezTo>
                  <a:pt x="4979025" y="2081001"/>
                  <a:pt x="4980253" y="2068164"/>
                  <a:pt x="4982708" y="2056035"/>
                </a:cubicBezTo>
                <a:cubicBezTo>
                  <a:pt x="4985164" y="2043906"/>
                  <a:pt x="4989369" y="2033302"/>
                  <a:pt x="4995322" y="2024223"/>
                </a:cubicBezTo>
                <a:cubicBezTo>
                  <a:pt x="5001275" y="2015144"/>
                  <a:pt x="5009088" y="2007889"/>
                  <a:pt x="5018762" y="2002457"/>
                </a:cubicBezTo>
                <a:cubicBezTo>
                  <a:pt x="5028436" y="1997025"/>
                  <a:pt x="5040491" y="1994309"/>
                  <a:pt x="5054927" y="1994309"/>
                </a:cubicBezTo>
                <a:close/>
                <a:moveTo>
                  <a:pt x="8613259" y="1971984"/>
                </a:moveTo>
                <a:cubicBezTo>
                  <a:pt x="8618765" y="1971984"/>
                  <a:pt x="8623342" y="1972170"/>
                  <a:pt x="8626988" y="1972542"/>
                </a:cubicBezTo>
                <a:cubicBezTo>
                  <a:pt x="8630634" y="1972914"/>
                  <a:pt x="8633499" y="1973510"/>
                  <a:pt x="8635583" y="1974328"/>
                </a:cubicBezTo>
                <a:cubicBezTo>
                  <a:pt x="8637667" y="1975147"/>
                  <a:pt x="8639155" y="1976152"/>
                  <a:pt x="8640048" y="1977342"/>
                </a:cubicBezTo>
                <a:cubicBezTo>
                  <a:pt x="8640941" y="1978533"/>
                  <a:pt x="8641387" y="1979872"/>
                  <a:pt x="8641387" y="1981360"/>
                </a:cubicBezTo>
                <a:lnTo>
                  <a:pt x="8641387" y="2025786"/>
                </a:lnTo>
                <a:lnTo>
                  <a:pt x="8684696" y="2025786"/>
                </a:lnTo>
                <a:cubicBezTo>
                  <a:pt x="8686184" y="2025786"/>
                  <a:pt x="8687487" y="2026158"/>
                  <a:pt x="8688603" y="2026902"/>
                </a:cubicBezTo>
                <a:cubicBezTo>
                  <a:pt x="8689719" y="2027646"/>
                  <a:pt x="8690649" y="2028874"/>
                  <a:pt x="8691393" y="2030585"/>
                </a:cubicBezTo>
                <a:cubicBezTo>
                  <a:pt x="8692138" y="2032297"/>
                  <a:pt x="8692696" y="2034641"/>
                  <a:pt x="8693068" y="2037618"/>
                </a:cubicBezTo>
                <a:cubicBezTo>
                  <a:pt x="8693440" y="2040594"/>
                  <a:pt x="8693626" y="2044240"/>
                  <a:pt x="8693626" y="2048556"/>
                </a:cubicBezTo>
                <a:cubicBezTo>
                  <a:pt x="8693626" y="2056742"/>
                  <a:pt x="8692882" y="2062583"/>
                  <a:pt x="8691393" y="2066081"/>
                </a:cubicBezTo>
                <a:cubicBezTo>
                  <a:pt x="8689905" y="2069578"/>
                  <a:pt x="8687747" y="2071327"/>
                  <a:pt x="8684919" y="2071327"/>
                </a:cubicBezTo>
                <a:lnTo>
                  <a:pt x="8641387" y="2071327"/>
                </a:lnTo>
                <a:lnTo>
                  <a:pt x="8641387" y="2164866"/>
                </a:lnTo>
                <a:cubicBezTo>
                  <a:pt x="8641387" y="2175730"/>
                  <a:pt x="8643099" y="2183879"/>
                  <a:pt x="8646522" y="2189311"/>
                </a:cubicBezTo>
                <a:cubicBezTo>
                  <a:pt x="8649945" y="2194743"/>
                  <a:pt x="8656047" y="2197459"/>
                  <a:pt x="8664828" y="2197459"/>
                </a:cubicBezTo>
                <a:cubicBezTo>
                  <a:pt x="8667804" y="2197459"/>
                  <a:pt x="8670483" y="2197198"/>
                  <a:pt x="8672864" y="2196678"/>
                </a:cubicBezTo>
                <a:cubicBezTo>
                  <a:pt x="8675246" y="2196157"/>
                  <a:pt x="8677366" y="2195561"/>
                  <a:pt x="8679227" y="2194892"/>
                </a:cubicBezTo>
                <a:cubicBezTo>
                  <a:pt x="8681087" y="2194222"/>
                  <a:pt x="8682650" y="2193627"/>
                  <a:pt x="8683915" y="2193106"/>
                </a:cubicBezTo>
                <a:cubicBezTo>
                  <a:pt x="8685180" y="2192585"/>
                  <a:pt x="8686333" y="2192324"/>
                  <a:pt x="8687375" y="2192324"/>
                </a:cubicBezTo>
                <a:cubicBezTo>
                  <a:pt x="8688268" y="2192324"/>
                  <a:pt x="8689124" y="2192585"/>
                  <a:pt x="8689942" y="2193106"/>
                </a:cubicBezTo>
                <a:cubicBezTo>
                  <a:pt x="8690761" y="2193627"/>
                  <a:pt x="8691393" y="2194668"/>
                  <a:pt x="8691840" y="2196231"/>
                </a:cubicBezTo>
                <a:cubicBezTo>
                  <a:pt x="8692286" y="2197794"/>
                  <a:pt x="8692696" y="2199915"/>
                  <a:pt x="8693068" y="2202593"/>
                </a:cubicBezTo>
                <a:cubicBezTo>
                  <a:pt x="8693440" y="2205272"/>
                  <a:pt x="8693626" y="2208695"/>
                  <a:pt x="8693626" y="2212863"/>
                </a:cubicBezTo>
                <a:cubicBezTo>
                  <a:pt x="8693626" y="2219411"/>
                  <a:pt x="8693217" y="2224434"/>
                  <a:pt x="8692398" y="2227932"/>
                </a:cubicBezTo>
                <a:cubicBezTo>
                  <a:pt x="8691580" y="2231429"/>
                  <a:pt x="8690501" y="2233885"/>
                  <a:pt x="8689161" y="2235298"/>
                </a:cubicBezTo>
                <a:cubicBezTo>
                  <a:pt x="8687822" y="2236712"/>
                  <a:pt x="8685850" y="2237978"/>
                  <a:pt x="8683245" y="2239094"/>
                </a:cubicBezTo>
                <a:cubicBezTo>
                  <a:pt x="8680641" y="2240210"/>
                  <a:pt x="8677590" y="2241177"/>
                  <a:pt x="8674092" y="2241996"/>
                </a:cubicBezTo>
                <a:cubicBezTo>
                  <a:pt x="8670595" y="2242814"/>
                  <a:pt x="8666800" y="2243447"/>
                  <a:pt x="8662707" y="2243893"/>
                </a:cubicBezTo>
                <a:cubicBezTo>
                  <a:pt x="8658614" y="2244340"/>
                  <a:pt x="8654484" y="2244563"/>
                  <a:pt x="8650317" y="2244563"/>
                </a:cubicBezTo>
                <a:cubicBezTo>
                  <a:pt x="8639155" y="2244563"/>
                  <a:pt x="8629481" y="2243149"/>
                  <a:pt x="8621295" y="2240322"/>
                </a:cubicBezTo>
                <a:cubicBezTo>
                  <a:pt x="8613110" y="2237494"/>
                  <a:pt x="8606338" y="2233140"/>
                  <a:pt x="8600980" y="2227262"/>
                </a:cubicBezTo>
                <a:cubicBezTo>
                  <a:pt x="8595622" y="2221383"/>
                  <a:pt x="8591678" y="2213979"/>
                  <a:pt x="8589148" y="2205049"/>
                </a:cubicBezTo>
                <a:cubicBezTo>
                  <a:pt x="8586618" y="2196120"/>
                  <a:pt x="8585354" y="2185553"/>
                  <a:pt x="8585354" y="2173349"/>
                </a:cubicBezTo>
                <a:lnTo>
                  <a:pt x="8585354" y="2071327"/>
                </a:lnTo>
                <a:lnTo>
                  <a:pt x="8561466" y="2071327"/>
                </a:lnTo>
                <a:cubicBezTo>
                  <a:pt x="8558639" y="2071327"/>
                  <a:pt x="8556481" y="2069578"/>
                  <a:pt x="8554992" y="2066081"/>
                </a:cubicBezTo>
                <a:cubicBezTo>
                  <a:pt x="8553504" y="2062583"/>
                  <a:pt x="8552760" y="2056742"/>
                  <a:pt x="8552760" y="2048556"/>
                </a:cubicBezTo>
                <a:cubicBezTo>
                  <a:pt x="8552760" y="2044240"/>
                  <a:pt x="8552946" y="2040594"/>
                  <a:pt x="8553318" y="2037618"/>
                </a:cubicBezTo>
                <a:cubicBezTo>
                  <a:pt x="8553690" y="2034641"/>
                  <a:pt x="8554248" y="2032297"/>
                  <a:pt x="8554992" y="2030585"/>
                </a:cubicBezTo>
                <a:cubicBezTo>
                  <a:pt x="8555736" y="2028874"/>
                  <a:pt x="8556667" y="2027646"/>
                  <a:pt x="8557783" y="2026902"/>
                </a:cubicBezTo>
                <a:cubicBezTo>
                  <a:pt x="8558899" y="2026158"/>
                  <a:pt x="8560202" y="2025786"/>
                  <a:pt x="8561690" y="2025786"/>
                </a:cubicBezTo>
                <a:lnTo>
                  <a:pt x="8585354" y="2025786"/>
                </a:lnTo>
                <a:lnTo>
                  <a:pt x="8585354" y="1981360"/>
                </a:lnTo>
                <a:cubicBezTo>
                  <a:pt x="8585354" y="1979872"/>
                  <a:pt x="8585762" y="1978533"/>
                  <a:pt x="8586582" y="1977342"/>
                </a:cubicBezTo>
                <a:cubicBezTo>
                  <a:pt x="8587400" y="1976152"/>
                  <a:pt x="8588888" y="1975147"/>
                  <a:pt x="8591046" y="1974328"/>
                </a:cubicBezTo>
                <a:cubicBezTo>
                  <a:pt x="8593204" y="1973510"/>
                  <a:pt x="8596106" y="1972914"/>
                  <a:pt x="8599753" y="1972542"/>
                </a:cubicBezTo>
                <a:cubicBezTo>
                  <a:pt x="8603399" y="1972170"/>
                  <a:pt x="8607901" y="1971984"/>
                  <a:pt x="8613259" y="1971984"/>
                </a:cubicBezTo>
                <a:close/>
                <a:moveTo>
                  <a:pt x="6127234" y="1971984"/>
                </a:moveTo>
                <a:cubicBezTo>
                  <a:pt x="6132741" y="1971984"/>
                  <a:pt x="6137317" y="1972170"/>
                  <a:pt x="6140963" y="1972542"/>
                </a:cubicBezTo>
                <a:cubicBezTo>
                  <a:pt x="6144610" y="1972914"/>
                  <a:pt x="6147475" y="1973510"/>
                  <a:pt x="6149558" y="1974328"/>
                </a:cubicBezTo>
                <a:cubicBezTo>
                  <a:pt x="6151642" y="1975147"/>
                  <a:pt x="6153130" y="1976152"/>
                  <a:pt x="6154023" y="1977342"/>
                </a:cubicBezTo>
                <a:cubicBezTo>
                  <a:pt x="6154916" y="1978533"/>
                  <a:pt x="6155362" y="1979872"/>
                  <a:pt x="6155362" y="1981360"/>
                </a:cubicBezTo>
                <a:lnTo>
                  <a:pt x="6155362" y="2025786"/>
                </a:lnTo>
                <a:lnTo>
                  <a:pt x="6198671" y="2025786"/>
                </a:lnTo>
                <a:cubicBezTo>
                  <a:pt x="6200160" y="2025786"/>
                  <a:pt x="6201462" y="2026158"/>
                  <a:pt x="6202578" y="2026902"/>
                </a:cubicBezTo>
                <a:cubicBezTo>
                  <a:pt x="6203694" y="2027646"/>
                  <a:pt x="6204625" y="2028874"/>
                  <a:pt x="6205369" y="2030585"/>
                </a:cubicBezTo>
                <a:cubicBezTo>
                  <a:pt x="6206113" y="2032297"/>
                  <a:pt x="6206671" y="2034641"/>
                  <a:pt x="6207043" y="2037618"/>
                </a:cubicBezTo>
                <a:cubicBezTo>
                  <a:pt x="6207415" y="2040594"/>
                  <a:pt x="6207601" y="2044240"/>
                  <a:pt x="6207601" y="2048556"/>
                </a:cubicBezTo>
                <a:cubicBezTo>
                  <a:pt x="6207601" y="2056742"/>
                  <a:pt x="6206857" y="2062583"/>
                  <a:pt x="6205369" y="2066081"/>
                </a:cubicBezTo>
                <a:cubicBezTo>
                  <a:pt x="6203880" y="2069578"/>
                  <a:pt x="6201722" y="2071327"/>
                  <a:pt x="6198895" y="2071327"/>
                </a:cubicBezTo>
                <a:lnTo>
                  <a:pt x="6155362" y="2071327"/>
                </a:lnTo>
                <a:lnTo>
                  <a:pt x="6155362" y="2164866"/>
                </a:lnTo>
                <a:cubicBezTo>
                  <a:pt x="6155362" y="2175730"/>
                  <a:pt x="6157074" y="2183879"/>
                  <a:pt x="6160497" y="2189311"/>
                </a:cubicBezTo>
                <a:cubicBezTo>
                  <a:pt x="6163920" y="2194743"/>
                  <a:pt x="6170022" y="2197459"/>
                  <a:pt x="6178803" y="2197459"/>
                </a:cubicBezTo>
                <a:cubicBezTo>
                  <a:pt x="6181779" y="2197459"/>
                  <a:pt x="6184458" y="2197198"/>
                  <a:pt x="6186840" y="2196678"/>
                </a:cubicBezTo>
                <a:cubicBezTo>
                  <a:pt x="6189221" y="2196157"/>
                  <a:pt x="6191342" y="2195561"/>
                  <a:pt x="6193202" y="2194892"/>
                </a:cubicBezTo>
                <a:cubicBezTo>
                  <a:pt x="6195062" y="2194222"/>
                  <a:pt x="6196625" y="2193627"/>
                  <a:pt x="6197890" y="2193106"/>
                </a:cubicBezTo>
                <a:cubicBezTo>
                  <a:pt x="6199155" y="2192585"/>
                  <a:pt x="6200309" y="2192324"/>
                  <a:pt x="6201350" y="2192324"/>
                </a:cubicBezTo>
                <a:cubicBezTo>
                  <a:pt x="6202243" y="2192324"/>
                  <a:pt x="6203099" y="2192585"/>
                  <a:pt x="6203918" y="2193106"/>
                </a:cubicBezTo>
                <a:cubicBezTo>
                  <a:pt x="6204736" y="2193627"/>
                  <a:pt x="6205369" y="2194668"/>
                  <a:pt x="6205815" y="2196231"/>
                </a:cubicBezTo>
                <a:cubicBezTo>
                  <a:pt x="6206262" y="2197794"/>
                  <a:pt x="6206671" y="2199915"/>
                  <a:pt x="6207043" y="2202593"/>
                </a:cubicBezTo>
                <a:cubicBezTo>
                  <a:pt x="6207415" y="2205272"/>
                  <a:pt x="6207601" y="2208695"/>
                  <a:pt x="6207601" y="2212863"/>
                </a:cubicBezTo>
                <a:cubicBezTo>
                  <a:pt x="6207601" y="2219411"/>
                  <a:pt x="6207192" y="2224434"/>
                  <a:pt x="6206373" y="2227932"/>
                </a:cubicBezTo>
                <a:cubicBezTo>
                  <a:pt x="6205555" y="2231429"/>
                  <a:pt x="6204476" y="2233885"/>
                  <a:pt x="6203136" y="2235298"/>
                </a:cubicBezTo>
                <a:cubicBezTo>
                  <a:pt x="6201797" y="2236712"/>
                  <a:pt x="6199825" y="2237978"/>
                  <a:pt x="6197220" y="2239094"/>
                </a:cubicBezTo>
                <a:cubicBezTo>
                  <a:pt x="6194616" y="2240210"/>
                  <a:pt x="6191565" y="2241177"/>
                  <a:pt x="6188067" y="2241996"/>
                </a:cubicBezTo>
                <a:cubicBezTo>
                  <a:pt x="6184570" y="2242814"/>
                  <a:pt x="6180775" y="2243447"/>
                  <a:pt x="6176682" y="2243893"/>
                </a:cubicBezTo>
                <a:cubicBezTo>
                  <a:pt x="6172589" y="2244340"/>
                  <a:pt x="6168459" y="2244563"/>
                  <a:pt x="6164292" y="2244563"/>
                </a:cubicBezTo>
                <a:cubicBezTo>
                  <a:pt x="6153130" y="2244563"/>
                  <a:pt x="6143456" y="2243149"/>
                  <a:pt x="6135271" y="2240322"/>
                </a:cubicBezTo>
                <a:cubicBezTo>
                  <a:pt x="6127085" y="2237494"/>
                  <a:pt x="6120313" y="2233140"/>
                  <a:pt x="6114956" y="2227262"/>
                </a:cubicBezTo>
                <a:cubicBezTo>
                  <a:pt x="6109598" y="2221383"/>
                  <a:pt x="6105654" y="2213979"/>
                  <a:pt x="6103124" y="2205049"/>
                </a:cubicBezTo>
                <a:cubicBezTo>
                  <a:pt x="6100594" y="2196120"/>
                  <a:pt x="6099329" y="2185553"/>
                  <a:pt x="6099329" y="2173349"/>
                </a:cubicBezTo>
                <a:lnTo>
                  <a:pt x="6099329" y="2071327"/>
                </a:lnTo>
                <a:lnTo>
                  <a:pt x="6096000" y="2071327"/>
                </a:lnTo>
                <a:lnTo>
                  <a:pt x="6096000" y="2025786"/>
                </a:lnTo>
                <a:lnTo>
                  <a:pt x="6099329" y="2025786"/>
                </a:lnTo>
                <a:lnTo>
                  <a:pt x="6099329" y="1981360"/>
                </a:lnTo>
                <a:cubicBezTo>
                  <a:pt x="6099329" y="1979872"/>
                  <a:pt x="6099738" y="1978533"/>
                  <a:pt x="6100557" y="1977342"/>
                </a:cubicBezTo>
                <a:cubicBezTo>
                  <a:pt x="6101375" y="1976152"/>
                  <a:pt x="6102863" y="1975147"/>
                  <a:pt x="6105021" y="1974328"/>
                </a:cubicBezTo>
                <a:cubicBezTo>
                  <a:pt x="6107179" y="1973510"/>
                  <a:pt x="6110082" y="1972914"/>
                  <a:pt x="6113728" y="1972542"/>
                </a:cubicBezTo>
                <a:cubicBezTo>
                  <a:pt x="6117374" y="1972170"/>
                  <a:pt x="6121876" y="1971984"/>
                  <a:pt x="6127234" y="1971984"/>
                </a:cubicBezTo>
                <a:close/>
                <a:moveTo>
                  <a:pt x="4241284" y="1971984"/>
                </a:moveTo>
                <a:cubicBezTo>
                  <a:pt x="4235926" y="1971984"/>
                  <a:pt x="4231424" y="1972170"/>
                  <a:pt x="4227778" y="1972542"/>
                </a:cubicBezTo>
                <a:cubicBezTo>
                  <a:pt x="4224131" y="1972914"/>
                  <a:pt x="4221229" y="1973510"/>
                  <a:pt x="4219071" y="1974328"/>
                </a:cubicBezTo>
                <a:cubicBezTo>
                  <a:pt x="4216913" y="1975147"/>
                  <a:pt x="4215425" y="1976152"/>
                  <a:pt x="4214606" y="1977342"/>
                </a:cubicBezTo>
                <a:cubicBezTo>
                  <a:pt x="4213788" y="1978533"/>
                  <a:pt x="4213379" y="1979872"/>
                  <a:pt x="4213379" y="1981360"/>
                </a:cubicBezTo>
                <a:lnTo>
                  <a:pt x="4213379" y="2025786"/>
                </a:lnTo>
                <a:lnTo>
                  <a:pt x="4189715" y="2025786"/>
                </a:lnTo>
                <a:cubicBezTo>
                  <a:pt x="4188227" y="2025786"/>
                  <a:pt x="4186925" y="2026158"/>
                  <a:pt x="4185809" y="2026902"/>
                </a:cubicBezTo>
                <a:cubicBezTo>
                  <a:pt x="4184692" y="2027646"/>
                  <a:pt x="4183762" y="2028874"/>
                  <a:pt x="4183018" y="2030585"/>
                </a:cubicBezTo>
                <a:cubicBezTo>
                  <a:pt x="4182274" y="2032297"/>
                  <a:pt x="4181716" y="2034641"/>
                  <a:pt x="4181344" y="2037618"/>
                </a:cubicBezTo>
                <a:cubicBezTo>
                  <a:pt x="4180972" y="2040594"/>
                  <a:pt x="4180785" y="2044240"/>
                  <a:pt x="4180785" y="2048556"/>
                </a:cubicBezTo>
                <a:cubicBezTo>
                  <a:pt x="4180785" y="2056742"/>
                  <a:pt x="4181530" y="2062583"/>
                  <a:pt x="4183018" y="2066081"/>
                </a:cubicBezTo>
                <a:cubicBezTo>
                  <a:pt x="4184506" y="2069578"/>
                  <a:pt x="4186664" y="2071327"/>
                  <a:pt x="4189492" y="2071327"/>
                </a:cubicBezTo>
                <a:lnTo>
                  <a:pt x="4213379" y="2071327"/>
                </a:lnTo>
                <a:lnTo>
                  <a:pt x="4213379" y="2173349"/>
                </a:lnTo>
                <a:cubicBezTo>
                  <a:pt x="4213379" y="2185553"/>
                  <a:pt x="4214644" y="2196120"/>
                  <a:pt x="4217174" y="2205049"/>
                </a:cubicBezTo>
                <a:cubicBezTo>
                  <a:pt x="4219704" y="2213979"/>
                  <a:pt x="4223648" y="2221383"/>
                  <a:pt x="4229006" y="2227262"/>
                </a:cubicBezTo>
                <a:cubicBezTo>
                  <a:pt x="4234363" y="2233140"/>
                  <a:pt x="4241135" y="2237494"/>
                  <a:pt x="4249321" y="2240322"/>
                </a:cubicBezTo>
                <a:cubicBezTo>
                  <a:pt x="4257506" y="2243149"/>
                  <a:pt x="4267180" y="2244563"/>
                  <a:pt x="4278342" y="2244563"/>
                </a:cubicBezTo>
                <a:cubicBezTo>
                  <a:pt x="4282509" y="2244563"/>
                  <a:pt x="4286639" y="2244340"/>
                  <a:pt x="4290732" y="2243893"/>
                </a:cubicBezTo>
                <a:cubicBezTo>
                  <a:pt x="4294825" y="2243447"/>
                  <a:pt x="4298620" y="2242814"/>
                  <a:pt x="4302117" y="2241996"/>
                </a:cubicBezTo>
                <a:cubicBezTo>
                  <a:pt x="4305615" y="2241177"/>
                  <a:pt x="4308666" y="2240210"/>
                  <a:pt x="4311270" y="2239094"/>
                </a:cubicBezTo>
                <a:cubicBezTo>
                  <a:pt x="4313875" y="2237978"/>
                  <a:pt x="4315847" y="2236712"/>
                  <a:pt x="4317186" y="2235298"/>
                </a:cubicBezTo>
                <a:cubicBezTo>
                  <a:pt x="4318526" y="2233885"/>
                  <a:pt x="4319605" y="2231429"/>
                  <a:pt x="4320423" y="2227932"/>
                </a:cubicBezTo>
                <a:cubicBezTo>
                  <a:pt x="4321242" y="2224434"/>
                  <a:pt x="4321651" y="2219411"/>
                  <a:pt x="4321651" y="2212863"/>
                </a:cubicBezTo>
                <a:cubicBezTo>
                  <a:pt x="4321651" y="2208695"/>
                  <a:pt x="4321465" y="2205272"/>
                  <a:pt x="4321093" y="2202593"/>
                </a:cubicBezTo>
                <a:cubicBezTo>
                  <a:pt x="4320721" y="2199915"/>
                  <a:pt x="4320312" y="2197794"/>
                  <a:pt x="4319865" y="2196231"/>
                </a:cubicBezTo>
                <a:cubicBezTo>
                  <a:pt x="4319419" y="2194668"/>
                  <a:pt x="4318786" y="2193627"/>
                  <a:pt x="4317968" y="2193106"/>
                </a:cubicBezTo>
                <a:cubicBezTo>
                  <a:pt x="4317149" y="2192585"/>
                  <a:pt x="4316293" y="2192324"/>
                  <a:pt x="4315400" y="2192324"/>
                </a:cubicBezTo>
                <a:cubicBezTo>
                  <a:pt x="4314358" y="2192324"/>
                  <a:pt x="4313205" y="2192585"/>
                  <a:pt x="4311940" y="2193106"/>
                </a:cubicBezTo>
                <a:cubicBezTo>
                  <a:pt x="4310675" y="2193627"/>
                  <a:pt x="4309112" y="2194222"/>
                  <a:pt x="4307252" y="2194892"/>
                </a:cubicBezTo>
                <a:cubicBezTo>
                  <a:pt x="4305392" y="2195561"/>
                  <a:pt x="4303271" y="2196157"/>
                  <a:pt x="4300890" y="2196678"/>
                </a:cubicBezTo>
                <a:cubicBezTo>
                  <a:pt x="4298508" y="2197198"/>
                  <a:pt x="4295829" y="2197459"/>
                  <a:pt x="4292853" y="2197459"/>
                </a:cubicBezTo>
                <a:cubicBezTo>
                  <a:pt x="4284072" y="2197459"/>
                  <a:pt x="4277970" y="2194743"/>
                  <a:pt x="4274547" y="2189311"/>
                </a:cubicBezTo>
                <a:cubicBezTo>
                  <a:pt x="4271124" y="2183879"/>
                  <a:pt x="4269412" y="2175730"/>
                  <a:pt x="4269412" y="2164866"/>
                </a:cubicBezTo>
                <a:lnTo>
                  <a:pt x="4269412" y="2071327"/>
                </a:lnTo>
                <a:lnTo>
                  <a:pt x="4312945" y="2071327"/>
                </a:lnTo>
                <a:cubicBezTo>
                  <a:pt x="4315772" y="2071327"/>
                  <a:pt x="4317930" y="2069578"/>
                  <a:pt x="4319419" y="2066081"/>
                </a:cubicBezTo>
                <a:cubicBezTo>
                  <a:pt x="4320907" y="2062583"/>
                  <a:pt x="4321651" y="2056742"/>
                  <a:pt x="4321651" y="2048556"/>
                </a:cubicBezTo>
                <a:cubicBezTo>
                  <a:pt x="4321651" y="2044240"/>
                  <a:pt x="4321465" y="2040594"/>
                  <a:pt x="4321093" y="2037618"/>
                </a:cubicBezTo>
                <a:cubicBezTo>
                  <a:pt x="4320721" y="2034641"/>
                  <a:pt x="4320163" y="2032297"/>
                  <a:pt x="4319419" y="2030585"/>
                </a:cubicBezTo>
                <a:cubicBezTo>
                  <a:pt x="4318674" y="2028874"/>
                  <a:pt x="4317744" y="2027646"/>
                  <a:pt x="4316628" y="2026902"/>
                </a:cubicBezTo>
                <a:cubicBezTo>
                  <a:pt x="4315512" y="2026158"/>
                  <a:pt x="4314210" y="2025786"/>
                  <a:pt x="4312721" y="2025786"/>
                </a:cubicBezTo>
                <a:lnTo>
                  <a:pt x="4269412" y="2025786"/>
                </a:lnTo>
                <a:lnTo>
                  <a:pt x="4269412" y="1981360"/>
                </a:lnTo>
                <a:cubicBezTo>
                  <a:pt x="4269412" y="1979872"/>
                  <a:pt x="4268966" y="1978533"/>
                  <a:pt x="4268073" y="1977342"/>
                </a:cubicBezTo>
                <a:cubicBezTo>
                  <a:pt x="4267180" y="1976152"/>
                  <a:pt x="4265692" y="1975147"/>
                  <a:pt x="4263608" y="1974328"/>
                </a:cubicBezTo>
                <a:cubicBezTo>
                  <a:pt x="4261524" y="1973510"/>
                  <a:pt x="4258660" y="1972914"/>
                  <a:pt x="4255013" y="1972542"/>
                </a:cubicBezTo>
                <a:cubicBezTo>
                  <a:pt x="4251367" y="1972170"/>
                  <a:pt x="4246790" y="1971984"/>
                  <a:pt x="4241284" y="1971984"/>
                </a:cubicBezTo>
                <a:close/>
                <a:moveTo>
                  <a:pt x="2983984" y="1971984"/>
                </a:moveTo>
                <a:cubicBezTo>
                  <a:pt x="2978627" y="1971984"/>
                  <a:pt x="2974125" y="1972170"/>
                  <a:pt x="2970478" y="1972542"/>
                </a:cubicBezTo>
                <a:cubicBezTo>
                  <a:pt x="2966832" y="1972914"/>
                  <a:pt x="2963930" y="1973510"/>
                  <a:pt x="2961772" y="1974328"/>
                </a:cubicBezTo>
                <a:cubicBezTo>
                  <a:pt x="2959614" y="1975147"/>
                  <a:pt x="2958126" y="1976152"/>
                  <a:pt x="2957307" y="1977342"/>
                </a:cubicBezTo>
                <a:cubicBezTo>
                  <a:pt x="2956488" y="1978533"/>
                  <a:pt x="2956079" y="1979872"/>
                  <a:pt x="2956079" y="1981360"/>
                </a:cubicBezTo>
                <a:lnTo>
                  <a:pt x="2956079" y="2025786"/>
                </a:lnTo>
                <a:lnTo>
                  <a:pt x="2932415" y="2025786"/>
                </a:lnTo>
                <a:cubicBezTo>
                  <a:pt x="2930927" y="2025786"/>
                  <a:pt x="2929625" y="2026158"/>
                  <a:pt x="2928509" y="2026902"/>
                </a:cubicBezTo>
                <a:cubicBezTo>
                  <a:pt x="2927393" y="2027646"/>
                  <a:pt x="2926462" y="2028874"/>
                  <a:pt x="2925718" y="2030585"/>
                </a:cubicBezTo>
                <a:cubicBezTo>
                  <a:pt x="2924974" y="2032297"/>
                  <a:pt x="2924416" y="2034641"/>
                  <a:pt x="2924044" y="2037618"/>
                </a:cubicBezTo>
                <a:cubicBezTo>
                  <a:pt x="2923672" y="2040594"/>
                  <a:pt x="2923485" y="2044240"/>
                  <a:pt x="2923485" y="2048556"/>
                </a:cubicBezTo>
                <a:cubicBezTo>
                  <a:pt x="2923485" y="2056742"/>
                  <a:pt x="2924230" y="2062583"/>
                  <a:pt x="2925718" y="2066081"/>
                </a:cubicBezTo>
                <a:cubicBezTo>
                  <a:pt x="2927207" y="2069578"/>
                  <a:pt x="2929364" y="2071327"/>
                  <a:pt x="2932192" y="2071327"/>
                </a:cubicBezTo>
                <a:lnTo>
                  <a:pt x="2956079" y="2071327"/>
                </a:lnTo>
                <a:lnTo>
                  <a:pt x="2956079" y="2173349"/>
                </a:lnTo>
                <a:cubicBezTo>
                  <a:pt x="2956079" y="2185553"/>
                  <a:pt x="2957344" y="2196120"/>
                  <a:pt x="2959874" y="2205049"/>
                </a:cubicBezTo>
                <a:cubicBezTo>
                  <a:pt x="2962405" y="2213979"/>
                  <a:pt x="2966348" y="2221383"/>
                  <a:pt x="2971706" y="2227262"/>
                </a:cubicBezTo>
                <a:cubicBezTo>
                  <a:pt x="2977064" y="2233140"/>
                  <a:pt x="2983836" y="2237494"/>
                  <a:pt x="2992021" y="2240322"/>
                </a:cubicBezTo>
                <a:cubicBezTo>
                  <a:pt x="3000207" y="2243149"/>
                  <a:pt x="3009881" y="2244563"/>
                  <a:pt x="3021043" y="2244563"/>
                </a:cubicBezTo>
                <a:cubicBezTo>
                  <a:pt x="3025209" y="2244563"/>
                  <a:pt x="3029340" y="2244340"/>
                  <a:pt x="3033433" y="2243893"/>
                </a:cubicBezTo>
                <a:cubicBezTo>
                  <a:pt x="3037525" y="2243447"/>
                  <a:pt x="3041321" y="2242814"/>
                  <a:pt x="3044818" y="2241996"/>
                </a:cubicBezTo>
                <a:cubicBezTo>
                  <a:pt x="3048316" y="2241177"/>
                  <a:pt x="3051366" y="2240210"/>
                  <a:pt x="3053971" y="2239094"/>
                </a:cubicBezTo>
                <a:cubicBezTo>
                  <a:pt x="3056575" y="2237978"/>
                  <a:pt x="3058547" y="2236712"/>
                  <a:pt x="3059887" y="2235298"/>
                </a:cubicBezTo>
                <a:cubicBezTo>
                  <a:pt x="3061226" y="2233885"/>
                  <a:pt x="3062305" y="2231429"/>
                  <a:pt x="3063123" y="2227932"/>
                </a:cubicBezTo>
                <a:cubicBezTo>
                  <a:pt x="3063942" y="2224434"/>
                  <a:pt x="3064352" y="2219411"/>
                  <a:pt x="3064352" y="2212863"/>
                </a:cubicBezTo>
                <a:cubicBezTo>
                  <a:pt x="3064352" y="2208695"/>
                  <a:pt x="3064165" y="2205272"/>
                  <a:pt x="3063794" y="2202593"/>
                </a:cubicBezTo>
                <a:cubicBezTo>
                  <a:pt x="3063422" y="2199915"/>
                  <a:pt x="3063012" y="2197794"/>
                  <a:pt x="3062566" y="2196231"/>
                </a:cubicBezTo>
                <a:cubicBezTo>
                  <a:pt x="3062119" y="2194668"/>
                  <a:pt x="3061486" y="2193627"/>
                  <a:pt x="3060668" y="2193106"/>
                </a:cubicBezTo>
                <a:cubicBezTo>
                  <a:pt x="3059849" y="2192585"/>
                  <a:pt x="3058994" y="2192324"/>
                  <a:pt x="3058101" y="2192324"/>
                </a:cubicBezTo>
                <a:cubicBezTo>
                  <a:pt x="3057059" y="2192324"/>
                  <a:pt x="3055906" y="2192585"/>
                  <a:pt x="3054640" y="2193106"/>
                </a:cubicBezTo>
                <a:cubicBezTo>
                  <a:pt x="3053375" y="2193627"/>
                  <a:pt x="3051813" y="2194222"/>
                  <a:pt x="3049953" y="2194892"/>
                </a:cubicBezTo>
                <a:cubicBezTo>
                  <a:pt x="3048092" y="2195561"/>
                  <a:pt x="3045972" y="2196157"/>
                  <a:pt x="3043590" y="2196678"/>
                </a:cubicBezTo>
                <a:cubicBezTo>
                  <a:pt x="3041209" y="2197198"/>
                  <a:pt x="3038530" y="2197459"/>
                  <a:pt x="3035553" y="2197459"/>
                </a:cubicBezTo>
                <a:cubicBezTo>
                  <a:pt x="3026773" y="2197459"/>
                  <a:pt x="3020670" y="2194743"/>
                  <a:pt x="3017247" y="2189311"/>
                </a:cubicBezTo>
                <a:cubicBezTo>
                  <a:pt x="3013824" y="2183879"/>
                  <a:pt x="3012113" y="2175730"/>
                  <a:pt x="3012113" y="2164866"/>
                </a:cubicBezTo>
                <a:lnTo>
                  <a:pt x="3012113" y="2071327"/>
                </a:lnTo>
                <a:lnTo>
                  <a:pt x="3055645" y="2071327"/>
                </a:lnTo>
                <a:cubicBezTo>
                  <a:pt x="3058473" y="2071327"/>
                  <a:pt x="3060631" y="2069578"/>
                  <a:pt x="3062119" y="2066081"/>
                </a:cubicBezTo>
                <a:cubicBezTo>
                  <a:pt x="3063607" y="2062583"/>
                  <a:pt x="3064352" y="2056742"/>
                  <a:pt x="3064352" y="2048556"/>
                </a:cubicBezTo>
                <a:cubicBezTo>
                  <a:pt x="3064352" y="2044240"/>
                  <a:pt x="3064165" y="2040594"/>
                  <a:pt x="3063794" y="2037618"/>
                </a:cubicBezTo>
                <a:cubicBezTo>
                  <a:pt x="3063422" y="2034641"/>
                  <a:pt x="3062863" y="2032297"/>
                  <a:pt x="3062119" y="2030585"/>
                </a:cubicBezTo>
                <a:cubicBezTo>
                  <a:pt x="3061375" y="2028874"/>
                  <a:pt x="3060445" y="2027646"/>
                  <a:pt x="3059329" y="2026902"/>
                </a:cubicBezTo>
                <a:cubicBezTo>
                  <a:pt x="3058212" y="2026158"/>
                  <a:pt x="3056910" y="2025786"/>
                  <a:pt x="3055422" y="2025786"/>
                </a:cubicBezTo>
                <a:lnTo>
                  <a:pt x="3012113" y="2025786"/>
                </a:lnTo>
                <a:lnTo>
                  <a:pt x="3012113" y="1981360"/>
                </a:lnTo>
                <a:cubicBezTo>
                  <a:pt x="3012113" y="1979872"/>
                  <a:pt x="3011667" y="1978533"/>
                  <a:pt x="3010774" y="1977342"/>
                </a:cubicBezTo>
                <a:cubicBezTo>
                  <a:pt x="3009881" y="1976152"/>
                  <a:pt x="3008392" y="1975147"/>
                  <a:pt x="3006308" y="1974328"/>
                </a:cubicBezTo>
                <a:cubicBezTo>
                  <a:pt x="3004224" y="1973510"/>
                  <a:pt x="3001360" y="1972914"/>
                  <a:pt x="2997714" y="1972542"/>
                </a:cubicBezTo>
                <a:cubicBezTo>
                  <a:pt x="2994067" y="1972170"/>
                  <a:pt x="2989491" y="1971984"/>
                  <a:pt x="2983984" y="1971984"/>
                </a:cubicBezTo>
                <a:close/>
                <a:moveTo>
                  <a:pt x="6911186" y="1951223"/>
                </a:moveTo>
                <a:lnTo>
                  <a:pt x="7114783" y="1951223"/>
                </a:lnTo>
                <a:cubicBezTo>
                  <a:pt x="7116122" y="1951223"/>
                  <a:pt x="7117350" y="1951632"/>
                  <a:pt x="7118466" y="1952451"/>
                </a:cubicBezTo>
                <a:cubicBezTo>
                  <a:pt x="7119583" y="1953269"/>
                  <a:pt x="7120513" y="1954609"/>
                  <a:pt x="7121257" y="1956469"/>
                </a:cubicBezTo>
                <a:cubicBezTo>
                  <a:pt x="7122001" y="1958329"/>
                  <a:pt x="7122559" y="1960822"/>
                  <a:pt x="7122931" y="1963948"/>
                </a:cubicBezTo>
                <a:cubicBezTo>
                  <a:pt x="7123303" y="1967073"/>
                  <a:pt x="7123489" y="1970868"/>
                  <a:pt x="7123489" y="1975333"/>
                </a:cubicBezTo>
                <a:cubicBezTo>
                  <a:pt x="7123489" y="1979649"/>
                  <a:pt x="7123303" y="1983332"/>
                  <a:pt x="7122931" y="1986383"/>
                </a:cubicBezTo>
                <a:cubicBezTo>
                  <a:pt x="7122559" y="1989434"/>
                  <a:pt x="7122001" y="1991890"/>
                  <a:pt x="7121257" y="1993750"/>
                </a:cubicBezTo>
                <a:cubicBezTo>
                  <a:pt x="7120513" y="1995611"/>
                  <a:pt x="7119583" y="1996987"/>
                  <a:pt x="7118466" y="1997880"/>
                </a:cubicBezTo>
                <a:cubicBezTo>
                  <a:pt x="7117350" y="1998773"/>
                  <a:pt x="7116122" y="1999220"/>
                  <a:pt x="7114783" y="1999220"/>
                </a:cubicBezTo>
                <a:lnTo>
                  <a:pt x="7042453" y="1999220"/>
                </a:lnTo>
                <a:lnTo>
                  <a:pt x="7042453" y="2232062"/>
                </a:lnTo>
                <a:cubicBezTo>
                  <a:pt x="7042453" y="2233550"/>
                  <a:pt x="7041969" y="2234889"/>
                  <a:pt x="7041001" y="2236080"/>
                </a:cubicBezTo>
                <a:cubicBezTo>
                  <a:pt x="7040034" y="2237270"/>
                  <a:pt x="7038434" y="2238238"/>
                  <a:pt x="7036202" y="2238982"/>
                </a:cubicBezTo>
                <a:cubicBezTo>
                  <a:pt x="7033969" y="2239726"/>
                  <a:pt x="7030956" y="2240322"/>
                  <a:pt x="7027160" y="2240768"/>
                </a:cubicBezTo>
                <a:cubicBezTo>
                  <a:pt x="7023365" y="2241214"/>
                  <a:pt x="7018640" y="2241438"/>
                  <a:pt x="7012985" y="2241438"/>
                </a:cubicBezTo>
                <a:cubicBezTo>
                  <a:pt x="7007329" y="2241438"/>
                  <a:pt x="7002604" y="2241214"/>
                  <a:pt x="6998809" y="2240768"/>
                </a:cubicBezTo>
                <a:cubicBezTo>
                  <a:pt x="6995014" y="2240322"/>
                  <a:pt x="6992000" y="2239726"/>
                  <a:pt x="6989767" y="2238982"/>
                </a:cubicBezTo>
                <a:cubicBezTo>
                  <a:pt x="6987535" y="2238238"/>
                  <a:pt x="6985935" y="2237270"/>
                  <a:pt x="6984968" y="2236080"/>
                </a:cubicBezTo>
                <a:cubicBezTo>
                  <a:pt x="6984000" y="2234889"/>
                  <a:pt x="6983517" y="2233550"/>
                  <a:pt x="6983517" y="2232062"/>
                </a:cubicBezTo>
                <a:lnTo>
                  <a:pt x="6983517" y="1999220"/>
                </a:lnTo>
                <a:lnTo>
                  <a:pt x="6911186" y="1999220"/>
                </a:lnTo>
                <a:cubicBezTo>
                  <a:pt x="6909698" y="1999220"/>
                  <a:pt x="6908433" y="1998773"/>
                  <a:pt x="6907391" y="1997880"/>
                </a:cubicBezTo>
                <a:cubicBezTo>
                  <a:pt x="6906349" y="1996987"/>
                  <a:pt x="6905456" y="1995611"/>
                  <a:pt x="6904712" y="1993750"/>
                </a:cubicBezTo>
                <a:cubicBezTo>
                  <a:pt x="6903968" y="1991890"/>
                  <a:pt x="6903410" y="1989434"/>
                  <a:pt x="6903038" y="1986383"/>
                </a:cubicBezTo>
                <a:cubicBezTo>
                  <a:pt x="6902666" y="1983332"/>
                  <a:pt x="6902480" y="1979649"/>
                  <a:pt x="6902480" y="1975333"/>
                </a:cubicBezTo>
                <a:cubicBezTo>
                  <a:pt x="6902480" y="1970868"/>
                  <a:pt x="6902666" y="1967073"/>
                  <a:pt x="6903038" y="1963948"/>
                </a:cubicBezTo>
                <a:cubicBezTo>
                  <a:pt x="6903410" y="1960822"/>
                  <a:pt x="6903968" y="1958329"/>
                  <a:pt x="6904712" y="1956469"/>
                </a:cubicBezTo>
                <a:cubicBezTo>
                  <a:pt x="6905456" y="1954609"/>
                  <a:pt x="6906349" y="1953269"/>
                  <a:pt x="6907391" y="1952451"/>
                </a:cubicBezTo>
                <a:cubicBezTo>
                  <a:pt x="6908433" y="1951632"/>
                  <a:pt x="6909698" y="1951223"/>
                  <a:pt x="6911186" y="1951223"/>
                </a:cubicBezTo>
                <a:close/>
                <a:moveTo>
                  <a:pt x="3224416" y="1951223"/>
                </a:moveTo>
                <a:cubicBezTo>
                  <a:pt x="3219505" y="1951223"/>
                  <a:pt x="3215375" y="1952674"/>
                  <a:pt x="3212026" y="1955576"/>
                </a:cubicBezTo>
                <a:cubicBezTo>
                  <a:pt x="3208677" y="1958478"/>
                  <a:pt x="3207003" y="1963203"/>
                  <a:pt x="3207003" y="1969752"/>
                </a:cubicBezTo>
                <a:lnTo>
                  <a:pt x="3207003" y="2221569"/>
                </a:lnTo>
                <a:cubicBezTo>
                  <a:pt x="3207003" y="2228118"/>
                  <a:pt x="3208677" y="2232843"/>
                  <a:pt x="3212026" y="2235745"/>
                </a:cubicBezTo>
                <a:cubicBezTo>
                  <a:pt x="3215375" y="2238647"/>
                  <a:pt x="3219505" y="2240098"/>
                  <a:pt x="3224416" y="2240098"/>
                </a:cubicBezTo>
                <a:lnTo>
                  <a:pt x="3369523" y="2240098"/>
                </a:lnTo>
                <a:cubicBezTo>
                  <a:pt x="3370863" y="2240098"/>
                  <a:pt x="3372091" y="2239689"/>
                  <a:pt x="3373207" y="2238870"/>
                </a:cubicBezTo>
                <a:cubicBezTo>
                  <a:pt x="3374323" y="2238052"/>
                  <a:pt x="3375253" y="2236750"/>
                  <a:pt x="3375997" y="2234964"/>
                </a:cubicBezTo>
                <a:cubicBezTo>
                  <a:pt x="3376741" y="2233178"/>
                  <a:pt x="3377299" y="2230834"/>
                  <a:pt x="3377672" y="2227932"/>
                </a:cubicBezTo>
                <a:cubicBezTo>
                  <a:pt x="3378044" y="2225029"/>
                  <a:pt x="3378230" y="2221420"/>
                  <a:pt x="3378230" y="2217104"/>
                </a:cubicBezTo>
                <a:cubicBezTo>
                  <a:pt x="3378230" y="2212788"/>
                  <a:pt x="3378044" y="2209179"/>
                  <a:pt x="3377672" y="2206277"/>
                </a:cubicBezTo>
                <a:cubicBezTo>
                  <a:pt x="3377299" y="2203375"/>
                  <a:pt x="3376741" y="2201031"/>
                  <a:pt x="3375997" y="2199245"/>
                </a:cubicBezTo>
                <a:cubicBezTo>
                  <a:pt x="3375253" y="2197459"/>
                  <a:pt x="3374323" y="2196157"/>
                  <a:pt x="3373207" y="2195338"/>
                </a:cubicBezTo>
                <a:cubicBezTo>
                  <a:pt x="3372091" y="2194520"/>
                  <a:pt x="3370863" y="2194110"/>
                  <a:pt x="3369523" y="2194110"/>
                </a:cubicBezTo>
                <a:lnTo>
                  <a:pt x="3265493" y="2194110"/>
                </a:lnTo>
                <a:lnTo>
                  <a:pt x="3265493" y="2112627"/>
                </a:lnTo>
                <a:lnTo>
                  <a:pt x="3352780" y="2112627"/>
                </a:lnTo>
                <a:cubicBezTo>
                  <a:pt x="3354119" y="2112627"/>
                  <a:pt x="3355347" y="2112255"/>
                  <a:pt x="3356464" y="2111511"/>
                </a:cubicBezTo>
                <a:cubicBezTo>
                  <a:pt x="3357580" y="2110767"/>
                  <a:pt x="3358510" y="2109539"/>
                  <a:pt x="3359254" y="2107827"/>
                </a:cubicBezTo>
                <a:cubicBezTo>
                  <a:pt x="3359998" y="2106116"/>
                  <a:pt x="3360556" y="2103846"/>
                  <a:pt x="3360929" y="2101018"/>
                </a:cubicBezTo>
                <a:cubicBezTo>
                  <a:pt x="3361300" y="2098191"/>
                  <a:pt x="3361487" y="2094619"/>
                  <a:pt x="3361487" y="2090303"/>
                </a:cubicBezTo>
                <a:cubicBezTo>
                  <a:pt x="3361487" y="2086135"/>
                  <a:pt x="3361300" y="2082601"/>
                  <a:pt x="3360929" y="2079699"/>
                </a:cubicBezTo>
                <a:cubicBezTo>
                  <a:pt x="3360556" y="2076797"/>
                  <a:pt x="3359998" y="2074490"/>
                  <a:pt x="3359254" y="2072778"/>
                </a:cubicBezTo>
                <a:cubicBezTo>
                  <a:pt x="3358510" y="2071067"/>
                  <a:pt x="3357580" y="2069802"/>
                  <a:pt x="3356464" y="2068983"/>
                </a:cubicBezTo>
                <a:cubicBezTo>
                  <a:pt x="3355347" y="2068164"/>
                  <a:pt x="3354119" y="2067755"/>
                  <a:pt x="3352780" y="2067755"/>
                </a:cubicBezTo>
                <a:lnTo>
                  <a:pt x="3265493" y="2067755"/>
                </a:lnTo>
                <a:lnTo>
                  <a:pt x="3265493" y="1997211"/>
                </a:lnTo>
                <a:lnTo>
                  <a:pt x="3368630" y="1997211"/>
                </a:lnTo>
                <a:cubicBezTo>
                  <a:pt x="3369970" y="1997211"/>
                  <a:pt x="3371161" y="1996801"/>
                  <a:pt x="3372202" y="1995983"/>
                </a:cubicBezTo>
                <a:cubicBezTo>
                  <a:pt x="3373244" y="1995164"/>
                  <a:pt x="3374137" y="1993862"/>
                  <a:pt x="3374881" y="1992076"/>
                </a:cubicBezTo>
                <a:cubicBezTo>
                  <a:pt x="3375625" y="1990290"/>
                  <a:pt x="3376183" y="1987946"/>
                  <a:pt x="3376555" y="1985044"/>
                </a:cubicBezTo>
                <a:cubicBezTo>
                  <a:pt x="3376928" y="1982142"/>
                  <a:pt x="3377114" y="1978607"/>
                  <a:pt x="3377114" y="1974440"/>
                </a:cubicBezTo>
                <a:cubicBezTo>
                  <a:pt x="3377114" y="1969975"/>
                  <a:pt x="3376928" y="1966292"/>
                  <a:pt x="3376555" y="1963389"/>
                </a:cubicBezTo>
                <a:cubicBezTo>
                  <a:pt x="3376183" y="1960487"/>
                  <a:pt x="3375625" y="1958106"/>
                  <a:pt x="3374881" y="1956246"/>
                </a:cubicBezTo>
                <a:cubicBezTo>
                  <a:pt x="3374137" y="1954385"/>
                  <a:pt x="3373244" y="1953083"/>
                  <a:pt x="3372202" y="1952339"/>
                </a:cubicBezTo>
                <a:cubicBezTo>
                  <a:pt x="3371161" y="1951595"/>
                  <a:pt x="3369970" y="1951223"/>
                  <a:pt x="3368630" y="1951223"/>
                </a:cubicBezTo>
                <a:close/>
                <a:moveTo>
                  <a:pt x="5056937" y="1946088"/>
                </a:moveTo>
                <a:cubicBezTo>
                  <a:pt x="5034017" y="1946088"/>
                  <a:pt x="5013888" y="1949586"/>
                  <a:pt x="4996549" y="1956581"/>
                </a:cubicBezTo>
                <a:cubicBezTo>
                  <a:pt x="4979211" y="1963576"/>
                  <a:pt x="4964663" y="1973621"/>
                  <a:pt x="4952906" y="1986718"/>
                </a:cubicBezTo>
                <a:cubicBezTo>
                  <a:pt x="4941148" y="1999815"/>
                  <a:pt x="4932293" y="2015703"/>
                  <a:pt x="4926340" y="2034381"/>
                </a:cubicBezTo>
                <a:cubicBezTo>
                  <a:pt x="4920387" y="2053058"/>
                  <a:pt x="4917410" y="2074080"/>
                  <a:pt x="4917410" y="2097446"/>
                </a:cubicBezTo>
                <a:cubicBezTo>
                  <a:pt x="4917410" y="2122896"/>
                  <a:pt x="4920201" y="2144923"/>
                  <a:pt x="4925782" y="2163526"/>
                </a:cubicBezTo>
                <a:cubicBezTo>
                  <a:pt x="4931363" y="2182130"/>
                  <a:pt x="4939734" y="2197459"/>
                  <a:pt x="4950896" y="2209514"/>
                </a:cubicBezTo>
                <a:cubicBezTo>
                  <a:pt x="4962059" y="2221569"/>
                  <a:pt x="4976011" y="2230536"/>
                  <a:pt x="4992754" y="2236415"/>
                </a:cubicBezTo>
                <a:cubicBezTo>
                  <a:pt x="5009498" y="2242294"/>
                  <a:pt x="5029106" y="2245233"/>
                  <a:pt x="5051579" y="2245233"/>
                </a:cubicBezTo>
                <a:cubicBezTo>
                  <a:pt x="5074349" y="2245233"/>
                  <a:pt x="5094404" y="2241773"/>
                  <a:pt x="5111742" y="2234852"/>
                </a:cubicBezTo>
                <a:cubicBezTo>
                  <a:pt x="5129081" y="2227932"/>
                  <a:pt x="5143629" y="2217886"/>
                  <a:pt x="5155386" y="2204714"/>
                </a:cubicBezTo>
                <a:cubicBezTo>
                  <a:pt x="5167144" y="2191543"/>
                  <a:pt x="5175999" y="2175507"/>
                  <a:pt x="5181952" y="2156606"/>
                </a:cubicBezTo>
                <a:cubicBezTo>
                  <a:pt x="5187905" y="2137705"/>
                  <a:pt x="5190882" y="2116273"/>
                  <a:pt x="5190882" y="2092312"/>
                </a:cubicBezTo>
                <a:cubicBezTo>
                  <a:pt x="5190882" y="2067309"/>
                  <a:pt x="5188017" y="2045617"/>
                  <a:pt x="5182287" y="2027237"/>
                </a:cubicBezTo>
                <a:cubicBezTo>
                  <a:pt x="5176557" y="2008856"/>
                  <a:pt x="5168074" y="1993639"/>
                  <a:pt x="5156837" y="1981584"/>
                </a:cubicBezTo>
                <a:cubicBezTo>
                  <a:pt x="5145601" y="1969529"/>
                  <a:pt x="5131611" y="1960599"/>
                  <a:pt x="5114868" y="1954795"/>
                </a:cubicBezTo>
                <a:cubicBezTo>
                  <a:pt x="5098125" y="1948990"/>
                  <a:pt x="5078814" y="1946088"/>
                  <a:pt x="5056937" y="1946088"/>
                </a:cubicBezTo>
                <a:close/>
                <a:moveTo>
                  <a:pt x="6280006" y="1936935"/>
                </a:moveTo>
                <a:cubicBezTo>
                  <a:pt x="6292508" y="1936935"/>
                  <a:pt x="6300991" y="1939056"/>
                  <a:pt x="6305456" y="1943298"/>
                </a:cubicBezTo>
                <a:cubicBezTo>
                  <a:pt x="6309920" y="1947539"/>
                  <a:pt x="6312153" y="1955092"/>
                  <a:pt x="6312153" y="1965957"/>
                </a:cubicBezTo>
                <a:cubicBezTo>
                  <a:pt x="6312153" y="1977268"/>
                  <a:pt x="6309846" y="1985081"/>
                  <a:pt x="6305232" y="1989397"/>
                </a:cubicBezTo>
                <a:cubicBezTo>
                  <a:pt x="6300619" y="1993713"/>
                  <a:pt x="6292061" y="1995871"/>
                  <a:pt x="6279560" y="1995871"/>
                </a:cubicBezTo>
                <a:cubicBezTo>
                  <a:pt x="6266909" y="1995871"/>
                  <a:pt x="6258389" y="1993788"/>
                  <a:pt x="6253998" y="1989620"/>
                </a:cubicBezTo>
                <a:cubicBezTo>
                  <a:pt x="6249608" y="1985453"/>
                  <a:pt x="6247413" y="1977937"/>
                  <a:pt x="6247413" y="1967073"/>
                </a:cubicBezTo>
                <a:cubicBezTo>
                  <a:pt x="6247413" y="1955762"/>
                  <a:pt x="6249682" y="1947911"/>
                  <a:pt x="6254222" y="1943521"/>
                </a:cubicBezTo>
                <a:cubicBezTo>
                  <a:pt x="6258761" y="1939131"/>
                  <a:pt x="6267356" y="1936935"/>
                  <a:pt x="6280006" y="1936935"/>
                </a:cubicBezTo>
                <a:close/>
                <a:moveTo>
                  <a:pt x="4745737" y="1930015"/>
                </a:moveTo>
                <a:cubicBezTo>
                  <a:pt x="4740230" y="1930015"/>
                  <a:pt x="4735691" y="1930238"/>
                  <a:pt x="4732119" y="1930684"/>
                </a:cubicBezTo>
                <a:cubicBezTo>
                  <a:pt x="4728547" y="1931131"/>
                  <a:pt x="4725682" y="1931764"/>
                  <a:pt x="4723524" y="1932582"/>
                </a:cubicBezTo>
                <a:cubicBezTo>
                  <a:pt x="4721366" y="1933401"/>
                  <a:pt x="4719878" y="1934405"/>
                  <a:pt x="4719059" y="1935596"/>
                </a:cubicBezTo>
                <a:cubicBezTo>
                  <a:pt x="4718241" y="1936786"/>
                  <a:pt x="4717832" y="1938126"/>
                  <a:pt x="4717832" y="1939614"/>
                </a:cubicBezTo>
                <a:lnTo>
                  <a:pt x="4717832" y="2047440"/>
                </a:lnTo>
                <a:cubicBezTo>
                  <a:pt x="4708902" y="2038659"/>
                  <a:pt x="4699898" y="2031999"/>
                  <a:pt x="4690819" y="2027460"/>
                </a:cubicBezTo>
                <a:cubicBezTo>
                  <a:pt x="4681741" y="2022921"/>
                  <a:pt x="4671620" y="2020651"/>
                  <a:pt x="4660458" y="2020651"/>
                </a:cubicBezTo>
                <a:cubicBezTo>
                  <a:pt x="4646320" y="2020651"/>
                  <a:pt x="4633818" y="2023330"/>
                  <a:pt x="4622954" y="2028688"/>
                </a:cubicBezTo>
                <a:cubicBezTo>
                  <a:pt x="4612089" y="2034046"/>
                  <a:pt x="4603011" y="2041710"/>
                  <a:pt x="4595718" y="2051682"/>
                </a:cubicBezTo>
                <a:cubicBezTo>
                  <a:pt x="4588426" y="2061653"/>
                  <a:pt x="4582882" y="2073708"/>
                  <a:pt x="4579087" y="2087847"/>
                </a:cubicBezTo>
                <a:cubicBezTo>
                  <a:pt x="4575291" y="2101986"/>
                  <a:pt x="4573394" y="2117910"/>
                  <a:pt x="4573394" y="2135621"/>
                </a:cubicBezTo>
                <a:cubicBezTo>
                  <a:pt x="4573394" y="2150355"/>
                  <a:pt x="4574882" y="2164382"/>
                  <a:pt x="4577859" y="2177702"/>
                </a:cubicBezTo>
                <a:cubicBezTo>
                  <a:pt x="4580835" y="2191022"/>
                  <a:pt x="4585635" y="2202668"/>
                  <a:pt x="4592258" y="2212639"/>
                </a:cubicBezTo>
                <a:cubicBezTo>
                  <a:pt x="4598881" y="2222611"/>
                  <a:pt x="4607438" y="2230536"/>
                  <a:pt x="4617931" y="2236415"/>
                </a:cubicBezTo>
                <a:cubicBezTo>
                  <a:pt x="4628423" y="2242294"/>
                  <a:pt x="4641260" y="2245233"/>
                  <a:pt x="4656440" y="2245233"/>
                </a:cubicBezTo>
                <a:cubicBezTo>
                  <a:pt x="4670132" y="2245233"/>
                  <a:pt x="4682597" y="2242182"/>
                  <a:pt x="4693833" y="2236080"/>
                </a:cubicBezTo>
                <a:cubicBezTo>
                  <a:pt x="4705070" y="2229978"/>
                  <a:pt x="4715822" y="2221420"/>
                  <a:pt x="4726092" y="2210407"/>
                </a:cubicBezTo>
                <a:lnTo>
                  <a:pt x="4726092" y="2232508"/>
                </a:lnTo>
                <a:cubicBezTo>
                  <a:pt x="4726092" y="2234145"/>
                  <a:pt x="4726501" y="2235522"/>
                  <a:pt x="4727319" y="2236638"/>
                </a:cubicBezTo>
                <a:cubicBezTo>
                  <a:pt x="4728138" y="2237754"/>
                  <a:pt x="4729477" y="2238684"/>
                  <a:pt x="4731338" y="2239428"/>
                </a:cubicBezTo>
                <a:cubicBezTo>
                  <a:pt x="4733198" y="2240173"/>
                  <a:pt x="4735617" y="2240693"/>
                  <a:pt x="4738593" y="2240991"/>
                </a:cubicBezTo>
                <a:cubicBezTo>
                  <a:pt x="4741570" y="2241289"/>
                  <a:pt x="4745439" y="2241438"/>
                  <a:pt x="4750202" y="2241438"/>
                </a:cubicBezTo>
                <a:cubicBezTo>
                  <a:pt x="4754667" y="2241438"/>
                  <a:pt x="4758424" y="2241289"/>
                  <a:pt x="4761475" y="2240991"/>
                </a:cubicBezTo>
                <a:cubicBezTo>
                  <a:pt x="4764526" y="2240693"/>
                  <a:pt x="4766945" y="2240173"/>
                  <a:pt x="4768731" y="2239428"/>
                </a:cubicBezTo>
                <a:cubicBezTo>
                  <a:pt x="4770517" y="2238684"/>
                  <a:pt x="4771782" y="2237754"/>
                  <a:pt x="4772526" y="2236638"/>
                </a:cubicBezTo>
                <a:cubicBezTo>
                  <a:pt x="4773270" y="2235522"/>
                  <a:pt x="4773642" y="2234145"/>
                  <a:pt x="4773642" y="2232508"/>
                </a:cubicBezTo>
                <a:lnTo>
                  <a:pt x="4773642" y="1939614"/>
                </a:lnTo>
                <a:cubicBezTo>
                  <a:pt x="4773642" y="1938126"/>
                  <a:pt x="4773196" y="1936786"/>
                  <a:pt x="4772303" y="1935596"/>
                </a:cubicBezTo>
                <a:cubicBezTo>
                  <a:pt x="4771410" y="1934405"/>
                  <a:pt x="4769921" y="1933401"/>
                  <a:pt x="4767838" y="1932582"/>
                </a:cubicBezTo>
                <a:cubicBezTo>
                  <a:pt x="4765754" y="1931764"/>
                  <a:pt x="4762927" y="1931131"/>
                  <a:pt x="4759355" y="1930684"/>
                </a:cubicBezTo>
                <a:cubicBezTo>
                  <a:pt x="4755783" y="1930238"/>
                  <a:pt x="4751244" y="1930015"/>
                  <a:pt x="4745737" y="1930015"/>
                </a:cubicBezTo>
                <a:close/>
                <a:moveTo>
                  <a:pt x="3450858" y="1929345"/>
                </a:moveTo>
                <a:cubicBezTo>
                  <a:pt x="3445352" y="1929345"/>
                  <a:pt x="3440812" y="1929568"/>
                  <a:pt x="3437240" y="1930015"/>
                </a:cubicBezTo>
                <a:cubicBezTo>
                  <a:pt x="3433669" y="1930461"/>
                  <a:pt x="3430804" y="1931094"/>
                  <a:pt x="3428645" y="1931912"/>
                </a:cubicBezTo>
                <a:cubicBezTo>
                  <a:pt x="3426488" y="1932731"/>
                  <a:pt x="3424962" y="1933735"/>
                  <a:pt x="3424069" y="1934926"/>
                </a:cubicBezTo>
                <a:cubicBezTo>
                  <a:pt x="3423176" y="1936117"/>
                  <a:pt x="3422729" y="1937456"/>
                  <a:pt x="3422729" y="1938944"/>
                </a:cubicBezTo>
                <a:lnTo>
                  <a:pt x="3422729" y="2232508"/>
                </a:lnTo>
                <a:cubicBezTo>
                  <a:pt x="3422729" y="2233996"/>
                  <a:pt x="3423176" y="2235298"/>
                  <a:pt x="3424069" y="2236415"/>
                </a:cubicBezTo>
                <a:cubicBezTo>
                  <a:pt x="3424962" y="2237531"/>
                  <a:pt x="3426488" y="2238461"/>
                  <a:pt x="3428645" y="2239205"/>
                </a:cubicBezTo>
                <a:cubicBezTo>
                  <a:pt x="3430804" y="2239950"/>
                  <a:pt x="3433669" y="2240507"/>
                  <a:pt x="3437240" y="2240880"/>
                </a:cubicBezTo>
                <a:cubicBezTo>
                  <a:pt x="3440812" y="2241252"/>
                  <a:pt x="3445352" y="2241438"/>
                  <a:pt x="3450858" y="2241438"/>
                </a:cubicBezTo>
                <a:cubicBezTo>
                  <a:pt x="3456365" y="2241438"/>
                  <a:pt x="3460904" y="2241252"/>
                  <a:pt x="3464476" y="2240880"/>
                </a:cubicBezTo>
                <a:cubicBezTo>
                  <a:pt x="3468047" y="2240507"/>
                  <a:pt x="3470913" y="2239950"/>
                  <a:pt x="3473071" y="2239205"/>
                </a:cubicBezTo>
                <a:cubicBezTo>
                  <a:pt x="3475228" y="2238461"/>
                  <a:pt x="3476754" y="2237531"/>
                  <a:pt x="3477647" y="2236415"/>
                </a:cubicBezTo>
                <a:cubicBezTo>
                  <a:pt x="3478540" y="2235298"/>
                  <a:pt x="3478986" y="2233996"/>
                  <a:pt x="3478986" y="2232508"/>
                </a:cubicBezTo>
                <a:lnTo>
                  <a:pt x="3478986" y="1938944"/>
                </a:lnTo>
                <a:cubicBezTo>
                  <a:pt x="3478986" y="1937456"/>
                  <a:pt x="3478540" y="1936117"/>
                  <a:pt x="3477647" y="1934926"/>
                </a:cubicBezTo>
                <a:cubicBezTo>
                  <a:pt x="3476754" y="1933735"/>
                  <a:pt x="3475228" y="1932731"/>
                  <a:pt x="3473071" y="1931912"/>
                </a:cubicBezTo>
                <a:cubicBezTo>
                  <a:pt x="3470913" y="1931094"/>
                  <a:pt x="3468047" y="1930461"/>
                  <a:pt x="3464476" y="1930015"/>
                </a:cubicBezTo>
                <a:cubicBezTo>
                  <a:pt x="3460904" y="1929568"/>
                  <a:pt x="3456365" y="1929345"/>
                  <a:pt x="3450858" y="1929345"/>
                </a:cubicBezTo>
                <a:close/>
                <a:moveTo>
                  <a:pt x="5468446" y="1595449"/>
                </a:moveTo>
                <a:lnTo>
                  <a:pt x="5489878" y="1595449"/>
                </a:lnTo>
                <a:lnTo>
                  <a:pt x="5489878" y="1629382"/>
                </a:lnTo>
                <a:cubicBezTo>
                  <a:pt x="5483031" y="1637121"/>
                  <a:pt x="5476297" y="1643000"/>
                  <a:pt x="5469674" y="1647018"/>
                </a:cubicBezTo>
                <a:cubicBezTo>
                  <a:pt x="5463051" y="1651036"/>
                  <a:pt x="5455796" y="1653046"/>
                  <a:pt x="5447908" y="1653046"/>
                </a:cubicBezTo>
                <a:cubicBezTo>
                  <a:pt x="5438532" y="1653046"/>
                  <a:pt x="5431202" y="1650664"/>
                  <a:pt x="5425919" y="1645902"/>
                </a:cubicBezTo>
                <a:cubicBezTo>
                  <a:pt x="5420635" y="1641139"/>
                  <a:pt x="5417994" y="1634591"/>
                  <a:pt x="5417994" y="1626256"/>
                </a:cubicBezTo>
                <a:cubicBezTo>
                  <a:pt x="5417994" y="1621345"/>
                  <a:pt x="5418924" y="1616992"/>
                  <a:pt x="5420784" y="1613197"/>
                </a:cubicBezTo>
                <a:cubicBezTo>
                  <a:pt x="5422644" y="1609402"/>
                  <a:pt x="5425584" y="1606165"/>
                  <a:pt x="5429602" y="1603486"/>
                </a:cubicBezTo>
                <a:cubicBezTo>
                  <a:pt x="5433620" y="1600807"/>
                  <a:pt x="5438829" y="1598798"/>
                  <a:pt x="5445229" y="1597458"/>
                </a:cubicBezTo>
                <a:cubicBezTo>
                  <a:pt x="5451629" y="1596119"/>
                  <a:pt x="5459368" y="1595449"/>
                  <a:pt x="5468446" y="1595449"/>
                </a:cubicBezTo>
                <a:close/>
                <a:moveTo>
                  <a:pt x="4420696" y="1595449"/>
                </a:moveTo>
                <a:lnTo>
                  <a:pt x="4442128" y="1595449"/>
                </a:lnTo>
                <a:lnTo>
                  <a:pt x="4442128" y="1629382"/>
                </a:lnTo>
                <a:cubicBezTo>
                  <a:pt x="4435281" y="1637121"/>
                  <a:pt x="4428547" y="1643000"/>
                  <a:pt x="4421924" y="1647018"/>
                </a:cubicBezTo>
                <a:cubicBezTo>
                  <a:pt x="4415301" y="1651036"/>
                  <a:pt x="4408046" y="1653046"/>
                  <a:pt x="4400158" y="1653046"/>
                </a:cubicBezTo>
                <a:cubicBezTo>
                  <a:pt x="4390782" y="1653046"/>
                  <a:pt x="4383452" y="1650664"/>
                  <a:pt x="4378169" y="1645902"/>
                </a:cubicBezTo>
                <a:cubicBezTo>
                  <a:pt x="4372885" y="1641139"/>
                  <a:pt x="4370243" y="1634591"/>
                  <a:pt x="4370243" y="1626256"/>
                </a:cubicBezTo>
                <a:cubicBezTo>
                  <a:pt x="4370243" y="1621345"/>
                  <a:pt x="4371174" y="1616992"/>
                  <a:pt x="4373034" y="1613197"/>
                </a:cubicBezTo>
                <a:cubicBezTo>
                  <a:pt x="4374894" y="1609402"/>
                  <a:pt x="4377834" y="1606165"/>
                  <a:pt x="4381852" y="1603486"/>
                </a:cubicBezTo>
                <a:cubicBezTo>
                  <a:pt x="4385870" y="1600807"/>
                  <a:pt x="4391079" y="1598798"/>
                  <a:pt x="4397479" y="1597458"/>
                </a:cubicBezTo>
                <a:cubicBezTo>
                  <a:pt x="4403879" y="1596119"/>
                  <a:pt x="4411618" y="1595449"/>
                  <a:pt x="4420696" y="1595449"/>
                </a:cubicBezTo>
                <a:close/>
                <a:moveTo>
                  <a:pt x="3287222" y="1595449"/>
                </a:moveTo>
                <a:lnTo>
                  <a:pt x="3308653" y="1595449"/>
                </a:lnTo>
                <a:lnTo>
                  <a:pt x="3308653" y="1629382"/>
                </a:lnTo>
                <a:cubicBezTo>
                  <a:pt x="3301807" y="1637121"/>
                  <a:pt x="3295072" y="1643000"/>
                  <a:pt x="3288450" y="1647018"/>
                </a:cubicBezTo>
                <a:cubicBezTo>
                  <a:pt x="3281827" y="1651036"/>
                  <a:pt x="3274572" y="1653046"/>
                  <a:pt x="3266684" y="1653046"/>
                </a:cubicBezTo>
                <a:cubicBezTo>
                  <a:pt x="3257307" y="1653046"/>
                  <a:pt x="3249977" y="1650664"/>
                  <a:pt x="3244694" y="1645902"/>
                </a:cubicBezTo>
                <a:cubicBezTo>
                  <a:pt x="3239411" y="1641139"/>
                  <a:pt x="3236769" y="1634591"/>
                  <a:pt x="3236769" y="1626256"/>
                </a:cubicBezTo>
                <a:cubicBezTo>
                  <a:pt x="3236769" y="1621345"/>
                  <a:pt x="3237699" y="1616992"/>
                  <a:pt x="3239560" y="1613197"/>
                </a:cubicBezTo>
                <a:cubicBezTo>
                  <a:pt x="3241420" y="1609402"/>
                  <a:pt x="3244359" y="1606165"/>
                  <a:pt x="3248378" y="1603486"/>
                </a:cubicBezTo>
                <a:cubicBezTo>
                  <a:pt x="3252396" y="1600807"/>
                  <a:pt x="3257605" y="1598798"/>
                  <a:pt x="3264004" y="1597458"/>
                </a:cubicBezTo>
                <a:cubicBezTo>
                  <a:pt x="3270404" y="1596119"/>
                  <a:pt x="3278143" y="1595449"/>
                  <a:pt x="3287222" y="1595449"/>
                </a:cubicBezTo>
                <a:close/>
                <a:moveTo>
                  <a:pt x="7993985" y="1555489"/>
                </a:moveTo>
                <a:cubicBezTo>
                  <a:pt x="8004105" y="1555489"/>
                  <a:pt x="8012924" y="1556642"/>
                  <a:pt x="8020439" y="1558949"/>
                </a:cubicBezTo>
                <a:cubicBezTo>
                  <a:pt x="8027955" y="1561256"/>
                  <a:pt x="8034243" y="1564530"/>
                  <a:pt x="8039303" y="1568772"/>
                </a:cubicBezTo>
                <a:cubicBezTo>
                  <a:pt x="8044363" y="1573013"/>
                  <a:pt x="8048121" y="1578111"/>
                  <a:pt x="8050577" y="1584064"/>
                </a:cubicBezTo>
                <a:cubicBezTo>
                  <a:pt x="8053033" y="1590017"/>
                  <a:pt x="8054261" y="1596491"/>
                  <a:pt x="8054261" y="1603486"/>
                </a:cubicBezTo>
                <a:cubicBezTo>
                  <a:pt x="8054261" y="1608695"/>
                  <a:pt x="8053740" y="1613867"/>
                  <a:pt x="8052698" y="1619001"/>
                </a:cubicBezTo>
                <a:cubicBezTo>
                  <a:pt x="8051656" y="1624136"/>
                  <a:pt x="8049386" y="1629791"/>
                  <a:pt x="8045889" y="1635968"/>
                </a:cubicBezTo>
                <a:cubicBezTo>
                  <a:pt x="8042391" y="1642144"/>
                  <a:pt x="8037331" y="1648990"/>
                  <a:pt x="8030708" y="1656506"/>
                </a:cubicBezTo>
                <a:cubicBezTo>
                  <a:pt x="8024086" y="1664022"/>
                  <a:pt x="8015193" y="1672840"/>
                  <a:pt x="8004031" y="1682960"/>
                </a:cubicBezTo>
                <a:lnTo>
                  <a:pt x="7987958" y="1697917"/>
                </a:lnTo>
                <a:lnTo>
                  <a:pt x="8054484" y="1697917"/>
                </a:lnTo>
                <a:cubicBezTo>
                  <a:pt x="8056270" y="1697917"/>
                  <a:pt x="8057832" y="1699257"/>
                  <a:pt x="8059172" y="1701936"/>
                </a:cubicBezTo>
                <a:cubicBezTo>
                  <a:pt x="8060511" y="1704615"/>
                  <a:pt x="8061181" y="1709079"/>
                  <a:pt x="8061181" y="1715330"/>
                </a:cubicBezTo>
                <a:cubicBezTo>
                  <a:pt x="8061181" y="1721581"/>
                  <a:pt x="8060697" y="1726046"/>
                  <a:pt x="8059730" y="1728725"/>
                </a:cubicBezTo>
                <a:cubicBezTo>
                  <a:pt x="8058763" y="1731404"/>
                  <a:pt x="8057163" y="1732743"/>
                  <a:pt x="8054930" y="1732743"/>
                </a:cubicBezTo>
                <a:lnTo>
                  <a:pt x="7946435" y="1732743"/>
                </a:lnTo>
                <a:cubicBezTo>
                  <a:pt x="7943904" y="1732743"/>
                  <a:pt x="7941746" y="1732557"/>
                  <a:pt x="7939961" y="1732185"/>
                </a:cubicBezTo>
                <a:cubicBezTo>
                  <a:pt x="7938175" y="1731813"/>
                  <a:pt x="7936761" y="1731032"/>
                  <a:pt x="7935719" y="1729841"/>
                </a:cubicBezTo>
                <a:cubicBezTo>
                  <a:pt x="7934677" y="1728650"/>
                  <a:pt x="7933933" y="1726939"/>
                  <a:pt x="7933487" y="1724706"/>
                </a:cubicBezTo>
                <a:cubicBezTo>
                  <a:pt x="7933040" y="1722474"/>
                  <a:pt x="7932817" y="1719423"/>
                  <a:pt x="7932817" y="1715553"/>
                </a:cubicBezTo>
                <a:cubicBezTo>
                  <a:pt x="7932817" y="1711982"/>
                  <a:pt x="7933003" y="1708968"/>
                  <a:pt x="7933375" y="1706512"/>
                </a:cubicBezTo>
                <a:cubicBezTo>
                  <a:pt x="7933747" y="1704056"/>
                  <a:pt x="7934379" y="1701787"/>
                  <a:pt x="7935272" y="1699703"/>
                </a:cubicBezTo>
                <a:cubicBezTo>
                  <a:pt x="7936165" y="1697620"/>
                  <a:pt x="7937356" y="1695685"/>
                  <a:pt x="7938844" y="1693899"/>
                </a:cubicBezTo>
                <a:cubicBezTo>
                  <a:pt x="7940333" y="1692113"/>
                  <a:pt x="7942193" y="1690029"/>
                  <a:pt x="7944425" y="1687648"/>
                </a:cubicBezTo>
                <a:lnTo>
                  <a:pt x="7973893" y="1658627"/>
                </a:lnTo>
                <a:cubicBezTo>
                  <a:pt x="7979102" y="1653418"/>
                  <a:pt x="7983418" y="1648730"/>
                  <a:pt x="7986841" y="1644562"/>
                </a:cubicBezTo>
                <a:cubicBezTo>
                  <a:pt x="7990264" y="1640395"/>
                  <a:pt x="7992906" y="1636488"/>
                  <a:pt x="7994766" y="1632842"/>
                </a:cubicBezTo>
                <a:cubicBezTo>
                  <a:pt x="7996627" y="1629196"/>
                  <a:pt x="7997892" y="1625773"/>
                  <a:pt x="7998562" y="1622573"/>
                </a:cubicBezTo>
                <a:cubicBezTo>
                  <a:pt x="7999231" y="1619373"/>
                  <a:pt x="7999566" y="1616285"/>
                  <a:pt x="7999566" y="1613309"/>
                </a:cubicBezTo>
                <a:cubicBezTo>
                  <a:pt x="7999566" y="1607653"/>
                  <a:pt x="7997780" y="1603114"/>
                  <a:pt x="7994208" y="1599691"/>
                </a:cubicBezTo>
                <a:cubicBezTo>
                  <a:pt x="7990637" y="1596268"/>
                  <a:pt x="7985428" y="1594556"/>
                  <a:pt x="7978581" y="1594556"/>
                </a:cubicBezTo>
                <a:cubicBezTo>
                  <a:pt x="7973968" y="1594556"/>
                  <a:pt x="7969726" y="1595226"/>
                  <a:pt x="7965857" y="1596565"/>
                </a:cubicBezTo>
                <a:cubicBezTo>
                  <a:pt x="7961987" y="1597905"/>
                  <a:pt x="7958527" y="1599356"/>
                  <a:pt x="7955476" y="1600919"/>
                </a:cubicBezTo>
                <a:cubicBezTo>
                  <a:pt x="7952425" y="1602481"/>
                  <a:pt x="7949746" y="1603932"/>
                  <a:pt x="7947439" y="1605272"/>
                </a:cubicBezTo>
                <a:cubicBezTo>
                  <a:pt x="7945132" y="1606611"/>
                  <a:pt x="7943309" y="1607281"/>
                  <a:pt x="7941970" y="1607281"/>
                </a:cubicBezTo>
                <a:cubicBezTo>
                  <a:pt x="7941077" y="1607281"/>
                  <a:pt x="7940258" y="1606983"/>
                  <a:pt x="7939514" y="1606388"/>
                </a:cubicBezTo>
                <a:cubicBezTo>
                  <a:pt x="7938770" y="1605793"/>
                  <a:pt x="7938137" y="1604751"/>
                  <a:pt x="7937616" y="1603263"/>
                </a:cubicBezTo>
                <a:cubicBezTo>
                  <a:pt x="7937096" y="1601774"/>
                  <a:pt x="7936724" y="1599802"/>
                  <a:pt x="7936500" y="1597347"/>
                </a:cubicBezTo>
                <a:cubicBezTo>
                  <a:pt x="7936277" y="1594891"/>
                  <a:pt x="7936165" y="1591654"/>
                  <a:pt x="7936165" y="1587636"/>
                </a:cubicBezTo>
                <a:cubicBezTo>
                  <a:pt x="7936165" y="1583320"/>
                  <a:pt x="7936426" y="1579934"/>
                  <a:pt x="7936947" y="1577478"/>
                </a:cubicBezTo>
                <a:cubicBezTo>
                  <a:pt x="7937468" y="1575022"/>
                  <a:pt x="7938472" y="1573051"/>
                  <a:pt x="7939961" y="1571562"/>
                </a:cubicBezTo>
                <a:cubicBezTo>
                  <a:pt x="7941449" y="1570074"/>
                  <a:pt x="7943904" y="1568400"/>
                  <a:pt x="7947328" y="1566539"/>
                </a:cubicBezTo>
                <a:cubicBezTo>
                  <a:pt x="7950751" y="1564679"/>
                  <a:pt x="7954881" y="1562930"/>
                  <a:pt x="7959717" y="1561293"/>
                </a:cubicBezTo>
                <a:cubicBezTo>
                  <a:pt x="7964554" y="1559656"/>
                  <a:pt x="7969875" y="1558279"/>
                  <a:pt x="7975679" y="1557163"/>
                </a:cubicBezTo>
                <a:cubicBezTo>
                  <a:pt x="7981484" y="1556047"/>
                  <a:pt x="7987586" y="1555489"/>
                  <a:pt x="7993985" y="1555489"/>
                </a:cubicBezTo>
                <a:close/>
                <a:moveTo>
                  <a:pt x="6096000" y="1539701"/>
                </a:moveTo>
                <a:lnTo>
                  <a:pt x="6096000" y="1621096"/>
                </a:lnTo>
                <a:lnTo>
                  <a:pt x="6088836" y="1613755"/>
                </a:lnTo>
                <a:lnTo>
                  <a:pt x="6088836" y="1548122"/>
                </a:lnTo>
                <a:close/>
                <a:moveTo>
                  <a:pt x="2801745" y="1516198"/>
                </a:moveTo>
                <a:cubicBezTo>
                  <a:pt x="2809186" y="1516198"/>
                  <a:pt x="2815399" y="1518021"/>
                  <a:pt x="2820385" y="1521668"/>
                </a:cubicBezTo>
                <a:cubicBezTo>
                  <a:pt x="2825371" y="1525314"/>
                  <a:pt x="2829389" y="1530188"/>
                  <a:pt x="2832440" y="1536290"/>
                </a:cubicBezTo>
                <a:cubicBezTo>
                  <a:pt x="2835491" y="1542392"/>
                  <a:pt x="2837649" y="1549350"/>
                  <a:pt x="2838914" y="1557163"/>
                </a:cubicBezTo>
                <a:cubicBezTo>
                  <a:pt x="2840180" y="1564977"/>
                  <a:pt x="2840811" y="1573125"/>
                  <a:pt x="2840811" y="1581608"/>
                </a:cubicBezTo>
                <a:cubicBezTo>
                  <a:pt x="2840811" y="1589198"/>
                  <a:pt x="2840031" y="1596789"/>
                  <a:pt x="2838468" y="1604379"/>
                </a:cubicBezTo>
                <a:cubicBezTo>
                  <a:pt x="2836905" y="1611969"/>
                  <a:pt x="2834487" y="1618778"/>
                  <a:pt x="2831213" y="1624805"/>
                </a:cubicBezTo>
                <a:cubicBezTo>
                  <a:pt x="2827938" y="1630833"/>
                  <a:pt x="2823734" y="1635707"/>
                  <a:pt x="2818599" y="1639428"/>
                </a:cubicBezTo>
                <a:cubicBezTo>
                  <a:pt x="2813465" y="1643149"/>
                  <a:pt x="2807251" y="1645009"/>
                  <a:pt x="2799958" y="1645009"/>
                </a:cubicBezTo>
                <a:cubicBezTo>
                  <a:pt x="2792219" y="1645009"/>
                  <a:pt x="2784778" y="1642293"/>
                  <a:pt x="2777634" y="1636861"/>
                </a:cubicBezTo>
                <a:cubicBezTo>
                  <a:pt x="2770490" y="1631428"/>
                  <a:pt x="2762975" y="1623726"/>
                  <a:pt x="2755087" y="1613755"/>
                </a:cubicBezTo>
                <a:lnTo>
                  <a:pt x="2755087" y="1548122"/>
                </a:lnTo>
                <a:cubicBezTo>
                  <a:pt x="2759552" y="1542169"/>
                  <a:pt x="2763794" y="1537183"/>
                  <a:pt x="2767811" y="1533165"/>
                </a:cubicBezTo>
                <a:cubicBezTo>
                  <a:pt x="2771830" y="1529146"/>
                  <a:pt x="2775737" y="1525872"/>
                  <a:pt x="2779531" y="1523342"/>
                </a:cubicBezTo>
                <a:cubicBezTo>
                  <a:pt x="2783327" y="1520812"/>
                  <a:pt x="2787048" y="1518989"/>
                  <a:pt x="2790694" y="1517872"/>
                </a:cubicBezTo>
                <a:cubicBezTo>
                  <a:pt x="2794340" y="1516756"/>
                  <a:pt x="2798024" y="1516198"/>
                  <a:pt x="2801745" y="1516198"/>
                </a:cubicBezTo>
                <a:close/>
                <a:moveTo>
                  <a:pt x="9375705" y="1512626"/>
                </a:moveTo>
                <a:cubicBezTo>
                  <a:pt x="9367371" y="1512626"/>
                  <a:pt x="9360078" y="1514152"/>
                  <a:pt x="9353827" y="1517203"/>
                </a:cubicBezTo>
                <a:cubicBezTo>
                  <a:pt x="9347577" y="1520254"/>
                  <a:pt x="9342442" y="1524719"/>
                  <a:pt x="9338424" y="1530597"/>
                </a:cubicBezTo>
                <a:cubicBezTo>
                  <a:pt x="9334405" y="1536476"/>
                  <a:pt x="9331392" y="1543545"/>
                  <a:pt x="9329382" y="1551805"/>
                </a:cubicBezTo>
                <a:cubicBezTo>
                  <a:pt x="9327373" y="1560065"/>
                  <a:pt x="9326369" y="1569479"/>
                  <a:pt x="9326369" y="1580045"/>
                </a:cubicBezTo>
                <a:cubicBezTo>
                  <a:pt x="9326369" y="1589868"/>
                  <a:pt x="9327187" y="1598909"/>
                  <a:pt x="9328824" y="1607169"/>
                </a:cubicBezTo>
                <a:cubicBezTo>
                  <a:pt x="9330461" y="1615429"/>
                  <a:pt x="9333103" y="1622610"/>
                  <a:pt x="9336749" y="1628712"/>
                </a:cubicBezTo>
                <a:cubicBezTo>
                  <a:pt x="9340396" y="1634814"/>
                  <a:pt x="9345344" y="1639539"/>
                  <a:pt x="9351595" y="1642888"/>
                </a:cubicBezTo>
                <a:cubicBezTo>
                  <a:pt x="9357846" y="1646237"/>
                  <a:pt x="9365585" y="1647911"/>
                  <a:pt x="9374812" y="1647911"/>
                </a:cubicBezTo>
                <a:cubicBezTo>
                  <a:pt x="9383295" y="1647911"/>
                  <a:pt x="9390662" y="1646385"/>
                  <a:pt x="9396913" y="1643335"/>
                </a:cubicBezTo>
                <a:cubicBezTo>
                  <a:pt x="9403164" y="1640284"/>
                  <a:pt x="9408299" y="1635856"/>
                  <a:pt x="9412317" y="1630052"/>
                </a:cubicBezTo>
                <a:cubicBezTo>
                  <a:pt x="9416335" y="1624247"/>
                  <a:pt x="9419312" y="1617215"/>
                  <a:pt x="9421247" y="1608955"/>
                </a:cubicBezTo>
                <a:cubicBezTo>
                  <a:pt x="9423181" y="1600695"/>
                  <a:pt x="9424149" y="1591282"/>
                  <a:pt x="9424149" y="1580715"/>
                </a:cubicBezTo>
                <a:cubicBezTo>
                  <a:pt x="9424149" y="1570893"/>
                  <a:pt x="9423367" y="1561851"/>
                  <a:pt x="9421805" y="1553591"/>
                </a:cubicBezTo>
                <a:cubicBezTo>
                  <a:pt x="9420242" y="1545331"/>
                  <a:pt x="9417600" y="1538150"/>
                  <a:pt x="9413880" y="1532048"/>
                </a:cubicBezTo>
                <a:cubicBezTo>
                  <a:pt x="9410159" y="1525946"/>
                  <a:pt x="9405210" y="1521184"/>
                  <a:pt x="9399034" y="1517761"/>
                </a:cubicBezTo>
                <a:cubicBezTo>
                  <a:pt x="9392858" y="1514338"/>
                  <a:pt x="9385081" y="1512626"/>
                  <a:pt x="9375705" y="1512626"/>
                </a:cubicBezTo>
                <a:close/>
                <a:moveTo>
                  <a:pt x="6375330" y="1512626"/>
                </a:moveTo>
                <a:cubicBezTo>
                  <a:pt x="6366996" y="1512626"/>
                  <a:pt x="6359703" y="1514152"/>
                  <a:pt x="6353453" y="1517203"/>
                </a:cubicBezTo>
                <a:cubicBezTo>
                  <a:pt x="6347202" y="1520254"/>
                  <a:pt x="6342067" y="1524719"/>
                  <a:pt x="6338049" y="1530597"/>
                </a:cubicBezTo>
                <a:cubicBezTo>
                  <a:pt x="6334031" y="1536476"/>
                  <a:pt x="6331017" y="1543545"/>
                  <a:pt x="6329008" y="1551805"/>
                </a:cubicBezTo>
                <a:cubicBezTo>
                  <a:pt x="6326999" y="1560065"/>
                  <a:pt x="6325994" y="1569479"/>
                  <a:pt x="6325994" y="1580045"/>
                </a:cubicBezTo>
                <a:cubicBezTo>
                  <a:pt x="6325994" y="1589868"/>
                  <a:pt x="6326812" y="1598909"/>
                  <a:pt x="6328450" y="1607169"/>
                </a:cubicBezTo>
                <a:cubicBezTo>
                  <a:pt x="6330087" y="1615429"/>
                  <a:pt x="6332728" y="1622610"/>
                  <a:pt x="6336375" y="1628712"/>
                </a:cubicBezTo>
                <a:cubicBezTo>
                  <a:pt x="6340021" y="1634814"/>
                  <a:pt x="6344970" y="1639539"/>
                  <a:pt x="6351220" y="1642888"/>
                </a:cubicBezTo>
                <a:cubicBezTo>
                  <a:pt x="6357471" y="1646237"/>
                  <a:pt x="6365210" y="1647911"/>
                  <a:pt x="6374437" y="1647911"/>
                </a:cubicBezTo>
                <a:cubicBezTo>
                  <a:pt x="6382921" y="1647911"/>
                  <a:pt x="6390288" y="1646385"/>
                  <a:pt x="6396538" y="1643335"/>
                </a:cubicBezTo>
                <a:cubicBezTo>
                  <a:pt x="6402789" y="1640284"/>
                  <a:pt x="6407924" y="1635856"/>
                  <a:pt x="6411942" y="1630052"/>
                </a:cubicBezTo>
                <a:cubicBezTo>
                  <a:pt x="6415961" y="1624247"/>
                  <a:pt x="6418937" y="1617215"/>
                  <a:pt x="6420872" y="1608955"/>
                </a:cubicBezTo>
                <a:cubicBezTo>
                  <a:pt x="6422807" y="1600695"/>
                  <a:pt x="6423774" y="1591282"/>
                  <a:pt x="6423774" y="1580715"/>
                </a:cubicBezTo>
                <a:cubicBezTo>
                  <a:pt x="6423774" y="1570893"/>
                  <a:pt x="6422993" y="1561851"/>
                  <a:pt x="6421430" y="1553591"/>
                </a:cubicBezTo>
                <a:cubicBezTo>
                  <a:pt x="6419867" y="1545331"/>
                  <a:pt x="6417226" y="1538150"/>
                  <a:pt x="6413505" y="1532048"/>
                </a:cubicBezTo>
                <a:cubicBezTo>
                  <a:pt x="6409784" y="1525946"/>
                  <a:pt x="6404836" y="1521184"/>
                  <a:pt x="6398659" y="1517761"/>
                </a:cubicBezTo>
                <a:cubicBezTo>
                  <a:pt x="6392483" y="1514338"/>
                  <a:pt x="6384707" y="1512626"/>
                  <a:pt x="6375330" y="1512626"/>
                </a:cubicBezTo>
                <a:close/>
                <a:moveTo>
                  <a:pt x="10121706" y="1507938"/>
                </a:moveTo>
                <a:cubicBezTo>
                  <a:pt x="10114562" y="1507938"/>
                  <a:pt x="10108348" y="1509278"/>
                  <a:pt x="10103065" y="1511957"/>
                </a:cubicBezTo>
                <a:cubicBezTo>
                  <a:pt x="10097781" y="1514635"/>
                  <a:pt x="10093391" y="1518245"/>
                  <a:pt x="10089894" y="1522784"/>
                </a:cubicBezTo>
                <a:cubicBezTo>
                  <a:pt x="10086396" y="1527323"/>
                  <a:pt x="10083717" y="1532681"/>
                  <a:pt x="10081857" y="1538857"/>
                </a:cubicBezTo>
                <a:cubicBezTo>
                  <a:pt x="10079997" y="1545034"/>
                  <a:pt x="10078918" y="1551619"/>
                  <a:pt x="10078620" y="1558614"/>
                </a:cubicBezTo>
                <a:lnTo>
                  <a:pt x="10162559" y="1558614"/>
                </a:lnTo>
                <a:cubicBezTo>
                  <a:pt x="10163005" y="1542838"/>
                  <a:pt x="10159843" y="1530448"/>
                  <a:pt x="10153071" y="1521444"/>
                </a:cubicBezTo>
                <a:cubicBezTo>
                  <a:pt x="10146299" y="1512440"/>
                  <a:pt x="10135844" y="1507938"/>
                  <a:pt x="10121706" y="1507938"/>
                </a:cubicBezTo>
                <a:close/>
                <a:moveTo>
                  <a:pt x="8635806" y="1507938"/>
                </a:moveTo>
                <a:cubicBezTo>
                  <a:pt x="8628662" y="1507938"/>
                  <a:pt x="8622449" y="1509278"/>
                  <a:pt x="8617165" y="1511957"/>
                </a:cubicBezTo>
                <a:cubicBezTo>
                  <a:pt x="8611882" y="1514635"/>
                  <a:pt x="8607492" y="1518245"/>
                  <a:pt x="8603994" y="1522784"/>
                </a:cubicBezTo>
                <a:cubicBezTo>
                  <a:pt x="8600497" y="1527323"/>
                  <a:pt x="8597818" y="1532681"/>
                  <a:pt x="8595958" y="1538857"/>
                </a:cubicBezTo>
                <a:cubicBezTo>
                  <a:pt x="8594097" y="1545034"/>
                  <a:pt x="8593018" y="1551619"/>
                  <a:pt x="8592720" y="1558614"/>
                </a:cubicBezTo>
                <a:lnTo>
                  <a:pt x="8676659" y="1558614"/>
                </a:lnTo>
                <a:cubicBezTo>
                  <a:pt x="8677106" y="1542838"/>
                  <a:pt x="8673943" y="1530448"/>
                  <a:pt x="8667172" y="1521444"/>
                </a:cubicBezTo>
                <a:cubicBezTo>
                  <a:pt x="8660400" y="1512440"/>
                  <a:pt x="8649945" y="1507938"/>
                  <a:pt x="8635806" y="1507938"/>
                </a:cubicBezTo>
                <a:close/>
                <a:moveTo>
                  <a:pt x="3692332" y="1507938"/>
                </a:moveTo>
                <a:cubicBezTo>
                  <a:pt x="3706471" y="1507938"/>
                  <a:pt x="3716925" y="1512440"/>
                  <a:pt x="3723698" y="1521444"/>
                </a:cubicBezTo>
                <a:cubicBezTo>
                  <a:pt x="3730469" y="1530448"/>
                  <a:pt x="3733632" y="1542838"/>
                  <a:pt x="3733185" y="1558614"/>
                </a:cubicBezTo>
                <a:lnTo>
                  <a:pt x="3649246" y="1558614"/>
                </a:lnTo>
                <a:cubicBezTo>
                  <a:pt x="3649544" y="1551619"/>
                  <a:pt x="3650623" y="1545034"/>
                  <a:pt x="3652483" y="1538857"/>
                </a:cubicBezTo>
                <a:cubicBezTo>
                  <a:pt x="3654343" y="1532681"/>
                  <a:pt x="3657023" y="1527323"/>
                  <a:pt x="3660520" y="1522784"/>
                </a:cubicBezTo>
                <a:cubicBezTo>
                  <a:pt x="3664017" y="1518245"/>
                  <a:pt x="3668408" y="1514635"/>
                  <a:pt x="3673691" y="1511957"/>
                </a:cubicBezTo>
                <a:cubicBezTo>
                  <a:pt x="3678975" y="1509278"/>
                  <a:pt x="3685188" y="1507938"/>
                  <a:pt x="3692332" y="1507938"/>
                </a:cubicBezTo>
                <a:close/>
                <a:moveTo>
                  <a:pt x="9861629" y="1473336"/>
                </a:moveTo>
                <a:lnTo>
                  <a:pt x="9983295" y="1473336"/>
                </a:lnTo>
                <a:cubicBezTo>
                  <a:pt x="9985379" y="1473336"/>
                  <a:pt x="9987165" y="1473559"/>
                  <a:pt x="9988653" y="1474005"/>
                </a:cubicBezTo>
                <a:cubicBezTo>
                  <a:pt x="9990142" y="1474452"/>
                  <a:pt x="9991369" y="1475270"/>
                  <a:pt x="9992337" y="1476461"/>
                </a:cubicBezTo>
                <a:cubicBezTo>
                  <a:pt x="9993304" y="1477652"/>
                  <a:pt x="9994048" y="1479289"/>
                  <a:pt x="9994569" y="1481372"/>
                </a:cubicBezTo>
                <a:cubicBezTo>
                  <a:pt x="9995090" y="1483456"/>
                  <a:pt x="9995351" y="1486060"/>
                  <a:pt x="9995351" y="1489186"/>
                </a:cubicBezTo>
                <a:lnTo>
                  <a:pt x="9995351" y="1500125"/>
                </a:lnTo>
                <a:cubicBezTo>
                  <a:pt x="9995351" y="1503101"/>
                  <a:pt x="9995202" y="1505743"/>
                  <a:pt x="9994904" y="1508050"/>
                </a:cubicBezTo>
                <a:cubicBezTo>
                  <a:pt x="9994606" y="1510357"/>
                  <a:pt x="9994160" y="1512552"/>
                  <a:pt x="9993565" y="1514635"/>
                </a:cubicBezTo>
                <a:cubicBezTo>
                  <a:pt x="9992969" y="1516719"/>
                  <a:pt x="9992114" y="1518803"/>
                  <a:pt x="9990997" y="1520886"/>
                </a:cubicBezTo>
                <a:cubicBezTo>
                  <a:pt x="9989881" y="1522970"/>
                  <a:pt x="9988579" y="1525202"/>
                  <a:pt x="9987091" y="1527584"/>
                </a:cubicBezTo>
                <a:lnTo>
                  <a:pt x="9912975" y="1642553"/>
                </a:lnTo>
                <a:lnTo>
                  <a:pt x="9991555" y="1642553"/>
                </a:lnTo>
                <a:cubicBezTo>
                  <a:pt x="9992895" y="1642553"/>
                  <a:pt x="9994160" y="1642851"/>
                  <a:pt x="9995351" y="1643446"/>
                </a:cubicBezTo>
                <a:cubicBezTo>
                  <a:pt x="9996541" y="1644042"/>
                  <a:pt x="9997546" y="1645158"/>
                  <a:pt x="9998364" y="1646795"/>
                </a:cubicBezTo>
                <a:cubicBezTo>
                  <a:pt x="9999183" y="1648432"/>
                  <a:pt x="9999815" y="1650702"/>
                  <a:pt x="10000262" y="1653604"/>
                </a:cubicBezTo>
                <a:cubicBezTo>
                  <a:pt x="10000708" y="1656506"/>
                  <a:pt x="10000932" y="1660189"/>
                  <a:pt x="10000932" y="1664654"/>
                </a:cubicBezTo>
                <a:cubicBezTo>
                  <a:pt x="10000932" y="1668970"/>
                  <a:pt x="10000708" y="1672654"/>
                  <a:pt x="10000262" y="1675705"/>
                </a:cubicBezTo>
                <a:cubicBezTo>
                  <a:pt x="9999815" y="1678756"/>
                  <a:pt x="9999220" y="1681174"/>
                  <a:pt x="9998476" y="1682960"/>
                </a:cubicBezTo>
                <a:cubicBezTo>
                  <a:pt x="9997732" y="1684746"/>
                  <a:pt x="9996764" y="1685974"/>
                  <a:pt x="9995574" y="1686644"/>
                </a:cubicBezTo>
                <a:cubicBezTo>
                  <a:pt x="9994383" y="1687313"/>
                  <a:pt x="9993044" y="1687648"/>
                  <a:pt x="9991555" y="1687648"/>
                </a:cubicBezTo>
                <a:lnTo>
                  <a:pt x="9861406" y="1687648"/>
                </a:lnTo>
                <a:cubicBezTo>
                  <a:pt x="9857387" y="1687648"/>
                  <a:pt x="9854299" y="1686309"/>
                  <a:pt x="9852141" y="1683630"/>
                </a:cubicBezTo>
                <a:cubicBezTo>
                  <a:pt x="9849983" y="1680951"/>
                  <a:pt x="9848904" y="1676560"/>
                  <a:pt x="9848904" y="1670459"/>
                </a:cubicBezTo>
                <a:lnTo>
                  <a:pt x="9848904" y="1660189"/>
                </a:lnTo>
                <a:cubicBezTo>
                  <a:pt x="9848904" y="1657510"/>
                  <a:pt x="9849016" y="1655092"/>
                  <a:pt x="9849239" y="1652934"/>
                </a:cubicBezTo>
                <a:cubicBezTo>
                  <a:pt x="9849462" y="1650776"/>
                  <a:pt x="9849909" y="1648692"/>
                  <a:pt x="9850579" y="1646683"/>
                </a:cubicBezTo>
                <a:cubicBezTo>
                  <a:pt x="9851248" y="1644674"/>
                  <a:pt x="9852141" y="1642628"/>
                  <a:pt x="9853257" y="1640544"/>
                </a:cubicBezTo>
                <a:cubicBezTo>
                  <a:pt x="9854374" y="1638460"/>
                  <a:pt x="9855825" y="1636154"/>
                  <a:pt x="9857611" y="1633624"/>
                </a:cubicBezTo>
                <a:lnTo>
                  <a:pt x="9932174" y="1518431"/>
                </a:lnTo>
                <a:lnTo>
                  <a:pt x="9861629" y="1518431"/>
                </a:lnTo>
                <a:cubicBezTo>
                  <a:pt x="9858801" y="1518431"/>
                  <a:pt x="9856532" y="1516645"/>
                  <a:pt x="9854820" y="1513073"/>
                </a:cubicBezTo>
                <a:cubicBezTo>
                  <a:pt x="9853109" y="1509501"/>
                  <a:pt x="9852253" y="1503771"/>
                  <a:pt x="9852253" y="1495883"/>
                </a:cubicBezTo>
                <a:cubicBezTo>
                  <a:pt x="9852253" y="1491567"/>
                  <a:pt x="9852439" y="1487958"/>
                  <a:pt x="9852811" y="1485056"/>
                </a:cubicBezTo>
                <a:cubicBezTo>
                  <a:pt x="9853183" y="1482154"/>
                  <a:pt x="9853741" y="1479847"/>
                  <a:pt x="9854485" y="1478135"/>
                </a:cubicBezTo>
                <a:cubicBezTo>
                  <a:pt x="9855229" y="1476424"/>
                  <a:pt x="9856197" y="1475196"/>
                  <a:pt x="9857387" y="1474452"/>
                </a:cubicBezTo>
                <a:cubicBezTo>
                  <a:pt x="9858578" y="1473708"/>
                  <a:pt x="9859992" y="1473336"/>
                  <a:pt x="9861629" y="1473336"/>
                </a:cubicBezTo>
                <a:close/>
                <a:moveTo>
                  <a:pt x="9647912" y="1471996"/>
                </a:moveTo>
                <a:cubicBezTo>
                  <a:pt x="9654311" y="1471996"/>
                  <a:pt x="9659372" y="1472108"/>
                  <a:pt x="9663092" y="1472331"/>
                </a:cubicBezTo>
                <a:cubicBezTo>
                  <a:pt x="9666813" y="1472554"/>
                  <a:pt x="9669715" y="1473112"/>
                  <a:pt x="9671799" y="1474005"/>
                </a:cubicBezTo>
                <a:cubicBezTo>
                  <a:pt x="9673882" y="1474898"/>
                  <a:pt x="9675445" y="1476275"/>
                  <a:pt x="9676487" y="1478135"/>
                </a:cubicBezTo>
                <a:cubicBezTo>
                  <a:pt x="9677529" y="1479996"/>
                  <a:pt x="9678570" y="1482637"/>
                  <a:pt x="9679612" y="1486060"/>
                </a:cubicBezTo>
                <a:lnTo>
                  <a:pt x="9726493" y="1619336"/>
                </a:lnTo>
                <a:lnTo>
                  <a:pt x="9727163" y="1619336"/>
                </a:lnTo>
                <a:lnTo>
                  <a:pt x="9770025" y="1483382"/>
                </a:lnTo>
                <a:cubicBezTo>
                  <a:pt x="9770918" y="1479512"/>
                  <a:pt x="9772072" y="1476945"/>
                  <a:pt x="9773486" y="1475680"/>
                </a:cubicBezTo>
                <a:cubicBezTo>
                  <a:pt x="9774899" y="1474415"/>
                  <a:pt x="9777243" y="1473485"/>
                  <a:pt x="9780518" y="1472889"/>
                </a:cubicBezTo>
                <a:cubicBezTo>
                  <a:pt x="9783792" y="1472294"/>
                  <a:pt x="9789522" y="1471996"/>
                  <a:pt x="9797707" y="1471996"/>
                </a:cubicBezTo>
                <a:cubicBezTo>
                  <a:pt x="9804107" y="1471996"/>
                  <a:pt x="9809428" y="1472294"/>
                  <a:pt x="9813669" y="1472889"/>
                </a:cubicBezTo>
                <a:cubicBezTo>
                  <a:pt x="9817911" y="1473485"/>
                  <a:pt x="9821036" y="1474601"/>
                  <a:pt x="9823045" y="1476238"/>
                </a:cubicBezTo>
                <a:cubicBezTo>
                  <a:pt x="9825055" y="1477875"/>
                  <a:pt x="9826059" y="1480070"/>
                  <a:pt x="9826059" y="1482823"/>
                </a:cubicBezTo>
                <a:cubicBezTo>
                  <a:pt x="9826059" y="1485577"/>
                  <a:pt x="9825464" y="1488814"/>
                  <a:pt x="9824273" y="1492534"/>
                </a:cubicBezTo>
                <a:lnTo>
                  <a:pt x="9757970" y="1687648"/>
                </a:lnTo>
                <a:lnTo>
                  <a:pt x="9733860" y="1758193"/>
                </a:lnTo>
                <a:cubicBezTo>
                  <a:pt x="9732521" y="1761913"/>
                  <a:pt x="9728874" y="1764592"/>
                  <a:pt x="9722921" y="1766229"/>
                </a:cubicBezTo>
                <a:cubicBezTo>
                  <a:pt x="9716968" y="1767867"/>
                  <a:pt x="9708262" y="1768685"/>
                  <a:pt x="9696802" y="1768685"/>
                </a:cubicBezTo>
                <a:cubicBezTo>
                  <a:pt x="9690849" y="1768685"/>
                  <a:pt x="9686086" y="1768425"/>
                  <a:pt x="9682514" y="1767904"/>
                </a:cubicBezTo>
                <a:cubicBezTo>
                  <a:pt x="9678943" y="1767383"/>
                  <a:pt x="9676264" y="1766527"/>
                  <a:pt x="9674478" y="1765336"/>
                </a:cubicBezTo>
                <a:cubicBezTo>
                  <a:pt x="9672692" y="1764146"/>
                  <a:pt x="9671724" y="1762658"/>
                  <a:pt x="9671576" y="1760872"/>
                </a:cubicBezTo>
                <a:cubicBezTo>
                  <a:pt x="9671427" y="1759086"/>
                  <a:pt x="9671873" y="1756928"/>
                  <a:pt x="9672915" y="1754398"/>
                </a:cubicBezTo>
                <a:lnTo>
                  <a:pt x="9699481" y="1687648"/>
                </a:lnTo>
                <a:cubicBezTo>
                  <a:pt x="9697546" y="1686755"/>
                  <a:pt x="9695797" y="1685379"/>
                  <a:pt x="9694235" y="1683518"/>
                </a:cubicBezTo>
                <a:cubicBezTo>
                  <a:pt x="9692672" y="1681658"/>
                  <a:pt x="9691518" y="1679686"/>
                  <a:pt x="9690774" y="1677602"/>
                </a:cubicBezTo>
                <a:lnTo>
                  <a:pt x="9622239" y="1494544"/>
                </a:lnTo>
                <a:cubicBezTo>
                  <a:pt x="9620304" y="1489335"/>
                  <a:pt x="9619337" y="1485354"/>
                  <a:pt x="9619337" y="1482600"/>
                </a:cubicBezTo>
                <a:cubicBezTo>
                  <a:pt x="9619337" y="1479847"/>
                  <a:pt x="9620230" y="1477689"/>
                  <a:pt x="9622016" y="1476126"/>
                </a:cubicBezTo>
                <a:cubicBezTo>
                  <a:pt x="9623802" y="1474564"/>
                  <a:pt x="9626815" y="1473485"/>
                  <a:pt x="9631057" y="1472889"/>
                </a:cubicBezTo>
                <a:cubicBezTo>
                  <a:pt x="9635299" y="1472294"/>
                  <a:pt x="9640917" y="1471996"/>
                  <a:pt x="9647912" y="1471996"/>
                </a:cubicBezTo>
                <a:close/>
                <a:moveTo>
                  <a:pt x="6975108" y="1471996"/>
                </a:moveTo>
                <a:cubicBezTo>
                  <a:pt x="6980614" y="1471996"/>
                  <a:pt x="6985154" y="1472219"/>
                  <a:pt x="6988726" y="1472666"/>
                </a:cubicBezTo>
                <a:cubicBezTo>
                  <a:pt x="6992297" y="1473112"/>
                  <a:pt x="6995162" y="1473745"/>
                  <a:pt x="6997320" y="1474564"/>
                </a:cubicBezTo>
                <a:cubicBezTo>
                  <a:pt x="6999478" y="1475382"/>
                  <a:pt x="7001004" y="1476349"/>
                  <a:pt x="7001897" y="1477466"/>
                </a:cubicBezTo>
                <a:cubicBezTo>
                  <a:pt x="7002790" y="1478582"/>
                  <a:pt x="7003236" y="1479884"/>
                  <a:pt x="7003236" y="1481372"/>
                </a:cubicBezTo>
                <a:lnTo>
                  <a:pt x="7003236" y="1680058"/>
                </a:lnTo>
                <a:cubicBezTo>
                  <a:pt x="7003236" y="1681546"/>
                  <a:pt x="7002790" y="1682848"/>
                  <a:pt x="7001897" y="1683965"/>
                </a:cubicBezTo>
                <a:cubicBezTo>
                  <a:pt x="7001004" y="1685081"/>
                  <a:pt x="6999478" y="1686011"/>
                  <a:pt x="6997320" y="1686755"/>
                </a:cubicBezTo>
                <a:cubicBezTo>
                  <a:pt x="6995162" y="1687499"/>
                  <a:pt x="6992297" y="1688057"/>
                  <a:pt x="6988726" y="1688429"/>
                </a:cubicBezTo>
                <a:cubicBezTo>
                  <a:pt x="6985154" y="1688802"/>
                  <a:pt x="6980614" y="1688988"/>
                  <a:pt x="6975108" y="1688988"/>
                </a:cubicBezTo>
                <a:cubicBezTo>
                  <a:pt x="6969601" y="1688988"/>
                  <a:pt x="6965062" y="1688802"/>
                  <a:pt x="6961490" y="1688429"/>
                </a:cubicBezTo>
                <a:cubicBezTo>
                  <a:pt x="6957918" y="1688057"/>
                  <a:pt x="6955053" y="1687499"/>
                  <a:pt x="6952895" y="1686755"/>
                </a:cubicBezTo>
                <a:cubicBezTo>
                  <a:pt x="6950737" y="1686011"/>
                  <a:pt x="6949212" y="1685081"/>
                  <a:pt x="6948319" y="1683965"/>
                </a:cubicBezTo>
                <a:cubicBezTo>
                  <a:pt x="6947426" y="1682848"/>
                  <a:pt x="6946979" y="1681546"/>
                  <a:pt x="6946979" y="1680058"/>
                </a:cubicBezTo>
                <a:lnTo>
                  <a:pt x="6946979" y="1481372"/>
                </a:lnTo>
                <a:cubicBezTo>
                  <a:pt x="6946979" y="1479884"/>
                  <a:pt x="6947426" y="1478582"/>
                  <a:pt x="6948319" y="1477466"/>
                </a:cubicBezTo>
                <a:cubicBezTo>
                  <a:pt x="6949212" y="1476349"/>
                  <a:pt x="6950737" y="1475382"/>
                  <a:pt x="6952895" y="1474564"/>
                </a:cubicBezTo>
                <a:cubicBezTo>
                  <a:pt x="6955053" y="1473745"/>
                  <a:pt x="6957918" y="1473112"/>
                  <a:pt x="6961490" y="1472666"/>
                </a:cubicBezTo>
                <a:cubicBezTo>
                  <a:pt x="6965062" y="1472219"/>
                  <a:pt x="6969601" y="1471996"/>
                  <a:pt x="6975108" y="1471996"/>
                </a:cubicBezTo>
                <a:close/>
                <a:moveTo>
                  <a:pt x="2612658" y="1471996"/>
                </a:moveTo>
                <a:cubicBezTo>
                  <a:pt x="2607152" y="1471996"/>
                  <a:pt x="2602612" y="1472219"/>
                  <a:pt x="2599041" y="1472666"/>
                </a:cubicBezTo>
                <a:cubicBezTo>
                  <a:pt x="2595468" y="1473112"/>
                  <a:pt x="2592604" y="1473745"/>
                  <a:pt x="2590446" y="1474564"/>
                </a:cubicBezTo>
                <a:cubicBezTo>
                  <a:pt x="2588287" y="1475382"/>
                  <a:pt x="2586763" y="1476349"/>
                  <a:pt x="2585869" y="1477466"/>
                </a:cubicBezTo>
                <a:cubicBezTo>
                  <a:pt x="2584976" y="1478582"/>
                  <a:pt x="2584530" y="1479884"/>
                  <a:pt x="2584530" y="1481372"/>
                </a:cubicBezTo>
                <a:lnTo>
                  <a:pt x="2584530" y="1680058"/>
                </a:lnTo>
                <a:cubicBezTo>
                  <a:pt x="2584530" y="1681546"/>
                  <a:pt x="2584976" y="1682848"/>
                  <a:pt x="2585869" y="1683965"/>
                </a:cubicBezTo>
                <a:cubicBezTo>
                  <a:pt x="2586763" y="1685081"/>
                  <a:pt x="2588287" y="1686011"/>
                  <a:pt x="2590446" y="1686755"/>
                </a:cubicBezTo>
                <a:cubicBezTo>
                  <a:pt x="2592604" y="1687499"/>
                  <a:pt x="2595468" y="1688057"/>
                  <a:pt x="2599041" y="1688429"/>
                </a:cubicBezTo>
                <a:cubicBezTo>
                  <a:pt x="2602612" y="1688802"/>
                  <a:pt x="2607152" y="1688988"/>
                  <a:pt x="2612658" y="1688988"/>
                </a:cubicBezTo>
                <a:cubicBezTo>
                  <a:pt x="2618165" y="1688988"/>
                  <a:pt x="2622704" y="1688802"/>
                  <a:pt x="2626276" y="1688429"/>
                </a:cubicBezTo>
                <a:cubicBezTo>
                  <a:pt x="2629848" y="1688057"/>
                  <a:pt x="2632713" y="1687499"/>
                  <a:pt x="2634871" y="1686755"/>
                </a:cubicBezTo>
                <a:cubicBezTo>
                  <a:pt x="2637029" y="1686011"/>
                  <a:pt x="2638554" y="1685081"/>
                  <a:pt x="2639447" y="1683965"/>
                </a:cubicBezTo>
                <a:cubicBezTo>
                  <a:pt x="2640341" y="1682848"/>
                  <a:pt x="2640787" y="1681546"/>
                  <a:pt x="2640787" y="1680058"/>
                </a:cubicBezTo>
                <a:lnTo>
                  <a:pt x="2640787" y="1481372"/>
                </a:lnTo>
                <a:cubicBezTo>
                  <a:pt x="2640787" y="1479884"/>
                  <a:pt x="2640341" y="1478582"/>
                  <a:pt x="2639447" y="1477466"/>
                </a:cubicBezTo>
                <a:cubicBezTo>
                  <a:pt x="2638554" y="1476349"/>
                  <a:pt x="2637029" y="1475382"/>
                  <a:pt x="2634871" y="1474564"/>
                </a:cubicBezTo>
                <a:cubicBezTo>
                  <a:pt x="2632713" y="1473745"/>
                  <a:pt x="2629848" y="1473112"/>
                  <a:pt x="2626276" y="1472666"/>
                </a:cubicBezTo>
                <a:cubicBezTo>
                  <a:pt x="2622704" y="1472219"/>
                  <a:pt x="2618165" y="1471996"/>
                  <a:pt x="2612658" y="1471996"/>
                </a:cubicBezTo>
                <a:close/>
                <a:moveTo>
                  <a:pt x="2087444" y="1471996"/>
                </a:moveTo>
                <a:cubicBezTo>
                  <a:pt x="2082086" y="1471996"/>
                  <a:pt x="2077584" y="1472182"/>
                  <a:pt x="2073937" y="1472554"/>
                </a:cubicBezTo>
                <a:cubicBezTo>
                  <a:pt x="2070291" y="1472926"/>
                  <a:pt x="2067389" y="1473485"/>
                  <a:pt x="2065231" y="1474229"/>
                </a:cubicBezTo>
                <a:cubicBezTo>
                  <a:pt x="2063073" y="1474973"/>
                  <a:pt x="2061585" y="1475903"/>
                  <a:pt x="2060766" y="1477019"/>
                </a:cubicBezTo>
                <a:cubicBezTo>
                  <a:pt x="2059948" y="1478135"/>
                  <a:pt x="2059539" y="1479438"/>
                  <a:pt x="2059539" y="1480926"/>
                </a:cubicBezTo>
                <a:lnTo>
                  <a:pt x="2059539" y="1602816"/>
                </a:lnTo>
                <a:cubicBezTo>
                  <a:pt x="2059539" y="1617997"/>
                  <a:pt x="2060766" y="1630684"/>
                  <a:pt x="2063222" y="1640879"/>
                </a:cubicBezTo>
                <a:cubicBezTo>
                  <a:pt x="2065678" y="1651074"/>
                  <a:pt x="2069770" y="1660041"/>
                  <a:pt x="2075500" y="1667780"/>
                </a:cubicBezTo>
                <a:cubicBezTo>
                  <a:pt x="2081230" y="1675519"/>
                  <a:pt x="2088746" y="1681621"/>
                  <a:pt x="2098048" y="1686085"/>
                </a:cubicBezTo>
                <a:cubicBezTo>
                  <a:pt x="2107350" y="1690550"/>
                  <a:pt x="2118847" y="1692783"/>
                  <a:pt x="2132539" y="1692783"/>
                </a:cubicBezTo>
                <a:cubicBezTo>
                  <a:pt x="2144743" y="1692783"/>
                  <a:pt x="2156537" y="1689806"/>
                  <a:pt x="2167922" y="1683853"/>
                </a:cubicBezTo>
                <a:cubicBezTo>
                  <a:pt x="2179308" y="1677900"/>
                  <a:pt x="2190507" y="1668970"/>
                  <a:pt x="2201521" y="1657064"/>
                </a:cubicBezTo>
                <a:lnTo>
                  <a:pt x="2201521" y="1680058"/>
                </a:lnTo>
                <a:cubicBezTo>
                  <a:pt x="2201521" y="1681546"/>
                  <a:pt x="2201893" y="1682848"/>
                  <a:pt x="2202637" y="1683965"/>
                </a:cubicBezTo>
                <a:cubicBezTo>
                  <a:pt x="2203381" y="1685081"/>
                  <a:pt x="2204647" y="1686011"/>
                  <a:pt x="2206432" y="1686755"/>
                </a:cubicBezTo>
                <a:cubicBezTo>
                  <a:pt x="2208218" y="1687499"/>
                  <a:pt x="2210636" y="1688057"/>
                  <a:pt x="2213687" y="1688429"/>
                </a:cubicBezTo>
                <a:cubicBezTo>
                  <a:pt x="2216738" y="1688802"/>
                  <a:pt x="2220719" y="1688988"/>
                  <a:pt x="2225631" y="1688988"/>
                </a:cubicBezTo>
                <a:cubicBezTo>
                  <a:pt x="2230244" y="1688988"/>
                  <a:pt x="2234077" y="1688802"/>
                  <a:pt x="2237128" y="1688429"/>
                </a:cubicBezTo>
                <a:cubicBezTo>
                  <a:pt x="2240179" y="1688057"/>
                  <a:pt x="2242634" y="1687499"/>
                  <a:pt x="2244495" y="1686755"/>
                </a:cubicBezTo>
                <a:cubicBezTo>
                  <a:pt x="2246355" y="1686011"/>
                  <a:pt x="2247657" y="1685081"/>
                  <a:pt x="2248402" y="1683965"/>
                </a:cubicBezTo>
                <a:cubicBezTo>
                  <a:pt x="2249146" y="1682848"/>
                  <a:pt x="2249518" y="1681546"/>
                  <a:pt x="2249518" y="1680058"/>
                </a:cubicBezTo>
                <a:lnTo>
                  <a:pt x="2249518" y="1480926"/>
                </a:lnTo>
                <a:cubicBezTo>
                  <a:pt x="2249518" y="1479438"/>
                  <a:pt x="2249071" y="1478135"/>
                  <a:pt x="2248178" y="1477019"/>
                </a:cubicBezTo>
                <a:cubicBezTo>
                  <a:pt x="2247285" y="1475903"/>
                  <a:pt x="2245797" y="1474973"/>
                  <a:pt x="2243713" y="1474229"/>
                </a:cubicBezTo>
                <a:cubicBezTo>
                  <a:pt x="2241630" y="1473485"/>
                  <a:pt x="2238802" y="1472926"/>
                  <a:pt x="2235230" y="1472554"/>
                </a:cubicBezTo>
                <a:cubicBezTo>
                  <a:pt x="2231659" y="1472182"/>
                  <a:pt x="2227119" y="1471996"/>
                  <a:pt x="2221613" y="1471996"/>
                </a:cubicBezTo>
                <a:cubicBezTo>
                  <a:pt x="2216106" y="1471996"/>
                  <a:pt x="2211567" y="1472182"/>
                  <a:pt x="2207995" y="1472554"/>
                </a:cubicBezTo>
                <a:cubicBezTo>
                  <a:pt x="2204423" y="1472926"/>
                  <a:pt x="2201558" y="1473485"/>
                  <a:pt x="2199400" y="1474229"/>
                </a:cubicBezTo>
                <a:cubicBezTo>
                  <a:pt x="2197242" y="1474973"/>
                  <a:pt x="2195753" y="1475903"/>
                  <a:pt x="2194935" y="1477019"/>
                </a:cubicBezTo>
                <a:cubicBezTo>
                  <a:pt x="2194117" y="1478135"/>
                  <a:pt x="2193707" y="1479438"/>
                  <a:pt x="2193707" y="1480926"/>
                </a:cubicBezTo>
                <a:lnTo>
                  <a:pt x="2193707" y="1613309"/>
                </a:lnTo>
                <a:cubicBezTo>
                  <a:pt x="2185522" y="1623280"/>
                  <a:pt x="2177820" y="1630870"/>
                  <a:pt x="2170602" y="1636079"/>
                </a:cubicBezTo>
                <a:cubicBezTo>
                  <a:pt x="2163384" y="1641288"/>
                  <a:pt x="2156203" y="1643893"/>
                  <a:pt x="2149059" y="1643893"/>
                </a:cubicBezTo>
                <a:cubicBezTo>
                  <a:pt x="2143403" y="1643893"/>
                  <a:pt x="2138454" y="1642814"/>
                  <a:pt x="2134213" y="1640656"/>
                </a:cubicBezTo>
                <a:cubicBezTo>
                  <a:pt x="2129972" y="1638498"/>
                  <a:pt x="2126474" y="1635447"/>
                  <a:pt x="2123721" y="1631503"/>
                </a:cubicBezTo>
                <a:cubicBezTo>
                  <a:pt x="2120967" y="1627559"/>
                  <a:pt x="2118921" y="1622834"/>
                  <a:pt x="2117582" y="1617327"/>
                </a:cubicBezTo>
                <a:cubicBezTo>
                  <a:pt x="2116242" y="1611820"/>
                  <a:pt x="2115573" y="1603858"/>
                  <a:pt x="2115573" y="1593440"/>
                </a:cubicBezTo>
                <a:lnTo>
                  <a:pt x="2115573" y="1480926"/>
                </a:lnTo>
                <a:cubicBezTo>
                  <a:pt x="2115573" y="1479438"/>
                  <a:pt x="2115126" y="1478135"/>
                  <a:pt x="2114233" y="1477019"/>
                </a:cubicBezTo>
                <a:cubicBezTo>
                  <a:pt x="2113341" y="1475903"/>
                  <a:pt x="2111815" y="1474973"/>
                  <a:pt x="2109657" y="1474229"/>
                </a:cubicBezTo>
                <a:cubicBezTo>
                  <a:pt x="2107499" y="1473485"/>
                  <a:pt x="2104634" y="1472926"/>
                  <a:pt x="2101062" y="1472554"/>
                </a:cubicBezTo>
                <a:cubicBezTo>
                  <a:pt x="2097490" y="1472182"/>
                  <a:pt x="2092950" y="1471996"/>
                  <a:pt x="2087444" y="1471996"/>
                </a:cubicBezTo>
                <a:close/>
                <a:moveTo>
                  <a:pt x="8863960" y="1468424"/>
                </a:moveTo>
                <a:cubicBezTo>
                  <a:pt x="8869913" y="1468424"/>
                  <a:pt x="8875754" y="1468945"/>
                  <a:pt x="8881484" y="1469987"/>
                </a:cubicBezTo>
                <a:cubicBezTo>
                  <a:pt x="8887214" y="1471029"/>
                  <a:pt x="8892572" y="1472443"/>
                  <a:pt x="8897558" y="1474229"/>
                </a:cubicBezTo>
                <a:cubicBezTo>
                  <a:pt x="8902543" y="1476014"/>
                  <a:pt x="8907008" y="1478024"/>
                  <a:pt x="8910952" y="1480256"/>
                </a:cubicBezTo>
                <a:cubicBezTo>
                  <a:pt x="8914896" y="1482489"/>
                  <a:pt x="8917687" y="1484423"/>
                  <a:pt x="8919324" y="1486060"/>
                </a:cubicBezTo>
                <a:cubicBezTo>
                  <a:pt x="8920961" y="1487698"/>
                  <a:pt x="8922114" y="1489074"/>
                  <a:pt x="8922784" y="1490190"/>
                </a:cubicBezTo>
                <a:cubicBezTo>
                  <a:pt x="8923454" y="1491307"/>
                  <a:pt x="8923975" y="1492758"/>
                  <a:pt x="8924347" y="1494544"/>
                </a:cubicBezTo>
                <a:cubicBezTo>
                  <a:pt x="8924719" y="1496330"/>
                  <a:pt x="8925016" y="1498525"/>
                  <a:pt x="8925240" y="1501129"/>
                </a:cubicBezTo>
                <a:cubicBezTo>
                  <a:pt x="8925463" y="1503734"/>
                  <a:pt x="8925575" y="1506896"/>
                  <a:pt x="8925575" y="1510617"/>
                </a:cubicBezTo>
                <a:cubicBezTo>
                  <a:pt x="8925575" y="1519249"/>
                  <a:pt x="8924830" y="1525314"/>
                  <a:pt x="8923342" y="1528811"/>
                </a:cubicBezTo>
                <a:cubicBezTo>
                  <a:pt x="8921854" y="1532309"/>
                  <a:pt x="8919919" y="1534057"/>
                  <a:pt x="8917538" y="1534057"/>
                </a:cubicBezTo>
                <a:cubicBezTo>
                  <a:pt x="8915008" y="1534057"/>
                  <a:pt x="8912329" y="1533016"/>
                  <a:pt x="8909501" y="1530932"/>
                </a:cubicBezTo>
                <a:cubicBezTo>
                  <a:pt x="8906673" y="1528849"/>
                  <a:pt x="8903325" y="1526542"/>
                  <a:pt x="8899455" y="1524012"/>
                </a:cubicBezTo>
                <a:cubicBezTo>
                  <a:pt x="8895586" y="1521482"/>
                  <a:pt x="8890972" y="1519175"/>
                  <a:pt x="8885614" y="1517091"/>
                </a:cubicBezTo>
                <a:cubicBezTo>
                  <a:pt x="8880256" y="1515008"/>
                  <a:pt x="8873857" y="1513966"/>
                  <a:pt x="8866415" y="1513966"/>
                </a:cubicBezTo>
                <a:cubicBezTo>
                  <a:pt x="8851830" y="1513966"/>
                  <a:pt x="8840668" y="1519584"/>
                  <a:pt x="8832929" y="1530821"/>
                </a:cubicBezTo>
                <a:cubicBezTo>
                  <a:pt x="8825190" y="1542057"/>
                  <a:pt x="8821320" y="1558540"/>
                  <a:pt x="8821320" y="1580269"/>
                </a:cubicBezTo>
                <a:cubicBezTo>
                  <a:pt x="8821320" y="1590984"/>
                  <a:pt x="8822288" y="1600435"/>
                  <a:pt x="8824223" y="1608620"/>
                </a:cubicBezTo>
                <a:cubicBezTo>
                  <a:pt x="8826157" y="1616806"/>
                  <a:pt x="8829022" y="1623652"/>
                  <a:pt x="8832817" y="1629159"/>
                </a:cubicBezTo>
                <a:cubicBezTo>
                  <a:pt x="8836613" y="1634665"/>
                  <a:pt x="8841375" y="1638795"/>
                  <a:pt x="8847105" y="1641549"/>
                </a:cubicBezTo>
                <a:cubicBezTo>
                  <a:pt x="8852835" y="1644302"/>
                  <a:pt x="8859495" y="1645679"/>
                  <a:pt x="8867085" y="1645679"/>
                </a:cubicBezTo>
                <a:cubicBezTo>
                  <a:pt x="8874824" y="1645679"/>
                  <a:pt x="8881484" y="1644525"/>
                  <a:pt x="8887065" y="1642218"/>
                </a:cubicBezTo>
                <a:cubicBezTo>
                  <a:pt x="8892646" y="1639912"/>
                  <a:pt x="8897520" y="1637344"/>
                  <a:pt x="8901688" y="1634517"/>
                </a:cubicBezTo>
                <a:cubicBezTo>
                  <a:pt x="8905855" y="1631689"/>
                  <a:pt x="8909352" y="1629122"/>
                  <a:pt x="8912180" y="1626815"/>
                </a:cubicBezTo>
                <a:cubicBezTo>
                  <a:pt x="8915008" y="1624508"/>
                  <a:pt x="8917389" y="1623354"/>
                  <a:pt x="8919324" y="1623354"/>
                </a:cubicBezTo>
                <a:cubicBezTo>
                  <a:pt x="8920663" y="1623354"/>
                  <a:pt x="8921779" y="1623726"/>
                  <a:pt x="8922672" y="1624471"/>
                </a:cubicBezTo>
                <a:cubicBezTo>
                  <a:pt x="8923565" y="1625215"/>
                  <a:pt x="8924272" y="1626591"/>
                  <a:pt x="8924793" y="1628601"/>
                </a:cubicBezTo>
                <a:cubicBezTo>
                  <a:pt x="8925314" y="1630610"/>
                  <a:pt x="8925723" y="1633177"/>
                  <a:pt x="8926021" y="1636302"/>
                </a:cubicBezTo>
                <a:cubicBezTo>
                  <a:pt x="8926319" y="1639428"/>
                  <a:pt x="8926468" y="1643446"/>
                  <a:pt x="8926468" y="1648357"/>
                </a:cubicBezTo>
                <a:cubicBezTo>
                  <a:pt x="8926468" y="1652227"/>
                  <a:pt x="8926356" y="1655464"/>
                  <a:pt x="8926133" y="1658069"/>
                </a:cubicBezTo>
                <a:cubicBezTo>
                  <a:pt x="8925909" y="1660673"/>
                  <a:pt x="8925612" y="1662868"/>
                  <a:pt x="8925240" y="1664654"/>
                </a:cubicBezTo>
                <a:cubicBezTo>
                  <a:pt x="8924868" y="1666440"/>
                  <a:pt x="8924421" y="1667891"/>
                  <a:pt x="8923900" y="1669007"/>
                </a:cubicBezTo>
                <a:cubicBezTo>
                  <a:pt x="8923379" y="1670124"/>
                  <a:pt x="8922226" y="1671538"/>
                  <a:pt x="8920440" y="1673249"/>
                </a:cubicBezTo>
                <a:cubicBezTo>
                  <a:pt x="8918654" y="1674961"/>
                  <a:pt x="8915603" y="1677044"/>
                  <a:pt x="8911287" y="1679500"/>
                </a:cubicBezTo>
                <a:cubicBezTo>
                  <a:pt x="8906971" y="1681955"/>
                  <a:pt x="8902060" y="1684151"/>
                  <a:pt x="8896553" y="1686085"/>
                </a:cubicBezTo>
                <a:cubicBezTo>
                  <a:pt x="8891046" y="1688020"/>
                  <a:pt x="8885056" y="1689583"/>
                  <a:pt x="8878582" y="1690774"/>
                </a:cubicBezTo>
                <a:cubicBezTo>
                  <a:pt x="8872108" y="1691964"/>
                  <a:pt x="8865448" y="1692559"/>
                  <a:pt x="8858602" y="1692559"/>
                </a:cubicBezTo>
                <a:cubicBezTo>
                  <a:pt x="8843273" y="1692559"/>
                  <a:pt x="8829692" y="1690178"/>
                  <a:pt x="8817860" y="1685416"/>
                </a:cubicBezTo>
                <a:cubicBezTo>
                  <a:pt x="8806028" y="1680653"/>
                  <a:pt x="8796094" y="1673621"/>
                  <a:pt x="8788057" y="1664319"/>
                </a:cubicBezTo>
                <a:cubicBezTo>
                  <a:pt x="8780021" y="1655018"/>
                  <a:pt x="8773956" y="1643669"/>
                  <a:pt x="8769863" y="1630275"/>
                </a:cubicBezTo>
                <a:cubicBezTo>
                  <a:pt x="8765770" y="1616880"/>
                  <a:pt x="8763724" y="1601551"/>
                  <a:pt x="8763724" y="1584287"/>
                </a:cubicBezTo>
                <a:cubicBezTo>
                  <a:pt x="8763724" y="1564344"/>
                  <a:pt x="8766217" y="1547117"/>
                  <a:pt x="8771203" y="1532606"/>
                </a:cubicBezTo>
                <a:cubicBezTo>
                  <a:pt x="8776188" y="1518096"/>
                  <a:pt x="8783146" y="1506078"/>
                  <a:pt x="8792076" y="1496553"/>
                </a:cubicBezTo>
                <a:cubicBezTo>
                  <a:pt x="8801005" y="1487028"/>
                  <a:pt x="8811572" y="1479958"/>
                  <a:pt x="8823776" y="1475345"/>
                </a:cubicBezTo>
                <a:cubicBezTo>
                  <a:pt x="8835980" y="1470731"/>
                  <a:pt x="8849375" y="1468424"/>
                  <a:pt x="8863960" y="1468424"/>
                </a:cubicBezTo>
                <a:close/>
                <a:moveTo>
                  <a:pt x="10484400" y="1468201"/>
                </a:moveTo>
                <a:cubicBezTo>
                  <a:pt x="10490651" y="1468201"/>
                  <a:pt x="10496715" y="1468648"/>
                  <a:pt x="10502594" y="1469541"/>
                </a:cubicBezTo>
                <a:cubicBezTo>
                  <a:pt x="10508473" y="1470434"/>
                  <a:pt x="10513793" y="1471550"/>
                  <a:pt x="10518556" y="1472889"/>
                </a:cubicBezTo>
                <a:cubicBezTo>
                  <a:pt x="10523318" y="1474229"/>
                  <a:pt x="10527337" y="1475680"/>
                  <a:pt x="10530611" y="1477242"/>
                </a:cubicBezTo>
                <a:cubicBezTo>
                  <a:pt x="10533885" y="1478805"/>
                  <a:pt x="10536229" y="1480144"/>
                  <a:pt x="10537643" y="1481261"/>
                </a:cubicBezTo>
                <a:cubicBezTo>
                  <a:pt x="10539057" y="1482377"/>
                  <a:pt x="10540061" y="1483493"/>
                  <a:pt x="10540657" y="1484609"/>
                </a:cubicBezTo>
                <a:cubicBezTo>
                  <a:pt x="10541252" y="1485726"/>
                  <a:pt x="10541699" y="1487065"/>
                  <a:pt x="10541996" y="1488628"/>
                </a:cubicBezTo>
                <a:cubicBezTo>
                  <a:pt x="10542294" y="1490190"/>
                  <a:pt x="10542554" y="1492125"/>
                  <a:pt x="10542778" y="1494432"/>
                </a:cubicBezTo>
                <a:cubicBezTo>
                  <a:pt x="10543001" y="1496739"/>
                  <a:pt x="10543112" y="1499604"/>
                  <a:pt x="10543112" y="1503027"/>
                </a:cubicBezTo>
                <a:cubicBezTo>
                  <a:pt x="10543112" y="1507045"/>
                  <a:pt x="10543001" y="1510319"/>
                  <a:pt x="10542778" y="1512850"/>
                </a:cubicBezTo>
                <a:cubicBezTo>
                  <a:pt x="10542554" y="1515380"/>
                  <a:pt x="10542182" y="1517389"/>
                  <a:pt x="10541661" y="1518877"/>
                </a:cubicBezTo>
                <a:cubicBezTo>
                  <a:pt x="10541140" y="1520365"/>
                  <a:pt x="10540434" y="1521370"/>
                  <a:pt x="10539541" y="1521891"/>
                </a:cubicBezTo>
                <a:cubicBezTo>
                  <a:pt x="10538648" y="1522412"/>
                  <a:pt x="10537606" y="1522672"/>
                  <a:pt x="10536415" y="1522672"/>
                </a:cubicBezTo>
                <a:cubicBezTo>
                  <a:pt x="10535076" y="1522672"/>
                  <a:pt x="10532992" y="1521891"/>
                  <a:pt x="10530164" y="1520328"/>
                </a:cubicBezTo>
                <a:cubicBezTo>
                  <a:pt x="10527337" y="1518765"/>
                  <a:pt x="10523802" y="1517091"/>
                  <a:pt x="10519560" y="1515305"/>
                </a:cubicBezTo>
                <a:cubicBezTo>
                  <a:pt x="10515319" y="1513519"/>
                  <a:pt x="10510407" y="1511845"/>
                  <a:pt x="10504826" y="1510282"/>
                </a:cubicBezTo>
                <a:cubicBezTo>
                  <a:pt x="10499245" y="1508720"/>
                  <a:pt x="10492883" y="1507938"/>
                  <a:pt x="10485739" y="1507938"/>
                </a:cubicBezTo>
                <a:cubicBezTo>
                  <a:pt x="10480679" y="1507938"/>
                  <a:pt x="10476289" y="1508459"/>
                  <a:pt x="10472568" y="1509501"/>
                </a:cubicBezTo>
                <a:cubicBezTo>
                  <a:pt x="10468847" y="1510543"/>
                  <a:pt x="10465796" y="1512031"/>
                  <a:pt x="10463415" y="1513966"/>
                </a:cubicBezTo>
                <a:cubicBezTo>
                  <a:pt x="10461034" y="1515901"/>
                  <a:pt x="10459248" y="1518170"/>
                  <a:pt x="10458057" y="1520775"/>
                </a:cubicBezTo>
                <a:cubicBezTo>
                  <a:pt x="10456867" y="1523379"/>
                  <a:pt x="10456271" y="1526170"/>
                  <a:pt x="10456271" y="1529146"/>
                </a:cubicBezTo>
                <a:cubicBezTo>
                  <a:pt x="10456271" y="1533760"/>
                  <a:pt x="10457685" y="1537629"/>
                  <a:pt x="10460513" y="1540755"/>
                </a:cubicBezTo>
                <a:cubicBezTo>
                  <a:pt x="10463341" y="1543880"/>
                  <a:pt x="10467061" y="1546634"/>
                  <a:pt x="10471675" y="1549015"/>
                </a:cubicBezTo>
                <a:cubicBezTo>
                  <a:pt x="10476289" y="1551396"/>
                  <a:pt x="10481535" y="1553628"/>
                  <a:pt x="10487414" y="1555712"/>
                </a:cubicBezTo>
                <a:cubicBezTo>
                  <a:pt x="10493292" y="1557796"/>
                  <a:pt x="10499245" y="1560065"/>
                  <a:pt x="10505273" y="1562521"/>
                </a:cubicBezTo>
                <a:cubicBezTo>
                  <a:pt x="10511300" y="1564977"/>
                  <a:pt x="10517254" y="1567842"/>
                  <a:pt x="10523132" y="1571116"/>
                </a:cubicBezTo>
                <a:cubicBezTo>
                  <a:pt x="10529011" y="1574390"/>
                  <a:pt x="10534257" y="1578408"/>
                  <a:pt x="10538871" y="1583171"/>
                </a:cubicBezTo>
                <a:cubicBezTo>
                  <a:pt x="10543484" y="1587933"/>
                  <a:pt x="10547205" y="1593626"/>
                  <a:pt x="10550033" y="1600249"/>
                </a:cubicBezTo>
                <a:cubicBezTo>
                  <a:pt x="10552861" y="1606872"/>
                  <a:pt x="10554275" y="1614722"/>
                  <a:pt x="10554275" y="1623801"/>
                </a:cubicBezTo>
                <a:cubicBezTo>
                  <a:pt x="10554275" y="1635112"/>
                  <a:pt x="10552154" y="1645083"/>
                  <a:pt x="10547912" y="1653715"/>
                </a:cubicBezTo>
                <a:cubicBezTo>
                  <a:pt x="10543671" y="1662347"/>
                  <a:pt x="10537680" y="1669566"/>
                  <a:pt x="10529941" y="1675370"/>
                </a:cubicBezTo>
                <a:cubicBezTo>
                  <a:pt x="10522202" y="1681174"/>
                  <a:pt x="10513049" y="1685527"/>
                  <a:pt x="10502482" y="1688429"/>
                </a:cubicBezTo>
                <a:cubicBezTo>
                  <a:pt x="10491916" y="1691332"/>
                  <a:pt x="10480456" y="1692783"/>
                  <a:pt x="10468103" y="1692783"/>
                </a:cubicBezTo>
                <a:cubicBezTo>
                  <a:pt x="10460662" y="1692783"/>
                  <a:pt x="10453555" y="1692225"/>
                  <a:pt x="10446783" y="1691108"/>
                </a:cubicBezTo>
                <a:cubicBezTo>
                  <a:pt x="10440012" y="1689992"/>
                  <a:pt x="10433947" y="1688578"/>
                  <a:pt x="10428589" y="1686867"/>
                </a:cubicBezTo>
                <a:cubicBezTo>
                  <a:pt x="10423231" y="1685155"/>
                  <a:pt x="10418767" y="1683407"/>
                  <a:pt x="10415195" y="1681621"/>
                </a:cubicBezTo>
                <a:cubicBezTo>
                  <a:pt x="10411623" y="1679835"/>
                  <a:pt x="10409018" y="1678160"/>
                  <a:pt x="10407381" y="1676598"/>
                </a:cubicBezTo>
                <a:cubicBezTo>
                  <a:pt x="10405744" y="1675035"/>
                  <a:pt x="10404479" y="1672579"/>
                  <a:pt x="10403586" y="1669231"/>
                </a:cubicBezTo>
                <a:cubicBezTo>
                  <a:pt x="10402693" y="1665882"/>
                  <a:pt x="10402247" y="1660934"/>
                  <a:pt x="10402247" y="1654385"/>
                </a:cubicBezTo>
                <a:cubicBezTo>
                  <a:pt x="10402247" y="1650069"/>
                  <a:pt x="10402395" y="1646609"/>
                  <a:pt x="10402693" y="1644004"/>
                </a:cubicBezTo>
                <a:cubicBezTo>
                  <a:pt x="10402991" y="1641400"/>
                  <a:pt x="10403437" y="1639316"/>
                  <a:pt x="10404033" y="1637754"/>
                </a:cubicBezTo>
                <a:cubicBezTo>
                  <a:pt x="10404628" y="1636191"/>
                  <a:pt x="10405372" y="1635149"/>
                  <a:pt x="10406265" y="1634628"/>
                </a:cubicBezTo>
                <a:cubicBezTo>
                  <a:pt x="10407158" y="1634107"/>
                  <a:pt x="10408274" y="1633847"/>
                  <a:pt x="10409614" y="1633847"/>
                </a:cubicBezTo>
                <a:cubicBezTo>
                  <a:pt x="10411251" y="1633847"/>
                  <a:pt x="10413669" y="1634777"/>
                  <a:pt x="10416869" y="1636637"/>
                </a:cubicBezTo>
                <a:cubicBezTo>
                  <a:pt x="10420069" y="1638498"/>
                  <a:pt x="10424050" y="1640544"/>
                  <a:pt x="10428812" y="1642776"/>
                </a:cubicBezTo>
                <a:cubicBezTo>
                  <a:pt x="10433575" y="1645009"/>
                  <a:pt x="10439119" y="1647093"/>
                  <a:pt x="10445444" y="1649027"/>
                </a:cubicBezTo>
                <a:cubicBezTo>
                  <a:pt x="10451769" y="1650962"/>
                  <a:pt x="10458950" y="1651929"/>
                  <a:pt x="10466987" y="1651929"/>
                </a:cubicBezTo>
                <a:cubicBezTo>
                  <a:pt x="10472047" y="1651929"/>
                  <a:pt x="10476549" y="1651409"/>
                  <a:pt x="10480493" y="1650367"/>
                </a:cubicBezTo>
                <a:cubicBezTo>
                  <a:pt x="10484437" y="1649325"/>
                  <a:pt x="10487860" y="1647837"/>
                  <a:pt x="10490762" y="1645902"/>
                </a:cubicBezTo>
                <a:cubicBezTo>
                  <a:pt x="10493664" y="1643967"/>
                  <a:pt x="10495859" y="1641511"/>
                  <a:pt x="10497348" y="1638535"/>
                </a:cubicBezTo>
                <a:cubicBezTo>
                  <a:pt x="10498836" y="1635558"/>
                  <a:pt x="10499580" y="1632135"/>
                  <a:pt x="10499580" y="1628266"/>
                </a:cubicBezTo>
                <a:cubicBezTo>
                  <a:pt x="10499580" y="1623801"/>
                  <a:pt x="10498204" y="1619969"/>
                  <a:pt x="10495450" y="1616769"/>
                </a:cubicBezTo>
                <a:cubicBezTo>
                  <a:pt x="10492697" y="1613569"/>
                  <a:pt x="10489051" y="1610778"/>
                  <a:pt x="10484511" y="1608397"/>
                </a:cubicBezTo>
                <a:cubicBezTo>
                  <a:pt x="10479972" y="1606016"/>
                  <a:pt x="10474838" y="1603784"/>
                  <a:pt x="10469108" y="1601700"/>
                </a:cubicBezTo>
                <a:cubicBezTo>
                  <a:pt x="10463378" y="1599616"/>
                  <a:pt x="10457499" y="1597309"/>
                  <a:pt x="10451472" y="1594779"/>
                </a:cubicBezTo>
                <a:cubicBezTo>
                  <a:pt x="10445444" y="1592249"/>
                  <a:pt x="10439565" y="1589347"/>
                  <a:pt x="10433835" y="1586073"/>
                </a:cubicBezTo>
                <a:cubicBezTo>
                  <a:pt x="10428105" y="1582799"/>
                  <a:pt x="10422971" y="1578780"/>
                  <a:pt x="10418432" y="1574018"/>
                </a:cubicBezTo>
                <a:cubicBezTo>
                  <a:pt x="10413892" y="1569255"/>
                  <a:pt x="10410246" y="1563526"/>
                  <a:pt x="10407493" y="1556828"/>
                </a:cubicBezTo>
                <a:cubicBezTo>
                  <a:pt x="10404739" y="1550131"/>
                  <a:pt x="10403363" y="1542094"/>
                  <a:pt x="10403363" y="1532718"/>
                </a:cubicBezTo>
                <a:cubicBezTo>
                  <a:pt x="10403363" y="1523193"/>
                  <a:pt x="10405223" y="1514449"/>
                  <a:pt x="10408944" y="1506487"/>
                </a:cubicBezTo>
                <a:cubicBezTo>
                  <a:pt x="10412665" y="1498525"/>
                  <a:pt x="10418022" y="1491716"/>
                  <a:pt x="10425017" y="1486060"/>
                </a:cubicBezTo>
                <a:cubicBezTo>
                  <a:pt x="10432012" y="1480405"/>
                  <a:pt x="10440533" y="1476014"/>
                  <a:pt x="10450579" y="1472889"/>
                </a:cubicBezTo>
                <a:cubicBezTo>
                  <a:pt x="10460624" y="1469764"/>
                  <a:pt x="10471898" y="1468201"/>
                  <a:pt x="10484400" y="1468201"/>
                </a:cubicBezTo>
                <a:close/>
                <a:moveTo>
                  <a:pt x="10362584" y="1468201"/>
                </a:moveTo>
                <a:cubicBezTo>
                  <a:pt x="10364519" y="1468201"/>
                  <a:pt x="10366602" y="1468313"/>
                  <a:pt x="10368835" y="1468536"/>
                </a:cubicBezTo>
                <a:cubicBezTo>
                  <a:pt x="10371067" y="1468759"/>
                  <a:pt x="10373374" y="1469131"/>
                  <a:pt x="10375755" y="1469652"/>
                </a:cubicBezTo>
                <a:cubicBezTo>
                  <a:pt x="10378136" y="1470173"/>
                  <a:pt x="10380220" y="1470768"/>
                  <a:pt x="10382006" y="1471438"/>
                </a:cubicBezTo>
                <a:cubicBezTo>
                  <a:pt x="10383792" y="1472108"/>
                  <a:pt x="10385094" y="1472815"/>
                  <a:pt x="10385913" y="1473559"/>
                </a:cubicBezTo>
                <a:cubicBezTo>
                  <a:pt x="10386731" y="1474303"/>
                  <a:pt x="10387327" y="1475122"/>
                  <a:pt x="10387699" y="1476014"/>
                </a:cubicBezTo>
                <a:cubicBezTo>
                  <a:pt x="10388071" y="1476908"/>
                  <a:pt x="10388406" y="1478135"/>
                  <a:pt x="10388703" y="1479698"/>
                </a:cubicBezTo>
                <a:cubicBezTo>
                  <a:pt x="10389001" y="1481261"/>
                  <a:pt x="10389224" y="1483605"/>
                  <a:pt x="10389373" y="1486730"/>
                </a:cubicBezTo>
                <a:cubicBezTo>
                  <a:pt x="10389522" y="1489856"/>
                  <a:pt x="10389596" y="1494097"/>
                  <a:pt x="10389596" y="1499455"/>
                </a:cubicBezTo>
                <a:cubicBezTo>
                  <a:pt x="10389596" y="1504813"/>
                  <a:pt x="10389447" y="1509203"/>
                  <a:pt x="10389150" y="1512626"/>
                </a:cubicBezTo>
                <a:cubicBezTo>
                  <a:pt x="10388852" y="1516049"/>
                  <a:pt x="10388406" y="1518728"/>
                  <a:pt x="10387810" y="1520663"/>
                </a:cubicBezTo>
                <a:cubicBezTo>
                  <a:pt x="10387215" y="1522598"/>
                  <a:pt x="10386434" y="1523937"/>
                  <a:pt x="10385466" y="1524681"/>
                </a:cubicBezTo>
                <a:cubicBezTo>
                  <a:pt x="10384499" y="1525426"/>
                  <a:pt x="10383271" y="1525798"/>
                  <a:pt x="10381783" y="1525798"/>
                </a:cubicBezTo>
                <a:cubicBezTo>
                  <a:pt x="10380592" y="1525798"/>
                  <a:pt x="10379253" y="1525537"/>
                  <a:pt x="10377764" y="1525016"/>
                </a:cubicBezTo>
                <a:cubicBezTo>
                  <a:pt x="10376276" y="1524495"/>
                  <a:pt x="10374602" y="1523937"/>
                  <a:pt x="10372741" y="1523342"/>
                </a:cubicBezTo>
                <a:cubicBezTo>
                  <a:pt x="10370881" y="1522747"/>
                  <a:pt x="10368835" y="1522188"/>
                  <a:pt x="10366602" y="1521668"/>
                </a:cubicBezTo>
                <a:cubicBezTo>
                  <a:pt x="10364370" y="1521147"/>
                  <a:pt x="10361914" y="1520886"/>
                  <a:pt x="10359235" y="1520886"/>
                </a:cubicBezTo>
                <a:cubicBezTo>
                  <a:pt x="10356110" y="1520886"/>
                  <a:pt x="10352984" y="1521519"/>
                  <a:pt x="10349859" y="1522784"/>
                </a:cubicBezTo>
                <a:cubicBezTo>
                  <a:pt x="10346734" y="1524049"/>
                  <a:pt x="10343497" y="1526021"/>
                  <a:pt x="10340148" y="1528700"/>
                </a:cubicBezTo>
                <a:cubicBezTo>
                  <a:pt x="10336799" y="1531379"/>
                  <a:pt x="10333302" y="1534951"/>
                  <a:pt x="10329656" y="1539415"/>
                </a:cubicBezTo>
                <a:cubicBezTo>
                  <a:pt x="10326009" y="1543880"/>
                  <a:pt x="10322103" y="1549387"/>
                  <a:pt x="10317935" y="1555935"/>
                </a:cubicBezTo>
                <a:lnTo>
                  <a:pt x="10317935" y="1680058"/>
                </a:lnTo>
                <a:cubicBezTo>
                  <a:pt x="10317935" y="1681546"/>
                  <a:pt x="10317489" y="1682848"/>
                  <a:pt x="10316596" y="1683965"/>
                </a:cubicBezTo>
                <a:cubicBezTo>
                  <a:pt x="10315703" y="1685081"/>
                  <a:pt x="10314178" y="1686011"/>
                  <a:pt x="10312020" y="1686755"/>
                </a:cubicBezTo>
                <a:cubicBezTo>
                  <a:pt x="10309862" y="1687499"/>
                  <a:pt x="10306997" y="1688057"/>
                  <a:pt x="10303425" y="1688429"/>
                </a:cubicBezTo>
                <a:cubicBezTo>
                  <a:pt x="10299853" y="1688802"/>
                  <a:pt x="10295314" y="1688988"/>
                  <a:pt x="10289807" y="1688988"/>
                </a:cubicBezTo>
                <a:cubicBezTo>
                  <a:pt x="10284300" y="1688988"/>
                  <a:pt x="10279761" y="1688802"/>
                  <a:pt x="10276189" y="1688429"/>
                </a:cubicBezTo>
                <a:cubicBezTo>
                  <a:pt x="10272617" y="1688057"/>
                  <a:pt x="10269752" y="1687499"/>
                  <a:pt x="10267594" y="1686755"/>
                </a:cubicBezTo>
                <a:cubicBezTo>
                  <a:pt x="10265436" y="1686011"/>
                  <a:pt x="10263911" y="1685081"/>
                  <a:pt x="10263018" y="1683965"/>
                </a:cubicBezTo>
                <a:cubicBezTo>
                  <a:pt x="10262125" y="1682848"/>
                  <a:pt x="10261678" y="1681546"/>
                  <a:pt x="10261678" y="1680058"/>
                </a:cubicBezTo>
                <a:lnTo>
                  <a:pt x="10261678" y="1480926"/>
                </a:lnTo>
                <a:cubicBezTo>
                  <a:pt x="10261678" y="1479438"/>
                  <a:pt x="10262051" y="1478135"/>
                  <a:pt x="10262795" y="1477019"/>
                </a:cubicBezTo>
                <a:cubicBezTo>
                  <a:pt x="10263539" y="1475903"/>
                  <a:pt x="10264878" y="1474973"/>
                  <a:pt x="10266813" y="1474229"/>
                </a:cubicBezTo>
                <a:cubicBezTo>
                  <a:pt x="10268748" y="1473485"/>
                  <a:pt x="10271241" y="1472926"/>
                  <a:pt x="10274292" y="1472554"/>
                </a:cubicBezTo>
                <a:cubicBezTo>
                  <a:pt x="10277343" y="1472182"/>
                  <a:pt x="10281175" y="1471996"/>
                  <a:pt x="10285789" y="1471996"/>
                </a:cubicBezTo>
                <a:cubicBezTo>
                  <a:pt x="10290551" y="1471996"/>
                  <a:pt x="10294495" y="1472182"/>
                  <a:pt x="10297620" y="1472554"/>
                </a:cubicBezTo>
                <a:cubicBezTo>
                  <a:pt x="10300746" y="1472926"/>
                  <a:pt x="10303164" y="1473485"/>
                  <a:pt x="10304876" y="1474229"/>
                </a:cubicBezTo>
                <a:cubicBezTo>
                  <a:pt x="10306587" y="1474973"/>
                  <a:pt x="10307815" y="1475903"/>
                  <a:pt x="10308559" y="1477019"/>
                </a:cubicBezTo>
                <a:cubicBezTo>
                  <a:pt x="10309303" y="1478135"/>
                  <a:pt x="10309676" y="1479438"/>
                  <a:pt x="10309676" y="1480926"/>
                </a:cubicBezTo>
                <a:lnTo>
                  <a:pt x="10309676" y="1505706"/>
                </a:lnTo>
                <a:cubicBezTo>
                  <a:pt x="10314884" y="1498264"/>
                  <a:pt x="10319796" y="1492125"/>
                  <a:pt x="10324409" y="1487288"/>
                </a:cubicBezTo>
                <a:cubicBezTo>
                  <a:pt x="10329023" y="1482451"/>
                  <a:pt x="10333414" y="1478619"/>
                  <a:pt x="10337581" y="1475791"/>
                </a:cubicBezTo>
                <a:cubicBezTo>
                  <a:pt x="10341748" y="1472964"/>
                  <a:pt x="10345915" y="1470992"/>
                  <a:pt x="10350082" y="1469875"/>
                </a:cubicBezTo>
                <a:cubicBezTo>
                  <a:pt x="10354250" y="1468759"/>
                  <a:pt x="10358417" y="1468201"/>
                  <a:pt x="10362584" y="1468201"/>
                </a:cubicBezTo>
                <a:close/>
                <a:moveTo>
                  <a:pt x="10123045" y="1468201"/>
                </a:moveTo>
                <a:cubicBezTo>
                  <a:pt x="10139714" y="1468201"/>
                  <a:pt x="10153964" y="1470657"/>
                  <a:pt x="10165796" y="1475568"/>
                </a:cubicBezTo>
                <a:cubicBezTo>
                  <a:pt x="10177628" y="1480479"/>
                  <a:pt x="10187339" y="1487288"/>
                  <a:pt x="10194929" y="1495995"/>
                </a:cubicBezTo>
                <a:cubicBezTo>
                  <a:pt x="10202519" y="1504701"/>
                  <a:pt x="10208100" y="1515008"/>
                  <a:pt x="10211672" y="1526914"/>
                </a:cubicBezTo>
                <a:cubicBezTo>
                  <a:pt x="10215244" y="1538820"/>
                  <a:pt x="10217030" y="1551768"/>
                  <a:pt x="10217030" y="1565758"/>
                </a:cubicBezTo>
                <a:lnTo>
                  <a:pt x="10217030" y="1574688"/>
                </a:lnTo>
                <a:cubicBezTo>
                  <a:pt x="10217030" y="1581534"/>
                  <a:pt x="10215505" y="1586594"/>
                  <a:pt x="10212454" y="1589868"/>
                </a:cubicBezTo>
                <a:cubicBezTo>
                  <a:pt x="10209403" y="1593142"/>
                  <a:pt x="10205198" y="1594779"/>
                  <a:pt x="10199840" y="1594779"/>
                </a:cubicBezTo>
                <a:lnTo>
                  <a:pt x="10078620" y="1594779"/>
                </a:lnTo>
                <a:cubicBezTo>
                  <a:pt x="10078620" y="1603263"/>
                  <a:pt x="10079624" y="1610964"/>
                  <a:pt x="10081634" y="1617885"/>
                </a:cubicBezTo>
                <a:cubicBezTo>
                  <a:pt x="10083643" y="1624805"/>
                  <a:pt x="10086843" y="1630684"/>
                  <a:pt x="10091233" y="1635521"/>
                </a:cubicBezTo>
                <a:cubicBezTo>
                  <a:pt x="10095623" y="1640358"/>
                  <a:pt x="10101279" y="1644042"/>
                  <a:pt x="10108199" y="1646572"/>
                </a:cubicBezTo>
                <a:cubicBezTo>
                  <a:pt x="10115120" y="1649102"/>
                  <a:pt x="10123417" y="1650367"/>
                  <a:pt x="10133091" y="1650367"/>
                </a:cubicBezTo>
                <a:cubicBezTo>
                  <a:pt x="10142914" y="1650367"/>
                  <a:pt x="10151546" y="1649660"/>
                  <a:pt x="10158987" y="1648246"/>
                </a:cubicBezTo>
                <a:cubicBezTo>
                  <a:pt x="10166428" y="1646832"/>
                  <a:pt x="10172865" y="1645269"/>
                  <a:pt x="10178297" y="1643558"/>
                </a:cubicBezTo>
                <a:cubicBezTo>
                  <a:pt x="10183730" y="1641846"/>
                  <a:pt x="10188232" y="1640284"/>
                  <a:pt x="10191804" y="1638870"/>
                </a:cubicBezTo>
                <a:cubicBezTo>
                  <a:pt x="10195376" y="1637456"/>
                  <a:pt x="10198278" y="1636749"/>
                  <a:pt x="10200510" y="1636749"/>
                </a:cubicBezTo>
                <a:cubicBezTo>
                  <a:pt x="10201850" y="1636749"/>
                  <a:pt x="10202966" y="1637009"/>
                  <a:pt x="10203859" y="1637530"/>
                </a:cubicBezTo>
                <a:cubicBezTo>
                  <a:pt x="10204752" y="1638051"/>
                  <a:pt x="10205496" y="1638981"/>
                  <a:pt x="10206091" y="1640321"/>
                </a:cubicBezTo>
                <a:cubicBezTo>
                  <a:pt x="10206686" y="1641660"/>
                  <a:pt x="10207096" y="1643558"/>
                  <a:pt x="10207319" y="1646013"/>
                </a:cubicBezTo>
                <a:cubicBezTo>
                  <a:pt x="10207542" y="1648469"/>
                  <a:pt x="10207654" y="1651557"/>
                  <a:pt x="10207654" y="1655278"/>
                </a:cubicBezTo>
                <a:cubicBezTo>
                  <a:pt x="10207654" y="1658552"/>
                  <a:pt x="10207579" y="1661343"/>
                  <a:pt x="10207431" y="1663650"/>
                </a:cubicBezTo>
                <a:cubicBezTo>
                  <a:pt x="10207282" y="1665956"/>
                  <a:pt x="10207059" y="1667928"/>
                  <a:pt x="10206761" y="1669566"/>
                </a:cubicBezTo>
                <a:cubicBezTo>
                  <a:pt x="10206463" y="1671203"/>
                  <a:pt x="10206017" y="1672579"/>
                  <a:pt x="10205421" y="1673696"/>
                </a:cubicBezTo>
                <a:cubicBezTo>
                  <a:pt x="10204826" y="1674812"/>
                  <a:pt x="10204045" y="1675891"/>
                  <a:pt x="10203077" y="1676933"/>
                </a:cubicBezTo>
                <a:cubicBezTo>
                  <a:pt x="10202110" y="1677974"/>
                  <a:pt x="10199468" y="1679388"/>
                  <a:pt x="10195152" y="1681174"/>
                </a:cubicBezTo>
                <a:cubicBezTo>
                  <a:pt x="10190836" y="1682960"/>
                  <a:pt x="10185330" y="1684709"/>
                  <a:pt x="10178632" y="1686420"/>
                </a:cubicBezTo>
                <a:cubicBezTo>
                  <a:pt x="10171935" y="1688132"/>
                  <a:pt x="10164270" y="1689620"/>
                  <a:pt x="10155638" y="1690885"/>
                </a:cubicBezTo>
                <a:cubicBezTo>
                  <a:pt x="10147006" y="1692150"/>
                  <a:pt x="10137779" y="1692783"/>
                  <a:pt x="10127956" y="1692783"/>
                </a:cubicBezTo>
                <a:cubicBezTo>
                  <a:pt x="10110246" y="1692783"/>
                  <a:pt x="10094730" y="1690550"/>
                  <a:pt x="10081410" y="1686085"/>
                </a:cubicBezTo>
                <a:cubicBezTo>
                  <a:pt x="10068090" y="1681621"/>
                  <a:pt x="10056965" y="1674849"/>
                  <a:pt x="10048036" y="1665770"/>
                </a:cubicBezTo>
                <a:cubicBezTo>
                  <a:pt x="10039106" y="1656692"/>
                  <a:pt x="10032446" y="1645232"/>
                  <a:pt x="10028055" y="1631391"/>
                </a:cubicBezTo>
                <a:cubicBezTo>
                  <a:pt x="10023665" y="1617550"/>
                  <a:pt x="10021470" y="1601328"/>
                  <a:pt x="10021470" y="1582724"/>
                </a:cubicBezTo>
                <a:cubicBezTo>
                  <a:pt x="10021470" y="1565014"/>
                  <a:pt x="10023777" y="1549052"/>
                  <a:pt x="10028390" y="1534839"/>
                </a:cubicBezTo>
                <a:cubicBezTo>
                  <a:pt x="10033004" y="1520626"/>
                  <a:pt x="10039701" y="1508571"/>
                  <a:pt x="10048482" y="1498674"/>
                </a:cubicBezTo>
                <a:cubicBezTo>
                  <a:pt x="10057263" y="1488777"/>
                  <a:pt x="10067941" y="1481224"/>
                  <a:pt x="10080517" y="1476014"/>
                </a:cubicBezTo>
                <a:cubicBezTo>
                  <a:pt x="10093093" y="1470806"/>
                  <a:pt x="10107269" y="1468201"/>
                  <a:pt x="10123045" y="1468201"/>
                </a:cubicBezTo>
                <a:close/>
                <a:moveTo>
                  <a:pt x="9377714" y="1468201"/>
                </a:moveTo>
                <a:cubicBezTo>
                  <a:pt x="9395574" y="1468201"/>
                  <a:pt x="9411052" y="1470620"/>
                  <a:pt x="9424149" y="1475456"/>
                </a:cubicBezTo>
                <a:cubicBezTo>
                  <a:pt x="9437246" y="1480293"/>
                  <a:pt x="9448073" y="1487400"/>
                  <a:pt x="9456630" y="1496776"/>
                </a:cubicBezTo>
                <a:cubicBezTo>
                  <a:pt x="9465188" y="1506152"/>
                  <a:pt x="9471551" y="1517686"/>
                  <a:pt x="9475718" y="1531379"/>
                </a:cubicBezTo>
                <a:cubicBezTo>
                  <a:pt x="9479885" y="1545071"/>
                  <a:pt x="9481968" y="1560772"/>
                  <a:pt x="9481968" y="1578483"/>
                </a:cubicBezTo>
                <a:cubicBezTo>
                  <a:pt x="9481968" y="1595449"/>
                  <a:pt x="9479736" y="1610927"/>
                  <a:pt x="9475271" y="1624917"/>
                </a:cubicBezTo>
                <a:cubicBezTo>
                  <a:pt x="9470806" y="1638907"/>
                  <a:pt x="9464035" y="1650962"/>
                  <a:pt x="9454956" y="1661082"/>
                </a:cubicBezTo>
                <a:cubicBezTo>
                  <a:pt x="9445878" y="1671203"/>
                  <a:pt x="9434492" y="1679016"/>
                  <a:pt x="9420800" y="1684523"/>
                </a:cubicBezTo>
                <a:cubicBezTo>
                  <a:pt x="9407108" y="1690029"/>
                  <a:pt x="9391109" y="1692783"/>
                  <a:pt x="9372803" y="1692783"/>
                </a:cubicBezTo>
                <a:cubicBezTo>
                  <a:pt x="9355093" y="1692783"/>
                  <a:pt x="9339689" y="1690327"/>
                  <a:pt x="9326592" y="1685416"/>
                </a:cubicBezTo>
                <a:cubicBezTo>
                  <a:pt x="9313495" y="1680504"/>
                  <a:pt x="9302631" y="1673361"/>
                  <a:pt x="9293999" y="1663984"/>
                </a:cubicBezTo>
                <a:cubicBezTo>
                  <a:pt x="9285367" y="1654608"/>
                  <a:pt x="9278967" y="1643074"/>
                  <a:pt x="9274800" y="1629382"/>
                </a:cubicBezTo>
                <a:cubicBezTo>
                  <a:pt x="9270633" y="1615690"/>
                  <a:pt x="9268549" y="1600063"/>
                  <a:pt x="9268549" y="1582501"/>
                </a:cubicBezTo>
                <a:cubicBezTo>
                  <a:pt x="9268549" y="1565535"/>
                  <a:pt x="9270819" y="1550019"/>
                  <a:pt x="9275358" y="1535955"/>
                </a:cubicBezTo>
                <a:cubicBezTo>
                  <a:pt x="9279897" y="1521891"/>
                  <a:pt x="9286706" y="1509836"/>
                  <a:pt x="9295784" y="1499790"/>
                </a:cubicBezTo>
                <a:cubicBezTo>
                  <a:pt x="9304863" y="1489744"/>
                  <a:pt x="9316211" y="1481968"/>
                  <a:pt x="9329829" y="1476461"/>
                </a:cubicBezTo>
                <a:cubicBezTo>
                  <a:pt x="9343447" y="1470954"/>
                  <a:pt x="9359409" y="1468201"/>
                  <a:pt x="9377714" y="1468201"/>
                </a:cubicBezTo>
                <a:close/>
                <a:moveTo>
                  <a:pt x="9229109" y="1468201"/>
                </a:moveTo>
                <a:cubicBezTo>
                  <a:pt x="9231044" y="1468201"/>
                  <a:pt x="9233128" y="1468313"/>
                  <a:pt x="9235360" y="1468536"/>
                </a:cubicBezTo>
                <a:cubicBezTo>
                  <a:pt x="9237593" y="1468759"/>
                  <a:pt x="9239900" y="1469131"/>
                  <a:pt x="9242281" y="1469652"/>
                </a:cubicBezTo>
                <a:cubicBezTo>
                  <a:pt x="9244662" y="1470173"/>
                  <a:pt x="9246746" y="1470768"/>
                  <a:pt x="9248532" y="1471438"/>
                </a:cubicBezTo>
                <a:cubicBezTo>
                  <a:pt x="9250318" y="1472108"/>
                  <a:pt x="9251620" y="1472815"/>
                  <a:pt x="9252438" y="1473559"/>
                </a:cubicBezTo>
                <a:cubicBezTo>
                  <a:pt x="9253257" y="1474303"/>
                  <a:pt x="9253852" y="1475122"/>
                  <a:pt x="9254224" y="1476014"/>
                </a:cubicBezTo>
                <a:cubicBezTo>
                  <a:pt x="9254596" y="1476908"/>
                  <a:pt x="9254931" y="1478135"/>
                  <a:pt x="9255229" y="1479698"/>
                </a:cubicBezTo>
                <a:cubicBezTo>
                  <a:pt x="9255526" y="1481261"/>
                  <a:pt x="9255750" y="1483605"/>
                  <a:pt x="9255899" y="1486730"/>
                </a:cubicBezTo>
                <a:cubicBezTo>
                  <a:pt x="9256047" y="1489856"/>
                  <a:pt x="9256122" y="1494097"/>
                  <a:pt x="9256122" y="1499455"/>
                </a:cubicBezTo>
                <a:cubicBezTo>
                  <a:pt x="9256122" y="1504813"/>
                  <a:pt x="9255973" y="1509203"/>
                  <a:pt x="9255675" y="1512626"/>
                </a:cubicBezTo>
                <a:cubicBezTo>
                  <a:pt x="9255378" y="1516049"/>
                  <a:pt x="9254931" y="1518728"/>
                  <a:pt x="9254336" y="1520663"/>
                </a:cubicBezTo>
                <a:cubicBezTo>
                  <a:pt x="9253741" y="1522598"/>
                  <a:pt x="9252959" y="1523937"/>
                  <a:pt x="9251992" y="1524681"/>
                </a:cubicBezTo>
                <a:cubicBezTo>
                  <a:pt x="9251024" y="1525426"/>
                  <a:pt x="9249797" y="1525798"/>
                  <a:pt x="9248308" y="1525798"/>
                </a:cubicBezTo>
                <a:cubicBezTo>
                  <a:pt x="9247118" y="1525798"/>
                  <a:pt x="9245778" y="1525537"/>
                  <a:pt x="9244290" y="1525016"/>
                </a:cubicBezTo>
                <a:cubicBezTo>
                  <a:pt x="9242802" y="1524495"/>
                  <a:pt x="9241127" y="1523937"/>
                  <a:pt x="9239267" y="1523342"/>
                </a:cubicBezTo>
                <a:cubicBezTo>
                  <a:pt x="9237407" y="1522747"/>
                  <a:pt x="9235360" y="1522188"/>
                  <a:pt x="9233128" y="1521668"/>
                </a:cubicBezTo>
                <a:cubicBezTo>
                  <a:pt x="9230895" y="1521147"/>
                  <a:pt x="9228440" y="1520886"/>
                  <a:pt x="9225761" y="1520886"/>
                </a:cubicBezTo>
                <a:cubicBezTo>
                  <a:pt x="9222635" y="1520886"/>
                  <a:pt x="9219510" y="1521519"/>
                  <a:pt x="9216385" y="1522784"/>
                </a:cubicBezTo>
                <a:cubicBezTo>
                  <a:pt x="9213259" y="1524049"/>
                  <a:pt x="9210022" y="1526021"/>
                  <a:pt x="9206674" y="1528700"/>
                </a:cubicBezTo>
                <a:cubicBezTo>
                  <a:pt x="9203325" y="1531379"/>
                  <a:pt x="9199828" y="1534951"/>
                  <a:pt x="9196181" y="1539415"/>
                </a:cubicBezTo>
                <a:cubicBezTo>
                  <a:pt x="9192535" y="1543880"/>
                  <a:pt x="9188628" y="1549387"/>
                  <a:pt x="9184461" y="1555935"/>
                </a:cubicBezTo>
                <a:lnTo>
                  <a:pt x="9184461" y="1680058"/>
                </a:lnTo>
                <a:cubicBezTo>
                  <a:pt x="9184461" y="1681546"/>
                  <a:pt x="9184015" y="1682848"/>
                  <a:pt x="9183122" y="1683965"/>
                </a:cubicBezTo>
                <a:cubicBezTo>
                  <a:pt x="9182229" y="1685081"/>
                  <a:pt x="9180703" y="1686011"/>
                  <a:pt x="9178545" y="1686755"/>
                </a:cubicBezTo>
                <a:cubicBezTo>
                  <a:pt x="9176387" y="1687499"/>
                  <a:pt x="9173522" y="1688057"/>
                  <a:pt x="9169950" y="1688429"/>
                </a:cubicBezTo>
                <a:cubicBezTo>
                  <a:pt x="9166378" y="1688802"/>
                  <a:pt x="9161839" y="1688988"/>
                  <a:pt x="9156333" y="1688988"/>
                </a:cubicBezTo>
                <a:cubicBezTo>
                  <a:pt x="9150826" y="1688988"/>
                  <a:pt x="9146287" y="1688802"/>
                  <a:pt x="9142715" y="1688429"/>
                </a:cubicBezTo>
                <a:cubicBezTo>
                  <a:pt x="9139143" y="1688057"/>
                  <a:pt x="9136278" y="1687499"/>
                  <a:pt x="9134120" y="1686755"/>
                </a:cubicBezTo>
                <a:cubicBezTo>
                  <a:pt x="9131962" y="1686011"/>
                  <a:pt x="9130436" y="1685081"/>
                  <a:pt x="9129543" y="1683965"/>
                </a:cubicBezTo>
                <a:cubicBezTo>
                  <a:pt x="9128651" y="1682848"/>
                  <a:pt x="9128204" y="1681546"/>
                  <a:pt x="9128204" y="1680058"/>
                </a:cubicBezTo>
                <a:lnTo>
                  <a:pt x="9128204" y="1480926"/>
                </a:lnTo>
                <a:cubicBezTo>
                  <a:pt x="9128204" y="1479438"/>
                  <a:pt x="9128576" y="1478135"/>
                  <a:pt x="9129320" y="1477019"/>
                </a:cubicBezTo>
                <a:cubicBezTo>
                  <a:pt x="9130064" y="1475903"/>
                  <a:pt x="9131404" y="1474973"/>
                  <a:pt x="9133339" y="1474229"/>
                </a:cubicBezTo>
                <a:cubicBezTo>
                  <a:pt x="9135273" y="1473485"/>
                  <a:pt x="9137766" y="1472926"/>
                  <a:pt x="9140817" y="1472554"/>
                </a:cubicBezTo>
                <a:cubicBezTo>
                  <a:pt x="9143868" y="1472182"/>
                  <a:pt x="9147701" y="1471996"/>
                  <a:pt x="9152314" y="1471996"/>
                </a:cubicBezTo>
                <a:cubicBezTo>
                  <a:pt x="9157077" y="1471996"/>
                  <a:pt x="9161021" y="1472182"/>
                  <a:pt x="9164146" y="1472554"/>
                </a:cubicBezTo>
                <a:cubicBezTo>
                  <a:pt x="9167271" y="1472926"/>
                  <a:pt x="9169690" y="1473485"/>
                  <a:pt x="9171401" y="1474229"/>
                </a:cubicBezTo>
                <a:cubicBezTo>
                  <a:pt x="9173113" y="1474973"/>
                  <a:pt x="9174341" y="1475903"/>
                  <a:pt x="9175085" y="1477019"/>
                </a:cubicBezTo>
                <a:cubicBezTo>
                  <a:pt x="9175829" y="1478135"/>
                  <a:pt x="9176201" y="1479438"/>
                  <a:pt x="9176201" y="1480926"/>
                </a:cubicBezTo>
                <a:lnTo>
                  <a:pt x="9176201" y="1505706"/>
                </a:lnTo>
                <a:cubicBezTo>
                  <a:pt x="9181410" y="1498264"/>
                  <a:pt x="9186321" y="1492125"/>
                  <a:pt x="9190935" y="1487288"/>
                </a:cubicBezTo>
                <a:cubicBezTo>
                  <a:pt x="9195549" y="1482451"/>
                  <a:pt x="9199939" y="1478619"/>
                  <a:pt x="9204106" y="1475791"/>
                </a:cubicBezTo>
                <a:cubicBezTo>
                  <a:pt x="9208274" y="1472964"/>
                  <a:pt x="9212441" y="1470992"/>
                  <a:pt x="9216608" y="1469875"/>
                </a:cubicBezTo>
                <a:cubicBezTo>
                  <a:pt x="9220775" y="1468759"/>
                  <a:pt x="9224942" y="1468201"/>
                  <a:pt x="9229109" y="1468201"/>
                </a:cubicBezTo>
                <a:close/>
                <a:moveTo>
                  <a:pt x="8637146" y="1468201"/>
                </a:moveTo>
                <a:cubicBezTo>
                  <a:pt x="8653814" y="1468201"/>
                  <a:pt x="8668065" y="1470657"/>
                  <a:pt x="8679897" y="1475568"/>
                </a:cubicBezTo>
                <a:cubicBezTo>
                  <a:pt x="8691728" y="1480479"/>
                  <a:pt x="8701439" y="1487288"/>
                  <a:pt x="8709030" y="1495995"/>
                </a:cubicBezTo>
                <a:cubicBezTo>
                  <a:pt x="8716620" y="1504701"/>
                  <a:pt x="8722201" y="1515008"/>
                  <a:pt x="8725773" y="1526914"/>
                </a:cubicBezTo>
                <a:cubicBezTo>
                  <a:pt x="8729345" y="1538820"/>
                  <a:pt x="8731131" y="1551768"/>
                  <a:pt x="8731131" y="1565758"/>
                </a:cubicBezTo>
                <a:lnTo>
                  <a:pt x="8731131" y="1574688"/>
                </a:lnTo>
                <a:cubicBezTo>
                  <a:pt x="8731131" y="1581534"/>
                  <a:pt x="8729605" y="1586594"/>
                  <a:pt x="8726554" y="1589868"/>
                </a:cubicBezTo>
                <a:cubicBezTo>
                  <a:pt x="8723503" y="1593142"/>
                  <a:pt x="8719299" y="1594779"/>
                  <a:pt x="8713941" y="1594779"/>
                </a:cubicBezTo>
                <a:lnTo>
                  <a:pt x="8592720" y="1594779"/>
                </a:lnTo>
                <a:cubicBezTo>
                  <a:pt x="8592720" y="1603263"/>
                  <a:pt x="8593725" y="1610964"/>
                  <a:pt x="8595734" y="1617885"/>
                </a:cubicBezTo>
                <a:cubicBezTo>
                  <a:pt x="8597743" y="1624805"/>
                  <a:pt x="8600943" y="1630684"/>
                  <a:pt x="8605334" y="1635521"/>
                </a:cubicBezTo>
                <a:cubicBezTo>
                  <a:pt x="8609724" y="1640358"/>
                  <a:pt x="8615380" y="1644042"/>
                  <a:pt x="8622300" y="1646572"/>
                </a:cubicBezTo>
                <a:cubicBezTo>
                  <a:pt x="8629221" y="1649102"/>
                  <a:pt x="8637518" y="1650367"/>
                  <a:pt x="8647192" y="1650367"/>
                </a:cubicBezTo>
                <a:cubicBezTo>
                  <a:pt x="8657014" y="1650367"/>
                  <a:pt x="8665646" y="1649660"/>
                  <a:pt x="8673088" y="1648246"/>
                </a:cubicBezTo>
                <a:cubicBezTo>
                  <a:pt x="8680529" y="1646832"/>
                  <a:pt x="8686966" y="1645269"/>
                  <a:pt x="8692398" y="1643558"/>
                </a:cubicBezTo>
                <a:cubicBezTo>
                  <a:pt x="8697830" y="1641846"/>
                  <a:pt x="8702332" y="1640284"/>
                  <a:pt x="8705904" y="1638870"/>
                </a:cubicBezTo>
                <a:cubicBezTo>
                  <a:pt x="8709476" y="1637456"/>
                  <a:pt x="8712378" y="1636749"/>
                  <a:pt x="8714611" y="1636749"/>
                </a:cubicBezTo>
                <a:cubicBezTo>
                  <a:pt x="8715950" y="1636749"/>
                  <a:pt x="8717066" y="1637009"/>
                  <a:pt x="8717959" y="1637530"/>
                </a:cubicBezTo>
                <a:cubicBezTo>
                  <a:pt x="8718852" y="1638051"/>
                  <a:pt x="8719596" y="1638981"/>
                  <a:pt x="8720192" y="1640321"/>
                </a:cubicBezTo>
                <a:cubicBezTo>
                  <a:pt x="8720787" y="1641660"/>
                  <a:pt x="8721196" y="1643558"/>
                  <a:pt x="8721420" y="1646013"/>
                </a:cubicBezTo>
                <a:cubicBezTo>
                  <a:pt x="8721643" y="1648469"/>
                  <a:pt x="8721754" y="1651557"/>
                  <a:pt x="8721754" y="1655278"/>
                </a:cubicBezTo>
                <a:cubicBezTo>
                  <a:pt x="8721754" y="1658552"/>
                  <a:pt x="8721680" y="1661343"/>
                  <a:pt x="8721531" y="1663650"/>
                </a:cubicBezTo>
                <a:cubicBezTo>
                  <a:pt x="8721382" y="1665956"/>
                  <a:pt x="8721159" y="1667928"/>
                  <a:pt x="8720861" y="1669566"/>
                </a:cubicBezTo>
                <a:cubicBezTo>
                  <a:pt x="8720564" y="1671203"/>
                  <a:pt x="8720117" y="1672579"/>
                  <a:pt x="8719522" y="1673696"/>
                </a:cubicBezTo>
                <a:cubicBezTo>
                  <a:pt x="8718927" y="1674812"/>
                  <a:pt x="8718145" y="1675891"/>
                  <a:pt x="8717178" y="1676933"/>
                </a:cubicBezTo>
                <a:cubicBezTo>
                  <a:pt x="8716211" y="1677974"/>
                  <a:pt x="8713569" y="1679388"/>
                  <a:pt x="8709253" y="1681174"/>
                </a:cubicBezTo>
                <a:cubicBezTo>
                  <a:pt x="8704937" y="1682960"/>
                  <a:pt x="8699430" y="1684709"/>
                  <a:pt x="8692733" y="1686420"/>
                </a:cubicBezTo>
                <a:cubicBezTo>
                  <a:pt x="8686036" y="1688132"/>
                  <a:pt x="8678371" y="1689620"/>
                  <a:pt x="8669739" y="1690885"/>
                </a:cubicBezTo>
                <a:cubicBezTo>
                  <a:pt x="8661107" y="1692150"/>
                  <a:pt x="8651880" y="1692783"/>
                  <a:pt x="8642057" y="1692783"/>
                </a:cubicBezTo>
                <a:cubicBezTo>
                  <a:pt x="8624346" y="1692783"/>
                  <a:pt x="8608831" y="1690550"/>
                  <a:pt x="8595511" y="1686085"/>
                </a:cubicBezTo>
                <a:cubicBezTo>
                  <a:pt x="8582191" y="1681621"/>
                  <a:pt x="8571066" y="1674849"/>
                  <a:pt x="8562136" y="1665770"/>
                </a:cubicBezTo>
                <a:cubicBezTo>
                  <a:pt x="8553206" y="1656692"/>
                  <a:pt x="8546546" y="1645232"/>
                  <a:pt x="8542156" y="1631391"/>
                </a:cubicBezTo>
                <a:cubicBezTo>
                  <a:pt x="8537766" y="1617550"/>
                  <a:pt x="8535570" y="1601328"/>
                  <a:pt x="8535570" y="1582724"/>
                </a:cubicBezTo>
                <a:cubicBezTo>
                  <a:pt x="8535570" y="1565014"/>
                  <a:pt x="8537878" y="1549052"/>
                  <a:pt x="8542491" y="1534839"/>
                </a:cubicBezTo>
                <a:cubicBezTo>
                  <a:pt x="8547104" y="1520626"/>
                  <a:pt x="8553802" y="1508571"/>
                  <a:pt x="8562582" y="1498674"/>
                </a:cubicBezTo>
                <a:cubicBezTo>
                  <a:pt x="8571364" y="1488777"/>
                  <a:pt x="8582042" y="1481224"/>
                  <a:pt x="8594618" y="1476014"/>
                </a:cubicBezTo>
                <a:cubicBezTo>
                  <a:pt x="8607194" y="1470806"/>
                  <a:pt x="8621370" y="1468201"/>
                  <a:pt x="8637146" y="1468201"/>
                </a:cubicBezTo>
                <a:close/>
                <a:moveTo>
                  <a:pt x="7178481" y="1468201"/>
                </a:moveTo>
                <a:cubicBezTo>
                  <a:pt x="7192025" y="1468201"/>
                  <a:pt x="7203447" y="1470434"/>
                  <a:pt x="7212749" y="1474898"/>
                </a:cubicBezTo>
                <a:cubicBezTo>
                  <a:pt x="7222051" y="1479363"/>
                  <a:pt x="7229567" y="1485428"/>
                  <a:pt x="7235297" y="1493093"/>
                </a:cubicBezTo>
                <a:cubicBezTo>
                  <a:pt x="7241026" y="1500757"/>
                  <a:pt x="7245156" y="1509724"/>
                  <a:pt x="7247687" y="1519993"/>
                </a:cubicBezTo>
                <a:cubicBezTo>
                  <a:pt x="7250217" y="1530262"/>
                  <a:pt x="7251482" y="1542615"/>
                  <a:pt x="7251482" y="1557051"/>
                </a:cubicBezTo>
                <a:lnTo>
                  <a:pt x="7251482" y="1680058"/>
                </a:lnTo>
                <a:cubicBezTo>
                  <a:pt x="7251482" y="1681546"/>
                  <a:pt x="7251035" y="1682848"/>
                  <a:pt x="7250142" y="1683965"/>
                </a:cubicBezTo>
                <a:cubicBezTo>
                  <a:pt x="7249249" y="1685081"/>
                  <a:pt x="7247761" y="1686011"/>
                  <a:pt x="7245677" y="1686755"/>
                </a:cubicBezTo>
                <a:cubicBezTo>
                  <a:pt x="7243594" y="1687499"/>
                  <a:pt x="7240729" y="1688057"/>
                  <a:pt x="7237082" y="1688429"/>
                </a:cubicBezTo>
                <a:cubicBezTo>
                  <a:pt x="7233436" y="1688802"/>
                  <a:pt x="7228934" y="1688988"/>
                  <a:pt x="7223576" y="1688988"/>
                </a:cubicBezTo>
                <a:cubicBezTo>
                  <a:pt x="7218070" y="1688988"/>
                  <a:pt x="7213493" y="1688802"/>
                  <a:pt x="7209847" y="1688429"/>
                </a:cubicBezTo>
                <a:cubicBezTo>
                  <a:pt x="7206201" y="1688057"/>
                  <a:pt x="7203336" y="1687499"/>
                  <a:pt x="7201252" y="1686755"/>
                </a:cubicBezTo>
                <a:cubicBezTo>
                  <a:pt x="7199169" y="1686011"/>
                  <a:pt x="7197680" y="1685081"/>
                  <a:pt x="7196787" y="1683965"/>
                </a:cubicBezTo>
                <a:cubicBezTo>
                  <a:pt x="7195894" y="1682848"/>
                  <a:pt x="7195448" y="1681546"/>
                  <a:pt x="7195448" y="1680058"/>
                </a:cubicBezTo>
                <a:lnTo>
                  <a:pt x="7195448" y="1566428"/>
                </a:lnTo>
                <a:cubicBezTo>
                  <a:pt x="7195448" y="1556754"/>
                  <a:pt x="7194741" y="1549164"/>
                  <a:pt x="7193327" y="1543657"/>
                </a:cubicBezTo>
                <a:cubicBezTo>
                  <a:pt x="7191913" y="1538150"/>
                  <a:pt x="7189867" y="1533425"/>
                  <a:pt x="7187188" y="1529481"/>
                </a:cubicBezTo>
                <a:cubicBezTo>
                  <a:pt x="7184509" y="1525537"/>
                  <a:pt x="7181049" y="1522486"/>
                  <a:pt x="7176807" y="1520328"/>
                </a:cubicBezTo>
                <a:cubicBezTo>
                  <a:pt x="7172566" y="1518170"/>
                  <a:pt x="7167617" y="1517091"/>
                  <a:pt x="7161962" y="1517091"/>
                </a:cubicBezTo>
                <a:cubicBezTo>
                  <a:pt x="7154818" y="1517091"/>
                  <a:pt x="7147600" y="1519696"/>
                  <a:pt x="7140307" y="1524905"/>
                </a:cubicBezTo>
                <a:cubicBezTo>
                  <a:pt x="7133014" y="1530114"/>
                  <a:pt x="7125424" y="1537704"/>
                  <a:pt x="7117536" y="1547675"/>
                </a:cubicBezTo>
                <a:lnTo>
                  <a:pt x="7117536" y="1680058"/>
                </a:lnTo>
                <a:cubicBezTo>
                  <a:pt x="7117536" y="1681546"/>
                  <a:pt x="7117090" y="1682848"/>
                  <a:pt x="7116197" y="1683965"/>
                </a:cubicBezTo>
                <a:cubicBezTo>
                  <a:pt x="7115304" y="1685081"/>
                  <a:pt x="7113778" y="1686011"/>
                  <a:pt x="7111620" y="1686755"/>
                </a:cubicBezTo>
                <a:cubicBezTo>
                  <a:pt x="7109462" y="1687499"/>
                  <a:pt x="7106597" y="1688057"/>
                  <a:pt x="7103026" y="1688429"/>
                </a:cubicBezTo>
                <a:cubicBezTo>
                  <a:pt x="7099454" y="1688802"/>
                  <a:pt x="7094914" y="1688988"/>
                  <a:pt x="7089408" y="1688988"/>
                </a:cubicBezTo>
                <a:cubicBezTo>
                  <a:pt x="7083901" y="1688988"/>
                  <a:pt x="7079362" y="1688802"/>
                  <a:pt x="7075790" y="1688429"/>
                </a:cubicBezTo>
                <a:cubicBezTo>
                  <a:pt x="7072218" y="1688057"/>
                  <a:pt x="7069353" y="1687499"/>
                  <a:pt x="7067195" y="1686755"/>
                </a:cubicBezTo>
                <a:cubicBezTo>
                  <a:pt x="7065037" y="1686011"/>
                  <a:pt x="7063512" y="1685081"/>
                  <a:pt x="7062619" y="1683965"/>
                </a:cubicBezTo>
                <a:cubicBezTo>
                  <a:pt x="7061726" y="1682848"/>
                  <a:pt x="7061279" y="1681546"/>
                  <a:pt x="7061279" y="1680058"/>
                </a:cubicBezTo>
                <a:lnTo>
                  <a:pt x="7061279" y="1480926"/>
                </a:lnTo>
                <a:cubicBezTo>
                  <a:pt x="7061279" y="1479438"/>
                  <a:pt x="7061651" y="1478135"/>
                  <a:pt x="7062395" y="1477019"/>
                </a:cubicBezTo>
                <a:cubicBezTo>
                  <a:pt x="7063140" y="1475903"/>
                  <a:pt x="7064479" y="1474973"/>
                  <a:pt x="7066414" y="1474229"/>
                </a:cubicBezTo>
                <a:cubicBezTo>
                  <a:pt x="7068349" y="1473485"/>
                  <a:pt x="7070841" y="1472926"/>
                  <a:pt x="7073892" y="1472554"/>
                </a:cubicBezTo>
                <a:cubicBezTo>
                  <a:pt x="7076943" y="1472182"/>
                  <a:pt x="7080776" y="1471996"/>
                  <a:pt x="7085389" y="1471996"/>
                </a:cubicBezTo>
                <a:cubicBezTo>
                  <a:pt x="7090152" y="1471996"/>
                  <a:pt x="7094096" y="1472182"/>
                  <a:pt x="7097221" y="1472554"/>
                </a:cubicBezTo>
                <a:cubicBezTo>
                  <a:pt x="7100347" y="1472926"/>
                  <a:pt x="7102765" y="1473485"/>
                  <a:pt x="7104477" y="1474229"/>
                </a:cubicBezTo>
                <a:cubicBezTo>
                  <a:pt x="7106188" y="1474973"/>
                  <a:pt x="7107416" y="1475903"/>
                  <a:pt x="7108160" y="1477019"/>
                </a:cubicBezTo>
                <a:cubicBezTo>
                  <a:pt x="7108904" y="1478135"/>
                  <a:pt x="7109276" y="1479438"/>
                  <a:pt x="7109276" y="1480926"/>
                </a:cubicBezTo>
                <a:lnTo>
                  <a:pt x="7109276" y="1503920"/>
                </a:lnTo>
                <a:cubicBezTo>
                  <a:pt x="7120290" y="1492014"/>
                  <a:pt x="7131489" y="1483084"/>
                  <a:pt x="7142874" y="1477131"/>
                </a:cubicBezTo>
                <a:cubicBezTo>
                  <a:pt x="7154260" y="1471178"/>
                  <a:pt x="7166129" y="1468201"/>
                  <a:pt x="7178481" y="1468201"/>
                </a:cubicBezTo>
                <a:close/>
                <a:moveTo>
                  <a:pt x="6628785" y="1468201"/>
                </a:moveTo>
                <a:cubicBezTo>
                  <a:pt x="6630720" y="1468201"/>
                  <a:pt x="6632803" y="1468313"/>
                  <a:pt x="6635036" y="1468536"/>
                </a:cubicBezTo>
                <a:cubicBezTo>
                  <a:pt x="6637268" y="1468759"/>
                  <a:pt x="6639575" y="1469131"/>
                  <a:pt x="6641956" y="1469652"/>
                </a:cubicBezTo>
                <a:cubicBezTo>
                  <a:pt x="6644337" y="1470173"/>
                  <a:pt x="6646421" y="1470768"/>
                  <a:pt x="6648207" y="1471438"/>
                </a:cubicBezTo>
                <a:cubicBezTo>
                  <a:pt x="6649993" y="1472108"/>
                  <a:pt x="6651295" y="1472815"/>
                  <a:pt x="6652114" y="1473559"/>
                </a:cubicBezTo>
                <a:cubicBezTo>
                  <a:pt x="6652932" y="1474303"/>
                  <a:pt x="6653527" y="1475122"/>
                  <a:pt x="6653899" y="1476014"/>
                </a:cubicBezTo>
                <a:cubicBezTo>
                  <a:pt x="6654272" y="1476908"/>
                  <a:pt x="6654606" y="1478135"/>
                  <a:pt x="6654904" y="1479698"/>
                </a:cubicBezTo>
                <a:cubicBezTo>
                  <a:pt x="6655202" y="1481261"/>
                  <a:pt x="6655425" y="1483605"/>
                  <a:pt x="6655574" y="1486730"/>
                </a:cubicBezTo>
                <a:cubicBezTo>
                  <a:pt x="6655723" y="1489856"/>
                  <a:pt x="6655797" y="1494097"/>
                  <a:pt x="6655797" y="1499455"/>
                </a:cubicBezTo>
                <a:cubicBezTo>
                  <a:pt x="6655797" y="1504813"/>
                  <a:pt x="6655648" y="1509203"/>
                  <a:pt x="6655351" y="1512626"/>
                </a:cubicBezTo>
                <a:cubicBezTo>
                  <a:pt x="6655053" y="1516049"/>
                  <a:pt x="6654606" y="1518728"/>
                  <a:pt x="6654011" y="1520663"/>
                </a:cubicBezTo>
                <a:cubicBezTo>
                  <a:pt x="6653416" y="1522598"/>
                  <a:pt x="6652634" y="1523937"/>
                  <a:pt x="6651667" y="1524681"/>
                </a:cubicBezTo>
                <a:cubicBezTo>
                  <a:pt x="6650700" y="1525426"/>
                  <a:pt x="6649472" y="1525798"/>
                  <a:pt x="6647984" y="1525798"/>
                </a:cubicBezTo>
                <a:cubicBezTo>
                  <a:pt x="6646793" y="1525798"/>
                  <a:pt x="6645453" y="1525537"/>
                  <a:pt x="6643965" y="1525016"/>
                </a:cubicBezTo>
                <a:cubicBezTo>
                  <a:pt x="6642477" y="1524495"/>
                  <a:pt x="6640803" y="1523937"/>
                  <a:pt x="6638942" y="1523342"/>
                </a:cubicBezTo>
                <a:cubicBezTo>
                  <a:pt x="6637082" y="1522747"/>
                  <a:pt x="6635036" y="1522188"/>
                  <a:pt x="6632803" y="1521668"/>
                </a:cubicBezTo>
                <a:cubicBezTo>
                  <a:pt x="6630571" y="1521147"/>
                  <a:pt x="6628115" y="1520886"/>
                  <a:pt x="6625436" y="1520886"/>
                </a:cubicBezTo>
                <a:cubicBezTo>
                  <a:pt x="6622311" y="1520886"/>
                  <a:pt x="6619185" y="1521519"/>
                  <a:pt x="6616060" y="1522784"/>
                </a:cubicBezTo>
                <a:cubicBezTo>
                  <a:pt x="6612935" y="1524049"/>
                  <a:pt x="6609698" y="1526021"/>
                  <a:pt x="6606349" y="1528700"/>
                </a:cubicBezTo>
                <a:cubicBezTo>
                  <a:pt x="6603000" y="1531379"/>
                  <a:pt x="6599503" y="1534951"/>
                  <a:pt x="6595857" y="1539415"/>
                </a:cubicBezTo>
                <a:cubicBezTo>
                  <a:pt x="6592210" y="1543880"/>
                  <a:pt x="6588303" y="1549387"/>
                  <a:pt x="6584136" y="1555935"/>
                </a:cubicBezTo>
                <a:lnTo>
                  <a:pt x="6584136" y="1680058"/>
                </a:lnTo>
                <a:cubicBezTo>
                  <a:pt x="6584136" y="1681546"/>
                  <a:pt x="6583690" y="1682848"/>
                  <a:pt x="6582797" y="1683965"/>
                </a:cubicBezTo>
                <a:cubicBezTo>
                  <a:pt x="6581904" y="1685081"/>
                  <a:pt x="6580378" y="1686011"/>
                  <a:pt x="6578220" y="1686755"/>
                </a:cubicBezTo>
                <a:cubicBezTo>
                  <a:pt x="6576062" y="1687499"/>
                  <a:pt x="6573197" y="1688057"/>
                  <a:pt x="6569626" y="1688429"/>
                </a:cubicBezTo>
                <a:cubicBezTo>
                  <a:pt x="6566054" y="1688802"/>
                  <a:pt x="6561514" y="1688988"/>
                  <a:pt x="6556008" y="1688988"/>
                </a:cubicBezTo>
                <a:cubicBezTo>
                  <a:pt x="6550501" y="1688988"/>
                  <a:pt x="6545962" y="1688802"/>
                  <a:pt x="6542390" y="1688429"/>
                </a:cubicBezTo>
                <a:cubicBezTo>
                  <a:pt x="6538818" y="1688057"/>
                  <a:pt x="6535953" y="1687499"/>
                  <a:pt x="6533795" y="1686755"/>
                </a:cubicBezTo>
                <a:cubicBezTo>
                  <a:pt x="6531637" y="1686011"/>
                  <a:pt x="6530112" y="1685081"/>
                  <a:pt x="6529219" y="1683965"/>
                </a:cubicBezTo>
                <a:cubicBezTo>
                  <a:pt x="6528326" y="1682848"/>
                  <a:pt x="6527879" y="1681546"/>
                  <a:pt x="6527879" y="1680058"/>
                </a:cubicBezTo>
                <a:lnTo>
                  <a:pt x="6527879" y="1480926"/>
                </a:lnTo>
                <a:cubicBezTo>
                  <a:pt x="6527879" y="1479438"/>
                  <a:pt x="6528251" y="1478135"/>
                  <a:pt x="6528995" y="1477019"/>
                </a:cubicBezTo>
                <a:cubicBezTo>
                  <a:pt x="6529740" y="1475903"/>
                  <a:pt x="6531079" y="1474973"/>
                  <a:pt x="6533014" y="1474229"/>
                </a:cubicBezTo>
                <a:cubicBezTo>
                  <a:pt x="6534949" y="1473485"/>
                  <a:pt x="6537441" y="1472926"/>
                  <a:pt x="6540492" y="1472554"/>
                </a:cubicBezTo>
                <a:cubicBezTo>
                  <a:pt x="6543543" y="1472182"/>
                  <a:pt x="6547376" y="1471996"/>
                  <a:pt x="6551989" y="1471996"/>
                </a:cubicBezTo>
                <a:cubicBezTo>
                  <a:pt x="6556752" y="1471996"/>
                  <a:pt x="6560696" y="1472182"/>
                  <a:pt x="6563821" y="1472554"/>
                </a:cubicBezTo>
                <a:cubicBezTo>
                  <a:pt x="6566947" y="1472926"/>
                  <a:pt x="6569365" y="1473485"/>
                  <a:pt x="6571077" y="1474229"/>
                </a:cubicBezTo>
                <a:cubicBezTo>
                  <a:pt x="6572788" y="1474973"/>
                  <a:pt x="6574016" y="1475903"/>
                  <a:pt x="6574760" y="1477019"/>
                </a:cubicBezTo>
                <a:cubicBezTo>
                  <a:pt x="6575504" y="1478135"/>
                  <a:pt x="6575876" y="1479438"/>
                  <a:pt x="6575876" y="1480926"/>
                </a:cubicBezTo>
                <a:lnTo>
                  <a:pt x="6575876" y="1505706"/>
                </a:lnTo>
                <a:cubicBezTo>
                  <a:pt x="6581085" y="1498264"/>
                  <a:pt x="6585997" y="1492125"/>
                  <a:pt x="6590610" y="1487288"/>
                </a:cubicBezTo>
                <a:cubicBezTo>
                  <a:pt x="6595224" y="1482451"/>
                  <a:pt x="6599614" y="1478619"/>
                  <a:pt x="6603782" y="1475791"/>
                </a:cubicBezTo>
                <a:cubicBezTo>
                  <a:pt x="6607949" y="1472964"/>
                  <a:pt x="6612116" y="1470992"/>
                  <a:pt x="6616283" y="1469875"/>
                </a:cubicBezTo>
                <a:cubicBezTo>
                  <a:pt x="6620450" y="1468759"/>
                  <a:pt x="6624618" y="1468201"/>
                  <a:pt x="6628785" y="1468201"/>
                </a:cubicBezTo>
                <a:close/>
                <a:moveTo>
                  <a:pt x="6377340" y="1468201"/>
                </a:moveTo>
                <a:cubicBezTo>
                  <a:pt x="6395199" y="1468201"/>
                  <a:pt x="6410677" y="1470620"/>
                  <a:pt x="6423774" y="1475456"/>
                </a:cubicBezTo>
                <a:cubicBezTo>
                  <a:pt x="6436871" y="1480293"/>
                  <a:pt x="6447698" y="1487400"/>
                  <a:pt x="6456256" y="1496776"/>
                </a:cubicBezTo>
                <a:cubicBezTo>
                  <a:pt x="6464813" y="1506152"/>
                  <a:pt x="6471176" y="1517686"/>
                  <a:pt x="6475343" y="1531379"/>
                </a:cubicBezTo>
                <a:cubicBezTo>
                  <a:pt x="6479510" y="1545071"/>
                  <a:pt x="6481594" y="1560772"/>
                  <a:pt x="6481594" y="1578483"/>
                </a:cubicBezTo>
                <a:cubicBezTo>
                  <a:pt x="6481594" y="1595449"/>
                  <a:pt x="6479361" y="1610927"/>
                  <a:pt x="6474896" y="1624917"/>
                </a:cubicBezTo>
                <a:cubicBezTo>
                  <a:pt x="6470432" y="1638907"/>
                  <a:pt x="6463660" y="1650962"/>
                  <a:pt x="6454581" y="1661082"/>
                </a:cubicBezTo>
                <a:cubicBezTo>
                  <a:pt x="6445503" y="1671203"/>
                  <a:pt x="6434118" y="1679016"/>
                  <a:pt x="6420425" y="1684523"/>
                </a:cubicBezTo>
                <a:cubicBezTo>
                  <a:pt x="6406733" y="1690029"/>
                  <a:pt x="6390734" y="1692783"/>
                  <a:pt x="6372428" y="1692783"/>
                </a:cubicBezTo>
                <a:cubicBezTo>
                  <a:pt x="6354718" y="1692783"/>
                  <a:pt x="6339314" y="1690327"/>
                  <a:pt x="6326217" y="1685416"/>
                </a:cubicBezTo>
                <a:cubicBezTo>
                  <a:pt x="6313120" y="1680504"/>
                  <a:pt x="6302256" y="1673361"/>
                  <a:pt x="6293624" y="1663984"/>
                </a:cubicBezTo>
                <a:cubicBezTo>
                  <a:pt x="6284992" y="1654608"/>
                  <a:pt x="6278592" y="1643074"/>
                  <a:pt x="6274425" y="1629382"/>
                </a:cubicBezTo>
                <a:cubicBezTo>
                  <a:pt x="6270258" y="1615690"/>
                  <a:pt x="6268174" y="1600063"/>
                  <a:pt x="6268174" y="1582501"/>
                </a:cubicBezTo>
                <a:cubicBezTo>
                  <a:pt x="6268174" y="1565535"/>
                  <a:pt x="6270444" y="1550019"/>
                  <a:pt x="6274983" y="1535955"/>
                </a:cubicBezTo>
                <a:cubicBezTo>
                  <a:pt x="6279522" y="1521891"/>
                  <a:pt x="6286331" y="1509836"/>
                  <a:pt x="6295410" y="1499790"/>
                </a:cubicBezTo>
                <a:cubicBezTo>
                  <a:pt x="6304488" y="1489744"/>
                  <a:pt x="6315836" y="1481968"/>
                  <a:pt x="6329454" y="1476461"/>
                </a:cubicBezTo>
                <a:cubicBezTo>
                  <a:pt x="6343072" y="1470954"/>
                  <a:pt x="6359034" y="1468201"/>
                  <a:pt x="6377340" y="1468201"/>
                </a:cubicBezTo>
                <a:close/>
                <a:moveTo>
                  <a:pt x="6152014" y="1468201"/>
                </a:moveTo>
                <a:cubicBezTo>
                  <a:pt x="6166599" y="1468201"/>
                  <a:pt x="6179026" y="1471066"/>
                  <a:pt x="6189295" y="1476796"/>
                </a:cubicBezTo>
                <a:cubicBezTo>
                  <a:pt x="6199564" y="1482526"/>
                  <a:pt x="6207936" y="1490376"/>
                  <a:pt x="6214410" y="1500348"/>
                </a:cubicBezTo>
                <a:cubicBezTo>
                  <a:pt x="6220884" y="1510319"/>
                  <a:pt x="6225609" y="1521928"/>
                  <a:pt x="6228586" y="1535174"/>
                </a:cubicBezTo>
                <a:cubicBezTo>
                  <a:pt x="6231562" y="1548419"/>
                  <a:pt x="6233051" y="1562558"/>
                  <a:pt x="6233051" y="1577590"/>
                </a:cubicBezTo>
                <a:cubicBezTo>
                  <a:pt x="6233051" y="1595300"/>
                  <a:pt x="6231153" y="1611262"/>
                  <a:pt x="6227358" y="1625475"/>
                </a:cubicBezTo>
                <a:cubicBezTo>
                  <a:pt x="6223563" y="1639688"/>
                  <a:pt x="6218019" y="1651781"/>
                  <a:pt x="6210727" y="1661752"/>
                </a:cubicBezTo>
                <a:cubicBezTo>
                  <a:pt x="6203434" y="1671724"/>
                  <a:pt x="6194355" y="1679388"/>
                  <a:pt x="6183491" y="1684746"/>
                </a:cubicBezTo>
                <a:cubicBezTo>
                  <a:pt x="6172627" y="1690104"/>
                  <a:pt x="6160199" y="1692783"/>
                  <a:pt x="6146210" y="1692783"/>
                </a:cubicBezTo>
                <a:cubicBezTo>
                  <a:pt x="6140405" y="1692783"/>
                  <a:pt x="6135085" y="1692225"/>
                  <a:pt x="6130248" y="1691108"/>
                </a:cubicBezTo>
                <a:cubicBezTo>
                  <a:pt x="6125411" y="1689992"/>
                  <a:pt x="6120723" y="1688281"/>
                  <a:pt x="6116183" y="1685974"/>
                </a:cubicBezTo>
                <a:cubicBezTo>
                  <a:pt x="6111644" y="1683667"/>
                  <a:pt x="6107142" y="1680802"/>
                  <a:pt x="6102677" y="1677379"/>
                </a:cubicBezTo>
                <a:lnTo>
                  <a:pt x="6096000" y="1671564"/>
                </a:lnTo>
                <a:lnTo>
                  <a:pt x="6096000" y="1621096"/>
                </a:lnTo>
                <a:lnTo>
                  <a:pt x="6111384" y="1636861"/>
                </a:lnTo>
                <a:cubicBezTo>
                  <a:pt x="6118528" y="1642293"/>
                  <a:pt x="6125969" y="1645009"/>
                  <a:pt x="6133708" y="1645009"/>
                </a:cubicBezTo>
                <a:cubicBezTo>
                  <a:pt x="6141001" y="1645009"/>
                  <a:pt x="6147214" y="1643149"/>
                  <a:pt x="6152349" y="1639428"/>
                </a:cubicBezTo>
                <a:cubicBezTo>
                  <a:pt x="6157483" y="1635707"/>
                  <a:pt x="6161688" y="1630833"/>
                  <a:pt x="6164962" y="1624805"/>
                </a:cubicBezTo>
                <a:cubicBezTo>
                  <a:pt x="6168236" y="1618778"/>
                  <a:pt x="6170655" y="1611969"/>
                  <a:pt x="6172217" y="1604379"/>
                </a:cubicBezTo>
                <a:cubicBezTo>
                  <a:pt x="6173780" y="1596789"/>
                  <a:pt x="6174561" y="1589198"/>
                  <a:pt x="6174561" y="1581608"/>
                </a:cubicBezTo>
                <a:cubicBezTo>
                  <a:pt x="6174561" y="1573125"/>
                  <a:pt x="6173929" y="1564977"/>
                  <a:pt x="6172664" y="1557163"/>
                </a:cubicBezTo>
                <a:cubicBezTo>
                  <a:pt x="6171399" y="1549350"/>
                  <a:pt x="6169241" y="1542392"/>
                  <a:pt x="6166190" y="1536290"/>
                </a:cubicBezTo>
                <a:cubicBezTo>
                  <a:pt x="6163139" y="1530188"/>
                  <a:pt x="6159120" y="1525314"/>
                  <a:pt x="6154135" y="1521668"/>
                </a:cubicBezTo>
                <a:cubicBezTo>
                  <a:pt x="6149149" y="1518021"/>
                  <a:pt x="6142935" y="1516198"/>
                  <a:pt x="6135494" y="1516198"/>
                </a:cubicBezTo>
                <a:cubicBezTo>
                  <a:pt x="6131773" y="1516198"/>
                  <a:pt x="6128090" y="1516756"/>
                  <a:pt x="6124443" y="1517872"/>
                </a:cubicBezTo>
                <a:cubicBezTo>
                  <a:pt x="6120797" y="1518989"/>
                  <a:pt x="6117076" y="1520812"/>
                  <a:pt x="6113281" y="1523342"/>
                </a:cubicBezTo>
                <a:cubicBezTo>
                  <a:pt x="6109486" y="1525872"/>
                  <a:pt x="6105579" y="1529146"/>
                  <a:pt x="6101561" y="1533165"/>
                </a:cubicBezTo>
                <a:lnTo>
                  <a:pt x="6096000" y="1539701"/>
                </a:lnTo>
                <a:lnTo>
                  <a:pt x="6096000" y="1489741"/>
                </a:lnTo>
                <a:lnTo>
                  <a:pt x="6097208" y="1488628"/>
                </a:lnTo>
                <a:cubicBezTo>
                  <a:pt x="6102789" y="1484088"/>
                  <a:pt x="6108482" y="1480293"/>
                  <a:pt x="6114286" y="1477242"/>
                </a:cubicBezTo>
                <a:cubicBezTo>
                  <a:pt x="6120090" y="1474191"/>
                  <a:pt x="6126081" y="1471922"/>
                  <a:pt x="6132257" y="1470434"/>
                </a:cubicBezTo>
                <a:cubicBezTo>
                  <a:pt x="6138433" y="1468945"/>
                  <a:pt x="6145019" y="1468201"/>
                  <a:pt x="6152014" y="1468201"/>
                </a:cubicBezTo>
                <a:close/>
                <a:moveTo>
                  <a:pt x="5921926" y="1468201"/>
                </a:moveTo>
                <a:cubicBezTo>
                  <a:pt x="5909424" y="1468201"/>
                  <a:pt x="5898150" y="1469764"/>
                  <a:pt x="5888104" y="1472889"/>
                </a:cubicBezTo>
                <a:cubicBezTo>
                  <a:pt x="5878058" y="1476014"/>
                  <a:pt x="5869538" y="1480405"/>
                  <a:pt x="5862543" y="1486060"/>
                </a:cubicBezTo>
                <a:cubicBezTo>
                  <a:pt x="5855548" y="1491716"/>
                  <a:pt x="5850190" y="1498525"/>
                  <a:pt x="5846470" y="1506487"/>
                </a:cubicBezTo>
                <a:cubicBezTo>
                  <a:pt x="5842749" y="1514449"/>
                  <a:pt x="5840889" y="1523193"/>
                  <a:pt x="5840889" y="1532718"/>
                </a:cubicBezTo>
                <a:cubicBezTo>
                  <a:pt x="5840889" y="1542094"/>
                  <a:pt x="5842265" y="1550131"/>
                  <a:pt x="5845019" y="1556828"/>
                </a:cubicBezTo>
                <a:cubicBezTo>
                  <a:pt x="5847772" y="1563526"/>
                  <a:pt x="5851418" y="1569255"/>
                  <a:pt x="5855957" y="1574018"/>
                </a:cubicBezTo>
                <a:cubicBezTo>
                  <a:pt x="5860497" y="1578780"/>
                  <a:pt x="5865631" y="1582799"/>
                  <a:pt x="5871361" y="1586073"/>
                </a:cubicBezTo>
                <a:cubicBezTo>
                  <a:pt x="5877091" y="1589347"/>
                  <a:pt x="5882970" y="1592249"/>
                  <a:pt x="5888997" y="1594779"/>
                </a:cubicBezTo>
                <a:cubicBezTo>
                  <a:pt x="5895025" y="1597309"/>
                  <a:pt x="5900904" y="1599616"/>
                  <a:pt x="5906633" y="1601700"/>
                </a:cubicBezTo>
                <a:cubicBezTo>
                  <a:pt x="5912363" y="1603784"/>
                  <a:pt x="5917498" y="1606016"/>
                  <a:pt x="5922037" y="1608397"/>
                </a:cubicBezTo>
                <a:cubicBezTo>
                  <a:pt x="5926576" y="1610778"/>
                  <a:pt x="5930223" y="1613569"/>
                  <a:pt x="5932976" y="1616769"/>
                </a:cubicBezTo>
                <a:cubicBezTo>
                  <a:pt x="5935729" y="1619969"/>
                  <a:pt x="5937106" y="1623801"/>
                  <a:pt x="5937106" y="1628266"/>
                </a:cubicBezTo>
                <a:cubicBezTo>
                  <a:pt x="5937106" y="1632135"/>
                  <a:pt x="5936362" y="1635558"/>
                  <a:pt x="5934874" y="1638535"/>
                </a:cubicBezTo>
                <a:cubicBezTo>
                  <a:pt x="5933385" y="1641511"/>
                  <a:pt x="5931190" y="1643967"/>
                  <a:pt x="5928288" y="1645902"/>
                </a:cubicBezTo>
                <a:cubicBezTo>
                  <a:pt x="5925386" y="1647837"/>
                  <a:pt x="5921963" y="1649325"/>
                  <a:pt x="5918019" y="1650367"/>
                </a:cubicBezTo>
                <a:cubicBezTo>
                  <a:pt x="5914075" y="1651409"/>
                  <a:pt x="5909573" y="1651929"/>
                  <a:pt x="5904513" y="1651929"/>
                </a:cubicBezTo>
                <a:cubicBezTo>
                  <a:pt x="5896476" y="1651929"/>
                  <a:pt x="5889295" y="1650962"/>
                  <a:pt x="5882970" y="1649027"/>
                </a:cubicBezTo>
                <a:cubicBezTo>
                  <a:pt x="5876645" y="1647093"/>
                  <a:pt x="5871101" y="1645009"/>
                  <a:pt x="5866338" y="1642776"/>
                </a:cubicBezTo>
                <a:cubicBezTo>
                  <a:pt x="5861576" y="1640544"/>
                  <a:pt x="5857595" y="1638498"/>
                  <a:pt x="5854395" y="1636637"/>
                </a:cubicBezTo>
                <a:cubicBezTo>
                  <a:pt x="5851195" y="1634777"/>
                  <a:pt x="5848777" y="1633847"/>
                  <a:pt x="5847139" y="1633847"/>
                </a:cubicBezTo>
                <a:cubicBezTo>
                  <a:pt x="5845800" y="1633847"/>
                  <a:pt x="5844684" y="1634107"/>
                  <a:pt x="5843791" y="1634628"/>
                </a:cubicBezTo>
                <a:cubicBezTo>
                  <a:pt x="5842898" y="1635149"/>
                  <a:pt x="5842154" y="1636191"/>
                  <a:pt x="5841558" y="1637754"/>
                </a:cubicBezTo>
                <a:cubicBezTo>
                  <a:pt x="5840963" y="1639316"/>
                  <a:pt x="5840517" y="1641400"/>
                  <a:pt x="5840219" y="1644004"/>
                </a:cubicBezTo>
                <a:cubicBezTo>
                  <a:pt x="5839921" y="1646609"/>
                  <a:pt x="5839772" y="1650069"/>
                  <a:pt x="5839772" y="1654385"/>
                </a:cubicBezTo>
                <a:cubicBezTo>
                  <a:pt x="5839772" y="1660934"/>
                  <a:pt x="5840219" y="1665882"/>
                  <a:pt x="5841112" y="1669231"/>
                </a:cubicBezTo>
                <a:cubicBezTo>
                  <a:pt x="5842005" y="1672579"/>
                  <a:pt x="5843270" y="1675035"/>
                  <a:pt x="5844907" y="1676598"/>
                </a:cubicBezTo>
                <a:cubicBezTo>
                  <a:pt x="5846544" y="1678160"/>
                  <a:pt x="5849149" y="1679835"/>
                  <a:pt x="5852720" y="1681621"/>
                </a:cubicBezTo>
                <a:cubicBezTo>
                  <a:pt x="5856292" y="1683407"/>
                  <a:pt x="5860757" y="1685155"/>
                  <a:pt x="5866115" y="1686867"/>
                </a:cubicBezTo>
                <a:cubicBezTo>
                  <a:pt x="5871473" y="1688578"/>
                  <a:pt x="5877538" y="1689992"/>
                  <a:pt x="5884309" y="1691108"/>
                </a:cubicBezTo>
                <a:cubicBezTo>
                  <a:pt x="5891081" y="1692225"/>
                  <a:pt x="5898187" y="1692783"/>
                  <a:pt x="5905629" y="1692783"/>
                </a:cubicBezTo>
                <a:cubicBezTo>
                  <a:pt x="5917982" y="1692783"/>
                  <a:pt x="5929441" y="1691332"/>
                  <a:pt x="5940008" y="1688429"/>
                </a:cubicBezTo>
                <a:cubicBezTo>
                  <a:pt x="5950575" y="1685527"/>
                  <a:pt x="5959728" y="1681174"/>
                  <a:pt x="5967467" y="1675370"/>
                </a:cubicBezTo>
                <a:cubicBezTo>
                  <a:pt x="5975206" y="1669566"/>
                  <a:pt x="5981196" y="1662347"/>
                  <a:pt x="5985438" y="1653715"/>
                </a:cubicBezTo>
                <a:cubicBezTo>
                  <a:pt x="5989680" y="1645083"/>
                  <a:pt x="5991800" y="1635112"/>
                  <a:pt x="5991800" y="1623801"/>
                </a:cubicBezTo>
                <a:cubicBezTo>
                  <a:pt x="5991800" y="1614722"/>
                  <a:pt x="5990387" y="1606872"/>
                  <a:pt x="5987559" y="1600249"/>
                </a:cubicBezTo>
                <a:cubicBezTo>
                  <a:pt x="5984731" y="1593626"/>
                  <a:pt x="5981010" y="1587933"/>
                  <a:pt x="5976397" y="1583171"/>
                </a:cubicBezTo>
                <a:cubicBezTo>
                  <a:pt x="5971783" y="1578408"/>
                  <a:pt x="5966537" y="1574390"/>
                  <a:pt x="5960658" y="1571116"/>
                </a:cubicBezTo>
                <a:cubicBezTo>
                  <a:pt x="5954779" y="1567842"/>
                  <a:pt x="5948826" y="1564977"/>
                  <a:pt x="5942799" y="1562521"/>
                </a:cubicBezTo>
                <a:cubicBezTo>
                  <a:pt x="5936771" y="1560065"/>
                  <a:pt x="5930818" y="1557796"/>
                  <a:pt x="5924939" y="1555712"/>
                </a:cubicBezTo>
                <a:cubicBezTo>
                  <a:pt x="5919061" y="1553628"/>
                  <a:pt x="5913814" y="1551396"/>
                  <a:pt x="5909201" y="1549015"/>
                </a:cubicBezTo>
                <a:cubicBezTo>
                  <a:pt x="5904587" y="1546634"/>
                  <a:pt x="5900866" y="1543880"/>
                  <a:pt x="5898039" y="1540755"/>
                </a:cubicBezTo>
                <a:cubicBezTo>
                  <a:pt x="5895211" y="1537629"/>
                  <a:pt x="5893797" y="1533760"/>
                  <a:pt x="5893797" y="1529146"/>
                </a:cubicBezTo>
                <a:cubicBezTo>
                  <a:pt x="5893797" y="1526170"/>
                  <a:pt x="5894392" y="1523379"/>
                  <a:pt x="5895583" y="1520775"/>
                </a:cubicBezTo>
                <a:cubicBezTo>
                  <a:pt x="5896774" y="1518170"/>
                  <a:pt x="5898560" y="1515901"/>
                  <a:pt x="5900941" y="1513966"/>
                </a:cubicBezTo>
                <a:cubicBezTo>
                  <a:pt x="5903322" y="1512031"/>
                  <a:pt x="5906373" y="1510543"/>
                  <a:pt x="5910094" y="1509501"/>
                </a:cubicBezTo>
                <a:cubicBezTo>
                  <a:pt x="5913814" y="1508459"/>
                  <a:pt x="5918205" y="1507938"/>
                  <a:pt x="5923265" y="1507938"/>
                </a:cubicBezTo>
                <a:cubicBezTo>
                  <a:pt x="5930409" y="1507938"/>
                  <a:pt x="5936771" y="1508720"/>
                  <a:pt x="5942352" y="1510282"/>
                </a:cubicBezTo>
                <a:cubicBezTo>
                  <a:pt x="5947933" y="1511845"/>
                  <a:pt x="5952845" y="1513519"/>
                  <a:pt x="5957086" y="1515305"/>
                </a:cubicBezTo>
                <a:cubicBezTo>
                  <a:pt x="5961328" y="1517091"/>
                  <a:pt x="5964862" y="1518765"/>
                  <a:pt x="5967690" y="1520328"/>
                </a:cubicBezTo>
                <a:cubicBezTo>
                  <a:pt x="5970518" y="1521891"/>
                  <a:pt x="5972602" y="1522672"/>
                  <a:pt x="5973941" y="1522672"/>
                </a:cubicBezTo>
                <a:cubicBezTo>
                  <a:pt x="5975132" y="1522672"/>
                  <a:pt x="5976173" y="1522412"/>
                  <a:pt x="5977066" y="1521891"/>
                </a:cubicBezTo>
                <a:cubicBezTo>
                  <a:pt x="5977959" y="1521370"/>
                  <a:pt x="5978666" y="1520365"/>
                  <a:pt x="5979187" y="1518877"/>
                </a:cubicBezTo>
                <a:cubicBezTo>
                  <a:pt x="5979708" y="1517389"/>
                  <a:pt x="5980080" y="1515380"/>
                  <a:pt x="5980303" y="1512850"/>
                </a:cubicBezTo>
                <a:cubicBezTo>
                  <a:pt x="5980527" y="1510319"/>
                  <a:pt x="5980638" y="1507045"/>
                  <a:pt x="5980638" y="1503027"/>
                </a:cubicBezTo>
                <a:cubicBezTo>
                  <a:pt x="5980638" y="1499604"/>
                  <a:pt x="5980527" y="1496739"/>
                  <a:pt x="5980303" y="1494432"/>
                </a:cubicBezTo>
                <a:cubicBezTo>
                  <a:pt x="5980080" y="1492125"/>
                  <a:pt x="5979820" y="1490190"/>
                  <a:pt x="5979522" y="1488628"/>
                </a:cubicBezTo>
                <a:cubicBezTo>
                  <a:pt x="5979224" y="1487065"/>
                  <a:pt x="5978778" y="1485726"/>
                  <a:pt x="5978183" y="1484609"/>
                </a:cubicBezTo>
                <a:cubicBezTo>
                  <a:pt x="5977587" y="1483493"/>
                  <a:pt x="5976583" y="1482377"/>
                  <a:pt x="5975169" y="1481261"/>
                </a:cubicBezTo>
                <a:cubicBezTo>
                  <a:pt x="5973755" y="1480144"/>
                  <a:pt x="5971411" y="1478805"/>
                  <a:pt x="5968137" y="1477242"/>
                </a:cubicBezTo>
                <a:cubicBezTo>
                  <a:pt x="5964862" y="1475680"/>
                  <a:pt x="5960844" y="1474229"/>
                  <a:pt x="5956082" y="1472889"/>
                </a:cubicBezTo>
                <a:cubicBezTo>
                  <a:pt x="5951319" y="1471550"/>
                  <a:pt x="5945999" y="1470434"/>
                  <a:pt x="5940120" y="1469541"/>
                </a:cubicBezTo>
                <a:cubicBezTo>
                  <a:pt x="5934241" y="1468648"/>
                  <a:pt x="5928176" y="1468201"/>
                  <a:pt x="5921926" y="1468201"/>
                </a:cubicBezTo>
                <a:close/>
                <a:moveTo>
                  <a:pt x="5721156" y="1468201"/>
                </a:moveTo>
                <a:cubicBezTo>
                  <a:pt x="5708804" y="1468201"/>
                  <a:pt x="5696935" y="1471178"/>
                  <a:pt x="5685549" y="1477131"/>
                </a:cubicBezTo>
                <a:cubicBezTo>
                  <a:pt x="5674164" y="1483084"/>
                  <a:pt x="5662965" y="1492014"/>
                  <a:pt x="5651951" y="1503920"/>
                </a:cubicBezTo>
                <a:lnTo>
                  <a:pt x="5651951" y="1480926"/>
                </a:lnTo>
                <a:cubicBezTo>
                  <a:pt x="5651951" y="1479438"/>
                  <a:pt x="5651579" y="1478135"/>
                  <a:pt x="5650835" y="1477019"/>
                </a:cubicBezTo>
                <a:cubicBezTo>
                  <a:pt x="5650091" y="1475903"/>
                  <a:pt x="5648863" y="1474973"/>
                  <a:pt x="5647152" y="1474229"/>
                </a:cubicBezTo>
                <a:cubicBezTo>
                  <a:pt x="5645440" y="1473485"/>
                  <a:pt x="5643022" y="1472926"/>
                  <a:pt x="5639896" y="1472554"/>
                </a:cubicBezTo>
                <a:cubicBezTo>
                  <a:pt x="5636771" y="1472182"/>
                  <a:pt x="5632827" y="1471996"/>
                  <a:pt x="5628064" y="1471996"/>
                </a:cubicBezTo>
                <a:cubicBezTo>
                  <a:pt x="5623451" y="1471996"/>
                  <a:pt x="5619618" y="1472182"/>
                  <a:pt x="5616567" y="1472554"/>
                </a:cubicBezTo>
                <a:cubicBezTo>
                  <a:pt x="5613516" y="1472926"/>
                  <a:pt x="5611024" y="1473485"/>
                  <a:pt x="5609089" y="1474229"/>
                </a:cubicBezTo>
                <a:cubicBezTo>
                  <a:pt x="5607154" y="1474973"/>
                  <a:pt x="5605815" y="1475903"/>
                  <a:pt x="5605070" y="1477019"/>
                </a:cubicBezTo>
                <a:cubicBezTo>
                  <a:pt x="5604326" y="1478135"/>
                  <a:pt x="5603954" y="1479438"/>
                  <a:pt x="5603954" y="1480926"/>
                </a:cubicBezTo>
                <a:lnTo>
                  <a:pt x="5603954" y="1680058"/>
                </a:lnTo>
                <a:cubicBezTo>
                  <a:pt x="5603954" y="1681546"/>
                  <a:pt x="5604401" y="1682848"/>
                  <a:pt x="5605294" y="1683965"/>
                </a:cubicBezTo>
                <a:cubicBezTo>
                  <a:pt x="5606187" y="1685081"/>
                  <a:pt x="5607712" y="1686011"/>
                  <a:pt x="5609870" y="1686755"/>
                </a:cubicBezTo>
                <a:cubicBezTo>
                  <a:pt x="5612028" y="1687499"/>
                  <a:pt x="5614893" y="1688057"/>
                  <a:pt x="5618465" y="1688429"/>
                </a:cubicBezTo>
                <a:cubicBezTo>
                  <a:pt x="5622037" y="1688802"/>
                  <a:pt x="5626576" y="1688988"/>
                  <a:pt x="5632083" y="1688988"/>
                </a:cubicBezTo>
                <a:cubicBezTo>
                  <a:pt x="5637589" y="1688988"/>
                  <a:pt x="5642129" y="1688802"/>
                  <a:pt x="5645701" y="1688429"/>
                </a:cubicBezTo>
                <a:cubicBezTo>
                  <a:pt x="5649272" y="1688057"/>
                  <a:pt x="5652137" y="1687499"/>
                  <a:pt x="5654295" y="1686755"/>
                </a:cubicBezTo>
                <a:cubicBezTo>
                  <a:pt x="5656453" y="1686011"/>
                  <a:pt x="5657979" y="1685081"/>
                  <a:pt x="5658872" y="1683965"/>
                </a:cubicBezTo>
                <a:cubicBezTo>
                  <a:pt x="5659765" y="1682848"/>
                  <a:pt x="5660211" y="1681546"/>
                  <a:pt x="5660211" y="1680058"/>
                </a:cubicBezTo>
                <a:lnTo>
                  <a:pt x="5660211" y="1547675"/>
                </a:lnTo>
                <a:cubicBezTo>
                  <a:pt x="5668099" y="1537704"/>
                  <a:pt x="5675689" y="1530114"/>
                  <a:pt x="5682982" y="1524905"/>
                </a:cubicBezTo>
                <a:cubicBezTo>
                  <a:pt x="5690275" y="1519696"/>
                  <a:pt x="5697493" y="1517091"/>
                  <a:pt x="5704637" y="1517091"/>
                </a:cubicBezTo>
                <a:cubicBezTo>
                  <a:pt x="5710292" y="1517091"/>
                  <a:pt x="5715241" y="1518170"/>
                  <a:pt x="5719482" y="1520328"/>
                </a:cubicBezTo>
                <a:cubicBezTo>
                  <a:pt x="5723724" y="1522486"/>
                  <a:pt x="5727184" y="1525537"/>
                  <a:pt x="5729863" y="1529481"/>
                </a:cubicBezTo>
                <a:cubicBezTo>
                  <a:pt x="5732542" y="1533425"/>
                  <a:pt x="5734588" y="1538150"/>
                  <a:pt x="5736002" y="1543657"/>
                </a:cubicBezTo>
                <a:cubicBezTo>
                  <a:pt x="5737416" y="1549164"/>
                  <a:pt x="5738123" y="1556754"/>
                  <a:pt x="5738123" y="1566428"/>
                </a:cubicBezTo>
                <a:lnTo>
                  <a:pt x="5738123" y="1680058"/>
                </a:lnTo>
                <a:cubicBezTo>
                  <a:pt x="5738123" y="1681546"/>
                  <a:pt x="5738569" y="1682848"/>
                  <a:pt x="5739462" y="1683965"/>
                </a:cubicBezTo>
                <a:cubicBezTo>
                  <a:pt x="5740355" y="1685081"/>
                  <a:pt x="5741844" y="1686011"/>
                  <a:pt x="5743927" y="1686755"/>
                </a:cubicBezTo>
                <a:cubicBezTo>
                  <a:pt x="5746011" y="1687499"/>
                  <a:pt x="5748876" y="1688057"/>
                  <a:pt x="5752522" y="1688429"/>
                </a:cubicBezTo>
                <a:cubicBezTo>
                  <a:pt x="5756168" y="1688802"/>
                  <a:pt x="5760745" y="1688988"/>
                  <a:pt x="5766251" y="1688988"/>
                </a:cubicBezTo>
                <a:cubicBezTo>
                  <a:pt x="5771609" y="1688988"/>
                  <a:pt x="5776111" y="1688802"/>
                  <a:pt x="5779757" y="1688429"/>
                </a:cubicBezTo>
                <a:cubicBezTo>
                  <a:pt x="5783404" y="1688057"/>
                  <a:pt x="5786269" y="1687499"/>
                  <a:pt x="5788352" y="1686755"/>
                </a:cubicBezTo>
                <a:cubicBezTo>
                  <a:pt x="5790436" y="1686011"/>
                  <a:pt x="5791924" y="1685081"/>
                  <a:pt x="5792817" y="1683965"/>
                </a:cubicBezTo>
                <a:cubicBezTo>
                  <a:pt x="5793710" y="1682848"/>
                  <a:pt x="5794157" y="1681546"/>
                  <a:pt x="5794157" y="1680058"/>
                </a:cubicBezTo>
                <a:lnTo>
                  <a:pt x="5794157" y="1557051"/>
                </a:lnTo>
                <a:cubicBezTo>
                  <a:pt x="5794157" y="1542615"/>
                  <a:pt x="5792892" y="1530262"/>
                  <a:pt x="5790362" y="1519993"/>
                </a:cubicBezTo>
                <a:cubicBezTo>
                  <a:pt x="5787831" y="1509724"/>
                  <a:pt x="5783701" y="1500757"/>
                  <a:pt x="5777972" y="1493093"/>
                </a:cubicBezTo>
                <a:cubicBezTo>
                  <a:pt x="5772242" y="1485428"/>
                  <a:pt x="5764726" y="1479363"/>
                  <a:pt x="5755424" y="1474898"/>
                </a:cubicBezTo>
                <a:cubicBezTo>
                  <a:pt x="5746122" y="1470434"/>
                  <a:pt x="5734700" y="1468201"/>
                  <a:pt x="5721156" y="1468201"/>
                </a:cubicBezTo>
                <a:close/>
                <a:moveTo>
                  <a:pt x="5457061" y="1468201"/>
                </a:moveTo>
                <a:cubicBezTo>
                  <a:pt x="5448280" y="1468201"/>
                  <a:pt x="5439760" y="1468908"/>
                  <a:pt x="5431500" y="1470322"/>
                </a:cubicBezTo>
                <a:cubicBezTo>
                  <a:pt x="5423240" y="1471736"/>
                  <a:pt x="5415612" y="1473559"/>
                  <a:pt x="5408617" y="1475791"/>
                </a:cubicBezTo>
                <a:cubicBezTo>
                  <a:pt x="5401622" y="1478024"/>
                  <a:pt x="5395520" y="1480442"/>
                  <a:pt x="5390312" y="1483047"/>
                </a:cubicBezTo>
                <a:cubicBezTo>
                  <a:pt x="5385103" y="1485651"/>
                  <a:pt x="5381456" y="1488032"/>
                  <a:pt x="5379373" y="1490190"/>
                </a:cubicBezTo>
                <a:cubicBezTo>
                  <a:pt x="5377289" y="1492348"/>
                  <a:pt x="5375875" y="1494767"/>
                  <a:pt x="5375131" y="1497446"/>
                </a:cubicBezTo>
                <a:cubicBezTo>
                  <a:pt x="5374387" y="1500125"/>
                  <a:pt x="5374015" y="1503771"/>
                  <a:pt x="5374015" y="1508385"/>
                </a:cubicBezTo>
                <a:cubicBezTo>
                  <a:pt x="5374015" y="1511808"/>
                  <a:pt x="5374238" y="1514933"/>
                  <a:pt x="5374685" y="1517761"/>
                </a:cubicBezTo>
                <a:cubicBezTo>
                  <a:pt x="5375131" y="1520589"/>
                  <a:pt x="5375764" y="1522970"/>
                  <a:pt x="5376582" y="1524905"/>
                </a:cubicBezTo>
                <a:cubicBezTo>
                  <a:pt x="5377401" y="1526839"/>
                  <a:pt x="5378442" y="1528328"/>
                  <a:pt x="5379707" y="1529369"/>
                </a:cubicBezTo>
                <a:cubicBezTo>
                  <a:pt x="5380973" y="1530411"/>
                  <a:pt x="5382424" y="1530932"/>
                  <a:pt x="5384061" y="1530932"/>
                </a:cubicBezTo>
                <a:cubicBezTo>
                  <a:pt x="5386442" y="1530932"/>
                  <a:pt x="5389530" y="1529890"/>
                  <a:pt x="5393325" y="1527807"/>
                </a:cubicBezTo>
                <a:cubicBezTo>
                  <a:pt x="5397120" y="1525723"/>
                  <a:pt x="5401846" y="1523416"/>
                  <a:pt x="5407501" y="1520886"/>
                </a:cubicBezTo>
                <a:cubicBezTo>
                  <a:pt x="5413157" y="1518356"/>
                  <a:pt x="5419668" y="1516049"/>
                  <a:pt x="5427035" y="1513966"/>
                </a:cubicBezTo>
                <a:cubicBezTo>
                  <a:pt x="5434402" y="1511882"/>
                  <a:pt x="5442773" y="1510840"/>
                  <a:pt x="5452150" y="1510840"/>
                </a:cubicBezTo>
                <a:cubicBezTo>
                  <a:pt x="5459293" y="1510840"/>
                  <a:pt x="5465284" y="1511584"/>
                  <a:pt x="5470121" y="1513073"/>
                </a:cubicBezTo>
                <a:cubicBezTo>
                  <a:pt x="5474957" y="1514561"/>
                  <a:pt x="5478827" y="1516868"/>
                  <a:pt x="5481729" y="1519993"/>
                </a:cubicBezTo>
                <a:cubicBezTo>
                  <a:pt x="5484631" y="1523119"/>
                  <a:pt x="5486715" y="1527025"/>
                  <a:pt x="5487980" y="1531713"/>
                </a:cubicBezTo>
                <a:cubicBezTo>
                  <a:pt x="5489245" y="1536402"/>
                  <a:pt x="5489878" y="1541871"/>
                  <a:pt x="5489878" y="1548122"/>
                </a:cubicBezTo>
                <a:lnTo>
                  <a:pt x="5489878" y="1560177"/>
                </a:lnTo>
                <a:lnTo>
                  <a:pt x="5470455" y="1560177"/>
                </a:lnTo>
                <a:cubicBezTo>
                  <a:pt x="5452745" y="1560177"/>
                  <a:pt x="5437192" y="1561516"/>
                  <a:pt x="5423798" y="1564195"/>
                </a:cubicBezTo>
                <a:cubicBezTo>
                  <a:pt x="5410403" y="1566874"/>
                  <a:pt x="5399204" y="1571004"/>
                  <a:pt x="5390200" y="1576585"/>
                </a:cubicBezTo>
                <a:cubicBezTo>
                  <a:pt x="5381196" y="1582166"/>
                  <a:pt x="5374424" y="1589236"/>
                  <a:pt x="5369885" y="1597793"/>
                </a:cubicBezTo>
                <a:cubicBezTo>
                  <a:pt x="5365346" y="1606351"/>
                  <a:pt x="5363076" y="1616434"/>
                  <a:pt x="5363076" y="1628043"/>
                </a:cubicBezTo>
                <a:cubicBezTo>
                  <a:pt x="5363076" y="1638758"/>
                  <a:pt x="5364862" y="1648134"/>
                  <a:pt x="5368434" y="1656171"/>
                </a:cubicBezTo>
                <a:cubicBezTo>
                  <a:pt x="5372006" y="1664208"/>
                  <a:pt x="5377029" y="1670942"/>
                  <a:pt x="5383503" y="1676374"/>
                </a:cubicBezTo>
                <a:cubicBezTo>
                  <a:pt x="5389977" y="1681807"/>
                  <a:pt x="5397641" y="1685899"/>
                  <a:pt x="5406497" y="1688653"/>
                </a:cubicBezTo>
                <a:cubicBezTo>
                  <a:pt x="5415352" y="1691406"/>
                  <a:pt x="5425063" y="1692783"/>
                  <a:pt x="5435630" y="1692783"/>
                </a:cubicBezTo>
                <a:cubicBezTo>
                  <a:pt x="5448429" y="1692783"/>
                  <a:pt x="5460075" y="1690327"/>
                  <a:pt x="5470567" y="1685416"/>
                </a:cubicBezTo>
                <a:cubicBezTo>
                  <a:pt x="5481059" y="1680504"/>
                  <a:pt x="5490398" y="1673658"/>
                  <a:pt x="5498584" y="1664877"/>
                </a:cubicBezTo>
                <a:lnTo>
                  <a:pt x="5498584" y="1680728"/>
                </a:lnTo>
                <a:cubicBezTo>
                  <a:pt x="5498584" y="1682811"/>
                  <a:pt x="5499216" y="1684448"/>
                  <a:pt x="5500482" y="1685639"/>
                </a:cubicBezTo>
                <a:cubicBezTo>
                  <a:pt x="5501747" y="1686830"/>
                  <a:pt x="5503905" y="1687685"/>
                  <a:pt x="5506956" y="1688206"/>
                </a:cubicBezTo>
                <a:cubicBezTo>
                  <a:pt x="5510007" y="1688727"/>
                  <a:pt x="5514881" y="1688988"/>
                  <a:pt x="5521578" y="1688988"/>
                </a:cubicBezTo>
                <a:cubicBezTo>
                  <a:pt x="5527829" y="1688988"/>
                  <a:pt x="5532554" y="1688727"/>
                  <a:pt x="5535754" y="1688206"/>
                </a:cubicBezTo>
                <a:cubicBezTo>
                  <a:pt x="5538954" y="1687685"/>
                  <a:pt x="5541298" y="1686830"/>
                  <a:pt x="5542786" y="1685639"/>
                </a:cubicBezTo>
                <a:cubicBezTo>
                  <a:pt x="5544274" y="1684448"/>
                  <a:pt x="5545018" y="1682811"/>
                  <a:pt x="5545018" y="1680728"/>
                </a:cubicBezTo>
                <a:lnTo>
                  <a:pt x="5545018" y="1546782"/>
                </a:lnTo>
                <a:cubicBezTo>
                  <a:pt x="5545018" y="1533090"/>
                  <a:pt x="5543381" y="1521258"/>
                  <a:pt x="5540107" y="1511287"/>
                </a:cubicBezTo>
                <a:cubicBezTo>
                  <a:pt x="5536833" y="1501315"/>
                  <a:pt x="5531624" y="1493167"/>
                  <a:pt x="5524480" y="1486842"/>
                </a:cubicBezTo>
                <a:cubicBezTo>
                  <a:pt x="5517336" y="1480517"/>
                  <a:pt x="5508221" y="1475829"/>
                  <a:pt x="5497133" y="1472778"/>
                </a:cubicBezTo>
                <a:cubicBezTo>
                  <a:pt x="5486045" y="1469727"/>
                  <a:pt x="5472688" y="1468201"/>
                  <a:pt x="5457061" y="1468201"/>
                </a:cubicBezTo>
                <a:close/>
                <a:moveTo>
                  <a:pt x="5323860" y="1468201"/>
                </a:moveTo>
                <a:cubicBezTo>
                  <a:pt x="5319693" y="1468201"/>
                  <a:pt x="5315525" y="1468759"/>
                  <a:pt x="5311358" y="1469875"/>
                </a:cubicBezTo>
                <a:cubicBezTo>
                  <a:pt x="5307191" y="1470992"/>
                  <a:pt x="5303024" y="1472964"/>
                  <a:pt x="5298857" y="1475791"/>
                </a:cubicBezTo>
                <a:cubicBezTo>
                  <a:pt x="5294689" y="1478619"/>
                  <a:pt x="5290299" y="1482451"/>
                  <a:pt x="5285685" y="1487288"/>
                </a:cubicBezTo>
                <a:cubicBezTo>
                  <a:pt x="5281072" y="1492125"/>
                  <a:pt x="5276160" y="1498264"/>
                  <a:pt x="5270951" y="1505706"/>
                </a:cubicBezTo>
                <a:lnTo>
                  <a:pt x="5270951" y="1480926"/>
                </a:lnTo>
                <a:cubicBezTo>
                  <a:pt x="5270951" y="1479438"/>
                  <a:pt x="5270579" y="1478135"/>
                  <a:pt x="5269835" y="1477019"/>
                </a:cubicBezTo>
                <a:cubicBezTo>
                  <a:pt x="5269091" y="1475903"/>
                  <a:pt x="5267863" y="1474973"/>
                  <a:pt x="5266152" y="1474229"/>
                </a:cubicBezTo>
                <a:cubicBezTo>
                  <a:pt x="5264440" y="1473485"/>
                  <a:pt x="5262022" y="1472926"/>
                  <a:pt x="5258896" y="1472554"/>
                </a:cubicBezTo>
                <a:cubicBezTo>
                  <a:pt x="5255771" y="1472182"/>
                  <a:pt x="5251827" y="1471996"/>
                  <a:pt x="5247064" y="1471996"/>
                </a:cubicBezTo>
                <a:cubicBezTo>
                  <a:pt x="5242451" y="1471996"/>
                  <a:pt x="5238618" y="1472182"/>
                  <a:pt x="5235567" y="1472554"/>
                </a:cubicBezTo>
                <a:cubicBezTo>
                  <a:pt x="5232516" y="1472926"/>
                  <a:pt x="5230024" y="1473485"/>
                  <a:pt x="5228089" y="1474229"/>
                </a:cubicBezTo>
                <a:cubicBezTo>
                  <a:pt x="5226154" y="1474973"/>
                  <a:pt x="5224815" y="1475903"/>
                  <a:pt x="5224070" y="1477019"/>
                </a:cubicBezTo>
                <a:cubicBezTo>
                  <a:pt x="5223326" y="1478135"/>
                  <a:pt x="5222954" y="1479438"/>
                  <a:pt x="5222954" y="1480926"/>
                </a:cubicBezTo>
                <a:lnTo>
                  <a:pt x="5222954" y="1680058"/>
                </a:lnTo>
                <a:cubicBezTo>
                  <a:pt x="5222954" y="1681546"/>
                  <a:pt x="5223401" y="1682848"/>
                  <a:pt x="5224294" y="1683965"/>
                </a:cubicBezTo>
                <a:cubicBezTo>
                  <a:pt x="5225187" y="1685081"/>
                  <a:pt x="5226712" y="1686011"/>
                  <a:pt x="5228870" y="1686755"/>
                </a:cubicBezTo>
                <a:cubicBezTo>
                  <a:pt x="5231028" y="1687499"/>
                  <a:pt x="5233893" y="1688057"/>
                  <a:pt x="5237465" y="1688429"/>
                </a:cubicBezTo>
                <a:cubicBezTo>
                  <a:pt x="5241037" y="1688802"/>
                  <a:pt x="5245576" y="1688988"/>
                  <a:pt x="5251083" y="1688988"/>
                </a:cubicBezTo>
                <a:cubicBezTo>
                  <a:pt x="5256589" y="1688988"/>
                  <a:pt x="5261129" y="1688802"/>
                  <a:pt x="5264701" y="1688429"/>
                </a:cubicBezTo>
                <a:cubicBezTo>
                  <a:pt x="5268272" y="1688057"/>
                  <a:pt x="5271137" y="1687499"/>
                  <a:pt x="5273295" y="1686755"/>
                </a:cubicBezTo>
                <a:cubicBezTo>
                  <a:pt x="5275453" y="1686011"/>
                  <a:pt x="5276979" y="1685081"/>
                  <a:pt x="5277872" y="1683965"/>
                </a:cubicBezTo>
                <a:cubicBezTo>
                  <a:pt x="5278765" y="1682848"/>
                  <a:pt x="5279211" y="1681546"/>
                  <a:pt x="5279211" y="1680058"/>
                </a:cubicBezTo>
                <a:lnTo>
                  <a:pt x="5279211" y="1555935"/>
                </a:lnTo>
                <a:cubicBezTo>
                  <a:pt x="5283378" y="1549387"/>
                  <a:pt x="5287285" y="1543880"/>
                  <a:pt x="5290932" y="1539415"/>
                </a:cubicBezTo>
                <a:cubicBezTo>
                  <a:pt x="5294578" y="1534951"/>
                  <a:pt x="5298075" y="1531379"/>
                  <a:pt x="5301424" y="1528700"/>
                </a:cubicBezTo>
                <a:cubicBezTo>
                  <a:pt x="5304773" y="1526021"/>
                  <a:pt x="5308010" y="1524049"/>
                  <a:pt x="5311135" y="1522784"/>
                </a:cubicBezTo>
                <a:cubicBezTo>
                  <a:pt x="5314260" y="1521519"/>
                  <a:pt x="5317386" y="1520886"/>
                  <a:pt x="5320511" y="1520886"/>
                </a:cubicBezTo>
                <a:cubicBezTo>
                  <a:pt x="5323190" y="1520886"/>
                  <a:pt x="5325646" y="1521147"/>
                  <a:pt x="5327878" y="1521668"/>
                </a:cubicBezTo>
                <a:cubicBezTo>
                  <a:pt x="5330111" y="1522188"/>
                  <a:pt x="5332157" y="1522747"/>
                  <a:pt x="5334017" y="1523342"/>
                </a:cubicBezTo>
                <a:cubicBezTo>
                  <a:pt x="5335878" y="1523937"/>
                  <a:pt x="5337552" y="1524495"/>
                  <a:pt x="5339040" y="1525016"/>
                </a:cubicBezTo>
                <a:cubicBezTo>
                  <a:pt x="5340528" y="1525537"/>
                  <a:pt x="5341868" y="1525798"/>
                  <a:pt x="5343059" y="1525798"/>
                </a:cubicBezTo>
                <a:cubicBezTo>
                  <a:pt x="5344547" y="1525798"/>
                  <a:pt x="5345775" y="1525426"/>
                  <a:pt x="5346742" y="1524681"/>
                </a:cubicBezTo>
                <a:cubicBezTo>
                  <a:pt x="5347709" y="1523937"/>
                  <a:pt x="5348491" y="1522598"/>
                  <a:pt x="5349086" y="1520663"/>
                </a:cubicBezTo>
                <a:cubicBezTo>
                  <a:pt x="5349681" y="1518728"/>
                  <a:pt x="5350128" y="1516049"/>
                  <a:pt x="5350426" y="1512626"/>
                </a:cubicBezTo>
                <a:cubicBezTo>
                  <a:pt x="5350723" y="1509203"/>
                  <a:pt x="5350872" y="1504813"/>
                  <a:pt x="5350872" y="1499455"/>
                </a:cubicBezTo>
                <a:cubicBezTo>
                  <a:pt x="5350872" y="1494097"/>
                  <a:pt x="5350798" y="1489856"/>
                  <a:pt x="5350649" y="1486730"/>
                </a:cubicBezTo>
                <a:cubicBezTo>
                  <a:pt x="5350500" y="1483605"/>
                  <a:pt x="5350277" y="1481261"/>
                  <a:pt x="5349979" y="1479698"/>
                </a:cubicBezTo>
                <a:cubicBezTo>
                  <a:pt x="5349681" y="1478135"/>
                  <a:pt x="5349347" y="1476908"/>
                  <a:pt x="5348974" y="1476014"/>
                </a:cubicBezTo>
                <a:cubicBezTo>
                  <a:pt x="5348602" y="1475122"/>
                  <a:pt x="5348007" y="1474303"/>
                  <a:pt x="5347189" y="1473559"/>
                </a:cubicBezTo>
                <a:cubicBezTo>
                  <a:pt x="5346370" y="1472815"/>
                  <a:pt x="5345068" y="1472108"/>
                  <a:pt x="5343282" y="1471438"/>
                </a:cubicBezTo>
                <a:cubicBezTo>
                  <a:pt x="5341496" y="1470768"/>
                  <a:pt x="5339412" y="1470173"/>
                  <a:pt x="5337031" y="1469652"/>
                </a:cubicBezTo>
                <a:cubicBezTo>
                  <a:pt x="5334650" y="1469131"/>
                  <a:pt x="5332343" y="1468759"/>
                  <a:pt x="5330111" y="1468536"/>
                </a:cubicBezTo>
                <a:cubicBezTo>
                  <a:pt x="5327878" y="1468313"/>
                  <a:pt x="5325795" y="1468201"/>
                  <a:pt x="5323860" y="1468201"/>
                </a:cubicBezTo>
                <a:close/>
                <a:moveTo>
                  <a:pt x="4807501" y="1468201"/>
                </a:moveTo>
                <a:cubicBezTo>
                  <a:pt x="4794999" y="1468201"/>
                  <a:pt x="4783725" y="1469764"/>
                  <a:pt x="4773679" y="1472889"/>
                </a:cubicBezTo>
                <a:cubicBezTo>
                  <a:pt x="4763633" y="1476014"/>
                  <a:pt x="4755113" y="1480405"/>
                  <a:pt x="4748118" y="1486060"/>
                </a:cubicBezTo>
                <a:cubicBezTo>
                  <a:pt x="4741123" y="1491716"/>
                  <a:pt x="4735765" y="1498525"/>
                  <a:pt x="4732045" y="1506487"/>
                </a:cubicBezTo>
                <a:cubicBezTo>
                  <a:pt x="4728324" y="1514449"/>
                  <a:pt x="4726464" y="1523193"/>
                  <a:pt x="4726464" y="1532718"/>
                </a:cubicBezTo>
                <a:cubicBezTo>
                  <a:pt x="4726464" y="1542094"/>
                  <a:pt x="4727840" y="1550131"/>
                  <a:pt x="4730594" y="1556828"/>
                </a:cubicBezTo>
                <a:cubicBezTo>
                  <a:pt x="4733347" y="1563526"/>
                  <a:pt x="4736993" y="1569255"/>
                  <a:pt x="4741532" y="1574018"/>
                </a:cubicBezTo>
                <a:cubicBezTo>
                  <a:pt x="4746072" y="1578780"/>
                  <a:pt x="4751206" y="1582799"/>
                  <a:pt x="4756936" y="1586073"/>
                </a:cubicBezTo>
                <a:cubicBezTo>
                  <a:pt x="4762666" y="1589347"/>
                  <a:pt x="4768545" y="1592249"/>
                  <a:pt x="4774572" y="1594779"/>
                </a:cubicBezTo>
                <a:cubicBezTo>
                  <a:pt x="4780600" y="1597309"/>
                  <a:pt x="4786479" y="1599616"/>
                  <a:pt x="4792208" y="1601700"/>
                </a:cubicBezTo>
                <a:cubicBezTo>
                  <a:pt x="4797938" y="1603784"/>
                  <a:pt x="4803073" y="1606016"/>
                  <a:pt x="4807612" y="1608397"/>
                </a:cubicBezTo>
                <a:cubicBezTo>
                  <a:pt x="4812151" y="1610778"/>
                  <a:pt x="4815798" y="1613569"/>
                  <a:pt x="4818551" y="1616769"/>
                </a:cubicBezTo>
                <a:cubicBezTo>
                  <a:pt x="4821304" y="1619969"/>
                  <a:pt x="4822681" y="1623801"/>
                  <a:pt x="4822681" y="1628266"/>
                </a:cubicBezTo>
                <a:cubicBezTo>
                  <a:pt x="4822681" y="1632135"/>
                  <a:pt x="4821937" y="1635558"/>
                  <a:pt x="4820449" y="1638535"/>
                </a:cubicBezTo>
                <a:cubicBezTo>
                  <a:pt x="4818960" y="1641511"/>
                  <a:pt x="4816765" y="1643967"/>
                  <a:pt x="4813863" y="1645902"/>
                </a:cubicBezTo>
                <a:cubicBezTo>
                  <a:pt x="4810961" y="1647837"/>
                  <a:pt x="4807538" y="1649325"/>
                  <a:pt x="4803594" y="1650367"/>
                </a:cubicBezTo>
                <a:cubicBezTo>
                  <a:pt x="4799650" y="1651409"/>
                  <a:pt x="4795148" y="1651929"/>
                  <a:pt x="4790088" y="1651929"/>
                </a:cubicBezTo>
                <a:cubicBezTo>
                  <a:pt x="4782051" y="1651929"/>
                  <a:pt x="4774870" y="1650962"/>
                  <a:pt x="4768545" y="1649027"/>
                </a:cubicBezTo>
                <a:cubicBezTo>
                  <a:pt x="4762220" y="1647093"/>
                  <a:pt x="4756676" y="1645009"/>
                  <a:pt x="4751913" y="1642776"/>
                </a:cubicBezTo>
                <a:cubicBezTo>
                  <a:pt x="4747151" y="1640544"/>
                  <a:pt x="4743170" y="1638498"/>
                  <a:pt x="4739970" y="1636637"/>
                </a:cubicBezTo>
                <a:cubicBezTo>
                  <a:pt x="4736770" y="1634777"/>
                  <a:pt x="4734352" y="1633847"/>
                  <a:pt x="4732714" y="1633847"/>
                </a:cubicBezTo>
                <a:cubicBezTo>
                  <a:pt x="4731375" y="1633847"/>
                  <a:pt x="4730259" y="1634107"/>
                  <a:pt x="4729366" y="1634628"/>
                </a:cubicBezTo>
                <a:cubicBezTo>
                  <a:pt x="4728473" y="1635149"/>
                  <a:pt x="4727729" y="1636191"/>
                  <a:pt x="4727133" y="1637754"/>
                </a:cubicBezTo>
                <a:cubicBezTo>
                  <a:pt x="4726538" y="1639316"/>
                  <a:pt x="4726092" y="1641400"/>
                  <a:pt x="4725794" y="1644004"/>
                </a:cubicBezTo>
                <a:cubicBezTo>
                  <a:pt x="4725496" y="1646609"/>
                  <a:pt x="4725347" y="1650069"/>
                  <a:pt x="4725347" y="1654385"/>
                </a:cubicBezTo>
                <a:cubicBezTo>
                  <a:pt x="4725347" y="1660934"/>
                  <a:pt x="4725794" y="1665882"/>
                  <a:pt x="4726687" y="1669231"/>
                </a:cubicBezTo>
                <a:cubicBezTo>
                  <a:pt x="4727580" y="1672579"/>
                  <a:pt x="4728845" y="1675035"/>
                  <a:pt x="4730482" y="1676598"/>
                </a:cubicBezTo>
                <a:cubicBezTo>
                  <a:pt x="4732119" y="1678160"/>
                  <a:pt x="4734724" y="1679835"/>
                  <a:pt x="4738295" y="1681621"/>
                </a:cubicBezTo>
                <a:cubicBezTo>
                  <a:pt x="4741867" y="1683407"/>
                  <a:pt x="4746332" y="1685155"/>
                  <a:pt x="4751690" y="1686867"/>
                </a:cubicBezTo>
                <a:cubicBezTo>
                  <a:pt x="4757048" y="1688578"/>
                  <a:pt x="4763113" y="1689992"/>
                  <a:pt x="4769884" y="1691108"/>
                </a:cubicBezTo>
                <a:cubicBezTo>
                  <a:pt x="4776656" y="1692225"/>
                  <a:pt x="4783762" y="1692783"/>
                  <a:pt x="4791204" y="1692783"/>
                </a:cubicBezTo>
                <a:cubicBezTo>
                  <a:pt x="4803557" y="1692783"/>
                  <a:pt x="4815016" y="1691332"/>
                  <a:pt x="4825583" y="1688429"/>
                </a:cubicBezTo>
                <a:cubicBezTo>
                  <a:pt x="4836150" y="1685527"/>
                  <a:pt x="4845303" y="1681174"/>
                  <a:pt x="4853042" y="1675370"/>
                </a:cubicBezTo>
                <a:cubicBezTo>
                  <a:pt x="4860781" y="1669566"/>
                  <a:pt x="4866771" y="1662347"/>
                  <a:pt x="4871013" y="1653715"/>
                </a:cubicBezTo>
                <a:cubicBezTo>
                  <a:pt x="4875255" y="1645083"/>
                  <a:pt x="4877375" y="1635112"/>
                  <a:pt x="4877375" y="1623801"/>
                </a:cubicBezTo>
                <a:cubicBezTo>
                  <a:pt x="4877375" y="1614722"/>
                  <a:pt x="4875962" y="1606872"/>
                  <a:pt x="4873134" y="1600249"/>
                </a:cubicBezTo>
                <a:cubicBezTo>
                  <a:pt x="4870306" y="1593626"/>
                  <a:pt x="4866585" y="1587933"/>
                  <a:pt x="4861972" y="1583171"/>
                </a:cubicBezTo>
                <a:cubicBezTo>
                  <a:pt x="4857358" y="1578408"/>
                  <a:pt x="4852112" y="1574390"/>
                  <a:pt x="4846233" y="1571116"/>
                </a:cubicBezTo>
                <a:cubicBezTo>
                  <a:pt x="4840354" y="1567842"/>
                  <a:pt x="4834401" y="1564977"/>
                  <a:pt x="4828374" y="1562521"/>
                </a:cubicBezTo>
                <a:cubicBezTo>
                  <a:pt x="4822346" y="1560065"/>
                  <a:pt x="4816393" y="1557796"/>
                  <a:pt x="4810514" y="1555712"/>
                </a:cubicBezTo>
                <a:cubicBezTo>
                  <a:pt x="4804636" y="1553628"/>
                  <a:pt x="4799389" y="1551396"/>
                  <a:pt x="4794776" y="1549015"/>
                </a:cubicBezTo>
                <a:cubicBezTo>
                  <a:pt x="4790162" y="1546634"/>
                  <a:pt x="4786441" y="1543880"/>
                  <a:pt x="4783614" y="1540755"/>
                </a:cubicBezTo>
                <a:cubicBezTo>
                  <a:pt x="4780786" y="1537629"/>
                  <a:pt x="4779372" y="1533760"/>
                  <a:pt x="4779372" y="1529146"/>
                </a:cubicBezTo>
                <a:cubicBezTo>
                  <a:pt x="4779372" y="1526170"/>
                  <a:pt x="4779967" y="1523379"/>
                  <a:pt x="4781158" y="1520775"/>
                </a:cubicBezTo>
                <a:cubicBezTo>
                  <a:pt x="4782349" y="1518170"/>
                  <a:pt x="4784135" y="1515901"/>
                  <a:pt x="4786516" y="1513966"/>
                </a:cubicBezTo>
                <a:cubicBezTo>
                  <a:pt x="4788897" y="1512031"/>
                  <a:pt x="4791948" y="1510543"/>
                  <a:pt x="4795669" y="1509501"/>
                </a:cubicBezTo>
                <a:cubicBezTo>
                  <a:pt x="4799389" y="1508459"/>
                  <a:pt x="4803780" y="1507938"/>
                  <a:pt x="4808840" y="1507938"/>
                </a:cubicBezTo>
                <a:cubicBezTo>
                  <a:pt x="4815984" y="1507938"/>
                  <a:pt x="4822346" y="1508720"/>
                  <a:pt x="4827927" y="1510282"/>
                </a:cubicBezTo>
                <a:cubicBezTo>
                  <a:pt x="4833508" y="1511845"/>
                  <a:pt x="4838420" y="1513519"/>
                  <a:pt x="4842661" y="1515305"/>
                </a:cubicBezTo>
                <a:cubicBezTo>
                  <a:pt x="4846903" y="1517091"/>
                  <a:pt x="4850437" y="1518765"/>
                  <a:pt x="4853265" y="1520328"/>
                </a:cubicBezTo>
                <a:cubicBezTo>
                  <a:pt x="4856093" y="1521891"/>
                  <a:pt x="4858177" y="1522672"/>
                  <a:pt x="4859516" y="1522672"/>
                </a:cubicBezTo>
                <a:cubicBezTo>
                  <a:pt x="4860707" y="1522672"/>
                  <a:pt x="4861748" y="1522412"/>
                  <a:pt x="4862641" y="1521891"/>
                </a:cubicBezTo>
                <a:cubicBezTo>
                  <a:pt x="4863534" y="1521370"/>
                  <a:pt x="4864241" y="1520365"/>
                  <a:pt x="4864762" y="1518877"/>
                </a:cubicBezTo>
                <a:cubicBezTo>
                  <a:pt x="4865283" y="1517389"/>
                  <a:pt x="4865655" y="1515380"/>
                  <a:pt x="4865878" y="1512850"/>
                </a:cubicBezTo>
                <a:cubicBezTo>
                  <a:pt x="4866102" y="1510319"/>
                  <a:pt x="4866213" y="1507045"/>
                  <a:pt x="4866213" y="1503027"/>
                </a:cubicBezTo>
                <a:cubicBezTo>
                  <a:pt x="4866213" y="1499604"/>
                  <a:pt x="4866102" y="1496739"/>
                  <a:pt x="4865878" y="1494432"/>
                </a:cubicBezTo>
                <a:cubicBezTo>
                  <a:pt x="4865655" y="1492125"/>
                  <a:pt x="4865395" y="1490190"/>
                  <a:pt x="4865097" y="1488628"/>
                </a:cubicBezTo>
                <a:cubicBezTo>
                  <a:pt x="4864799" y="1487065"/>
                  <a:pt x="4864353" y="1485726"/>
                  <a:pt x="4863758" y="1484609"/>
                </a:cubicBezTo>
                <a:cubicBezTo>
                  <a:pt x="4863162" y="1483493"/>
                  <a:pt x="4862158" y="1482377"/>
                  <a:pt x="4860744" y="1481261"/>
                </a:cubicBezTo>
                <a:cubicBezTo>
                  <a:pt x="4859330" y="1480144"/>
                  <a:pt x="4856986" y="1478805"/>
                  <a:pt x="4853712" y="1477242"/>
                </a:cubicBezTo>
                <a:cubicBezTo>
                  <a:pt x="4850437" y="1475680"/>
                  <a:pt x="4846419" y="1474229"/>
                  <a:pt x="4841657" y="1472889"/>
                </a:cubicBezTo>
                <a:cubicBezTo>
                  <a:pt x="4836894" y="1471550"/>
                  <a:pt x="4831574" y="1470434"/>
                  <a:pt x="4825695" y="1469541"/>
                </a:cubicBezTo>
                <a:cubicBezTo>
                  <a:pt x="4819816" y="1468648"/>
                  <a:pt x="4813751" y="1468201"/>
                  <a:pt x="4807501" y="1468201"/>
                </a:cubicBezTo>
                <a:close/>
                <a:moveTo>
                  <a:pt x="4626526" y="1468201"/>
                </a:moveTo>
                <a:cubicBezTo>
                  <a:pt x="4614024" y="1468201"/>
                  <a:pt x="4602750" y="1469764"/>
                  <a:pt x="4592704" y="1472889"/>
                </a:cubicBezTo>
                <a:cubicBezTo>
                  <a:pt x="4582658" y="1476014"/>
                  <a:pt x="4574138" y="1480405"/>
                  <a:pt x="4567143" y="1486060"/>
                </a:cubicBezTo>
                <a:cubicBezTo>
                  <a:pt x="4560148" y="1491716"/>
                  <a:pt x="4554790" y="1498525"/>
                  <a:pt x="4551070" y="1506487"/>
                </a:cubicBezTo>
                <a:cubicBezTo>
                  <a:pt x="4547349" y="1514449"/>
                  <a:pt x="4545489" y="1523193"/>
                  <a:pt x="4545489" y="1532718"/>
                </a:cubicBezTo>
                <a:cubicBezTo>
                  <a:pt x="4545489" y="1542094"/>
                  <a:pt x="4546865" y="1550131"/>
                  <a:pt x="4549619" y="1556828"/>
                </a:cubicBezTo>
                <a:cubicBezTo>
                  <a:pt x="4552372" y="1563526"/>
                  <a:pt x="4556018" y="1569255"/>
                  <a:pt x="4560557" y="1574018"/>
                </a:cubicBezTo>
                <a:cubicBezTo>
                  <a:pt x="4565097" y="1578780"/>
                  <a:pt x="4570231" y="1582799"/>
                  <a:pt x="4575961" y="1586073"/>
                </a:cubicBezTo>
                <a:cubicBezTo>
                  <a:pt x="4581691" y="1589347"/>
                  <a:pt x="4587570" y="1592249"/>
                  <a:pt x="4593597" y="1594779"/>
                </a:cubicBezTo>
                <a:cubicBezTo>
                  <a:pt x="4599625" y="1597309"/>
                  <a:pt x="4605504" y="1599616"/>
                  <a:pt x="4611233" y="1601700"/>
                </a:cubicBezTo>
                <a:cubicBezTo>
                  <a:pt x="4616963" y="1603784"/>
                  <a:pt x="4622098" y="1606016"/>
                  <a:pt x="4626637" y="1608397"/>
                </a:cubicBezTo>
                <a:cubicBezTo>
                  <a:pt x="4631176" y="1610778"/>
                  <a:pt x="4634823" y="1613569"/>
                  <a:pt x="4637576" y="1616769"/>
                </a:cubicBezTo>
                <a:cubicBezTo>
                  <a:pt x="4640329" y="1619969"/>
                  <a:pt x="4641706" y="1623801"/>
                  <a:pt x="4641706" y="1628266"/>
                </a:cubicBezTo>
                <a:cubicBezTo>
                  <a:pt x="4641706" y="1632135"/>
                  <a:pt x="4640962" y="1635558"/>
                  <a:pt x="4639474" y="1638535"/>
                </a:cubicBezTo>
                <a:cubicBezTo>
                  <a:pt x="4637985" y="1641511"/>
                  <a:pt x="4635790" y="1643967"/>
                  <a:pt x="4632888" y="1645902"/>
                </a:cubicBezTo>
                <a:cubicBezTo>
                  <a:pt x="4629986" y="1647837"/>
                  <a:pt x="4626563" y="1649325"/>
                  <a:pt x="4622619" y="1650367"/>
                </a:cubicBezTo>
                <a:cubicBezTo>
                  <a:pt x="4618675" y="1651409"/>
                  <a:pt x="4614173" y="1651929"/>
                  <a:pt x="4609113" y="1651929"/>
                </a:cubicBezTo>
                <a:cubicBezTo>
                  <a:pt x="4601076" y="1651929"/>
                  <a:pt x="4593895" y="1650962"/>
                  <a:pt x="4587570" y="1649027"/>
                </a:cubicBezTo>
                <a:cubicBezTo>
                  <a:pt x="4581245" y="1647093"/>
                  <a:pt x="4575701" y="1645009"/>
                  <a:pt x="4570938" y="1642776"/>
                </a:cubicBezTo>
                <a:cubicBezTo>
                  <a:pt x="4566176" y="1640544"/>
                  <a:pt x="4562195" y="1638498"/>
                  <a:pt x="4558995" y="1636637"/>
                </a:cubicBezTo>
                <a:cubicBezTo>
                  <a:pt x="4555795" y="1634777"/>
                  <a:pt x="4553377" y="1633847"/>
                  <a:pt x="4551739" y="1633847"/>
                </a:cubicBezTo>
                <a:cubicBezTo>
                  <a:pt x="4550400" y="1633847"/>
                  <a:pt x="4549284" y="1634107"/>
                  <a:pt x="4548391" y="1634628"/>
                </a:cubicBezTo>
                <a:cubicBezTo>
                  <a:pt x="4547498" y="1635149"/>
                  <a:pt x="4546754" y="1636191"/>
                  <a:pt x="4546158" y="1637754"/>
                </a:cubicBezTo>
                <a:cubicBezTo>
                  <a:pt x="4545563" y="1639316"/>
                  <a:pt x="4545117" y="1641400"/>
                  <a:pt x="4544819" y="1644004"/>
                </a:cubicBezTo>
                <a:cubicBezTo>
                  <a:pt x="4544521" y="1646609"/>
                  <a:pt x="4544372" y="1650069"/>
                  <a:pt x="4544372" y="1654385"/>
                </a:cubicBezTo>
                <a:cubicBezTo>
                  <a:pt x="4544372" y="1660934"/>
                  <a:pt x="4544819" y="1665882"/>
                  <a:pt x="4545712" y="1669231"/>
                </a:cubicBezTo>
                <a:cubicBezTo>
                  <a:pt x="4546605" y="1672579"/>
                  <a:pt x="4547870" y="1675035"/>
                  <a:pt x="4549507" y="1676598"/>
                </a:cubicBezTo>
                <a:cubicBezTo>
                  <a:pt x="4551144" y="1678160"/>
                  <a:pt x="4553749" y="1679835"/>
                  <a:pt x="4557320" y="1681621"/>
                </a:cubicBezTo>
                <a:cubicBezTo>
                  <a:pt x="4560892" y="1683407"/>
                  <a:pt x="4565357" y="1685155"/>
                  <a:pt x="4570715" y="1686867"/>
                </a:cubicBezTo>
                <a:cubicBezTo>
                  <a:pt x="4576073" y="1688578"/>
                  <a:pt x="4582138" y="1689992"/>
                  <a:pt x="4588909" y="1691108"/>
                </a:cubicBezTo>
                <a:cubicBezTo>
                  <a:pt x="4595681" y="1692225"/>
                  <a:pt x="4602787" y="1692783"/>
                  <a:pt x="4610229" y="1692783"/>
                </a:cubicBezTo>
                <a:cubicBezTo>
                  <a:pt x="4622582" y="1692783"/>
                  <a:pt x="4634041" y="1691332"/>
                  <a:pt x="4644608" y="1688429"/>
                </a:cubicBezTo>
                <a:cubicBezTo>
                  <a:pt x="4655175" y="1685527"/>
                  <a:pt x="4664328" y="1681174"/>
                  <a:pt x="4672067" y="1675370"/>
                </a:cubicBezTo>
                <a:cubicBezTo>
                  <a:pt x="4679806" y="1669566"/>
                  <a:pt x="4685796" y="1662347"/>
                  <a:pt x="4690038" y="1653715"/>
                </a:cubicBezTo>
                <a:cubicBezTo>
                  <a:pt x="4694280" y="1645083"/>
                  <a:pt x="4696400" y="1635112"/>
                  <a:pt x="4696400" y="1623801"/>
                </a:cubicBezTo>
                <a:cubicBezTo>
                  <a:pt x="4696400" y="1614722"/>
                  <a:pt x="4694987" y="1606872"/>
                  <a:pt x="4692159" y="1600249"/>
                </a:cubicBezTo>
                <a:cubicBezTo>
                  <a:pt x="4689331" y="1593626"/>
                  <a:pt x="4685610" y="1587933"/>
                  <a:pt x="4680997" y="1583171"/>
                </a:cubicBezTo>
                <a:cubicBezTo>
                  <a:pt x="4676383" y="1578408"/>
                  <a:pt x="4671137" y="1574390"/>
                  <a:pt x="4665258" y="1571116"/>
                </a:cubicBezTo>
                <a:cubicBezTo>
                  <a:pt x="4659379" y="1567842"/>
                  <a:pt x="4653426" y="1564977"/>
                  <a:pt x="4647399" y="1562521"/>
                </a:cubicBezTo>
                <a:cubicBezTo>
                  <a:pt x="4641371" y="1560065"/>
                  <a:pt x="4635418" y="1557796"/>
                  <a:pt x="4629539" y="1555712"/>
                </a:cubicBezTo>
                <a:cubicBezTo>
                  <a:pt x="4623661" y="1553628"/>
                  <a:pt x="4618414" y="1551396"/>
                  <a:pt x="4613801" y="1549015"/>
                </a:cubicBezTo>
                <a:cubicBezTo>
                  <a:pt x="4609187" y="1546634"/>
                  <a:pt x="4605466" y="1543880"/>
                  <a:pt x="4602639" y="1540755"/>
                </a:cubicBezTo>
                <a:cubicBezTo>
                  <a:pt x="4599811" y="1537629"/>
                  <a:pt x="4598397" y="1533760"/>
                  <a:pt x="4598397" y="1529146"/>
                </a:cubicBezTo>
                <a:cubicBezTo>
                  <a:pt x="4598397" y="1526170"/>
                  <a:pt x="4598992" y="1523379"/>
                  <a:pt x="4600183" y="1520775"/>
                </a:cubicBezTo>
                <a:cubicBezTo>
                  <a:pt x="4601374" y="1518170"/>
                  <a:pt x="4603160" y="1515901"/>
                  <a:pt x="4605541" y="1513966"/>
                </a:cubicBezTo>
                <a:cubicBezTo>
                  <a:pt x="4607922" y="1512031"/>
                  <a:pt x="4610973" y="1510543"/>
                  <a:pt x="4614694" y="1509501"/>
                </a:cubicBezTo>
                <a:cubicBezTo>
                  <a:pt x="4618414" y="1508459"/>
                  <a:pt x="4622805" y="1507938"/>
                  <a:pt x="4627865" y="1507938"/>
                </a:cubicBezTo>
                <a:cubicBezTo>
                  <a:pt x="4635009" y="1507938"/>
                  <a:pt x="4641371" y="1508720"/>
                  <a:pt x="4646952" y="1510282"/>
                </a:cubicBezTo>
                <a:cubicBezTo>
                  <a:pt x="4652533" y="1511845"/>
                  <a:pt x="4657445" y="1513519"/>
                  <a:pt x="4661686" y="1515305"/>
                </a:cubicBezTo>
                <a:cubicBezTo>
                  <a:pt x="4665928" y="1517091"/>
                  <a:pt x="4669462" y="1518765"/>
                  <a:pt x="4672290" y="1520328"/>
                </a:cubicBezTo>
                <a:cubicBezTo>
                  <a:pt x="4675118" y="1521891"/>
                  <a:pt x="4677202" y="1522672"/>
                  <a:pt x="4678541" y="1522672"/>
                </a:cubicBezTo>
                <a:cubicBezTo>
                  <a:pt x="4679732" y="1522672"/>
                  <a:pt x="4680773" y="1522412"/>
                  <a:pt x="4681666" y="1521891"/>
                </a:cubicBezTo>
                <a:cubicBezTo>
                  <a:pt x="4682559" y="1521370"/>
                  <a:pt x="4683266" y="1520365"/>
                  <a:pt x="4683787" y="1518877"/>
                </a:cubicBezTo>
                <a:cubicBezTo>
                  <a:pt x="4684308" y="1517389"/>
                  <a:pt x="4684680" y="1515380"/>
                  <a:pt x="4684903" y="1512850"/>
                </a:cubicBezTo>
                <a:cubicBezTo>
                  <a:pt x="4685127" y="1510319"/>
                  <a:pt x="4685238" y="1507045"/>
                  <a:pt x="4685238" y="1503027"/>
                </a:cubicBezTo>
                <a:cubicBezTo>
                  <a:pt x="4685238" y="1499604"/>
                  <a:pt x="4685127" y="1496739"/>
                  <a:pt x="4684903" y="1494432"/>
                </a:cubicBezTo>
                <a:cubicBezTo>
                  <a:pt x="4684680" y="1492125"/>
                  <a:pt x="4684420" y="1490190"/>
                  <a:pt x="4684122" y="1488628"/>
                </a:cubicBezTo>
                <a:cubicBezTo>
                  <a:pt x="4683824" y="1487065"/>
                  <a:pt x="4683378" y="1485726"/>
                  <a:pt x="4682783" y="1484609"/>
                </a:cubicBezTo>
                <a:cubicBezTo>
                  <a:pt x="4682187" y="1483493"/>
                  <a:pt x="4681183" y="1482377"/>
                  <a:pt x="4679769" y="1481261"/>
                </a:cubicBezTo>
                <a:cubicBezTo>
                  <a:pt x="4678355" y="1480144"/>
                  <a:pt x="4676011" y="1478805"/>
                  <a:pt x="4672737" y="1477242"/>
                </a:cubicBezTo>
                <a:cubicBezTo>
                  <a:pt x="4669462" y="1475680"/>
                  <a:pt x="4665444" y="1474229"/>
                  <a:pt x="4660682" y="1472889"/>
                </a:cubicBezTo>
                <a:cubicBezTo>
                  <a:pt x="4655919" y="1471550"/>
                  <a:pt x="4650599" y="1470434"/>
                  <a:pt x="4644720" y="1469541"/>
                </a:cubicBezTo>
                <a:cubicBezTo>
                  <a:pt x="4638841" y="1468648"/>
                  <a:pt x="4632776" y="1468201"/>
                  <a:pt x="4626526" y="1468201"/>
                </a:cubicBezTo>
                <a:close/>
                <a:moveTo>
                  <a:pt x="4409311" y="1468201"/>
                </a:moveTo>
                <a:cubicBezTo>
                  <a:pt x="4400530" y="1468201"/>
                  <a:pt x="4392010" y="1468908"/>
                  <a:pt x="4383750" y="1470322"/>
                </a:cubicBezTo>
                <a:cubicBezTo>
                  <a:pt x="4375490" y="1471736"/>
                  <a:pt x="4367862" y="1473559"/>
                  <a:pt x="4360867" y="1475791"/>
                </a:cubicBezTo>
                <a:cubicBezTo>
                  <a:pt x="4353872" y="1478024"/>
                  <a:pt x="4347770" y="1480442"/>
                  <a:pt x="4342561" y="1483047"/>
                </a:cubicBezTo>
                <a:cubicBezTo>
                  <a:pt x="4337352" y="1485651"/>
                  <a:pt x="4333706" y="1488032"/>
                  <a:pt x="4331623" y="1490190"/>
                </a:cubicBezTo>
                <a:cubicBezTo>
                  <a:pt x="4329539" y="1492348"/>
                  <a:pt x="4328125" y="1494767"/>
                  <a:pt x="4327381" y="1497446"/>
                </a:cubicBezTo>
                <a:cubicBezTo>
                  <a:pt x="4326637" y="1500125"/>
                  <a:pt x="4326265" y="1503771"/>
                  <a:pt x="4326265" y="1508385"/>
                </a:cubicBezTo>
                <a:cubicBezTo>
                  <a:pt x="4326265" y="1511808"/>
                  <a:pt x="4326488" y="1514933"/>
                  <a:pt x="4326934" y="1517761"/>
                </a:cubicBezTo>
                <a:cubicBezTo>
                  <a:pt x="4327381" y="1520589"/>
                  <a:pt x="4328013" y="1522970"/>
                  <a:pt x="4328832" y="1524905"/>
                </a:cubicBezTo>
                <a:cubicBezTo>
                  <a:pt x="4329651" y="1526839"/>
                  <a:pt x="4330692" y="1528328"/>
                  <a:pt x="4331957" y="1529369"/>
                </a:cubicBezTo>
                <a:cubicBezTo>
                  <a:pt x="4333222" y="1530411"/>
                  <a:pt x="4334673" y="1530932"/>
                  <a:pt x="4336311" y="1530932"/>
                </a:cubicBezTo>
                <a:cubicBezTo>
                  <a:pt x="4338692" y="1530932"/>
                  <a:pt x="4341780" y="1529890"/>
                  <a:pt x="4345575" y="1527807"/>
                </a:cubicBezTo>
                <a:cubicBezTo>
                  <a:pt x="4349370" y="1525723"/>
                  <a:pt x="4354096" y="1523416"/>
                  <a:pt x="4359751" y="1520886"/>
                </a:cubicBezTo>
                <a:cubicBezTo>
                  <a:pt x="4365406" y="1518356"/>
                  <a:pt x="4371918" y="1516049"/>
                  <a:pt x="4379285" y="1513966"/>
                </a:cubicBezTo>
                <a:cubicBezTo>
                  <a:pt x="4386652" y="1511882"/>
                  <a:pt x="4395023" y="1510840"/>
                  <a:pt x="4404400" y="1510840"/>
                </a:cubicBezTo>
                <a:cubicBezTo>
                  <a:pt x="4411543" y="1510840"/>
                  <a:pt x="4417534" y="1511584"/>
                  <a:pt x="4422371" y="1513073"/>
                </a:cubicBezTo>
                <a:cubicBezTo>
                  <a:pt x="4427207" y="1514561"/>
                  <a:pt x="4431077" y="1516868"/>
                  <a:pt x="4433979" y="1519993"/>
                </a:cubicBezTo>
                <a:cubicBezTo>
                  <a:pt x="4436881" y="1523119"/>
                  <a:pt x="4438965" y="1527025"/>
                  <a:pt x="4440230" y="1531713"/>
                </a:cubicBezTo>
                <a:cubicBezTo>
                  <a:pt x="4441495" y="1536402"/>
                  <a:pt x="4442128" y="1541871"/>
                  <a:pt x="4442128" y="1548122"/>
                </a:cubicBezTo>
                <a:lnTo>
                  <a:pt x="4442128" y="1560177"/>
                </a:lnTo>
                <a:lnTo>
                  <a:pt x="4422705" y="1560177"/>
                </a:lnTo>
                <a:cubicBezTo>
                  <a:pt x="4404995" y="1560177"/>
                  <a:pt x="4389442" y="1561516"/>
                  <a:pt x="4376048" y="1564195"/>
                </a:cubicBezTo>
                <a:cubicBezTo>
                  <a:pt x="4362653" y="1566874"/>
                  <a:pt x="4351454" y="1571004"/>
                  <a:pt x="4342450" y="1576585"/>
                </a:cubicBezTo>
                <a:cubicBezTo>
                  <a:pt x="4333446" y="1582166"/>
                  <a:pt x="4326674" y="1589236"/>
                  <a:pt x="4322135" y="1597793"/>
                </a:cubicBezTo>
                <a:cubicBezTo>
                  <a:pt x="4317595" y="1606351"/>
                  <a:pt x="4315326" y="1616434"/>
                  <a:pt x="4315326" y="1628043"/>
                </a:cubicBezTo>
                <a:cubicBezTo>
                  <a:pt x="4315326" y="1638758"/>
                  <a:pt x="4317112" y="1648134"/>
                  <a:pt x="4320684" y="1656171"/>
                </a:cubicBezTo>
                <a:cubicBezTo>
                  <a:pt x="4324256" y="1664208"/>
                  <a:pt x="4329278" y="1670942"/>
                  <a:pt x="4335752" y="1676374"/>
                </a:cubicBezTo>
                <a:cubicBezTo>
                  <a:pt x="4342227" y="1681807"/>
                  <a:pt x="4349891" y="1685899"/>
                  <a:pt x="4358746" y="1688653"/>
                </a:cubicBezTo>
                <a:cubicBezTo>
                  <a:pt x="4367602" y="1691406"/>
                  <a:pt x="4377313" y="1692783"/>
                  <a:pt x="4387880" y="1692783"/>
                </a:cubicBezTo>
                <a:cubicBezTo>
                  <a:pt x="4400679" y="1692783"/>
                  <a:pt x="4412325" y="1690327"/>
                  <a:pt x="4422817" y="1685416"/>
                </a:cubicBezTo>
                <a:cubicBezTo>
                  <a:pt x="4433309" y="1680504"/>
                  <a:pt x="4442648" y="1673658"/>
                  <a:pt x="4450834" y="1664877"/>
                </a:cubicBezTo>
                <a:lnTo>
                  <a:pt x="4450834" y="1680728"/>
                </a:lnTo>
                <a:cubicBezTo>
                  <a:pt x="4450834" y="1682811"/>
                  <a:pt x="4451466" y="1684448"/>
                  <a:pt x="4452732" y="1685639"/>
                </a:cubicBezTo>
                <a:cubicBezTo>
                  <a:pt x="4453997" y="1686830"/>
                  <a:pt x="4456155" y="1687685"/>
                  <a:pt x="4459206" y="1688206"/>
                </a:cubicBezTo>
                <a:cubicBezTo>
                  <a:pt x="4462257" y="1688727"/>
                  <a:pt x="4467131" y="1688988"/>
                  <a:pt x="4473828" y="1688988"/>
                </a:cubicBezTo>
                <a:cubicBezTo>
                  <a:pt x="4480079" y="1688988"/>
                  <a:pt x="4484804" y="1688727"/>
                  <a:pt x="4488004" y="1688206"/>
                </a:cubicBezTo>
                <a:cubicBezTo>
                  <a:pt x="4491204" y="1687685"/>
                  <a:pt x="4493548" y="1686830"/>
                  <a:pt x="4495036" y="1685639"/>
                </a:cubicBezTo>
                <a:cubicBezTo>
                  <a:pt x="4496524" y="1684448"/>
                  <a:pt x="4497268" y="1682811"/>
                  <a:pt x="4497268" y="1680728"/>
                </a:cubicBezTo>
                <a:lnTo>
                  <a:pt x="4497268" y="1546782"/>
                </a:lnTo>
                <a:cubicBezTo>
                  <a:pt x="4497268" y="1533090"/>
                  <a:pt x="4495631" y="1521258"/>
                  <a:pt x="4492357" y="1511287"/>
                </a:cubicBezTo>
                <a:cubicBezTo>
                  <a:pt x="4489083" y="1501315"/>
                  <a:pt x="4483874" y="1493167"/>
                  <a:pt x="4476730" y="1486842"/>
                </a:cubicBezTo>
                <a:cubicBezTo>
                  <a:pt x="4469586" y="1480517"/>
                  <a:pt x="4460471" y="1475829"/>
                  <a:pt x="4449383" y="1472778"/>
                </a:cubicBezTo>
                <a:cubicBezTo>
                  <a:pt x="4438295" y="1469727"/>
                  <a:pt x="4424938" y="1468201"/>
                  <a:pt x="4409311" y="1468201"/>
                </a:cubicBezTo>
                <a:close/>
                <a:moveTo>
                  <a:pt x="3693672" y="1468201"/>
                </a:moveTo>
                <a:cubicBezTo>
                  <a:pt x="3677896" y="1468201"/>
                  <a:pt x="3663720" y="1470806"/>
                  <a:pt x="3651144" y="1476014"/>
                </a:cubicBezTo>
                <a:cubicBezTo>
                  <a:pt x="3638568" y="1481224"/>
                  <a:pt x="3627889" y="1488777"/>
                  <a:pt x="3619109" y="1498674"/>
                </a:cubicBezTo>
                <a:cubicBezTo>
                  <a:pt x="3610328" y="1508571"/>
                  <a:pt x="3603630" y="1520626"/>
                  <a:pt x="3599017" y="1534839"/>
                </a:cubicBezTo>
                <a:cubicBezTo>
                  <a:pt x="3594403" y="1549052"/>
                  <a:pt x="3592096" y="1565014"/>
                  <a:pt x="3592096" y="1582724"/>
                </a:cubicBezTo>
                <a:cubicBezTo>
                  <a:pt x="3592096" y="1601328"/>
                  <a:pt x="3594291" y="1617550"/>
                  <a:pt x="3598682" y="1631391"/>
                </a:cubicBezTo>
                <a:cubicBezTo>
                  <a:pt x="3603072" y="1645232"/>
                  <a:pt x="3609732" y="1656692"/>
                  <a:pt x="3618662" y="1665770"/>
                </a:cubicBezTo>
                <a:cubicBezTo>
                  <a:pt x="3627591" y="1674849"/>
                  <a:pt x="3638717" y="1681621"/>
                  <a:pt x="3652037" y="1686085"/>
                </a:cubicBezTo>
                <a:cubicBezTo>
                  <a:pt x="3665357" y="1690550"/>
                  <a:pt x="3680872" y="1692783"/>
                  <a:pt x="3698582" y="1692783"/>
                </a:cubicBezTo>
                <a:cubicBezTo>
                  <a:pt x="3708405" y="1692783"/>
                  <a:pt x="3717633" y="1692150"/>
                  <a:pt x="3726265" y="1690885"/>
                </a:cubicBezTo>
                <a:cubicBezTo>
                  <a:pt x="3734897" y="1689620"/>
                  <a:pt x="3742562" y="1688132"/>
                  <a:pt x="3749258" y="1686420"/>
                </a:cubicBezTo>
                <a:cubicBezTo>
                  <a:pt x="3755956" y="1684709"/>
                  <a:pt x="3761462" y="1682960"/>
                  <a:pt x="3765779" y="1681174"/>
                </a:cubicBezTo>
                <a:cubicBezTo>
                  <a:pt x="3770095" y="1679388"/>
                  <a:pt x="3772736" y="1677974"/>
                  <a:pt x="3773704" y="1676933"/>
                </a:cubicBezTo>
                <a:cubicBezTo>
                  <a:pt x="3774671" y="1675891"/>
                  <a:pt x="3775453" y="1674812"/>
                  <a:pt x="3776048" y="1673696"/>
                </a:cubicBezTo>
                <a:cubicBezTo>
                  <a:pt x="3776643" y="1672579"/>
                  <a:pt x="3777089" y="1671203"/>
                  <a:pt x="3777387" y="1669566"/>
                </a:cubicBezTo>
                <a:cubicBezTo>
                  <a:pt x="3777685" y="1667928"/>
                  <a:pt x="3777908" y="1665956"/>
                  <a:pt x="3778057" y="1663650"/>
                </a:cubicBezTo>
                <a:cubicBezTo>
                  <a:pt x="3778206" y="1661343"/>
                  <a:pt x="3778280" y="1658552"/>
                  <a:pt x="3778280" y="1655278"/>
                </a:cubicBezTo>
                <a:cubicBezTo>
                  <a:pt x="3778280" y="1651557"/>
                  <a:pt x="3778169" y="1648469"/>
                  <a:pt x="3777945" y="1646013"/>
                </a:cubicBezTo>
                <a:cubicBezTo>
                  <a:pt x="3777722" y="1643558"/>
                  <a:pt x="3777313" y="1641660"/>
                  <a:pt x="3776718" y="1640321"/>
                </a:cubicBezTo>
                <a:cubicBezTo>
                  <a:pt x="3776122" y="1638981"/>
                  <a:pt x="3775378" y="1638051"/>
                  <a:pt x="3774485" y="1637530"/>
                </a:cubicBezTo>
                <a:cubicBezTo>
                  <a:pt x="3773592" y="1637009"/>
                  <a:pt x="3772476" y="1636749"/>
                  <a:pt x="3771136" y="1636749"/>
                </a:cubicBezTo>
                <a:cubicBezTo>
                  <a:pt x="3768904" y="1636749"/>
                  <a:pt x="3766002" y="1637456"/>
                  <a:pt x="3762430" y="1638870"/>
                </a:cubicBezTo>
                <a:cubicBezTo>
                  <a:pt x="3758858" y="1640284"/>
                  <a:pt x="3754356" y="1641846"/>
                  <a:pt x="3748924" y="1643558"/>
                </a:cubicBezTo>
                <a:cubicBezTo>
                  <a:pt x="3743492" y="1645269"/>
                  <a:pt x="3737055" y="1646832"/>
                  <a:pt x="3729613" y="1648246"/>
                </a:cubicBezTo>
                <a:cubicBezTo>
                  <a:pt x="3722172" y="1649660"/>
                  <a:pt x="3713540" y="1650367"/>
                  <a:pt x="3703717" y="1650367"/>
                </a:cubicBezTo>
                <a:cubicBezTo>
                  <a:pt x="3694043" y="1650367"/>
                  <a:pt x="3685746" y="1649102"/>
                  <a:pt x="3678825" y="1646572"/>
                </a:cubicBezTo>
                <a:cubicBezTo>
                  <a:pt x="3671905" y="1644042"/>
                  <a:pt x="3666249" y="1640358"/>
                  <a:pt x="3661859" y="1635521"/>
                </a:cubicBezTo>
                <a:cubicBezTo>
                  <a:pt x="3657469" y="1630684"/>
                  <a:pt x="3654269" y="1624805"/>
                  <a:pt x="3652260" y="1617885"/>
                </a:cubicBezTo>
                <a:cubicBezTo>
                  <a:pt x="3650251" y="1610964"/>
                  <a:pt x="3649246" y="1603263"/>
                  <a:pt x="3649246" y="1594779"/>
                </a:cubicBezTo>
                <a:lnTo>
                  <a:pt x="3770467" y="1594779"/>
                </a:lnTo>
                <a:cubicBezTo>
                  <a:pt x="3775825" y="1594779"/>
                  <a:pt x="3780029" y="1593142"/>
                  <a:pt x="3783080" y="1589868"/>
                </a:cubicBezTo>
                <a:cubicBezTo>
                  <a:pt x="3786131" y="1586594"/>
                  <a:pt x="3787656" y="1581534"/>
                  <a:pt x="3787656" y="1574688"/>
                </a:cubicBezTo>
                <a:lnTo>
                  <a:pt x="3787656" y="1565758"/>
                </a:lnTo>
                <a:cubicBezTo>
                  <a:pt x="3787656" y="1551768"/>
                  <a:pt x="3785871" y="1538820"/>
                  <a:pt x="3782299" y="1526914"/>
                </a:cubicBezTo>
                <a:cubicBezTo>
                  <a:pt x="3778727" y="1515008"/>
                  <a:pt x="3773146" y="1504701"/>
                  <a:pt x="3765555" y="1495995"/>
                </a:cubicBezTo>
                <a:cubicBezTo>
                  <a:pt x="3757965" y="1487288"/>
                  <a:pt x="3748254" y="1480479"/>
                  <a:pt x="3736422" y="1475568"/>
                </a:cubicBezTo>
                <a:cubicBezTo>
                  <a:pt x="3724591" y="1470657"/>
                  <a:pt x="3710340" y="1468201"/>
                  <a:pt x="3693672" y="1468201"/>
                </a:cubicBezTo>
                <a:close/>
                <a:moveTo>
                  <a:pt x="3493051" y="1468201"/>
                </a:moveTo>
                <a:cubicBezTo>
                  <a:pt x="3480550" y="1468201"/>
                  <a:pt x="3469276" y="1469764"/>
                  <a:pt x="3459230" y="1472889"/>
                </a:cubicBezTo>
                <a:cubicBezTo>
                  <a:pt x="3449184" y="1476014"/>
                  <a:pt x="3440663" y="1480405"/>
                  <a:pt x="3433669" y="1486060"/>
                </a:cubicBezTo>
                <a:cubicBezTo>
                  <a:pt x="3426674" y="1491716"/>
                  <a:pt x="3421316" y="1498525"/>
                  <a:pt x="3417596" y="1506487"/>
                </a:cubicBezTo>
                <a:cubicBezTo>
                  <a:pt x="3413875" y="1514449"/>
                  <a:pt x="3412014" y="1523193"/>
                  <a:pt x="3412014" y="1532718"/>
                </a:cubicBezTo>
                <a:cubicBezTo>
                  <a:pt x="3412014" y="1542094"/>
                  <a:pt x="3413391" y="1550131"/>
                  <a:pt x="3416144" y="1556828"/>
                </a:cubicBezTo>
                <a:cubicBezTo>
                  <a:pt x="3418897" y="1563526"/>
                  <a:pt x="3422544" y="1569255"/>
                  <a:pt x="3427083" y="1574018"/>
                </a:cubicBezTo>
                <a:cubicBezTo>
                  <a:pt x="3431622" y="1578780"/>
                  <a:pt x="3436757" y="1582799"/>
                  <a:pt x="3442487" y="1586073"/>
                </a:cubicBezTo>
                <a:cubicBezTo>
                  <a:pt x="3448217" y="1589347"/>
                  <a:pt x="3454095" y="1592249"/>
                  <a:pt x="3460123" y="1594779"/>
                </a:cubicBezTo>
                <a:cubicBezTo>
                  <a:pt x="3466150" y="1597309"/>
                  <a:pt x="3472029" y="1599616"/>
                  <a:pt x="3477759" y="1601700"/>
                </a:cubicBezTo>
                <a:cubicBezTo>
                  <a:pt x="3483489" y="1603784"/>
                  <a:pt x="3488624" y="1606016"/>
                  <a:pt x="3493163" y="1608397"/>
                </a:cubicBezTo>
                <a:cubicBezTo>
                  <a:pt x="3497702" y="1610778"/>
                  <a:pt x="3501348" y="1613569"/>
                  <a:pt x="3504102" y="1616769"/>
                </a:cubicBezTo>
                <a:cubicBezTo>
                  <a:pt x="3506855" y="1619969"/>
                  <a:pt x="3508231" y="1623801"/>
                  <a:pt x="3508231" y="1628266"/>
                </a:cubicBezTo>
                <a:cubicBezTo>
                  <a:pt x="3508231" y="1632135"/>
                  <a:pt x="3507488" y="1635558"/>
                  <a:pt x="3505999" y="1638535"/>
                </a:cubicBezTo>
                <a:cubicBezTo>
                  <a:pt x="3504511" y="1641511"/>
                  <a:pt x="3502316" y="1643967"/>
                  <a:pt x="3499413" y="1645902"/>
                </a:cubicBezTo>
                <a:cubicBezTo>
                  <a:pt x="3496511" y="1647837"/>
                  <a:pt x="3493088" y="1649325"/>
                  <a:pt x="3489144" y="1650367"/>
                </a:cubicBezTo>
                <a:cubicBezTo>
                  <a:pt x="3485201" y="1651409"/>
                  <a:pt x="3480698" y="1651929"/>
                  <a:pt x="3475638" y="1651929"/>
                </a:cubicBezTo>
                <a:cubicBezTo>
                  <a:pt x="3467601" y="1651929"/>
                  <a:pt x="3460420" y="1650962"/>
                  <a:pt x="3454095" y="1649027"/>
                </a:cubicBezTo>
                <a:cubicBezTo>
                  <a:pt x="3447770" y="1647093"/>
                  <a:pt x="3442226" y="1645009"/>
                  <a:pt x="3437463" y="1642776"/>
                </a:cubicBezTo>
                <a:cubicBezTo>
                  <a:pt x="3432701" y="1640544"/>
                  <a:pt x="3428720" y="1638498"/>
                  <a:pt x="3425520" y="1636637"/>
                </a:cubicBezTo>
                <a:cubicBezTo>
                  <a:pt x="3422320" y="1634777"/>
                  <a:pt x="3419902" y="1633847"/>
                  <a:pt x="3418265" y="1633847"/>
                </a:cubicBezTo>
                <a:cubicBezTo>
                  <a:pt x="3416925" y="1633847"/>
                  <a:pt x="3415809" y="1634107"/>
                  <a:pt x="3414916" y="1634628"/>
                </a:cubicBezTo>
                <a:cubicBezTo>
                  <a:pt x="3414023" y="1635149"/>
                  <a:pt x="3413279" y="1636191"/>
                  <a:pt x="3412684" y="1637754"/>
                </a:cubicBezTo>
                <a:cubicBezTo>
                  <a:pt x="3412089" y="1639316"/>
                  <a:pt x="3411642" y="1641400"/>
                  <a:pt x="3411345" y="1644004"/>
                </a:cubicBezTo>
                <a:cubicBezTo>
                  <a:pt x="3411047" y="1646609"/>
                  <a:pt x="3410898" y="1650069"/>
                  <a:pt x="3410898" y="1654385"/>
                </a:cubicBezTo>
                <a:cubicBezTo>
                  <a:pt x="3410898" y="1660934"/>
                  <a:pt x="3411345" y="1665882"/>
                  <a:pt x="3412238" y="1669231"/>
                </a:cubicBezTo>
                <a:cubicBezTo>
                  <a:pt x="3413130" y="1672579"/>
                  <a:pt x="3414395" y="1675035"/>
                  <a:pt x="3416032" y="1676598"/>
                </a:cubicBezTo>
                <a:cubicBezTo>
                  <a:pt x="3417670" y="1678160"/>
                  <a:pt x="3420274" y="1679835"/>
                  <a:pt x="3423846" y="1681621"/>
                </a:cubicBezTo>
                <a:cubicBezTo>
                  <a:pt x="3427418" y="1683407"/>
                  <a:pt x="3431883" y="1685155"/>
                  <a:pt x="3437240" y="1686867"/>
                </a:cubicBezTo>
                <a:cubicBezTo>
                  <a:pt x="3442598" y="1688578"/>
                  <a:pt x="3448663" y="1689992"/>
                  <a:pt x="3455435" y="1691108"/>
                </a:cubicBezTo>
                <a:cubicBezTo>
                  <a:pt x="3462207" y="1692225"/>
                  <a:pt x="3469313" y="1692783"/>
                  <a:pt x="3476754" y="1692783"/>
                </a:cubicBezTo>
                <a:cubicBezTo>
                  <a:pt x="3489107" y="1692783"/>
                  <a:pt x="3500567" y="1691332"/>
                  <a:pt x="3511134" y="1688429"/>
                </a:cubicBezTo>
                <a:cubicBezTo>
                  <a:pt x="3521700" y="1685527"/>
                  <a:pt x="3530853" y="1681174"/>
                  <a:pt x="3538592" y="1675370"/>
                </a:cubicBezTo>
                <a:cubicBezTo>
                  <a:pt x="3546331" y="1669566"/>
                  <a:pt x="3552322" y="1662347"/>
                  <a:pt x="3556564" y="1653715"/>
                </a:cubicBezTo>
                <a:cubicBezTo>
                  <a:pt x="3560805" y="1645083"/>
                  <a:pt x="3562926" y="1635112"/>
                  <a:pt x="3562926" y="1623801"/>
                </a:cubicBezTo>
                <a:cubicBezTo>
                  <a:pt x="3562926" y="1614722"/>
                  <a:pt x="3561512" y="1606872"/>
                  <a:pt x="3558684" y="1600249"/>
                </a:cubicBezTo>
                <a:cubicBezTo>
                  <a:pt x="3555857" y="1593626"/>
                  <a:pt x="3552136" y="1587933"/>
                  <a:pt x="3547522" y="1583171"/>
                </a:cubicBezTo>
                <a:cubicBezTo>
                  <a:pt x="3542908" y="1578408"/>
                  <a:pt x="3537662" y="1574390"/>
                  <a:pt x="3531784" y="1571116"/>
                </a:cubicBezTo>
                <a:cubicBezTo>
                  <a:pt x="3525905" y="1567842"/>
                  <a:pt x="3519952" y="1564977"/>
                  <a:pt x="3513924" y="1562521"/>
                </a:cubicBezTo>
                <a:cubicBezTo>
                  <a:pt x="3507896" y="1560065"/>
                  <a:pt x="3501943" y="1557796"/>
                  <a:pt x="3496065" y="1555712"/>
                </a:cubicBezTo>
                <a:cubicBezTo>
                  <a:pt x="3490186" y="1553628"/>
                  <a:pt x="3484940" y="1551396"/>
                  <a:pt x="3480326" y="1549015"/>
                </a:cubicBezTo>
                <a:cubicBezTo>
                  <a:pt x="3475713" y="1546634"/>
                  <a:pt x="3471992" y="1543880"/>
                  <a:pt x="3469164" y="1540755"/>
                </a:cubicBezTo>
                <a:cubicBezTo>
                  <a:pt x="3466337" y="1537629"/>
                  <a:pt x="3464923" y="1533760"/>
                  <a:pt x="3464923" y="1529146"/>
                </a:cubicBezTo>
                <a:cubicBezTo>
                  <a:pt x="3464923" y="1526170"/>
                  <a:pt x="3465518" y="1523379"/>
                  <a:pt x="3466708" y="1520775"/>
                </a:cubicBezTo>
                <a:cubicBezTo>
                  <a:pt x="3467899" y="1518170"/>
                  <a:pt x="3469685" y="1515901"/>
                  <a:pt x="3472067" y="1513966"/>
                </a:cubicBezTo>
                <a:cubicBezTo>
                  <a:pt x="3474447" y="1512031"/>
                  <a:pt x="3477499" y="1510543"/>
                  <a:pt x="3481219" y="1509501"/>
                </a:cubicBezTo>
                <a:cubicBezTo>
                  <a:pt x="3484940" y="1508459"/>
                  <a:pt x="3489330" y="1507938"/>
                  <a:pt x="3494391" y="1507938"/>
                </a:cubicBezTo>
                <a:cubicBezTo>
                  <a:pt x="3501534" y="1507938"/>
                  <a:pt x="3507896" y="1508720"/>
                  <a:pt x="3513478" y="1510282"/>
                </a:cubicBezTo>
                <a:cubicBezTo>
                  <a:pt x="3519058" y="1511845"/>
                  <a:pt x="3523970" y="1513519"/>
                  <a:pt x="3528211" y="1515305"/>
                </a:cubicBezTo>
                <a:cubicBezTo>
                  <a:pt x="3532453" y="1517091"/>
                  <a:pt x="3535988" y="1518765"/>
                  <a:pt x="3538815" y="1520328"/>
                </a:cubicBezTo>
                <a:cubicBezTo>
                  <a:pt x="3541643" y="1521891"/>
                  <a:pt x="3543727" y="1522672"/>
                  <a:pt x="3545066" y="1522672"/>
                </a:cubicBezTo>
                <a:cubicBezTo>
                  <a:pt x="3546257" y="1522672"/>
                  <a:pt x="3547299" y="1522412"/>
                  <a:pt x="3548192" y="1521891"/>
                </a:cubicBezTo>
                <a:cubicBezTo>
                  <a:pt x="3549085" y="1521370"/>
                  <a:pt x="3549792" y="1520365"/>
                  <a:pt x="3550313" y="1518877"/>
                </a:cubicBezTo>
                <a:cubicBezTo>
                  <a:pt x="3550833" y="1517389"/>
                  <a:pt x="3551206" y="1515380"/>
                  <a:pt x="3551429" y="1512850"/>
                </a:cubicBezTo>
                <a:cubicBezTo>
                  <a:pt x="3551652" y="1510319"/>
                  <a:pt x="3551764" y="1507045"/>
                  <a:pt x="3551764" y="1503027"/>
                </a:cubicBezTo>
                <a:cubicBezTo>
                  <a:pt x="3551764" y="1499604"/>
                  <a:pt x="3551652" y="1496739"/>
                  <a:pt x="3551429" y="1494432"/>
                </a:cubicBezTo>
                <a:cubicBezTo>
                  <a:pt x="3551206" y="1492125"/>
                  <a:pt x="3550945" y="1490190"/>
                  <a:pt x="3550647" y="1488628"/>
                </a:cubicBezTo>
                <a:cubicBezTo>
                  <a:pt x="3550350" y="1487065"/>
                  <a:pt x="3549904" y="1485726"/>
                  <a:pt x="3549308" y="1484609"/>
                </a:cubicBezTo>
                <a:cubicBezTo>
                  <a:pt x="3548713" y="1483493"/>
                  <a:pt x="3547708" y="1482377"/>
                  <a:pt x="3546294" y="1481261"/>
                </a:cubicBezTo>
                <a:cubicBezTo>
                  <a:pt x="3544880" y="1480144"/>
                  <a:pt x="3542537" y="1478805"/>
                  <a:pt x="3539262" y="1477242"/>
                </a:cubicBezTo>
                <a:cubicBezTo>
                  <a:pt x="3535988" y="1475680"/>
                  <a:pt x="3531969" y="1474229"/>
                  <a:pt x="3527207" y="1472889"/>
                </a:cubicBezTo>
                <a:cubicBezTo>
                  <a:pt x="3522445" y="1471550"/>
                  <a:pt x="3517124" y="1470434"/>
                  <a:pt x="3511245" y="1469541"/>
                </a:cubicBezTo>
                <a:cubicBezTo>
                  <a:pt x="3505366" y="1468648"/>
                  <a:pt x="3499301" y="1468201"/>
                  <a:pt x="3493051" y="1468201"/>
                </a:cubicBezTo>
                <a:close/>
                <a:moveTo>
                  <a:pt x="3275837" y="1468201"/>
                </a:moveTo>
                <a:cubicBezTo>
                  <a:pt x="3267056" y="1468201"/>
                  <a:pt x="3258535" y="1468908"/>
                  <a:pt x="3250275" y="1470322"/>
                </a:cubicBezTo>
                <a:cubicBezTo>
                  <a:pt x="3242015" y="1471736"/>
                  <a:pt x="3234388" y="1473559"/>
                  <a:pt x="3227393" y="1475791"/>
                </a:cubicBezTo>
                <a:cubicBezTo>
                  <a:pt x="3220398" y="1478024"/>
                  <a:pt x="3214296" y="1480442"/>
                  <a:pt x="3209087" y="1483047"/>
                </a:cubicBezTo>
                <a:cubicBezTo>
                  <a:pt x="3203878" y="1485651"/>
                  <a:pt x="3200232" y="1488032"/>
                  <a:pt x="3198148" y="1490190"/>
                </a:cubicBezTo>
                <a:cubicBezTo>
                  <a:pt x="3196065" y="1492348"/>
                  <a:pt x="3194651" y="1494767"/>
                  <a:pt x="3193907" y="1497446"/>
                </a:cubicBezTo>
                <a:cubicBezTo>
                  <a:pt x="3193163" y="1500125"/>
                  <a:pt x="3192790" y="1503771"/>
                  <a:pt x="3192790" y="1508385"/>
                </a:cubicBezTo>
                <a:cubicBezTo>
                  <a:pt x="3192790" y="1511808"/>
                  <a:pt x="3193013" y="1514933"/>
                  <a:pt x="3193460" y="1517761"/>
                </a:cubicBezTo>
                <a:cubicBezTo>
                  <a:pt x="3193907" y="1520589"/>
                  <a:pt x="3194539" y="1522970"/>
                  <a:pt x="3195358" y="1524905"/>
                </a:cubicBezTo>
                <a:cubicBezTo>
                  <a:pt x="3196176" y="1526839"/>
                  <a:pt x="3197218" y="1528328"/>
                  <a:pt x="3198483" y="1529369"/>
                </a:cubicBezTo>
                <a:cubicBezTo>
                  <a:pt x="3199748" y="1530411"/>
                  <a:pt x="3201199" y="1530932"/>
                  <a:pt x="3202836" y="1530932"/>
                </a:cubicBezTo>
                <a:cubicBezTo>
                  <a:pt x="3205218" y="1530932"/>
                  <a:pt x="3208306" y="1529890"/>
                  <a:pt x="3212100" y="1527807"/>
                </a:cubicBezTo>
                <a:cubicBezTo>
                  <a:pt x="3215896" y="1525723"/>
                  <a:pt x="3220621" y="1523416"/>
                  <a:pt x="3226277" y="1520886"/>
                </a:cubicBezTo>
                <a:cubicBezTo>
                  <a:pt x="3231932" y="1518356"/>
                  <a:pt x="3238443" y="1516049"/>
                  <a:pt x="3245810" y="1513966"/>
                </a:cubicBezTo>
                <a:cubicBezTo>
                  <a:pt x="3253177" y="1511882"/>
                  <a:pt x="3261549" y="1510840"/>
                  <a:pt x="3270925" y="1510840"/>
                </a:cubicBezTo>
                <a:cubicBezTo>
                  <a:pt x="3278069" y="1510840"/>
                  <a:pt x="3284059" y="1511584"/>
                  <a:pt x="3288896" y="1513073"/>
                </a:cubicBezTo>
                <a:cubicBezTo>
                  <a:pt x="3293733" y="1514561"/>
                  <a:pt x="3297603" y="1516868"/>
                  <a:pt x="3300505" y="1519993"/>
                </a:cubicBezTo>
                <a:cubicBezTo>
                  <a:pt x="3303407" y="1523119"/>
                  <a:pt x="3305491" y="1527025"/>
                  <a:pt x="3306756" y="1531713"/>
                </a:cubicBezTo>
                <a:cubicBezTo>
                  <a:pt x="3308021" y="1536402"/>
                  <a:pt x="3308653" y="1541871"/>
                  <a:pt x="3308653" y="1548122"/>
                </a:cubicBezTo>
                <a:lnTo>
                  <a:pt x="3308653" y="1560177"/>
                </a:lnTo>
                <a:lnTo>
                  <a:pt x="3289231" y="1560177"/>
                </a:lnTo>
                <a:cubicBezTo>
                  <a:pt x="3271520" y="1560177"/>
                  <a:pt x="3255968" y="1561516"/>
                  <a:pt x="3242573" y="1564195"/>
                </a:cubicBezTo>
                <a:cubicBezTo>
                  <a:pt x="3229179" y="1566874"/>
                  <a:pt x="3217980" y="1571004"/>
                  <a:pt x="3208975" y="1576585"/>
                </a:cubicBezTo>
                <a:cubicBezTo>
                  <a:pt x="3199971" y="1582166"/>
                  <a:pt x="3193200" y="1589236"/>
                  <a:pt x="3188660" y="1597793"/>
                </a:cubicBezTo>
                <a:cubicBezTo>
                  <a:pt x="3184121" y="1606351"/>
                  <a:pt x="3181851" y="1616434"/>
                  <a:pt x="3181851" y="1628043"/>
                </a:cubicBezTo>
                <a:cubicBezTo>
                  <a:pt x="3181851" y="1638758"/>
                  <a:pt x="3183638" y="1648134"/>
                  <a:pt x="3187209" y="1656171"/>
                </a:cubicBezTo>
                <a:cubicBezTo>
                  <a:pt x="3190781" y="1664208"/>
                  <a:pt x="3195804" y="1670942"/>
                  <a:pt x="3202278" y="1676374"/>
                </a:cubicBezTo>
                <a:cubicBezTo>
                  <a:pt x="3208752" y="1681807"/>
                  <a:pt x="3216417" y="1685899"/>
                  <a:pt x="3225272" y="1688653"/>
                </a:cubicBezTo>
                <a:cubicBezTo>
                  <a:pt x="3234127" y="1691406"/>
                  <a:pt x="3243838" y="1692783"/>
                  <a:pt x="3254405" y="1692783"/>
                </a:cubicBezTo>
                <a:cubicBezTo>
                  <a:pt x="3267204" y="1692783"/>
                  <a:pt x="3278850" y="1690327"/>
                  <a:pt x="3289343" y="1685416"/>
                </a:cubicBezTo>
                <a:cubicBezTo>
                  <a:pt x="3299835" y="1680504"/>
                  <a:pt x="3309174" y="1673658"/>
                  <a:pt x="3317360" y="1664877"/>
                </a:cubicBezTo>
                <a:lnTo>
                  <a:pt x="3317360" y="1680728"/>
                </a:lnTo>
                <a:cubicBezTo>
                  <a:pt x="3317360" y="1682811"/>
                  <a:pt x="3317992" y="1684448"/>
                  <a:pt x="3319257" y="1685639"/>
                </a:cubicBezTo>
                <a:cubicBezTo>
                  <a:pt x="3320522" y="1686830"/>
                  <a:pt x="3322680" y="1687685"/>
                  <a:pt x="3325731" y="1688206"/>
                </a:cubicBezTo>
                <a:cubicBezTo>
                  <a:pt x="3328782" y="1688727"/>
                  <a:pt x="3333656" y="1688988"/>
                  <a:pt x="3340353" y="1688988"/>
                </a:cubicBezTo>
                <a:cubicBezTo>
                  <a:pt x="3346604" y="1688988"/>
                  <a:pt x="3351330" y="1688727"/>
                  <a:pt x="3354529" y="1688206"/>
                </a:cubicBezTo>
                <a:cubicBezTo>
                  <a:pt x="3357729" y="1687685"/>
                  <a:pt x="3360073" y="1686830"/>
                  <a:pt x="3361561" y="1685639"/>
                </a:cubicBezTo>
                <a:cubicBezTo>
                  <a:pt x="3363050" y="1684448"/>
                  <a:pt x="3363794" y="1682811"/>
                  <a:pt x="3363794" y="1680728"/>
                </a:cubicBezTo>
                <a:lnTo>
                  <a:pt x="3363794" y="1546782"/>
                </a:lnTo>
                <a:cubicBezTo>
                  <a:pt x="3363794" y="1533090"/>
                  <a:pt x="3362157" y="1521258"/>
                  <a:pt x="3358883" y="1511287"/>
                </a:cubicBezTo>
                <a:cubicBezTo>
                  <a:pt x="3355608" y="1501315"/>
                  <a:pt x="3350400" y="1493167"/>
                  <a:pt x="3343256" y="1486842"/>
                </a:cubicBezTo>
                <a:cubicBezTo>
                  <a:pt x="3336111" y="1480517"/>
                  <a:pt x="3326996" y="1475829"/>
                  <a:pt x="3315909" y="1472778"/>
                </a:cubicBezTo>
                <a:cubicBezTo>
                  <a:pt x="3304821" y="1469727"/>
                  <a:pt x="3291463" y="1468201"/>
                  <a:pt x="3275837" y="1468201"/>
                </a:cubicBezTo>
                <a:close/>
                <a:moveTo>
                  <a:pt x="2818264" y="1468201"/>
                </a:moveTo>
                <a:cubicBezTo>
                  <a:pt x="2811270" y="1468201"/>
                  <a:pt x="2804684" y="1468945"/>
                  <a:pt x="2798507" y="1470434"/>
                </a:cubicBezTo>
                <a:cubicBezTo>
                  <a:pt x="2792331" y="1471922"/>
                  <a:pt x="2786341" y="1474191"/>
                  <a:pt x="2780537" y="1477242"/>
                </a:cubicBezTo>
                <a:cubicBezTo>
                  <a:pt x="2774732" y="1480293"/>
                  <a:pt x="2769039" y="1484088"/>
                  <a:pt x="2763459" y="1488628"/>
                </a:cubicBezTo>
                <a:cubicBezTo>
                  <a:pt x="2757877" y="1493167"/>
                  <a:pt x="2752185" y="1498413"/>
                  <a:pt x="2746380" y="1504366"/>
                </a:cubicBezTo>
                <a:lnTo>
                  <a:pt x="2746380" y="1480926"/>
                </a:lnTo>
                <a:cubicBezTo>
                  <a:pt x="2746380" y="1479438"/>
                  <a:pt x="2746008" y="1478135"/>
                  <a:pt x="2745264" y="1477019"/>
                </a:cubicBezTo>
                <a:cubicBezTo>
                  <a:pt x="2744520" y="1475903"/>
                  <a:pt x="2743218" y="1474973"/>
                  <a:pt x="2741358" y="1474229"/>
                </a:cubicBezTo>
                <a:cubicBezTo>
                  <a:pt x="2739497" y="1473485"/>
                  <a:pt x="2737041" y="1472926"/>
                  <a:pt x="2733991" y="1472554"/>
                </a:cubicBezTo>
                <a:cubicBezTo>
                  <a:pt x="2730939" y="1472182"/>
                  <a:pt x="2727182" y="1471996"/>
                  <a:pt x="2722717" y="1471996"/>
                </a:cubicBezTo>
                <a:cubicBezTo>
                  <a:pt x="2718103" y="1471996"/>
                  <a:pt x="2714271" y="1472182"/>
                  <a:pt x="2711220" y="1472554"/>
                </a:cubicBezTo>
                <a:cubicBezTo>
                  <a:pt x="2708169" y="1472926"/>
                  <a:pt x="2705713" y="1473485"/>
                  <a:pt x="2703853" y="1474229"/>
                </a:cubicBezTo>
                <a:cubicBezTo>
                  <a:pt x="2701992" y="1474973"/>
                  <a:pt x="2700691" y="1475903"/>
                  <a:pt x="2699946" y="1477019"/>
                </a:cubicBezTo>
                <a:cubicBezTo>
                  <a:pt x="2699202" y="1478135"/>
                  <a:pt x="2698830" y="1479438"/>
                  <a:pt x="2698830" y="1480926"/>
                </a:cubicBezTo>
                <a:lnTo>
                  <a:pt x="2698830" y="1759086"/>
                </a:lnTo>
                <a:cubicBezTo>
                  <a:pt x="2698830" y="1760574"/>
                  <a:pt x="2699276" y="1761913"/>
                  <a:pt x="2700169" y="1763104"/>
                </a:cubicBezTo>
                <a:cubicBezTo>
                  <a:pt x="2701063" y="1764295"/>
                  <a:pt x="2702588" y="1765299"/>
                  <a:pt x="2704746" y="1766118"/>
                </a:cubicBezTo>
                <a:cubicBezTo>
                  <a:pt x="2706904" y="1766936"/>
                  <a:pt x="2709769" y="1767569"/>
                  <a:pt x="2713341" y="1768015"/>
                </a:cubicBezTo>
                <a:cubicBezTo>
                  <a:pt x="2716912" y="1768462"/>
                  <a:pt x="2721452" y="1768685"/>
                  <a:pt x="2726958" y="1768685"/>
                </a:cubicBezTo>
                <a:cubicBezTo>
                  <a:pt x="2732465" y="1768685"/>
                  <a:pt x="2737004" y="1768462"/>
                  <a:pt x="2740576" y="1768015"/>
                </a:cubicBezTo>
                <a:cubicBezTo>
                  <a:pt x="2744148" y="1767569"/>
                  <a:pt x="2747013" y="1766936"/>
                  <a:pt x="2749171" y="1766118"/>
                </a:cubicBezTo>
                <a:cubicBezTo>
                  <a:pt x="2751329" y="1765299"/>
                  <a:pt x="2752855" y="1764295"/>
                  <a:pt x="2753747" y="1763104"/>
                </a:cubicBezTo>
                <a:cubicBezTo>
                  <a:pt x="2754640" y="1761913"/>
                  <a:pt x="2755087" y="1760574"/>
                  <a:pt x="2755087" y="1759086"/>
                </a:cubicBezTo>
                <a:lnTo>
                  <a:pt x="2755087" y="1665324"/>
                </a:lnTo>
                <a:cubicBezTo>
                  <a:pt x="2759849" y="1669938"/>
                  <a:pt x="2764463" y="1673956"/>
                  <a:pt x="2768928" y="1677379"/>
                </a:cubicBezTo>
                <a:cubicBezTo>
                  <a:pt x="2773393" y="1680802"/>
                  <a:pt x="2777895" y="1683667"/>
                  <a:pt x="2782434" y="1685974"/>
                </a:cubicBezTo>
                <a:cubicBezTo>
                  <a:pt x="2786973" y="1688281"/>
                  <a:pt x="2791661" y="1689992"/>
                  <a:pt x="2796498" y="1691108"/>
                </a:cubicBezTo>
                <a:cubicBezTo>
                  <a:pt x="2801335" y="1692225"/>
                  <a:pt x="2806656" y="1692783"/>
                  <a:pt x="2812460" y="1692783"/>
                </a:cubicBezTo>
                <a:cubicBezTo>
                  <a:pt x="2826450" y="1692783"/>
                  <a:pt x="2838877" y="1690104"/>
                  <a:pt x="2849741" y="1684746"/>
                </a:cubicBezTo>
                <a:cubicBezTo>
                  <a:pt x="2860606" y="1679388"/>
                  <a:pt x="2869685" y="1671724"/>
                  <a:pt x="2876977" y="1661752"/>
                </a:cubicBezTo>
                <a:cubicBezTo>
                  <a:pt x="2884269" y="1651781"/>
                  <a:pt x="2889813" y="1639688"/>
                  <a:pt x="2893609" y="1625475"/>
                </a:cubicBezTo>
                <a:cubicBezTo>
                  <a:pt x="2897404" y="1611262"/>
                  <a:pt x="2899301" y="1595300"/>
                  <a:pt x="2899301" y="1577590"/>
                </a:cubicBezTo>
                <a:cubicBezTo>
                  <a:pt x="2899301" y="1562558"/>
                  <a:pt x="2897813" y="1548419"/>
                  <a:pt x="2894837" y="1535174"/>
                </a:cubicBezTo>
                <a:cubicBezTo>
                  <a:pt x="2891860" y="1521928"/>
                  <a:pt x="2887135" y="1510319"/>
                  <a:pt x="2880660" y="1500348"/>
                </a:cubicBezTo>
                <a:cubicBezTo>
                  <a:pt x="2874187" y="1490376"/>
                  <a:pt x="2865815" y="1482526"/>
                  <a:pt x="2855546" y="1476796"/>
                </a:cubicBezTo>
                <a:cubicBezTo>
                  <a:pt x="2845277" y="1471066"/>
                  <a:pt x="2832849" y="1468201"/>
                  <a:pt x="2818264" y="1468201"/>
                </a:cubicBezTo>
                <a:close/>
                <a:moveTo>
                  <a:pt x="7769552" y="1441859"/>
                </a:moveTo>
                <a:cubicBezTo>
                  <a:pt x="7755116" y="1441859"/>
                  <a:pt x="7743061" y="1444575"/>
                  <a:pt x="7733387" y="1450007"/>
                </a:cubicBezTo>
                <a:cubicBezTo>
                  <a:pt x="7723713" y="1455439"/>
                  <a:pt x="7715900" y="1462694"/>
                  <a:pt x="7709947" y="1471773"/>
                </a:cubicBezTo>
                <a:cubicBezTo>
                  <a:pt x="7703994" y="1480851"/>
                  <a:pt x="7699789" y="1491455"/>
                  <a:pt x="7697333" y="1503585"/>
                </a:cubicBezTo>
                <a:cubicBezTo>
                  <a:pt x="7694878" y="1515714"/>
                  <a:pt x="7693650" y="1528551"/>
                  <a:pt x="7693650" y="1542094"/>
                </a:cubicBezTo>
                <a:cubicBezTo>
                  <a:pt x="7693650" y="1557870"/>
                  <a:pt x="7694841" y="1572046"/>
                  <a:pt x="7697222" y="1584622"/>
                </a:cubicBezTo>
                <a:cubicBezTo>
                  <a:pt x="7699603" y="1597198"/>
                  <a:pt x="7703621" y="1607951"/>
                  <a:pt x="7709277" y="1616880"/>
                </a:cubicBezTo>
                <a:cubicBezTo>
                  <a:pt x="7714932" y="1625810"/>
                  <a:pt x="7722523" y="1632619"/>
                  <a:pt x="7732048" y="1637307"/>
                </a:cubicBezTo>
                <a:cubicBezTo>
                  <a:pt x="7741573" y="1641995"/>
                  <a:pt x="7753553" y="1644339"/>
                  <a:pt x="7767990" y="1644339"/>
                </a:cubicBezTo>
                <a:cubicBezTo>
                  <a:pt x="7782426" y="1644339"/>
                  <a:pt x="7794481" y="1641660"/>
                  <a:pt x="7804155" y="1636302"/>
                </a:cubicBezTo>
                <a:cubicBezTo>
                  <a:pt x="7813829" y="1630945"/>
                  <a:pt x="7821642" y="1623652"/>
                  <a:pt x="7827595" y="1614425"/>
                </a:cubicBezTo>
                <a:cubicBezTo>
                  <a:pt x="7833548" y="1605197"/>
                  <a:pt x="7837753" y="1594445"/>
                  <a:pt x="7840208" y="1582166"/>
                </a:cubicBezTo>
                <a:cubicBezTo>
                  <a:pt x="7842664" y="1569888"/>
                  <a:pt x="7843892" y="1556828"/>
                  <a:pt x="7843892" y="1542987"/>
                </a:cubicBezTo>
                <a:cubicBezTo>
                  <a:pt x="7843892" y="1527807"/>
                  <a:pt x="7842701" y="1514003"/>
                  <a:pt x="7840320" y="1501576"/>
                </a:cubicBezTo>
                <a:cubicBezTo>
                  <a:pt x="7837939" y="1489149"/>
                  <a:pt x="7833883" y="1478507"/>
                  <a:pt x="7828153" y="1469652"/>
                </a:cubicBezTo>
                <a:cubicBezTo>
                  <a:pt x="7822424" y="1460797"/>
                  <a:pt x="7814796" y="1453951"/>
                  <a:pt x="7805271" y="1449114"/>
                </a:cubicBezTo>
                <a:cubicBezTo>
                  <a:pt x="7795746" y="1444277"/>
                  <a:pt x="7783840" y="1441859"/>
                  <a:pt x="7769552" y="1441859"/>
                </a:cubicBezTo>
                <a:close/>
                <a:moveTo>
                  <a:pt x="9003784" y="1419534"/>
                </a:moveTo>
                <a:cubicBezTo>
                  <a:pt x="9009290" y="1419534"/>
                  <a:pt x="9013867" y="1419720"/>
                  <a:pt x="9017513" y="1420092"/>
                </a:cubicBezTo>
                <a:cubicBezTo>
                  <a:pt x="9021159" y="1420464"/>
                  <a:pt x="9024024" y="1421060"/>
                  <a:pt x="9026108" y="1421878"/>
                </a:cubicBezTo>
                <a:cubicBezTo>
                  <a:pt x="9028192" y="1422697"/>
                  <a:pt x="9029680" y="1423701"/>
                  <a:pt x="9030573" y="1424892"/>
                </a:cubicBezTo>
                <a:cubicBezTo>
                  <a:pt x="9031466" y="1426083"/>
                  <a:pt x="9031912" y="1427422"/>
                  <a:pt x="9031912" y="1428910"/>
                </a:cubicBezTo>
                <a:lnTo>
                  <a:pt x="9031912" y="1473336"/>
                </a:lnTo>
                <a:lnTo>
                  <a:pt x="9075221" y="1473336"/>
                </a:lnTo>
                <a:cubicBezTo>
                  <a:pt x="9076709" y="1473336"/>
                  <a:pt x="9078012" y="1473708"/>
                  <a:pt x="9079128" y="1474452"/>
                </a:cubicBezTo>
                <a:cubicBezTo>
                  <a:pt x="9080244" y="1475196"/>
                  <a:pt x="9081174" y="1476424"/>
                  <a:pt x="9081918" y="1478135"/>
                </a:cubicBezTo>
                <a:cubicBezTo>
                  <a:pt x="9082663" y="1479847"/>
                  <a:pt x="9083221" y="1482191"/>
                  <a:pt x="9083593" y="1485168"/>
                </a:cubicBezTo>
                <a:cubicBezTo>
                  <a:pt x="9083965" y="1488144"/>
                  <a:pt x="9084151" y="1491790"/>
                  <a:pt x="9084151" y="1496106"/>
                </a:cubicBezTo>
                <a:cubicBezTo>
                  <a:pt x="9084151" y="1504292"/>
                  <a:pt x="9083407" y="1510133"/>
                  <a:pt x="9081918" y="1513631"/>
                </a:cubicBezTo>
                <a:cubicBezTo>
                  <a:pt x="9080430" y="1517128"/>
                  <a:pt x="9078272" y="1518877"/>
                  <a:pt x="9075444" y="1518877"/>
                </a:cubicBezTo>
                <a:lnTo>
                  <a:pt x="9031912" y="1518877"/>
                </a:lnTo>
                <a:lnTo>
                  <a:pt x="9031912" y="1612416"/>
                </a:lnTo>
                <a:cubicBezTo>
                  <a:pt x="9031912" y="1623280"/>
                  <a:pt x="9033624" y="1631428"/>
                  <a:pt x="9037047" y="1636861"/>
                </a:cubicBezTo>
                <a:cubicBezTo>
                  <a:pt x="9040470" y="1642293"/>
                  <a:pt x="9046572" y="1645009"/>
                  <a:pt x="9055353" y="1645009"/>
                </a:cubicBezTo>
                <a:cubicBezTo>
                  <a:pt x="9058329" y="1645009"/>
                  <a:pt x="9061008" y="1644748"/>
                  <a:pt x="9063389" y="1644227"/>
                </a:cubicBezTo>
                <a:cubicBezTo>
                  <a:pt x="9065771" y="1643707"/>
                  <a:pt x="9067891" y="1643111"/>
                  <a:pt x="9069752" y="1642442"/>
                </a:cubicBezTo>
                <a:cubicBezTo>
                  <a:pt x="9071612" y="1641772"/>
                  <a:pt x="9073175" y="1641177"/>
                  <a:pt x="9074440" y="1640656"/>
                </a:cubicBezTo>
                <a:cubicBezTo>
                  <a:pt x="9075705" y="1640135"/>
                  <a:pt x="9076858" y="1639874"/>
                  <a:pt x="9077900" y="1639874"/>
                </a:cubicBezTo>
                <a:cubicBezTo>
                  <a:pt x="9078793" y="1639874"/>
                  <a:pt x="9079649" y="1640135"/>
                  <a:pt x="9080467" y="1640656"/>
                </a:cubicBezTo>
                <a:cubicBezTo>
                  <a:pt x="9081286" y="1641177"/>
                  <a:pt x="9081918" y="1642218"/>
                  <a:pt x="9082365" y="1643781"/>
                </a:cubicBezTo>
                <a:cubicBezTo>
                  <a:pt x="9082811" y="1645344"/>
                  <a:pt x="9083221" y="1647465"/>
                  <a:pt x="9083593" y="1650143"/>
                </a:cubicBezTo>
                <a:cubicBezTo>
                  <a:pt x="9083965" y="1652822"/>
                  <a:pt x="9084151" y="1656245"/>
                  <a:pt x="9084151" y="1660413"/>
                </a:cubicBezTo>
                <a:cubicBezTo>
                  <a:pt x="9084151" y="1666961"/>
                  <a:pt x="9083742" y="1671984"/>
                  <a:pt x="9082923" y="1675481"/>
                </a:cubicBezTo>
                <a:cubicBezTo>
                  <a:pt x="9082105" y="1678979"/>
                  <a:pt x="9081026" y="1681435"/>
                  <a:pt x="9079686" y="1682848"/>
                </a:cubicBezTo>
                <a:cubicBezTo>
                  <a:pt x="9078347" y="1684262"/>
                  <a:pt x="9076375" y="1685527"/>
                  <a:pt x="9073770" y="1686644"/>
                </a:cubicBezTo>
                <a:cubicBezTo>
                  <a:pt x="9071166" y="1687760"/>
                  <a:pt x="9068115" y="1688727"/>
                  <a:pt x="9064617" y="1689546"/>
                </a:cubicBezTo>
                <a:cubicBezTo>
                  <a:pt x="9061120" y="1690364"/>
                  <a:pt x="9057325" y="1690997"/>
                  <a:pt x="9053232" y="1691443"/>
                </a:cubicBezTo>
                <a:cubicBezTo>
                  <a:pt x="9049139" y="1691890"/>
                  <a:pt x="9045009" y="1692113"/>
                  <a:pt x="9040842" y="1692113"/>
                </a:cubicBezTo>
                <a:cubicBezTo>
                  <a:pt x="9029680" y="1692113"/>
                  <a:pt x="9020006" y="1690699"/>
                  <a:pt x="9011820" y="1687871"/>
                </a:cubicBezTo>
                <a:cubicBezTo>
                  <a:pt x="9003635" y="1685044"/>
                  <a:pt x="8996863" y="1680690"/>
                  <a:pt x="8991505" y="1674812"/>
                </a:cubicBezTo>
                <a:cubicBezTo>
                  <a:pt x="8986148" y="1668933"/>
                  <a:pt x="8982204" y="1661529"/>
                  <a:pt x="8979674" y="1652599"/>
                </a:cubicBezTo>
                <a:cubicBezTo>
                  <a:pt x="8977143" y="1643669"/>
                  <a:pt x="8975878" y="1633103"/>
                  <a:pt x="8975878" y="1620899"/>
                </a:cubicBezTo>
                <a:lnTo>
                  <a:pt x="8975878" y="1518877"/>
                </a:lnTo>
                <a:lnTo>
                  <a:pt x="8951992" y="1518877"/>
                </a:lnTo>
                <a:cubicBezTo>
                  <a:pt x="8949164" y="1518877"/>
                  <a:pt x="8947006" y="1517128"/>
                  <a:pt x="8945518" y="1513631"/>
                </a:cubicBezTo>
                <a:cubicBezTo>
                  <a:pt x="8944029" y="1510133"/>
                  <a:pt x="8943285" y="1504292"/>
                  <a:pt x="8943285" y="1496106"/>
                </a:cubicBezTo>
                <a:cubicBezTo>
                  <a:pt x="8943285" y="1491790"/>
                  <a:pt x="8943471" y="1488144"/>
                  <a:pt x="8943843" y="1485168"/>
                </a:cubicBezTo>
                <a:cubicBezTo>
                  <a:pt x="8944215" y="1482191"/>
                  <a:pt x="8944773" y="1479847"/>
                  <a:pt x="8945518" y="1478135"/>
                </a:cubicBezTo>
                <a:cubicBezTo>
                  <a:pt x="8946262" y="1476424"/>
                  <a:pt x="8947192" y="1475196"/>
                  <a:pt x="8948308" y="1474452"/>
                </a:cubicBezTo>
                <a:cubicBezTo>
                  <a:pt x="8949424" y="1473708"/>
                  <a:pt x="8950726" y="1473336"/>
                  <a:pt x="8952215" y="1473336"/>
                </a:cubicBezTo>
                <a:lnTo>
                  <a:pt x="8975878" y="1473336"/>
                </a:lnTo>
                <a:lnTo>
                  <a:pt x="8975878" y="1428910"/>
                </a:lnTo>
                <a:cubicBezTo>
                  <a:pt x="8975878" y="1427422"/>
                  <a:pt x="8976288" y="1426083"/>
                  <a:pt x="8977106" y="1424892"/>
                </a:cubicBezTo>
                <a:cubicBezTo>
                  <a:pt x="8977925" y="1423701"/>
                  <a:pt x="8979413" y="1422697"/>
                  <a:pt x="8981571" y="1421878"/>
                </a:cubicBezTo>
                <a:cubicBezTo>
                  <a:pt x="8983729" y="1421060"/>
                  <a:pt x="8986631" y="1420464"/>
                  <a:pt x="8990278" y="1420092"/>
                </a:cubicBezTo>
                <a:cubicBezTo>
                  <a:pt x="8993924" y="1419720"/>
                  <a:pt x="8998426" y="1419534"/>
                  <a:pt x="9003784" y="1419534"/>
                </a:cubicBezTo>
                <a:close/>
                <a:moveTo>
                  <a:pt x="6727309" y="1419534"/>
                </a:moveTo>
                <a:cubicBezTo>
                  <a:pt x="6732816" y="1419534"/>
                  <a:pt x="6737392" y="1419720"/>
                  <a:pt x="6741038" y="1420092"/>
                </a:cubicBezTo>
                <a:cubicBezTo>
                  <a:pt x="6744685" y="1420464"/>
                  <a:pt x="6747550" y="1421060"/>
                  <a:pt x="6749633" y="1421878"/>
                </a:cubicBezTo>
                <a:cubicBezTo>
                  <a:pt x="6751717" y="1422697"/>
                  <a:pt x="6753205" y="1423701"/>
                  <a:pt x="6754098" y="1424892"/>
                </a:cubicBezTo>
                <a:cubicBezTo>
                  <a:pt x="6754991" y="1426083"/>
                  <a:pt x="6755437" y="1427422"/>
                  <a:pt x="6755437" y="1428910"/>
                </a:cubicBezTo>
                <a:lnTo>
                  <a:pt x="6755437" y="1473336"/>
                </a:lnTo>
                <a:lnTo>
                  <a:pt x="6798746" y="1473336"/>
                </a:lnTo>
                <a:cubicBezTo>
                  <a:pt x="6800235" y="1473336"/>
                  <a:pt x="6801537" y="1473708"/>
                  <a:pt x="6802653" y="1474452"/>
                </a:cubicBezTo>
                <a:cubicBezTo>
                  <a:pt x="6803769" y="1475196"/>
                  <a:pt x="6804700" y="1476424"/>
                  <a:pt x="6805444" y="1478135"/>
                </a:cubicBezTo>
                <a:cubicBezTo>
                  <a:pt x="6806188" y="1479847"/>
                  <a:pt x="6806746" y="1482191"/>
                  <a:pt x="6807118" y="1485168"/>
                </a:cubicBezTo>
                <a:cubicBezTo>
                  <a:pt x="6807490" y="1488144"/>
                  <a:pt x="6807676" y="1491790"/>
                  <a:pt x="6807676" y="1496106"/>
                </a:cubicBezTo>
                <a:cubicBezTo>
                  <a:pt x="6807676" y="1504292"/>
                  <a:pt x="6806932" y="1510133"/>
                  <a:pt x="6805444" y="1513631"/>
                </a:cubicBezTo>
                <a:cubicBezTo>
                  <a:pt x="6803955" y="1517128"/>
                  <a:pt x="6801797" y="1518877"/>
                  <a:pt x="6798970" y="1518877"/>
                </a:cubicBezTo>
                <a:lnTo>
                  <a:pt x="6755437" y="1518877"/>
                </a:lnTo>
                <a:lnTo>
                  <a:pt x="6755437" y="1612416"/>
                </a:lnTo>
                <a:cubicBezTo>
                  <a:pt x="6755437" y="1623280"/>
                  <a:pt x="6757149" y="1631428"/>
                  <a:pt x="6760572" y="1636861"/>
                </a:cubicBezTo>
                <a:cubicBezTo>
                  <a:pt x="6763995" y="1642293"/>
                  <a:pt x="6770097" y="1645009"/>
                  <a:pt x="6778878" y="1645009"/>
                </a:cubicBezTo>
                <a:cubicBezTo>
                  <a:pt x="6781854" y="1645009"/>
                  <a:pt x="6784533" y="1644748"/>
                  <a:pt x="6786915" y="1644227"/>
                </a:cubicBezTo>
                <a:cubicBezTo>
                  <a:pt x="6789296" y="1643707"/>
                  <a:pt x="6791417" y="1643111"/>
                  <a:pt x="6793277" y="1642442"/>
                </a:cubicBezTo>
                <a:cubicBezTo>
                  <a:pt x="6795137" y="1641772"/>
                  <a:pt x="6796700" y="1641177"/>
                  <a:pt x="6797965" y="1640656"/>
                </a:cubicBezTo>
                <a:cubicBezTo>
                  <a:pt x="6799230" y="1640135"/>
                  <a:pt x="6800384" y="1639874"/>
                  <a:pt x="6801425" y="1639874"/>
                </a:cubicBezTo>
                <a:cubicBezTo>
                  <a:pt x="6802318" y="1639874"/>
                  <a:pt x="6803174" y="1640135"/>
                  <a:pt x="6803993" y="1640656"/>
                </a:cubicBezTo>
                <a:cubicBezTo>
                  <a:pt x="6804811" y="1641177"/>
                  <a:pt x="6805444" y="1642218"/>
                  <a:pt x="6805890" y="1643781"/>
                </a:cubicBezTo>
                <a:cubicBezTo>
                  <a:pt x="6806337" y="1645344"/>
                  <a:pt x="6806746" y="1647465"/>
                  <a:pt x="6807118" y="1650143"/>
                </a:cubicBezTo>
                <a:cubicBezTo>
                  <a:pt x="6807490" y="1652822"/>
                  <a:pt x="6807676" y="1656245"/>
                  <a:pt x="6807676" y="1660413"/>
                </a:cubicBezTo>
                <a:cubicBezTo>
                  <a:pt x="6807676" y="1666961"/>
                  <a:pt x="6807267" y="1671984"/>
                  <a:pt x="6806448" y="1675481"/>
                </a:cubicBezTo>
                <a:cubicBezTo>
                  <a:pt x="6805630" y="1678979"/>
                  <a:pt x="6804551" y="1681435"/>
                  <a:pt x="6803211" y="1682848"/>
                </a:cubicBezTo>
                <a:cubicBezTo>
                  <a:pt x="6801872" y="1684262"/>
                  <a:pt x="6799900" y="1685527"/>
                  <a:pt x="6797295" y="1686644"/>
                </a:cubicBezTo>
                <a:cubicBezTo>
                  <a:pt x="6794691" y="1687760"/>
                  <a:pt x="6791640" y="1688727"/>
                  <a:pt x="6788142" y="1689546"/>
                </a:cubicBezTo>
                <a:cubicBezTo>
                  <a:pt x="6784645" y="1690364"/>
                  <a:pt x="6780850" y="1690997"/>
                  <a:pt x="6776757" y="1691443"/>
                </a:cubicBezTo>
                <a:cubicBezTo>
                  <a:pt x="6772664" y="1691890"/>
                  <a:pt x="6768534" y="1692113"/>
                  <a:pt x="6764367" y="1692113"/>
                </a:cubicBezTo>
                <a:cubicBezTo>
                  <a:pt x="6753205" y="1692113"/>
                  <a:pt x="6743531" y="1690699"/>
                  <a:pt x="6735346" y="1687871"/>
                </a:cubicBezTo>
                <a:cubicBezTo>
                  <a:pt x="6727160" y="1685044"/>
                  <a:pt x="6720388" y="1680690"/>
                  <a:pt x="6715031" y="1674812"/>
                </a:cubicBezTo>
                <a:cubicBezTo>
                  <a:pt x="6709673" y="1668933"/>
                  <a:pt x="6705729" y="1661529"/>
                  <a:pt x="6703199" y="1652599"/>
                </a:cubicBezTo>
                <a:cubicBezTo>
                  <a:pt x="6700669" y="1643669"/>
                  <a:pt x="6699404" y="1633103"/>
                  <a:pt x="6699404" y="1620899"/>
                </a:cubicBezTo>
                <a:lnTo>
                  <a:pt x="6699404" y="1518877"/>
                </a:lnTo>
                <a:lnTo>
                  <a:pt x="6675517" y="1518877"/>
                </a:lnTo>
                <a:cubicBezTo>
                  <a:pt x="6672689" y="1518877"/>
                  <a:pt x="6670531" y="1517128"/>
                  <a:pt x="6669043" y="1513631"/>
                </a:cubicBezTo>
                <a:cubicBezTo>
                  <a:pt x="6667554" y="1510133"/>
                  <a:pt x="6666810" y="1504292"/>
                  <a:pt x="6666810" y="1496106"/>
                </a:cubicBezTo>
                <a:cubicBezTo>
                  <a:pt x="6666810" y="1491790"/>
                  <a:pt x="6666996" y="1488144"/>
                  <a:pt x="6667368" y="1485168"/>
                </a:cubicBezTo>
                <a:cubicBezTo>
                  <a:pt x="6667741" y="1482191"/>
                  <a:pt x="6668299" y="1479847"/>
                  <a:pt x="6669043" y="1478135"/>
                </a:cubicBezTo>
                <a:cubicBezTo>
                  <a:pt x="6669787" y="1476424"/>
                  <a:pt x="6670717" y="1475196"/>
                  <a:pt x="6671833" y="1474452"/>
                </a:cubicBezTo>
                <a:cubicBezTo>
                  <a:pt x="6672949" y="1473708"/>
                  <a:pt x="6674252" y="1473336"/>
                  <a:pt x="6675740" y="1473336"/>
                </a:cubicBezTo>
                <a:lnTo>
                  <a:pt x="6699404" y="1473336"/>
                </a:lnTo>
                <a:lnTo>
                  <a:pt x="6699404" y="1428910"/>
                </a:lnTo>
                <a:cubicBezTo>
                  <a:pt x="6699404" y="1427422"/>
                  <a:pt x="6699813" y="1426083"/>
                  <a:pt x="6700632" y="1424892"/>
                </a:cubicBezTo>
                <a:cubicBezTo>
                  <a:pt x="6701450" y="1423701"/>
                  <a:pt x="6702938" y="1422697"/>
                  <a:pt x="6705096" y="1421878"/>
                </a:cubicBezTo>
                <a:cubicBezTo>
                  <a:pt x="6707254" y="1421060"/>
                  <a:pt x="6710157" y="1420464"/>
                  <a:pt x="6713803" y="1420092"/>
                </a:cubicBezTo>
                <a:cubicBezTo>
                  <a:pt x="6717449" y="1419720"/>
                  <a:pt x="6721951" y="1419534"/>
                  <a:pt x="6727309" y="1419534"/>
                </a:cubicBezTo>
                <a:close/>
                <a:moveTo>
                  <a:pt x="2460110" y="1419534"/>
                </a:moveTo>
                <a:cubicBezTo>
                  <a:pt x="2454752" y="1419534"/>
                  <a:pt x="2450249" y="1419720"/>
                  <a:pt x="2446603" y="1420092"/>
                </a:cubicBezTo>
                <a:cubicBezTo>
                  <a:pt x="2442957" y="1420464"/>
                  <a:pt x="2440055" y="1421060"/>
                  <a:pt x="2437897" y="1421878"/>
                </a:cubicBezTo>
                <a:cubicBezTo>
                  <a:pt x="2435739" y="1422697"/>
                  <a:pt x="2434250" y="1423701"/>
                  <a:pt x="2433432" y="1424892"/>
                </a:cubicBezTo>
                <a:cubicBezTo>
                  <a:pt x="2432614" y="1426083"/>
                  <a:pt x="2432204" y="1427422"/>
                  <a:pt x="2432204" y="1428910"/>
                </a:cubicBezTo>
                <a:lnTo>
                  <a:pt x="2432204" y="1473336"/>
                </a:lnTo>
                <a:lnTo>
                  <a:pt x="2408541" y="1473336"/>
                </a:lnTo>
                <a:cubicBezTo>
                  <a:pt x="2407052" y="1473336"/>
                  <a:pt x="2405750" y="1473708"/>
                  <a:pt x="2404634" y="1474452"/>
                </a:cubicBezTo>
                <a:cubicBezTo>
                  <a:pt x="2403517" y="1475196"/>
                  <a:pt x="2402587" y="1476424"/>
                  <a:pt x="2401843" y="1478135"/>
                </a:cubicBezTo>
                <a:cubicBezTo>
                  <a:pt x="2401099" y="1479847"/>
                  <a:pt x="2400541" y="1482191"/>
                  <a:pt x="2400169" y="1485168"/>
                </a:cubicBezTo>
                <a:cubicBezTo>
                  <a:pt x="2399796" y="1488144"/>
                  <a:pt x="2399611" y="1491790"/>
                  <a:pt x="2399611" y="1496106"/>
                </a:cubicBezTo>
                <a:cubicBezTo>
                  <a:pt x="2399611" y="1504292"/>
                  <a:pt x="2400355" y="1510133"/>
                  <a:pt x="2401843" y="1513631"/>
                </a:cubicBezTo>
                <a:cubicBezTo>
                  <a:pt x="2403331" y="1517128"/>
                  <a:pt x="2405489" y="1518877"/>
                  <a:pt x="2408317" y="1518877"/>
                </a:cubicBezTo>
                <a:lnTo>
                  <a:pt x="2432204" y="1518877"/>
                </a:lnTo>
                <a:lnTo>
                  <a:pt x="2432204" y="1620899"/>
                </a:lnTo>
                <a:cubicBezTo>
                  <a:pt x="2432204" y="1633103"/>
                  <a:pt x="2433469" y="1643669"/>
                  <a:pt x="2436000" y="1652599"/>
                </a:cubicBezTo>
                <a:cubicBezTo>
                  <a:pt x="2438530" y="1661529"/>
                  <a:pt x="2442473" y="1668933"/>
                  <a:pt x="2447831" y="1674812"/>
                </a:cubicBezTo>
                <a:cubicBezTo>
                  <a:pt x="2453189" y="1680690"/>
                  <a:pt x="2459961" y="1685044"/>
                  <a:pt x="2468146" y="1687871"/>
                </a:cubicBezTo>
                <a:cubicBezTo>
                  <a:pt x="2476332" y="1690699"/>
                  <a:pt x="2486006" y="1692113"/>
                  <a:pt x="2497168" y="1692113"/>
                </a:cubicBezTo>
                <a:cubicBezTo>
                  <a:pt x="2501335" y="1692113"/>
                  <a:pt x="2505464" y="1691890"/>
                  <a:pt x="2509557" y="1691443"/>
                </a:cubicBezTo>
                <a:cubicBezTo>
                  <a:pt x="2513651" y="1690997"/>
                  <a:pt x="2517446" y="1690364"/>
                  <a:pt x="2520943" y="1689546"/>
                </a:cubicBezTo>
                <a:cubicBezTo>
                  <a:pt x="2524440" y="1688727"/>
                  <a:pt x="2527492" y="1687760"/>
                  <a:pt x="2530096" y="1686644"/>
                </a:cubicBezTo>
                <a:cubicBezTo>
                  <a:pt x="2532700" y="1685527"/>
                  <a:pt x="2534673" y="1684262"/>
                  <a:pt x="2536012" y="1682848"/>
                </a:cubicBezTo>
                <a:cubicBezTo>
                  <a:pt x="2537351" y="1681435"/>
                  <a:pt x="2538430" y="1678979"/>
                  <a:pt x="2539249" y="1675481"/>
                </a:cubicBezTo>
                <a:cubicBezTo>
                  <a:pt x="2540067" y="1671984"/>
                  <a:pt x="2540477" y="1666961"/>
                  <a:pt x="2540477" y="1660413"/>
                </a:cubicBezTo>
                <a:cubicBezTo>
                  <a:pt x="2540477" y="1656245"/>
                  <a:pt x="2540291" y="1652822"/>
                  <a:pt x="2539918" y="1650143"/>
                </a:cubicBezTo>
                <a:cubicBezTo>
                  <a:pt x="2539546" y="1647465"/>
                  <a:pt x="2539137" y="1645344"/>
                  <a:pt x="2538691" y="1643781"/>
                </a:cubicBezTo>
                <a:cubicBezTo>
                  <a:pt x="2538244" y="1642218"/>
                  <a:pt x="2537612" y="1641177"/>
                  <a:pt x="2536793" y="1640656"/>
                </a:cubicBezTo>
                <a:cubicBezTo>
                  <a:pt x="2535975" y="1640135"/>
                  <a:pt x="2535119" y="1639874"/>
                  <a:pt x="2534226" y="1639874"/>
                </a:cubicBezTo>
                <a:cubicBezTo>
                  <a:pt x="2533184" y="1639874"/>
                  <a:pt x="2532031" y="1640135"/>
                  <a:pt x="2530766" y="1640656"/>
                </a:cubicBezTo>
                <a:cubicBezTo>
                  <a:pt x="2529501" y="1641177"/>
                  <a:pt x="2527938" y="1641772"/>
                  <a:pt x="2526077" y="1642442"/>
                </a:cubicBezTo>
                <a:cubicBezTo>
                  <a:pt x="2524217" y="1643111"/>
                  <a:pt x="2522097" y="1643707"/>
                  <a:pt x="2519715" y="1644227"/>
                </a:cubicBezTo>
                <a:cubicBezTo>
                  <a:pt x="2517334" y="1644748"/>
                  <a:pt x="2514655" y="1645009"/>
                  <a:pt x="2511679" y="1645009"/>
                </a:cubicBezTo>
                <a:cubicBezTo>
                  <a:pt x="2502897" y="1645009"/>
                  <a:pt x="2496795" y="1642293"/>
                  <a:pt x="2493373" y="1636861"/>
                </a:cubicBezTo>
                <a:cubicBezTo>
                  <a:pt x="2489950" y="1631428"/>
                  <a:pt x="2488238" y="1623280"/>
                  <a:pt x="2488238" y="1612416"/>
                </a:cubicBezTo>
                <a:lnTo>
                  <a:pt x="2488238" y="1518877"/>
                </a:lnTo>
                <a:lnTo>
                  <a:pt x="2531770" y="1518877"/>
                </a:lnTo>
                <a:cubicBezTo>
                  <a:pt x="2534598" y="1518877"/>
                  <a:pt x="2536756" y="1517128"/>
                  <a:pt x="2538244" y="1513631"/>
                </a:cubicBezTo>
                <a:cubicBezTo>
                  <a:pt x="2539733" y="1510133"/>
                  <a:pt x="2540477" y="1504292"/>
                  <a:pt x="2540477" y="1496106"/>
                </a:cubicBezTo>
                <a:cubicBezTo>
                  <a:pt x="2540477" y="1491790"/>
                  <a:pt x="2540291" y="1488144"/>
                  <a:pt x="2539918" y="1485168"/>
                </a:cubicBezTo>
                <a:cubicBezTo>
                  <a:pt x="2539546" y="1482191"/>
                  <a:pt x="2538988" y="1479847"/>
                  <a:pt x="2538244" y="1478135"/>
                </a:cubicBezTo>
                <a:cubicBezTo>
                  <a:pt x="2537500" y="1476424"/>
                  <a:pt x="2536570" y="1475196"/>
                  <a:pt x="2535454" y="1474452"/>
                </a:cubicBezTo>
                <a:cubicBezTo>
                  <a:pt x="2534337" y="1473708"/>
                  <a:pt x="2533035" y="1473336"/>
                  <a:pt x="2531547" y="1473336"/>
                </a:cubicBezTo>
                <a:lnTo>
                  <a:pt x="2488238" y="1473336"/>
                </a:lnTo>
                <a:lnTo>
                  <a:pt x="2488238" y="1428910"/>
                </a:lnTo>
                <a:cubicBezTo>
                  <a:pt x="2488238" y="1427422"/>
                  <a:pt x="2487791" y="1426083"/>
                  <a:pt x="2486898" y="1424892"/>
                </a:cubicBezTo>
                <a:cubicBezTo>
                  <a:pt x="2486006" y="1423701"/>
                  <a:pt x="2484517" y="1422697"/>
                  <a:pt x="2482434" y="1421878"/>
                </a:cubicBezTo>
                <a:cubicBezTo>
                  <a:pt x="2480351" y="1421060"/>
                  <a:pt x="2477485" y="1420464"/>
                  <a:pt x="2473839" y="1420092"/>
                </a:cubicBezTo>
                <a:cubicBezTo>
                  <a:pt x="2470193" y="1419720"/>
                  <a:pt x="2465617" y="1419534"/>
                  <a:pt x="2460110" y="1419534"/>
                </a:cubicBezTo>
                <a:close/>
                <a:moveTo>
                  <a:pt x="8234566" y="1398773"/>
                </a:moveTo>
                <a:lnTo>
                  <a:pt x="8378780" y="1398773"/>
                </a:lnTo>
                <a:cubicBezTo>
                  <a:pt x="8380120" y="1398773"/>
                  <a:pt x="8381310" y="1399145"/>
                  <a:pt x="8382352" y="1399889"/>
                </a:cubicBezTo>
                <a:cubicBezTo>
                  <a:pt x="8383394" y="1400633"/>
                  <a:pt x="8384287" y="1401935"/>
                  <a:pt x="8385031" y="1403796"/>
                </a:cubicBezTo>
                <a:cubicBezTo>
                  <a:pt x="8385775" y="1405656"/>
                  <a:pt x="8386333" y="1408037"/>
                  <a:pt x="8386705" y="1410939"/>
                </a:cubicBezTo>
                <a:cubicBezTo>
                  <a:pt x="8387077" y="1413842"/>
                  <a:pt x="8387263" y="1417525"/>
                  <a:pt x="8387263" y="1421990"/>
                </a:cubicBezTo>
                <a:cubicBezTo>
                  <a:pt x="8387263" y="1426157"/>
                  <a:pt x="8387077" y="1429692"/>
                  <a:pt x="8386705" y="1432594"/>
                </a:cubicBezTo>
                <a:cubicBezTo>
                  <a:pt x="8386333" y="1435496"/>
                  <a:pt x="8385775" y="1437840"/>
                  <a:pt x="8385031" y="1439626"/>
                </a:cubicBezTo>
                <a:cubicBezTo>
                  <a:pt x="8384287" y="1441412"/>
                  <a:pt x="8383394" y="1442714"/>
                  <a:pt x="8382352" y="1443533"/>
                </a:cubicBezTo>
                <a:cubicBezTo>
                  <a:pt x="8381310" y="1444351"/>
                  <a:pt x="8380120" y="1444761"/>
                  <a:pt x="8378780" y="1444761"/>
                </a:cubicBezTo>
                <a:lnTo>
                  <a:pt x="8275642" y="1444761"/>
                </a:lnTo>
                <a:lnTo>
                  <a:pt x="8275642" y="1515305"/>
                </a:lnTo>
                <a:lnTo>
                  <a:pt x="8362930" y="1515305"/>
                </a:lnTo>
                <a:cubicBezTo>
                  <a:pt x="8364270" y="1515305"/>
                  <a:pt x="8365497" y="1515714"/>
                  <a:pt x="8366614" y="1516533"/>
                </a:cubicBezTo>
                <a:cubicBezTo>
                  <a:pt x="8367730" y="1517352"/>
                  <a:pt x="8368660" y="1518617"/>
                  <a:pt x="8369404" y="1520328"/>
                </a:cubicBezTo>
                <a:cubicBezTo>
                  <a:pt x="8370148" y="1522040"/>
                  <a:pt x="8370706" y="1524347"/>
                  <a:pt x="8371078" y="1527249"/>
                </a:cubicBezTo>
                <a:cubicBezTo>
                  <a:pt x="8371450" y="1530151"/>
                  <a:pt x="8371637" y="1533685"/>
                  <a:pt x="8371637" y="1537853"/>
                </a:cubicBezTo>
                <a:cubicBezTo>
                  <a:pt x="8371637" y="1542169"/>
                  <a:pt x="8371450" y="1545741"/>
                  <a:pt x="8371078" y="1548568"/>
                </a:cubicBezTo>
                <a:cubicBezTo>
                  <a:pt x="8370706" y="1551396"/>
                  <a:pt x="8370148" y="1553666"/>
                  <a:pt x="8369404" y="1555377"/>
                </a:cubicBezTo>
                <a:cubicBezTo>
                  <a:pt x="8368660" y="1557089"/>
                  <a:pt x="8367730" y="1558317"/>
                  <a:pt x="8366614" y="1559061"/>
                </a:cubicBezTo>
                <a:cubicBezTo>
                  <a:pt x="8365497" y="1559805"/>
                  <a:pt x="8364270" y="1560177"/>
                  <a:pt x="8362930" y="1560177"/>
                </a:cubicBezTo>
                <a:lnTo>
                  <a:pt x="8275642" y="1560177"/>
                </a:lnTo>
                <a:lnTo>
                  <a:pt x="8275642" y="1641660"/>
                </a:lnTo>
                <a:lnTo>
                  <a:pt x="8379673" y="1641660"/>
                </a:lnTo>
                <a:cubicBezTo>
                  <a:pt x="8381013" y="1641660"/>
                  <a:pt x="8382241" y="1642070"/>
                  <a:pt x="8383357" y="1642888"/>
                </a:cubicBezTo>
                <a:cubicBezTo>
                  <a:pt x="8384473" y="1643707"/>
                  <a:pt x="8385403" y="1645009"/>
                  <a:pt x="8386147" y="1646795"/>
                </a:cubicBezTo>
                <a:cubicBezTo>
                  <a:pt x="8386891" y="1648581"/>
                  <a:pt x="8387449" y="1650925"/>
                  <a:pt x="8387822" y="1653827"/>
                </a:cubicBezTo>
                <a:cubicBezTo>
                  <a:pt x="8388194" y="1656729"/>
                  <a:pt x="8388380" y="1660338"/>
                  <a:pt x="8388380" y="1664654"/>
                </a:cubicBezTo>
                <a:cubicBezTo>
                  <a:pt x="8388380" y="1668970"/>
                  <a:pt x="8388194" y="1672579"/>
                  <a:pt x="8387822" y="1675481"/>
                </a:cubicBezTo>
                <a:cubicBezTo>
                  <a:pt x="8387449" y="1678384"/>
                  <a:pt x="8386891" y="1680728"/>
                  <a:pt x="8386147" y="1682514"/>
                </a:cubicBezTo>
                <a:cubicBezTo>
                  <a:pt x="8385403" y="1684299"/>
                  <a:pt x="8384473" y="1685602"/>
                  <a:pt x="8383357" y="1686420"/>
                </a:cubicBezTo>
                <a:cubicBezTo>
                  <a:pt x="8382241" y="1687239"/>
                  <a:pt x="8381013" y="1687648"/>
                  <a:pt x="8379673" y="1687648"/>
                </a:cubicBezTo>
                <a:lnTo>
                  <a:pt x="8234566" y="1687648"/>
                </a:lnTo>
                <a:cubicBezTo>
                  <a:pt x="8229654" y="1687648"/>
                  <a:pt x="8225524" y="1686197"/>
                  <a:pt x="8222176" y="1683295"/>
                </a:cubicBezTo>
                <a:cubicBezTo>
                  <a:pt x="8218827" y="1680393"/>
                  <a:pt x="8217153" y="1675668"/>
                  <a:pt x="8217153" y="1669119"/>
                </a:cubicBezTo>
                <a:lnTo>
                  <a:pt x="8217153" y="1417302"/>
                </a:lnTo>
                <a:cubicBezTo>
                  <a:pt x="8217153" y="1410753"/>
                  <a:pt x="8218827" y="1406028"/>
                  <a:pt x="8222176" y="1403126"/>
                </a:cubicBezTo>
                <a:cubicBezTo>
                  <a:pt x="8225524" y="1400224"/>
                  <a:pt x="8229654" y="1398773"/>
                  <a:pt x="8234566" y="1398773"/>
                </a:cubicBezTo>
                <a:close/>
                <a:moveTo>
                  <a:pt x="4996661" y="1398773"/>
                </a:moveTo>
                <a:cubicBezTo>
                  <a:pt x="4995173" y="1398773"/>
                  <a:pt x="4993908" y="1399182"/>
                  <a:pt x="4992866" y="1400001"/>
                </a:cubicBezTo>
                <a:cubicBezTo>
                  <a:pt x="4991824" y="1400819"/>
                  <a:pt x="4990931" y="1402159"/>
                  <a:pt x="4990187" y="1404019"/>
                </a:cubicBezTo>
                <a:cubicBezTo>
                  <a:pt x="4989443" y="1405879"/>
                  <a:pt x="4988885" y="1408372"/>
                  <a:pt x="4988513" y="1411498"/>
                </a:cubicBezTo>
                <a:cubicBezTo>
                  <a:pt x="4988141" y="1414623"/>
                  <a:pt x="4987955" y="1418418"/>
                  <a:pt x="4987955" y="1422883"/>
                </a:cubicBezTo>
                <a:cubicBezTo>
                  <a:pt x="4987955" y="1427199"/>
                  <a:pt x="4988141" y="1430882"/>
                  <a:pt x="4988513" y="1433933"/>
                </a:cubicBezTo>
                <a:cubicBezTo>
                  <a:pt x="4988885" y="1436984"/>
                  <a:pt x="4989443" y="1439440"/>
                  <a:pt x="4990187" y="1441300"/>
                </a:cubicBezTo>
                <a:cubicBezTo>
                  <a:pt x="4990931" y="1443161"/>
                  <a:pt x="4991824" y="1444537"/>
                  <a:pt x="4992866" y="1445430"/>
                </a:cubicBezTo>
                <a:cubicBezTo>
                  <a:pt x="4993908" y="1446323"/>
                  <a:pt x="4995173" y="1446770"/>
                  <a:pt x="4996661" y="1446770"/>
                </a:cubicBezTo>
                <a:lnTo>
                  <a:pt x="5068992" y="1446770"/>
                </a:lnTo>
                <a:lnTo>
                  <a:pt x="5068992" y="1679611"/>
                </a:lnTo>
                <a:cubicBezTo>
                  <a:pt x="5068992" y="1681100"/>
                  <a:pt x="5069475" y="1682439"/>
                  <a:pt x="5070443" y="1683630"/>
                </a:cubicBezTo>
                <a:cubicBezTo>
                  <a:pt x="5071410" y="1684820"/>
                  <a:pt x="5073010" y="1685788"/>
                  <a:pt x="5075242" y="1686532"/>
                </a:cubicBezTo>
                <a:cubicBezTo>
                  <a:pt x="5077475" y="1687276"/>
                  <a:pt x="5080489" y="1687871"/>
                  <a:pt x="5084284" y="1688318"/>
                </a:cubicBezTo>
                <a:cubicBezTo>
                  <a:pt x="5088079" y="1688764"/>
                  <a:pt x="5092804" y="1688988"/>
                  <a:pt x="5098460" y="1688988"/>
                </a:cubicBezTo>
                <a:cubicBezTo>
                  <a:pt x="5104115" y="1688988"/>
                  <a:pt x="5108840" y="1688764"/>
                  <a:pt x="5112635" y="1688318"/>
                </a:cubicBezTo>
                <a:cubicBezTo>
                  <a:pt x="5116431" y="1687871"/>
                  <a:pt x="5119444" y="1687276"/>
                  <a:pt x="5121677" y="1686532"/>
                </a:cubicBezTo>
                <a:cubicBezTo>
                  <a:pt x="5123909" y="1685788"/>
                  <a:pt x="5125509" y="1684820"/>
                  <a:pt x="5126476" y="1683630"/>
                </a:cubicBezTo>
                <a:cubicBezTo>
                  <a:pt x="5127444" y="1682439"/>
                  <a:pt x="5127928" y="1681100"/>
                  <a:pt x="5127928" y="1679611"/>
                </a:cubicBezTo>
                <a:lnTo>
                  <a:pt x="5127928" y="1446770"/>
                </a:lnTo>
                <a:lnTo>
                  <a:pt x="5200258" y="1446770"/>
                </a:lnTo>
                <a:cubicBezTo>
                  <a:pt x="5201597" y="1446770"/>
                  <a:pt x="5202825" y="1446323"/>
                  <a:pt x="5203941" y="1445430"/>
                </a:cubicBezTo>
                <a:cubicBezTo>
                  <a:pt x="5205058" y="1444537"/>
                  <a:pt x="5205988" y="1443161"/>
                  <a:pt x="5206732" y="1441300"/>
                </a:cubicBezTo>
                <a:cubicBezTo>
                  <a:pt x="5207476" y="1439440"/>
                  <a:pt x="5208034" y="1436984"/>
                  <a:pt x="5208406" y="1433933"/>
                </a:cubicBezTo>
                <a:cubicBezTo>
                  <a:pt x="5208778" y="1430882"/>
                  <a:pt x="5208964" y="1427199"/>
                  <a:pt x="5208964" y="1422883"/>
                </a:cubicBezTo>
                <a:cubicBezTo>
                  <a:pt x="5208964" y="1418418"/>
                  <a:pt x="5208778" y="1414623"/>
                  <a:pt x="5208406" y="1411498"/>
                </a:cubicBezTo>
                <a:cubicBezTo>
                  <a:pt x="5208034" y="1408372"/>
                  <a:pt x="5207476" y="1405879"/>
                  <a:pt x="5206732" y="1404019"/>
                </a:cubicBezTo>
                <a:cubicBezTo>
                  <a:pt x="5205988" y="1402159"/>
                  <a:pt x="5205058" y="1400819"/>
                  <a:pt x="5203941" y="1400001"/>
                </a:cubicBezTo>
                <a:cubicBezTo>
                  <a:pt x="5202825" y="1399182"/>
                  <a:pt x="5201597" y="1398773"/>
                  <a:pt x="5200258" y="1398773"/>
                </a:cubicBezTo>
                <a:close/>
                <a:moveTo>
                  <a:pt x="3953005" y="1398773"/>
                </a:moveTo>
                <a:cubicBezTo>
                  <a:pt x="3946307" y="1398773"/>
                  <a:pt x="3940949" y="1400782"/>
                  <a:pt x="3936931" y="1404800"/>
                </a:cubicBezTo>
                <a:cubicBezTo>
                  <a:pt x="3932913" y="1408819"/>
                  <a:pt x="3930903" y="1414623"/>
                  <a:pt x="3930903" y="1422213"/>
                </a:cubicBezTo>
                <a:lnTo>
                  <a:pt x="3930903" y="1679611"/>
                </a:lnTo>
                <a:cubicBezTo>
                  <a:pt x="3930903" y="1681100"/>
                  <a:pt x="3931313" y="1682439"/>
                  <a:pt x="3932131" y="1683630"/>
                </a:cubicBezTo>
                <a:cubicBezTo>
                  <a:pt x="3932950" y="1684820"/>
                  <a:pt x="3934438" y="1685788"/>
                  <a:pt x="3936596" y="1686532"/>
                </a:cubicBezTo>
                <a:cubicBezTo>
                  <a:pt x="3938754" y="1687276"/>
                  <a:pt x="3941619" y="1687871"/>
                  <a:pt x="3945191" y="1688318"/>
                </a:cubicBezTo>
                <a:cubicBezTo>
                  <a:pt x="3948763" y="1688764"/>
                  <a:pt x="3953228" y="1688988"/>
                  <a:pt x="3958586" y="1688988"/>
                </a:cubicBezTo>
                <a:cubicBezTo>
                  <a:pt x="3964092" y="1688988"/>
                  <a:pt x="3968594" y="1688764"/>
                  <a:pt x="3972091" y="1688318"/>
                </a:cubicBezTo>
                <a:cubicBezTo>
                  <a:pt x="3975589" y="1687871"/>
                  <a:pt x="3978454" y="1687276"/>
                  <a:pt x="3980686" y="1686532"/>
                </a:cubicBezTo>
                <a:cubicBezTo>
                  <a:pt x="3982919" y="1685788"/>
                  <a:pt x="3984444" y="1684820"/>
                  <a:pt x="3985263" y="1683630"/>
                </a:cubicBezTo>
                <a:cubicBezTo>
                  <a:pt x="3986081" y="1682439"/>
                  <a:pt x="3986491" y="1681100"/>
                  <a:pt x="3986491" y="1679611"/>
                </a:cubicBezTo>
                <a:lnTo>
                  <a:pt x="3986491" y="1444537"/>
                </a:lnTo>
                <a:lnTo>
                  <a:pt x="3986937" y="1444537"/>
                </a:lnTo>
                <a:lnTo>
                  <a:pt x="4067751" y="1679388"/>
                </a:lnTo>
                <a:cubicBezTo>
                  <a:pt x="4068197" y="1681025"/>
                  <a:pt x="4069090" y="1682439"/>
                  <a:pt x="4070430" y="1683630"/>
                </a:cubicBezTo>
                <a:cubicBezTo>
                  <a:pt x="4071769" y="1684820"/>
                  <a:pt x="4073592" y="1685825"/>
                  <a:pt x="4075899" y="1686644"/>
                </a:cubicBezTo>
                <a:cubicBezTo>
                  <a:pt x="4078206" y="1687462"/>
                  <a:pt x="4081145" y="1688057"/>
                  <a:pt x="4084717" y="1688429"/>
                </a:cubicBezTo>
                <a:cubicBezTo>
                  <a:pt x="4088289" y="1688802"/>
                  <a:pt x="4092605" y="1688988"/>
                  <a:pt x="4097665" y="1688988"/>
                </a:cubicBezTo>
                <a:cubicBezTo>
                  <a:pt x="4102726" y="1688988"/>
                  <a:pt x="4107042" y="1688876"/>
                  <a:pt x="4110613" y="1688653"/>
                </a:cubicBezTo>
                <a:cubicBezTo>
                  <a:pt x="4114185" y="1688429"/>
                  <a:pt x="4117125" y="1687946"/>
                  <a:pt x="4119432" y="1687202"/>
                </a:cubicBezTo>
                <a:cubicBezTo>
                  <a:pt x="4121738" y="1686457"/>
                  <a:pt x="4123561" y="1685453"/>
                  <a:pt x="4124900" y="1684188"/>
                </a:cubicBezTo>
                <a:cubicBezTo>
                  <a:pt x="4126240" y="1682923"/>
                  <a:pt x="4127208" y="1681323"/>
                  <a:pt x="4127803" y="1679388"/>
                </a:cubicBezTo>
                <a:lnTo>
                  <a:pt x="4211518" y="1444537"/>
                </a:lnTo>
                <a:lnTo>
                  <a:pt x="4211965" y="1444537"/>
                </a:lnTo>
                <a:lnTo>
                  <a:pt x="4211965" y="1679611"/>
                </a:lnTo>
                <a:cubicBezTo>
                  <a:pt x="4211965" y="1681100"/>
                  <a:pt x="4212411" y="1682439"/>
                  <a:pt x="4213304" y="1683630"/>
                </a:cubicBezTo>
                <a:cubicBezTo>
                  <a:pt x="4214197" y="1684820"/>
                  <a:pt x="4215685" y="1685788"/>
                  <a:pt x="4217769" y="1686532"/>
                </a:cubicBezTo>
                <a:cubicBezTo>
                  <a:pt x="4219853" y="1687276"/>
                  <a:pt x="4222680" y="1687871"/>
                  <a:pt x="4226252" y="1688318"/>
                </a:cubicBezTo>
                <a:cubicBezTo>
                  <a:pt x="4229824" y="1688764"/>
                  <a:pt x="4234289" y="1688988"/>
                  <a:pt x="4239647" y="1688988"/>
                </a:cubicBezTo>
                <a:cubicBezTo>
                  <a:pt x="4245153" y="1688988"/>
                  <a:pt x="4249693" y="1688764"/>
                  <a:pt x="4253265" y="1688318"/>
                </a:cubicBezTo>
                <a:cubicBezTo>
                  <a:pt x="4256836" y="1687871"/>
                  <a:pt x="4259701" y="1687276"/>
                  <a:pt x="4261859" y="1686532"/>
                </a:cubicBezTo>
                <a:cubicBezTo>
                  <a:pt x="4264017" y="1685788"/>
                  <a:pt x="4265506" y="1684820"/>
                  <a:pt x="4266324" y="1683630"/>
                </a:cubicBezTo>
                <a:cubicBezTo>
                  <a:pt x="4267143" y="1682439"/>
                  <a:pt x="4267552" y="1681100"/>
                  <a:pt x="4267552" y="1679611"/>
                </a:cubicBezTo>
                <a:lnTo>
                  <a:pt x="4267552" y="1422213"/>
                </a:lnTo>
                <a:cubicBezTo>
                  <a:pt x="4267552" y="1418493"/>
                  <a:pt x="4267068" y="1415181"/>
                  <a:pt x="4266101" y="1412279"/>
                </a:cubicBezTo>
                <a:cubicBezTo>
                  <a:pt x="4265134" y="1409377"/>
                  <a:pt x="4263720" y="1406921"/>
                  <a:pt x="4261859" y="1404912"/>
                </a:cubicBezTo>
                <a:cubicBezTo>
                  <a:pt x="4259999" y="1402903"/>
                  <a:pt x="4257618" y="1401377"/>
                  <a:pt x="4254716" y="1400335"/>
                </a:cubicBezTo>
                <a:cubicBezTo>
                  <a:pt x="4251813" y="1399294"/>
                  <a:pt x="4248353" y="1398773"/>
                  <a:pt x="4244335" y="1398773"/>
                </a:cubicBezTo>
                <a:lnTo>
                  <a:pt x="4204821" y="1398773"/>
                </a:lnTo>
                <a:cubicBezTo>
                  <a:pt x="4199314" y="1398773"/>
                  <a:pt x="4194477" y="1399331"/>
                  <a:pt x="4190311" y="1400447"/>
                </a:cubicBezTo>
                <a:cubicBezTo>
                  <a:pt x="4186144" y="1401563"/>
                  <a:pt x="4182534" y="1403461"/>
                  <a:pt x="4179484" y="1406140"/>
                </a:cubicBezTo>
                <a:cubicBezTo>
                  <a:pt x="4176433" y="1408819"/>
                  <a:pt x="4173754" y="1412316"/>
                  <a:pt x="4171447" y="1416632"/>
                </a:cubicBezTo>
                <a:cubicBezTo>
                  <a:pt x="4169140" y="1420948"/>
                  <a:pt x="4167019" y="1426232"/>
                  <a:pt x="4165084" y="1432482"/>
                </a:cubicBezTo>
                <a:lnTo>
                  <a:pt x="4100344" y="1604155"/>
                </a:lnTo>
                <a:lnTo>
                  <a:pt x="4099451" y="1604155"/>
                </a:lnTo>
                <a:lnTo>
                  <a:pt x="4036943" y="1432036"/>
                </a:lnTo>
                <a:cubicBezTo>
                  <a:pt x="4035158" y="1425785"/>
                  <a:pt x="4033074" y="1420539"/>
                  <a:pt x="4030693" y="1416297"/>
                </a:cubicBezTo>
                <a:cubicBezTo>
                  <a:pt x="4028311" y="1412056"/>
                  <a:pt x="4025335" y="1408633"/>
                  <a:pt x="4021763" y="1406028"/>
                </a:cubicBezTo>
                <a:cubicBezTo>
                  <a:pt x="4018191" y="1403424"/>
                  <a:pt x="4013949" y="1401563"/>
                  <a:pt x="4009038" y="1400447"/>
                </a:cubicBezTo>
                <a:cubicBezTo>
                  <a:pt x="4004127" y="1399331"/>
                  <a:pt x="3998248" y="1398773"/>
                  <a:pt x="3991402" y="1398773"/>
                </a:cubicBezTo>
                <a:close/>
                <a:moveTo>
                  <a:pt x="1686054" y="1398773"/>
                </a:moveTo>
                <a:cubicBezTo>
                  <a:pt x="1679357" y="1398773"/>
                  <a:pt x="1673999" y="1400782"/>
                  <a:pt x="1669981" y="1404800"/>
                </a:cubicBezTo>
                <a:cubicBezTo>
                  <a:pt x="1665963" y="1408819"/>
                  <a:pt x="1663953" y="1414623"/>
                  <a:pt x="1663953" y="1422213"/>
                </a:cubicBezTo>
                <a:lnTo>
                  <a:pt x="1663953" y="1679611"/>
                </a:lnTo>
                <a:cubicBezTo>
                  <a:pt x="1663953" y="1681100"/>
                  <a:pt x="1664363" y="1682439"/>
                  <a:pt x="1665181" y="1683630"/>
                </a:cubicBezTo>
                <a:cubicBezTo>
                  <a:pt x="1666000" y="1684820"/>
                  <a:pt x="1667488" y="1685788"/>
                  <a:pt x="1669646" y="1686532"/>
                </a:cubicBezTo>
                <a:cubicBezTo>
                  <a:pt x="1671804" y="1687276"/>
                  <a:pt x="1674669" y="1687871"/>
                  <a:pt x="1678241" y="1688318"/>
                </a:cubicBezTo>
                <a:cubicBezTo>
                  <a:pt x="1681813" y="1688764"/>
                  <a:pt x="1686278" y="1688988"/>
                  <a:pt x="1691636" y="1688988"/>
                </a:cubicBezTo>
                <a:cubicBezTo>
                  <a:pt x="1697142" y="1688988"/>
                  <a:pt x="1701644" y="1688764"/>
                  <a:pt x="1705141" y="1688318"/>
                </a:cubicBezTo>
                <a:cubicBezTo>
                  <a:pt x="1708639" y="1687871"/>
                  <a:pt x="1711504" y="1687276"/>
                  <a:pt x="1713736" y="1686532"/>
                </a:cubicBezTo>
                <a:cubicBezTo>
                  <a:pt x="1715969" y="1685788"/>
                  <a:pt x="1717494" y="1684820"/>
                  <a:pt x="1718313" y="1683630"/>
                </a:cubicBezTo>
                <a:cubicBezTo>
                  <a:pt x="1719132" y="1682439"/>
                  <a:pt x="1719541" y="1681100"/>
                  <a:pt x="1719541" y="1679611"/>
                </a:cubicBezTo>
                <a:lnTo>
                  <a:pt x="1719541" y="1444537"/>
                </a:lnTo>
                <a:lnTo>
                  <a:pt x="1719987" y="1444537"/>
                </a:lnTo>
                <a:lnTo>
                  <a:pt x="1800801" y="1679388"/>
                </a:lnTo>
                <a:cubicBezTo>
                  <a:pt x="1801247" y="1681025"/>
                  <a:pt x="1802140" y="1682439"/>
                  <a:pt x="1803480" y="1683630"/>
                </a:cubicBezTo>
                <a:cubicBezTo>
                  <a:pt x="1804819" y="1684820"/>
                  <a:pt x="1806642" y="1685825"/>
                  <a:pt x="1808949" y="1686644"/>
                </a:cubicBezTo>
                <a:cubicBezTo>
                  <a:pt x="1811256" y="1687462"/>
                  <a:pt x="1814195" y="1688057"/>
                  <a:pt x="1817767" y="1688429"/>
                </a:cubicBezTo>
                <a:cubicBezTo>
                  <a:pt x="1821339" y="1688802"/>
                  <a:pt x="1825655" y="1688988"/>
                  <a:pt x="1830715" y="1688988"/>
                </a:cubicBezTo>
                <a:cubicBezTo>
                  <a:pt x="1835775" y="1688988"/>
                  <a:pt x="1840091" y="1688876"/>
                  <a:pt x="1843664" y="1688653"/>
                </a:cubicBezTo>
                <a:cubicBezTo>
                  <a:pt x="1847235" y="1688429"/>
                  <a:pt x="1850175" y="1687946"/>
                  <a:pt x="1852482" y="1687202"/>
                </a:cubicBezTo>
                <a:cubicBezTo>
                  <a:pt x="1854788" y="1686457"/>
                  <a:pt x="1856611" y="1685453"/>
                  <a:pt x="1857951" y="1684188"/>
                </a:cubicBezTo>
                <a:cubicBezTo>
                  <a:pt x="1859290" y="1682923"/>
                  <a:pt x="1860258" y="1681323"/>
                  <a:pt x="1860853" y="1679388"/>
                </a:cubicBezTo>
                <a:lnTo>
                  <a:pt x="1944569" y="1444537"/>
                </a:lnTo>
                <a:lnTo>
                  <a:pt x="1945015" y="1444537"/>
                </a:lnTo>
                <a:lnTo>
                  <a:pt x="1945015" y="1679611"/>
                </a:lnTo>
                <a:cubicBezTo>
                  <a:pt x="1945015" y="1681100"/>
                  <a:pt x="1945462" y="1682439"/>
                  <a:pt x="1946355" y="1683630"/>
                </a:cubicBezTo>
                <a:cubicBezTo>
                  <a:pt x="1947248" y="1684820"/>
                  <a:pt x="1948736" y="1685788"/>
                  <a:pt x="1950819" y="1686532"/>
                </a:cubicBezTo>
                <a:cubicBezTo>
                  <a:pt x="1952903" y="1687276"/>
                  <a:pt x="1955731" y="1687871"/>
                  <a:pt x="1959303" y="1688318"/>
                </a:cubicBezTo>
                <a:cubicBezTo>
                  <a:pt x="1962875" y="1688764"/>
                  <a:pt x="1967340" y="1688988"/>
                  <a:pt x="1972697" y="1688988"/>
                </a:cubicBezTo>
                <a:cubicBezTo>
                  <a:pt x="1978204" y="1688988"/>
                  <a:pt x="1982743" y="1688764"/>
                  <a:pt x="1986315" y="1688318"/>
                </a:cubicBezTo>
                <a:cubicBezTo>
                  <a:pt x="1989887" y="1687871"/>
                  <a:pt x="1992752" y="1687276"/>
                  <a:pt x="1994910" y="1686532"/>
                </a:cubicBezTo>
                <a:cubicBezTo>
                  <a:pt x="1997068" y="1685788"/>
                  <a:pt x="1998556" y="1684820"/>
                  <a:pt x="1999375" y="1683630"/>
                </a:cubicBezTo>
                <a:cubicBezTo>
                  <a:pt x="2000193" y="1682439"/>
                  <a:pt x="2000603" y="1681100"/>
                  <a:pt x="2000603" y="1679611"/>
                </a:cubicBezTo>
                <a:lnTo>
                  <a:pt x="2000603" y="1422213"/>
                </a:lnTo>
                <a:cubicBezTo>
                  <a:pt x="2000603" y="1418493"/>
                  <a:pt x="2000119" y="1415181"/>
                  <a:pt x="1999152" y="1412279"/>
                </a:cubicBezTo>
                <a:cubicBezTo>
                  <a:pt x="1998184" y="1409377"/>
                  <a:pt x="1996770" y="1406921"/>
                  <a:pt x="1994910" y="1404912"/>
                </a:cubicBezTo>
                <a:cubicBezTo>
                  <a:pt x="1993050" y="1402903"/>
                  <a:pt x="1990668" y="1401377"/>
                  <a:pt x="1987766" y="1400335"/>
                </a:cubicBezTo>
                <a:cubicBezTo>
                  <a:pt x="1984864" y="1399294"/>
                  <a:pt x="1981404" y="1398773"/>
                  <a:pt x="1977386" y="1398773"/>
                </a:cubicBezTo>
                <a:lnTo>
                  <a:pt x="1937872" y="1398773"/>
                </a:lnTo>
                <a:cubicBezTo>
                  <a:pt x="1932365" y="1398773"/>
                  <a:pt x="1927528" y="1399331"/>
                  <a:pt x="1923361" y="1400447"/>
                </a:cubicBezTo>
                <a:cubicBezTo>
                  <a:pt x="1919194" y="1401563"/>
                  <a:pt x="1915585" y="1403461"/>
                  <a:pt x="1912533" y="1406140"/>
                </a:cubicBezTo>
                <a:cubicBezTo>
                  <a:pt x="1909483" y="1408819"/>
                  <a:pt x="1906804" y="1412316"/>
                  <a:pt x="1904497" y="1416632"/>
                </a:cubicBezTo>
                <a:cubicBezTo>
                  <a:pt x="1902190" y="1420948"/>
                  <a:pt x="1900069" y="1426232"/>
                  <a:pt x="1898134" y="1432482"/>
                </a:cubicBezTo>
                <a:lnTo>
                  <a:pt x="1833394" y="1604155"/>
                </a:lnTo>
                <a:lnTo>
                  <a:pt x="1832501" y="1604155"/>
                </a:lnTo>
                <a:lnTo>
                  <a:pt x="1769994" y="1432036"/>
                </a:lnTo>
                <a:cubicBezTo>
                  <a:pt x="1768207" y="1425785"/>
                  <a:pt x="1766124" y="1420539"/>
                  <a:pt x="1763743" y="1416297"/>
                </a:cubicBezTo>
                <a:cubicBezTo>
                  <a:pt x="1761361" y="1412056"/>
                  <a:pt x="1758385" y="1408633"/>
                  <a:pt x="1754813" y="1406028"/>
                </a:cubicBezTo>
                <a:cubicBezTo>
                  <a:pt x="1751241" y="1403424"/>
                  <a:pt x="1747000" y="1401563"/>
                  <a:pt x="1742088" y="1400447"/>
                </a:cubicBezTo>
                <a:cubicBezTo>
                  <a:pt x="1737177" y="1399331"/>
                  <a:pt x="1731298" y="1398773"/>
                  <a:pt x="1724452" y="1398773"/>
                </a:cubicBezTo>
                <a:close/>
                <a:moveTo>
                  <a:pt x="7527632" y="1394085"/>
                </a:moveTo>
                <a:cubicBezTo>
                  <a:pt x="7535669" y="1394085"/>
                  <a:pt x="7543408" y="1394754"/>
                  <a:pt x="7550849" y="1396094"/>
                </a:cubicBezTo>
                <a:cubicBezTo>
                  <a:pt x="7558291" y="1397433"/>
                  <a:pt x="7565174" y="1399182"/>
                  <a:pt x="7571499" y="1401340"/>
                </a:cubicBezTo>
                <a:cubicBezTo>
                  <a:pt x="7577824" y="1403498"/>
                  <a:pt x="7583517" y="1405991"/>
                  <a:pt x="7588577" y="1408819"/>
                </a:cubicBezTo>
                <a:cubicBezTo>
                  <a:pt x="7593637" y="1411646"/>
                  <a:pt x="7597172" y="1414065"/>
                  <a:pt x="7599181" y="1416074"/>
                </a:cubicBezTo>
                <a:cubicBezTo>
                  <a:pt x="7601191" y="1418083"/>
                  <a:pt x="7602567" y="1419758"/>
                  <a:pt x="7603311" y="1421097"/>
                </a:cubicBezTo>
                <a:cubicBezTo>
                  <a:pt x="7604055" y="1422436"/>
                  <a:pt x="7604651" y="1424148"/>
                  <a:pt x="7605097" y="1426232"/>
                </a:cubicBezTo>
                <a:cubicBezTo>
                  <a:pt x="7605544" y="1428315"/>
                  <a:pt x="7605879" y="1430771"/>
                  <a:pt x="7606102" y="1433599"/>
                </a:cubicBezTo>
                <a:cubicBezTo>
                  <a:pt x="7606325" y="1436426"/>
                  <a:pt x="7606437" y="1439924"/>
                  <a:pt x="7606437" y="1444091"/>
                </a:cubicBezTo>
                <a:cubicBezTo>
                  <a:pt x="7606437" y="1448556"/>
                  <a:pt x="7606288" y="1452351"/>
                  <a:pt x="7605990" y="1455476"/>
                </a:cubicBezTo>
                <a:cubicBezTo>
                  <a:pt x="7605693" y="1458602"/>
                  <a:pt x="7605172" y="1461132"/>
                  <a:pt x="7604428" y="1463067"/>
                </a:cubicBezTo>
                <a:cubicBezTo>
                  <a:pt x="7603683" y="1465001"/>
                  <a:pt x="7602790" y="1466415"/>
                  <a:pt x="7601749" y="1467308"/>
                </a:cubicBezTo>
                <a:cubicBezTo>
                  <a:pt x="7600707" y="1468201"/>
                  <a:pt x="7599516" y="1468648"/>
                  <a:pt x="7598177" y="1468648"/>
                </a:cubicBezTo>
                <a:cubicBezTo>
                  <a:pt x="7595944" y="1468648"/>
                  <a:pt x="7593117" y="1467345"/>
                  <a:pt x="7589694" y="1464741"/>
                </a:cubicBezTo>
                <a:cubicBezTo>
                  <a:pt x="7586270" y="1462136"/>
                  <a:pt x="7581843" y="1459234"/>
                  <a:pt x="7576411" y="1456034"/>
                </a:cubicBezTo>
                <a:cubicBezTo>
                  <a:pt x="7570978" y="1452835"/>
                  <a:pt x="7564504" y="1449932"/>
                  <a:pt x="7556989" y="1447328"/>
                </a:cubicBezTo>
                <a:cubicBezTo>
                  <a:pt x="7549473" y="1444723"/>
                  <a:pt x="7540506" y="1443421"/>
                  <a:pt x="7530088" y="1443421"/>
                </a:cubicBezTo>
                <a:cubicBezTo>
                  <a:pt x="7518628" y="1443421"/>
                  <a:pt x="7508396" y="1445765"/>
                  <a:pt x="7499392" y="1450453"/>
                </a:cubicBezTo>
                <a:cubicBezTo>
                  <a:pt x="7490388" y="1455141"/>
                  <a:pt x="7482723" y="1461839"/>
                  <a:pt x="7476398" y="1470545"/>
                </a:cubicBezTo>
                <a:cubicBezTo>
                  <a:pt x="7470073" y="1479252"/>
                  <a:pt x="7465273" y="1489781"/>
                  <a:pt x="7461999" y="1502134"/>
                </a:cubicBezTo>
                <a:cubicBezTo>
                  <a:pt x="7458725" y="1514487"/>
                  <a:pt x="7457088" y="1528402"/>
                  <a:pt x="7457088" y="1543880"/>
                </a:cubicBezTo>
                <a:cubicBezTo>
                  <a:pt x="7457088" y="1560847"/>
                  <a:pt x="7458836" y="1575543"/>
                  <a:pt x="7462334" y="1587971"/>
                </a:cubicBezTo>
                <a:cubicBezTo>
                  <a:pt x="7465831" y="1600398"/>
                  <a:pt x="7470817" y="1610630"/>
                  <a:pt x="7477291" y="1618666"/>
                </a:cubicBezTo>
                <a:cubicBezTo>
                  <a:pt x="7483765" y="1626703"/>
                  <a:pt x="7491579" y="1632693"/>
                  <a:pt x="7500732" y="1636637"/>
                </a:cubicBezTo>
                <a:cubicBezTo>
                  <a:pt x="7509884" y="1640581"/>
                  <a:pt x="7520191" y="1642553"/>
                  <a:pt x="7531651" y="1642553"/>
                </a:cubicBezTo>
                <a:cubicBezTo>
                  <a:pt x="7542069" y="1642553"/>
                  <a:pt x="7551073" y="1641325"/>
                  <a:pt x="7558663" y="1638870"/>
                </a:cubicBezTo>
                <a:cubicBezTo>
                  <a:pt x="7566253" y="1636414"/>
                  <a:pt x="7572764" y="1633698"/>
                  <a:pt x="7578197" y="1630721"/>
                </a:cubicBezTo>
                <a:cubicBezTo>
                  <a:pt x="7583629" y="1627745"/>
                  <a:pt x="7588094" y="1625066"/>
                  <a:pt x="7591591" y="1622685"/>
                </a:cubicBezTo>
                <a:cubicBezTo>
                  <a:pt x="7595089" y="1620303"/>
                  <a:pt x="7597805" y="1619113"/>
                  <a:pt x="7599739" y="1619113"/>
                </a:cubicBezTo>
                <a:cubicBezTo>
                  <a:pt x="7601228" y="1619113"/>
                  <a:pt x="7602418" y="1619410"/>
                  <a:pt x="7603311" y="1620006"/>
                </a:cubicBezTo>
                <a:cubicBezTo>
                  <a:pt x="7604204" y="1620601"/>
                  <a:pt x="7604948" y="1621792"/>
                  <a:pt x="7605544" y="1623578"/>
                </a:cubicBezTo>
                <a:cubicBezTo>
                  <a:pt x="7606139" y="1625364"/>
                  <a:pt x="7606586" y="1627856"/>
                  <a:pt x="7606883" y="1631056"/>
                </a:cubicBezTo>
                <a:cubicBezTo>
                  <a:pt x="7607181" y="1634256"/>
                  <a:pt x="7607330" y="1638535"/>
                  <a:pt x="7607330" y="1643893"/>
                </a:cubicBezTo>
                <a:cubicBezTo>
                  <a:pt x="7607330" y="1647613"/>
                  <a:pt x="7607218" y="1650776"/>
                  <a:pt x="7606995" y="1653380"/>
                </a:cubicBezTo>
                <a:cubicBezTo>
                  <a:pt x="7606772" y="1655985"/>
                  <a:pt x="7606437" y="1658217"/>
                  <a:pt x="7605990" y="1660078"/>
                </a:cubicBezTo>
                <a:cubicBezTo>
                  <a:pt x="7605544" y="1661938"/>
                  <a:pt x="7604948" y="1663538"/>
                  <a:pt x="7604204" y="1664877"/>
                </a:cubicBezTo>
                <a:cubicBezTo>
                  <a:pt x="7603460" y="1666217"/>
                  <a:pt x="7602270" y="1667742"/>
                  <a:pt x="7600632" y="1669454"/>
                </a:cubicBezTo>
                <a:cubicBezTo>
                  <a:pt x="7598995" y="1671165"/>
                  <a:pt x="7595833" y="1673361"/>
                  <a:pt x="7591145" y="1676040"/>
                </a:cubicBezTo>
                <a:cubicBezTo>
                  <a:pt x="7586457" y="1678718"/>
                  <a:pt x="7580727" y="1681286"/>
                  <a:pt x="7573955" y="1683741"/>
                </a:cubicBezTo>
                <a:cubicBezTo>
                  <a:pt x="7567183" y="1686197"/>
                  <a:pt x="7559444" y="1688243"/>
                  <a:pt x="7550738" y="1689881"/>
                </a:cubicBezTo>
                <a:cubicBezTo>
                  <a:pt x="7542031" y="1691518"/>
                  <a:pt x="7532618" y="1692336"/>
                  <a:pt x="7522498" y="1692336"/>
                </a:cubicBezTo>
                <a:cubicBezTo>
                  <a:pt x="7502703" y="1692336"/>
                  <a:pt x="7484844" y="1689285"/>
                  <a:pt x="7468920" y="1683183"/>
                </a:cubicBezTo>
                <a:cubicBezTo>
                  <a:pt x="7452995" y="1677081"/>
                  <a:pt x="7439452" y="1667966"/>
                  <a:pt x="7428289" y="1655836"/>
                </a:cubicBezTo>
                <a:cubicBezTo>
                  <a:pt x="7417127" y="1643707"/>
                  <a:pt x="7408570" y="1628563"/>
                  <a:pt x="7402617" y="1610406"/>
                </a:cubicBezTo>
                <a:cubicBezTo>
                  <a:pt x="7396663" y="1592249"/>
                  <a:pt x="7393687" y="1571116"/>
                  <a:pt x="7393687" y="1547006"/>
                </a:cubicBezTo>
                <a:cubicBezTo>
                  <a:pt x="7393687" y="1522449"/>
                  <a:pt x="7396961" y="1500646"/>
                  <a:pt x="7403510" y="1481596"/>
                </a:cubicBezTo>
                <a:cubicBezTo>
                  <a:pt x="7410058" y="1462546"/>
                  <a:pt x="7419211" y="1446547"/>
                  <a:pt x="7430968" y="1433599"/>
                </a:cubicBezTo>
                <a:cubicBezTo>
                  <a:pt x="7442726" y="1420651"/>
                  <a:pt x="7456827" y="1410828"/>
                  <a:pt x="7473273" y="1404131"/>
                </a:cubicBezTo>
                <a:cubicBezTo>
                  <a:pt x="7489718" y="1397433"/>
                  <a:pt x="7507838" y="1394085"/>
                  <a:pt x="7527632" y="1394085"/>
                </a:cubicBezTo>
                <a:close/>
                <a:moveTo>
                  <a:pt x="7771562" y="1393638"/>
                </a:moveTo>
                <a:cubicBezTo>
                  <a:pt x="7793439" y="1393638"/>
                  <a:pt x="7812750" y="1396540"/>
                  <a:pt x="7829493" y="1402345"/>
                </a:cubicBezTo>
                <a:cubicBezTo>
                  <a:pt x="7846236" y="1408149"/>
                  <a:pt x="7860226" y="1417079"/>
                  <a:pt x="7871462" y="1429134"/>
                </a:cubicBezTo>
                <a:cubicBezTo>
                  <a:pt x="7882699" y="1441189"/>
                  <a:pt x="7891182" y="1456406"/>
                  <a:pt x="7896912" y="1474787"/>
                </a:cubicBezTo>
                <a:cubicBezTo>
                  <a:pt x="7902642" y="1493167"/>
                  <a:pt x="7905507" y="1514859"/>
                  <a:pt x="7905507" y="1539862"/>
                </a:cubicBezTo>
                <a:cubicBezTo>
                  <a:pt x="7905507" y="1563823"/>
                  <a:pt x="7902530" y="1585254"/>
                  <a:pt x="7896577" y="1604155"/>
                </a:cubicBezTo>
                <a:cubicBezTo>
                  <a:pt x="7890624" y="1623057"/>
                  <a:pt x="7881769" y="1639093"/>
                  <a:pt x="7870011" y="1652264"/>
                </a:cubicBezTo>
                <a:cubicBezTo>
                  <a:pt x="7858254" y="1665436"/>
                  <a:pt x="7843706" y="1675481"/>
                  <a:pt x="7826367" y="1682402"/>
                </a:cubicBezTo>
                <a:cubicBezTo>
                  <a:pt x="7809029" y="1689322"/>
                  <a:pt x="7788974" y="1692783"/>
                  <a:pt x="7766204" y="1692783"/>
                </a:cubicBezTo>
                <a:cubicBezTo>
                  <a:pt x="7743731" y="1692783"/>
                  <a:pt x="7724123" y="1689843"/>
                  <a:pt x="7707379" y="1683965"/>
                </a:cubicBezTo>
                <a:cubicBezTo>
                  <a:pt x="7690636" y="1678086"/>
                  <a:pt x="7676684" y="1669119"/>
                  <a:pt x="7665521" y="1657064"/>
                </a:cubicBezTo>
                <a:cubicBezTo>
                  <a:pt x="7654359" y="1645009"/>
                  <a:pt x="7645988" y="1629680"/>
                  <a:pt x="7640407" y="1611076"/>
                </a:cubicBezTo>
                <a:cubicBezTo>
                  <a:pt x="7634826" y="1592473"/>
                  <a:pt x="7632035" y="1570446"/>
                  <a:pt x="7632035" y="1544996"/>
                </a:cubicBezTo>
                <a:cubicBezTo>
                  <a:pt x="7632035" y="1521630"/>
                  <a:pt x="7635012" y="1500608"/>
                  <a:pt x="7640965" y="1481930"/>
                </a:cubicBezTo>
                <a:cubicBezTo>
                  <a:pt x="7646918" y="1463253"/>
                  <a:pt x="7655773" y="1447365"/>
                  <a:pt x="7667531" y="1434268"/>
                </a:cubicBezTo>
                <a:cubicBezTo>
                  <a:pt x="7679288" y="1421171"/>
                  <a:pt x="7693836" y="1411126"/>
                  <a:pt x="7711174" y="1404131"/>
                </a:cubicBezTo>
                <a:cubicBezTo>
                  <a:pt x="7728513" y="1397136"/>
                  <a:pt x="7748642" y="1393638"/>
                  <a:pt x="7771562" y="1393638"/>
                </a:cubicBezTo>
                <a:close/>
                <a:moveTo>
                  <a:pt x="6975331" y="1384485"/>
                </a:moveTo>
                <a:cubicBezTo>
                  <a:pt x="6987833" y="1384485"/>
                  <a:pt x="6996316" y="1386606"/>
                  <a:pt x="7000781" y="1390848"/>
                </a:cubicBezTo>
                <a:cubicBezTo>
                  <a:pt x="7005245" y="1395089"/>
                  <a:pt x="7007478" y="1402642"/>
                  <a:pt x="7007478" y="1413507"/>
                </a:cubicBezTo>
                <a:cubicBezTo>
                  <a:pt x="7007478" y="1424818"/>
                  <a:pt x="7005171" y="1432631"/>
                  <a:pt x="7000557" y="1436947"/>
                </a:cubicBezTo>
                <a:cubicBezTo>
                  <a:pt x="6995944" y="1441263"/>
                  <a:pt x="6987386" y="1443421"/>
                  <a:pt x="6974885" y="1443421"/>
                </a:cubicBezTo>
                <a:cubicBezTo>
                  <a:pt x="6962234" y="1443421"/>
                  <a:pt x="6953714" y="1441338"/>
                  <a:pt x="6949323" y="1437170"/>
                </a:cubicBezTo>
                <a:cubicBezTo>
                  <a:pt x="6944933" y="1433003"/>
                  <a:pt x="6942738" y="1425487"/>
                  <a:pt x="6942738" y="1414623"/>
                </a:cubicBezTo>
                <a:cubicBezTo>
                  <a:pt x="6942738" y="1403312"/>
                  <a:pt x="6945007" y="1395461"/>
                  <a:pt x="6949547" y="1391071"/>
                </a:cubicBezTo>
                <a:cubicBezTo>
                  <a:pt x="6954086" y="1386680"/>
                  <a:pt x="6962681" y="1384485"/>
                  <a:pt x="6975331" y="1384485"/>
                </a:cubicBezTo>
                <a:close/>
                <a:moveTo>
                  <a:pt x="2612882" y="1384485"/>
                </a:moveTo>
                <a:cubicBezTo>
                  <a:pt x="2600231" y="1384485"/>
                  <a:pt x="2591636" y="1386680"/>
                  <a:pt x="2587097" y="1391071"/>
                </a:cubicBezTo>
                <a:cubicBezTo>
                  <a:pt x="2582558" y="1395461"/>
                  <a:pt x="2580289" y="1403312"/>
                  <a:pt x="2580289" y="1414623"/>
                </a:cubicBezTo>
                <a:cubicBezTo>
                  <a:pt x="2580289" y="1425487"/>
                  <a:pt x="2582484" y="1433003"/>
                  <a:pt x="2586874" y="1437170"/>
                </a:cubicBezTo>
                <a:cubicBezTo>
                  <a:pt x="2591264" y="1441338"/>
                  <a:pt x="2599785" y="1443421"/>
                  <a:pt x="2612435" y="1443421"/>
                </a:cubicBezTo>
                <a:cubicBezTo>
                  <a:pt x="2624936" y="1443421"/>
                  <a:pt x="2633495" y="1441263"/>
                  <a:pt x="2638108" y="1436947"/>
                </a:cubicBezTo>
                <a:cubicBezTo>
                  <a:pt x="2642722" y="1432631"/>
                  <a:pt x="2645028" y="1424818"/>
                  <a:pt x="2645028" y="1413507"/>
                </a:cubicBezTo>
                <a:cubicBezTo>
                  <a:pt x="2645028" y="1402642"/>
                  <a:pt x="2642796" y="1395089"/>
                  <a:pt x="2638331" y="1390848"/>
                </a:cubicBezTo>
                <a:cubicBezTo>
                  <a:pt x="2633866" y="1386606"/>
                  <a:pt x="2625383" y="1384485"/>
                  <a:pt x="2612882" y="1384485"/>
                </a:cubicBezTo>
                <a:close/>
                <a:moveTo>
                  <a:pt x="9556383" y="1376895"/>
                </a:moveTo>
                <a:cubicBezTo>
                  <a:pt x="9561889" y="1376895"/>
                  <a:pt x="9566428" y="1377118"/>
                  <a:pt x="9570000" y="1377565"/>
                </a:cubicBezTo>
                <a:cubicBezTo>
                  <a:pt x="9573572" y="1378011"/>
                  <a:pt x="9576437" y="1378644"/>
                  <a:pt x="9578595" y="1379462"/>
                </a:cubicBezTo>
                <a:cubicBezTo>
                  <a:pt x="9580753" y="1380281"/>
                  <a:pt x="9582279" y="1381285"/>
                  <a:pt x="9583172" y="1382476"/>
                </a:cubicBezTo>
                <a:cubicBezTo>
                  <a:pt x="9584065" y="1383667"/>
                  <a:pt x="9584511" y="1385006"/>
                  <a:pt x="9584511" y="1386494"/>
                </a:cubicBezTo>
                <a:lnTo>
                  <a:pt x="9584511" y="1680058"/>
                </a:lnTo>
                <a:cubicBezTo>
                  <a:pt x="9584511" y="1681546"/>
                  <a:pt x="9584065" y="1682848"/>
                  <a:pt x="9583172" y="1683965"/>
                </a:cubicBezTo>
                <a:cubicBezTo>
                  <a:pt x="9582279" y="1685081"/>
                  <a:pt x="9580753" y="1686011"/>
                  <a:pt x="9578595" y="1686755"/>
                </a:cubicBezTo>
                <a:cubicBezTo>
                  <a:pt x="9576437" y="1687499"/>
                  <a:pt x="9573572" y="1688057"/>
                  <a:pt x="9570000" y="1688429"/>
                </a:cubicBezTo>
                <a:cubicBezTo>
                  <a:pt x="9566428" y="1688802"/>
                  <a:pt x="9561889" y="1688988"/>
                  <a:pt x="9556383" y="1688988"/>
                </a:cubicBezTo>
                <a:cubicBezTo>
                  <a:pt x="9550876" y="1688988"/>
                  <a:pt x="9546337" y="1688802"/>
                  <a:pt x="9542765" y="1688429"/>
                </a:cubicBezTo>
                <a:cubicBezTo>
                  <a:pt x="9539193" y="1688057"/>
                  <a:pt x="9536328" y="1687499"/>
                  <a:pt x="9534170" y="1686755"/>
                </a:cubicBezTo>
                <a:cubicBezTo>
                  <a:pt x="9532012" y="1686011"/>
                  <a:pt x="9530486" y="1685081"/>
                  <a:pt x="9529593" y="1683965"/>
                </a:cubicBezTo>
                <a:cubicBezTo>
                  <a:pt x="9528701" y="1682848"/>
                  <a:pt x="9528254" y="1681546"/>
                  <a:pt x="9528254" y="1680058"/>
                </a:cubicBezTo>
                <a:lnTo>
                  <a:pt x="9528254" y="1386494"/>
                </a:lnTo>
                <a:cubicBezTo>
                  <a:pt x="9528254" y="1385006"/>
                  <a:pt x="9528701" y="1383667"/>
                  <a:pt x="9529593" y="1382476"/>
                </a:cubicBezTo>
                <a:cubicBezTo>
                  <a:pt x="9530486" y="1381285"/>
                  <a:pt x="9532012" y="1380281"/>
                  <a:pt x="9534170" y="1379462"/>
                </a:cubicBezTo>
                <a:cubicBezTo>
                  <a:pt x="9536328" y="1378644"/>
                  <a:pt x="9539193" y="1378011"/>
                  <a:pt x="9542765" y="1377565"/>
                </a:cubicBezTo>
                <a:cubicBezTo>
                  <a:pt x="9546337" y="1377118"/>
                  <a:pt x="9550876" y="1376895"/>
                  <a:pt x="9556383" y="1376895"/>
                </a:cubicBezTo>
                <a:close/>
                <a:moveTo>
                  <a:pt x="8461008" y="1376895"/>
                </a:moveTo>
                <a:cubicBezTo>
                  <a:pt x="8466514" y="1376895"/>
                  <a:pt x="8471054" y="1377118"/>
                  <a:pt x="8474626" y="1377565"/>
                </a:cubicBezTo>
                <a:cubicBezTo>
                  <a:pt x="8478197" y="1378011"/>
                  <a:pt x="8481062" y="1378644"/>
                  <a:pt x="8483220" y="1379462"/>
                </a:cubicBezTo>
                <a:cubicBezTo>
                  <a:pt x="8485378" y="1380281"/>
                  <a:pt x="8486904" y="1381285"/>
                  <a:pt x="8487796" y="1382476"/>
                </a:cubicBezTo>
                <a:cubicBezTo>
                  <a:pt x="8488690" y="1383667"/>
                  <a:pt x="8489136" y="1385006"/>
                  <a:pt x="8489136" y="1386494"/>
                </a:cubicBezTo>
                <a:lnTo>
                  <a:pt x="8489136" y="1680058"/>
                </a:lnTo>
                <a:cubicBezTo>
                  <a:pt x="8489136" y="1681546"/>
                  <a:pt x="8488690" y="1682848"/>
                  <a:pt x="8487796" y="1683965"/>
                </a:cubicBezTo>
                <a:cubicBezTo>
                  <a:pt x="8486904" y="1685081"/>
                  <a:pt x="8485378" y="1686011"/>
                  <a:pt x="8483220" y="1686755"/>
                </a:cubicBezTo>
                <a:cubicBezTo>
                  <a:pt x="8481062" y="1687499"/>
                  <a:pt x="8478197" y="1688057"/>
                  <a:pt x="8474626" y="1688429"/>
                </a:cubicBezTo>
                <a:cubicBezTo>
                  <a:pt x="8471054" y="1688802"/>
                  <a:pt x="8466514" y="1688988"/>
                  <a:pt x="8461008" y="1688988"/>
                </a:cubicBezTo>
                <a:cubicBezTo>
                  <a:pt x="8455501" y="1688988"/>
                  <a:pt x="8450962" y="1688802"/>
                  <a:pt x="8447390" y="1688429"/>
                </a:cubicBezTo>
                <a:cubicBezTo>
                  <a:pt x="8443818" y="1688057"/>
                  <a:pt x="8440953" y="1687499"/>
                  <a:pt x="8438795" y="1686755"/>
                </a:cubicBezTo>
                <a:cubicBezTo>
                  <a:pt x="8436637" y="1686011"/>
                  <a:pt x="8435112" y="1685081"/>
                  <a:pt x="8434218" y="1683965"/>
                </a:cubicBezTo>
                <a:cubicBezTo>
                  <a:pt x="8433326" y="1682848"/>
                  <a:pt x="8432879" y="1681546"/>
                  <a:pt x="8432879" y="1680058"/>
                </a:cubicBezTo>
                <a:lnTo>
                  <a:pt x="8432879" y="1386494"/>
                </a:lnTo>
                <a:cubicBezTo>
                  <a:pt x="8432879" y="1385006"/>
                  <a:pt x="8433326" y="1383667"/>
                  <a:pt x="8434218" y="1382476"/>
                </a:cubicBezTo>
                <a:cubicBezTo>
                  <a:pt x="8435112" y="1381285"/>
                  <a:pt x="8436637" y="1380281"/>
                  <a:pt x="8438795" y="1379462"/>
                </a:cubicBezTo>
                <a:cubicBezTo>
                  <a:pt x="8440953" y="1378644"/>
                  <a:pt x="8443818" y="1378011"/>
                  <a:pt x="8447390" y="1377565"/>
                </a:cubicBezTo>
                <a:cubicBezTo>
                  <a:pt x="8450962" y="1377118"/>
                  <a:pt x="8455501" y="1376895"/>
                  <a:pt x="8461008" y="1376895"/>
                </a:cubicBezTo>
                <a:close/>
                <a:moveTo>
                  <a:pt x="2974608" y="1376895"/>
                </a:moveTo>
                <a:cubicBezTo>
                  <a:pt x="2969101" y="1376895"/>
                  <a:pt x="2964562" y="1377118"/>
                  <a:pt x="2960990" y="1377565"/>
                </a:cubicBezTo>
                <a:cubicBezTo>
                  <a:pt x="2957419" y="1378011"/>
                  <a:pt x="2954554" y="1378644"/>
                  <a:pt x="2952396" y="1379462"/>
                </a:cubicBezTo>
                <a:cubicBezTo>
                  <a:pt x="2950238" y="1380281"/>
                  <a:pt x="2948712" y="1381285"/>
                  <a:pt x="2947819" y="1382476"/>
                </a:cubicBezTo>
                <a:cubicBezTo>
                  <a:pt x="2946926" y="1383667"/>
                  <a:pt x="2946480" y="1385006"/>
                  <a:pt x="2946480" y="1386494"/>
                </a:cubicBezTo>
                <a:lnTo>
                  <a:pt x="2946480" y="1680058"/>
                </a:lnTo>
                <a:cubicBezTo>
                  <a:pt x="2946480" y="1681546"/>
                  <a:pt x="2946926" y="1682848"/>
                  <a:pt x="2947819" y="1683965"/>
                </a:cubicBezTo>
                <a:cubicBezTo>
                  <a:pt x="2948712" y="1685081"/>
                  <a:pt x="2950238" y="1686011"/>
                  <a:pt x="2952396" y="1686755"/>
                </a:cubicBezTo>
                <a:cubicBezTo>
                  <a:pt x="2954554" y="1687499"/>
                  <a:pt x="2957419" y="1688057"/>
                  <a:pt x="2960990" y="1688429"/>
                </a:cubicBezTo>
                <a:cubicBezTo>
                  <a:pt x="2964562" y="1688802"/>
                  <a:pt x="2969101" y="1688988"/>
                  <a:pt x="2974608" y="1688988"/>
                </a:cubicBezTo>
                <a:cubicBezTo>
                  <a:pt x="2980115" y="1688988"/>
                  <a:pt x="2984654" y="1688802"/>
                  <a:pt x="2988226" y="1688429"/>
                </a:cubicBezTo>
                <a:cubicBezTo>
                  <a:pt x="2991798" y="1688057"/>
                  <a:pt x="2994663" y="1687499"/>
                  <a:pt x="2996821" y="1686755"/>
                </a:cubicBezTo>
                <a:cubicBezTo>
                  <a:pt x="2998979" y="1686011"/>
                  <a:pt x="3000505" y="1685081"/>
                  <a:pt x="3001397" y="1683965"/>
                </a:cubicBezTo>
                <a:cubicBezTo>
                  <a:pt x="3002290" y="1682848"/>
                  <a:pt x="3002737" y="1681546"/>
                  <a:pt x="3002737" y="1680058"/>
                </a:cubicBezTo>
                <a:lnTo>
                  <a:pt x="3002737" y="1547675"/>
                </a:lnTo>
                <a:cubicBezTo>
                  <a:pt x="3010625" y="1537704"/>
                  <a:pt x="3018215" y="1530114"/>
                  <a:pt x="3025507" y="1524905"/>
                </a:cubicBezTo>
                <a:cubicBezTo>
                  <a:pt x="3032800" y="1519696"/>
                  <a:pt x="3040018" y="1517091"/>
                  <a:pt x="3047162" y="1517091"/>
                </a:cubicBezTo>
                <a:cubicBezTo>
                  <a:pt x="3052818" y="1517091"/>
                  <a:pt x="3057766" y="1518170"/>
                  <a:pt x="3062008" y="1520328"/>
                </a:cubicBezTo>
                <a:cubicBezTo>
                  <a:pt x="3066249" y="1522486"/>
                  <a:pt x="3069710" y="1525537"/>
                  <a:pt x="3072388" y="1529481"/>
                </a:cubicBezTo>
                <a:cubicBezTo>
                  <a:pt x="3075067" y="1533425"/>
                  <a:pt x="3077114" y="1538150"/>
                  <a:pt x="3078528" y="1543657"/>
                </a:cubicBezTo>
                <a:cubicBezTo>
                  <a:pt x="3079941" y="1549164"/>
                  <a:pt x="3080648" y="1556754"/>
                  <a:pt x="3080648" y="1566428"/>
                </a:cubicBezTo>
                <a:lnTo>
                  <a:pt x="3080648" y="1680058"/>
                </a:lnTo>
                <a:cubicBezTo>
                  <a:pt x="3080648" y="1681546"/>
                  <a:pt x="3081095" y="1682848"/>
                  <a:pt x="3081988" y="1683965"/>
                </a:cubicBezTo>
                <a:cubicBezTo>
                  <a:pt x="3082881" y="1685081"/>
                  <a:pt x="3084369" y="1686011"/>
                  <a:pt x="3086453" y="1686755"/>
                </a:cubicBezTo>
                <a:cubicBezTo>
                  <a:pt x="3088536" y="1687499"/>
                  <a:pt x="3091401" y="1688057"/>
                  <a:pt x="3095047" y="1688429"/>
                </a:cubicBezTo>
                <a:cubicBezTo>
                  <a:pt x="3098694" y="1688802"/>
                  <a:pt x="3103270" y="1688988"/>
                  <a:pt x="3108777" y="1688988"/>
                </a:cubicBezTo>
                <a:cubicBezTo>
                  <a:pt x="3114135" y="1688988"/>
                  <a:pt x="3118637" y="1688802"/>
                  <a:pt x="3122283" y="1688429"/>
                </a:cubicBezTo>
                <a:cubicBezTo>
                  <a:pt x="3125929" y="1688057"/>
                  <a:pt x="3128795" y="1687499"/>
                  <a:pt x="3130878" y="1686755"/>
                </a:cubicBezTo>
                <a:cubicBezTo>
                  <a:pt x="3132961" y="1686011"/>
                  <a:pt x="3134450" y="1685081"/>
                  <a:pt x="3135343" y="1683965"/>
                </a:cubicBezTo>
                <a:cubicBezTo>
                  <a:pt x="3136236" y="1682848"/>
                  <a:pt x="3136682" y="1681546"/>
                  <a:pt x="3136682" y="1680058"/>
                </a:cubicBezTo>
                <a:lnTo>
                  <a:pt x="3136682" y="1557944"/>
                </a:lnTo>
                <a:cubicBezTo>
                  <a:pt x="3136682" y="1543210"/>
                  <a:pt x="3135417" y="1530672"/>
                  <a:pt x="3132887" y="1520328"/>
                </a:cubicBezTo>
                <a:cubicBezTo>
                  <a:pt x="3130357" y="1509984"/>
                  <a:pt x="3126227" y="1500943"/>
                  <a:pt x="3120497" y="1493204"/>
                </a:cubicBezTo>
                <a:cubicBezTo>
                  <a:pt x="3114767" y="1485465"/>
                  <a:pt x="3107252" y="1479363"/>
                  <a:pt x="3097949" y="1474898"/>
                </a:cubicBezTo>
                <a:cubicBezTo>
                  <a:pt x="3088648" y="1470434"/>
                  <a:pt x="3077225" y="1468201"/>
                  <a:pt x="3063682" y="1468201"/>
                </a:cubicBezTo>
                <a:cubicBezTo>
                  <a:pt x="3052818" y="1468201"/>
                  <a:pt x="3042362" y="1470545"/>
                  <a:pt x="3032317" y="1475233"/>
                </a:cubicBezTo>
                <a:cubicBezTo>
                  <a:pt x="3022271" y="1479921"/>
                  <a:pt x="3012411" y="1487028"/>
                  <a:pt x="3002737" y="1496553"/>
                </a:cubicBezTo>
                <a:lnTo>
                  <a:pt x="3002737" y="1386494"/>
                </a:lnTo>
                <a:cubicBezTo>
                  <a:pt x="3002737" y="1385006"/>
                  <a:pt x="3002290" y="1383667"/>
                  <a:pt x="3001397" y="1382476"/>
                </a:cubicBezTo>
                <a:cubicBezTo>
                  <a:pt x="3000505" y="1381285"/>
                  <a:pt x="2998979" y="1380281"/>
                  <a:pt x="2996821" y="1379462"/>
                </a:cubicBezTo>
                <a:cubicBezTo>
                  <a:pt x="2994663" y="1378644"/>
                  <a:pt x="2991798" y="1378011"/>
                  <a:pt x="2988226" y="1377565"/>
                </a:cubicBezTo>
                <a:cubicBezTo>
                  <a:pt x="2984654" y="1377118"/>
                  <a:pt x="2980115" y="1376895"/>
                  <a:pt x="2974608" y="1376895"/>
                </a:cubicBezTo>
                <a:close/>
                <a:moveTo>
                  <a:pt x="2336434" y="1376895"/>
                </a:moveTo>
                <a:cubicBezTo>
                  <a:pt x="2330927" y="1376895"/>
                  <a:pt x="2326387" y="1377118"/>
                  <a:pt x="2322816" y="1377565"/>
                </a:cubicBezTo>
                <a:cubicBezTo>
                  <a:pt x="2319244" y="1378011"/>
                  <a:pt x="2316379" y="1378644"/>
                  <a:pt x="2314220" y="1379462"/>
                </a:cubicBezTo>
                <a:cubicBezTo>
                  <a:pt x="2312063" y="1380281"/>
                  <a:pt x="2310537" y="1381285"/>
                  <a:pt x="2309644" y="1382476"/>
                </a:cubicBezTo>
                <a:cubicBezTo>
                  <a:pt x="2308751" y="1383667"/>
                  <a:pt x="2308305" y="1385006"/>
                  <a:pt x="2308305" y="1386494"/>
                </a:cubicBezTo>
                <a:lnTo>
                  <a:pt x="2308305" y="1680058"/>
                </a:lnTo>
                <a:cubicBezTo>
                  <a:pt x="2308305" y="1681546"/>
                  <a:pt x="2308751" y="1682848"/>
                  <a:pt x="2309644" y="1683965"/>
                </a:cubicBezTo>
                <a:cubicBezTo>
                  <a:pt x="2310537" y="1685081"/>
                  <a:pt x="2312063" y="1686011"/>
                  <a:pt x="2314220" y="1686755"/>
                </a:cubicBezTo>
                <a:cubicBezTo>
                  <a:pt x="2316379" y="1687499"/>
                  <a:pt x="2319244" y="1688057"/>
                  <a:pt x="2322816" y="1688429"/>
                </a:cubicBezTo>
                <a:cubicBezTo>
                  <a:pt x="2326387" y="1688802"/>
                  <a:pt x="2330927" y="1688988"/>
                  <a:pt x="2336434" y="1688988"/>
                </a:cubicBezTo>
                <a:cubicBezTo>
                  <a:pt x="2341940" y="1688988"/>
                  <a:pt x="2346479" y="1688802"/>
                  <a:pt x="2350051" y="1688429"/>
                </a:cubicBezTo>
                <a:cubicBezTo>
                  <a:pt x="2353623" y="1688057"/>
                  <a:pt x="2356488" y="1687499"/>
                  <a:pt x="2358646" y="1686755"/>
                </a:cubicBezTo>
                <a:cubicBezTo>
                  <a:pt x="2360804" y="1686011"/>
                  <a:pt x="2362330" y="1685081"/>
                  <a:pt x="2363222" y="1683965"/>
                </a:cubicBezTo>
                <a:cubicBezTo>
                  <a:pt x="2364115" y="1682848"/>
                  <a:pt x="2364562" y="1681546"/>
                  <a:pt x="2364562" y="1680058"/>
                </a:cubicBezTo>
                <a:lnTo>
                  <a:pt x="2364562" y="1386494"/>
                </a:lnTo>
                <a:cubicBezTo>
                  <a:pt x="2364562" y="1385006"/>
                  <a:pt x="2364115" y="1383667"/>
                  <a:pt x="2363222" y="1382476"/>
                </a:cubicBezTo>
                <a:cubicBezTo>
                  <a:pt x="2362330" y="1381285"/>
                  <a:pt x="2360804" y="1380281"/>
                  <a:pt x="2358646" y="1379462"/>
                </a:cubicBezTo>
                <a:cubicBezTo>
                  <a:pt x="2356488" y="1378644"/>
                  <a:pt x="2353623" y="1378011"/>
                  <a:pt x="2350051" y="1377565"/>
                </a:cubicBezTo>
                <a:cubicBezTo>
                  <a:pt x="2346479" y="1377118"/>
                  <a:pt x="2341940" y="1376895"/>
                  <a:pt x="2336434" y="1376895"/>
                </a:cubicBezTo>
                <a:close/>
                <a:moveTo>
                  <a:pt x="0" y="0"/>
                </a:moveTo>
                <a:lnTo>
                  <a:pt x="6096000" y="0"/>
                </a:lnTo>
                <a:lnTo>
                  <a:pt x="6096000" y="1489741"/>
                </a:lnTo>
                <a:lnTo>
                  <a:pt x="6080130" y="1504366"/>
                </a:lnTo>
                <a:lnTo>
                  <a:pt x="6080130" y="1480926"/>
                </a:lnTo>
                <a:cubicBezTo>
                  <a:pt x="6080130" y="1479438"/>
                  <a:pt x="6079758" y="1478135"/>
                  <a:pt x="6079014" y="1477019"/>
                </a:cubicBezTo>
                <a:cubicBezTo>
                  <a:pt x="6078270" y="1475903"/>
                  <a:pt x="6076967" y="1474973"/>
                  <a:pt x="6075107" y="1474229"/>
                </a:cubicBezTo>
                <a:cubicBezTo>
                  <a:pt x="6073247" y="1473485"/>
                  <a:pt x="6070791" y="1472926"/>
                  <a:pt x="6067740" y="1472554"/>
                </a:cubicBezTo>
                <a:cubicBezTo>
                  <a:pt x="6064689" y="1472182"/>
                  <a:pt x="6060931" y="1471996"/>
                  <a:pt x="6056466" y="1471996"/>
                </a:cubicBezTo>
                <a:cubicBezTo>
                  <a:pt x="6051853" y="1471996"/>
                  <a:pt x="6048020" y="1472182"/>
                  <a:pt x="6044969" y="1472554"/>
                </a:cubicBezTo>
                <a:cubicBezTo>
                  <a:pt x="6041918" y="1472926"/>
                  <a:pt x="6039463" y="1473485"/>
                  <a:pt x="6037602" y="1474229"/>
                </a:cubicBezTo>
                <a:cubicBezTo>
                  <a:pt x="6035742" y="1474973"/>
                  <a:pt x="6034440" y="1475903"/>
                  <a:pt x="6033695" y="1477019"/>
                </a:cubicBezTo>
                <a:cubicBezTo>
                  <a:pt x="6032951" y="1478135"/>
                  <a:pt x="6032579" y="1479438"/>
                  <a:pt x="6032579" y="1480926"/>
                </a:cubicBezTo>
                <a:lnTo>
                  <a:pt x="6032579" y="1759086"/>
                </a:lnTo>
                <a:cubicBezTo>
                  <a:pt x="6032579" y="1760574"/>
                  <a:pt x="6033026" y="1761913"/>
                  <a:pt x="6033919" y="1763104"/>
                </a:cubicBezTo>
                <a:cubicBezTo>
                  <a:pt x="6034812" y="1764295"/>
                  <a:pt x="6036337" y="1765299"/>
                  <a:pt x="6038495" y="1766118"/>
                </a:cubicBezTo>
                <a:cubicBezTo>
                  <a:pt x="6040653" y="1766936"/>
                  <a:pt x="6043518" y="1767569"/>
                  <a:pt x="6047090" y="1768015"/>
                </a:cubicBezTo>
                <a:cubicBezTo>
                  <a:pt x="6050662" y="1768462"/>
                  <a:pt x="6055201" y="1768685"/>
                  <a:pt x="6060708" y="1768685"/>
                </a:cubicBezTo>
                <a:cubicBezTo>
                  <a:pt x="6066214" y="1768685"/>
                  <a:pt x="6070754" y="1768462"/>
                  <a:pt x="6074326" y="1768015"/>
                </a:cubicBezTo>
                <a:cubicBezTo>
                  <a:pt x="6077897" y="1767569"/>
                  <a:pt x="6080762" y="1766936"/>
                  <a:pt x="6082920" y="1766118"/>
                </a:cubicBezTo>
                <a:cubicBezTo>
                  <a:pt x="6085078" y="1765299"/>
                  <a:pt x="6086604" y="1764295"/>
                  <a:pt x="6087497" y="1763104"/>
                </a:cubicBezTo>
                <a:cubicBezTo>
                  <a:pt x="6088390" y="1761913"/>
                  <a:pt x="6088836" y="1760574"/>
                  <a:pt x="6088836" y="1759086"/>
                </a:cubicBezTo>
                <a:lnTo>
                  <a:pt x="6088836" y="1665324"/>
                </a:lnTo>
                <a:lnTo>
                  <a:pt x="6096000" y="1671564"/>
                </a:lnTo>
                <a:lnTo>
                  <a:pt x="6096000" y="2025786"/>
                </a:lnTo>
                <a:lnTo>
                  <a:pt x="6075665" y="2025786"/>
                </a:lnTo>
                <a:cubicBezTo>
                  <a:pt x="6074177" y="2025786"/>
                  <a:pt x="6072874" y="2026158"/>
                  <a:pt x="6071758" y="2026902"/>
                </a:cubicBezTo>
                <a:cubicBezTo>
                  <a:pt x="6070642" y="2027646"/>
                  <a:pt x="6069712" y="2028874"/>
                  <a:pt x="6068968" y="2030585"/>
                </a:cubicBezTo>
                <a:cubicBezTo>
                  <a:pt x="6068224" y="2032297"/>
                  <a:pt x="6067666" y="2034641"/>
                  <a:pt x="6067293" y="2037618"/>
                </a:cubicBezTo>
                <a:cubicBezTo>
                  <a:pt x="6066921" y="2040594"/>
                  <a:pt x="6066735" y="2044240"/>
                  <a:pt x="6066735" y="2048556"/>
                </a:cubicBezTo>
                <a:cubicBezTo>
                  <a:pt x="6066735" y="2056742"/>
                  <a:pt x="6067479" y="2062583"/>
                  <a:pt x="6068968" y="2066081"/>
                </a:cubicBezTo>
                <a:cubicBezTo>
                  <a:pt x="6070456" y="2069578"/>
                  <a:pt x="6072614" y="2071327"/>
                  <a:pt x="6075442" y="2071327"/>
                </a:cubicBezTo>
                <a:lnTo>
                  <a:pt x="6096000" y="2071327"/>
                </a:lnTo>
                <a:lnTo>
                  <a:pt x="6096000" y="6858000"/>
                </a:lnTo>
                <a:lnTo>
                  <a:pt x="0" y="6858000"/>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A" sz="3600" b="1"/>
          </a:p>
        </p:txBody>
      </p:sp>
      <p:sp>
        <p:nvSpPr>
          <p:cNvPr id="41" name="TextBox 40">
            <a:extLst>
              <a:ext uri="{FF2B5EF4-FFF2-40B4-BE49-F238E27FC236}">
                <a16:creationId xmlns:a16="http://schemas.microsoft.com/office/drawing/2014/main" id="{A6A85443-7311-CF69-F5FA-DAB95B9DEEB5}"/>
              </a:ext>
            </a:extLst>
          </p:cNvPr>
          <p:cNvSpPr txBox="1"/>
          <p:nvPr/>
        </p:nvSpPr>
        <p:spPr>
          <a:xfrm>
            <a:off x="1641106" y="2484119"/>
            <a:ext cx="4746722" cy="646331"/>
          </a:xfrm>
          <a:prstGeom prst="rect">
            <a:avLst/>
          </a:prstGeom>
          <a:noFill/>
        </p:spPr>
        <p:txBody>
          <a:bodyPr wrap="square">
            <a:spAutoFit/>
          </a:bodyPr>
          <a:lstStyle/>
          <a:p>
            <a:r>
              <a:rPr lang="en-US" sz="1800" b="1" dirty="0">
                <a:solidFill>
                  <a:srgbClr val="002966"/>
                </a:solidFill>
              </a:rPr>
              <a:t>Presenter: Ashkan Irannezhad, PhD</a:t>
            </a:r>
            <a:br>
              <a:rPr lang="en-US" sz="1800" b="1" dirty="0">
                <a:solidFill>
                  <a:srgbClr val="002966"/>
                </a:solidFill>
              </a:rPr>
            </a:br>
            <a:r>
              <a:rPr lang="en-US" sz="1800" b="1" dirty="0">
                <a:solidFill>
                  <a:srgbClr val="002966"/>
                </a:solidFill>
              </a:rPr>
              <a:t>Supervisor: Prof. </a:t>
            </a:r>
            <a:r>
              <a:rPr lang="en-US" b="1" dirty="0">
                <a:solidFill>
                  <a:srgbClr val="002966"/>
                </a:solidFill>
              </a:rPr>
              <a:t>Aimy </a:t>
            </a:r>
            <a:r>
              <a:rPr lang="en-US" b="1" dirty="0" err="1">
                <a:solidFill>
                  <a:srgbClr val="002966"/>
                </a:solidFill>
              </a:rPr>
              <a:t>Bazylak</a:t>
            </a:r>
            <a:r>
              <a:rPr lang="en-US" sz="1800" b="1" dirty="0">
                <a:solidFill>
                  <a:srgbClr val="002966"/>
                </a:solidFill>
              </a:rPr>
              <a:t> </a:t>
            </a:r>
          </a:p>
        </p:txBody>
      </p:sp>
      <p:sp>
        <p:nvSpPr>
          <p:cNvPr id="17" name="TextBox 16">
            <a:extLst>
              <a:ext uri="{FF2B5EF4-FFF2-40B4-BE49-F238E27FC236}">
                <a16:creationId xmlns:a16="http://schemas.microsoft.com/office/drawing/2014/main" id="{5AD3C897-A257-941B-92DB-2596637DBB75}"/>
              </a:ext>
            </a:extLst>
          </p:cNvPr>
          <p:cNvSpPr txBox="1"/>
          <p:nvPr/>
        </p:nvSpPr>
        <p:spPr>
          <a:xfrm>
            <a:off x="11119668" y="6350169"/>
            <a:ext cx="1072332" cy="338554"/>
          </a:xfrm>
          <a:prstGeom prst="rect">
            <a:avLst/>
          </a:prstGeom>
          <a:noFill/>
        </p:spPr>
        <p:txBody>
          <a:bodyPr wrap="square">
            <a:spAutoFit/>
          </a:bodyPr>
          <a:lstStyle/>
          <a:p>
            <a:r>
              <a:rPr lang="en-US" sz="1600" b="1" dirty="0"/>
              <a:t>May 2026 </a:t>
            </a:r>
          </a:p>
        </p:txBody>
      </p:sp>
      <p:pic>
        <p:nvPicPr>
          <p:cNvPr id="19" name="Picture 18">
            <a:extLst>
              <a:ext uri="{FF2B5EF4-FFF2-40B4-BE49-F238E27FC236}">
                <a16:creationId xmlns:a16="http://schemas.microsoft.com/office/drawing/2014/main" id="{D0070547-F920-4080-2DA5-0E1732121AA8}"/>
              </a:ext>
            </a:extLst>
          </p:cNvPr>
          <p:cNvPicPr>
            <a:picLocks noChangeAspect="1"/>
          </p:cNvPicPr>
          <p:nvPr/>
        </p:nvPicPr>
        <p:blipFill>
          <a:blip r:embed="rId6"/>
          <a:stretch>
            <a:fillRect/>
          </a:stretch>
        </p:blipFill>
        <p:spPr>
          <a:xfrm>
            <a:off x="0" y="6289820"/>
            <a:ext cx="2378608" cy="491765"/>
          </a:xfrm>
          <a:prstGeom prst="rect">
            <a:avLst/>
          </a:prstGeom>
        </p:spPr>
      </p:pic>
      <p:pic>
        <p:nvPicPr>
          <p:cNvPr id="5" name="Picture 4">
            <a:extLst>
              <a:ext uri="{FF2B5EF4-FFF2-40B4-BE49-F238E27FC236}">
                <a16:creationId xmlns:a16="http://schemas.microsoft.com/office/drawing/2014/main" id="{9DEB8D61-57A9-9553-DA65-4789A1639A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600" y="201173"/>
            <a:ext cx="3938070" cy="638774"/>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9BDC83C5-6D54-94C6-EB6D-54B39988DB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11875" y="402340"/>
            <a:ext cx="1785437" cy="437607"/>
          </a:xfrm>
          <a:prstGeom prst="rect">
            <a:avLst/>
          </a:prstGeom>
        </p:spPr>
      </p:pic>
      <p:pic>
        <p:nvPicPr>
          <p:cNvPr id="1026" name="Picture 2" descr="Harsharaj-cropped">
            <a:extLst>
              <a:ext uri="{FF2B5EF4-FFF2-40B4-BE49-F238E27FC236}">
                <a16:creationId xmlns:a16="http://schemas.microsoft.com/office/drawing/2014/main" id="{3004CD4C-66A4-44BC-FCE1-104F44855E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4835" y="4862965"/>
            <a:ext cx="1020903" cy="102090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Prof Headshot-cropped">
            <a:extLst>
              <a:ext uri="{FF2B5EF4-FFF2-40B4-BE49-F238E27FC236}">
                <a16:creationId xmlns:a16="http://schemas.microsoft.com/office/drawing/2014/main" id="{89E10A11-EC7D-9ACF-541B-DD4C020AA7D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68851" y="3895504"/>
            <a:ext cx="1135913" cy="11359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Tess-cropped">
            <a:extLst>
              <a:ext uri="{FF2B5EF4-FFF2-40B4-BE49-F238E27FC236}">
                <a16:creationId xmlns:a16="http://schemas.microsoft.com/office/drawing/2014/main" id="{CC4FA660-75B8-4DA7-C700-197408B5D51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31609" y="3458706"/>
            <a:ext cx="1007356" cy="100735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1E0EE5C-BF34-4501-FC01-B52A78F2BBF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2400" y="4914999"/>
            <a:ext cx="1017468" cy="101746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6" name="Picture 12" descr="Vasant Batta - Mechanical/Electrochemical Engineer | LinkedIn">
            <a:extLst>
              <a:ext uri="{FF2B5EF4-FFF2-40B4-BE49-F238E27FC236}">
                <a16:creationId xmlns:a16="http://schemas.microsoft.com/office/drawing/2014/main" id="{A4AA3791-68EC-A081-FB9E-42D07B8C069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0971" y="3463036"/>
            <a:ext cx="1007356" cy="100735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A2D56F7-D491-8ECB-623C-1BC5D2425C3D}"/>
              </a:ext>
            </a:extLst>
          </p:cNvPr>
          <p:cNvSpPr txBox="1"/>
          <p:nvPr/>
        </p:nvSpPr>
        <p:spPr>
          <a:xfrm>
            <a:off x="4144088" y="4959345"/>
            <a:ext cx="1785437" cy="584775"/>
          </a:xfrm>
          <a:prstGeom prst="rect">
            <a:avLst/>
          </a:prstGeom>
          <a:noFill/>
        </p:spPr>
        <p:txBody>
          <a:bodyPr wrap="square">
            <a:spAutoFit/>
          </a:bodyPr>
          <a:lstStyle/>
          <a:p>
            <a:pPr algn="ctr"/>
            <a:r>
              <a:rPr lang="en-US" sz="1600" b="1" dirty="0">
                <a:solidFill>
                  <a:srgbClr val="002A66"/>
                </a:solidFill>
              </a:rPr>
              <a:t>Prof. Aimy </a:t>
            </a:r>
          </a:p>
          <a:p>
            <a:pPr algn="ctr"/>
            <a:r>
              <a:rPr lang="en-US" sz="1600" b="1" dirty="0" err="1">
                <a:solidFill>
                  <a:srgbClr val="002A66"/>
                </a:solidFill>
              </a:rPr>
              <a:t>Bazylak</a:t>
            </a:r>
            <a:r>
              <a:rPr lang="en-CA" sz="1600" b="1" dirty="0">
                <a:solidFill>
                  <a:srgbClr val="002A66"/>
                </a:solidFill>
              </a:rPr>
              <a:t> </a:t>
            </a:r>
            <a:r>
              <a:rPr lang="en-US" sz="1600" b="1" dirty="0">
                <a:solidFill>
                  <a:srgbClr val="002A66"/>
                </a:solidFill>
              </a:rPr>
              <a:t> </a:t>
            </a:r>
            <a:endParaRPr lang="en-CA" sz="1600" b="1" dirty="0">
              <a:solidFill>
                <a:srgbClr val="002A66"/>
              </a:solidFill>
            </a:endParaRPr>
          </a:p>
        </p:txBody>
      </p:sp>
      <p:pic>
        <p:nvPicPr>
          <p:cNvPr id="29" name="Picture 28">
            <a:extLst>
              <a:ext uri="{FF2B5EF4-FFF2-40B4-BE49-F238E27FC236}">
                <a16:creationId xmlns:a16="http://schemas.microsoft.com/office/drawing/2014/main" id="{0DB281ED-F1B0-1854-B5C8-CA30EC5836F0}"/>
              </a:ext>
            </a:extLst>
          </p:cNvPr>
          <p:cNvPicPr>
            <a:picLocks noChangeAspect="1"/>
          </p:cNvPicPr>
          <p:nvPr/>
        </p:nvPicPr>
        <p:blipFill>
          <a:blip r:embed="rId14"/>
          <a:stretch>
            <a:fillRect/>
          </a:stretch>
        </p:blipFill>
        <p:spPr>
          <a:xfrm>
            <a:off x="3047639" y="4872104"/>
            <a:ext cx="1017469" cy="1017469"/>
          </a:xfrm>
          <a:prstGeom prst="ellipse">
            <a:avLst/>
          </a:prstGeom>
          <a:ln>
            <a:noFill/>
          </a:ln>
          <a:effectLst>
            <a:softEdge rad="112500"/>
          </a:effectLst>
        </p:spPr>
      </p:pic>
      <p:pic>
        <p:nvPicPr>
          <p:cNvPr id="1046" name="Picture 22" descr="Alexandre Tugirumubano">
            <a:extLst>
              <a:ext uri="{FF2B5EF4-FFF2-40B4-BE49-F238E27FC236}">
                <a16:creationId xmlns:a16="http://schemas.microsoft.com/office/drawing/2014/main" id="{F4008982-21CC-5C0D-11FC-8FEF42390114}"/>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2022" r="9223" b="20330"/>
          <a:stretch>
            <a:fillRect/>
          </a:stretch>
        </p:blipFill>
        <p:spPr bwMode="auto">
          <a:xfrm>
            <a:off x="3112247" y="3454376"/>
            <a:ext cx="1004365" cy="10160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6FBD2AE-D36C-075F-1D08-41D02826BC78}"/>
              </a:ext>
            </a:extLst>
          </p:cNvPr>
          <p:cNvSpPr txBox="1"/>
          <p:nvPr/>
        </p:nvSpPr>
        <p:spPr>
          <a:xfrm>
            <a:off x="486693" y="4425617"/>
            <a:ext cx="1135913" cy="307777"/>
          </a:xfrm>
          <a:prstGeom prst="rect">
            <a:avLst/>
          </a:prstGeom>
          <a:noFill/>
        </p:spPr>
        <p:txBody>
          <a:bodyPr wrap="square">
            <a:spAutoFit/>
          </a:bodyPr>
          <a:lstStyle/>
          <a:p>
            <a:pPr algn="ctr"/>
            <a:r>
              <a:rPr lang="en-GB" sz="1400" b="1" dirty="0">
                <a:solidFill>
                  <a:srgbClr val="002A66"/>
                </a:solidFill>
              </a:rPr>
              <a:t>Vasant Batta</a:t>
            </a:r>
            <a:endParaRPr lang="en-CA" sz="1400" b="1" dirty="0">
              <a:solidFill>
                <a:srgbClr val="002A66"/>
              </a:solidFill>
            </a:endParaRPr>
          </a:p>
        </p:txBody>
      </p:sp>
      <p:sp>
        <p:nvSpPr>
          <p:cNvPr id="18" name="TextBox 17">
            <a:extLst>
              <a:ext uri="{FF2B5EF4-FFF2-40B4-BE49-F238E27FC236}">
                <a16:creationId xmlns:a16="http://schemas.microsoft.com/office/drawing/2014/main" id="{1DBDCA0A-9557-F9DA-553C-E5F9A2B0CB6F}"/>
              </a:ext>
            </a:extLst>
          </p:cNvPr>
          <p:cNvSpPr txBox="1"/>
          <p:nvPr/>
        </p:nvSpPr>
        <p:spPr>
          <a:xfrm>
            <a:off x="1789446" y="4425617"/>
            <a:ext cx="1091682" cy="307777"/>
          </a:xfrm>
          <a:prstGeom prst="rect">
            <a:avLst/>
          </a:prstGeom>
          <a:noFill/>
        </p:spPr>
        <p:txBody>
          <a:bodyPr wrap="square">
            <a:spAutoFit/>
          </a:bodyPr>
          <a:lstStyle/>
          <a:p>
            <a:r>
              <a:rPr lang="en-US" sz="1400" b="1" dirty="0">
                <a:solidFill>
                  <a:srgbClr val="002A66"/>
                </a:solidFill>
              </a:rPr>
              <a:t>Dr. Tess Seip</a:t>
            </a:r>
            <a:endParaRPr lang="en-CA" sz="1400" dirty="0"/>
          </a:p>
        </p:txBody>
      </p:sp>
      <p:sp>
        <p:nvSpPr>
          <p:cNvPr id="21" name="TextBox 20">
            <a:extLst>
              <a:ext uri="{FF2B5EF4-FFF2-40B4-BE49-F238E27FC236}">
                <a16:creationId xmlns:a16="http://schemas.microsoft.com/office/drawing/2014/main" id="{94287C0C-DA6A-251D-F8E6-B31C95F9FC30}"/>
              </a:ext>
            </a:extLst>
          </p:cNvPr>
          <p:cNvSpPr txBox="1"/>
          <p:nvPr/>
        </p:nvSpPr>
        <p:spPr>
          <a:xfrm>
            <a:off x="2806587" y="4357235"/>
            <a:ext cx="1614196" cy="523220"/>
          </a:xfrm>
          <a:prstGeom prst="rect">
            <a:avLst/>
          </a:prstGeom>
          <a:noFill/>
        </p:spPr>
        <p:txBody>
          <a:bodyPr wrap="square">
            <a:spAutoFit/>
          </a:bodyPr>
          <a:lstStyle/>
          <a:p>
            <a:pPr algn="ctr"/>
            <a:r>
              <a:rPr lang="en-CA" sz="1400" b="1" dirty="0">
                <a:solidFill>
                  <a:srgbClr val="002A66"/>
                </a:solidFill>
              </a:rPr>
              <a:t>Dr. Alexandre </a:t>
            </a:r>
            <a:r>
              <a:rPr lang="en-CA" sz="1400" b="1" dirty="0" err="1">
                <a:solidFill>
                  <a:srgbClr val="002A66"/>
                </a:solidFill>
              </a:rPr>
              <a:t>Tugirumubano</a:t>
            </a:r>
            <a:endParaRPr lang="en-CA" sz="1400" dirty="0"/>
          </a:p>
        </p:txBody>
      </p:sp>
      <p:sp>
        <p:nvSpPr>
          <p:cNvPr id="23" name="TextBox 22">
            <a:extLst>
              <a:ext uri="{FF2B5EF4-FFF2-40B4-BE49-F238E27FC236}">
                <a16:creationId xmlns:a16="http://schemas.microsoft.com/office/drawing/2014/main" id="{7AFDB2C4-8DD0-1D5B-F93D-43229887A27F}"/>
              </a:ext>
            </a:extLst>
          </p:cNvPr>
          <p:cNvSpPr txBox="1"/>
          <p:nvPr/>
        </p:nvSpPr>
        <p:spPr>
          <a:xfrm>
            <a:off x="442923" y="5876029"/>
            <a:ext cx="1225652" cy="307777"/>
          </a:xfrm>
          <a:prstGeom prst="rect">
            <a:avLst/>
          </a:prstGeom>
          <a:noFill/>
        </p:spPr>
        <p:txBody>
          <a:bodyPr wrap="square">
            <a:spAutoFit/>
          </a:bodyPr>
          <a:lstStyle/>
          <a:p>
            <a:r>
              <a:rPr lang="en-US" sz="1400" b="1" dirty="0">
                <a:solidFill>
                  <a:srgbClr val="002A66"/>
                </a:solidFill>
              </a:rPr>
              <a:t>Dr. Aida Farsi</a:t>
            </a:r>
            <a:endParaRPr lang="en-CA" sz="1400" dirty="0"/>
          </a:p>
        </p:txBody>
      </p:sp>
      <p:sp>
        <p:nvSpPr>
          <p:cNvPr id="26" name="TextBox 25">
            <a:extLst>
              <a:ext uri="{FF2B5EF4-FFF2-40B4-BE49-F238E27FC236}">
                <a16:creationId xmlns:a16="http://schemas.microsoft.com/office/drawing/2014/main" id="{5108E611-EDF7-EF30-244B-90FA9677BF4F}"/>
              </a:ext>
            </a:extLst>
          </p:cNvPr>
          <p:cNvSpPr txBox="1"/>
          <p:nvPr/>
        </p:nvSpPr>
        <p:spPr>
          <a:xfrm>
            <a:off x="1713117" y="5768308"/>
            <a:ext cx="1233572" cy="523220"/>
          </a:xfrm>
          <a:prstGeom prst="rect">
            <a:avLst/>
          </a:prstGeom>
          <a:noFill/>
        </p:spPr>
        <p:txBody>
          <a:bodyPr wrap="square">
            <a:spAutoFit/>
          </a:bodyPr>
          <a:lstStyle/>
          <a:p>
            <a:pPr algn="ctr"/>
            <a:r>
              <a:rPr lang="en-US" sz="1400" b="1" dirty="0">
                <a:solidFill>
                  <a:srgbClr val="002A66"/>
                </a:solidFill>
              </a:rPr>
              <a:t>Dr. </a:t>
            </a:r>
            <a:r>
              <a:rPr lang="en-US" sz="1400" b="1" dirty="0" err="1">
                <a:solidFill>
                  <a:srgbClr val="002A66"/>
                </a:solidFill>
              </a:rPr>
              <a:t>Harsharaj</a:t>
            </a:r>
            <a:r>
              <a:rPr lang="en-US" sz="1400" b="1" dirty="0">
                <a:solidFill>
                  <a:srgbClr val="002A66"/>
                </a:solidFill>
              </a:rPr>
              <a:t> Parmar</a:t>
            </a:r>
            <a:endParaRPr lang="en-CA" sz="1400" dirty="0"/>
          </a:p>
        </p:txBody>
      </p:sp>
      <p:sp>
        <p:nvSpPr>
          <p:cNvPr id="28" name="TextBox 27">
            <a:extLst>
              <a:ext uri="{FF2B5EF4-FFF2-40B4-BE49-F238E27FC236}">
                <a16:creationId xmlns:a16="http://schemas.microsoft.com/office/drawing/2014/main" id="{75C926B5-6207-C264-31DB-3009DEFEF793}"/>
              </a:ext>
            </a:extLst>
          </p:cNvPr>
          <p:cNvSpPr txBox="1"/>
          <p:nvPr/>
        </p:nvSpPr>
        <p:spPr>
          <a:xfrm>
            <a:off x="2790696" y="5772176"/>
            <a:ext cx="1531353" cy="523220"/>
          </a:xfrm>
          <a:prstGeom prst="rect">
            <a:avLst/>
          </a:prstGeom>
          <a:noFill/>
        </p:spPr>
        <p:txBody>
          <a:bodyPr wrap="square">
            <a:spAutoFit/>
          </a:bodyPr>
          <a:lstStyle/>
          <a:p>
            <a:pPr algn="ctr"/>
            <a:r>
              <a:rPr lang="en-CA" sz="1400" b="1" dirty="0">
                <a:solidFill>
                  <a:srgbClr val="002A66"/>
                </a:solidFill>
              </a:rPr>
              <a:t>Dr. </a:t>
            </a:r>
            <a:r>
              <a:rPr lang="en-CA" sz="1400" b="1" dirty="0" err="1">
                <a:solidFill>
                  <a:srgbClr val="002A66"/>
                </a:solidFill>
              </a:rPr>
              <a:t>Qianpu</a:t>
            </a:r>
            <a:r>
              <a:rPr lang="en-CA" sz="1400" b="1" dirty="0">
                <a:solidFill>
                  <a:srgbClr val="002A66"/>
                </a:solidFill>
              </a:rPr>
              <a:t> </a:t>
            </a:r>
          </a:p>
          <a:p>
            <a:pPr algn="ctr"/>
            <a:r>
              <a:rPr lang="en-CA" sz="1400" b="1" dirty="0">
                <a:solidFill>
                  <a:srgbClr val="002A66"/>
                </a:solidFill>
              </a:rPr>
              <a:t>Wang</a:t>
            </a:r>
            <a:endParaRPr lang="en-CA" sz="1400" dirty="0"/>
          </a:p>
        </p:txBody>
      </p:sp>
    </p:spTree>
    <p:extLst>
      <p:ext uri="{BB962C8B-B14F-4D97-AF65-F5344CB8AC3E}">
        <p14:creationId xmlns:p14="http://schemas.microsoft.com/office/powerpoint/2010/main" val="253307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E519F-C3E8-59C8-C8E3-B1A9CC4C91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D82667-390F-EDB1-DFF4-2E03445447DD}"/>
              </a:ext>
            </a:extLst>
          </p:cNvPr>
          <p:cNvSpPr>
            <a:spLocks noGrp="1"/>
          </p:cNvSpPr>
          <p:nvPr>
            <p:ph type="title"/>
          </p:nvPr>
        </p:nvSpPr>
        <p:spPr/>
        <p:txBody>
          <a:bodyPr/>
          <a:lstStyle/>
          <a:p>
            <a:r>
              <a:rPr lang="en-CA" sz="2400" dirty="0"/>
              <a:t>How </a:t>
            </a:r>
            <a:r>
              <a:rPr lang="en-US" sz="2400" dirty="0">
                <a:ea typeface="Aptos" panose="020B0004020202020204" pitchFamily="34" charset="0"/>
                <a:cs typeface="Arial" panose="020B0604020202020204" pitchFamily="34" charset="0"/>
              </a:rPr>
              <a:t>CO</a:t>
            </a:r>
            <a:r>
              <a:rPr lang="en-US" sz="2400" baseline="-25000" dirty="0">
                <a:ea typeface="Aptos" panose="020B0004020202020204" pitchFamily="34" charset="0"/>
                <a:cs typeface="Arial" panose="020B0604020202020204" pitchFamily="34" charset="0"/>
              </a:rPr>
              <a:t>2</a:t>
            </a:r>
            <a:r>
              <a:rPr lang="en-CA" sz="2400" dirty="0"/>
              <a:t> Electrolyzers Operate</a:t>
            </a:r>
          </a:p>
        </p:txBody>
      </p:sp>
      <p:sp>
        <p:nvSpPr>
          <p:cNvPr id="5" name="Slide Number Placeholder 4">
            <a:extLst>
              <a:ext uri="{FF2B5EF4-FFF2-40B4-BE49-F238E27FC236}">
                <a16:creationId xmlns:a16="http://schemas.microsoft.com/office/drawing/2014/main" id="{DED31196-EE0F-00EB-3BD8-6A19BEF51AFF}"/>
              </a:ext>
            </a:extLst>
          </p:cNvPr>
          <p:cNvSpPr>
            <a:spLocks noGrp="1"/>
          </p:cNvSpPr>
          <p:nvPr>
            <p:ph type="sldNum" sz="quarter" idx="13"/>
          </p:nvPr>
        </p:nvSpPr>
        <p:spPr/>
        <p:txBody>
          <a:bodyPr/>
          <a:lstStyle/>
          <a:p>
            <a:fld id="{7459416D-63DB-4B49-B2FE-809B0C25A328}" type="slidenum">
              <a:rPr lang="en-US" smtClean="0"/>
              <a:pPr/>
              <a:t>10</a:t>
            </a:fld>
            <a:endParaRPr lang="en-US" sz="1800" dirty="0"/>
          </a:p>
        </p:txBody>
      </p:sp>
      <p:sp>
        <p:nvSpPr>
          <p:cNvPr id="106" name="Rectangle 105">
            <a:extLst>
              <a:ext uri="{FF2B5EF4-FFF2-40B4-BE49-F238E27FC236}">
                <a16:creationId xmlns:a16="http://schemas.microsoft.com/office/drawing/2014/main" id="{6AFC7003-9ED7-1761-399E-05D06A524244}"/>
              </a:ext>
            </a:extLst>
          </p:cNvPr>
          <p:cNvSpPr/>
          <p:nvPr/>
        </p:nvSpPr>
        <p:spPr>
          <a:xfrm>
            <a:off x="3108254" y="2939956"/>
            <a:ext cx="146620" cy="2145661"/>
          </a:xfrm>
          <a:prstGeom prst="rect">
            <a:avLst/>
          </a:prstGeom>
          <a:solidFill>
            <a:srgbClr val="D4D0D0"/>
          </a:solidFill>
          <a:ln>
            <a:solidFill>
              <a:srgbClr val="D4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7" name="Rectangle 106">
            <a:extLst>
              <a:ext uri="{FF2B5EF4-FFF2-40B4-BE49-F238E27FC236}">
                <a16:creationId xmlns:a16="http://schemas.microsoft.com/office/drawing/2014/main" id="{301BF8F3-233E-2C54-2CBB-BC6718450905}"/>
              </a:ext>
            </a:extLst>
          </p:cNvPr>
          <p:cNvSpPr/>
          <p:nvPr/>
        </p:nvSpPr>
        <p:spPr>
          <a:xfrm>
            <a:off x="2892692" y="2935480"/>
            <a:ext cx="146620" cy="2145661"/>
          </a:xfrm>
          <a:prstGeom prst="rect">
            <a:avLst/>
          </a:prstGeom>
          <a:solidFill>
            <a:srgbClr val="D4D0D0"/>
          </a:solidFill>
          <a:ln>
            <a:solidFill>
              <a:srgbClr val="D4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108" name="Group 107">
            <a:extLst>
              <a:ext uri="{FF2B5EF4-FFF2-40B4-BE49-F238E27FC236}">
                <a16:creationId xmlns:a16="http://schemas.microsoft.com/office/drawing/2014/main" id="{3B82B174-42C7-38E3-AC63-AE5293BA12C9}"/>
              </a:ext>
            </a:extLst>
          </p:cNvPr>
          <p:cNvGrpSpPr/>
          <p:nvPr/>
        </p:nvGrpSpPr>
        <p:grpSpPr>
          <a:xfrm>
            <a:off x="2176481" y="2935480"/>
            <a:ext cx="715711" cy="2145661"/>
            <a:chOff x="3059848" y="778611"/>
            <a:chExt cx="1440989" cy="4320000"/>
          </a:xfrm>
        </p:grpSpPr>
        <p:sp>
          <p:nvSpPr>
            <p:cNvPr id="109" name="Rectangle 108">
              <a:extLst>
                <a:ext uri="{FF2B5EF4-FFF2-40B4-BE49-F238E27FC236}">
                  <a16:creationId xmlns:a16="http://schemas.microsoft.com/office/drawing/2014/main" id="{F8A5B148-C440-6A4D-063A-D84E942B2B56}"/>
                </a:ext>
              </a:extLst>
            </p:cNvPr>
            <p:cNvSpPr/>
            <p:nvPr/>
          </p:nvSpPr>
          <p:spPr>
            <a:xfrm rot="16200000">
              <a:off x="1619848" y="2218611"/>
              <a:ext cx="4320000" cy="1440000"/>
            </a:xfrm>
            <a:prstGeom prst="rect">
              <a:avLst/>
            </a:prstGeom>
            <a:solidFill>
              <a:srgbClr val="36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0" name="Rectangle 109">
              <a:extLst>
                <a:ext uri="{FF2B5EF4-FFF2-40B4-BE49-F238E27FC236}">
                  <a16:creationId xmlns:a16="http://schemas.microsoft.com/office/drawing/2014/main" id="{5C8AF8FF-5214-972D-F2C5-37B9D13D512B}"/>
                </a:ext>
              </a:extLst>
            </p:cNvPr>
            <p:cNvSpPr/>
            <p:nvPr/>
          </p:nvSpPr>
          <p:spPr>
            <a:xfrm>
              <a:off x="3960837" y="2139497"/>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1" name="Rectangle 110">
              <a:extLst>
                <a:ext uri="{FF2B5EF4-FFF2-40B4-BE49-F238E27FC236}">
                  <a16:creationId xmlns:a16="http://schemas.microsoft.com/office/drawing/2014/main" id="{C9F4E32D-0598-6105-E22C-7836F6E126EA}"/>
                </a:ext>
              </a:extLst>
            </p:cNvPr>
            <p:cNvSpPr/>
            <p:nvPr/>
          </p:nvSpPr>
          <p:spPr>
            <a:xfrm>
              <a:off x="3960837" y="3222311"/>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dirty="0"/>
            </a:p>
          </p:txBody>
        </p:sp>
        <p:sp>
          <p:nvSpPr>
            <p:cNvPr id="112" name="Rectangle 111">
              <a:extLst>
                <a:ext uri="{FF2B5EF4-FFF2-40B4-BE49-F238E27FC236}">
                  <a16:creationId xmlns:a16="http://schemas.microsoft.com/office/drawing/2014/main" id="{39F868FA-0705-D9A8-633E-CF79099B77C7}"/>
                </a:ext>
              </a:extLst>
            </p:cNvPr>
            <p:cNvSpPr/>
            <p:nvPr/>
          </p:nvSpPr>
          <p:spPr>
            <a:xfrm>
              <a:off x="3960837" y="4305125"/>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3" name="Rectangle 112">
              <a:extLst>
                <a:ext uri="{FF2B5EF4-FFF2-40B4-BE49-F238E27FC236}">
                  <a16:creationId xmlns:a16="http://schemas.microsoft.com/office/drawing/2014/main" id="{E88F3F0D-368D-1E19-91DD-39B2FC24A2DD}"/>
                </a:ext>
              </a:extLst>
            </p:cNvPr>
            <p:cNvSpPr/>
            <p:nvPr/>
          </p:nvSpPr>
          <p:spPr>
            <a:xfrm>
              <a:off x="3960837" y="1056683"/>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dirty="0"/>
            </a:p>
          </p:txBody>
        </p:sp>
      </p:grpSp>
      <p:grpSp>
        <p:nvGrpSpPr>
          <p:cNvPr id="114" name="Group 113">
            <a:extLst>
              <a:ext uri="{FF2B5EF4-FFF2-40B4-BE49-F238E27FC236}">
                <a16:creationId xmlns:a16="http://schemas.microsoft.com/office/drawing/2014/main" id="{FE8E948E-76D0-439D-798F-19E09CA05C5F}"/>
              </a:ext>
            </a:extLst>
          </p:cNvPr>
          <p:cNvGrpSpPr/>
          <p:nvPr/>
        </p:nvGrpSpPr>
        <p:grpSpPr>
          <a:xfrm flipH="1">
            <a:off x="3255373" y="2935480"/>
            <a:ext cx="715711" cy="2145661"/>
            <a:chOff x="3059848" y="778611"/>
            <a:chExt cx="1440989" cy="4320000"/>
          </a:xfrm>
        </p:grpSpPr>
        <p:sp>
          <p:nvSpPr>
            <p:cNvPr id="115" name="Rectangle 114">
              <a:extLst>
                <a:ext uri="{FF2B5EF4-FFF2-40B4-BE49-F238E27FC236}">
                  <a16:creationId xmlns:a16="http://schemas.microsoft.com/office/drawing/2014/main" id="{DD3119A5-3A84-E5E4-3322-EAC45B898778}"/>
                </a:ext>
              </a:extLst>
            </p:cNvPr>
            <p:cNvSpPr/>
            <p:nvPr/>
          </p:nvSpPr>
          <p:spPr>
            <a:xfrm rot="16200000">
              <a:off x="1619848" y="2218611"/>
              <a:ext cx="4320000" cy="1439999"/>
            </a:xfrm>
            <a:prstGeom prst="rect">
              <a:avLst/>
            </a:prstGeom>
            <a:solidFill>
              <a:srgbClr val="36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6" name="Rectangle 115">
              <a:extLst>
                <a:ext uri="{FF2B5EF4-FFF2-40B4-BE49-F238E27FC236}">
                  <a16:creationId xmlns:a16="http://schemas.microsoft.com/office/drawing/2014/main" id="{97FC21A7-36A4-BA49-15D7-B278515ABCA9}"/>
                </a:ext>
              </a:extLst>
            </p:cNvPr>
            <p:cNvSpPr/>
            <p:nvPr/>
          </p:nvSpPr>
          <p:spPr>
            <a:xfrm>
              <a:off x="3960837" y="2139497"/>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7" name="Rectangle 116">
              <a:extLst>
                <a:ext uri="{FF2B5EF4-FFF2-40B4-BE49-F238E27FC236}">
                  <a16:creationId xmlns:a16="http://schemas.microsoft.com/office/drawing/2014/main" id="{D6D6C618-2BCC-EE23-B200-28C41D45F01E}"/>
                </a:ext>
              </a:extLst>
            </p:cNvPr>
            <p:cNvSpPr/>
            <p:nvPr/>
          </p:nvSpPr>
          <p:spPr>
            <a:xfrm>
              <a:off x="3960837" y="3222311"/>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8" name="Rectangle 117">
              <a:extLst>
                <a:ext uri="{FF2B5EF4-FFF2-40B4-BE49-F238E27FC236}">
                  <a16:creationId xmlns:a16="http://schemas.microsoft.com/office/drawing/2014/main" id="{75439654-DABC-BC3E-EF74-CAAB55AA8EFC}"/>
                </a:ext>
              </a:extLst>
            </p:cNvPr>
            <p:cNvSpPr/>
            <p:nvPr/>
          </p:nvSpPr>
          <p:spPr>
            <a:xfrm>
              <a:off x="3960837" y="4305125"/>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9" name="Rectangle 118">
              <a:extLst>
                <a:ext uri="{FF2B5EF4-FFF2-40B4-BE49-F238E27FC236}">
                  <a16:creationId xmlns:a16="http://schemas.microsoft.com/office/drawing/2014/main" id="{886EA1FD-DC71-F32F-8BBD-6D02D8798FBE}"/>
                </a:ext>
              </a:extLst>
            </p:cNvPr>
            <p:cNvSpPr/>
            <p:nvPr/>
          </p:nvSpPr>
          <p:spPr>
            <a:xfrm>
              <a:off x="3960837" y="1056683"/>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grpSp>
      <p:sp>
        <p:nvSpPr>
          <p:cNvPr id="120" name="Rectangle 119">
            <a:extLst>
              <a:ext uri="{FF2B5EF4-FFF2-40B4-BE49-F238E27FC236}">
                <a16:creationId xmlns:a16="http://schemas.microsoft.com/office/drawing/2014/main" id="{95858041-2054-0C58-0EC4-971237C1D0E6}"/>
              </a:ext>
            </a:extLst>
          </p:cNvPr>
          <p:cNvSpPr/>
          <p:nvPr/>
        </p:nvSpPr>
        <p:spPr>
          <a:xfrm>
            <a:off x="3039810" y="2935480"/>
            <a:ext cx="67946" cy="2145661"/>
          </a:xfrm>
          <a:prstGeom prst="rect">
            <a:avLst/>
          </a:pr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123" name="Straight Connector 122">
            <a:extLst>
              <a:ext uri="{FF2B5EF4-FFF2-40B4-BE49-F238E27FC236}">
                <a16:creationId xmlns:a16="http://schemas.microsoft.com/office/drawing/2014/main" id="{A748E552-844E-2DCD-A1A2-14E2CD75E03F}"/>
              </a:ext>
            </a:extLst>
          </p:cNvPr>
          <p:cNvCxnSpPr>
            <a:cxnSpLocks/>
          </p:cNvCxnSpPr>
          <p:nvPr/>
        </p:nvCxnSpPr>
        <p:spPr>
          <a:xfrm flipV="1">
            <a:off x="2534091" y="2658337"/>
            <a:ext cx="1" cy="27714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78C0E52C-BC48-68B4-D4E7-A299B5361EE3}"/>
              </a:ext>
            </a:extLst>
          </p:cNvPr>
          <p:cNvCxnSpPr>
            <a:cxnSpLocks/>
          </p:cNvCxnSpPr>
          <p:nvPr/>
        </p:nvCxnSpPr>
        <p:spPr>
          <a:xfrm flipV="1">
            <a:off x="3015362" y="2557967"/>
            <a:ext cx="0" cy="22236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3239A6E-6A40-4C0F-2C2E-050099B82036}"/>
              </a:ext>
            </a:extLst>
          </p:cNvPr>
          <p:cNvCxnSpPr>
            <a:cxnSpLocks/>
          </p:cNvCxnSpPr>
          <p:nvPr/>
        </p:nvCxnSpPr>
        <p:spPr>
          <a:xfrm flipV="1">
            <a:off x="3073782" y="2604236"/>
            <a:ext cx="0" cy="12983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42FFE345-6BA7-5AF8-9649-07FDC700DC11}"/>
              </a:ext>
            </a:extLst>
          </p:cNvPr>
          <p:cNvCxnSpPr>
            <a:cxnSpLocks/>
          </p:cNvCxnSpPr>
          <p:nvPr/>
        </p:nvCxnSpPr>
        <p:spPr>
          <a:xfrm flipH="1">
            <a:off x="3081129" y="2669151"/>
            <a:ext cx="53234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39C86FF-65B6-E005-2958-CD9A315119A9}"/>
              </a:ext>
            </a:extLst>
          </p:cNvPr>
          <p:cNvCxnSpPr>
            <a:cxnSpLocks/>
          </p:cNvCxnSpPr>
          <p:nvPr/>
        </p:nvCxnSpPr>
        <p:spPr>
          <a:xfrm flipH="1">
            <a:off x="2534091" y="2669151"/>
            <a:ext cx="48127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1F013E1-2F36-28F2-7CC1-63FF9BD1D2ED}"/>
              </a:ext>
            </a:extLst>
          </p:cNvPr>
          <p:cNvCxnSpPr>
            <a:cxnSpLocks/>
          </p:cNvCxnSpPr>
          <p:nvPr/>
        </p:nvCxnSpPr>
        <p:spPr>
          <a:xfrm>
            <a:off x="3073783" y="5077331"/>
            <a:ext cx="1528" cy="133657"/>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239BD6DD-346C-8543-DD1B-4794D4D1A8A1}"/>
              </a:ext>
            </a:extLst>
          </p:cNvPr>
          <p:cNvCxnSpPr>
            <a:cxnSpLocks/>
          </p:cNvCxnSpPr>
          <p:nvPr/>
        </p:nvCxnSpPr>
        <p:spPr>
          <a:xfrm flipH="1" flipV="1">
            <a:off x="3613474" y="2658337"/>
            <a:ext cx="1" cy="27714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2" name="Group 141">
            <a:extLst>
              <a:ext uri="{FF2B5EF4-FFF2-40B4-BE49-F238E27FC236}">
                <a16:creationId xmlns:a16="http://schemas.microsoft.com/office/drawing/2014/main" id="{85520097-0D94-478C-25D4-A22A5AB2D62B}"/>
              </a:ext>
            </a:extLst>
          </p:cNvPr>
          <p:cNvGrpSpPr/>
          <p:nvPr/>
        </p:nvGrpSpPr>
        <p:grpSpPr>
          <a:xfrm rot="19663160">
            <a:off x="4257737" y="4576878"/>
            <a:ext cx="234885" cy="173401"/>
            <a:chOff x="2002547" y="2716275"/>
            <a:chExt cx="641230" cy="463634"/>
          </a:xfrm>
        </p:grpSpPr>
        <p:sp>
          <p:nvSpPr>
            <p:cNvPr id="143" name="Oval 142">
              <a:extLst>
                <a:ext uri="{FF2B5EF4-FFF2-40B4-BE49-F238E27FC236}">
                  <a16:creationId xmlns:a16="http://schemas.microsoft.com/office/drawing/2014/main" id="{74F018A1-9615-E92C-6F28-1B8586A4F6AD}"/>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4" name="Oval 143">
              <a:extLst>
                <a:ext uri="{FF2B5EF4-FFF2-40B4-BE49-F238E27FC236}">
                  <a16:creationId xmlns:a16="http://schemas.microsoft.com/office/drawing/2014/main" id="{8A075EAD-11EA-20F8-BC9E-E21241B117F2}"/>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5" name="Oval 144">
              <a:extLst>
                <a:ext uri="{FF2B5EF4-FFF2-40B4-BE49-F238E27FC236}">
                  <a16:creationId xmlns:a16="http://schemas.microsoft.com/office/drawing/2014/main" id="{382C9F33-C292-50D2-7155-ADEEE4C51644}"/>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46" name="Group 145">
            <a:extLst>
              <a:ext uri="{FF2B5EF4-FFF2-40B4-BE49-F238E27FC236}">
                <a16:creationId xmlns:a16="http://schemas.microsoft.com/office/drawing/2014/main" id="{C6446844-80D9-25F9-69AA-294870C05CA0}"/>
              </a:ext>
            </a:extLst>
          </p:cNvPr>
          <p:cNvGrpSpPr/>
          <p:nvPr/>
        </p:nvGrpSpPr>
        <p:grpSpPr>
          <a:xfrm rot="9496121">
            <a:off x="1367238" y="4576603"/>
            <a:ext cx="239547" cy="213321"/>
            <a:chOff x="2002547" y="2643281"/>
            <a:chExt cx="866925" cy="756119"/>
          </a:xfrm>
        </p:grpSpPr>
        <p:sp>
          <p:nvSpPr>
            <p:cNvPr id="147" name="Oval 146">
              <a:extLst>
                <a:ext uri="{FF2B5EF4-FFF2-40B4-BE49-F238E27FC236}">
                  <a16:creationId xmlns:a16="http://schemas.microsoft.com/office/drawing/2014/main" id="{BFE86865-F642-5B6B-6312-5041D5A6C600}"/>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8" name="Oval 147">
              <a:extLst>
                <a:ext uri="{FF2B5EF4-FFF2-40B4-BE49-F238E27FC236}">
                  <a16:creationId xmlns:a16="http://schemas.microsoft.com/office/drawing/2014/main" id="{D4ED4959-EE31-FD2A-14AC-AEE22215303B}"/>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9" name="Oval 148">
              <a:extLst>
                <a:ext uri="{FF2B5EF4-FFF2-40B4-BE49-F238E27FC236}">
                  <a16:creationId xmlns:a16="http://schemas.microsoft.com/office/drawing/2014/main" id="{83E49466-5E3D-C167-9E4F-17529498DC96}"/>
                </a:ext>
              </a:extLst>
            </p:cNvPr>
            <p:cNvSpPr/>
            <p:nvPr/>
          </p:nvSpPr>
          <p:spPr>
            <a:xfrm>
              <a:off x="2365745" y="2898699"/>
              <a:ext cx="503727" cy="50070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67" name="Arc 166">
            <a:extLst>
              <a:ext uri="{FF2B5EF4-FFF2-40B4-BE49-F238E27FC236}">
                <a16:creationId xmlns:a16="http://schemas.microsoft.com/office/drawing/2014/main" id="{ED1E8F15-F2E7-B04E-9BAB-E5E6272CD8E5}"/>
              </a:ext>
            </a:extLst>
          </p:cNvPr>
          <p:cNvSpPr/>
          <p:nvPr/>
        </p:nvSpPr>
        <p:spPr>
          <a:xfrm rot="4698012" flipV="1">
            <a:off x="2180093" y="3961485"/>
            <a:ext cx="532447" cy="1407801"/>
          </a:xfrm>
          <a:prstGeom prst="arc">
            <a:avLst>
              <a:gd name="adj1" fmla="val 16200000"/>
              <a:gd name="adj2" fmla="val 2679225"/>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cxnSp>
        <p:nvCxnSpPr>
          <p:cNvPr id="168" name="Connector: Elbow 167">
            <a:extLst>
              <a:ext uri="{FF2B5EF4-FFF2-40B4-BE49-F238E27FC236}">
                <a16:creationId xmlns:a16="http://schemas.microsoft.com/office/drawing/2014/main" id="{D2A7904F-1163-D0B3-FD3E-E9CE0A2191E1}"/>
              </a:ext>
            </a:extLst>
          </p:cNvPr>
          <p:cNvCxnSpPr>
            <a:cxnSpLocks/>
            <a:stCxn id="107" idx="2"/>
          </p:cNvCxnSpPr>
          <p:nvPr/>
        </p:nvCxnSpPr>
        <p:spPr>
          <a:xfrm rot="5400000">
            <a:off x="2579539" y="4828334"/>
            <a:ext cx="133657" cy="639270"/>
          </a:xfrm>
          <a:prstGeom prst="bentConnector3">
            <a:avLst>
              <a:gd name="adj1" fmla="val 50000"/>
            </a:avLst>
          </a:prstGeom>
          <a:ln w="28575">
            <a:solidFill>
              <a:srgbClr val="D4D0D0"/>
            </a:solidFill>
          </a:ln>
        </p:spPr>
        <p:style>
          <a:lnRef idx="1">
            <a:schemeClr val="accent1"/>
          </a:lnRef>
          <a:fillRef idx="0">
            <a:schemeClr val="accent1"/>
          </a:fillRef>
          <a:effectRef idx="0">
            <a:schemeClr val="accent1"/>
          </a:effectRef>
          <a:fontRef idx="minor">
            <a:schemeClr val="tx1"/>
          </a:fontRef>
        </p:style>
      </p:cxnSp>
      <p:cxnSp>
        <p:nvCxnSpPr>
          <p:cNvPr id="169" name="Connector: Elbow 168">
            <a:extLst>
              <a:ext uri="{FF2B5EF4-FFF2-40B4-BE49-F238E27FC236}">
                <a16:creationId xmlns:a16="http://schemas.microsoft.com/office/drawing/2014/main" id="{FCD85094-6591-4E9E-E531-25D01A1EB512}"/>
              </a:ext>
            </a:extLst>
          </p:cNvPr>
          <p:cNvCxnSpPr>
            <a:cxnSpLocks/>
            <a:stCxn id="106" idx="2"/>
          </p:cNvCxnSpPr>
          <p:nvPr/>
        </p:nvCxnSpPr>
        <p:spPr>
          <a:xfrm rot="16200000" flipH="1">
            <a:off x="3463166" y="4804014"/>
            <a:ext cx="129181" cy="692385"/>
          </a:xfrm>
          <a:prstGeom prst="bentConnector3">
            <a:avLst>
              <a:gd name="adj1" fmla="val 50000"/>
            </a:avLst>
          </a:prstGeom>
          <a:ln w="28575">
            <a:solidFill>
              <a:srgbClr val="D4D0D0"/>
            </a:solidFill>
          </a:ln>
        </p:spPr>
        <p:style>
          <a:lnRef idx="1">
            <a:schemeClr val="accent1"/>
          </a:lnRef>
          <a:fillRef idx="0">
            <a:schemeClr val="accent1"/>
          </a:fillRef>
          <a:effectRef idx="0">
            <a:schemeClr val="accent1"/>
          </a:effectRef>
          <a:fontRef idx="minor">
            <a:schemeClr val="tx1"/>
          </a:fontRef>
        </p:style>
      </p:cxnSp>
      <p:cxnSp>
        <p:nvCxnSpPr>
          <p:cNvPr id="171" name="Connector: Elbow 170">
            <a:extLst>
              <a:ext uri="{FF2B5EF4-FFF2-40B4-BE49-F238E27FC236}">
                <a16:creationId xmlns:a16="http://schemas.microsoft.com/office/drawing/2014/main" id="{DBDDDABB-2245-2CC8-4F0B-E7453162F389}"/>
              </a:ext>
            </a:extLst>
          </p:cNvPr>
          <p:cNvCxnSpPr>
            <a:cxnSpLocks/>
          </p:cNvCxnSpPr>
          <p:nvPr/>
        </p:nvCxnSpPr>
        <p:spPr>
          <a:xfrm rot="10800000" flipV="1">
            <a:off x="1369967" y="5180263"/>
            <a:ext cx="863970" cy="141083"/>
          </a:xfrm>
          <a:prstGeom prst="bentConnector2">
            <a:avLst/>
          </a:prstGeom>
          <a:ln w="28575">
            <a:solidFill>
              <a:srgbClr val="36454F"/>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1BB7EE1B-45E6-64FC-3A6F-76088F0FB26B}"/>
              </a:ext>
            </a:extLst>
          </p:cNvPr>
          <p:cNvCxnSpPr/>
          <p:nvPr/>
        </p:nvCxnSpPr>
        <p:spPr>
          <a:xfrm flipV="1">
            <a:off x="2226317" y="5067642"/>
            <a:ext cx="0" cy="102158"/>
          </a:xfrm>
          <a:prstGeom prst="line">
            <a:avLst/>
          </a:prstGeom>
          <a:ln w="28575">
            <a:solidFill>
              <a:srgbClr val="36454F"/>
            </a:solidFill>
          </a:ln>
        </p:spPr>
        <p:style>
          <a:lnRef idx="1">
            <a:schemeClr val="accent1"/>
          </a:lnRef>
          <a:fillRef idx="0">
            <a:schemeClr val="accent1"/>
          </a:fillRef>
          <a:effectRef idx="0">
            <a:schemeClr val="accent1"/>
          </a:effectRef>
          <a:fontRef idx="minor">
            <a:schemeClr val="tx1"/>
          </a:fontRef>
        </p:style>
      </p:cxnSp>
      <p:grpSp>
        <p:nvGrpSpPr>
          <p:cNvPr id="173" name="Group 172">
            <a:extLst>
              <a:ext uri="{FF2B5EF4-FFF2-40B4-BE49-F238E27FC236}">
                <a16:creationId xmlns:a16="http://schemas.microsoft.com/office/drawing/2014/main" id="{1809DBD8-B368-C66B-EE93-06C37BE7A1F1}"/>
              </a:ext>
            </a:extLst>
          </p:cNvPr>
          <p:cNvGrpSpPr/>
          <p:nvPr/>
        </p:nvGrpSpPr>
        <p:grpSpPr>
          <a:xfrm flipH="1">
            <a:off x="3923373" y="5041482"/>
            <a:ext cx="848926" cy="245346"/>
            <a:chOff x="3480279" y="5337376"/>
            <a:chExt cx="860485" cy="457142"/>
          </a:xfrm>
        </p:grpSpPr>
        <p:cxnSp>
          <p:nvCxnSpPr>
            <p:cNvPr id="174" name="Connector: Elbow 173">
              <a:extLst>
                <a:ext uri="{FF2B5EF4-FFF2-40B4-BE49-F238E27FC236}">
                  <a16:creationId xmlns:a16="http://schemas.microsoft.com/office/drawing/2014/main" id="{61AAD9F6-5ADC-9E0A-5C8B-B3992E2D46F3}"/>
                </a:ext>
              </a:extLst>
            </p:cNvPr>
            <p:cNvCxnSpPr>
              <a:cxnSpLocks/>
            </p:cNvCxnSpPr>
            <p:nvPr/>
          </p:nvCxnSpPr>
          <p:spPr>
            <a:xfrm rot="10800000" flipV="1">
              <a:off x="3480279" y="5523259"/>
              <a:ext cx="860485" cy="271259"/>
            </a:xfrm>
            <a:prstGeom prst="bentConnector2">
              <a:avLst/>
            </a:prstGeom>
            <a:ln w="28575">
              <a:solidFill>
                <a:srgbClr val="36454F"/>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A1D3A151-182E-2C10-8FF9-BA7EB0E3EEFC}"/>
                </a:ext>
              </a:extLst>
            </p:cNvPr>
            <p:cNvCxnSpPr/>
            <p:nvPr/>
          </p:nvCxnSpPr>
          <p:spPr>
            <a:xfrm flipV="1">
              <a:off x="4340764" y="5337376"/>
              <a:ext cx="0" cy="196430"/>
            </a:xfrm>
            <a:prstGeom prst="line">
              <a:avLst/>
            </a:prstGeom>
            <a:ln w="28575">
              <a:solidFill>
                <a:srgbClr val="36454F"/>
              </a:solidFill>
            </a:ln>
          </p:spPr>
          <p:style>
            <a:lnRef idx="1">
              <a:schemeClr val="accent1"/>
            </a:lnRef>
            <a:fillRef idx="0">
              <a:schemeClr val="accent1"/>
            </a:fillRef>
            <a:effectRef idx="0">
              <a:schemeClr val="accent1"/>
            </a:effectRef>
            <a:fontRef idx="minor">
              <a:schemeClr val="tx1"/>
            </a:fontRef>
          </p:style>
        </p:cxnSp>
      </p:grpSp>
      <p:cxnSp>
        <p:nvCxnSpPr>
          <p:cNvPr id="176" name="Straight Connector 175">
            <a:extLst>
              <a:ext uri="{FF2B5EF4-FFF2-40B4-BE49-F238E27FC236}">
                <a16:creationId xmlns:a16="http://schemas.microsoft.com/office/drawing/2014/main" id="{D38CAD75-5469-08B1-2AE0-74A24DA4EC8C}"/>
              </a:ext>
            </a:extLst>
          </p:cNvPr>
          <p:cNvCxnSpPr>
            <a:cxnSpLocks/>
          </p:cNvCxnSpPr>
          <p:nvPr/>
        </p:nvCxnSpPr>
        <p:spPr>
          <a:xfrm>
            <a:off x="2704198" y="2668664"/>
            <a:ext cx="134209" cy="0"/>
          </a:xfrm>
          <a:prstGeom prst="line">
            <a:avLst/>
          </a:prstGeom>
          <a:ln w="63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DD27904-2D80-3562-6986-1B875E5E8344}"/>
              </a:ext>
            </a:extLst>
          </p:cNvPr>
          <p:cNvCxnSpPr>
            <a:cxnSpLocks/>
          </p:cNvCxnSpPr>
          <p:nvPr/>
        </p:nvCxnSpPr>
        <p:spPr>
          <a:xfrm>
            <a:off x="3269031" y="2668664"/>
            <a:ext cx="134209" cy="0"/>
          </a:xfrm>
          <a:prstGeom prst="line">
            <a:avLst/>
          </a:prstGeom>
          <a:ln w="63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D80E9675-A8E0-C97E-4A36-AA62A453814F}"/>
              </a:ext>
            </a:extLst>
          </p:cNvPr>
          <p:cNvSpPr txBox="1"/>
          <p:nvPr/>
        </p:nvSpPr>
        <p:spPr>
          <a:xfrm>
            <a:off x="3209154" y="2290942"/>
            <a:ext cx="358599" cy="338554"/>
          </a:xfrm>
          <a:prstGeom prst="rect">
            <a:avLst/>
          </a:prstGeom>
          <a:noFill/>
        </p:spPr>
        <p:txBody>
          <a:bodyPr wrap="square" rtlCol="0">
            <a:spAutoFit/>
          </a:bodyPr>
          <a:lstStyle/>
          <a:p>
            <a:r>
              <a:rPr lang="en-CA" sz="1600" dirty="0"/>
              <a:t>e</a:t>
            </a:r>
            <a:r>
              <a:rPr lang="en-CA" sz="1600" baseline="30000" dirty="0"/>
              <a:t>-</a:t>
            </a:r>
          </a:p>
        </p:txBody>
      </p:sp>
      <p:sp>
        <p:nvSpPr>
          <p:cNvPr id="179" name="TextBox 178">
            <a:extLst>
              <a:ext uri="{FF2B5EF4-FFF2-40B4-BE49-F238E27FC236}">
                <a16:creationId xmlns:a16="http://schemas.microsoft.com/office/drawing/2014/main" id="{9841C613-E5AF-6A66-4C3C-261A5D82DE2A}"/>
              </a:ext>
            </a:extLst>
          </p:cNvPr>
          <p:cNvSpPr txBox="1"/>
          <p:nvPr/>
        </p:nvSpPr>
        <p:spPr>
          <a:xfrm>
            <a:off x="2650891" y="2297740"/>
            <a:ext cx="398652" cy="338554"/>
          </a:xfrm>
          <a:prstGeom prst="rect">
            <a:avLst/>
          </a:prstGeom>
          <a:noFill/>
        </p:spPr>
        <p:txBody>
          <a:bodyPr wrap="square" rtlCol="0">
            <a:spAutoFit/>
          </a:bodyPr>
          <a:lstStyle/>
          <a:p>
            <a:r>
              <a:rPr lang="en-CA" sz="1600" dirty="0"/>
              <a:t>e</a:t>
            </a:r>
            <a:r>
              <a:rPr lang="en-CA" sz="1600" baseline="30000" dirty="0"/>
              <a:t>-</a:t>
            </a:r>
          </a:p>
        </p:txBody>
      </p:sp>
      <p:sp>
        <p:nvSpPr>
          <p:cNvPr id="182" name="Rectangle 181">
            <a:extLst>
              <a:ext uri="{FF2B5EF4-FFF2-40B4-BE49-F238E27FC236}">
                <a16:creationId xmlns:a16="http://schemas.microsoft.com/office/drawing/2014/main" id="{F8A2710E-7626-EA79-EE88-4A13F4C32F8A}"/>
              </a:ext>
            </a:extLst>
          </p:cNvPr>
          <p:cNvSpPr/>
          <p:nvPr/>
        </p:nvSpPr>
        <p:spPr>
          <a:xfrm>
            <a:off x="3010420" y="3507928"/>
            <a:ext cx="125565" cy="109966"/>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84" name="Straight Connector 183">
            <a:extLst>
              <a:ext uri="{FF2B5EF4-FFF2-40B4-BE49-F238E27FC236}">
                <a16:creationId xmlns:a16="http://schemas.microsoft.com/office/drawing/2014/main" id="{E2F307D7-2281-1815-EC2A-69F1A1F5C7F1}"/>
              </a:ext>
            </a:extLst>
          </p:cNvPr>
          <p:cNvCxnSpPr>
            <a:cxnSpLocks/>
            <a:stCxn id="182" idx="2"/>
            <a:endCxn id="220" idx="2"/>
          </p:cNvCxnSpPr>
          <p:nvPr/>
        </p:nvCxnSpPr>
        <p:spPr>
          <a:xfrm>
            <a:off x="3073203" y="3617894"/>
            <a:ext cx="5399686" cy="223796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11" name="Group 210">
            <a:extLst>
              <a:ext uri="{FF2B5EF4-FFF2-40B4-BE49-F238E27FC236}">
                <a16:creationId xmlns:a16="http://schemas.microsoft.com/office/drawing/2014/main" id="{72280C1F-6508-27DF-EDA0-A7C61D3EA4F0}"/>
              </a:ext>
            </a:extLst>
          </p:cNvPr>
          <p:cNvGrpSpPr/>
          <p:nvPr/>
        </p:nvGrpSpPr>
        <p:grpSpPr>
          <a:xfrm rot="19663160">
            <a:off x="4410137" y="4729278"/>
            <a:ext cx="234885" cy="173401"/>
            <a:chOff x="2002547" y="2716275"/>
            <a:chExt cx="641230" cy="463634"/>
          </a:xfrm>
        </p:grpSpPr>
        <p:sp>
          <p:nvSpPr>
            <p:cNvPr id="212" name="Oval 211">
              <a:extLst>
                <a:ext uri="{FF2B5EF4-FFF2-40B4-BE49-F238E27FC236}">
                  <a16:creationId xmlns:a16="http://schemas.microsoft.com/office/drawing/2014/main" id="{C80EA40A-B2EB-BFFB-DEA4-F0D7D5E87054}"/>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3" name="Oval 212">
              <a:extLst>
                <a:ext uri="{FF2B5EF4-FFF2-40B4-BE49-F238E27FC236}">
                  <a16:creationId xmlns:a16="http://schemas.microsoft.com/office/drawing/2014/main" id="{505BCD0C-2F52-5350-7E9C-9377C3D992CE}"/>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4" name="Oval 213">
              <a:extLst>
                <a:ext uri="{FF2B5EF4-FFF2-40B4-BE49-F238E27FC236}">
                  <a16:creationId xmlns:a16="http://schemas.microsoft.com/office/drawing/2014/main" id="{51311C2A-9937-33EF-A4F5-18E7745784C4}"/>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15" name="Group 214">
            <a:extLst>
              <a:ext uri="{FF2B5EF4-FFF2-40B4-BE49-F238E27FC236}">
                <a16:creationId xmlns:a16="http://schemas.microsoft.com/office/drawing/2014/main" id="{5E6B4CD0-0424-CE27-1DEF-CB9FBB4AD2AA}"/>
              </a:ext>
            </a:extLst>
          </p:cNvPr>
          <p:cNvGrpSpPr/>
          <p:nvPr/>
        </p:nvGrpSpPr>
        <p:grpSpPr>
          <a:xfrm rot="19663160">
            <a:off x="4576736" y="4511070"/>
            <a:ext cx="234885" cy="173401"/>
            <a:chOff x="2002547" y="2716275"/>
            <a:chExt cx="641230" cy="463634"/>
          </a:xfrm>
        </p:grpSpPr>
        <p:sp>
          <p:nvSpPr>
            <p:cNvPr id="216" name="Oval 215">
              <a:extLst>
                <a:ext uri="{FF2B5EF4-FFF2-40B4-BE49-F238E27FC236}">
                  <a16:creationId xmlns:a16="http://schemas.microsoft.com/office/drawing/2014/main" id="{2F12E954-DCE6-3C04-C9A2-A9CFBA1F4F10}"/>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7" name="Oval 216">
              <a:extLst>
                <a:ext uri="{FF2B5EF4-FFF2-40B4-BE49-F238E27FC236}">
                  <a16:creationId xmlns:a16="http://schemas.microsoft.com/office/drawing/2014/main" id="{47ABAF02-B0C0-5D26-894D-01888D6D9A56}"/>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8" name="Oval 217">
              <a:extLst>
                <a:ext uri="{FF2B5EF4-FFF2-40B4-BE49-F238E27FC236}">
                  <a16:creationId xmlns:a16="http://schemas.microsoft.com/office/drawing/2014/main" id="{56DA839D-A07D-26FE-C6CC-45B0127EB8A6}"/>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221" name="Arc 220">
            <a:extLst>
              <a:ext uri="{FF2B5EF4-FFF2-40B4-BE49-F238E27FC236}">
                <a16:creationId xmlns:a16="http://schemas.microsoft.com/office/drawing/2014/main" id="{752049C4-F25B-E08C-D8B0-FABBFCF9E422}"/>
              </a:ext>
            </a:extLst>
          </p:cNvPr>
          <p:cNvSpPr/>
          <p:nvPr/>
        </p:nvSpPr>
        <p:spPr>
          <a:xfrm rot="16901988" flipH="1" flipV="1">
            <a:off x="3384090" y="3961709"/>
            <a:ext cx="532447" cy="1407801"/>
          </a:xfrm>
          <a:prstGeom prst="arc">
            <a:avLst>
              <a:gd name="adj1" fmla="val 16200000"/>
              <a:gd name="adj2" fmla="val 2679225"/>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222" name="Arc 221">
            <a:extLst>
              <a:ext uri="{FF2B5EF4-FFF2-40B4-BE49-F238E27FC236}">
                <a16:creationId xmlns:a16="http://schemas.microsoft.com/office/drawing/2014/main" id="{A05E8763-D841-0257-735C-0D2545B13FDE}"/>
              </a:ext>
            </a:extLst>
          </p:cNvPr>
          <p:cNvSpPr/>
          <p:nvPr/>
        </p:nvSpPr>
        <p:spPr>
          <a:xfrm rot="4698012" flipH="1">
            <a:off x="1783046" y="2666487"/>
            <a:ext cx="532447" cy="1407801"/>
          </a:xfrm>
          <a:prstGeom prst="arc">
            <a:avLst>
              <a:gd name="adj1" fmla="val 16200000"/>
              <a:gd name="adj2" fmla="val 2679225"/>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grpSp>
        <p:nvGrpSpPr>
          <p:cNvPr id="225" name="Group 224">
            <a:extLst>
              <a:ext uri="{FF2B5EF4-FFF2-40B4-BE49-F238E27FC236}">
                <a16:creationId xmlns:a16="http://schemas.microsoft.com/office/drawing/2014/main" id="{EC336FD6-8256-11F8-7497-839B28398A13}"/>
              </a:ext>
            </a:extLst>
          </p:cNvPr>
          <p:cNvGrpSpPr/>
          <p:nvPr/>
        </p:nvGrpSpPr>
        <p:grpSpPr>
          <a:xfrm rot="19663160">
            <a:off x="4502317" y="3078898"/>
            <a:ext cx="160815" cy="173401"/>
            <a:chOff x="2204757" y="2716275"/>
            <a:chExt cx="439020" cy="463634"/>
          </a:xfrm>
        </p:grpSpPr>
        <p:sp>
          <p:nvSpPr>
            <p:cNvPr id="226" name="Oval 225">
              <a:extLst>
                <a:ext uri="{FF2B5EF4-FFF2-40B4-BE49-F238E27FC236}">
                  <a16:creationId xmlns:a16="http://schemas.microsoft.com/office/drawing/2014/main" id="{8D74D08B-2B93-F75D-0A63-00B123A9BAA9}"/>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8" name="Oval 227">
              <a:extLst>
                <a:ext uri="{FF2B5EF4-FFF2-40B4-BE49-F238E27FC236}">
                  <a16:creationId xmlns:a16="http://schemas.microsoft.com/office/drawing/2014/main" id="{CA48EF43-352F-C6BB-FFAB-99881A77BBE7}"/>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29" name="Group 228">
            <a:extLst>
              <a:ext uri="{FF2B5EF4-FFF2-40B4-BE49-F238E27FC236}">
                <a16:creationId xmlns:a16="http://schemas.microsoft.com/office/drawing/2014/main" id="{0CF894B9-2B16-3994-E9E3-B36F44658872}"/>
              </a:ext>
            </a:extLst>
          </p:cNvPr>
          <p:cNvGrpSpPr/>
          <p:nvPr/>
        </p:nvGrpSpPr>
        <p:grpSpPr>
          <a:xfrm rot="19663160">
            <a:off x="4654717" y="3231298"/>
            <a:ext cx="160815" cy="173401"/>
            <a:chOff x="2204757" y="2716275"/>
            <a:chExt cx="439020" cy="463634"/>
          </a:xfrm>
        </p:grpSpPr>
        <p:sp>
          <p:nvSpPr>
            <p:cNvPr id="230" name="Oval 229">
              <a:extLst>
                <a:ext uri="{FF2B5EF4-FFF2-40B4-BE49-F238E27FC236}">
                  <a16:creationId xmlns:a16="http://schemas.microsoft.com/office/drawing/2014/main" id="{BE785B8C-BCD0-6936-96DD-BA246F2EAA6F}"/>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1" name="Oval 230">
              <a:extLst>
                <a:ext uri="{FF2B5EF4-FFF2-40B4-BE49-F238E27FC236}">
                  <a16:creationId xmlns:a16="http://schemas.microsoft.com/office/drawing/2014/main" id="{CCDAA0F9-04F7-C086-D808-018D9963BAAB}"/>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32" name="Group 231">
            <a:extLst>
              <a:ext uri="{FF2B5EF4-FFF2-40B4-BE49-F238E27FC236}">
                <a16:creationId xmlns:a16="http://schemas.microsoft.com/office/drawing/2014/main" id="{2231686E-8CE7-44DA-DAAC-D25A15D7F60A}"/>
              </a:ext>
            </a:extLst>
          </p:cNvPr>
          <p:cNvGrpSpPr/>
          <p:nvPr/>
        </p:nvGrpSpPr>
        <p:grpSpPr>
          <a:xfrm rot="19663160">
            <a:off x="4407591" y="3242284"/>
            <a:ext cx="160815" cy="173401"/>
            <a:chOff x="2204757" y="2716275"/>
            <a:chExt cx="439020" cy="463634"/>
          </a:xfrm>
        </p:grpSpPr>
        <p:sp>
          <p:nvSpPr>
            <p:cNvPr id="233" name="Oval 232">
              <a:extLst>
                <a:ext uri="{FF2B5EF4-FFF2-40B4-BE49-F238E27FC236}">
                  <a16:creationId xmlns:a16="http://schemas.microsoft.com/office/drawing/2014/main" id="{C9E0E346-A3BF-86EC-3C6E-0C76CAF88359}"/>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4" name="Oval 233">
              <a:extLst>
                <a:ext uri="{FF2B5EF4-FFF2-40B4-BE49-F238E27FC236}">
                  <a16:creationId xmlns:a16="http://schemas.microsoft.com/office/drawing/2014/main" id="{8DAC92E9-B9DF-E297-02C9-CC3BF1922986}"/>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cxnSp>
        <p:nvCxnSpPr>
          <p:cNvPr id="251" name="Straight Connector 250">
            <a:extLst>
              <a:ext uri="{FF2B5EF4-FFF2-40B4-BE49-F238E27FC236}">
                <a16:creationId xmlns:a16="http://schemas.microsoft.com/office/drawing/2014/main" id="{A6A807C4-4A74-B993-135F-281D4D454888}"/>
              </a:ext>
            </a:extLst>
          </p:cNvPr>
          <p:cNvCxnSpPr>
            <a:cxnSpLocks/>
            <a:stCxn id="182" idx="0"/>
            <a:endCxn id="220" idx="0"/>
          </p:cNvCxnSpPr>
          <p:nvPr/>
        </p:nvCxnSpPr>
        <p:spPr>
          <a:xfrm flipV="1">
            <a:off x="3073203" y="1779453"/>
            <a:ext cx="5399686" cy="1728475"/>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19" name="Rectangle 218">
            <a:extLst>
              <a:ext uri="{FF2B5EF4-FFF2-40B4-BE49-F238E27FC236}">
                <a16:creationId xmlns:a16="http://schemas.microsoft.com/office/drawing/2014/main" id="{C5563080-0BF8-F77C-DF87-3A4CF75A9C22}"/>
              </a:ext>
            </a:extLst>
          </p:cNvPr>
          <p:cNvSpPr/>
          <p:nvPr/>
        </p:nvSpPr>
        <p:spPr>
          <a:xfrm>
            <a:off x="8450037" y="1786699"/>
            <a:ext cx="1960761" cy="4076409"/>
          </a:xfrm>
          <a:prstGeom prst="rect">
            <a:avLst/>
          </a:prstGeom>
          <a:solidFill>
            <a:srgbClr val="D4D0D0"/>
          </a:solidFill>
          <a:ln>
            <a:solidFill>
              <a:srgbClr val="D4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0" name="Rectangle 219">
            <a:extLst>
              <a:ext uri="{FF2B5EF4-FFF2-40B4-BE49-F238E27FC236}">
                <a16:creationId xmlns:a16="http://schemas.microsoft.com/office/drawing/2014/main" id="{6FB7CA95-580E-ABAF-AA97-442F10694FAB}"/>
              </a:ext>
            </a:extLst>
          </p:cNvPr>
          <p:cNvSpPr/>
          <p:nvPr/>
        </p:nvSpPr>
        <p:spPr>
          <a:xfrm>
            <a:off x="8339223" y="1779453"/>
            <a:ext cx="267331" cy="4076409"/>
          </a:xfrm>
          <a:prstGeom prst="rect">
            <a:avLst/>
          </a:pr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7" name="Rectangle 266">
            <a:extLst>
              <a:ext uri="{FF2B5EF4-FFF2-40B4-BE49-F238E27FC236}">
                <a16:creationId xmlns:a16="http://schemas.microsoft.com/office/drawing/2014/main" id="{01FF530A-672E-2559-2729-B28DA1A11A35}"/>
              </a:ext>
            </a:extLst>
          </p:cNvPr>
          <p:cNvSpPr/>
          <p:nvPr/>
        </p:nvSpPr>
        <p:spPr>
          <a:xfrm>
            <a:off x="8351520" y="1779453"/>
            <a:ext cx="2057043" cy="4076409"/>
          </a:xfrm>
          <a:custGeom>
            <a:avLst/>
            <a:gdLst>
              <a:gd name="csX0" fmla="*/ 0 w 825118"/>
              <a:gd name="csY0" fmla="*/ 0 h 4076409"/>
              <a:gd name="csX1" fmla="*/ 825118 w 825118"/>
              <a:gd name="csY1" fmla="*/ 0 h 4076409"/>
              <a:gd name="csX2" fmla="*/ 825118 w 825118"/>
              <a:gd name="csY2" fmla="*/ 4076409 h 4076409"/>
              <a:gd name="csX3" fmla="*/ 0 w 825118"/>
              <a:gd name="csY3" fmla="*/ 4076409 h 4076409"/>
              <a:gd name="csX4" fmla="*/ 0 w 825118"/>
              <a:gd name="csY4" fmla="*/ 0 h 4076409"/>
              <a:gd name="csX0" fmla="*/ 0 w 825118"/>
              <a:gd name="csY0" fmla="*/ 0 h 4076409"/>
              <a:gd name="csX1" fmla="*/ 825118 w 825118"/>
              <a:gd name="csY1" fmla="*/ 0 h 4076409"/>
              <a:gd name="csX2" fmla="*/ 825118 w 825118"/>
              <a:gd name="csY2" fmla="*/ 4076409 h 4076409"/>
              <a:gd name="csX3" fmla="*/ 0 w 825118"/>
              <a:gd name="csY3" fmla="*/ 4076409 h 4076409"/>
              <a:gd name="csX4" fmla="*/ 0 w 825118"/>
              <a:gd name="csY4" fmla="*/ 0 h 4076409"/>
              <a:gd name="csX0" fmla="*/ 0 w 887435"/>
              <a:gd name="csY0" fmla="*/ 0 h 4076409"/>
              <a:gd name="csX1" fmla="*/ 825118 w 887435"/>
              <a:gd name="csY1" fmla="*/ 0 h 4076409"/>
              <a:gd name="csX2" fmla="*/ 843280 w 887435"/>
              <a:gd name="csY2" fmla="*/ 2690947 h 4076409"/>
              <a:gd name="csX3" fmla="*/ 825118 w 887435"/>
              <a:gd name="csY3" fmla="*/ 4076409 h 4076409"/>
              <a:gd name="csX4" fmla="*/ 0 w 887435"/>
              <a:gd name="csY4" fmla="*/ 4076409 h 4076409"/>
              <a:gd name="csX5" fmla="*/ 0 w 887435"/>
              <a:gd name="csY5" fmla="*/ 0 h 4076409"/>
              <a:gd name="csX0" fmla="*/ 0 w 887435"/>
              <a:gd name="csY0" fmla="*/ 0 h 4076409"/>
              <a:gd name="csX1" fmla="*/ 825118 w 887435"/>
              <a:gd name="csY1" fmla="*/ 0 h 4076409"/>
              <a:gd name="csX2" fmla="*/ 843280 w 887435"/>
              <a:gd name="csY2" fmla="*/ 2690947 h 4076409"/>
              <a:gd name="csX3" fmla="*/ 652398 w 887435"/>
              <a:gd name="csY3" fmla="*/ 4076409 h 4076409"/>
              <a:gd name="csX4" fmla="*/ 0 w 887435"/>
              <a:gd name="csY4" fmla="*/ 4076409 h 4076409"/>
              <a:gd name="csX5" fmla="*/ 0 w 887435"/>
              <a:gd name="csY5" fmla="*/ 0 h 4076409"/>
              <a:gd name="csX0" fmla="*/ 0 w 884465"/>
              <a:gd name="csY0" fmla="*/ 0 h 4076409"/>
              <a:gd name="csX1" fmla="*/ 825118 w 884465"/>
              <a:gd name="csY1" fmla="*/ 0 h 4076409"/>
              <a:gd name="csX2" fmla="*/ 833120 w 884465"/>
              <a:gd name="csY2" fmla="*/ 3005907 h 4076409"/>
              <a:gd name="csX3" fmla="*/ 652398 w 884465"/>
              <a:gd name="csY3" fmla="*/ 4076409 h 4076409"/>
              <a:gd name="csX4" fmla="*/ 0 w 884465"/>
              <a:gd name="csY4" fmla="*/ 4076409 h 4076409"/>
              <a:gd name="csX5" fmla="*/ 0 w 884465"/>
              <a:gd name="csY5" fmla="*/ 0 h 4076409"/>
              <a:gd name="csX0" fmla="*/ 0 w 884465"/>
              <a:gd name="csY0" fmla="*/ 0 h 4076409"/>
              <a:gd name="csX1" fmla="*/ 825118 w 884465"/>
              <a:gd name="csY1" fmla="*/ 0 h 4076409"/>
              <a:gd name="csX2" fmla="*/ 833120 w 884465"/>
              <a:gd name="csY2" fmla="*/ 3005907 h 4076409"/>
              <a:gd name="csX3" fmla="*/ 652398 w 884465"/>
              <a:gd name="csY3" fmla="*/ 4076409 h 4076409"/>
              <a:gd name="csX4" fmla="*/ 0 w 884465"/>
              <a:gd name="csY4" fmla="*/ 4076409 h 4076409"/>
              <a:gd name="csX5" fmla="*/ 0 w 884465"/>
              <a:gd name="csY5" fmla="*/ 0 h 4076409"/>
              <a:gd name="csX0" fmla="*/ 0 w 866459"/>
              <a:gd name="csY0" fmla="*/ 0 h 4076409"/>
              <a:gd name="csX1" fmla="*/ 825118 w 866459"/>
              <a:gd name="csY1" fmla="*/ 0 h 4076409"/>
              <a:gd name="csX2" fmla="*/ 833120 w 866459"/>
              <a:gd name="csY2" fmla="*/ 3005907 h 4076409"/>
              <a:gd name="csX3" fmla="*/ 652398 w 866459"/>
              <a:gd name="csY3" fmla="*/ 4076409 h 4076409"/>
              <a:gd name="csX4" fmla="*/ 0 w 866459"/>
              <a:gd name="csY4" fmla="*/ 4076409 h 4076409"/>
              <a:gd name="csX5" fmla="*/ 0 w 866459"/>
              <a:gd name="csY5" fmla="*/ 0 h 4076409"/>
              <a:gd name="csX0" fmla="*/ 0 w 866459"/>
              <a:gd name="csY0" fmla="*/ 0 h 4076409"/>
              <a:gd name="csX1" fmla="*/ 825118 w 866459"/>
              <a:gd name="csY1" fmla="*/ 0 h 4076409"/>
              <a:gd name="csX2" fmla="*/ 833120 w 866459"/>
              <a:gd name="csY2" fmla="*/ 3005907 h 4076409"/>
              <a:gd name="csX3" fmla="*/ 652398 w 866459"/>
              <a:gd name="csY3" fmla="*/ 4076409 h 4076409"/>
              <a:gd name="csX4" fmla="*/ 0 w 866459"/>
              <a:gd name="csY4" fmla="*/ 4076409 h 4076409"/>
              <a:gd name="csX5" fmla="*/ 0 w 866459"/>
              <a:gd name="csY5" fmla="*/ 0 h 4076409"/>
              <a:gd name="csX0" fmla="*/ 0 w 872451"/>
              <a:gd name="csY0" fmla="*/ 0 h 4076409"/>
              <a:gd name="csX1" fmla="*/ 825118 w 872451"/>
              <a:gd name="csY1" fmla="*/ 0 h 4076409"/>
              <a:gd name="csX2" fmla="*/ 833120 w 872451"/>
              <a:gd name="csY2" fmla="*/ 3005907 h 4076409"/>
              <a:gd name="csX3" fmla="*/ 652398 w 872451"/>
              <a:gd name="csY3" fmla="*/ 4076409 h 4076409"/>
              <a:gd name="csX4" fmla="*/ 0 w 872451"/>
              <a:gd name="csY4" fmla="*/ 4076409 h 4076409"/>
              <a:gd name="csX5" fmla="*/ 0 w 872451"/>
              <a:gd name="csY5" fmla="*/ 0 h 4076409"/>
            </a:gdLst>
            <a:ahLst/>
            <a:cxnLst>
              <a:cxn ang="0">
                <a:pos x="csX0" y="csY0"/>
              </a:cxn>
              <a:cxn ang="0">
                <a:pos x="csX1" y="csY1"/>
              </a:cxn>
              <a:cxn ang="0">
                <a:pos x="csX2" y="csY2"/>
              </a:cxn>
              <a:cxn ang="0">
                <a:pos x="csX3" y="csY3"/>
              </a:cxn>
              <a:cxn ang="0">
                <a:pos x="csX4" y="csY4"/>
              </a:cxn>
              <a:cxn ang="0">
                <a:pos x="csX5" y="csY5"/>
              </a:cxn>
            </a:cxnLst>
            <a:rect l="l" t="t" r="r" b="b"/>
            <a:pathLst>
              <a:path w="872451" h="4076409">
                <a:moveTo>
                  <a:pt x="0" y="0"/>
                </a:moveTo>
                <a:lnTo>
                  <a:pt x="825118" y="0"/>
                </a:lnTo>
                <a:cubicBezTo>
                  <a:pt x="953811" y="480664"/>
                  <a:pt x="772594" y="2468456"/>
                  <a:pt x="833120" y="3005907"/>
                </a:cubicBezTo>
                <a:cubicBezTo>
                  <a:pt x="840850" y="3938441"/>
                  <a:pt x="781091" y="3877672"/>
                  <a:pt x="652398" y="4076409"/>
                </a:cubicBezTo>
                <a:lnTo>
                  <a:pt x="0" y="4076409"/>
                </a:lnTo>
                <a:lnTo>
                  <a:pt x="0" y="0"/>
                </a:lnTo>
                <a:close/>
              </a:path>
            </a:pathLst>
          </a:custGeom>
          <a:solidFill>
            <a:schemeClr val="accent1">
              <a:lumMod val="60000"/>
              <a:lumOff val="40000"/>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268" name="Group 267">
            <a:extLst>
              <a:ext uri="{FF2B5EF4-FFF2-40B4-BE49-F238E27FC236}">
                <a16:creationId xmlns:a16="http://schemas.microsoft.com/office/drawing/2014/main" id="{7912A80E-FE0F-7983-0044-77408E97D14A}"/>
              </a:ext>
            </a:extLst>
          </p:cNvPr>
          <p:cNvGrpSpPr/>
          <p:nvPr/>
        </p:nvGrpSpPr>
        <p:grpSpPr>
          <a:xfrm rot="19663160">
            <a:off x="918008" y="3151414"/>
            <a:ext cx="186513" cy="110111"/>
            <a:chOff x="2134605" y="2890963"/>
            <a:chExt cx="509172" cy="294412"/>
          </a:xfrm>
        </p:grpSpPr>
        <p:sp>
          <p:nvSpPr>
            <p:cNvPr id="270" name="Oval 269">
              <a:extLst>
                <a:ext uri="{FF2B5EF4-FFF2-40B4-BE49-F238E27FC236}">
                  <a16:creationId xmlns:a16="http://schemas.microsoft.com/office/drawing/2014/main" id="{20CC22A7-0F0A-229E-57C7-9FBCC28B2F27}"/>
                </a:ext>
              </a:extLst>
            </p:cNvPr>
            <p:cNvSpPr/>
            <p:nvPr/>
          </p:nvSpPr>
          <p:spPr>
            <a:xfrm>
              <a:off x="2134605" y="2896431"/>
              <a:ext cx="290689" cy="2889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1" name="Oval 270">
              <a:extLst>
                <a:ext uri="{FF2B5EF4-FFF2-40B4-BE49-F238E27FC236}">
                  <a16:creationId xmlns:a16="http://schemas.microsoft.com/office/drawing/2014/main" id="{F09194C5-4BF9-735D-3DD6-1F4A7483AE83}"/>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72" name="Group 271">
            <a:extLst>
              <a:ext uri="{FF2B5EF4-FFF2-40B4-BE49-F238E27FC236}">
                <a16:creationId xmlns:a16="http://schemas.microsoft.com/office/drawing/2014/main" id="{10236C57-751E-26EA-784F-4AF93B6C5123}"/>
              </a:ext>
            </a:extLst>
          </p:cNvPr>
          <p:cNvGrpSpPr/>
          <p:nvPr/>
        </p:nvGrpSpPr>
        <p:grpSpPr>
          <a:xfrm rot="19663160">
            <a:off x="1070408" y="3303814"/>
            <a:ext cx="186513" cy="110111"/>
            <a:chOff x="2134605" y="2890963"/>
            <a:chExt cx="509172" cy="294412"/>
          </a:xfrm>
        </p:grpSpPr>
        <p:sp>
          <p:nvSpPr>
            <p:cNvPr id="273" name="Oval 272">
              <a:extLst>
                <a:ext uri="{FF2B5EF4-FFF2-40B4-BE49-F238E27FC236}">
                  <a16:creationId xmlns:a16="http://schemas.microsoft.com/office/drawing/2014/main" id="{C31914B1-3187-3641-38A4-326AB8C7F679}"/>
                </a:ext>
              </a:extLst>
            </p:cNvPr>
            <p:cNvSpPr/>
            <p:nvPr/>
          </p:nvSpPr>
          <p:spPr>
            <a:xfrm>
              <a:off x="2134605" y="2896431"/>
              <a:ext cx="290689" cy="2889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4" name="Oval 273">
              <a:extLst>
                <a:ext uri="{FF2B5EF4-FFF2-40B4-BE49-F238E27FC236}">
                  <a16:creationId xmlns:a16="http://schemas.microsoft.com/office/drawing/2014/main" id="{67FCA2EB-C81D-09AF-4C8E-1D6FD5EA976F}"/>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75" name="Group 274">
            <a:extLst>
              <a:ext uri="{FF2B5EF4-FFF2-40B4-BE49-F238E27FC236}">
                <a16:creationId xmlns:a16="http://schemas.microsoft.com/office/drawing/2014/main" id="{47F2A6FA-A7F9-7397-5875-353EFD366CC5}"/>
              </a:ext>
            </a:extLst>
          </p:cNvPr>
          <p:cNvGrpSpPr/>
          <p:nvPr/>
        </p:nvGrpSpPr>
        <p:grpSpPr>
          <a:xfrm rot="19663160">
            <a:off x="753463" y="3326803"/>
            <a:ext cx="186513" cy="110111"/>
            <a:chOff x="2134605" y="2890963"/>
            <a:chExt cx="509172" cy="294412"/>
          </a:xfrm>
        </p:grpSpPr>
        <p:sp>
          <p:nvSpPr>
            <p:cNvPr id="276" name="Oval 275">
              <a:extLst>
                <a:ext uri="{FF2B5EF4-FFF2-40B4-BE49-F238E27FC236}">
                  <a16:creationId xmlns:a16="http://schemas.microsoft.com/office/drawing/2014/main" id="{8305C373-012A-CC21-DC2A-316D02550970}"/>
                </a:ext>
              </a:extLst>
            </p:cNvPr>
            <p:cNvSpPr/>
            <p:nvPr/>
          </p:nvSpPr>
          <p:spPr>
            <a:xfrm>
              <a:off x="2134605" y="2896431"/>
              <a:ext cx="290689" cy="2889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7" name="Oval 276">
              <a:extLst>
                <a:ext uri="{FF2B5EF4-FFF2-40B4-BE49-F238E27FC236}">
                  <a16:creationId xmlns:a16="http://schemas.microsoft.com/office/drawing/2014/main" id="{FA799FEC-DA56-F7A5-86DB-05392B4C756C}"/>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78" name="Group 277">
            <a:extLst>
              <a:ext uri="{FF2B5EF4-FFF2-40B4-BE49-F238E27FC236}">
                <a16:creationId xmlns:a16="http://schemas.microsoft.com/office/drawing/2014/main" id="{59ED2938-7BAD-46D0-77E9-035861A849C5}"/>
              </a:ext>
            </a:extLst>
          </p:cNvPr>
          <p:cNvGrpSpPr/>
          <p:nvPr/>
        </p:nvGrpSpPr>
        <p:grpSpPr>
          <a:xfrm rot="9496121">
            <a:off x="1336986" y="4846510"/>
            <a:ext cx="239547" cy="213321"/>
            <a:chOff x="2002547" y="2643281"/>
            <a:chExt cx="866925" cy="756119"/>
          </a:xfrm>
        </p:grpSpPr>
        <p:sp>
          <p:nvSpPr>
            <p:cNvPr id="279" name="Oval 278">
              <a:extLst>
                <a:ext uri="{FF2B5EF4-FFF2-40B4-BE49-F238E27FC236}">
                  <a16:creationId xmlns:a16="http://schemas.microsoft.com/office/drawing/2014/main" id="{2C09DB41-5136-8651-E21A-38F2EEAED32B}"/>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0" name="Oval 279">
              <a:extLst>
                <a:ext uri="{FF2B5EF4-FFF2-40B4-BE49-F238E27FC236}">
                  <a16:creationId xmlns:a16="http://schemas.microsoft.com/office/drawing/2014/main" id="{0526F3A3-2217-B071-C547-570B16273911}"/>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1" name="Oval 280">
              <a:extLst>
                <a:ext uri="{FF2B5EF4-FFF2-40B4-BE49-F238E27FC236}">
                  <a16:creationId xmlns:a16="http://schemas.microsoft.com/office/drawing/2014/main" id="{C391823D-1BB9-3610-B205-A6A43A5E5FCB}"/>
                </a:ext>
              </a:extLst>
            </p:cNvPr>
            <p:cNvSpPr/>
            <p:nvPr/>
          </p:nvSpPr>
          <p:spPr>
            <a:xfrm>
              <a:off x="2365745" y="2898699"/>
              <a:ext cx="503727" cy="50070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82" name="Group 281">
            <a:extLst>
              <a:ext uri="{FF2B5EF4-FFF2-40B4-BE49-F238E27FC236}">
                <a16:creationId xmlns:a16="http://schemas.microsoft.com/office/drawing/2014/main" id="{D390A49D-D1D9-E631-3B3A-D7FB3827AF0C}"/>
              </a:ext>
            </a:extLst>
          </p:cNvPr>
          <p:cNvGrpSpPr/>
          <p:nvPr/>
        </p:nvGrpSpPr>
        <p:grpSpPr>
          <a:xfrm rot="9496121">
            <a:off x="1657717" y="4525719"/>
            <a:ext cx="239547" cy="213321"/>
            <a:chOff x="2002547" y="2643281"/>
            <a:chExt cx="866925" cy="756119"/>
          </a:xfrm>
        </p:grpSpPr>
        <p:sp>
          <p:nvSpPr>
            <p:cNvPr id="283" name="Oval 282">
              <a:extLst>
                <a:ext uri="{FF2B5EF4-FFF2-40B4-BE49-F238E27FC236}">
                  <a16:creationId xmlns:a16="http://schemas.microsoft.com/office/drawing/2014/main" id="{7822B7BD-8E6D-F447-2BBF-C9794E68394F}"/>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4" name="Oval 283">
              <a:extLst>
                <a:ext uri="{FF2B5EF4-FFF2-40B4-BE49-F238E27FC236}">
                  <a16:creationId xmlns:a16="http://schemas.microsoft.com/office/drawing/2014/main" id="{03EA2852-6CC2-A679-83AB-651966AC1473}"/>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5" name="Oval 284">
              <a:extLst>
                <a:ext uri="{FF2B5EF4-FFF2-40B4-BE49-F238E27FC236}">
                  <a16:creationId xmlns:a16="http://schemas.microsoft.com/office/drawing/2014/main" id="{222D5F9D-88CC-DDAF-CCE5-7711F75EC253}"/>
                </a:ext>
              </a:extLst>
            </p:cNvPr>
            <p:cNvSpPr/>
            <p:nvPr/>
          </p:nvSpPr>
          <p:spPr>
            <a:xfrm>
              <a:off x="2365745" y="2898699"/>
              <a:ext cx="503727" cy="50070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239" name="Oval 238">
            <a:extLst>
              <a:ext uri="{FF2B5EF4-FFF2-40B4-BE49-F238E27FC236}">
                <a16:creationId xmlns:a16="http://schemas.microsoft.com/office/drawing/2014/main" id="{05840A71-F7F5-89F7-FBBC-3A4DE26ED36D}"/>
              </a:ext>
            </a:extLst>
          </p:cNvPr>
          <p:cNvSpPr/>
          <p:nvPr/>
        </p:nvSpPr>
        <p:spPr>
          <a:xfrm>
            <a:off x="8812014" y="5262303"/>
            <a:ext cx="482357" cy="482357"/>
          </a:xfrm>
          <a:prstGeom prst="ellipse">
            <a:avLst/>
          </a:prstGeom>
          <a:ln w="57150">
            <a:solidFill>
              <a:srgbClr val="00B0F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0" name="Oval 239">
            <a:extLst>
              <a:ext uri="{FF2B5EF4-FFF2-40B4-BE49-F238E27FC236}">
                <a16:creationId xmlns:a16="http://schemas.microsoft.com/office/drawing/2014/main" id="{F35F8AC9-1506-831A-0284-A397D5916A9A}"/>
              </a:ext>
            </a:extLst>
          </p:cNvPr>
          <p:cNvSpPr/>
          <p:nvPr/>
        </p:nvSpPr>
        <p:spPr>
          <a:xfrm>
            <a:off x="8977879" y="4650762"/>
            <a:ext cx="405279" cy="405279"/>
          </a:xfrm>
          <a:prstGeom prst="ellipse">
            <a:avLst/>
          </a:prstGeom>
          <a:ln w="57150">
            <a:solidFill>
              <a:srgbClr val="00B0F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3" name="Oval 242">
            <a:extLst>
              <a:ext uri="{FF2B5EF4-FFF2-40B4-BE49-F238E27FC236}">
                <a16:creationId xmlns:a16="http://schemas.microsoft.com/office/drawing/2014/main" id="{E0CA35A5-5624-9521-848F-DDA967578EEE}"/>
              </a:ext>
            </a:extLst>
          </p:cNvPr>
          <p:cNvSpPr/>
          <p:nvPr/>
        </p:nvSpPr>
        <p:spPr>
          <a:xfrm>
            <a:off x="8984848" y="3885227"/>
            <a:ext cx="344690" cy="344690"/>
          </a:xfrm>
          <a:prstGeom prst="ellipse">
            <a:avLst/>
          </a:prstGeom>
          <a:ln w="57150">
            <a:solidFill>
              <a:srgbClr val="00B0F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5" name="Oval 244">
            <a:extLst>
              <a:ext uri="{FF2B5EF4-FFF2-40B4-BE49-F238E27FC236}">
                <a16:creationId xmlns:a16="http://schemas.microsoft.com/office/drawing/2014/main" id="{CC44E8C8-E873-DAEC-6237-26C81DFDA66B}"/>
              </a:ext>
            </a:extLst>
          </p:cNvPr>
          <p:cNvSpPr/>
          <p:nvPr/>
        </p:nvSpPr>
        <p:spPr>
          <a:xfrm>
            <a:off x="8817238" y="2664718"/>
            <a:ext cx="826883" cy="826883"/>
          </a:xfrm>
          <a:prstGeom prst="ellipse">
            <a:avLst/>
          </a:prstGeom>
          <a:ln w="57150">
            <a:solidFill>
              <a:srgbClr val="00B0F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6" name="Oval 245">
            <a:extLst>
              <a:ext uri="{FF2B5EF4-FFF2-40B4-BE49-F238E27FC236}">
                <a16:creationId xmlns:a16="http://schemas.microsoft.com/office/drawing/2014/main" id="{7D93451A-1612-D541-8399-BB427C5A331C}"/>
              </a:ext>
            </a:extLst>
          </p:cNvPr>
          <p:cNvSpPr/>
          <p:nvPr/>
        </p:nvSpPr>
        <p:spPr>
          <a:xfrm>
            <a:off x="8890803" y="1869230"/>
            <a:ext cx="629301" cy="629301"/>
          </a:xfrm>
          <a:prstGeom prst="ellipse">
            <a:avLst/>
          </a:prstGeom>
          <a:ln w="57150">
            <a:solidFill>
              <a:srgbClr val="00B0F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1" name="Oval 240">
            <a:extLst>
              <a:ext uri="{FF2B5EF4-FFF2-40B4-BE49-F238E27FC236}">
                <a16:creationId xmlns:a16="http://schemas.microsoft.com/office/drawing/2014/main" id="{2E26B25B-9EFD-37C7-B3D1-12293756C109}"/>
              </a:ext>
            </a:extLst>
          </p:cNvPr>
          <p:cNvSpPr/>
          <p:nvPr/>
        </p:nvSpPr>
        <p:spPr>
          <a:xfrm>
            <a:off x="9536811" y="5001724"/>
            <a:ext cx="629301" cy="629301"/>
          </a:xfrm>
          <a:prstGeom prst="ellipse">
            <a:avLst/>
          </a:prstGeom>
          <a:ln w="57150">
            <a:solidFill>
              <a:srgbClr val="00B0F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2" name="Oval 241">
            <a:extLst>
              <a:ext uri="{FF2B5EF4-FFF2-40B4-BE49-F238E27FC236}">
                <a16:creationId xmlns:a16="http://schemas.microsoft.com/office/drawing/2014/main" id="{3D6490B8-C0BE-A5DA-6564-80263C1F4C98}"/>
              </a:ext>
            </a:extLst>
          </p:cNvPr>
          <p:cNvSpPr/>
          <p:nvPr/>
        </p:nvSpPr>
        <p:spPr>
          <a:xfrm>
            <a:off x="9503275" y="3845542"/>
            <a:ext cx="482357" cy="482357"/>
          </a:xfrm>
          <a:prstGeom prst="ellipse">
            <a:avLst/>
          </a:prstGeom>
          <a:ln w="57150">
            <a:solidFill>
              <a:srgbClr val="00B0F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4" name="Oval 243">
            <a:extLst>
              <a:ext uri="{FF2B5EF4-FFF2-40B4-BE49-F238E27FC236}">
                <a16:creationId xmlns:a16="http://schemas.microsoft.com/office/drawing/2014/main" id="{2D292E83-34B4-D0D4-B411-ED27C24815D3}"/>
              </a:ext>
            </a:extLst>
          </p:cNvPr>
          <p:cNvSpPr/>
          <p:nvPr/>
        </p:nvSpPr>
        <p:spPr>
          <a:xfrm>
            <a:off x="9683756" y="3265078"/>
            <a:ext cx="482357" cy="482357"/>
          </a:xfrm>
          <a:prstGeom prst="ellipse">
            <a:avLst/>
          </a:prstGeom>
          <a:ln w="57150">
            <a:solidFill>
              <a:srgbClr val="00B0F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7" name="Oval 246">
            <a:extLst>
              <a:ext uri="{FF2B5EF4-FFF2-40B4-BE49-F238E27FC236}">
                <a16:creationId xmlns:a16="http://schemas.microsoft.com/office/drawing/2014/main" id="{46FBD6D7-4656-9D46-609E-9198F6B7E899}"/>
              </a:ext>
            </a:extLst>
          </p:cNvPr>
          <p:cNvSpPr/>
          <p:nvPr/>
        </p:nvSpPr>
        <p:spPr>
          <a:xfrm>
            <a:off x="9575510" y="2183880"/>
            <a:ext cx="766881" cy="766881"/>
          </a:xfrm>
          <a:prstGeom prst="ellipse">
            <a:avLst/>
          </a:prstGeom>
          <a:ln w="57150">
            <a:solidFill>
              <a:srgbClr val="00B0F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61" name="Oval 260">
            <a:extLst>
              <a:ext uri="{FF2B5EF4-FFF2-40B4-BE49-F238E27FC236}">
                <a16:creationId xmlns:a16="http://schemas.microsoft.com/office/drawing/2014/main" id="{4B71613B-D2DF-068A-A656-D5F25652B8E6}"/>
              </a:ext>
            </a:extLst>
          </p:cNvPr>
          <p:cNvSpPr/>
          <p:nvPr/>
        </p:nvSpPr>
        <p:spPr>
          <a:xfrm>
            <a:off x="9721602" y="4459008"/>
            <a:ext cx="406663" cy="406663"/>
          </a:xfrm>
          <a:prstGeom prst="ellipse">
            <a:avLst/>
          </a:prstGeom>
          <a:ln w="57150">
            <a:solidFill>
              <a:srgbClr val="00B0F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613C1413-504B-FA3E-49B1-A3C8674FB59A}"/>
              </a:ext>
            </a:extLst>
          </p:cNvPr>
          <p:cNvSpPr txBox="1"/>
          <p:nvPr/>
        </p:nvSpPr>
        <p:spPr>
          <a:xfrm>
            <a:off x="8561104" y="3496416"/>
            <a:ext cx="1096806" cy="338554"/>
          </a:xfrm>
          <a:prstGeom prst="rect">
            <a:avLst/>
          </a:prstGeom>
          <a:noFill/>
        </p:spPr>
        <p:txBody>
          <a:bodyPr wrap="square" rtlCol="0">
            <a:spAutoFit/>
          </a:bodyPr>
          <a:lstStyle/>
          <a:p>
            <a:r>
              <a:rPr lang="en-CA" sz="1600" b="1" dirty="0">
                <a:solidFill>
                  <a:srgbClr val="C00000"/>
                </a:solidFill>
                <a:latin typeface="Arial" panose="020B0604020202020204" pitchFamily="34" charset="0"/>
                <a:cs typeface="Arial" panose="020B0604020202020204" pitchFamily="34" charset="0"/>
              </a:rPr>
              <a:t>Flooding</a:t>
            </a:r>
          </a:p>
        </p:txBody>
      </p:sp>
      <p:grpSp>
        <p:nvGrpSpPr>
          <p:cNvPr id="7" name="Group 6">
            <a:extLst>
              <a:ext uri="{FF2B5EF4-FFF2-40B4-BE49-F238E27FC236}">
                <a16:creationId xmlns:a16="http://schemas.microsoft.com/office/drawing/2014/main" id="{BB27AC54-CFB8-8E15-12D3-089C4FF2D08E}"/>
              </a:ext>
            </a:extLst>
          </p:cNvPr>
          <p:cNvGrpSpPr/>
          <p:nvPr/>
        </p:nvGrpSpPr>
        <p:grpSpPr>
          <a:xfrm rot="19663160">
            <a:off x="11494797" y="2526543"/>
            <a:ext cx="234885" cy="173401"/>
            <a:chOff x="2002547" y="2716275"/>
            <a:chExt cx="641230" cy="463634"/>
          </a:xfrm>
        </p:grpSpPr>
        <p:sp>
          <p:nvSpPr>
            <p:cNvPr id="8" name="Oval 7">
              <a:extLst>
                <a:ext uri="{FF2B5EF4-FFF2-40B4-BE49-F238E27FC236}">
                  <a16:creationId xmlns:a16="http://schemas.microsoft.com/office/drawing/2014/main" id="{C16BCAF1-FBD5-72A8-58A8-B2476DFE4620}"/>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Oval 8">
              <a:extLst>
                <a:ext uri="{FF2B5EF4-FFF2-40B4-BE49-F238E27FC236}">
                  <a16:creationId xmlns:a16="http://schemas.microsoft.com/office/drawing/2014/main" id="{EE623A1C-8290-60E7-DF0C-4B1499225CFF}"/>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283318CF-925B-60C9-1A9E-4B7D3DAB0299}"/>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1" name="Group 10">
            <a:extLst>
              <a:ext uri="{FF2B5EF4-FFF2-40B4-BE49-F238E27FC236}">
                <a16:creationId xmlns:a16="http://schemas.microsoft.com/office/drawing/2014/main" id="{AAF2B8EA-6286-69C4-530E-6D88CE38E486}"/>
              </a:ext>
            </a:extLst>
          </p:cNvPr>
          <p:cNvGrpSpPr/>
          <p:nvPr/>
        </p:nvGrpSpPr>
        <p:grpSpPr>
          <a:xfrm rot="19663160">
            <a:off x="11513612" y="2947735"/>
            <a:ext cx="234885" cy="173401"/>
            <a:chOff x="2002547" y="2716275"/>
            <a:chExt cx="641230" cy="463634"/>
          </a:xfrm>
        </p:grpSpPr>
        <p:sp>
          <p:nvSpPr>
            <p:cNvPr id="12" name="Oval 11">
              <a:extLst>
                <a:ext uri="{FF2B5EF4-FFF2-40B4-BE49-F238E27FC236}">
                  <a16:creationId xmlns:a16="http://schemas.microsoft.com/office/drawing/2014/main" id="{10853597-9A91-EC69-0A73-F93BA943F683}"/>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Oval 12">
              <a:extLst>
                <a:ext uri="{FF2B5EF4-FFF2-40B4-BE49-F238E27FC236}">
                  <a16:creationId xmlns:a16="http://schemas.microsoft.com/office/drawing/2014/main" id="{E121EBBE-B71F-8593-5CDE-63849C7A03AB}"/>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Oval 13">
              <a:extLst>
                <a:ext uri="{FF2B5EF4-FFF2-40B4-BE49-F238E27FC236}">
                  <a16:creationId xmlns:a16="http://schemas.microsoft.com/office/drawing/2014/main" id="{F0127383-4E71-5034-658C-ED64BE8953BE}"/>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5" name="Group 14">
            <a:extLst>
              <a:ext uri="{FF2B5EF4-FFF2-40B4-BE49-F238E27FC236}">
                <a16:creationId xmlns:a16="http://schemas.microsoft.com/office/drawing/2014/main" id="{327A909D-B7D9-7D48-B214-A250759E561F}"/>
              </a:ext>
            </a:extLst>
          </p:cNvPr>
          <p:cNvGrpSpPr/>
          <p:nvPr/>
        </p:nvGrpSpPr>
        <p:grpSpPr>
          <a:xfrm rot="19663160">
            <a:off x="11591987" y="3511212"/>
            <a:ext cx="234885" cy="173401"/>
            <a:chOff x="2002547" y="2716275"/>
            <a:chExt cx="641230" cy="463634"/>
          </a:xfrm>
        </p:grpSpPr>
        <p:sp>
          <p:nvSpPr>
            <p:cNvPr id="17" name="Oval 16">
              <a:extLst>
                <a:ext uri="{FF2B5EF4-FFF2-40B4-BE49-F238E27FC236}">
                  <a16:creationId xmlns:a16="http://schemas.microsoft.com/office/drawing/2014/main" id="{84312965-F57F-C306-F9BD-501103FC34D3}"/>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Oval 17">
              <a:extLst>
                <a:ext uri="{FF2B5EF4-FFF2-40B4-BE49-F238E27FC236}">
                  <a16:creationId xmlns:a16="http://schemas.microsoft.com/office/drawing/2014/main" id="{8C2F8EB7-95AB-358A-6735-9D1CB43819E5}"/>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Oval 18">
              <a:extLst>
                <a:ext uri="{FF2B5EF4-FFF2-40B4-BE49-F238E27FC236}">
                  <a16:creationId xmlns:a16="http://schemas.microsoft.com/office/drawing/2014/main" id="{93F6D00A-1DFC-350C-A3AC-697AA0FB2379}"/>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0" name="Group 19">
            <a:extLst>
              <a:ext uri="{FF2B5EF4-FFF2-40B4-BE49-F238E27FC236}">
                <a16:creationId xmlns:a16="http://schemas.microsoft.com/office/drawing/2014/main" id="{5CACF8AF-AC7A-1040-4D48-088AEAA0C310}"/>
              </a:ext>
            </a:extLst>
          </p:cNvPr>
          <p:cNvGrpSpPr/>
          <p:nvPr/>
        </p:nvGrpSpPr>
        <p:grpSpPr>
          <a:xfrm rot="19663160">
            <a:off x="11592503" y="3798526"/>
            <a:ext cx="234885" cy="173401"/>
            <a:chOff x="2002547" y="2716275"/>
            <a:chExt cx="641230" cy="463634"/>
          </a:xfrm>
        </p:grpSpPr>
        <p:sp>
          <p:nvSpPr>
            <p:cNvPr id="21" name="Oval 20">
              <a:extLst>
                <a:ext uri="{FF2B5EF4-FFF2-40B4-BE49-F238E27FC236}">
                  <a16:creationId xmlns:a16="http://schemas.microsoft.com/office/drawing/2014/main" id="{E39E42BB-BE5A-E1EE-F8A3-4A8BFEB5413B}"/>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Oval 21">
              <a:extLst>
                <a:ext uri="{FF2B5EF4-FFF2-40B4-BE49-F238E27FC236}">
                  <a16:creationId xmlns:a16="http://schemas.microsoft.com/office/drawing/2014/main" id="{6EC4F38F-F1A3-E25C-11B2-0C0EB3EE498B}"/>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Oval 22">
              <a:extLst>
                <a:ext uri="{FF2B5EF4-FFF2-40B4-BE49-F238E27FC236}">
                  <a16:creationId xmlns:a16="http://schemas.microsoft.com/office/drawing/2014/main" id="{A6350634-F4A5-F0F2-5D51-D252D4C785FD}"/>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4" name="Group 23">
            <a:extLst>
              <a:ext uri="{FF2B5EF4-FFF2-40B4-BE49-F238E27FC236}">
                <a16:creationId xmlns:a16="http://schemas.microsoft.com/office/drawing/2014/main" id="{DC6ABA37-7145-14DB-574D-27DDA1BF75CD}"/>
              </a:ext>
            </a:extLst>
          </p:cNvPr>
          <p:cNvGrpSpPr/>
          <p:nvPr/>
        </p:nvGrpSpPr>
        <p:grpSpPr>
          <a:xfrm rot="19663160">
            <a:off x="11491244" y="4620783"/>
            <a:ext cx="234885" cy="173401"/>
            <a:chOff x="2002547" y="2716275"/>
            <a:chExt cx="641230" cy="463634"/>
          </a:xfrm>
        </p:grpSpPr>
        <p:sp>
          <p:nvSpPr>
            <p:cNvPr id="25" name="Oval 24">
              <a:extLst>
                <a:ext uri="{FF2B5EF4-FFF2-40B4-BE49-F238E27FC236}">
                  <a16:creationId xmlns:a16="http://schemas.microsoft.com/office/drawing/2014/main" id="{0C2379F4-3420-7F34-7BBE-0817C7C68C2C}"/>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Oval 25">
              <a:extLst>
                <a:ext uri="{FF2B5EF4-FFF2-40B4-BE49-F238E27FC236}">
                  <a16:creationId xmlns:a16="http://schemas.microsoft.com/office/drawing/2014/main" id="{FBE99509-26AE-D3C8-15C4-419BD36D016E}"/>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Oval 26">
              <a:extLst>
                <a:ext uri="{FF2B5EF4-FFF2-40B4-BE49-F238E27FC236}">
                  <a16:creationId xmlns:a16="http://schemas.microsoft.com/office/drawing/2014/main" id="{E9E42AC0-CC8B-C003-0B27-630A2456EE8D}"/>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8" name="Group 27">
            <a:extLst>
              <a:ext uri="{FF2B5EF4-FFF2-40B4-BE49-F238E27FC236}">
                <a16:creationId xmlns:a16="http://schemas.microsoft.com/office/drawing/2014/main" id="{0C3FB89D-9F96-0607-2B1A-1DAFF9078603}"/>
              </a:ext>
            </a:extLst>
          </p:cNvPr>
          <p:cNvGrpSpPr/>
          <p:nvPr/>
        </p:nvGrpSpPr>
        <p:grpSpPr>
          <a:xfrm rot="19663160">
            <a:off x="11548068" y="4348738"/>
            <a:ext cx="234885" cy="173401"/>
            <a:chOff x="2002547" y="2716275"/>
            <a:chExt cx="641230" cy="463634"/>
          </a:xfrm>
        </p:grpSpPr>
        <p:sp>
          <p:nvSpPr>
            <p:cNvPr id="29" name="Oval 28">
              <a:extLst>
                <a:ext uri="{FF2B5EF4-FFF2-40B4-BE49-F238E27FC236}">
                  <a16:creationId xmlns:a16="http://schemas.microsoft.com/office/drawing/2014/main" id="{56BBA5C5-62E9-624E-3DDA-AB8DB05B19F0}"/>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Oval 29">
              <a:extLst>
                <a:ext uri="{FF2B5EF4-FFF2-40B4-BE49-F238E27FC236}">
                  <a16:creationId xmlns:a16="http://schemas.microsoft.com/office/drawing/2014/main" id="{B95F2582-0510-DB94-5799-DD2C6D0ED3AD}"/>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1" name="Oval 30">
              <a:extLst>
                <a:ext uri="{FF2B5EF4-FFF2-40B4-BE49-F238E27FC236}">
                  <a16:creationId xmlns:a16="http://schemas.microsoft.com/office/drawing/2014/main" id="{7675E26A-B769-42E6-5AC1-077D141AB6D5}"/>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35" name="Arrow: Right 34">
            <a:extLst>
              <a:ext uri="{FF2B5EF4-FFF2-40B4-BE49-F238E27FC236}">
                <a16:creationId xmlns:a16="http://schemas.microsoft.com/office/drawing/2014/main" id="{243082E9-C687-8595-B8F7-91EAC1899131}"/>
              </a:ext>
            </a:extLst>
          </p:cNvPr>
          <p:cNvSpPr/>
          <p:nvPr/>
        </p:nvSpPr>
        <p:spPr>
          <a:xfrm rot="5400000">
            <a:off x="6373772" y="3662174"/>
            <a:ext cx="168936" cy="180516"/>
          </a:xfrm>
          <a:prstGeom prst="rightArrow">
            <a:avLst>
              <a:gd name="adj1" fmla="val 100000"/>
              <a:gd name="adj2" fmla="val 4664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FF0000"/>
              </a:solidFill>
            </a:endParaRPr>
          </a:p>
        </p:txBody>
      </p:sp>
      <p:sp>
        <p:nvSpPr>
          <p:cNvPr id="36" name="Arrow: Right 35">
            <a:extLst>
              <a:ext uri="{FF2B5EF4-FFF2-40B4-BE49-F238E27FC236}">
                <a16:creationId xmlns:a16="http://schemas.microsoft.com/office/drawing/2014/main" id="{3B3984AF-2E77-C03D-C955-F5D45B2A9E1D}"/>
              </a:ext>
            </a:extLst>
          </p:cNvPr>
          <p:cNvSpPr/>
          <p:nvPr/>
        </p:nvSpPr>
        <p:spPr>
          <a:xfrm rot="16200000">
            <a:off x="6373772" y="3865337"/>
            <a:ext cx="168937" cy="180514"/>
          </a:xfrm>
          <a:prstGeom prst="rightArrow">
            <a:avLst>
              <a:gd name="adj1" fmla="val 100000"/>
              <a:gd name="adj2" fmla="val 48192"/>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Cross 36">
            <a:extLst>
              <a:ext uri="{FF2B5EF4-FFF2-40B4-BE49-F238E27FC236}">
                <a16:creationId xmlns:a16="http://schemas.microsoft.com/office/drawing/2014/main" id="{EDEF4D2E-1807-67B1-D8D5-373EBFC11725}"/>
              </a:ext>
            </a:extLst>
          </p:cNvPr>
          <p:cNvSpPr/>
          <p:nvPr/>
        </p:nvSpPr>
        <p:spPr>
          <a:xfrm rot="18900000">
            <a:off x="10161611" y="3848262"/>
            <a:ext cx="418621" cy="418621"/>
          </a:xfrm>
          <a:prstGeom prst="plus">
            <a:avLst>
              <a:gd name="adj" fmla="val 38825"/>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8100000" scaled="1"/>
            <a:tileRect/>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Cross 37">
            <a:extLst>
              <a:ext uri="{FF2B5EF4-FFF2-40B4-BE49-F238E27FC236}">
                <a16:creationId xmlns:a16="http://schemas.microsoft.com/office/drawing/2014/main" id="{C988BEEB-2201-A575-D6CA-A66CACA13C44}"/>
              </a:ext>
            </a:extLst>
          </p:cNvPr>
          <p:cNvSpPr/>
          <p:nvPr/>
        </p:nvSpPr>
        <p:spPr>
          <a:xfrm rot="18900000">
            <a:off x="10139342" y="2894747"/>
            <a:ext cx="418621" cy="418621"/>
          </a:xfrm>
          <a:prstGeom prst="plus">
            <a:avLst>
              <a:gd name="adj" fmla="val 38825"/>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8100000" scaled="1"/>
            <a:tileRect/>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Cross 38">
            <a:extLst>
              <a:ext uri="{FF2B5EF4-FFF2-40B4-BE49-F238E27FC236}">
                <a16:creationId xmlns:a16="http://schemas.microsoft.com/office/drawing/2014/main" id="{9EF50C9F-6327-BBD3-5C3A-C4FF1A81BCB0}"/>
              </a:ext>
            </a:extLst>
          </p:cNvPr>
          <p:cNvSpPr/>
          <p:nvPr/>
        </p:nvSpPr>
        <p:spPr>
          <a:xfrm rot="18900000">
            <a:off x="10173290" y="4414044"/>
            <a:ext cx="418621" cy="418621"/>
          </a:xfrm>
          <a:prstGeom prst="plus">
            <a:avLst>
              <a:gd name="adj" fmla="val 38825"/>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8100000" scaled="1"/>
            <a:tileRect/>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4" name="Arc 223">
            <a:extLst>
              <a:ext uri="{FF2B5EF4-FFF2-40B4-BE49-F238E27FC236}">
                <a16:creationId xmlns:a16="http://schemas.microsoft.com/office/drawing/2014/main" id="{D748AB7A-3085-2A79-B795-62DDD4CE7BFB}"/>
              </a:ext>
            </a:extLst>
          </p:cNvPr>
          <p:cNvSpPr/>
          <p:nvPr/>
        </p:nvSpPr>
        <p:spPr>
          <a:xfrm rot="16901988">
            <a:off x="3848968" y="2671188"/>
            <a:ext cx="532447" cy="1407801"/>
          </a:xfrm>
          <a:prstGeom prst="arc">
            <a:avLst>
              <a:gd name="adj1" fmla="val 16200000"/>
              <a:gd name="adj2" fmla="val 2679225"/>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32" name="TextBox 31">
            <a:extLst>
              <a:ext uri="{FF2B5EF4-FFF2-40B4-BE49-F238E27FC236}">
                <a16:creationId xmlns:a16="http://schemas.microsoft.com/office/drawing/2014/main" id="{42939680-FCFD-5049-3E24-381F458D2408}"/>
              </a:ext>
            </a:extLst>
          </p:cNvPr>
          <p:cNvSpPr txBox="1"/>
          <p:nvPr/>
        </p:nvSpPr>
        <p:spPr>
          <a:xfrm>
            <a:off x="1488172" y="2560865"/>
            <a:ext cx="1130973" cy="307777"/>
          </a:xfrm>
          <a:prstGeom prst="rect">
            <a:avLst/>
          </a:prstGeom>
          <a:noFill/>
        </p:spPr>
        <p:txBody>
          <a:bodyPr wrap="square" rtlCol="0">
            <a:spAutoFit/>
          </a:bodyPr>
          <a:lstStyle/>
          <a:p>
            <a:r>
              <a:rPr lang="en-CA" sz="1400" b="1" dirty="0">
                <a:solidFill>
                  <a:srgbClr val="36454F"/>
                </a:solidFill>
                <a:latin typeface="Arial" panose="020B0604020202020204" pitchFamily="34" charset="0"/>
                <a:cs typeface="Arial" panose="020B0604020202020204" pitchFamily="34" charset="0"/>
              </a:rPr>
              <a:t>Anode</a:t>
            </a:r>
          </a:p>
        </p:txBody>
      </p:sp>
      <p:sp>
        <p:nvSpPr>
          <p:cNvPr id="33" name="TextBox 32">
            <a:extLst>
              <a:ext uri="{FF2B5EF4-FFF2-40B4-BE49-F238E27FC236}">
                <a16:creationId xmlns:a16="http://schemas.microsoft.com/office/drawing/2014/main" id="{69D2EA41-9BF6-A230-9D4E-2CA4B77A86C7}"/>
              </a:ext>
            </a:extLst>
          </p:cNvPr>
          <p:cNvSpPr txBox="1"/>
          <p:nvPr/>
        </p:nvSpPr>
        <p:spPr>
          <a:xfrm>
            <a:off x="3895935" y="2589466"/>
            <a:ext cx="1408986" cy="307777"/>
          </a:xfrm>
          <a:prstGeom prst="rect">
            <a:avLst/>
          </a:prstGeom>
          <a:noFill/>
        </p:spPr>
        <p:txBody>
          <a:bodyPr wrap="square" rtlCol="0">
            <a:spAutoFit/>
          </a:bodyPr>
          <a:lstStyle/>
          <a:p>
            <a:r>
              <a:rPr lang="en-CA" sz="1400" b="1" dirty="0">
                <a:solidFill>
                  <a:srgbClr val="36454F"/>
                </a:solidFill>
                <a:latin typeface="Arial" panose="020B0604020202020204" pitchFamily="34" charset="0"/>
                <a:cs typeface="Arial" panose="020B0604020202020204" pitchFamily="34" charset="0"/>
              </a:rPr>
              <a:t>Cathode</a:t>
            </a:r>
          </a:p>
        </p:txBody>
      </p:sp>
      <p:sp>
        <p:nvSpPr>
          <p:cNvPr id="34" name="TextBox 33">
            <a:extLst>
              <a:ext uri="{FF2B5EF4-FFF2-40B4-BE49-F238E27FC236}">
                <a16:creationId xmlns:a16="http://schemas.microsoft.com/office/drawing/2014/main" id="{18AE8A97-38AA-9194-7263-BB7DBEE1AD25}"/>
              </a:ext>
            </a:extLst>
          </p:cNvPr>
          <p:cNvSpPr txBox="1"/>
          <p:nvPr/>
        </p:nvSpPr>
        <p:spPr>
          <a:xfrm>
            <a:off x="1858348" y="5214798"/>
            <a:ext cx="936767" cy="400110"/>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Catalyst coated GDL</a:t>
            </a:r>
          </a:p>
        </p:txBody>
      </p:sp>
      <p:sp>
        <p:nvSpPr>
          <p:cNvPr id="40" name="TextBox 39">
            <a:extLst>
              <a:ext uri="{FF2B5EF4-FFF2-40B4-BE49-F238E27FC236}">
                <a16:creationId xmlns:a16="http://schemas.microsoft.com/office/drawing/2014/main" id="{6552EF71-E209-E617-28D7-A053733116DD}"/>
              </a:ext>
            </a:extLst>
          </p:cNvPr>
          <p:cNvSpPr txBox="1"/>
          <p:nvPr/>
        </p:nvSpPr>
        <p:spPr>
          <a:xfrm>
            <a:off x="665315" y="5286828"/>
            <a:ext cx="1376094" cy="246221"/>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Flow Fields</a:t>
            </a:r>
          </a:p>
        </p:txBody>
      </p:sp>
      <p:sp>
        <p:nvSpPr>
          <p:cNvPr id="41" name="TextBox 40">
            <a:extLst>
              <a:ext uri="{FF2B5EF4-FFF2-40B4-BE49-F238E27FC236}">
                <a16:creationId xmlns:a16="http://schemas.microsoft.com/office/drawing/2014/main" id="{F86D86BF-7BEE-57D5-68DC-D02561EED51B}"/>
              </a:ext>
            </a:extLst>
          </p:cNvPr>
          <p:cNvSpPr txBox="1"/>
          <p:nvPr/>
        </p:nvSpPr>
        <p:spPr>
          <a:xfrm>
            <a:off x="2606927" y="5214798"/>
            <a:ext cx="936767" cy="246221"/>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Membrane</a:t>
            </a:r>
          </a:p>
        </p:txBody>
      </p:sp>
      <p:sp>
        <p:nvSpPr>
          <p:cNvPr id="42" name="TextBox 41">
            <a:extLst>
              <a:ext uri="{FF2B5EF4-FFF2-40B4-BE49-F238E27FC236}">
                <a16:creationId xmlns:a16="http://schemas.microsoft.com/office/drawing/2014/main" id="{7B739253-83A0-7803-C3BA-3E678BA39FA6}"/>
              </a:ext>
            </a:extLst>
          </p:cNvPr>
          <p:cNvSpPr txBox="1"/>
          <p:nvPr/>
        </p:nvSpPr>
        <p:spPr>
          <a:xfrm>
            <a:off x="3360633" y="5214798"/>
            <a:ext cx="1026632" cy="553998"/>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Catalyst coated GDL</a:t>
            </a:r>
          </a:p>
          <a:p>
            <a:pPr algn="ctr"/>
            <a:endParaRPr lang="en-CA" sz="1000" b="1" dirty="0">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063D8ABF-0D2F-14D5-9EC2-2A4A9538EE76}"/>
              </a:ext>
            </a:extLst>
          </p:cNvPr>
          <p:cNvSpPr txBox="1"/>
          <p:nvPr/>
        </p:nvSpPr>
        <p:spPr>
          <a:xfrm>
            <a:off x="4109214" y="5289211"/>
            <a:ext cx="1326752" cy="246221"/>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Flow Fields</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535EAF9B-A3CB-F45E-8D82-85E79E16FDED}"/>
                  </a:ext>
                </a:extLst>
              </p:cNvPr>
              <p:cNvSpPr txBox="1"/>
              <p:nvPr/>
            </p:nvSpPr>
            <p:spPr>
              <a:xfrm>
                <a:off x="315041" y="3617894"/>
                <a:ext cx="1939956" cy="4380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1200" b="1" i="1" smtClean="0">
                              <a:solidFill>
                                <a:srgbClr val="836967"/>
                              </a:solidFill>
                              <a:latin typeface="Cambria Math" panose="02040503050406030204" pitchFamily="18" charset="0"/>
                            </a:rPr>
                          </m:ctrlPr>
                        </m:sSubPr>
                        <m:e>
                          <m:r>
                            <a:rPr lang="en-CA" sz="1200" b="1" i="0">
                              <a:latin typeface="Cambria Math" panose="02040503050406030204" pitchFamily="18" charset="0"/>
                            </a:rPr>
                            <m:t>𝐇</m:t>
                          </m:r>
                        </m:e>
                        <m:sub>
                          <m:r>
                            <a:rPr lang="en-CA" sz="1200" b="1" i="0">
                              <a:latin typeface="Cambria Math" panose="02040503050406030204" pitchFamily="18" charset="0"/>
                            </a:rPr>
                            <m:t>𝟐</m:t>
                          </m:r>
                        </m:sub>
                      </m:sSub>
                      <m:r>
                        <a:rPr lang="en-CA" sz="1200" b="1" i="0">
                          <a:latin typeface="Cambria Math" panose="02040503050406030204" pitchFamily="18" charset="0"/>
                        </a:rPr>
                        <m:t>𝐎</m:t>
                      </m:r>
                      <m:r>
                        <a:rPr lang="en-CA" sz="1200" b="1" i="0">
                          <a:latin typeface="Cambria Math" panose="02040503050406030204" pitchFamily="18" charset="0"/>
                        </a:rPr>
                        <m:t>→</m:t>
                      </m:r>
                      <m:r>
                        <a:rPr lang="en-CA" sz="1200" b="1" i="0">
                          <a:latin typeface="Cambria Math" panose="02040503050406030204" pitchFamily="18" charset="0"/>
                        </a:rPr>
                        <m:t>𝟐</m:t>
                      </m:r>
                      <m:sSup>
                        <m:sSupPr>
                          <m:ctrlPr>
                            <a:rPr lang="en-CA" sz="1200" b="1" i="1">
                              <a:solidFill>
                                <a:srgbClr val="836967"/>
                              </a:solidFill>
                              <a:latin typeface="Cambria Math" panose="02040503050406030204" pitchFamily="18" charset="0"/>
                            </a:rPr>
                          </m:ctrlPr>
                        </m:sSupPr>
                        <m:e>
                          <m:r>
                            <a:rPr lang="en-CA" sz="1200" b="1" i="0">
                              <a:latin typeface="Cambria Math" panose="02040503050406030204" pitchFamily="18" charset="0"/>
                            </a:rPr>
                            <m:t>𝐇</m:t>
                          </m:r>
                        </m:e>
                        <m:sup>
                          <m:r>
                            <a:rPr lang="en-CA" sz="1200" b="1" i="0">
                              <a:latin typeface="Cambria Math" panose="02040503050406030204" pitchFamily="18" charset="0"/>
                            </a:rPr>
                            <m:t>+</m:t>
                          </m:r>
                        </m:sup>
                      </m:sSup>
                      <m:r>
                        <a:rPr lang="en-CA" sz="1200" b="1" i="0">
                          <a:latin typeface="Cambria Math" panose="02040503050406030204" pitchFamily="18" charset="0"/>
                        </a:rPr>
                        <m:t>+</m:t>
                      </m:r>
                      <m:f>
                        <m:fPr>
                          <m:ctrlPr>
                            <a:rPr lang="en-CA" sz="1200" b="1" i="1">
                              <a:solidFill>
                                <a:srgbClr val="836967"/>
                              </a:solidFill>
                              <a:latin typeface="Cambria Math" panose="02040503050406030204" pitchFamily="18" charset="0"/>
                            </a:rPr>
                          </m:ctrlPr>
                        </m:fPr>
                        <m:num>
                          <m:r>
                            <a:rPr lang="en-CA" sz="1200" b="1" i="0">
                              <a:latin typeface="Cambria Math" panose="02040503050406030204" pitchFamily="18" charset="0"/>
                            </a:rPr>
                            <m:t>𝟏</m:t>
                          </m:r>
                        </m:num>
                        <m:den>
                          <m:r>
                            <a:rPr lang="en-CA" sz="1200" b="1" i="0">
                              <a:latin typeface="Cambria Math" panose="02040503050406030204" pitchFamily="18" charset="0"/>
                            </a:rPr>
                            <m:t>𝟐</m:t>
                          </m:r>
                        </m:den>
                      </m:f>
                      <m:sSub>
                        <m:sSubPr>
                          <m:ctrlPr>
                            <a:rPr lang="en-CA" sz="1200" b="1" i="1">
                              <a:solidFill>
                                <a:srgbClr val="836967"/>
                              </a:solidFill>
                              <a:latin typeface="Cambria Math" panose="02040503050406030204" pitchFamily="18" charset="0"/>
                            </a:rPr>
                          </m:ctrlPr>
                        </m:sSubPr>
                        <m:e>
                          <m:r>
                            <a:rPr lang="en-CA" sz="1200" b="1" i="0">
                              <a:latin typeface="Cambria Math" panose="02040503050406030204" pitchFamily="18" charset="0"/>
                            </a:rPr>
                            <m:t>𝐎</m:t>
                          </m:r>
                        </m:e>
                        <m:sub>
                          <m:r>
                            <a:rPr lang="en-CA" sz="1200" b="1" i="0">
                              <a:latin typeface="Cambria Math" panose="02040503050406030204" pitchFamily="18" charset="0"/>
                            </a:rPr>
                            <m:t>𝟐</m:t>
                          </m:r>
                        </m:sub>
                      </m:sSub>
                      <m:r>
                        <a:rPr lang="en-CA" sz="1200" b="1" i="0">
                          <a:latin typeface="Cambria Math" panose="02040503050406030204" pitchFamily="18" charset="0"/>
                        </a:rPr>
                        <m:t>+</m:t>
                      </m:r>
                      <m:r>
                        <a:rPr lang="en-CA" sz="1200" b="1" i="0">
                          <a:latin typeface="Cambria Math" panose="02040503050406030204" pitchFamily="18" charset="0"/>
                        </a:rPr>
                        <m:t>𝟐</m:t>
                      </m:r>
                      <m:sSup>
                        <m:sSupPr>
                          <m:ctrlPr>
                            <a:rPr lang="en-CA" sz="1200" b="1" i="1">
                              <a:solidFill>
                                <a:srgbClr val="836967"/>
                              </a:solidFill>
                              <a:latin typeface="Cambria Math" panose="02040503050406030204" pitchFamily="18" charset="0"/>
                            </a:rPr>
                          </m:ctrlPr>
                        </m:sSupPr>
                        <m:e>
                          <m:r>
                            <a:rPr lang="en-CA" sz="1200" b="1" i="0">
                              <a:latin typeface="Cambria Math" panose="02040503050406030204" pitchFamily="18" charset="0"/>
                            </a:rPr>
                            <m:t>𝐞</m:t>
                          </m:r>
                        </m:e>
                        <m:sup>
                          <m:r>
                            <a:rPr lang="en-CA" sz="1200" b="1" i="0">
                              <a:latin typeface="Cambria Math" panose="02040503050406030204" pitchFamily="18" charset="0"/>
                            </a:rPr>
                            <m:t>−</m:t>
                          </m:r>
                        </m:sup>
                      </m:sSup>
                    </m:oMath>
                  </m:oMathPara>
                </a14:m>
                <a:endParaRPr lang="en-CA" sz="1200" b="1" dirty="0"/>
              </a:p>
            </p:txBody>
          </p:sp>
        </mc:Choice>
        <mc:Fallback xmlns="">
          <p:sp>
            <p:nvSpPr>
              <p:cNvPr id="44" name="TextBox 43">
                <a:extLst>
                  <a:ext uri="{FF2B5EF4-FFF2-40B4-BE49-F238E27FC236}">
                    <a16:creationId xmlns:a16="http://schemas.microsoft.com/office/drawing/2014/main" id="{535EAF9B-A3CB-F45E-8D82-85E79E16FDED}"/>
                  </a:ext>
                </a:extLst>
              </p:cNvPr>
              <p:cNvSpPr txBox="1">
                <a:spLocks noRot="1" noChangeAspect="1" noMove="1" noResize="1" noEditPoints="1" noAdjustHandles="1" noChangeArrowheads="1" noChangeShapeType="1" noTextEdit="1"/>
              </p:cNvSpPr>
              <p:nvPr/>
            </p:nvSpPr>
            <p:spPr>
              <a:xfrm>
                <a:off x="315041" y="3617894"/>
                <a:ext cx="1939956" cy="438005"/>
              </a:xfrm>
              <a:prstGeom prst="rect">
                <a:avLst/>
              </a:prstGeom>
              <a:blipFill>
                <a:blip r:embed="rId3"/>
                <a:stretch>
                  <a:fillRect b="-1389"/>
                </a:stretch>
              </a:blipFill>
            </p:spPr>
            <p:txBody>
              <a:bodyPr/>
              <a:lstStyle/>
              <a:p>
                <a:r>
                  <a:rPr lang="en-CA">
                    <a:noFill/>
                  </a:rPr>
                  <a:t> </a:t>
                </a:r>
              </a:p>
            </p:txBody>
          </p:sp>
        </mc:Fallback>
      </mc:AlternateContent>
      <p:sp>
        <p:nvSpPr>
          <p:cNvPr id="45" name="TextBox 44">
            <a:extLst>
              <a:ext uri="{FF2B5EF4-FFF2-40B4-BE49-F238E27FC236}">
                <a16:creationId xmlns:a16="http://schemas.microsoft.com/office/drawing/2014/main" id="{7A5C3DF3-F59C-527B-D431-9F85102A4AA8}"/>
              </a:ext>
            </a:extLst>
          </p:cNvPr>
          <p:cNvSpPr txBox="1"/>
          <p:nvPr/>
        </p:nvSpPr>
        <p:spPr>
          <a:xfrm>
            <a:off x="462171" y="4594695"/>
            <a:ext cx="993252"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KOH (l)</a:t>
            </a:r>
          </a:p>
        </p:txBody>
      </p:sp>
      <p:sp>
        <p:nvSpPr>
          <p:cNvPr id="46" name="TextBox 45">
            <a:extLst>
              <a:ext uri="{FF2B5EF4-FFF2-40B4-BE49-F238E27FC236}">
                <a16:creationId xmlns:a16="http://schemas.microsoft.com/office/drawing/2014/main" id="{89B23465-759E-46E1-7B62-8CCAFADC7C97}"/>
              </a:ext>
            </a:extLst>
          </p:cNvPr>
          <p:cNvSpPr txBox="1"/>
          <p:nvPr/>
        </p:nvSpPr>
        <p:spPr>
          <a:xfrm>
            <a:off x="4713474" y="4594695"/>
            <a:ext cx="633087"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CO</a:t>
            </a:r>
            <a:r>
              <a:rPr lang="en-CA" sz="1600" b="1" baseline="-25000" dirty="0">
                <a:latin typeface="Arial" panose="020B0604020202020204" pitchFamily="34" charset="0"/>
                <a:cs typeface="Arial" panose="020B0604020202020204" pitchFamily="34" charset="0"/>
              </a:rPr>
              <a:t>2</a:t>
            </a:r>
            <a:endParaRPr lang="en-CA" sz="1600" b="1"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AEBCED21-A1BF-B11E-0C42-34AE06997159}"/>
              </a:ext>
            </a:extLst>
          </p:cNvPr>
          <p:cNvSpPr txBox="1"/>
          <p:nvPr/>
        </p:nvSpPr>
        <p:spPr>
          <a:xfrm>
            <a:off x="1178322" y="2985792"/>
            <a:ext cx="693396"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O</a:t>
            </a:r>
            <a:r>
              <a:rPr lang="en-CA" sz="1600" b="1" baseline="-25000" dirty="0">
                <a:latin typeface="Arial" panose="020B0604020202020204" pitchFamily="34" charset="0"/>
                <a:cs typeface="Arial" panose="020B0604020202020204" pitchFamily="34" charset="0"/>
              </a:rPr>
              <a:t>2 (g)</a:t>
            </a:r>
          </a:p>
        </p:txBody>
      </p:sp>
      <p:sp>
        <p:nvSpPr>
          <p:cNvPr id="48" name="TextBox 47">
            <a:extLst>
              <a:ext uri="{FF2B5EF4-FFF2-40B4-BE49-F238E27FC236}">
                <a16:creationId xmlns:a16="http://schemas.microsoft.com/office/drawing/2014/main" id="{201AF3ED-FE4B-BA5B-32F7-43F882B84456}"/>
              </a:ext>
            </a:extLst>
          </p:cNvPr>
          <p:cNvSpPr txBox="1"/>
          <p:nvPr/>
        </p:nvSpPr>
        <p:spPr>
          <a:xfrm>
            <a:off x="4723067" y="2979879"/>
            <a:ext cx="633087"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CO</a:t>
            </a: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E432D707-F668-449C-1DC6-76DB8295736D}"/>
                  </a:ext>
                </a:extLst>
              </p:cNvPr>
              <p:cNvSpPr txBox="1"/>
              <p:nvPr/>
            </p:nvSpPr>
            <p:spPr>
              <a:xfrm>
                <a:off x="4006800" y="3575935"/>
                <a:ext cx="2456117"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1200" b="1" i="1" smtClean="0">
                              <a:solidFill>
                                <a:schemeClr val="tx1"/>
                              </a:solidFill>
                              <a:latin typeface="Cambria Math" panose="02040503050406030204" pitchFamily="18" charset="0"/>
                            </a:rPr>
                          </m:ctrlPr>
                        </m:sSubPr>
                        <m:e>
                          <m:r>
                            <a:rPr lang="en-CA" sz="1200" b="1" i="0" smtClean="0">
                              <a:solidFill>
                                <a:schemeClr val="tx1"/>
                              </a:solidFill>
                              <a:latin typeface="Cambria Math" panose="02040503050406030204" pitchFamily="18" charset="0"/>
                            </a:rPr>
                            <m:t>𝐂𝐎</m:t>
                          </m:r>
                        </m:e>
                        <m:sub>
                          <m:r>
                            <a:rPr lang="en-CA" sz="1200" b="1" i="0">
                              <a:solidFill>
                                <a:schemeClr val="tx1"/>
                              </a:solidFill>
                              <a:latin typeface="Cambria Math" panose="02040503050406030204" pitchFamily="18" charset="0"/>
                            </a:rPr>
                            <m:t>𝟐</m:t>
                          </m:r>
                        </m:sub>
                      </m:sSub>
                      <m:r>
                        <a:rPr lang="en-CA" sz="1200" b="1" i="0" smtClean="0">
                          <a:latin typeface="Cambria Math" panose="02040503050406030204" pitchFamily="18" charset="0"/>
                        </a:rPr>
                        <m:t>+</m:t>
                      </m:r>
                      <m:sSub>
                        <m:sSubPr>
                          <m:ctrlPr>
                            <a:rPr lang="en-CA" sz="1200" b="1" i="1" smtClean="0">
                              <a:latin typeface="Cambria Math" panose="02040503050406030204" pitchFamily="18" charset="0"/>
                            </a:rPr>
                          </m:ctrlPr>
                        </m:sSubPr>
                        <m:e>
                          <m:r>
                            <a:rPr lang="en-CA" sz="1200" b="1" i="0" smtClean="0">
                              <a:latin typeface="Cambria Math" panose="02040503050406030204" pitchFamily="18" charset="0"/>
                            </a:rPr>
                            <m:t>𝐇</m:t>
                          </m:r>
                        </m:e>
                        <m:sub>
                          <m:r>
                            <a:rPr lang="en-CA" sz="1200" b="1" i="0" smtClean="0">
                              <a:latin typeface="Cambria Math" panose="02040503050406030204" pitchFamily="18" charset="0"/>
                            </a:rPr>
                            <m:t>𝟐</m:t>
                          </m:r>
                        </m:sub>
                      </m:sSub>
                      <m:r>
                        <a:rPr lang="en-CA" sz="1200" b="1" i="0" smtClean="0">
                          <a:latin typeface="Cambria Math" panose="02040503050406030204" pitchFamily="18" charset="0"/>
                        </a:rPr>
                        <m:t>𝐎</m:t>
                      </m:r>
                      <m:r>
                        <a:rPr lang="en-CA" sz="1200" b="1" i="0" smtClean="0">
                          <a:latin typeface="Cambria Math" panose="02040503050406030204" pitchFamily="18" charset="0"/>
                        </a:rPr>
                        <m:t>+</m:t>
                      </m:r>
                      <m:r>
                        <a:rPr lang="en-CA" sz="1200" b="1" i="0" smtClean="0">
                          <a:latin typeface="Cambria Math" panose="02040503050406030204" pitchFamily="18" charset="0"/>
                        </a:rPr>
                        <m:t>𝟐</m:t>
                      </m:r>
                      <m:sSup>
                        <m:sSupPr>
                          <m:ctrlPr>
                            <a:rPr lang="en-CA" sz="1200" b="1" i="1" smtClean="0">
                              <a:latin typeface="Cambria Math" panose="02040503050406030204" pitchFamily="18" charset="0"/>
                            </a:rPr>
                          </m:ctrlPr>
                        </m:sSupPr>
                        <m:e>
                          <m:r>
                            <a:rPr lang="en-CA" sz="1200" b="1" i="0" smtClean="0">
                              <a:latin typeface="Cambria Math" panose="02040503050406030204" pitchFamily="18" charset="0"/>
                            </a:rPr>
                            <m:t>𝐞</m:t>
                          </m:r>
                        </m:e>
                        <m:sup>
                          <m:r>
                            <a:rPr lang="en-CA" sz="1200" b="1" i="0" smtClean="0">
                              <a:latin typeface="Cambria Math" panose="02040503050406030204" pitchFamily="18" charset="0"/>
                            </a:rPr>
                            <m:t>−</m:t>
                          </m:r>
                        </m:sup>
                      </m:sSup>
                      <m:r>
                        <a:rPr lang="en-CA" sz="1200" b="1" i="0">
                          <a:latin typeface="Cambria Math" panose="02040503050406030204" pitchFamily="18" charset="0"/>
                        </a:rPr>
                        <m:t>→</m:t>
                      </m:r>
                      <m:r>
                        <a:rPr lang="en-CA" sz="1200" b="1" i="0" smtClean="0">
                          <a:latin typeface="Cambria Math" panose="02040503050406030204" pitchFamily="18" charset="0"/>
                        </a:rPr>
                        <m:t>𝐂𝐎</m:t>
                      </m:r>
                      <m:r>
                        <a:rPr lang="en-CA" sz="1200" b="1" i="0">
                          <a:latin typeface="Cambria Math" panose="02040503050406030204" pitchFamily="18" charset="0"/>
                        </a:rPr>
                        <m:t>+</m:t>
                      </m:r>
                      <m:r>
                        <a:rPr lang="en-CA" sz="1200" b="1" i="0">
                          <a:latin typeface="Cambria Math" panose="02040503050406030204" pitchFamily="18" charset="0"/>
                        </a:rPr>
                        <m:t>𝟐</m:t>
                      </m:r>
                      <m:sSup>
                        <m:sSupPr>
                          <m:ctrlPr>
                            <a:rPr lang="en-CA" sz="1200" b="1" i="1">
                              <a:solidFill>
                                <a:srgbClr val="836967"/>
                              </a:solidFill>
                              <a:latin typeface="Cambria Math" panose="02040503050406030204" pitchFamily="18" charset="0"/>
                            </a:rPr>
                          </m:ctrlPr>
                        </m:sSupPr>
                        <m:e>
                          <m:r>
                            <a:rPr lang="en-CA" sz="1200" b="1" i="0" smtClean="0">
                              <a:latin typeface="Cambria Math" panose="02040503050406030204" pitchFamily="18" charset="0"/>
                            </a:rPr>
                            <m:t>𝐎𝐇</m:t>
                          </m:r>
                        </m:e>
                        <m:sup>
                          <m:r>
                            <a:rPr lang="en-CA" sz="1200" b="1" i="0">
                              <a:latin typeface="Cambria Math" panose="02040503050406030204" pitchFamily="18" charset="0"/>
                            </a:rPr>
                            <m:t>−</m:t>
                          </m:r>
                        </m:sup>
                      </m:sSup>
                    </m:oMath>
                  </m:oMathPara>
                </a14:m>
                <a:endParaRPr lang="en-CA" sz="1200" b="1" dirty="0"/>
              </a:p>
            </p:txBody>
          </p:sp>
        </mc:Choice>
        <mc:Fallback xmlns="">
          <p:sp>
            <p:nvSpPr>
              <p:cNvPr id="49" name="TextBox 48">
                <a:extLst>
                  <a:ext uri="{FF2B5EF4-FFF2-40B4-BE49-F238E27FC236}">
                    <a16:creationId xmlns:a16="http://schemas.microsoft.com/office/drawing/2014/main" id="{E432D707-F668-449C-1DC6-76DB8295736D}"/>
                  </a:ext>
                </a:extLst>
              </p:cNvPr>
              <p:cNvSpPr txBox="1">
                <a:spLocks noRot="1" noChangeAspect="1" noMove="1" noResize="1" noEditPoints="1" noAdjustHandles="1" noChangeArrowheads="1" noChangeShapeType="1" noTextEdit="1"/>
              </p:cNvSpPr>
              <p:nvPr/>
            </p:nvSpPr>
            <p:spPr>
              <a:xfrm>
                <a:off x="4006800" y="3575935"/>
                <a:ext cx="2456117" cy="276999"/>
              </a:xfrm>
              <a:prstGeom prst="rect">
                <a:avLst/>
              </a:prstGeom>
              <a:blipFill>
                <a:blip r:embed="rId4"/>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8BF77289-F953-2E1A-880B-9744880FEC29}"/>
                  </a:ext>
                </a:extLst>
              </p:cNvPr>
              <p:cNvSpPr txBox="1"/>
              <p:nvPr/>
            </p:nvSpPr>
            <p:spPr>
              <a:xfrm>
                <a:off x="3833059" y="3820670"/>
                <a:ext cx="2456117"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1200" b="1" i="1" smtClean="0">
                              <a:latin typeface="Cambria Math" panose="02040503050406030204" pitchFamily="18" charset="0"/>
                            </a:rPr>
                          </m:ctrlPr>
                        </m:sSubPr>
                        <m:e>
                          <m:r>
                            <a:rPr lang="en-CA" sz="1200" b="1" i="0" smtClean="0">
                              <a:latin typeface="Cambria Math" panose="02040503050406030204" pitchFamily="18" charset="0"/>
                            </a:rPr>
                            <m:t>𝟐𝐇</m:t>
                          </m:r>
                        </m:e>
                        <m:sub>
                          <m:r>
                            <a:rPr lang="en-CA" sz="1200" b="1" i="0" smtClean="0">
                              <a:latin typeface="Cambria Math" panose="02040503050406030204" pitchFamily="18" charset="0"/>
                            </a:rPr>
                            <m:t>𝟐</m:t>
                          </m:r>
                        </m:sub>
                      </m:sSub>
                      <m:r>
                        <a:rPr lang="en-CA" sz="1200" b="1" i="0" smtClean="0">
                          <a:latin typeface="Cambria Math" panose="02040503050406030204" pitchFamily="18" charset="0"/>
                        </a:rPr>
                        <m:t>𝐎</m:t>
                      </m:r>
                      <m:r>
                        <a:rPr lang="en-CA" sz="1200" b="1" i="0" smtClean="0">
                          <a:latin typeface="Cambria Math" panose="02040503050406030204" pitchFamily="18" charset="0"/>
                        </a:rPr>
                        <m:t>+</m:t>
                      </m:r>
                      <m:r>
                        <a:rPr lang="en-CA" sz="1200" b="1" i="0" smtClean="0">
                          <a:latin typeface="Cambria Math" panose="02040503050406030204" pitchFamily="18" charset="0"/>
                        </a:rPr>
                        <m:t>𝟐</m:t>
                      </m:r>
                      <m:sSup>
                        <m:sSupPr>
                          <m:ctrlPr>
                            <a:rPr lang="en-CA" sz="1200" b="1" i="1" smtClean="0">
                              <a:latin typeface="Cambria Math" panose="02040503050406030204" pitchFamily="18" charset="0"/>
                            </a:rPr>
                          </m:ctrlPr>
                        </m:sSupPr>
                        <m:e>
                          <m:r>
                            <a:rPr lang="en-CA" sz="1200" b="1" i="0" smtClean="0">
                              <a:latin typeface="Cambria Math" panose="02040503050406030204" pitchFamily="18" charset="0"/>
                            </a:rPr>
                            <m:t>𝐞</m:t>
                          </m:r>
                        </m:e>
                        <m:sup>
                          <m:r>
                            <a:rPr lang="en-CA" sz="1200" b="1" i="0" smtClean="0">
                              <a:latin typeface="Cambria Math" panose="02040503050406030204" pitchFamily="18" charset="0"/>
                            </a:rPr>
                            <m:t>−</m:t>
                          </m:r>
                        </m:sup>
                      </m:sSup>
                      <m:r>
                        <a:rPr lang="en-CA" sz="1200" b="1" i="0">
                          <a:latin typeface="Cambria Math" panose="02040503050406030204" pitchFamily="18" charset="0"/>
                        </a:rPr>
                        <m:t>→</m:t>
                      </m:r>
                      <m:sSub>
                        <m:sSubPr>
                          <m:ctrlPr>
                            <a:rPr lang="en-CA" sz="1200" b="1" i="1" smtClean="0">
                              <a:latin typeface="Cambria Math" panose="02040503050406030204" pitchFamily="18" charset="0"/>
                            </a:rPr>
                          </m:ctrlPr>
                        </m:sSubPr>
                        <m:e>
                          <m:r>
                            <a:rPr lang="en-CA" sz="1200" b="1" i="0" smtClean="0">
                              <a:latin typeface="Cambria Math" panose="02040503050406030204" pitchFamily="18" charset="0"/>
                            </a:rPr>
                            <m:t>𝐇</m:t>
                          </m:r>
                        </m:e>
                        <m:sub>
                          <m:r>
                            <a:rPr lang="en-CA" sz="1200" b="1" i="0" smtClean="0">
                              <a:latin typeface="Cambria Math" panose="02040503050406030204" pitchFamily="18" charset="0"/>
                            </a:rPr>
                            <m:t>𝟐</m:t>
                          </m:r>
                        </m:sub>
                      </m:sSub>
                      <m:r>
                        <a:rPr lang="en-CA" sz="1200" b="1" i="0">
                          <a:latin typeface="Cambria Math" panose="02040503050406030204" pitchFamily="18" charset="0"/>
                        </a:rPr>
                        <m:t>+</m:t>
                      </m:r>
                      <m:r>
                        <a:rPr lang="en-CA" sz="1200" b="1" i="0">
                          <a:latin typeface="Cambria Math" panose="02040503050406030204" pitchFamily="18" charset="0"/>
                        </a:rPr>
                        <m:t>𝟐</m:t>
                      </m:r>
                      <m:sSup>
                        <m:sSupPr>
                          <m:ctrlPr>
                            <a:rPr lang="en-CA" sz="1200" b="1" i="1">
                              <a:solidFill>
                                <a:srgbClr val="836967"/>
                              </a:solidFill>
                              <a:latin typeface="Cambria Math" panose="02040503050406030204" pitchFamily="18" charset="0"/>
                            </a:rPr>
                          </m:ctrlPr>
                        </m:sSupPr>
                        <m:e>
                          <m:r>
                            <a:rPr lang="en-CA" sz="1200" b="1" i="0" smtClean="0">
                              <a:latin typeface="Cambria Math" panose="02040503050406030204" pitchFamily="18" charset="0"/>
                            </a:rPr>
                            <m:t>𝐎𝐇</m:t>
                          </m:r>
                        </m:e>
                        <m:sup>
                          <m:r>
                            <a:rPr lang="en-CA" sz="1200" b="1" i="0">
                              <a:latin typeface="Cambria Math" panose="02040503050406030204" pitchFamily="18" charset="0"/>
                            </a:rPr>
                            <m:t>−</m:t>
                          </m:r>
                        </m:sup>
                      </m:sSup>
                    </m:oMath>
                  </m:oMathPara>
                </a14:m>
                <a:endParaRPr lang="en-CA" sz="1200" b="1" dirty="0"/>
              </a:p>
            </p:txBody>
          </p:sp>
        </mc:Choice>
        <mc:Fallback xmlns="">
          <p:sp>
            <p:nvSpPr>
              <p:cNvPr id="50" name="TextBox 49">
                <a:extLst>
                  <a:ext uri="{FF2B5EF4-FFF2-40B4-BE49-F238E27FC236}">
                    <a16:creationId xmlns:a16="http://schemas.microsoft.com/office/drawing/2014/main" id="{8BF77289-F953-2E1A-880B-9744880FEC29}"/>
                  </a:ext>
                </a:extLst>
              </p:cNvPr>
              <p:cNvSpPr txBox="1">
                <a:spLocks noRot="1" noChangeAspect="1" noMove="1" noResize="1" noEditPoints="1" noAdjustHandles="1" noChangeArrowheads="1" noChangeShapeType="1" noTextEdit="1"/>
              </p:cNvSpPr>
              <p:nvPr/>
            </p:nvSpPr>
            <p:spPr>
              <a:xfrm>
                <a:off x="3833059" y="3820670"/>
                <a:ext cx="2456117" cy="276999"/>
              </a:xfrm>
              <a:prstGeom prst="rect">
                <a:avLst/>
              </a:prstGeom>
              <a:blipFill>
                <a:blip r:embed="rId5"/>
                <a:stretch>
                  <a:fillRect/>
                </a:stretch>
              </a:blipFill>
            </p:spPr>
            <p:txBody>
              <a:bodyPr/>
              <a:lstStyle/>
              <a:p>
                <a:r>
                  <a:rPr lang="en-CA">
                    <a:noFill/>
                  </a:rPr>
                  <a:t> </a:t>
                </a:r>
              </a:p>
            </p:txBody>
          </p:sp>
        </mc:Fallback>
      </mc:AlternateContent>
      <p:sp>
        <p:nvSpPr>
          <p:cNvPr id="51" name="Footer Placeholder 3">
            <a:extLst>
              <a:ext uri="{FF2B5EF4-FFF2-40B4-BE49-F238E27FC236}">
                <a16:creationId xmlns:a16="http://schemas.microsoft.com/office/drawing/2014/main" id="{9079E3C6-113B-78EB-51C8-1F19EB0B82B3}"/>
              </a:ext>
            </a:extLst>
          </p:cNvPr>
          <p:cNvSpPr txBox="1">
            <a:spLocks/>
          </p:cNvSpPr>
          <p:nvPr/>
        </p:nvSpPr>
        <p:spPr>
          <a:xfrm>
            <a:off x="3966946" y="6466593"/>
            <a:ext cx="4258107"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002F6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latin typeface="Arial" panose="020B0604020202020204" pitchFamily="34" charset="0"/>
                <a:cs typeface="Arial" panose="020B0604020202020204" pitchFamily="34" charset="0"/>
              </a:rPr>
              <a:t>Ashkan </a:t>
            </a:r>
            <a:r>
              <a:rPr lang="en-US" sz="1200" dirty="0" err="1">
                <a:latin typeface="Arial" panose="020B0604020202020204" pitchFamily="34" charset="0"/>
                <a:cs typeface="Arial" panose="020B0604020202020204" pitchFamily="34" charset="0"/>
              </a:rPr>
              <a:t>Irannezhad</a:t>
            </a:r>
            <a:r>
              <a:rPr lang="en-US" sz="1200" dirty="0">
                <a:latin typeface="Arial" panose="020B0604020202020204" pitchFamily="34" charset="0"/>
                <a:cs typeface="Arial" panose="020B0604020202020204" pitchFamily="34" charset="0"/>
              </a:rPr>
              <a:t>, PhD (Ashkan.Irannezhad@utoronto.ca)</a:t>
            </a:r>
          </a:p>
        </p:txBody>
      </p:sp>
      <p:sp>
        <p:nvSpPr>
          <p:cNvPr id="52" name="TextBox 51">
            <a:extLst>
              <a:ext uri="{FF2B5EF4-FFF2-40B4-BE49-F238E27FC236}">
                <a16:creationId xmlns:a16="http://schemas.microsoft.com/office/drawing/2014/main" id="{23EB70B4-0579-089B-E53D-7EC82AF710C4}"/>
              </a:ext>
            </a:extLst>
          </p:cNvPr>
          <p:cNvSpPr txBox="1"/>
          <p:nvPr/>
        </p:nvSpPr>
        <p:spPr>
          <a:xfrm>
            <a:off x="711418" y="683855"/>
            <a:ext cx="10364017"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ea typeface="Aptos" panose="020B0004020202020204" pitchFamily="34" charset="0"/>
                <a:cs typeface="Arial" panose="020B0604020202020204" pitchFamily="34" charset="0"/>
              </a:rPr>
              <a:t>CO</a:t>
            </a:r>
            <a:r>
              <a:rPr lang="en-US" sz="2000" baseline="-25000" dirty="0">
                <a:ea typeface="Aptos" panose="020B0004020202020204" pitchFamily="34" charset="0"/>
                <a:cs typeface="Arial" panose="020B0604020202020204" pitchFamily="34" charset="0"/>
              </a:rPr>
              <a:t>2</a:t>
            </a:r>
            <a:r>
              <a:rPr lang="en-US" sz="2000" dirty="0"/>
              <a:t> </a:t>
            </a:r>
            <a:r>
              <a:rPr lang="en-US" sz="2000" dirty="0" err="1"/>
              <a:t>electrolyzers</a:t>
            </a:r>
            <a:r>
              <a:rPr lang="en-US" sz="2000" dirty="0"/>
              <a:t> operate through coupled mass transport, charge transfer, and electrochemical reaction mechanisms to convert CO</a:t>
            </a:r>
            <a:r>
              <a:rPr lang="en-US" sz="2000" baseline="-25000" dirty="0"/>
              <a:t>2</a:t>
            </a:r>
            <a:r>
              <a:rPr lang="en-US" sz="2000" dirty="0"/>
              <a:t> into value-added products such as CO.</a:t>
            </a:r>
          </a:p>
        </p:txBody>
      </p:sp>
      <p:sp>
        <p:nvSpPr>
          <p:cNvPr id="71" name="Freeform: Shape 70">
            <a:extLst>
              <a:ext uri="{FF2B5EF4-FFF2-40B4-BE49-F238E27FC236}">
                <a16:creationId xmlns:a16="http://schemas.microsoft.com/office/drawing/2014/main" id="{A655B608-5EFB-FB6C-A29B-2BAA178326C2}"/>
              </a:ext>
            </a:extLst>
          </p:cNvPr>
          <p:cNvSpPr/>
          <p:nvPr/>
        </p:nvSpPr>
        <p:spPr>
          <a:xfrm>
            <a:off x="8169365" y="2391078"/>
            <a:ext cx="775222" cy="688030"/>
          </a:xfrm>
          <a:custGeom>
            <a:avLst/>
            <a:gdLst>
              <a:gd name="csX0" fmla="*/ 335280 w 335280"/>
              <a:gd name="csY0" fmla="*/ 0 h 530639"/>
              <a:gd name="csX1" fmla="*/ 142240 w 335280"/>
              <a:gd name="csY1" fmla="*/ 477520 h 530639"/>
              <a:gd name="csX2" fmla="*/ 0 w 335280"/>
              <a:gd name="csY2" fmla="*/ 497840 h 530639"/>
            </a:gdLst>
            <a:ahLst/>
            <a:cxnLst>
              <a:cxn ang="0">
                <a:pos x="csX0" y="csY0"/>
              </a:cxn>
              <a:cxn ang="0">
                <a:pos x="csX1" y="csY1"/>
              </a:cxn>
              <a:cxn ang="0">
                <a:pos x="csX2" y="csY2"/>
              </a:cxn>
            </a:cxnLst>
            <a:rect l="l" t="t" r="r" b="b"/>
            <a:pathLst>
              <a:path w="335280" h="530639">
                <a:moveTo>
                  <a:pt x="335280" y="0"/>
                </a:moveTo>
                <a:cubicBezTo>
                  <a:pt x="266700" y="197273"/>
                  <a:pt x="198120" y="394547"/>
                  <a:pt x="142240" y="477520"/>
                </a:cubicBezTo>
                <a:cubicBezTo>
                  <a:pt x="86360" y="560493"/>
                  <a:pt x="43180" y="529166"/>
                  <a:pt x="0" y="497840"/>
                </a:cubicBez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6" name="Rectangle 15">
            <a:extLst>
              <a:ext uri="{FF2B5EF4-FFF2-40B4-BE49-F238E27FC236}">
                <a16:creationId xmlns:a16="http://schemas.microsoft.com/office/drawing/2014/main" id="{3BFFE657-3ADC-FA9F-DE82-7F2486BAAC0B}"/>
              </a:ext>
            </a:extLst>
          </p:cNvPr>
          <p:cNvSpPr/>
          <p:nvPr/>
        </p:nvSpPr>
        <p:spPr>
          <a:xfrm>
            <a:off x="7744711" y="6084383"/>
            <a:ext cx="3192660" cy="3472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grpSp>
        <p:nvGrpSpPr>
          <p:cNvPr id="70" name="Group 69">
            <a:extLst>
              <a:ext uri="{FF2B5EF4-FFF2-40B4-BE49-F238E27FC236}">
                <a16:creationId xmlns:a16="http://schemas.microsoft.com/office/drawing/2014/main" id="{3AA2DC6C-2435-E50B-AAB0-B22AB52A4FD5}"/>
              </a:ext>
            </a:extLst>
          </p:cNvPr>
          <p:cNvGrpSpPr/>
          <p:nvPr/>
        </p:nvGrpSpPr>
        <p:grpSpPr>
          <a:xfrm>
            <a:off x="8271067" y="6174145"/>
            <a:ext cx="219990" cy="138953"/>
            <a:chOff x="8154659" y="2171885"/>
            <a:chExt cx="219990" cy="138953"/>
          </a:xfrm>
        </p:grpSpPr>
        <p:grpSp>
          <p:nvGrpSpPr>
            <p:cNvPr id="73" name="Group 72">
              <a:extLst>
                <a:ext uri="{FF2B5EF4-FFF2-40B4-BE49-F238E27FC236}">
                  <a16:creationId xmlns:a16="http://schemas.microsoft.com/office/drawing/2014/main" id="{41573287-D321-7D57-8E15-306867D9BA1B}"/>
                </a:ext>
              </a:extLst>
            </p:cNvPr>
            <p:cNvGrpSpPr/>
            <p:nvPr/>
          </p:nvGrpSpPr>
          <p:grpSpPr>
            <a:xfrm rot="9496121">
              <a:off x="8213072" y="2171885"/>
              <a:ext cx="161577" cy="138953"/>
              <a:chOff x="2002547" y="2643281"/>
              <a:chExt cx="584749" cy="492522"/>
            </a:xfrm>
          </p:grpSpPr>
          <p:sp>
            <p:nvSpPr>
              <p:cNvPr id="75" name="Oval 74">
                <a:extLst>
                  <a:ext uri="{FF2B5EF4-FFF2-40B4-BE49-F238E27FC236}">
                    <a16:creationId xmlns:a16="http://schemas.microsoft.com/office/drawing/2014/main" id="{18AEAD13-A249-9246-8CC8-3E19D0B84DF9}"/>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6" name="Oval 75">
                <a:extLst>
                  <a:ext uri="{FF2B5EF4-FFF2-40B4-BE49-F238E27FC236}">
                    <a16:creationId xmlns:a16="http://schemas.microsoft.com/office/drawing/2014/main" id="{840A1A6D-E29C-4A79-812A-379194502342}"/>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74" name="Oval 73">
              <a:extLst>
                <a:ext uri="{FF2B5EF4-FFF2-40B4-BE49-F238E27FC236}">
                  <a16:creationId xmlns:a16="http://schemas.microsoft.com/office/drawing/2014/main" id="{719FC2D9-608B-9900-29E7-F59F7601A1AD}"/>
                </a:ext>
              </a:extLst>
            </p:cNvPr>
            <p:cNvSpPr/>
            <p:nvPr/>
          </p:nvSpPr>
          <p:spPr>
            <a:xfrm rot="9496121">
              <a:off x="8154659" y="2200520"/>
              <a:ext cx="80323" cy="81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77" name="TextBox 76">
            <a:extLst>
              <a:ext uri="{FF2B5EF4-FFF2-40B4-BE49-F238E27FC236}">
                <a16:creationId xmlns:a16="http://schemas.microsoft.com/office/drawing/2014/main" id="{BC4F18A9-50FB-7DE8-45A2-EFE8254ABEA6}"/>
              </a:ext>
            </a:extLst>
          </p:cNvPr>
          <p:cNvSpPr txBox="1"/>
          <p:nvPr/>
        </p:nvSpPr>
        <p:spPr>
          <a:xfrm>
            <a:off x="7752446" y="6093714"/>
            <a:ext cx="669682"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H</a:t>
            </a:r>
            <a:r>
              <a:rPr lang="en-CA" sz="1600" b="1" baseline="-25000" dirty="0">
                <a:latin typeface="Arial" panose="020B0604020202020204" pitchFamily="34" charset="0"/>
                <a:cs typeface="Arial" panose="020B0604020202020204" pitchFamily="34" charset="0"/>
              </a:rPr>
              <a:t>2</a:t>
            </a:r>
            <a:r>
              <a:rPr lang="en-CA" sz="1600" b="1" dirty="0">
                <a:latin typeface="Arial" panose="020B0604020202020204" pitchFamily="34" charset="0"/>
                <a:cs typeface="Arial" panose="020B0604020202020204" pitchFamily="34" charset="0"/>
              </a:rPr>
              <a:t>O</a:t>
            </a:r>
          </a:p>
        </p:txBody>
      </p:sp>
      <p:sp>
        <p:nvSpPr>
          <p:cNvPr id="78" name="Oval 77">
            <a:extLst>
              <a:ext uri="{FF2B5EF4-FFF2-40B4-BE49-F238E27FC236}">
                <a16:creationId xmlns:a16="http://schemas.microsoft.com/office/drawing/2014/main" id="{C51A2C26-A875-2848-918C-B737932CF792}"/>
              </a:ext>
            </a:extLst>
          </p:cNvPr>
          <p:cNvSpPr/>
          <p:nvPr/>
        </p:nvSpPr>
        <p:spPr>
          <a:xfrm rot="9496121">
            <a:off x="9023892" y="6205890"/>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9" name="TextBox 78">
            <a:extLst>
              <a:ext uri="{FF2B5EF4-FFF2-40B4-BE49-F238E27FC236}">
                <a16:creationId xmlns:a16="http://schemas.microsoft.com/office/drawing/2014/main" id="{4B73E616-9655-C16B-E1F6-F0B33676047C}"/>
              </a:ext>
            </a:extLst>
          </p:cNvPr>
          <p:cNvSpPr txBox="1"/>
          <p:nvPr/>
        </p:nvSpPr>
        <p:spPr>
          <a:xfrm>
            <a:off x="8638559" y="6087422"/>
            <a:ext cx="532344" cy="338554"/>
          </a:xfrm>
          <a:prstGeom prst="rect">
            <a:avLst/>
          </a:prstGeom>
          <a:noFill/>
        </p:spPr>
        <p:txBody>
          <a:bodyPr wrap="square">
            <a:spAutoFit/>
          </a:bodyPr>
          <a:lstStyle/>
          <a:p>
            <a:r>
              <a:rPr lang="en-CA" sz="1600" b="1" dirty="0">
                <a:latin typeface="Arial" panose="020B0604020202020204" pitchFamily="34" charset="0"/>
                <a:cs typeface="Arial" panose="020B0604020202020204" pitchFamily="34" charset="0"/>
              </a:rPr>
              <a:t>K</a:t>
            </a:r>
            <a:r>
              <a:rPr lang="en-CA" sz="1600" b="1" baseline="30000" dirty="0">
                <a:latin typeface="Arial" panose="020B0604020202020204" pitchFamily="34" charset="0"/>
                <a:cs typeface="Arial" panose="020B0604020202020204" pitchFamily="34" charset="0"/>
              </a:rPr>
              <a:t>+</a:t>
            </a:r>
          </a:p>
        </p:txBody>
      </p:sp>
      <p:grpSp>
        <p:nvGrpSpPr>
          <p:cNvPr id="80" name="Group 79">
            <a:extLst>
              <a:ext uri="{FF2B5EF4-FFF2-40B4-BE49-F238E27FC236}">
                <a16:creationId xmlns:a16="http://schemas.microsoft.com/office/drawing/2014/main" id="{232B57F7-DBEB-1C97-0646-6C137FAF9402}"/>
              </a:ext>
            </a:extLst>
          </p:cNvPr>
          <p:cNvGrpSpPr/>
          <p:nvPr/>
        </p:nvGrpSpPr>
        <p:grpSpPr>
          <a:xfrm rot="19663160">
            <a:off x="9812362" y="6169281"/>
            <a:ext cx="234885" cy="173401"/>
            <a:chOff x="2002547" y="2716275"/>
            <a:chExt cx="641230" cy="463634"/>
          </a:xfrm>
        </p:grpSpPr>
        <p:sp>
          <p:nvSpPr>
            <p:cNvPr id="81" name="Oval 80">
              <a:extLst>
                <a:ext uri="{FF2B5EF4-FFF2-40B4-BE49-F238E27FC236}">
                  <a16:creationId xmlns:a16="http://schemas.microsoft.com/office/drawing/2014/main" id="{20D0CFB7-1F4E-4AC1-110C-191C898A2325}"/>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2" name="Oval 81">
              <a:extLst>
                <a:ext uri="{FF2B5EF4-FFF2-40B4-BE49-F238E27FC236}">
                  <a16:creationId xmlns:a16="http://schemas.microsoft.com/office/drawing/2014/main" id="{188E360B-46D6-D78A-3958-BE1CABB14265}"/>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3" name="Oval 82">
              <a:extLst>
                <a:ext uri="{FF2B5EF4-FFF2-40B4-BE49-F238E27FC236}">
                  <a16:creationId xmlns:a16="http://schemas.microsoft.com/office/drawing/2014/main" id="{78ADC9E9-C368-EB74-D9AC-F66D51B5C34A}"/>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84" name="TextBox 83">
            <a:extLst>
              <a:ext uri="{FF2B5EF4-FFF2-40B4-BE49-F238E27FC236}">
                <a16:creationId xmlns:a16="http://schemas.microsoft.com/office/drawing/2014/main" id="{BCC46C6E-92EB-E61A-3347-B0CE367F5779}"/>
              </a:ext>
            </a:extLst>
          </p:cNvPr>
          <p:cNvSpPr txBox="1"/>
          <p:nvPr/>
        </p:nvSpPr>
        <p:spPr>
          <a:xfrm>
            <a:off x="9294371" y="6081529"/>
            <a:ext cx="633087"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CO</a:t>
            </a:r>
            <a:r>
              <a:rPr lang="en-CA" sz="1600" b="1" baseline="-25000" dirty="0">
                <a:latin typeface="Arial" panose="020B0604020202020204" pitchFamily="34" charset="0"/>
                <a:cs typeface="Arial" panose="020B0604020202020204" pitchFamily="34" charset="0"/>
              </a:rPr>
              <a:t>2</a:t>
            </a:r>
            <a:endParaRPr lang="en-CA" sz="1600" b="1" dirty="0">
              <a:latin typeface="Arial" panose="020B0604020202020204" pitchFamily="34" charset="0"/>
              <a:cs typeface="Arial" panose="020B0604020202020204" pitchFamily="34" charset="0"/>
            </a:endParaRPr>
          </a:p>
        </p:txBody>
      </p:sp>
      <p:grpSp>
        <p:nvGrpSpPr>
          <p:cNvPr id="85" name="Group 84">
            <a:extLst>
              <a:ext uri="{FF2B5EF4-FFF2-40B4-BE49-F238E27FC236}">
                <a16:creationId xmlns:a16="http://schemas.microsoft.com/office/drawing/2014/main" id="{8C14183B-418A-EC56-0F9E-CEDC89A48EBC}"/>
              </a:ext>
            </a:extLst>
          </p:cNvPr>
          <p:cNvGrpSpPr/>
          <p:nvPr/>
        </p:nvGrpSpPr>
        <p:grpSpPr>
          <a:xfrm rot="9496121">
            <a:off x="10691080" y="6210117"/>
            <a:ext cx="161577" cy="138953"/>
            <a:chOff x="2002547" y="2643281"/>
            <a:chExt cx="584749" cy="492522"/>
          </a:xfrm>
        </p:grpSpPr>
        <p:sp>
          <p:nvSpPr>
            <p:cNvPr id="86" name="Oval 85">
              <a:extLst>
                <a:ext uri="{FF2B5EF4-FFF2-40B4-BE49-F238E27FC236}">
                  <a16:creationId xmlns:a16="http://schemas.microsoft.com/office/drawing/2014/main" id="{FB3D2866-8893-5745-9DBC-317FDF07A4F9}"/>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7" name="Oval 86">
              <a:extLst>
                <a:ext uri="{FF2B5EF4-FFF2-40B4-BE49-F238E27FC236}">
                  <a16:creationId xmlns:a16="http://schemas.microsoft.com/office/drawing/2014/main" id="{52736C74-6190-A7A5-432B-ADCF1409E5ED}"/>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88" name="TextBox 87">
            <a:extLst>
              <a:ext uri="{FF2B5EF4-FFF2-40B4-BE49-F238E27FC236}">
                <a16:creationId xmlns:a16="http://schemas.microsoft.com/office/drawing/2014/main" id="{9835483E-997C-1B54-A19E-DA5A62B5AA10}"/>
              </a:ext>
            </a:extLst>
          </p:cNvPr>
          <p:cNvSpPr txBox="1"/>
          <p:nvPr/>
        </p:nvSpPr>
        <p:spPr>
          <a:xfrm>
            <a:off x="10216273" y="6090263"/>
            <a:ext cx="633087"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OH</a:t>
            </a:r>
            <a:r>
              <a:rPr lang="en-CA" sz="1600" b="1" baseline="300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74E8FE3A-2A1D-A1A3-20F9-EADA5C00D587}"/>
                  </a:ext>
                </a:extLst>
              </p:cNvPr>
              <p:cNvSpPr txBox="1"/>
              <p:nvPr/>
            </p:nvSpPr>
            <p:spPr>
              <a:xfrm>
                <a:off x="7851671" y="1443005"/>
                <a:ext cx="3157491"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1400" b="1" i="1" smtClean="0">
                              <a:solidFill>
                                <a:schemeClr val="tx1"/>
                              </a:solidFill>
                              <a:latin typeface="Cambria Math" panose="02040503050406030204" pitchFamily="18" charset="0"/>
                            </a:rPr>
                          </m:ctrlPr>
                        </m:sSubPr>
                        <m:e>
                          <m:r>
                            <a:rPr lang="en-CA" sz="1400" b="1" i="0" smtClean="0">
                              <a:solidFill>
                                <a:schemeClr val="tx1"/>
                              </a:solidFill>
                              <a:latin typeface="Cambria Math" panose="02040503050406030204" pitchFamily="18" charset="0"/>
                            </a:rPr>
                            <m:t>𝐂𝐎</m:t>
                          </m:r>
                        </m:e>
                        <m:sub>
                          <m:r>
                            <a:rPr lang="en-CA" sz="1400" b="1" i="0">
                              <a:solidFill>
                                <a:schemeClr val="tx1"/>
                              </a:solidFill>
                              <a:latin typeface="Cambria Math" panose="02040503050406030204" pitchFamily="18" charset="0"/>
                            </a:rPr>
                            <m:t>𝟐</m:t>
                          </m:r>
                        </m:sub>
                      </m:sSub>
                      <m:r>
                        <a:rPr lang="en-CA" sz="1400" b="1" i="0" smtClean="0">
                          <a:latin typeface="Cambria Math" panose="02040503050406030204" pitchFamily="18" charset="0"/>
                        </a:rPr>
                        <m:t>+</m:t>
                      </m:r>
                      <m:r>
                        <a:rPr lang="en-CA" sz="1400" b="1" i="0" smtClean="0">
                          <a:latin typeface="Cambria Math" panose="02040503050406030204" pitchFamily="18" charset="0"/>
                        </a:rPr>
                        <m:t>𝐎</m:t>
                      </m:r>
                      <m:sSup>
                        <m:sSupPr>
                          <m:ctrlPr>
                            <a:rPr lang="en-CA" sz="1400" b="1" i="1" smtClean="0">
                              <a:latin typeface="Cambria Math" panose="02040503050406030204" pitchFamily="18" charset="0"/>
                            </a:rPr>
                          </m:ctrlPr>
                        </m:sSupPr>
                        <m:e>
                          <m:r>
                            <a:rPr lang="en-CA" sz="1400" b="1" i="0" smtClean="0">
                              <a:latin typeface="Cambria Math" panose="02040503050406030204" pitchFamily="18" charset="0"/>
                            </a:rPr>
                            <m:t>𝐇</m:t>
                          </m:r>
                        </m:e>
                        <m:sup>
                          <m:r>
                            <a:rPr lang="en-CA" sz="1400" b="1" i="0" smtClean="0">
                              <a:latin typeface="Cambria Math" panose="02040503050406030204" pitchFamily="18" charset="0"/>
                            </a:rPr>
                            <m:t>−</m:t>
                          </m:r>
                        </m:sup>
                      </m:sSup>
                      <m:r>
                        <a:rPr lang="en-CA" sz="1400" b="1" i="0" smtClean="0">
                          <a:latin typeface="Cambria Math" panose="02040503050406030204" pitchFamily="18" charset="0"/>
                        </a:rPr>
                        <m:t>+</m:t>
                      </m:r>
                      <m:sSup>
                        <m:sSupPr>
                          <m:ctrlPr>
                            <a:rPr lang="en-CA" sz="1400" b="1" i="1" smtClean="0">
                              <a:latin typeface="Cambria Math" panose="02040503050406030204" pitchFamily="18" charset="0"/>
                            </a:rPr>
                          </m:ctrlPr>
                        </m:sSupPr>
                        <m:e>
                          <m:r>
                            <a:rPr lang="en-CA" sz="1400" b="1" i="0" smtClean="0">
                              <a:latin typeface="Cambria Math" panose="02040503050406030204" pitchFamily="18" charset="0"/>
                            </a:rPr>
                            <m:t>𝐊</m:t>
                          </m:r>
                        </m:e>
                        <m:sup>
                          <m:r>
                            <a:rPr lang="en-CA" sz="1400" b="1" i="0" smtClean="0">
                              <a:latin typeface="Cambria Math" panose="02040503050406030204" pitchFamily="18" charset="0"/>
                            </a:rPr>
                            <m:t>+</m:t>
                          </m:r>
                        </m:sup>
                      </m:sSup>
                      <m:r>
                        <a:rPr lang="en-CA" sz="1400" b="1" i="0" smtClean="0">
                          <a:latin typeface="Cambria Math" panose="02040503050406030204" pitchFamily="18" charset="0"/>
                          <a:ea typeface="Cambria Math" panose="02040503050406030204" pitchFamily="18" charset="0"/>
                        </a:rPr>
                        <m:t>↔</m:t>
                      </m:r>
                      <m:r>
                        <a:rPr lang="en-CA" sz="1400" b="1" i="0" smtClean="0">
                          <a:latin typeface="Cambria Math" panose="02040503050406030204" pitchFamily="18" charset="0"/>
                        </a:rPr>
                        <m:t>𝐊𝐇𝐂</m:t>
                      </m:r>
                      <m:sSub>
                        <m:sSubPr>
                          <m:ctrlPr>
                            <a:rPr lang="en-CA" sz="1400" b="1" i="1" smtClean="0">
                              <a:latin typeface="Cambria Math" panose="02040503050406030204" pitchFamily="18" charset="0"/>
                            </a:rPr>
                          </m:ctrlPr>
                        </m:sSubPr>
                        <m:e>
                          <m:r>
                            <a:rPr lang="en-CA" sz="1400" b="1" i="0" smtClean="0">
                              <a:latin typeface="Cambria Math" panose="02040503050406030204" pitchFamily="18" charset="0"/>
                            </a:rPr>
                            <m:t>𝐎</m:t>
                          </m:r>
                        </m:e>
                        <m:sub>
                          <m:r>
                            <a:rPr lang="en-CA" sz="1400" b="1" i="0" smtClean="0">
                              <a:latin typeface="Cambria Math" panose="02040503050406030204" pitchFamily="18" charset="0"/>
                            </a:rPr>
                            <m:t>𝟑</m:t>
                          </m:r>
                        </m:sub>
                      </m:sSub>
                    </m:oMath>
                  </m:oMathPara>
                </a14:m>
                <a:endParaRPr lang="en-CA" sz="1400" b="1" dirty="0"/>
              </a:p>
            </p:txBody>
          </p:sp>
        </mc:Choice>
        <mc:Fallback xmlns="">
          <p:sp>
            <p:nvSpPr>
              <p:cNvPr id="89" name="TextBox 88">
                <a:extLst>
                  <a:ext uri="{FF2B5EF4-FFF2-40B4-BE49-F238E27FC236}">
                    <a16:creationId xmlns:a16="http://schemas.microsoft.com/office/drawing/2014/main" id="{74E8FE3A-2A1D-A1A3-20F9-EADA5C00D587}"/>
                  </a:ext>
                </a:extLst>
              </p:cNvPr>
              <p:cNvSpPr txBox="1">
                <a:spLocks noRot="1" noChangeAspect="1" noMove="1" noResize="1" noEditPoints="1" noAdjustHandles="1" noChangeArrowheads="1" noChangeShapeType="1" noTextEdit="1"/>
              </p:cNvSpPr>
              <p:nvPr/>
            </p:nvSpPr>
            <p:spPr>
              <a:xfrm>
                <a:off x="7851671" y="1443005"/>
                <a:ext cx="3157491" cy="307777"/>
              </a:xfrm>
              <a:prstGeom prst="rect">
                <a:avLst/>
              </a:prstGeom>
              <a:blipFill>
                <a:blip r:embed="rId6"/>
                <a:stretch>
                  <a:fillRect/>
                </a:stretch>
              </a:blipFill>
            </p:spPr>
            <p:txBody>
              <a:bodyPr/>
              <a:lstStyle/>
              <a:p>
                <a:r>
                  <a:rPr lang="en-US">
                    <a:noFill/>
                  </a:rPr>
                  <a:t> </a:t>
                </a:r>
              </a:p>
            </p:txBody>
          </p:sp>
        </mc:Fallback>
      </mc:AlternateContent>
      <p:sp>
        <p:nvSpPr>
          <p:cNvPr id="90" name="TextBox 89">
            <a:extLst>
              <a:ext uri="{FF2B5EF4-FFF2-40B4-BE49-F238E27FC236}">
                <a16:creationId xmlns:a16="http://schemas.microsoft.com/office/drawing/2014/main" id="{F48AD1C5-069D-94EA-0DCB-10D7DB4497EE}"/>
              </a:ext>
            </a:extLst>
          </p:cNvPr>
          <p:cNvSpPr txBox="1"/>
          <p:nvPr/>
        </p:nvSpPr>
        <p:spPr>
          <a:xfrm>
            <a:off x="6330967" y="2831852"/>
            <a:ext cx="1872951" cy="307777"/>
          </a:xfrm>
          <a:prstGeom prst="rect">
            <a:avLst/>
          </a:prstGeom>
          <a:noFill/>
        </p:spPr>
        <p:txBody>
          <a:bodyPr wrap="square">
            <a:spAutoFit/>
          </a:bodyPr>
          <a:lstStyle/>
          <a:p>
            <a:r>
              <a:rPr lang="en-US" sz="1400" b="1" dirty="0"/>
              <a:t>Hydrophilic KHCO</a:t>
            </a:r>
            <a:r>
              <a:rPr lang="en-US" sz="1400" b="1" baseline="-25000" dirty="0"/>
              <a:t>3</a:t>
            </a:r>
            <a:r>
              <a:rPr lang="en-US" sz="1400" b="1" dirty="0"/>
              <a:t> salt</a:t>
            </a:r>
            <a:endParaRPr lang="en-CA" sz="1400" b="1" dirty="0"/>
          </a:p>
        </p:txBody>
      </p:sp>
    </p:spTree>
    <p:extLst>
      <p:ext uri="{BB962C8B-B14F-4D97-AF65-F5344CB8AC3E}">
        <p14:creationId xmlns:p14="http://schemas.microsoft.com/office/powerpoint/2010/main" val="1519875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1.66667E-6 1.48148E-6 L -0.025 -0.01597 C -0.03008 -0.01945 -0.03789 -0.0213 -0.04609 -0.0213 C -0.05534 -0.0213 -0.06289 -0.01945 -0.06797 -0.01597 L -0.09284 1.48148E-6 " pathEditMode="relative" rAng="0" ptsTypes="AAAAA">
                                      <p:cBhvr>
                                        <p:cTn id="6" dur="2000" fill="hold"/>
                                        <p:tgtEl>
                                          <p:spTgt spid="7"/>
                                        </p:tgtEl>
                                        <p:attrNameLst>
                                          <p:attrName>ppt_x</p:attrName>
                                          <p:attrName>ppt_y</p:attrName>
                                        </p:attrNameLst>
                                      </p:cBhvr>
                                      <p:rCtr x="-4648" y="-1065"/>
                                    </p:animMotion>
                                  </p:childTnLst>
                                </p:cTn>
                              </p:par>
                              <p:par>
                                <p:cTn id="7" presetID="37" presetClass="path" presetSubtype="0" accel="50000" decel="50000" fill="hold" nodeType="withEffect">
                                  <p:stCondLst>
                                    <p:cond delay="0"/>
                                  </p:stCondLst>
                                  <p:childTnLst>
                                    <p:animMotion origin="layout" path="M -4.16667E-6 -1.11111E-6 L -0.025 -0.01597 C -0.03007 -0.01944 -0.03789 -0.0213 -0.04609 -0.0213 C -0.05533 -0.0213 -0.06289 -0.01944 -0.06796 -0.01597 L -0.09283 -1.11111E-6 " pathEditMode="relative" rAng="0" ptsTypes="AAAAA">
                                      <p:cBhvr>
                                        <p:cTn id="8" dur="2000" fill="hold"/>
                                        <p:tgtEl>
                                          <p:spTgt spid="11"/>
                                        </p:tgtEl>
                                        <p:attrNameLst>
                                          <p:attrName>ppt_x</p:attrName>
                                          <p:attrName>ppt_y</p:attrName>
                                        </p:attrNameLst>
                                      </p:cBhvr>
                                      <p:rCtr x="-4648" y="-1065"/>
                                    </p:animMotion>
                                  </p:childTnLst>
                                </p:cTn>
                              </p:par>
                              <p:par>
                                <p:cTn id="9" presetID="37" presetClass="path" presetSubtype="0" accel="50000" decel="50000" fill="hold" nodeType="withEffect">
                                  <p:stCondLst>
                                    <p:cond delay="0"/>
                                  </p:stCondLst>
                                  <p:childTnLst>
                                    <p:animMotion origin="layout" path="M -4.375E-6 2.96296E-6 L -0.025 -0.01598 C -0.03007 -0.01945 -0.03789 -0.0213 -0.04609 -0.0213 C -0.05533 -0.0213 -0.06289 -0.01945 -0.06796 -0.01598 L -0.09283 2.96296E-6 " pathEditMode="relative" rAng="0" ptsTypes="AAAAA">
                                      <p:cBhvr>
                                        <p:cTn id="10" dur="2000" fill="hold"/>
                                        <p:tgtEl>
                                          <p:spTgt spid="15"/>
                                        </p:tgtEl>
                                        <p:attrNameLst>
                                          <p:attrName>ppt_x</p:attrName>
                                          <p:attrName>ppt_y</p:attrName>
                                        </p:attrNameLst>
                                      </p:cBhvr>
                                      <p:rCtr x="-4648" y="-1065"/>
                                    </p:animMotion>
                                  </p:childTnLst>
                                </p:cTn>
                              </p:par>
                              <p:par>
                                <p:cTn id="11" presetID="37" presetClass="path" presetSubtype="0" accel="50000" decel="50000" fill="hold" nodeType="withEffect">
                                  <p:stCondLst>
                                    <p:cond delay="0"/>
                                  </p:stCondLst>
                                  <p:childTnLst>
                                    <p:animMotion origin="layout" path="M -4.58333E-6 4.81481E-6 L -0.025 -0.01598 C -0.03007 -0.01945 -0.03789 -0.0213 -0.04609 -0.0213 C -0.05533 -0.0213 -0.06289 -0.01945 -0.06796 -0.01598 L -0.09283 4.81481E-6 " pathEditMode="relative" rAng="0" ptsTypes="AAAAA">
                                      <p:cBhvr>
                                        <p:cTn id="12" dur="2000" fill="hold"/>
                                        <p:tgtEl>
                                          <p:spTgt spid="20"/>
                                        </p:tgtEl>
                                        <p:attrNameLst>
                                          <p:attrName>ppt_x</p:attrName>
                                          <p:attrName>ppt_y</p:attrName>
                                        </p:attrNameLst>
                                      </p:cBhvr>
                                      <p:rCtr x="-4648" y="-1065"/>
                                    </p:animMotion>
                                  </p:childTnLst>
                                </p:cTn>
                              </p:par>
                              <p:par>
                                <p:cTn id="13" presetID="37" presetClass="path" presetSubtype="0" accel="50000" decel="50000" fill="hold" nodeType="withEffect">
                                  <p:stCondLst>
                                    <p:cond delay="0"/>
                                  </p:stCondLst>
                                  <p:childTnLst>
                                    <p:animMotion origin="layout" path="M 1.25E-6 7.40741E-7 L -0.025 -0.01597 C -0.03008 -0.01945 -0.03789 -0.0213 -0.04609 -0.0213 C -0.05534 -0.0213 -0.06289 -0.01945 -0.06797 -0.01597 L -0.09284 7.40741E-7 " pathEditMode="relative" rAng="0" ptsTypes="AAAAA">
                                      <p:cBhvr>
                                        <p:cTn id="14" dur="2000" fill="hold"/>
                                        <p:tgtEl>
                                          <p:spTgt spid="28"/>
                                        </p:tgtEl>
                                        <p:attrNameLst>
                                          <p:attrName>ppt_x</p:attrName>
                                          <p:attrName>ppt_y</p:attrName>
                                        </p:attrNameLst>
                                      </p:cBhvr>
                                      <p:rCtr x="-4648" y="-1065"/>
                                    </p:animMotion>
                                  </p:childTnLst>
                                </p:cTn>
                              </p:par>
                              <p:par>
                                <p:cTn id="15" presetID="37" presetClass="path" presetSubtype="0" accel="50000" decel="50000" fill="hold" nodeType="withEffect">
                                  <p:stCondLst>
                                    <p:cond delay="0"/>
                                  </p:stCondLst>
                                  <p:childTnLst>
                                    <p:animMotion origin="layout" path="M -1.25E-6 -2.59259E-6 L -0.025 -0.01597 C -0.03008 -0.01944 -0.03789 -0.02129 -0.04609 -0.02129 C -0.05534 -0.02129 -0.06289 -0.01944 -0.06797 -0.01597 L -0.09284 -2.59259E-6 " pathEditMode="relative" rAng="0" ptsTypes="AAAAA">
                                      <p:cBhvr>
                                        <p:cTn id="16" dur="2000" fill="hold"/>
                                        <p:tgtEl>
                                          <p:spTgt spid="24"/>
                                        </p:tgtEl>
                                        <p:attrNameLst>
                                          <p:attrName>ppt_x</p:attrName>
                                          <p:attrName>ppt_y</p:attrName>
                                        </p:attrNameLst>
                                      </p:cBhvr>
                                      <p:rCtr x="-4648" y="-1065"/>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AFBD5-0D88-5718-E3F8-53EDD2590C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A0FD86-93C3-D4B1-2505-E63B5F031BB2}"/>
              </a:ext>
            </a:extLst>
          </p:cNvPr>
          <p:cNvSpPr>
            <a:spLocks noGrp="1"/>
          </p:cNvSpPr>
          <p:nvPr>
            <p:ph type="title"/>
          </p:nvPr>
        </p:nvSpPr>
        <p:spPr/>
        <p:txBody>
          <a:bodyPr/>
          <a:lstStyle/>
          <a:p>
            <a:r>
              <a:rPr lang="en-US" sz="2400" dirty="0"/>
              <a:t>Scaling and Heating Effects Drive </a:t>
            </a:r>
            <a:r>
              <a:rPr lang="en-US" sz="2400" dirty="0">
                <a:ea typeface="Aptos" panose="020B0004020202020204" pitchFamily="34" charset="0"/>
                <a:cs typeface="Arial" panose="020B0604020202020204" pitchFamily="34" charset="0"/>
              </a:rPr>
              <a:t>CO</a:t>
            </a:r>
            <a:r>
              <a:rPr lang="en-US" sz="2400" baseline="-25000" dirty="0">
                <a:ea typeface="Aptos" panose="020B0004020202020204" pitchFamily="34" charset="0"/>
                <a:cs typeface="Arial" panose="020B0604020202020204" pitchFamily="34" charset="0"/>
              </a:rPr>
              <a:t>2</a:t>
            </a:r>
            <a:r>
              <a:rPr lang="en-US" sz="2400" dirty="0"/>
              <a:t> </a:t>
            </a:r>
            <a:r>
              <a:rPr lang="en-US" sz="2400" dirty="0" err="1"/>
              <a:t>Electrolyzers</a:t>
            </a:r>
            <a:r>
              <a:rPr lang="en-US" sz="2400" dirty="0"/>
              <a:t> to Higher Temperatures</a:t>
            </a:r>
          </a:p>
        </p:txBody>
      </p:sp>
      <p:sp>
        <p:nvSpPr>
          <p:cNvPr id="5" name="Slide Number Placeholder 4">
            <a:extLst>
              <a:ext uri="{FF2B5EF4-FFF2-40B4-BE49-F238E27FC236}">
                <a16:creationId xmlns:a16="http://schemas.microsoft.com/office/drawing/2014/main" id="{73E28C2F-71C8-5E9B-59C8-312CEA852AD1}"/>
              </a:ext>
            </a:extLst>
          </p:cNvPr>
          <p:cNvSpPr>
            <a:spLocks noGrp="1"/>
          </p:cNvSpPr>
          <p:nvPr>
            <p:ph type="sldNum" sz="quarter" idx="13"/>
          </p:nvPr>
        </p:nvSpPr>
        <p:spPr/>
        <p:txBody>
          <a:bodyPr/>
          <a:lstStyle/>
          <a:p>
            <a:fld id="{7459416D-63DB-4B49-B2FE-809B0C25A328}" type="slidenum">
              <a:rPr lang="en-US" smtClean="0"/>
              <a:pPr/>
              <a:t>11</a:t>
            </a:fld>
            <a:endParaRPr lang="en-US" sz="1800" dirty="0"/>
          </a:p>
        </p:txBody>
      </p:sp>
      <p:pic>
        <p:nvPicPr>
          <p:cNvPr id="7" name="Picture 6">
            <a:extLst>
              <a:ext uri="{FF2B5EF4-FFF2-40B4-BE49-F238E27FC236}">
                <a16:creationId xmlns:a16="http://schemas.microsoft.com/office/drawing/2014/main" id="{C569FA18-4D42-C62E-458F-D1A4EFC33181}"/>
              </a:ext>
            </a:extLst>
          </p:cNvPr>
          <p:cNvPicPr>
            <a:picLocks noChangeAspect="1"/>
          </p:cNvPicPr>
          <p:nvPr/>
        </p:nvPicPr>
        <p:blipFill>
          <a:blip r:embed="rId2"/>
          <a:stretch>
            <a:fillRect/>
          </a:stretch>
        </p:blipFill>
        <p:spPr>
          <a:xfrm>
            <a:off x="6774986" y="2239813"/>
            <a:ext cx="3320736" cy="2814001"/>
          </a:xfrm>
          <a:prstGeom prst="rect">
            <a:avLst/>
          </a:prstGeom>
        </p:spPr>
      </p:pic>
      <p:pic>
        <p:nvPicPr>
          <p:cNvPr id="10" name="Picture 9">
            <a:extLst>
              <a:ext uri="{FF2B5EF4-FFF2-40B4-BE49-F238E27FC236}">
                <a16:creationId xmlns:a16="http://schemas.microsoft.com/office/drawing/2014/main" id="{DB828296-491A-2D6C-EF10-12ABC79595BF}"/>
              </a:ext>
            </a:extLst>
          </p:cNvPr>
          <p:cNvPicPr>
            <a:picLocks noChangeAspect="1"/>
          </p:cNvPicPr>
          <p:nvPr/>
        </p:nvPicPr>
        <p:blipFill>
          <a:blip r:embed="rId3"/>
          <a:stretch>
            <a:fillRect/>
          </a:stretch>
        </p:blipFill>
        <p:spPr>
          <a:xfrm>
            <a:off x="1079385" y="2263596"/>
            <a:ext cx="5695601" cy="2766434"/>
          </a:xfrm>
          <a:prstGeom prst="rect">
            <a:avLst/>
          </a:prstGeom>
        </p:spPr>
      </p:pic>
      <p:sp>
        <p:nvSpPr>
          <p:cNvPr id="6" name="Footer Placeholder 3">
            <a:extLst>
              <a:ext uri="{FF2B5EF4-FFF2-40B4-BE49-F238E27FC236}">
                <a16:creationId xmlns:a16="http://schemas.microsoft.com/office/drawing/2014/main" id="{339DB7D5-FAF9-7226-1ECB-F1F4581F23F9}"/>
              </a:ext>
            </a:extLst>
          </p:cNvPr>
          <p:cNvSpPr txBox="1">
            <a:spLocks/>
          </p:cNvSpPr>
          <p:nvPr/>
        </p:nvSpPr>
        <p:spPr>
          <a:xfrm>
            <a:off x="3966946" y="6466593"/>
            <a:ext cx="4258107"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002F6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latin typeface="Arial" panose="020B0604020202020204" pitchFamily="34" charset="0"/>
                <a:cs typeface="Arial" panose="020B0604020202020204" pitchFamily="34" charset="0"/>
              </a:rPr>
              <a:t>Ashkan </a:t>
            </a:r>
            <a:r>
              <a:rPr lang="en-US" sz="1200" dirty="0" err="1">
                <a:latin typeface="Arial" panose="020B0604020202020204" pitchFamily="34" charset="0"/>
                <a:cs typeface="Arial" panose="020B0604020202020204" pitchFamily="34" charset="0"/>
              </a:rPr>
              <a:t>Irannezhad</a:t>
            </a:r>
            <a:r>
              <a:rPr lang="en-US" sz="1200" dirty="0">
                <a:latin typeface="Arial" panose="020B0604020202020204" pitchFamily="34" charset="0"/>
                <a:cs typeface="Arial" panose="020B0604020202020204" pitchFamily="34" charset="0"/>
              </a:rPr>
              <a:t>, PhD (Ashkan.Irannezhad@utoronto.ca)</a:t>
            </a:r>
          </a:p>
        </p:txBody>
      </p:sp>
      <p:sp>
        <p:nvSpPr>
          <p:cNvPr id="8" name="TextBox 7">
            <a:extLst>
              <a:ext uri="{FF2B5EF4-FFF2-40B4-BE49-F238E27FC236}">
                <a16:creationId xmlns:a16="http://schemas.microsoft.com/office/drawing/2014/main" id="{53CC89BE-4742-AD96-652C-906DDA4B6D90}"/>
              </a:ext>
            </a:extLst>
          </p:cNvPr>
          <p:cNvSpPr txBox="1"/>
          <p:nvPr/>
        </p:nvSpPr>
        <p:spPr>
          <a:xfrm>
            <a:off x="711418" y="683855"/>
            <a:ext cx="10580358" cy="707886"/>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t>As </a:t>
            </a:r>
            <a:r>
              <a:rPr lang="en-US" sz="2000" dirty="0">
                <a:ea typeface="Aptos" panose="020B0004020202020204" pitchFamily="34" charset="0"/>
                <a:cs typeface="Arial" panose="020B0604020202020204" pitchFamily="34" charset="0"/>
              </a:rPr>
              <a:t>CO</a:t>
            </a:r>
            <a:r>
              <a:rPr lang="en-US" sz="2000" baseline="-25000" dirty="0">
                <a:ea typeface="Aptos" panose="020B0004020202020204" pitchFamily="34" charset="0"/>
                <a:cs typeface="Arial" panose="020B0604020202020204" pitchFamily="34" charset="0"/>
              </a:rPr>
              <a:t>2</a:t>
            </a:r>
            <a:r>
              <a:rPr lang="en-US" sz="2000" dirty="0"/>
              <a:t> </a:t>
            </a:r>
            <a:r>
              <a:rPr lang="en-US" sz="2000" dirty="0" err="1"/>
              <a:t>electrolyzers</a:t>
            </a:r>
            <a:r>
              <a:rPr lang="en-US" sz="2000" dirty="0"/>
              <a:t> scale toward industrial operation, understanding heat management and the viable operating temperatures in larger systems is important.</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2803F49-0230-BA3D-BD5A-3E17B9D53875}"/>
                  </a:ext>
                </a:extLst>
              </p:cNvPr>
              <p:cNvSpPr txBox="1"/>
              <p:nvPr/>
            </p:nvSpPr>
            <p:spPr>
              <a:xfrm>
                <a:off x="711419" y="1447295"/>
                <a:ext cx="10580358" cy="707886"/>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t>Owing to the energy inefficiency of </a:t>
                </a:r>
                <a:r>
                  <a:rPr lang="en-US" sz="2000" dirty="0" err="1"/>
                  <a:t>electrolyzers</a:t>
                </a:r>
                <a:r>
                  <a:rPr lang="en-US" sz="2000" dirty="0"/>
                  <a:t>, heat generation within </a:t>
                </a:r>
                <a:r>
                  <a:rPr lang="en-US" sz="2000" dirty="0">
                    <a:ea typeface="Aptos" panose="020B0004020202020204" pitchFamily="34" charset="0"/>
                    <a:cs typeface="Arial" panose="020B0604020202020204" pitchFamily="34" charset="0"/>
                  </a:rPr>
                  <a:t>CO</a:t>
                </a:r>
                <a:r>
                  <a:rPr lang="en-US" sz="2000" baseline="-25000" dirty="0">
                    <a:ea typeface="Aptos" panose="020B0004020202020204" pitchFamily="34" charset="0"/>
                    <a:cs typeface="Arial" panose="020B0604020202020204" pitchFamily="34" charset="0"/>
                  </a:rPr>
                  <a:t>2</a:t>
                </a:r>
                <a:r>
                  <a:rPr lang="en-US" sz="2000" dirty="0"/>
                  <a:t> </a:t>
                </a:r>
                <a:r>
                  <a:rPr lang="en-US" sz="2000" dirty="0" err="1"/>
                  <a:t>electrolyzer</a:t>
                </a:r>
                <a:r>
                  <a:rPr lang="en-US" sz="2000" dirty="0"/>
                  <a:t> stacks will </a:t>
                </a:r>
                <a:r>
                  <a:rPr lang="en-US" sz="2000" dirty="0" err="1"/>
                  <a:t>favour</a:t>
                </a:r>
                <a:r>
                  <a:rPr lang="en-US" sz="2000" dirty="0"/>
                  <a:t> operating temperatures of 40 to 70</a:t>
                </a:r>
                <a14:m>
                  <m:oMath xmlns:m="http://schemas.openxmlformats.org/officeDocument/2006/math">
                    <m:r>
                      <a:rPr lang="en-US" sz="2000" i="1" dirty="0" smtClean="0">
                        <a:latin typeface="Cambria Math" panose="02040503050406030204" pitchFamily="18" charset="0"/>
                        <a:ea typeface="Cambria Math" panose="02040503050406030204" pitchFamily="18" charset="0"/>
                      </a:rPr>
                      <m:t>℃</m:t>
                    </m:r>
                  </m:oMath>
                </a14:m>
                <a:r>
                  <a:rPr lang="en-US" sz="2000" dirty="0"/>
                  <a:t>, far from the ambient temperatures used so far.</a:t>
                </a:r>
              </a:p>
            </p:txBody>
          </p:sp>
        </mc:Choice>
        <mc:Fallback xmlns="">
          <p:sp>
            <p:nvSpPr>
              <p:cNvPr id="11" name="TextBox 10">
                <a:extLst>
                  <a:ext uri="{FF2B5EF4-FFF2-40B4-BE49-F238E27FC236}">
                    <a16:creationId xmlns:a16="http://schemas.microsoft.com/office/drawing/2014/main" id="{A2803F49-0230-BA3D-BD5A-3E17B9D53875}"/>
                  </a:ext>
                </a:extLst>
              </p:cNvPr>
              <p:cNvSpPr txBox="1">
                <a:spLocks noRot="1" noChangeAspect="1" noMove="1" noResize="1" noEditPoints="1" noAdjustHandles="1" noChangeArrowheads="1" noChangeShapeType="1" noTextEdit="1"/>
              </p:cNvSpPr>
              <p:nvPr/>
            </p:nvSpPr>
            <p:spPr>
              <a:xfrm>
                <a:off x="711419" y="1447295"/>
                <a:ext cx="10580358" cy="707886"/>
              </a:xfrm>
              <a:prstGeom prst="rect">
                <a:avLst/>
              </a:prstGeom>
              <a:blipFill>
                <a:blip r:embed="rId4"/>
                <a:stretch>
                  <a:fillRect l="-600" t="-3509" r="-720" b="-14035"/>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D8F15706-21CD-EB16-2B4F-6E3408C07080}"/>
              </a:ext>
            </a:extLst>
          </p:cNvPr>
          <p:cNvSpPr txBox="1"/>
          <p:nvPr/>
        </p:nvSpPr>
        <p:spPr>
          <a:xfrm>
            <a:off x="1265795" y="5498943"/>
            <a:ext cx="9471604" cy="400110"/>
          </a:xfrm>
          <a:prstGeom prst="rect">
            <a:avLst/>
          </a:prstGeom>
          <a:solidFill>
            <a:srgbClr val="D6DCE5"/>
          </a:solidFill>
          <a:ln>
            <a:solidFill>
              <a:srgbClr val="1F4D78"/>
            </a:solidFill>
          </a:ln>
        </p:spPr>
        <p:txBody>
          <a:bodyPr wrap="square" rtlCol="0">
            <a:spAutoFit/>
          </a:bodyPr>
          <a:lstStyle/>
          <a:p>
            <a:pPr algn="ctr"/>
            <a:r>
              <a:rPr lang="en-US" sz="2000" dirty="0"/>
              <a:t>How temperature affects the multiphase transport in </a:t>
            </a:r>
            <a:r>
              <a:rPr lang="en-US" sz="2000" dirty="0">
                <a:ea typeface="Aptos" panose="020B0004020202020204" pitchFamily="34" charset="0"/>
                <a:cs typeface="Arial" panose="020B0604020202020204" pitchFamily="34" charset="0"/>
              </a:rPr>
              <a:t>CO</a:t>
            </a:r>
            <a:r>
              <a:rPr lang="en-US" sz="2000" baseline="-25000" dirty="0">
                <a:ea typeface="Aptos" panose="020B0004020202020204" pitchFamily="34" charset="0"/>
                <a:cs typeface="Arial" panose="020B0604020202020204" pitchFamily="34" charset="0"/>
              </a:rPr>
              <a:t>2</a:t>
            </a:r>
            <a:r>
              <a:rPr lang="en-US" sz="2000" dirty="0"/>
              <a:t> </a:t>
            </a:r>
            <a:r>
              <a:rPr lang="en-US" sz="2000" dirty="0" err="1"/>
              <a:t>electrolyzer’s</a:t>
            </a:r>
            <a:r>
              <a:rPr lang="en-US" sz="2000" dirty="0"/>
              <a:t> porous electrode?</a:t>
            </a:r>
          </a:p>
        </p:txBody>
      </p:sp>
      <p:sp>
        <p:nvSpPr>
          <p:cNvPr id="4" name="TextBox 3">
            <a:extLst>
              <a:ext uri="{FF2B5EF4-FFF2-40B4-BE49-F238E27FC236}">
                <a16:creationId xmlns:a16="http://schemas.microsoft.com/office/drawing/2014/main" id="{8B0A38F6-EFEF-3702-B7AF-E1CB06BD6E9F}"/>
              </a:ext>
            </a:extLst>
          </p:cNvPr>
          <p:cNvSpPr txBox="1"/>
          <p:nvPr/>
        </p:nvSpPr>
        <p:spPr>
          <a:xfrm>
            <a:off x="1608252" y="5077597"/>
            <a:ext cx="8403850" cy="253916"/>
          </a:xfrm>
          <a:prstGeom prst="rect">
            <a:avLst/>
          </a:prstGeom>
          <a:noFill/>
        </p:spPr>
        <p:txBody>
          <a:bodyPr wrap="square">
            <a:spAutoFit/>
          </a:bodyPr>
          <a:lstStyle/>
          <a:p>
            <a:r>
              <a:rPr lang="en-US" sz="1050" dirty="0" err="1">
                <a:solidFill>
                  <a:srgbClr val="222222"/>
                </a:solidFill>
                <a:latin typeface="Arial" panose="020B0604020202020204" pitchFamily="34" charset="0"/>
                <a:cs typeface="Arial" panose="020B0604020202020204" pitchFamily="34" charset="0"/>
              </a:rPr>
              <a:t>Burdyny</a:t>
            </a:r>
            <a:r>
              <a:rPr lang="en-US" sz="1050" b="0" i="0" dirty="0">
                <a:solidFill>
                  <a:srgbClr val="222222"/>
                </a:solidFill>
                <a:effectLst/>
                <a:latin typeface="Arial" panose="020B0604020202020204" pitchFamily="34" charset="0"/>
                <a:cs typeface="Arial" panose="020B0604020202020204" pitchFamily="34" charset="0"/>
              </a:rPr>
              <a:t> et al., "Scaling and heating will drive low-temperature CO</a:t>
            </a:r>
            <a:r>
              <a:rPr lang="en-US" sz="1050" b="0" i="0" baseline="-25000" dirty="0">
                <a:solidFill>
                  <a:srgbClr val="222222"/>
                </a:solidFill>
                <a:effectLst/>
                <a:latin typeface="Arial" panose="020B0604020202020204" pitchFamily="34" charset="0"/>
                <a:cs typeface="Arial" panose="020B0604020202020204" pitchFamily="34" charset="0"/>
              </a:rPr>
              <a:t>2</a:t>
            </a:r>
            <a:r>
              <a:rPr lang="en-US" sz="1050" b="0" i="0" dirty="0">
                <a:solidFill>
                  <a:srgbClr val="222222"/>
                </a:solidFill>
                <a:effectLst/>
                <a:latin typeface="Arial" panose="020B0604020202020204" pitchFamily="34" charset="0"/>
                <a:cs typeface="Arial" panose="020B0604020202020204" pitchFamily="34" charset="0"/>
              </a:rPr>
              <a:t> </a:t>
            </a:r>
            <a:r>
              <a:rPr lang="en-US" sz="1050" b="0" i="0" dirty="0" err="1">
                <a:solidFill>
                  <a:srgbClr val="222222"/>
                </a:solidFill>
                <a:effectLst/>
                <a:latin typeface="Arial" panose="020B0604020202020204" pitchFamily="34" charset="0"/>
                <a:cs typeface="Arial" panose="020B0604020202020204" pitchFamily="34" charset="0"/>
              </a:rPr>
              <a:t>electrolysers</a:t>
            </a:r>
            <a:r>
              <a:rPr lang="en-US" sz="1050" b="0" i="0" dirty="0">
                <a:solidFill>
                  <a:srgbClr val="222222"/>
                </a:solidFill>
                <a:effectLst/>
                <a:latin typeface="Arial" panose="020B0604020202020204" pitchFamily="34" charset="0"/>
                <a:cs typeface="Arial" panose="020B0604020202020204" pitchFamily="34" charset="0"/>
              </a:rPr>
              <a:t> to operate at higher temperatures." </a:t>
            </a:r>
            <a:r>
              <a:rPr lang="en-US" sz="1050" b="0" i="1" dirty="0">
                <a:solidFill>
                  <a:srgbClr val="222222"/>
                </a:solidFill>
                <a:effectLst/>
                <a:latin typeface="Arial" panose="020B0604020202020204" pitchFamily="34" charset="0"/>
                <a:cs typeface="Arial" panose="020B0604020202020204" pitchFamily="34" charset="0"/>
              </a:rPr>
              <a:t>Nature Energy</a:t>
            </a:r>
            <a:r>
              <a:rPr lang="en-US" sz="1050" b="0" i="0" dirty="0">
                <a:solidFill>
                  <a:srgbClr val="222222"/>
                </a:solidFill>
                <a:effectLst/>
                <a:latin typeface="Arial" panose="020B0604020202020204" pitchFamily="34" charset="0"/>
                <a:cs typeface="Arial" panose="020B0604020202020204" pitchFamily="34" charset="0"/>
              </a:rPr>
              <a:t> (2025)</a:t>
            </a:r>
            <a:endParaRPr lang="en-CA"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787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B588C-A519-5CF8-2557-2B6B7C245250}"/>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8CD70060-4CA9-7F33-A9C8-B8EDDFF0AC41}"/>
              </a:ext>
            </a:extLst>
          </p:cNvPr>
          <p:cNvGrpSpPr/>
          <p:nvPr/>
        </p:nvGrpSpPr>
        <p:grpSpPr>
          <a:xfrm>
            <a:off x="4617785" y="2819911"/>
            <a:ext cx="7399736" cy="3402076"/>
            <a:chOff x="4617785" y="2819911"/>
            <a:chExt cx="7399736" cy="3402076"/>
          </a:xfrm>
        </p:grpSpPr>
        <p:grpSp>
          <p:nvGrpSpPr>
            <p:cNvPr id="17" name="Group 16">
              <a:extLst>
                <a:ext uri="{FF2B5EF4-FFF2-40B4-BE49-F238E27FC236}">
                  <a16:creationId xmlns:a16="http://schemas.microsoft.com/office/drawing/2014/main" id="{F3ED45DD-05C9-13F6-4ECC-EB6BCF3D34BF}"/>
                </a:ext>
              </a:extLst>
            </p:cNvPr>
            <p:cNvGrpSpPr/>
            <p:nvPr/>
          </p:nvGrpSpPr>
          <p:grpSpPr>
            <a:xfrm>
              <a:off x="4617785" y="3098526"/>
              <a:ext cx="7399736" cy="1092515"/>
              <a:chOff x="4501632" y="3144429"/>
              <a:chExt cx="7399736" cy="1092515"/>
            </a:xfrm>
          </p:grpSpPr>
          <p:pic>
            <p:nvPicPr>
              <p:cNvPr id="12" name="Picture 11" descr="A diagram of a ray beam&#10;&#10;Description automatically generated">
                <a:extLst>
                  <a:ext uri="{FF2B5EF4-FFF2-40B4-BE49-F238E27FC236}">
                    <a16:creationId xmlns:a16="http://schemas.microsoft.com/office/drawing/2014/main" id="{D6F44D47-295C-4721-1CD6-8FE98B7FFC0B}"/>
                  </a:ext>
                </a:extLst>
              </p:cNvPr>
              <p:cNvPicPr>
                <a:picLocks noChangeAspect="1"/>
              </p:cNvPicPr>
              <p:nvPr/>
            </p:nvPicPr>
            <p:blipFill>
              <a:blip r:embed="rId2" cstate="print">
                <a:extLst>
                  <a:ext uri="{28A0092B-C50C-407E-A947-70E740481C1C}">
                    <a14:useLocalDpi xmlns:a14="http://schemas.microsoft.com/office/drawing/2010/main" val="0"/>
                  </a:ext>
                </a:extLst>
              </a:blip>
              <a:srcRect t="43053" b="36045"/>
              <a:stretch>
                <a:fillRect/>
              </a:stretch>
            </p:blipFill>
            <p:spPr bwMode="auto">
              <a:xfrm>
                <a:off x="4501633" y="3186354"/>
                <a:ext cx="7399735" cy="1050590"/>
              </a:xfrm>
              <a:prstGeom prst="rect">
                <a:avLst/>
              </a:prstGeom>
              <a:noFill/>
              <a:ln>
                <a:noFill/>
              </a:ln>
            </p:spPr>
          </p:pic>
          <p:sp>
            <p:nvSpPr>
              <p:cNvPr id="14" name="Rectangle 13">
                <a:extLst>
                  <a:ext uri="{FF2B5EF4-FFF2-40B4-BE49-F238E27FC236}">
                    <a16:creationId xmlns:a16="http://schemas.microsoft.com/office/drawing/2014/main" id="{A7AC9BD7-1AA8-9B72-6CC7-41CCDC0763C2}"/>
                  </a:ext>
                </a:extLst>
              </p:cNvPr>
              <p:cNvSpPr/>
              <p:nvPr/>
            </p:nvSpPr>
            <p:spPr>
              <a:xfrm>
                <a:off x="4501632" y="3186354"/>
                <a:ext cx="335544" cy="1786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a:extLst>
                  <a:ext uri="{FF2B5EF4-FFF2-40B4-BE49-F238E27FC236}">
                    <a16:creationId xmlns:a16="http://schemas.microsoft.com/office/drawing/2014/main" id="{B886C413-4128-715F-2632-9FDC3D0F82FB}"/>
                  </a:ext>
                </a:extLst>
              </p:cNvPr>
              <p:cNvSpPr/>
              <p:nvPr/>
            </p:nvSpPr>
            <p:spPr>
              <a:xfrm>
                <a:off x="6930888" y="3144429"/>
                <a:ext cx="335544" cy="1786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9" name="Rectangle 18">
              <a:extLst>
                <a:ext uri="{FF2B5EF4-FFF2-40B4-BE49-F238E27FC236}">
                  <a16:creationId xmlns:a16="http://schemas.microsoft.com/office/drawing/2014/main" id="{A3F4BA3D-4B0F-DF94-46DF-D44812B0C1DC}"/>
                </a:ext>
              </a:extLst>
            </p:cNvPr>
            <p:cNvSpPr/>
            <p:nvPr/>
          </p:nvSpPr>
          <p:spPr>
            <a:xfrm>
              <a:off x="7770141" y="4085039"/>
              <a:ext cx="1115108" cy="1969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descr="A diagram of a ray beam&#10;&#10;Description automatically generated">
              <a:extLst>
                <a:ext uri="{FF2B5EF4-FFF2-40B4-BE49-F238E27FC236}">
                  <a16:creationId xmlns:a16="http://schemas.microsoft.com/office/drawing/2014/main" id="{37F36A06-985D-C563-6607-A60E2CC1C6D4}"/>
                </a:ext>
              </a:extLst>
            </p:cNvPr>
            <p:cNvPicPr>
              <a:picLocks noChangeAspect="1"/>
            </p:cNvPicPr>
            <p:nvPr/>
          </p:nvPicPr>
          <p:blipFill>
            <a:blip r:embed="rId2" cstate="print">
              <a:extLst>
                <a:ext uri="{28A0092B-C50C-407E-A947-70E740481C1C}">
                  <a14:useLocalDpi xmlns:a14="http://schemas.microsoft.com/office/drawing/2010/main" val="0"/>
                </a:ext>
              </a:extLst>
            </a:blip>
            <a:srcRect t="62651"/>
            <a:stretch>
              <a:fillRect/>
            </a:stretch>
          </p:blipFill>
          <p:spPr bwMode="auto">
            <a:xfrm>
              <a:off x="4617785" y="4344723"/>
              <a:ext cx="7399735" cy="1877264"/>
            </a:xfrm>
            <a:prstGeom prst="rect">
              <a:avLst/>
            </a:prstGeom>
            <a:noFill/>
            <a:ln>
              <a:noFill/>
            </a:ln>
          </p:spPr>
        </p:pic>
        <p:sp>
          <p:nvSpPr>
            <p:cNvPr id="15" name="Rectangle 14">
              <a:extLst>
                <a:ext uri="{FF2B5EF4-FFF2-40B4-BE49-F238E27FC236}">
                  <a16:creationId xmlns:a16="http://schemas.microsoft.com/office/drawing/2014/main" id="{637DC509-AFD2-5867-B869-F09D21E1D10A}"/>
                </a:ext>
              </a:extLst>
            </p:cNvPr>
            <p:cNvSpPr/>
            <p:nvPr/>
          </p:nvSpPr>
          <p:spPr>
            <a:xfrm>
              <a:off x="4652298" y="4476217"/>
              <a:ext cx="335544" cy="1786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a:extLst>
                <a:ext uri="{FF2B5EF4-FFF2-40B4-BE49-F238E27FC236}">
                  <a16:creationId xmlns:a16="http://schemas.microsoft.com/office/drawing/2014/main" id="{4C45D8F0-246C-606F-ABAB-DD0223B5B56D}"/>
                </a:ext>
              </a:extLst>
            </p:cNvPr>
            <p:cNvSpPr/>
            <p:nvPr/>
          </p:nvSpPr>
          <p:spPr>
            <a:xfrm>
              <a:off x="10834956" y="2819911"/>
              <a:ext cx="1115108" cy="1969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2A5F85C1-D14E-FBCF-31F6-BF5388349CFF}"/>
                </a:ext>
              </a:extLst>
            </p:cNvPr>
            <p:cNvSpPr/>
            <p:nvPr/>
          </p:nvSpPr>
          <p:spPr>
            <a:xfrm>
              <a:off x="5543491" y="4232966"/>
              <a:ext cx="547511" cy="2432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 name="Title 1">
            <a:extLst>
              <a:ext uri="{FF2B5EF4-FFF2-40B4-BE49-F238E27FC236}">
                <a16:creationId xmlns:a16="http://schemas.microsoft.com/office/drawing/2014/main" id="{8FFD339D-4958-EB4B-AE2E-F545CB101813}"/>
              </a:ext>
            </a:extLst>
          </p:cNvPr>
          <p:cNvSpPr>
            <a:spLocks noGrp="1"/>
          </p:cNvSpPr>
          <p:nvPr>
            <p:ph type="title"/>
          </p:nvPr>
        </p:nvSpPr>
        <p:spPr/>
        <p:txBody>
          <a:bodyPr/>
          <a:lstStyle/>
          <a:p>
            <a:r>
              <a:rPr lang="en-US" sz="2400" dirty="0"/>
              <a:t>Operando X-ray Radiography Enables Direct Visualization of Multiphase Transport</a:t>
            </a:r>
            <a:endParaRPr lang="en-CA" sz="2400" dirty="0"/>
          </a:p>
        </p:txBody>
      </p:sp>
      <p:sp>
        <p:nvSpPr>
          <p:cNvPr id="5" name="Slide Number Placeholder 4">
            <a:extLst>
              <a:ext uri="{FF2B5EF4-FFF2-40B4-BE49-F238E27FC236}">
                <a16:creationId xmlns:a16="http://schemas.microsoft.com/office/drawing/2014/main" id="{31528517-6DD8-0DE8-7521-28BD6539FF59}"/>
              </a:ext>
            </a:extLst>
          </p:cNvPr>
          <p:cNvSpPr>
            <a:spLocks noGrp="1"/>
          </p:cNvSpPr>
          <p:nvPr>
            <p:ph type="sldNum" sz="quarter" idx="13"/>
          </p:nvPr>
        </p:nvSpPr>
        <p:spPr/>
        <p:txBody>
          <a:bodyPr/>
          <a:lstStyle/>
          <a:p>
            <a:fld id="{7459416D-63DB-4B49-B2FE-809B0C25A328}" type="slidenum">
              <a:rPr lang="en-US" smtClean="0"/>
              <a:pPr/>
              <a:t>12</a:t>
            </a:fld>
            <a:endParaRPr lang="en-US" sz="1800" dirty="0"/>
          </a:p>
        </p:txBody>
      </p:sp>
      <p:pic>
        <p:nvPicPr>
          <p:cNvPr id="3" name="Picture 2" descr="A diagram of a ray beam&#10;&#10;Description automatically generated">
            <a:extLst>
              <a:ext uri="{FF2B5EF4-FFF2-40B4-BE49-F238E27FC236}">
                <a16:creationId xmlns:a16="http://schemas.microsoft.com/office/drawing/2014/main" id="{3E584A99-DA81-4DC1-031C-25DFDE700D6F}"/>
              </a:ext>
            </a:extLst>
          </p:cNvPr>
          <p:cNvPicPr>
            <a:picLocks noChangeAspect="1"/>
          </p:cNvPicPr>
          <p:nvPr/>
        </p:nvPicPr>
        <p:blipFill>
          <a:blip r:embed="rId2" cstate="print">
            <a:extLst>
              <a:ext uri="{28A0092B-C50C-407E-A947-70E740481C1C}">
                <a14:useLocalDpi xmlns:a14="http://schemas.microsoft.com/office/drawing/2010/main" val="0"/>
              </a:ext>
            </a:extLst>
          </a:blip>
          <a:srcRect l="9243" b="56093"/>
          <a:stretch>
            <a:fillRect/>
          </a:stretch>
        </p:blipFill>
        <p:spPr bwMode="auto">
          <a:xfrm>
            <a:off x="5334345" y="720630"/>
            <a:ext cx="6715758" cy="2206923"/>
          </a:xfrm>
          <a:prstGeom prst="rect">
            <a:avLst/>
          </a:prstGeom>
          <a:noFill/>
          <a:ln>
            <a:noFill/>
          </a:ln>
        </p:spPr>
      </p:pic>
      <p:sp>
        <p:nvSpPr>
          <p:cNvPr id="6" name="Footer Placeholder 3">
            <a:extLst>
              <a:ext uri="{FF2B5EF4-FFF2-40B4-BE49-F238E27FC236}">
                <a16:creationId xmlns:a16="http://schemas.microsoft.com/office/drawing/2014/main" id="{CCBC2596-6B2D-68FE-6F14-2499B687F2D2}"/>
              </a:ext>
            </a:extLst>
          </p:cNvPr>
          <p:cNvSpPr txBox="1">
            <a:spLocks/>
          </p:cNvSpPr>
          <p:nvPr/>
        </p:nvSpPr>
        <p:spPr>
          <a:xfrm>
            <a:off x="3966946" y="6466593"/>
            <a:ext cx="4258107"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002F6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latin typeface="Arial" panose="020B0604020202020204" pitchFamily="34" charset="0"/>
                <a:cs typeface="Arial" panose="020B0604020202020204" pitchFamily="34" charset="0"/>
              </a:rPr>
              <a:t>Ashkan </a:t>
            </a:r>
            <a:r>
              <a:rPr lang="en-US" sz="1200" dirty="0" err="1">
                <a:latin typeface="Arial" panose="020B0604020202020204" pitchFamily="34" charset="0"/>
                <a:cs typeface="Arial" panose="020B0604020202020204" pitchFamily="34" charset="0"/>
              </a:rPr>
              <a:t>Irannezhad</a:t>
            </a:r>
            <a:r>
              <a:rPr lang="en-US" sz="1200" dirty="0">
                <a:latin typeface="Arial" panose="020B0604020202020204" pitchFamily="34" charset="0"/>
                <a:cs typeface="Arial" panose="020B0604020202020204" pitchFamily="34" charset="0"/>
              </a:rPr>
              <a:t>, PhD (Ashkan.Irannezhad@utoronto.ca)</a:t>
            </a:r>
          </a:p>
        </p:txBody>
      </p:sp>
      <p:sp>
        <p:nvSpPr>
          <p:cNvPr id="7" name="TextBox 6">
            <a:extLst>
              <a:ext uri="{FF2B5EF4-FFF2-40B4-BE49-F238E27FC236}">
                <a16:creationId xmlns:a16="http://schemas.microsoft.com/office/drawing/2014/main" id="{93C1523C-58D9-C1FD-A6D0-3F406B659523}"/>
              </a:ext>
            </a:extLst>
          </p:cNvPr>
          <p:cNvSpPr txBox="1"/>
          <p:nvPr/>
        </p:nvSpPr>
        <p:spPr>
          <a:xfrm>
            <a:off x="711419" y="683855"/>
            <a:ext cx="4057906" cy="2246769"/>
          </a:xfrm>
          <a:prstGeom prst="rect">
            <a:avLst/>
          </a:prstGeom>
          <a:noFill/>
        </p:spPr>
        <p:txBody>
          <a:bodyPr wrap="square" rtlCol="0">
            <a:spAutoFit/>
          </a:bodyPr>
          <a:lstStyle/>
          <a:p>
            <a:pPr marL="342900" indent="-342900" algn="just">
              <a:buFont typeface="Arial" panose="020B0604020202020204" pitchFamily="34" charset="0"/>
              <a:buChar char="•"/>
            </a:pPr>
            <a:r>
              <a:rPr lang="en-US" sz="2000" dirty="0"/>
              <a:t>We conducted synchrotron-based operando X-ray radiography at the Canadian Light Source (CLS) to visualize multiphase transport inside the gas diffusion electrode of </a:t>
            </a:r>
            <a:r>
              <a:rPr lang="en-US" sz="2000" dirty="0">
                <a:ea typeface="Aptos" panose="020B0004020202020204" pitchFamily="34" charset="0"/>
                <a:cs typeface="Arial" panose="020B0604020202020204" pitchFamily="34" charset="0"/>
              </a:rPr>
              <a:t>CO</a:t>
            </a:r>
            <a:r>
              <a:rPr lang="en-US" sz="2000" baseline="-25000" dirty="0">
                <a:ea typeface="Aptos" panose="020B0004020202020204" pitchFamily="34" charset="0"/>
                <a:cs typeface="Arial" panose="020B0604020202020204" pitchFamily="34" charset="0"/>
              </a:rPr>
              <a:t>2</a:t>
            </a:r>
            <a:r>
              <a:rPr lang="en-US" sz="2000" dirty="0"/>
              <a:t> </a:t>
            </a:r>
            <a:r>
              <a:rPr lang="en-US" sz="2000" dirty="0" err="1"/>
              <a:t>electrolyzers</a:t>
            </a:r>
            <a:r>
              <a:rPr lang="en-US" sz="2000" dirty="0"/>
              <a:t> at different operating temperatures.</a:t>
            </a:r>
          </a:p>
        </p:txBody>
      </p:sp>
      <p:sp>
        <p:nvSpPr>
          <p:cNvPr id="8" name="TextBox 7">
            <a:extLst>
              <a:ext uri="{FF2B5EF4-FFF2-40B4-BE49-F238E27FC236}">
                <a16:creationId xmlns:a16="http://schemas.microsoft.com/office/drawing/2014/main" id="{D03EA4C2-586E-E5BD-E86D-83695F2BCA7B}"/>
              </a:ext>
            </a:extLst>
          </p:cNvPr>
          <p:cNvSpPr txBox="1"/>
          <p:nvPr/>
        </p:nvSpPr>
        <p:spPr>
          <a:xfrm>
            <a:off x="711417" y="3175230"/>
            <a:ext cx="4057907" cy="1631216"/>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t>X-ray absorption values indicate locations where the quantity of anolyte has increased with respect to the reference image (before operation).</a:t>
            </a:r>
          </a:p>
        </p:txBody>
      </p:sp>
    </p:spTree>
    <p:extLst>
      <p:ext uri="{BB962C8B-B14F-4D97-AF65-F5344CB8AC3E}">
        <p14:creationId xmlns:p14="http://schemas.microsoft.com/office/powerpoint/2010/main" val="3052166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EED74-4C84-3B90-C0DF-3D54CBFFC1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221619-C15D-A874-1144-AB0A06133FCA}"/>
              </a:ext>
            </a:extLst>
          </p:cNvPr>
          <p:cNvSpPr>
            <a:spLocks noGrp="1"/>
          </p:cNvSpPr>
          <p:nvPr>
            <p:ph type="title"/>
          </p:nvPr>
        </p:nvSpPr>
        <p:spPr>
          <a:xfrm>
            <a:off x="467277" y="-11358"/>
            <a:ext cx="11419923" cy="533400"/>
          </a:xfrm>
        </p:spPr>
        <p:txBody>
          <a:bodyPr/>
          <a:lstStyle/>
          <a:p>
            <a:r>
              <a:rPr lang="en-US" sz="2400" dirty="0"/>
              <a:t>How Temperature Affects Anolyte Saturation in the Cathode GDE During </a:t>
            </a:r>
            <a:r>
              <a:rPr lang="en-US" sz="2400" dirty="0">
                <a:ea typeface="Aptos" panose="020B0004020202020204" pitchFamily="34" charset="0"/>
                <a:cs typeface="Arial" panose="020B0604020202020204" pitchFamily="34" charset="0"/>
              </a:rPr>
              <a:t>CO</a:t>
            </a:r>
            <a:r>
              <a:rPr lang="en-US" sz="2400" baseline="-25000" dirty="0">
                <a:ea typeface="Aptos" panose="020B0004020202020204" pitchFamily="34" charset="0"/>
                <a:cs typeface="Arial" panose="020B0604020202020204" pitchFamily="34" charset="0"/>
              </a:rPr>
              <a:t>2</a:t>
            </a:r>
            <a:r>
              <a:rPr lang="en-US" sz="2400" dirty="0"/>
              <a:t> Electrolysis</a:t>
            </a:r>
            <a:endParaRPr lang="en-CA" sz="2400" dirty="0"/>
          </a:p>
        </p:txBody>
      </p:sp>
      <p:sp>
        <p:nvSpPr>
          <p:cNvPr id="5" name="Slide Number Placeholder 4">
            <a:extLst>
              <a:ext uri="{FF2B5EF4-FFF2-40B4-BE49-F238E27FC236}">
                <a16:creationId xmlns:a16="http://schemas.microsoft.com/office/drawing/2014/main" id="{EEA347E4-5029-C5FD-AAFF-36DCF050E905}"/>
              </a:ext>
            </a:extLst>
          </p:cNvPr>
          <p:cNvSpPr>
            <a:spLocks noGrp="1"/>
          </p:cNvSpPr>
          <p:nvPr>
            <p:ph type="sldNum" sz="quarter" idx="13"/>
          </p:nvPr>
        </p:nvSpPr>
        <p:spPr/>
        <p:txBody>
          <a:bodyPr/>
          <a:lstStyle/>
          <a:p>
            <a:fld id="{7459416D-63DB-4B49-B2FE-809B0C25A328}" type="slidenum">
              <a:rPr lang="en-US" smtClean="0"/>
              <a:pPr/>
              <a:t>13</a:t>
            </a:fld>
            <a:endParaRPr lang="en-US" sz="1800" dirty="0"/>
          </a:p>
        </p:txBody>
      </p:sp>
      <p:sp>
        <p:nvSpPr>
          <p:cNvPr id="11" name="Footer Placeholder 3">
            <a:extLst>
              <a:ext uri="{FF2B5EF4-FFF2-40B4-BE49-F238E27FC236}">
                <a16:creationId xmlns:a16="http://schemas.microsoft.com/office/drawing/2014/main" id="{DC1327CB-8D36-BC36-53C1-F42ECDCC5C88}"/>
              </a:ext>
            </a:extLst>
          </p:cNvPr>
          <p:cNvSpPr txBox="1">
            <a:spLocks/>
          </p:cNvSpPr>
          <p:nvPr/>
        </p:nvSpPr>
        <p:spPr>
          <a:xfrm>
            <a:off x="3966946" y="6466593"/>
            <a:ext cx="4258107"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002F6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latin typeface="Arial" panose="020B0604020202020204" pitchFamily="34" charset="0"/>
                <a:cs typeface="Arial" panose="020B0604020202020204" pitchFamily="34" charset="0"/>
              </a:rPr>
              <a:t>Ashkan </a:t>
            </a:r>
            <a:r>
              <a:rPr lang="en-US" sz="1200" dirty="0" err="1">
                <a:latin typeface="Arial" panose="020B0604020202020204" pitchFamily="34" charset="0"/>
                <a:cs typeface="Arial" panose="020B0604020202020204" pitchFamily="34" charset="0"/>
              </a:rPr>
              <a:t>Irannezhad</a:t>
            </a:r>
            <a:r>
              <a:rPr lang="en-US" sz="1200" dirty="0">
                <a:latin typeface="Arial" panose="020B0604020202020204" pitchFamily="34" charset="0"/>
                <a:cs typeface="Arial" panose="020B0604020202020204" pitchFamily="34" charset="0"/>
              </a:rPr>
              <a:t>, PhD (Ashkan.Irannezhad@utoronto.ca)</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A9F59A8-2C6C-CAB8-B4AE-E6D5565FA8AB}"/>
                  </a:ext>
                </a:extLst>
              </p:cNvPr>
              <p:cNvSpPr txBox="1"/>
              <p:nvPr/>
            </p:nvSpPr>
            <p:spPr>
              <a:xfrm>
                <a:off x="711418" y="683855"/>
                <a:ext cx="10606615" cy="707886"/>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t>We visualize electrolyte saturation within a silver-based cathodic gas diffusion electrode (GDE) in </a:t>
                </a:r>
                <a:r>
                  <a:rPr lang="en-US" sz="2000" dirty="0">
                    <a:ea typeface="Aptos" panose="020B0004020202020204" pitchFamily="34" charset="0"/>
                    <a:cs typeface="Arial" panose="020B0604020202020204" pitchFamily="34" charset="0"/>
                  </a:rPr>
                  <a:t>CO</a:t>
                </a:r>
                <a:r>
                  <a:rPr lang="en-US" sz="2000" baseline="-25000" dirty="0">
                    <a:ea typeface="Aptos" panose="020B0004020202020204" pitchFamily="34" charset="0"/>
                    <a:cs typeface="Arial" panose="020B0604020202020204" pitchFamily="34" charset="0"/>
                  </a:rPr>
                  <a:t>2</a:t>
                </a:r>
                <a:r>
                  <a:rPr lang="en-US" sz="2000" dirty="0"/>
                  <a:t> </a:t>
                </a:r>
                <a:r>
                  <a:rPr lang="en-US" sz="2000" dirty="0" err="1"/>
                  <a:t>electrolyzers</a:t>
                </a:r>
                <a:r>
                  <a:rPr lang="en-US" sz="2000" dirty="0"/>
                  <a:t> operated at 200 mA.cm</a:t>
                </a:r>
                <a:r>
                  <a:rPr lang="en-US" sz="2000" baseline="30000" dirty="0"/>
                  <a:t>-2</a:t>
                </a:r>
                <a:r>
                  <a:rPr lang="en-US" sz="2000" dirty="0"/>
                  <a:t> over 2 h at 3 different temperatures: 25, 40, and 60</a:t>
                </a:r>
                <a14:m>
                  <m:oMath xmlns:m="http://schemas.openxmlformats.org/officeDocument/2006/math">
                    <m:r>
                      <a:rPr lang="en-US" sz="2000" i="1" dirty="0">
                        <a:latin typeface="Cambria Math" panose="02040503050406030204" pitchFamily="18" charset="0"/>
                        <a:ea typeface="Cambria Math" panose="02040503050406030204" pitchFamily="18" charset="0"/>
                      </a:rPr>
                      <m:t>℃</m:t>
                    </m:r>
                  </m:oMath>
                </a14:m>
                <a:r>
                  <a:rPr lang="en-US" sz="2000" dirty="0"/>
                  <a:t>. </a:t>
                </a:r>
              </a:p>
            </p:txBody>
          </p:sp>
        </mc:Choice>
        <mc:Fallback xmlns="">
          <p:sp>
            <p:nvSpPr>
              <p:cNvPr id="15" name="TextBox 14">
                <a:extLst>
                  <a:ext uri="{FF2B5EF4-FFF2-40B4-BE49-F238E27FC236}">
                    <a16:creationId xmlns:a16="http://schemas.microsoft.com/office/drawing/2014/main" id="{DA9F59A8-2C6C-CAB8-B4AE-E6D5565FA8AB}"/>
                  </a:ext>
                </a:extLst>
              </p:cNvPr>
              <p:cNvSpPr txBox="1">
                <a:spLocks noRot="1" noChangeAspect="1" noMove="1" noResize="1" noEditPoints="1" noAdjustHandles="1" noChangeArrowheads="1" noChangeShapeType="1" noTextEdit="1"/>
              </p:cNvSpPr>
              <p:nvPr/>
            </p:nvSpPr>
            <p:spPr>
              <a:xfrm>
                <a:off x="711418" y="683855"/>
                <a:ext cx="10606615" cy="707886"/>
              </a:xfrm>
              <a:prstGeom prst="rect">
                <a:avLst/>
              </a:prstGeom>
              <a:blipFill>
                <a:blip r:embed="rId2"/>
                <a:stretch>
                  <a:fillRect l="-598" t="-3509" r="-598" b="-14035"/>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909270BA-495B-8FA2-AB2B-B8404FF4BAA7}"/>
              </a:ext>
            </a:extLst>
          </p:cNvPr>
          <p:cNvSpPr txBox="1"/>
          <p:nvPr/>
        </p:nvSpPr>
        <p:spPr>
          <a:xfrm>
            <a:off x="711417" y="2368701"/>
            <a:ext cx="10606615" cy="707886"/>
          </a:xfrm>
          <a:prstGeom prst="rect">
            <a:avLst/>
          </a:prstGeom>
          <a:noFill/>
        </p:spPr>
        <p:txBody>
          <a:bodyPr wrap="square" rtlCol="0">
            <a:spAutoFit/>
          </a:bodyPr>
          <a:lstStyle/>
          <a:p>
            <a:pPr marL="342900" indent="-342900" algn="just">
              <a:buFont typeface="Arial" panose="020B0604020202020204" pitchFamily="34" charset="0"/>
              <a:buChar char="•"/>
            </a:pPr>
            <a:r>
              <a:rPr lang="en-US" sz="2000" dirty="0"/>
              <a:t>This behavior is likely attributed to higher KHCO</a:t>
            </a:r>
            <a:r>
              <a:rPr lang="en-US" sz="2000" baseline="-25000" dirty="0"/>
              <a:t>3</a:t>
            </a:r>
            <a:r>
              <a:rPr lang="en-US" sz="2000" dirty="0"/>
              <a:t> solubility at elevated temperatures, which suppresses carbonate/bicarbonate salt formation.</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BD1D6A7-9489-E418-CF10-FD602149A5E5}"/>
                  </a:ext>
                </a:extLst>
              </p:cNvPr>
              <p:cNvSpPr txBox="1"/>
              <p:nvPr/>
            </p:nvSpPr>
            <p:spPr>
              <a:xfrm>
                <a:off x="711417" y="1526278"/>
                <a:ext cx="10606615" cy="707886"/>
              </a:xfrm>
              <a:prstGeom prst="rect">
                <a:avLst/>
              </a:prstGeom>
              <a:noFill/>
            </p:spPr>
            <p:txBody>
              <a:bodyPr wrap="square" rtlCol="0">
                <a:spAutoFit/>
              </a:bodyPr>
              <a:lstStyle/>
              <a:p>
                <a:pPr marL="342900" indent="-342900" algn="just">
                  <a:buFont typeface="Arial" panose="020B0604020202020204" pitchFamily="34" charset="0"/>
                  <a:buChar char="•"/>
                </a:pPr>
                <a:r>
                  <a:rPr lang="en-US" sz="2000" dirty="0"/>
                  <a:t>The results reveal an inverse relationship between electrolyte saturation in the GDE and operating temperature, with the lowest electrolyte saturation observed at 60</a:t>
                </a:r>
                <a14:m>
                  <m:oMath xmlns:m="http://schemas.openxmlformats.org/officeDocument/2006/math">
                    <m:r>
                      <a:rPr lang="en-US" sz="2000" i="1" dirty="0">
                        <a:latin typeface="Cambria Math" panose="02040503050406030204" pitchFamily="18" charset="0"/>
                        <a:ea typeface="Cambria Math" panose="02040503050406030204" pitchFamily="18" charset="0"/>
                      </a:rPr>
                      <m:t>℃</m:t>
                    </m:r>
                  </m:oMath>
                </a14:m>
                <a:r>
                  <a:rPr lang="en-US" sz="2000" dirty="0"/>
                  <a:t>. </a:t>
                </a:r>
              </a:p>
            </p:txBody>
          </p:sp>
        </mc:Choice>
        <mc:Fallback xmlns="">
          <p:sp>
            <p:nvSpPr>
              <p:cNvPr id="7" name="TextBox 6">
                <a:extLst>
                  <a:ext uri="{FF2B5EF4-FFF2-40B4-BE49-F238E27FC236}">
                    <a16:creationId xmlns:a16="http://schemas.microsoft.com/office/drawing/2014/main" id="{2BD1D6A7-9489-E418-CF10-FD602149A5E5}"/>
                  </a:ext>
                </a:extLst>
              </p:cNvPr>
              <p:cNvSpPr txBox="1">
                <a:spLocks noRot="1" noChangeAspect="1" noMove="1" noResize="1" noEditPoints="1" noAdjustHandles="1" noChangeArrowheads="1" noChangeShapeType="1" noTextEdit="1"/>
              </p:cNvSpPr>
              <p:nvPr/>
            </p:nvSpPr>
            <p:spPr>
              <a:xfrm>
                <a:off x="711417" y="1526278"/>
                <a:ext cx="10606615" cy="707886"/>
              </a:xfrm>
              <a:prstGeom prst="rect">
                <a:avLst/>
              </a:prstGeom>
              <a:blipFill>
                <a:blip r:embed="rId4"/>
                <a:stretch>
                  <a:fillRect l="-598" t="-5357" r="-598" b="-14286"/>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99F9A97E-5922-095F-986D-88435E0F4522}"/>
              </a:ext>
            </a:extLst>
          </p:cNvPr>
          <p:cNvGrpSpPr/>
          <p:nvPr/>
        </p:nvGrpSpPr>
        <p:grpSpPr>
          <a:xfrm>
            <a:off x="2087524" y="3136456"/>
            <a:ext cx="8016949" cy="2748574"/>
            <a:chOff x="2087524" y="3136456"/>
            <a:chExt cx="8016949" cy="2748574"/>
          </a:xfrm>
        </p:grpSpPr>
        <p:pic>
          <p:nvPicPr>
            <p:cNvPr id="32" name="Picture 31">
              <a:extLst>
                <a:ext uri="{FF2B5EF4-FFF2-40B4-BE49-F238E27FC236}">
                  <a16:creationId xmlns:a16="http://schemas.microsoft.com/office/drawing/2014/main" id="{9D21F598-55F8-3AF1-DAA0-108A8453D39D}"/>
                </a:ext>
              </a:extLst>
            </p:cNvPr>
            <p:cNvPicPr>
              <a:picLocks noChangeAspect="1"/>
            </p:cNvPicPr>
            <p:nvPr/>
          </p:nvPicPr>
          <p:blipFill>
            <a:blip r:embed="rId5">
              <a:extLst>
                <a:ext uri="{28A0092B-C50C-407E-A947-70E740481C1C}">
                  <a14:useLocalDpi xmlns:a14="http://schemas.microsoft.com/office/drawing/2010/main" val="0"/>
                </a:ext>
              </a:extLst>
            </a:blip>
            <a:srcRect t="18741" b="10228"/>
            <a:stretch>
              <a:fillRect/>
            </a:stretch>
          </p:blipFill>
          <p:spPr>
            <a:xfrm>
              <a:off x="2087524" y="3429000"/>
              <a:ext cx="8016949" cy="245603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38C1821-C248-BBA4-8D07-FC32516D8717}"/>
                    </a:ext>
                  </a:extLst>
                </p:cNvPr>
                <p:cNvSpPr txBox="1"/>
                <p:nvPr/>
              </p:nvSpPr>
              <p:spPr>
                <a:xfrm>
                  <a:off x="6037536" y="3140192"/>
                  <a:ext cx="601800" cy="338553"/>
                </a:xfrm>
                <a:prstGeom prst="rect">
                  <a:avLst/>
                </a:prstGeom>
                <a:noFill/>
              </p:spPr>
              <p:txBody>
                <a:bodyPr wrap="square">
                  <a:spAutoFit/>
                </a:bodyPr>
                <a:lstStyle/>
                <a:p>
                  <a:r>
                    <a:rPr lang="en-CA" sz="1600" b="1" dirty="0">
                      <a:solidFill>
                        <a:srgbClr val="1F4D78"/>
                      </a:solidFill>
                    </a:rPr>
                    <a:t>40</a:t>
                  </a:r>
                  <a14:m>
                    <m:oMath xmlns:m="http://schemas.openxmlformats.org/officeDocument/2006/math">
                      <m:r>
                        <a:rPr lang="en-US" sz="1600" i="1" dirty="0">
                          <a:solidFill>
                            <a:srgbClr val="1F4D78"/>
                          </a:solidFill>
                          <a:latin typeface="Cambria Math" panose="02040503050406030204" pitchFamily="18" charset="0"/>
                          <a:ea typeface="Cambria Math" panose="02040503050406030204" pitchFamily="18" charset="0"/>
                        </a:rPr>
                        <m:t>℃</m:t>
                      </m:r>
                    </m:oMath>
                  </a14:m>
                  <a:endParaRPr lang="en-CA" sz="1600" b="1" dirty="0">
                    <a:solidFill>
                      <a:srgbClr val="1F4D78"/>
                    </a:solidFill>
                  </a:endParaRPr>
                </a:p>
              </p:txBody>
            </p:sp>
          </mc:Choice>
          <mc:Fallback xmlns="">
            <p:sp>
              <p:nvSpPr>
                <p:cNvPr id="8" name="TextBox 7">
                  <a:extLst>
                    <a:ext uri="{FF2B5EF4-FFF2-40B4-BE49-F238E27FC236}">
                      <a16:creationId xmlns:a16="http://schemas.microsoft.com/office/drawing/2014/main" id="{038C1821-C248-BBA4-8D07-FC32516D8717}"/>
                    </a:ext>
                  </a:extLst>
                </p:cNvPr>
                <p:cNvSpPr txBox="1">
                  <a:spLocks noRot="1" noChangeAspect="1" noMove="1" noResize="1" noEditPoints="1" noAdjustHandles="1" noChangeArrowheads="1" noChangeShapeType="1" noTextEdit="1"/>
                </p:cNvSpPr>
                <p:nvPr/>
              </p:nvSpPr>
              <p:spPr>
                <a:xfrm>
                  <a:off x="6037536" y="3140192"/>
                  <a:ext cx="601800" cy="338553"/>
                </a:xfrm>
                <a:prstGeom prst="rect">
                  <a:avLst/>
                </a:prstGeom>
                <a:blipFill>
                  <a:blip r:embed="rId6"/>
                  <a:stretch>
                    <a:fillRect l="-6250" t="-7143" b="-17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61F03FD-AD95-2683-55A1-BF31CA1973B7}"/>
                    </a:ext>
                  </a:extLst>
                </p:cNvPr>
                <p:cNvSpPr txBox="1"/>
                <p:nvPr/>
              </p:nvSpPr>
              <p:spPr>
                <a:xfrm>
                  <a:off x="8675901" y="3136457"/>
                  <a:ext cx="601800" cy="338553"/>
                </a:xfrm>
                <a:prstGeom prst="rect">
                  <a:avLst/>
                </a:prstGeom>
                <a:noFill/>
              </p:spPr>
              <p:txBody>
                <a:bodyPr wrap="square">
                  <a:spAutoFit/>
                </a:bodyPr>
                <a:lstStyle/>
                <a:p>
                  <a:r>
                    <a:rPr lang="en-CA" sz="1600" b="1" dirty="0">
                      <a:solidFill>
                        <a:srgbClr val="1F4D78"/>
                      </a:solidFill>
                    </a:rPr>
                    <a:t>60</a:t>
                  </a:r>
                  <a14:m>
                    <m:oMath xmlns:m="http://schemas.openxmlformats.org/officeDocument/2006/math">
                      <m:r>
                        <a:rPr lang="en-US" sz="1600" i="1" dirty="0">
                          <a:solidFill>
                            <a:srgbClr val="1F4D78"/>
                          </a:solidFill>
                          <a:latin typeface="Cambria Math" panose="02040503050406030204" pitchFamily="18" charset="0"/>
                          <a:ea typeface="Cambria Math" panose="02040503050406030204" pitchFamily="18" charset="0"/>
                        </a:rPr>
                        <m:t>℃</m:t>
                      </m:r>
                    </m:oMath>
                  </a14:m>
                  <a:endParaRPr lang="en-CA" sz="1600" b="1" dirty="0">
                    <a:solidFill>
                      <a:srgbClr val="1F4D78"/>
                    </a:solidFill>
                  </a:endParaRPr>
                </a:p>
              </p:txBody>
            </p:sp>
          </mc:Choice>
          <mc:Fallback xmlns="">
            <p:sp>
              <p:nvSpPr>
                <p:cNvPr id="9" name="TextBox 8">
                  <a:extLst>
                    <a:ext uri="{FF2B5EF4-FFF2-40B4-BE49-F238E27FC236}">
                      <a16:creationId xmlns:a16="http://schemas.microsoft.com/office/drawing/2014/main" id="{861F03FD-AD95-2683-55A1-BF31CA1973B7}"/>
                    </a:ext>
                  </a:extLst>
                </p:cNvPr>
                <p:cNvSpPr txBox="1">
                  <a:spLocks noRot="1" noChangeAspect="1" noMove="1" noResize="1" noEditPoints="1" noAdjustHandles="1" noChangeArrowheads="1" noChangeShapeType="1" noTextEdit="1"/>
                </p:cNvSpPr>
                <p:nvPr/>
              </p:nvSpPr>
              <p:spPr>
                <a:xfrm>
                  <a:off x="8675901" y="3136457"/>
                  <a:ext cx="601800" cy="338553"/>
                </a:xfrm>
                <a:prstGeom prst="rect">
                  <a:avLst/>
                </a:prstGeom>
                <a:blipFill>
                  <a:blip r:embed="rId7"/>
                  <a:stretch>
                    <a:fillRect l="-6250" t="-7407"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496643D-C24F-BFA2-A05E-3854172834D3}"/>
                    </a:ext>
                  </a:extLst>
                </p:cNvPr>
                <p:cNvSpPr txBox="1"/>
                <p:nvPr/>
              </p:nvSpPr>
              <p:spPr>
                <a:xfrm>
                  <a:off x="3414767" y="3136456"/>
                  <a:ext cx="647763" cy="338554"/>
                </a:xfrm>
                <a:prstGeom prst="rect">
                  <a:avLst/>
                </a:prstGeom>
                <a:noFill/>
              </p:spPr>
              <p:txBody>
                <a:bodyPr wrap="square">
                  <a:spAutoFit/>
                </a:bodyPr>
                <a:lstStyle/>
                <a:p>
                  <a:r>
                    <a:rPr lang="en-CA" sz="1600" b="1" dirty="0">
                      <a:solidFill>
                        <a:srgbClr val="1F4D78"/>
                      </a:solidFill>
                    </a:rPr>
                    <a:t>25</a:t>
                  </a:r>
                  <a14:m>
                    <m:oMath xmlns:m="http://schemas.openxmlformats.org/officeDocument/2006/math">
                      <m:r>
                        <a:rPr lang="en-US" sz="1600" i="1" dirty="0">
                          <a:solidFill>
                            <a:srgbClr val="1F4D78"/>
                          </a:solidFill>
                          <a:latin typeface="Cambria Math" panose="02040503050406030204" pitchFamily="18" charset="0"/>
                          <a:ea typeface="Cambria Math" panose="02040503050406030204" pitchFamily="18" charset="0"/>
                        </a:rPr>
                        <m:t>℃</m:t>
                      </m:r>
                    </m:oMath>
                  </a14:m>
                  <a:endParaRPr lang="en-CA" sz="1600" b="1" dirty="0">
                    <a:solidFill>
                      <a:srgbClr val="1F4D78"/>
                    </a:solidFill>
                  </a:endParaRPr>
                </a:p>
              </p:txBody>
            </p:sp>
          </mc:Choice>
          <mc:Fallback xmlns="">
            <p:sp>
              <p:nvSpPr>
                <p:cNvPr id="10" name="TextBox 9">
                  <a:extLst>
                    <a:ext uri="{FF2B5EF4-FFF2-40B4-BE49-F238E27FC236}">
                      <a16:creationId xmlns:a16="http://schemas.microsoft.com/office/drawing/2014/main" id="{1496643D-C24F-BFA2-A05E-3854172834D3}"/>
                    </a:ext>
                  </a:extLst>
                </p:cNvPr>
                <p:cNvSpPr txBox="1">
                  <a:spLocks noRot="1" noChangeAspect="1" noMove="1" noResize="1" noEditPoints="1" noAdjustHandles="1" noChangeArrowheads="1" noChangeShapeType="1" noTextEdit="1"/>
                </p:cNvSpPr>
                <p:nvPr/>
              </p:nvSpPr>
              <p:spPr>
                <a:xfrm>
                  <a:off x="3414767" y="3136456"/>
                  <a:ext cx="647763" cy="338554"/>
                </a:xfrm>
                <a:prstGeom prst="rect">
                  <a:avLst/>
                </a:prstGeom>
                <a:blipFill>
                  <a:blip r:embed="rId8"/>
                  <a:stretch>
                    <a:fillRect l="-3846" t="-7407" b="-22222"/>
                  </a:stretch>
                </a:blipFill>
              </p:spPr>
              <p:txBody>
                <a:bodyPr/>
                <a:lstStyle/>
                <a:p>
                  <a:r>
                    <a:rPr lang="en-US">
                      <a:noFill/>
                    </a:rPr>
                    <a:t> </a:t>
                  </a:r>
                </a:p>
              </p:txBody>
            </p:sp>
          </mc:Fallback>
        </mc:AlternateContent>
      </p:grpSp>
    </p:spTree>
    <p:extLst>
      <p:ext uri="{BB962C8B-B14F-4D97-AF65-F5344CB8AC3E}">
        <p14:creationId xmlns:p14="http://schemas.microsoft.com/office/powerpoint/2010/main" val="3346731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44F12-4154-1A1B-5B01-E1385B0C90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542D98-DCAB-D0D1-B8A3-829EB07BDACF}"/>
              </a:ext>
            </a:extLst>
          </p:cNvPr>
          <p:cNvSpPr>
            <a:spLocks noGrp="1"/>
          </p:cNvSpPr>
          <p:nvPr>
            <p:ph type="title"/>
          </p:nvPr>
        </p:nvSpPr>
        <p:spPr/>
        <p:txBody>
          <a:bodyPr/>
          <a:lstStyle/>
          <a:p>
            <a:r>
              <a:rPr lang="en-US" sz="2400" dirty="0"/>
              <a:t>Spatial Distribution of Salt Precipitation in the Cathode GDE</a:t>
            </a:r>
            <a:endParaRPr lang="en-CA" sz="2400" dirty="0"/>
          </a:p>
        </p:txBody>
      </p:sp>
      <p:sp>
        <p:nvSpPr>
          <p:cNvPr id="5" name="Slide Number Placeholder 4">
            <a:extLst>
              <a:ext uri="{FF2B5EF4-FFF2-40B4-BE49-F238E27FC236}">
                <a16:creationId xmlns:a16="http://schemas.microsoft.com/office/drawing/2014/main" id="{787727FF-9132-4AF2-CD98-FA300F63A88B}"/>
              </a:ext>
            </a:extLst>
          </p:cNvPr>
          <p:cNvSpPr>
            <a:spLocks noGrp="1"/>
          </p:cNvSpPr>
          <p:nvPr>
            <p:ph type="sldNum" sz="quarter" idx="13"/>
          </p:nvPr>
        </p:nvSpPr>
        <p:spPr/>
        <p:txBody>
          <a:bodyPr/>
          <a:lstStyle/>
          <a:p>
            <a:fld id="{7459416D-63DB-4B49-B2FE-809B0C25A328}" type="slidenum">
              <a:rPr lang="en-US" smtClean="0"/>
              <a:pPr/>
              <a:t>14</a:t>
            </a:fld>
            <a:endParaRPr lang="en-US" sz="1800" dirty="0"/>
          </a:p>
        </p:txBody>
      </p:sp>
      <p:sp>
        <p:nvSpPr>
          <p:cNvPr id="7" name="Footer Placeholder 3">
            <a:extLst>
              <a:ext uri="{FF2B5EF4-FFF2-40B4-BE49-F238E27FC236}">
                <a16:creationId xmlns:a16="http://schemas.microsoft.com/office/drawing/2014/main" id="{CA730074-8D75-5583-608A-CE9F5492B0E8}"/>
              </a:ext>
            </a:extLst>
          </p:cNvPr>
          <p:cNvSpPr txBox="1">
            <a:spLocks/>
          </p:cNvSpPr>
          <p:nvPr/>
        </p:nvSpPr>
        <p:spPr>
          <a:xfrm>
            <a:off x="3966946" y="6466593"/>
            <a:ext cx="4258107"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002F6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latin typeface="Arial" panose="020B0604020202020204" pitchFamily="34" charset="0"/>
                <a:cs typeface="Arial" panose="020B0604020202020204" pitchFamily="34" charset="0"/>
              </a:rPr>
              <a:t>Ashkan </a:t>
            </a:r>
            <a:r>
              <a:rPr lang="en-US" sz="1200" dirty="0" err="1">
                <a:latin typeface="Arial" panose="020B0604020202020204" pitchFamily="34" charset="0"/>
                <a:cs typeface="Arial" panose="020B0604020202020204" pitchFamily="34" charset="0"/>
              </a:rPr>
              <a:t>Irannezhad</a:t>
            </a:r>
            <a:r>
              <a:rPr lang="en-US" sz="1200" dirty="0">
                <a:latin typeface="Arial" panose="020B0604020202020204" pitchFamily="34" charset="0"/>
                <a:cs typeface="Arial" panose="020B0604020202020204" pitchFamily="34" charset="0"/>
              </a:rPr>
              <a:t>, PhD (Ashkan.Irannezhad@utoronto.ca)</a:t>
            </a:r>
          </a:p>
        </p:txBody>
      </p:sp>
      <p:sp>
        <p:nvSpPr>
          <p:cNvPr id="18" name="TextBox 17">
            <a:extLst>
              <a:ext uri="{FF2B5EF4-FFF2-40B4-BE49-F238E27FC236}">
                <a16:creationId xmlns:a16="http://schemas.microsoft.com/office/drawing/2014/main" id="{6C1D9E2C-A81F-8036-180F-0565F7C8D79D}"/>
              </a:ext>
            </a:extLst>
          </p:cNvPr>
          <p:cNvSpPr txBox="1"/>
          <p:nvPr/>
        </p:nvSpPr>
        <p:spPr>
          <a:xfrm>
            <a:off x="711417" y="2165405"/>
            <a:ext cx="4914941" cy="1938992"/>
          </a:xfrm>
          <a:prstGeom prst="rect">
            <a:avLst/>
          </a:prstGeom>
          <a:noFill/>
        </p:spPr>
        <p:txBody>
          <a:bodyPr wrap="square" rtlCol="0">
            <a:spAutoFit/>
          </a:bodyPr>
          <a:lstStyle/>
          <a:p>
            <a:pPr marL="342900" indent="-342900" algn="just">
              <a:buFont typeface="Arial" panose="020B0604020202020204" pitchFamily="34" charset="0"/>
              <a:buChar char="•"/>
            </a:pPr>
            <a:r>
              <a:rPr lang="en-US" sz="2000" dirty="0"/>
              <a:t>At all temperatures, the salt precipitates were primarily located adjacent to and on top of the silver catalyst, indicating preferential salt precipitation on the silver catalyst rather than the PTFE or carbon black particles at all temperatures.</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603DB5D-E798-6307-073D-79CE56FB9C38}"/>
                  </a:ext>
                </a:extLst>
              </p:cNvPr>
              <p:cNvSpPr txBox="1"/>
              <p:nvPr/>
            </p:nvSpPr>
            <p:spPr>
              <a:xfrm>
                <a:off x="711417" y="682004"/>
                <a:ext cx="4914941" cy="1323439"/>
              </a:xfrm>
              <a:prstGeom prst="rect">
                <a:avLst/>
              </a:prstGeom>
              <a:noFill/>
            </p:spPr>
            <p:txBody>
              <a:bodyPr wrap="square" rtlCol="0">
                <a:spAutoFit/>
              </a:bodyPr>
              <a:lstStyle/>
              <a:p>
                <a:pPr marL="342900" indent="-342900" algn="just">
                  <a:buFont typeface="Arial" panose="020B0604020202020204" pitchFamily="34" charset="0"/>
                  <a:buChar char="•"/>
                </a:pPr>
                <a:r>
                  <a:rPr lang="en-CA" sz="2000" dirty="0"/>
                  <a:t>SEM/EDX maps of ex-situ degraded cathode GDEs at 25, 40, and </a:t>
                </a:r>
                <a:r>
                  <a:rPr lang="en-US" sz="2000" dirty="0"/>
                  <a:t>60</a:t>
                </a:r>
                <a14:m>
                  <m:oMath xmlns:m="http://schemas.openxmlformats.org/officeDocument/2006/math">
                    <m:r>
                      <a:rPr lang="en-US" sz="2000" i="1" dirty="0">
                        <a:latin typeface="Cambria Math" panose="02040503050406030204" pitchFamily="18" charset="0"/>
                        <a:ea typeface="Cambria Math" panose="02040503050406030204" pitchFamily="18" charset="0"/>
                      </a:rPr>
                      <m:t>℃</m:t>
                    </m:r>
                  </m:oMath>
                </a14:m>
                <a:r>
                  <a:rPr lang="en-CA" sz="2000" dirty="0"/>
                  <a:t> confirms the lack of salt formation at the highest temperature.</a:t>
                </a:r>
                <a:endParaRPr lang="en-US" sz="2400" dirty="0"/>
              </a:p>
            </p:txBody>
          </p:sp>
        </mc:Choice>
        <mc:Fallback xmlns="">
          <p:sp>
            <p:nvSpPr>
              <p:cNvPr id="20" name="TextBox 19">
                <a:extLst>
                  <a:ext uri="{FF2B5EF4-FFF2-40B4-BE49-F238E27FC236}">
                    <a16:creationId xmlns:a16="http://schemas.microsoft.com/office/drawing/2014/main" id="{6603DB5D-E798-6307-073D-79CE56FB9C38}"/>
                  </a:ext>
                </a:extLst>
              </p:cNvPr>
              <p:cNvSpPr txBox="1">
                <a:spLocks noRot="1" noChangeAspect="1" noMove="1" noResize="1" noEditPoints="1" noAdjustHandles="1" noChangeArrowheads="1" noChangeShapeType="1" noTextEdit="1"/>
              </p:cNvSpPr>
              <p:nvPr/>
            </p:nvSpPr>
            <p:spPr>
              <a:xfrm>
                <a:off x="711417" y="682004"/>
                <a:ext cx="4914941" cy="1323439"/>
              </a:xfrm>
              <a:prstGeom prst="rect">
                <a:avLst/>
              </a:prstGeom>
              <a:blipFill>
                <a:blip r:embed="rId3"/>
                <a:stretch>
                  <a:fillRect l="-1289" t="-2857" r="-1031" b="-7619"/>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2E4016F2-633B-8AFA-944F-EB30CD800B04}"/>
              </a:ext>
            </a:extLst>
          </p:cNvPr>
          <p:cNvGrpSpPr/>
          <p:nvPr/>
        </p:nvGrpSpPr>
        <p:grpSpPr>
          <a:xfrm>
            <a:off x="5833399" y="593514"/>
            <a:ext cx="6227794" cy="5838143"/>
            <a:chOff x="5833399" y="593514"/>
            <a:chExt cx="6227794" cy="5838143"/>
          </a:xfrm>
        </p:grpSpPr>
        <p:grpSp>
          <p:nvGrpSpPr>
            <p:cNvPr id="17" name="Group 16">
              <a:extLst>
                <a:ext uri="{FF2B5EF4-FFF2-40B4-BE49-F238E27FC236}">
                  <a16:creationId xmlns:a16="http://schemas.microsoft.com/office/drawing/2014/main" id="{B0E5A75D-475B-1317-4487-CE97ECB9CC24}"/>
                </a:ext>
              </a:extLst>
            </p:cNvPr>
            <p:cNvGrpSpPr/>
            <p:nvPr/>
          </p:nvGrpSpPr>
          <p:grpSpPr>
            <a:xfrm>
              <a:off x="6176868" y="1021278"/>
              <a:ext cx="5884325" cy="5410379"/>
              <a:chOff x="5626359" y="1021278"/>
              <a:chExt cx="5884325" cy="5410379"/>
            </a:xfrm>
          </p:grpSpPr>
          <p:pic>
            <p:nvPicPr>
              <p:cNvPr id="6" name="Picture 5">
                <a:extLst>
                  <a:ext uri="{FF2B5EF4-FFF2-40B4-BE49-F238E27FC236}">
                    <a16:creationId xmlns:a16="http://schemas.microsoft.com/office/drawing/2014/main" id="{FF306AC7-C0DA-EE66-AF62-3892015208C3}"/>
                  </a:ext>
                </a:extLst>
              </p:cNvPr>
              <p:cNvPicPr/>
              <p:nvPr/>
            </p:nvPicPr>
            <p:blipFill>
              <a:blip r:embed="rId4" cstate="print">
                <a:extLst>
                  <a:ext uri="{28A0092B-C50C-407E-A947-70E740481C1C}">
                    <a14:useLocalDpi xmlns:a14="http://schemas.microsoft.com/office/drawing/2010/main" val="0"/>
                  </a:ext>
                </a:extLst>
              </a:blip>
              <a:srcRect t="8716"/>
              <a:stretch>
                <a:fillRect/>
              </a:stretch>
            </p:blipFill>
            <p:spPr bwMode="auto">
              <a:xfrm>
                <a:off x="5626359" y="1103970"/>
                <a:ext cx="5884325" cy="5327687"/>
              </a:xfrm>
              <a:prstGeom prst="rect">
                <a:avLst/>
              </a:prstGeom>
              <a:noFill/>
              <a:ln>
                <a:noFill/>
              </a:ln>
            </p:spPr>
          </p:pic>
          <p:sp>
            <p:nvSpPr>
              <p:cNvPr id="11" name="Rectangle 10">
                <a:extLst>
                  <a:ext uri="{FF2B5EF4-FFF2-40B4-BE49-F238E27FC236}">
                    <a16:creationId xmlns:a16="http://schemas.microsoft.com/office/drawing/2014/main" id="{3E04E006-3313-E7A5-520A-5AA7BC3E40B4}"/>
                  </a:ext>
                </a:extLst>
              </p:cNvPr>
              <p:cNvSpPr/>
              <p:nvPr/>
            </p:nvSpPr>
            <p:spPr>
              <a:xfrm>
                <a:off x="5723905" y="1021278"/>
                <a:ext cx="201881" cy="37882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16" name="Picture 15">
              <a:extLst>
                <a:ext uri="{FF2B5EF4-FFF2-40B4-BE49-F238E27FC236}">
                  <a16:creationId xmlns:a16="http://schemas.microsoft.com/office/drawing/2014/main" id="{1BF873DC-C058-8774-66B3-10478E77D845}"/>
                </a:ext>
              </a:extLst>
            </p:cNvPr>
            <p:cNvPicPr/>
            <p:nvPr/>
          </p:nvPicPr>
          <p:blipFill>
            <a:blip r:embed="rId4" cstate="print">
              <a:extLst>
                <a:ext uri="{28A0092B-C50C-407E-A947-70E740481C1C}">
                  <a14:useLocalDpi xmlns:a14="http://schemas.microsoft.com/office/drawing/2010/main" val="0"/>
                </a:ext>
              </a:extLst>
            </a:blip>
            <a:srcRect b="91254"/>
            <a:stretch>
              <a:fillRect/>
            </a:stretch>
          </p:blipFill>
          <p:spPr bwMode="auto">
            <a:xfrm>
              <a:off x="5833399" y="593514"/>
              <a:ext cx="5884325" cy="510455"/>
            </a:xfrm>
            <a:prstGeom prst="rect">
              <a:avLst/>
            </a:prstGeom>
            <a:noFill/>
            <a:ln>
              <a:noFill/>
            </a:ln>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475788B-B2FE-C6B2-3A2F-B5436683886A}"/>
                    </a:ext>
                  </a:extLst>
                </p:cNvPr>
                <p:cNvSpPr txBox="1"/>
                <p:nvPr/>
              </p:nvSpPr>
              <p:spPr>
                <a:xfrm>
                  <a:off x="5960873" y="3446727"/>
                  <a:ext cx="601800" cy="338553"/>
                </a:xfrm>
                <a:prstGeom prst="rect">
                  <a:avLst/>
                </a:prstGeom>
                <a:noFill/>
              </p:spPr>
              <p:txBody>
                <a:bodyPr wrap="square">
                  <a:spAutoFit/>
                </a:bodyPr>
                <a:lstStyle/>
                <a:p>
                  <a:r>
                    <a:rPr lang="en-CA" sz="1600" b="1" dirty="0">
                      <a:solidFill>
                        <a:srgbClr val="1F4D78"/>
                      </a:solidFill>
                    </a:rPr>
                    <a:t>40</a:t>
                  </a:r>
                  <a14:m>
                    <m:oMath xmlns:m="http://schemas.openxmlformats.org/officeDocument/2006/math">
                      <m:r>
                        <a:rPr lang="en-US" sz="1600" i="1" dirty="0">
                          <a:solidFill>
                            <a:srgbClr val="1F4D78"/>
                          </a:solidFill>
                          <a:latin typeface="Cambria Math" panose="02040503050406030204" pitchFamily="18" charset="0"/>
                          <a:ea typeface="Cambria Math" panose="02040503050406030204" pitchFamily="18" charset="0"/>
                        </a:rPr>
                        <m:t>℃</m:t>
                      </m:r>
                    </m:oMath>
                  </a14:m>
                  <a:endParaRPr lang="en-CA" sz="1600" b="1" dirty="0">
                    <a:solidFill>
                      <a:srgbClr val="1F4D78"/>
                    </a:solidFill>
                  </a:endParaRPr>
                </a:p>
              </p:txBody>
            </p:sp>
          </mc:Choice>
          <mc:Fallback xmlns="">
            <p:sp>
              <p:nvSpPr>
                <p:cNvPr id="14" name="TextBox 13">
                  <a:extLst>
                    <a:ext uri="{FF2B5EF4-FFF2-40B4-BE49-F238E27FC236}">
                      <a16:creationId xmlns:a16="http://schemas.microsoft.com/office/drawing/2014/main" id="{D475788B-B2FE-C6B2-3A2F-B5436683886A}"/>
                    </a:ext>
                  </a:extLst>
                </p:cNvPr>
                <p:cNvSpPr txBox="1">
                  <a:spLocks noRot="1" noChangeAspect="1" noMove="1" noResize="1" noEditPoints="1" noAdjustHandles="1" noChangeArrowheads="1" noChangeShapeType="1" noTextEdit="1"/>
                </p:cNvSpPr>
                <p:nvPr/>
              </p:nvSpPr>
              <p:spPr>
                <a:xfrm>
                  <a:off x="5960873" y="3446727"/>
                  <a:ext cx="601800" cy="338553"/>
                </a:xfrm>
                <a:prstGeom prst="rect">
                  <a:avLst/>
                </a:prstGeom>
                <a:blipFill>
                  <a:blip r:embed="rId5"/>
                  <a:stretch>
                    <a:fillRect l="-4167" t="-3571" b="-17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0FBD12C-F896-BD56-C133-03F4705F4B2B}"/>
                    </a:ext>
                  </a:extLst>
                </p:cNvPr>
                <p:cNvSpPr txBox="1"/>
                <p:nvPr/>
              </p:nvSpPr>
              <p:spPr>
                <a:xfrm>
                  <a:off x="5960873" y="5108764"/>
                  <a:ext cx="601800" cy="338553"/>
                </a:xfrm>
                <a:prstGeom prst="rect">
                  <a:avLst/>
                </a:prstGeom>
                <a:noFill/>
              </p:spPr>
              <p:txBody>
                <a:bodyPr wrap="square">
                  <a:spAutoFit/>
                </a:bodyPr>
                <a:lstStyle/>
                <a:p>
                  <a:r>
                    <a:rPr lang="en-CA" sz="1600" b="1" dirty="0">
                      <a:solidFill>
                        <a:srgbClr val="1F4D78"/>
                      </a:solidFill>
                    </a:rPr>
                    <a:t>60</a:t>
                  </a:r>
                  <a14:m>
                    <m:oMath xmlns:m="http://schemas.openxmlformats.org/officeDocument/2006/math">
                      <m:r>
                        <a:rPr lang="en-US" sz="1600" i="1" dirty="0">
                          <a:solidFill>
                            <a:srgbClr val="1F4D78"/>
                          </a:solidFill>
                          <a:latin typeface="Cambria Math" panose="02040503050406030204" pitchFamily="18" charset="0"/>
                          <a:ea typeface="Cambria Math" panose="02040503050406030204" pitchFamily="18" charset="0"/>
                        </a:rPr>
                        <m:t>℃</m:t>
                      </m:r>
                    </m:oMath>
                  </a14:m>
                  <a:endParaRPr lang="en-CA" sz="1600" b="1" dirty="0">
                    <a:solidFill>
                      <a:srgbClr val="1F4D78"/>
                    </a:solidFill>
                  </a:endParaRPr>
                </a:p>
              </p:txBody>
            </p:sp>
          </mc:Choice>
          <mc:Fallback xmlns="">
            <p:sp>
              <p:nvSpPr>
                <p:cNvPr id="15" name="TextBox 14">
                  <a:extLst>
                    <a:ext uri="{FF2B5EF4-FFF2-40B4-BE49-F238E27FC236}">
                      <a16:creationId xmlns:a16="http://schemas.microsoft.com/office/drawing/2014/main" id="{60FBD12C-F896-BD56-C133-03F4705F4B2B}"/>
                    </a:ext>
                  </a:extLst>
                </p:cNvPr>
                <p:cNvSpPr txBox="1">
                  <a:spLocks noRot="1" noChangeAspect="1" noMove="1" noResize="1" noEditPoints="1" noAdjustHandles="1" noChangeArrowheads="1" noChangeShapeType="1" noTextEdit="1"/>
                </p:cNvSpPr>
                <p:nvPr/>
              </p:nvSpPr>
              <p:spPr>
                <a:xfrm>
                  <a:off x="5960873" y="5108764"/>
                  <a:ext cx="601800" cy="338553"/>
                </a:xfrm>
                <a:prstGeom prst="rect">
                  <a:avLst/>
                </a:prstGeom>
                <a:blipFill>
                  <a:blip r:embed="rId6"/>
                  <a:stretch>
                    <a:fillRect l="-4167" t="-7143" b="-17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541F9F3-FEC0-AEEF-6C37-3B50245C0623}"/>
                    </a:ext>
                  </a:extLst>
                </p:cNvPr>
                <p:cNvSpPr txBox="1"/>
                <p:nvPr/>
              </p:nvSpPr>
              <p:spPr>
                <a:xfrm>
                  <a:off x="5960873" y="1784689"/>
                  <a:ext cx="647763" cy="338554"/>
                </a:xfrm>
                <a:prstGeom prst="rect">
                  <a:avLst/>
                </a:prstGeom>
                <a:noFill/>
              </p:spPr>
              <p:txBody>
                <a:bodyPr wrap="square">
                  <a:spAutoFit/>
                </a:bodyPr>
                <a:lstStyle/>
                <a:p>
                  <a:r>
                    <a:rPr lang="en-CA" sz="1600" b="1" dirty="0">
                      <a:solidFill>
                        <a:srgbClr val="1F4D78"/>
                      </a:solidFill>
                    </a:rPr>
                    <a:t>25</a:t>
                  </a:r>
                  <a14:m>
                    <m:oMath xmlns:m="http://schemas.openxmlformats.org/officeDocument/2006/math">
                      <m:r>
                        <a:rPr lang="en-US" sz="1600" i="1" dirty="0">
                          <a:solidFill>
                            <a:srgbClr val="1F4D78"/>
                          </a:solidFill>
                          <a:latin typeface="Cambria Math" panose="02040503050406030204" pitchFamily="18" charset="0"/>
                          <a:ea typeface="Cambria Math" panose="02040503050406030204" pitchFamily="18" charset="0"/>
                        </a:rPr>
                        <m:t>℃</m:t>
                      </m:r>
                    </m:oMath>
                  </a14:m>
                  <a:endParaRPr lang="en-CA" sz="1600" b="1" dirty="0">
                    <a:solidFill>
                      <a:srgbClr val="1F4D78"/>
                    </a:solidFill>
                  </a:endParaRPr>
                </a:p>
              </p:txBody>
            </p:sp>
          </mc:Choice>
          <mc:Fallback xmlns="">
            <p:sp>
              <p:nvSpPr>
                <p:cNvPr id="19" name="TextBox 18">
                  <a:extLst>
                    <a:ext uri="{FF2B5EF4-FFF2-40B4-BE49-F238E27FC236}">
                      <a16:creationId xmlns:a16="http://schemas.microsoft.com/office/drawing/2014/main" id="{0541F9F3-FEC0-AEEF-6C37-3B50245C0623}"/>
                    </a:ext>
                  </a:extLst>
                </p:cNvPr>
                <p:cNvSpPr txBox="1">
                  <a:spLocks noRot="1" noChangeAspect="1" noMove="1" noResize="1" noEditPoints="1" noAdjustHandles="1" noChangeArrowheads="1" noChangeShapeType="1" noTextEdit="1"/>
                </p:cNvSpPr>
                <p:nvPr/>
              </p:nvSpPr>
              <p:spPr>
                <a:xfrm>
                  <a:off x="5960873" y="1784689"/>
                  <a:ext cx="647763" cy="338554"/>
                </a:xfrm>
                <a:prstGeom prst="rect">
                  <a:avLst/>
                </a:prstGeom>
                <a:blipFill>
                  <a:blip r:embed="rId7"/>
                  <a:stretch>
                    <a:fillRect l="-3846" t="-3571" b="-17857"/>
                  </a:stretch>
                </a:blipFill>
              </p:spPr>
              <p:txBody>
                <a:bodyPr/>
                <a:lstStyle/>
                <a:p>
                  <a:r>
                    <a:rPr lang="en-US">
                      <a:noFill/>
                    </a:rPr>
                    <a:t> </a:t>
                  </a:r>
                </a:p>
              </p:txBody>
            </p:sp>
          </mc:Fallback>
        </mc:AlternateContent>
      </p:grpSp>
    </p:spTree>
    <p:extLst>
      <p:ext uri="{BB962C8B-B14F-4D97-AF65-F5344CB8AC3E}">
        <p14:creationId xmlns:p14="http://schemas.microsoft.com/office/powerpoint/2010/main" val="4165855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160AE-A8C5-297B-BF3F-38B24BD09D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801308-6590-5516-F9FD-E42B2EB5CB5D}"/>
              </a:ext>
            </a:extLst>
          </p:cNvPr>
          <p:cNvSpPr>
            <a:spLocks noGrp="1"/>
          </p:cNvSpPr>
          <p:nvPr>
            <p:ph type="title"/>
          </p:nvPr>
        </p:nvSpPr>
        <p:spPr>
          <a:xfrm>
            <a:off x="234008" y="-11358"/>
            <a:ext cx="11957992" cy="533400"/>
          </a:xfrm>
        </p:spPr>
        <p:txBody>
          <a:bodyPr/>
          <a:lstStyle/>
          <a:p>
            <a:r>
              <a:rPr lang="en-US" sz="2000" dirty="0"/>
              <a:t>Reduced salt precipitation at elevated temperatures lowers flooding but does not necessarily improve </a:t>
            </a:r>
            <a:r>
              <a:rPr lang="en-US" sz="2000" dirty="0">
                <a:ea typeface="Aptos" panose="020B0004020202020204" pitchFamily="34" charset="0"/>
                <a:cs typeface="Arial" panose="020B0604020202020204" pitchFamily="34" charset="0"/>
              </a:rPr>
              <a:t>CO</a:t>
            </a:r>
            <a:r>
              <a:rPr lang="en-US" sz="2000" baseline="-25000" dirty="0">
                <a:ea typeface="Aptos" panose="020B0004020202020204" pitchFamily="34" charset="0"/>
                <a:cs typeface="Arial" panose="020B0604020202020204" pitchFamily="34" charset="0"/>
              </a:rPr>
              <a:t>2</a:t>
            </a:r>
            <a:r>
              <a:rPr lang="en-US" sz="2000" dirty="0"/>
              <a:t> electrolysis performance</a:t>
            </a:r>
            <a:endParaRPr lang="en-CA" sz="2000" dirty="0"/>
          </a:p>
        </p:txBody>
      </p:sp>
      <p:sp>
        <p:nvSpPr>
          <p:cNvPr id="5" name="Slide Number Placeholder 4">
            <a:extLst>
              <a:ext uri="{FF2B5EF4-FFF2-40B4-BE49-F238E27FC236}">
                <a16:creationId xmlns:a16="http://schemas.microsoft.com/office/drawing/2014/main" id="{AE640EFD-B49F-0F7F-3515-049D246247FD}"/>
              </a:ext>
            </a:extLst>
          </p:cNvPr>
          <p:cNvSpPr>
            <a:spLocks noGrp="1"/>
          </p:cNvSpPr>
          <p:nvPr>
            <p:ph type="sldNum" sz="quarter" idx="13"/>
          </p:nvPr>
        </p:nvSpPr>
        <p:spPr/>
        <p:txBody>
          <a:bodyPr/>
          <a:lstStyle/>
          <a:p>
            <a:fld id="{7459416D-63DB-4B49-B2FE-809B0C25A328}" type="slidenum">
              <a:rPr lang="en-US" smtClean="0"/>
              <a:pPr/>
              <a:t>15</a:t>
            </a:fld>
            <a:endParaRPr lang="en-US" sz="1800" dirty="0"/>
          </a:p>
        </p:txBody>
      </p:sp>
      <p:sp>
        <p:nvSpPr>
          <p:cNvPr id="7" name="Footer Placeholder 3">
            <a:extLst>
              <a:ext uri="{FF2B5EF4-FFF2-40B4-BE49-F238E27FC236}">
                <a16:creationId xmlns:a16="http://schemas.microsoft.com/office/drawing/2014/main" id="{E108932E-E647-294F-AD14-8D65A444BDCD}"/>
              </a:ext>
            </a:extLst>
          </p:cNvPr>
          <p:cNvSpPr txBox="1">
            <a:spLocks/>
          </p:cNvSpPr>
          <p:nvPr/>
        </p:nvSpPr>
        <p:spPr>
          <a:xfrm>
            <a:off x="3966946" y="6466593"/>
            <a:ext cx="4258107"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002F6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latin typeface="Arial" panose="020B0604020202020204" pitchFamily="34" charset="0"/>
                <a:cs typeface="Arial" panose="020B0604020202020204" pitchFamily="34" charset="0"/>
              </a:rPr>
              <a:t>Ashkan </a:t>
            </a:r>
            <a:r>
              <a:rPr lang="en-US" sz="1200" dirty="0" err="1">
                <a:latin typeface="Arial" panose="020B0604020202020204" pitchFamily="34" charset="0"/>
                <a:cs typeface="Arial" panose="020B0604020202020204" pitchFamily="34" charset="0"/>
              </a:rPr>
              <a:t>Irannezhad</a:t>
            </a:r>
            <a:r>
              <a:rPr lang="en-US" sz="1200" dirty="0">
                <a:latin typeface="Arial" panose="020B0604020202020204" pitchFamily="34" charset="0"/>
                <a:cs typeface="Arial" panose="020B0604020202020204" pitchFamily="34" charset="0"/>
              </a:rPr>
              <a:t>, PhD (Ashkan.Irannezhad@utoronto.ca)</a:t>
            </a:r>
          </a:p>
        </p:txBody>
      </p:sp>
      <p:sp>
        <p:nvSpPr>
          <p:cNvPr id="12" name="TextBox 11">
            <a:extLst>
              <a:ext uri="{FF2B5EF4-FFF2-40B4-BE49-F238E27FC236}">
                <a16:creationId xmlns:a16="http://schemas.microsoft.com/office/drawing/2014/main" id="{BE589374-C366-773B-654B-E3539A0F17F1}"/>
              </a:ext>
            </a:extLst>
          </p:cNvPr>
          <p:cNvSpPr txBox="1"/>
          <p:nvPr/>
        </p:nvSpPr>
        <p:spPr>
          <a:xfrm>
            <a:off x="466994" y="5031503"/>
            <a:ext cx="11258009" cy="954107"/>
          </a:xfrm>
          <a:prstGeom prst="rect">
            <a:avLst/>
          </a:prstGeom>
          <a:solidFill>
            <a:schemeClr val="accent2">
              <a:lumMod val="20000"/>
              <a:lumOff val="80000"/>
            </a:schemeClr>
          </a:solidFill>
        </p:spPr>
        <p:txBody>
          <a:bodyPr wrap="square">
            <a:spAutoFit/>
          </a:bodyPr>
          <a:lstStyle/>
          <a:p>
            <a:pPr algn="just"/>
            <a:r>
              <a:rPr lang="en-US" dirty="0"/>
              <a:t>High-temperature operation </a:t>
            </a:r>
            <a:r>
              <a:rPr lang="en-CA" dirty="0"/>
              <a:t>introduces</a:t>
            </a:r>
            <a:r>
              <a:rPr lang="en-US" dirty="0"/>
              <a:t> a transport trade-off; while it suppresses flooding and salt precipitation, </a:t>
            </a:r>
            <a:r>
              <a:rPr lang="en-CA" dirty="0"/>
              <a:t>it may also </a:t>
            </a:r>
            <a:r>
              <a:rPr lang="en-US" dirty="0"/>
              <a:t>shift the cathode toward </a:t>
            </a:r>
            <a:r>
              <a:rPr lang="en-US" dirty="0">
                <a:ea typeface="Aptos" panose="020B0004020202020204" pitchFamily="34" charset="0"/>
                <a:cs typeface="Arial" panose="020B0604020202020204" pitchFamily="34" charset="0"/>
              </a:rPr>
              <a:t>CO</a:t>
            </a:r>
            <a:r>
              <a:rPr lang="en-US" baseline="-25000" dirty="0">
                <a:ea typeface="Aptos" panose="020B0004020202020204" pitchFamily="34" charset="0"/>
                <a:cs typeface="Arial" panose="020B0604020202020204" pitchFamily="34" charset="0"/>
              </a:rPr>
              <a:t>2</a:t>
            </a:r>
            <a:r>
              <a:rPr lang="en-US" dirty="0"/>
              <a:t>-limited performance. Future work should identify the optimal operating temperature and GDE designs that balance electrolyte management with sufficient local </a:t>
            </a:r>
            <a:r>
              <a:rPr lang="en-US" dirty="0">
                <a:ea typeface="Aptos" panose="020B0004020202020204" pitchFamily="34" charset="0"/>
                <a:cs typeface="Arial" panose="020B0604020202020204" pitchFamily="34" charset="0"/>
              </a:rPr>
              <a:t>CO</a:t>
            </a:r>
            <a:r>
              <a:rPr lang="en-US" baseline="-25000" dirty="0">
                <a:ea typeface="Aptos" panose="020B0004020202020204" pitchFamily="34" charset="0"/>
                <a:cs typeface="Arial" panose="020B0604020202020204" pitchFamily="34" charset="0"/>
              </a:rPr>
              <a:t>2</a:t>
            </a:r>
            <a:r>
              <a:rPr lang="en-US" dirty="0"/>
              <a:t> availability. </a:t>
            </a:r>
          </a:p>
        </p:txBody>
      </p:sp>
      <p:sp>
        <p:nvSpPr>
          <p:cNvPr id="3" name="TextBox 2">
            <a:extLst>
              <a:ext uri="{FF2B5EF4-FFF2-40B4-BE49-F238E27FC236}">
                <a16:creationId xmlns:a16="http://schemas.microsoft.com/office/drawing/2014/main" id="{152ECE92-6A4D-CDC2-B9A2-B730F02E8208}"/>
              </a:ext>
            </a:extLst>
          </p:cNvPr>
          <p:cNvSpPr txBox="1"/>
          <p:nvPr/>
        </p:nvSpPr>
        <p:spPr>
          <a:xfrm>
            <a:off x="711418" y="683855"/>
            <a:ext cx="10769165" cy="707886"/>
          </a:xfrm>
          <a:prstGeom prst="rect">
            <a:avLst/>
          </a:prstGeom>
          <a:noFill/>
        </p:spPr>
        <p:txBody>
          <a:bodyPr wrap="square" rtlCol="0">
            <a:spAutoFit/>
          </a:bodyPr>
          <a:lstStyle/>
          <a:p>
            <a:pPr marL="342900" indent="-342900" algn="just">
              <a:buFont typeface="Arial" panose="020B0604020202020204" pitchFamily="34" charset="0"/>
              <a:buChar char="•"/>
            </a:pPr>
            <a:r>
              <a:rPr lang="en-US" sz="2000" dirty="0"/>
              <a:t>At elevated temperatures, reduced </a:t>
            </a:r>
            <a:r>
              <a:rPr lang="en-US" sz="2000" dirty="0">
                <a:ea typeface="Aptos" panose="020B0004020202020204" pitchFamily="34" charset="0"/>
                <a:cs typeface="Arial" panose="020B0604020202020204" pitchFamily="34" charset="0"/>
              </a:rPr>
              <a:t>CO</a:t>
            </a:r>
            <a:r>
              <a:rPr lang="en-US" sz="2000" baseline="-25000" dirty="0">
                <a:ea typeface="Aptos" panose="020B0004020202020204" pitchFamily="34" charset="0"/>
                <a:cs typeface="Arial" panose="020B0604020202020204" pitchFamily="34" charset="0"/>
              </a:rPr>
              <a:t>2</a:t>
            </a:r>
            <a:r>
              <a:rPr lang="en-US" sz="2000" dirty="0"/>
              <a:t> solubility limits dissolved </a:t>
            </a:r>
            <a:r>
              <a:rPr lang="en-US" sz="2000" dirty="0">
                <a:ea typeface="Aptos" panose="020B0004020202020204" pitchFamily="34" charset="0"/>
                <a:cs typeface="Arial" panose="020B0604020202020204" pitchFamily="34" charset="0"/>
              </a:rPr>
              <a:t>CO</a:t>
            </a:r>
            <a:r>
              <a:rPr lang="en-US" sz="2000" baseline="-25000" dirty="0">
                <a:ea typeface="Aptos" panose="020B0004020202020204" pitchFamily="34" charset="0"/>
                <a:cs typeface="Arial" panose="020B0604020202020204" pitchFamily="34" charset="0"/>
              </a:rPr>
              <a:t>2</a:t>
            </a:r>
            <a:r>
              <a:rPr lang="en-US" sz="2000" dirty="0"/>
              <a:t> availability near the catalyst surface. </a:t>
            </a:r>
          </a:p>
        </p:txBody>
      </p:sp>
      <p:sp>
        <p:nvSpPr>
          <p:cNvPr id="4" name="TextBox 3">
            <a:extLst>
              <a:ext uri="{FF2B5EF4-FFF2-40B4-BE49-F238E27FC236}">
                <a16:creationId xmlns:a16="http://schemas.microsoft.com/office/drawing/2014/main" id="{4B8E3CBF-FBD7-D7BA-437B-3249EB5A17D2}"/>
              </a:ext>
            </a:extLst>
          </p:cNvPr>
          <p:cNvSpPr txBox="1"/>
          <p:nvPr/>
        </p:nvSpPr>
        <p:spPr>
          <a:xfrm>
            <a:off x="711417" y="1306353"/>
            <a:ext cx="10769165" cy="707886"/>
          </a:xfrm>
          <a:prstGeom prst="rect">
            <a:avLst/>
          </a:prstGeom>
          <a:noFill/>
        </p:spPr>
        <p:txBody>
          <a:bodyPr wrap="square" rtlCol="0">
            <a:spAutoFit/>
          </a:bodyPr>
          <a:lstStyle/>
          <a:p>
            <a:pPr marL="342900" indent="-342900" algn="just">
              <a:buFont typeface="Arial" panose="020B0604020202020204" pitchFamily="34" charset="0"/>
              <a:buChar char="•"/>
            </a:pPr>
            <a:r>
              <a:rPr lang="en-US" sz="2000" dirty="0"/>
              <a:t>Lower local </a:t>
            </a:r>
            <a:r>
              <a:rPr lang="en-US" sz="2000" dirty="0">
                <a:ea typeface="Aptos" panose="020B0004020202020204" pitchFamily="34" charset="0"/>
                <a:cs typeface="Arial" panose="020B0604020202020204" pitchFamily="34" charset="0"/>
              </a:rPr>
              <a:t>CO</a:t>
            </a:r>
            <a:r>
              <a:rPr lang="en-US" sz="2000" baseline="-25000" dirty="0">
                <a:ea typeface="Aptos" panose="020B0004020202020204" pitchFamily="34" charset="0"/>
                <a:cs typeface="Arial" panose="020B0604020202020204" pitchFamily="34" charset="0"/>
              </a:rPr>
              <a:t>2</a:t>
            </a:r>
            <a:r>
              <a:rPr lang="en-US" sz="2000" dirty="0"/>
              <a:t> concentration restricts CO production, resulting in lower Faradaic efficiency toward CO (FE</a:t>
            </a:r>
            <a:r>
              <a:rPr lang="en-US" sz="2000" baseline="-25000" dirty="0"/>
              <a:t>CO</a:t>
            </a:r>
            <a:r>
              <a:rPr lang="en-US" sz="2000" dirty="0"/>
              <a:t>).</a:t>
            </a:r>
          </a:p>
        </p:txBody>
      </p:sp>
      <p:sp>
        <p:nvSpPr>
          <p:cNvPr id="6" name="TextBox 5">
            <a:extLst>
              <a:ext uri="{FF2B5EF4-FFF2-40B4-BE49-F238E27FC236}">
                <a16:creationId xmlns:a16="http://schemas.microsoft.com/office/drawing/2014/main" id="{8978C9BA-BFDC-227B-C62E-4F14E3FB5E0E}"/>
              </a:ext>
            </a:extLst>
          </p:cNvPr>
          <p:cNvSpPr txBox="1"/>
          <p:nvPr/>
        </p:nvSpPr>
        <p:spPr>
          <a:xfrm>
            <a:off x="711417" y="1940426"/>
            <a:ext cx="10769165" cy="707886"/>
          </a:xfrm>
          <a:prstGeom prst="rect">
            <a:avLst/>
          </a:prstGeom>
          <a:noFill/>
        </p:spPr>
        <p:txBody>
          <a:bodyPr wrap="square" rtlCol="0">
            <a:spAutoFit/>
          </a:bodyPr>
          <a:lstStyle/>
          <a:p>
            <a:pPr marL="342900" indent="-342900" algn="just">
              <a:buFont typeface="Arial" panose="020B0604020202020204" pitchFamily="34" charset="0"/>
              <a:buChar char="•"/>
            </a:pPr>
            <a:r>
              <a:rPr lang="en-US" sz="2000" dirty="0"/>
              <a:t> Flooding mitigation alone is insufficient to achieve optimal high-temperature CO</a:t>
            </a:r>
            <a:r>
              <a:rPr lang="en-US" sz="2000" baseline="-25000" dirty="0"/>
              <a:t>2</a:t>
            </a:r>
            <a:r>
              <a:rPr lang="en-US" sz="2000" dirty="0"/>
              <a:t> </a:t>
            </a:r>
            <a:r>
              <a:rPr lang="en-US" sz="2000" dirty="0" err="1"/>
              <a:t>electrolyzer</a:t>
            </a:r>
            <a:r>
              <a:rPr lang="en-US" sz="2000" dirty="0"/>
              <a:t> performance.</a:t>
            </a:r>
          </a:p>
        </p:txBody>
      </p:sp>
      <p:grpSp>
        <p:nvGrpSpPr>
          <p:cNvPr id="9" name="Group 8">
            <a:extLst>
              <a:ext uri="{FF2B5EF4-FFF2-40B4-BE49-F238E27FC236}">
                <a16:creationId xmlns:a16="http://schemas.microsoft.com/office/drawing/2014/main" id="{750476C9-871A-457C-357F-6DBCA7D86D65}"/>
              </a:ext>
            </a:extLst>
          </p:cNvPr>
          <p:cNvGrpSpPr/>
          <p:nvPr/>
        </p:nvGrpSpPr>
        <p:grpSpPr>
          <a:xfrm>
            <a:off x="2376457" y="2413403"/>
            <a:ext cx="7276534" cy="2574811"/>
            <a:chOff x="2376457" y="2413403"/>
            <a:chExt cx="7276534" cy="2574811"/>
          </a:xfrm>
        </p:grpSpPr>
        <p:pic>
          <p:nvPicPr>
            <p:cNvPr id="8" name="Picture 7">
              <a:extLst>
                <a:ext uri="{FF2B5EF4-FFF2-40B4-BE49-F238E27FC236}">
                  <a16:creationId xmlns:a16="http://schemas.microsoft.com/office/drawing/2014/main" id="{1A2E3350-A3A4-D35F-B568-86AADAE0DF17}"/>
                </a:ext>
              </a:extLst>
            </p:cNvPr>
            <p:cNvPicPr>
              <a:picLocks noChangeAspect="1"/>
            </p:cNvPicPr>
            <p:nvPr/>
          </p:nvPicPr>
          <p:blipFill>
            <a:blip r:embed="rId2">
              <a:extLst>
                <a:ext uri="{28A0092B-C50C-407E-A947-70E740481C1C}">
                  <a14:useLocalDpi xmlns:a14="http://schemas.microsoft.com/office/drawing/2010/main" val="0"/>
                </a:ext>
              </a:extLst>
            </a:blip>
            <a:srcRect t="16828" b="20136"/>
            <a:stretch>
              <a:fillRect/>
            </a:stretch>
          </p:blipFill>
          <p:spPr>
            <a:xfrm>
              <a:off x="2376457" y="2648312"/>
              <a:ext cx="7276534" cy="2339902"/>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7EBB3D3-F97E-E573-D0EA-DEC2B955BD79}"/>
                    </a:ext>
                  </a:extLst>
                </p:cNvPr>
                <p:cNvSpPr txBox="1"/>
                <p:nvPr/>
              </p:nvSpPr>
              <p:spPr>
                <a:xfrm>
                  <a:off x="5847188" y="2413403"/>
                  <a:ext cx="601800" cy="338553"/>
                </a:xfrm>
                <a:prstGeom prst="rect">
                  <a:avLst/>
                </a:prstGeom>
                <a:noFill/>
              </p:spPr>
              <p:txBody>
                <a:bodyPr wrap="square">
                  <a:spAutoFit/>
                </a:bodyPr>
                <a:lstStyle/>
                <a:p>
                  <a:r>
                    <a:rPr lang="en-CA" sz="1600" b="1" dirty="0">
                      <a:solidFill>
                        <a:srgbClr val="1F4D78"/>
                      </a:solidFill>
                    </a:rPr>
                    <a:t>40</a:t>
                  </a:r>
                  <a14:m>
                    <m:oMath xmlns:m="http://schemas.openxmlformats.org/officeDocument/2006/math">
                      <m:r>
                        <a:rPr lang="en-US" sz="1600" i="1" dirty="0">
                          <a:solidFill>
                            <a:srgbClr val="1F4D78"/>
                          </a:solidFill>
                          <a:latin typeface="Cambria Math" panose="02040503050406030204" pitchFamily="18" charset="0"/>
                          <a:ea typeface="Cambria Math" panose="02040503050406030204" pitchFamily="18" charset="0"/>
                        </a:rPr>
                        <m:t>℃</m:t>
                      </m:r>
                    </m:oMath>
                  </a14:m>
                  <a:endParaRPr lang="en-CA" sz="1600" b="1" dirty="0">
                    <a:solidFill>
                      <a:srgbClr val="1F4D78"/>
                    </a:solidFill>
                  </a:endParaRPr>
                </a:p>
              </p:txBody>
            </p:sp>
          </mc:Choice>
          <mc:Fallback xmlns="">
            <p:sp>
              <p:nvSpPr>
                <p:cNvPr id="13" name="TextBox 12">
                  <a:extLst>
                    <a:ext uri="{FF2B5EF4-FFF2-40B4-BE49-F238E27FC236}">
                      <a16:creationId xmlns:a16="http://schemas.microsoft.com/office/drawing/2014/main" id="{A7EBB3D3-F97E-E573-D0EA-DEC2B955BD79}"/>
                    </a:ext>
                  </a:extLst>
                </p:cNvPr>
                <p:cNvSpPr txBox="1">
                  <a:spLocks noRot="1" noChangeAspect="1" noMove="1" noResize="1" noEditPoints="1" noAdjustHandles="1" noChangeArrowheads="1" noChangeShapeType="1" noTextEdit="1"/>
                </p:cNvSpPr>
                <p:nvPr/>
              </p:nvSpPr>
              <p:spPr>
                <a:xfrm>
                  <a:off x="5847188" y="2413403"/>
                  <a:ext cx="601800" cy="338553"/>
                </a:xfrm>
                <a:prstGeom prst="rect">
                  <a:avLst/>
                </a:prstGeom>
                <a:blipFill>
                  <a:blip r:embed="rId3"/>
                  <a:stretch>
                    <a:fillRect l="-6250" t="-7407"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A253B11-EBCA-E2D9-CEFC-B1AF72534A5B}"/>
                    </a:ext>
                  </a:extLst>
                </p:cNvPr>
                <p:cNvSpPr txBox="1"/>
                <p:nvPr/>
              </p:nvSpPr>
              <p:spPr>
                <a:xfrm>
                  <a:off x="8167901" y="2413403"/>
                  <a:ext cx="601800" cy="338553"/>
                </a:xfrm>
                <a:prstGeom prst="rect">
                  <a:avLst/>
                </a:prstGeom>
                <a:noFill/>
              </p:spPr>
              <p:txBody>
                <a:bodyPr wrap="square">
                  <a:spAutoFit/>
                </a:bodyPr>
                <a:lstStyle/>
                <a:p>
                  <a:r>
                    <a:rPr lang="en-CA" sz="1600" b="1" dirty="0">
                      <a:solidFill>
                        <a:srgbClr val="1F4D78"/>
                      </a:solidFill>
                    </a:rPr>
                    <a:t>60</a:t>
                  </a:r>
                  <a14:m>
                    <m:oMath xmlns:m="http://schemas.openxmlformats.org/officeDocument/2006/math">
                      <m:r>
                        <a:rPr lang="en-US" sz="1600" i="1" dirty="0">
                          <a:solidFill>
                            <a:srgbClr val="1F4D78"/>
                          </a:solidFill>
                          <a:latin typeface="Cambria Math" panose="02040503050406030204" pitchFamily="18" charset="0"/>
                          <a:ea typeface="Cambria Math" panose="02040503050406030204" pitchFamily="18" charset="0"/>
                        </a:rPr>
                        <m:t>℃</m:t>
                      </m:r>
                    </m:oMath>
                  </a14:m>
                  <a:endParaRPr lang="en-CA" sz="1600" b="1" dirty="0">
                    <a:solidFill>
                      <a:srgbClr val="1F4D78"/>
                    </a:solidFill>
                  </a:endParaRPr>
                </a:p>
              </p:txBody>
            </p:sp>
          </mc:Choice>
          <mc:Fallback xmlns="">
            <p:sp>
              <p:nvSpPr>
                <p:cNvPr id="14" name="TextBox 13">
                  <a:extLst>
                    <a:ext uri="{FF2B5EF4-FFF2-40B4-BE49-F238E27FC236}">
                      <a16:creationId xmlns:a16="http://schemas.microsoft.com/office/drawing/2014/main" id="{BA253B11-EBCA-E2D9-CEFC-B1AF72534A5B}"/>
                    </a:ext>
                  </a:extLst>
                </p:cNvPr>
                <p:cNvSpPr txBox="1">
                  <a:spLocks noRot="1" noChangeAspect="1" noMove="1" noResize="1" noEditPoints="1" noAdjustHandles="1" noChangeArrowheads="1" noChangeShapeType="1" noTextEdit="1"/>
                </p:cNvSpPr>
                <p:nvPr/>
              </p:nvSpPr>
              <p:spPr>
                <a:xfrm>
                  <a:off x="8167901" y="2413403"/>
                  <a:ext cx="601800" cy="338553"/>
                </a:xfrm>
                <a:prstGeom prst="rect">
                  <a:avLst/>
                </a:prstGeom>
                <a:blipFill>
                  <a:blip r:embed="rId4"/>
                  <a:stretch>
                    <a:fillRect l="-6250" t="-7407"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BF97562-03DB-B351-79AE-1EE6CAE19C11}"/>
                    </a:ext>
                  </a:extLst>
                </p:cNvPr>
                <p:cNvSpPr txBox="1"/>
                <p:nvPr/>
              </p:nvSpPr>
              <p:spPr>
                <a:xfrm>
                  <a:off x="3464059" y="2413403"/>
                  <a:ext cx="647763" cy="338554"/>
                </a:xfrm>
                <a:prstGeom prst="rect">
                  <a:avLst/>
                </a:prstGeom>
                <a:noFill/>
              </p:spPr>
              <p:txBody>
                <a:bodyPr wrap="square">
                  <a:spAutoFit/>
                </a:bodyPr>
                <a:lstStyle/>
                <a:p>
                  <a:r>
                    <a:rPr lang="en-CA" sz="1600" b="1" dirty="0">
                      <a:solidFill>
                        <a:srgbClr val="1F4D78"/>
                      </a:solidFill>
                    </a:rPr>
                    <a:t>25</a:t>
                  </a:r>
                  <a14:m>
                    <m:oMath xmlns:m="http://schemas.openxmlformats.org/officeDocument/2006/math">
                      <m:r>
                        <a:rPr lang="en-US" sz="1600" i="1" dirty="0">
                          <a:solidFill>
                            <a:srgbClr val="1F4D78"/>
                          </a:solidFill>
                          <a:latin typeface="Cambria Math" panose="02040503050406030204" pitchFamily="18" charset="0"/>
                          <a:ea typeface="Cambria Math" panose="02040503050406030204" pitchFamily="18" charset="0"/>
                        </a:rPr>
                        <m:t>℃</m:t>
                      </m:r>
                    </m:oMath>
                  </a14:m>
                  <a:endParaRPr lang="en-CA" sz="1600" b="1" dirty="0">
                    <a:solidFill>
                      <a:srgbClr val="1F4D78"/>
                    </a:solidFill>
                  </a:endParaRPr>
                </a:p>
              </p:txBody>
            </p:sp>
          </mc:Choice>
          <mc:Fallback xmlns="">
            <p:sp>
              <p:nvSpPr>
                <p:cNvPr id="15" name="TextBox 14">
                  <a:extLst>
                    <a:ext uri="{FF2B5EF4-FFF2-40B4-BE49-F238E27FC236}">
                      <a16:creationId xmlns:a16="http://schemas.microsoft.com/office/drawing/2014/main" id="{0BF97562-03DB-B351-79AE-1EE6CAE19C11}"/>
                    </a:ext>
                  </a:extLst>
                </p:cNvPr>
                <p:cNvSpPr txBox="1">
                  <a:spLocks noRot="1" noChangeAspect="1" noMove="1" noResize="1" noEditPoints="1" noAdjustHandles="1" noChangeArrowheads="1" noChangeShapeType="1" noTextEdit="1"/>
                </p:cNvSpPr>
                <p:nvPr/>
              </p:nvSpPr>
              <p:spPr>
                <a:xfrm>
                  <a:off x="3464059" y="2413403"/>
                  <a:ext cx="647763" cy="338554"/>
                </a:xfrm>
                <a:prstGeom prst="rect">
                  <a:avLst/>
                </a:prstGeom>
                <a:blipFill>
                  <a:blip r:embed="rId5"/>
                  <a:stretch>
                    <a:fillRect l="-3846" t="-7407" b="-22222"/>
                  </a:stretch>
                </a:blipFill>
              </p:spPr>
              <p:txBody>
                <a:bodyPr/>
                <a:lstStyle/>
                <a:p>
                  <a:r>
                    <a:rPr lang="en-US">
                      <a:noFill/>
                    </a:rPr>
                    <a:t> </a:t>
                  </a:r>
                </a:p>
              </p:txBody>
            </p:sp>
          </mc:Fallback>
        </mc:AlternateContent>
      </p:grpSp>
    </p:spTree>
    <p:extLst>
      <p:ext uri="{BB962C8B-B14F-4D97-AF65-F5344CB8AC3E}">
        <p14:creationId xmlns:p14="http://schemas.microsoft.com/office/powerpoint/2010/main" val="105448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D9CA4-17AB-F870-498F-C8819C9062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69BC86-C0B3-D068-0855-337E238975C5}"/>
              </a:ext>
            </a:extLst>
          </p:cNvPr>
          <p:cNvSpPr>
            <a:spLocks noGrp="1"/>
          </p:cNvSpPr>
          <p:nvPr>
            <p:ph type="title"/>
          </p:nvPr>
        </p:nvSpPr>
        <p:spPr/>
        <p:txBody>
          <a:bodyPr/>
          <a:lstStyle/>
          <a:p>
            <a:r>
              <a:rPr lang="en-US" sz="2400" dirty="0"/>
              <a:t>Summary</a:t>
            </a:r>
            <a:endParaRPr lang="en-CA" sz="2400" dirty="0"/>
          </a:p>
        </p:txBody>
      </p:sp>
      <p:sp>
        <p:nvSpPr>
          <p:cNvPr id="3" name="Footer Placeholder 3">
            <a:extLst>
              <a:ext uri="{FF2B5EF4-FFF2-40B4-BE49-F238E27FC236}">
                <a16:creationId xmlns:a16="http://schemas.microsoft.com/office/drawing/2014/main" id="{B94CC0D2-FDEA-CB90-46D0-F2AE7CA59181}"/>
              </a:ext>
            </a:extLst>
          </p:cNvPr>
          <p:cNvSpPr txBox="1">
            <a:spLocks/>
          </p:cNvSpPr>
          <p:nvPr/>
        </p:nvSpPr>
        <p:spPr>
          <a:xfrm>
            <a:off x="8748489" y="1922236"/>
            <a:ext cx="2536020" cy="339001"/>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002F6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solidFill>
                  <a:srgbClr val="002A66"/>
                </a:solidFill>
                <a:latin typeface="Arial" panose="020B0604020202020204" pitchFamily="34" charset="0"/>
                <a:cs typeface="Arial" panose="020B0604020202020204" pitchFamily="34" charset="0"/>
              </a:rPr>
              <a:t>Ashkan.Irannezhad@utoronto.ca</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89B4249-0DA3-EB25-B970-9022A068E9BA}"/>
                  </a:ext>
                </a:extLst>
              </p:cNvPr>
              <p:cNvSpPr txBox="1"/>
              <p:nvPr/>
            </p:nvSpPr>
            <p:spPr>
              <a:xfrm>
                <a:off x="518507" y="582038"/>
                <a:ext cx="7317460" cy="5324535"/>
              </a:xfrm>
              <a:prstGeom prst="rect">
                <a:avLst/>
              </a:prstGeom>
              <a:noFill/>
            </p:spPr>
            <p:txBody>
              <a:bodyPr wrap="square" rtlCol="0">
                <a:spAutoFit/>
              </a:bodyPr>
              <a:lstStyle/>
              <a:p>
                <a:pPr marL="342900" indent="-342900" algn="just">
                  <a:buFont typeface="Arial" panose="020B0604020202020204" pitchFamily="34" charset="0"/>
                  <a:buChar char="•"/>
                </a:pPr>
                <a:r>
                  <a:rPr lang="en-US" sz="2000" dirty="0"/>
                  <a:t>Synchrotron-based operando X-ray radiography enabled direct visualization of electrolyte transport inside the cathodic gas diffusion electrode (GDE) at different operating temperatures (25, 40, and 60</a:t>
                </a:r>
                <a14:m>
                  <m:oMath xmlns:m="http://schemas.openxmlformats.org/officeDocument/2006/math">
                    <m:r>
                      <a:rPr lang="en-US" sz="2000" i="1" dirty="0">
                        <a:latin typeface="Cambria Math" panose="02040503050406030204" pitchFamily="18" charset="0"/>
                        <a:ea typeface="Cambria Math" panose="02040503050406030204" pitchFamily="18" charset="0"/>
                      </a:rPr>
                      <m:t>℃</m:t>
                    </m:r>
                  </m:oMath>
                </a14:m>
                <a:r>
                  <a:rPr lang="en-US" sz="2000" dirty="0"/>
                  <a:t>).</a:t>
                </a:r>
              </a:p>
              <a:p>
                <a:pPr algn="just"/>
                <a:endParaRPr lang="en-US" sz="2000" dirty="0"/>
              </a:p>
              <a:p>
                <a:pPr marL="342900" indent="-342900" algn="just">
                  <a:buFont typeface="Arial" panose="020B0604020202020204" pitchFamily="34" charset="0"/>
                  <a:buChar char="•"/>
                </a:pPr>
                <a:r>
                  <a:rPr lang="en-US" sz="2000" dirty="0"/>
                  <a:t>Elevated temperatures reduced electrolyte saturation inside the GDE.</a:t>
                </a:r>
              </a:p>
              <a:p>
                <a:pPr algn="just"/>
                <a:endParaRPr lang="en-US" sz="2000" dirty="0"/>
              </a:p>
              <a:p>
                <a:pPr marL="342900" indent="-342900" algn="just">
                  <a:buFont typeface="Arial" panose="020B0604020202020204" pitchFamily="34" charset="0"/>
                  <a:buChar char="•"/>
                </a:pPr>
                <a:r>
                  <a:rPr lang="en-US" sz="2000" dirty="0"/>
                  <a:t>Lower flooding at higher temperatures did not necessarily translate to higher CO selectivity.</a:t>
                </a:r>
              </a:p>
              <a:p>
                <a:pPr algn="just"/>
                <a:endParaRPr lang="en-US" sz="2000" dirty="0"/>
              </a:p>
              <a:p>
                <a:pPr marL="342900" indent="-342900" algn="just">
                  <a:buFont typeface="Arial" panose="020B0604020202020204" pitchFamily="34" charset="0"/>
                  <a:buChar char="•"/>
                </a:pPr>
                <a:r>
                  <a:rPr lang="en-US" sz="2000" dirty="0"/>
                  <a:t>Reduced </a:t>
                </a:r>
                <a:r>
                  <a:rPr lang="en-US" sz="2000" dirty="0">
                    <a:ea typeface="Aptos" panose="020B0004020202020204" pitchFamily="34" charset="0"/>
                    <a:cs typeface="Arial" panose="020B0604020202020204" pitchFamily="34" charset="0"/>
                  </a:rPr>
                  <a:t>CO</a:t>
                </a:r>
                <a:r>
                  <a:rPr lang="en-US" sz="2000" baseline="-25000" dirty="0">
                    <a:ea typeface="Aptos" panose="020B0004020202020204" pitchFamily="34" charset="0"/>
                    <a:cs typeface="Arial" panose="020B0604020202020204" pitchFamily="34" charset="0"/>
                  </a:rPr>
                  <a:t>2</a:t>
                </a:r>
                <a:r>
                  <a:rPr lang="en-US" sz="2000" dirty="0"/>
                  <a:t> solubility at elevated temperatures likely limited local </a:t>
                </a:r>
                <a:r>
                  <a:rPr lang="en-US" sz="2000" dirty="0">
                    <a:ea typeface="Aptos" panose="020B0004020202020204" pitchFamily="34" charset="0"/>
                    <a:cs typeface="Arial" panose="020B0604020202020204" pitchFamily="34" charset="0"/>
                  </a:rPr>
                  <a:t>CO</a:t>
                </a:r>
                <a:r>
                  <a:rPr lang="en-US" sz="2000" baseline="-25000" dirty="0">
                    <a:ea typeface="Aptos" panose="020B0004020202020204" pitchFamily="34" charset="0"/>
                    <a:cs typeface="Arial" panose="020B0604020202020204" pitchFamily="34" charset="0"/>
                  </a:rPr>
                  <a:t>2</a:t>
                </a:r>
                <a:r>
                  <a:rPr lang="en-US" sz="2000" dirty="0"/>
                  <a:t> availability near the catalyst surface.</a:t>
                </a:r>
              </a:p>
              <a:p>
                <a:pPr marL="342900" indent="-342900" algn="just">
                  <a:buFont typeface="Arial" panose="020B0604020202020204" pitchFamily="34" charset="0"/>
                  <a:buChar char="•"/>
                </a:pPr>
                <a:endParaRPr lang="en-US" sz="2000" dirty="0"/>
              </a:p>
              <a:p>
                <a:pPr marL="342900" indent="-342900" algn="just">
                  <a:buFont typeface="Arial" panose="020B0604020202020204" pitchFamily="34" charset="0"/>
                  <a:buChar char="•"/>
                </a:pPr>
                <a:r>
                  <a:rPr lang="en-US" sz="2000" dirty="0"/>
                  <a:t>Results highlight the strong coupling between heat management, multiphase transport, and electrochemical performance in </a:t>
                </a:r>
                <a:r>
                  <a:rPr lang="en-US" sz="2000" dirty="0">
                    <a:ea typeface="Aptos" panose="020B0004020202020204" pitchFamily="34" charset="0"/>
                    <a:cs typeface="Arial" panose="020B0604020202020204" pitchFamily="34" charset="0"/>
                  </a:rPr>
                  <a:t>CO</a:t>
                </a:r>
                <a:r>
                  <a:rPr lang="en-US" sz="2000" baseline="-25000" dirty="0">
                    <a:ea typeface="Aptos" panose="020B0004020202020204" pitchFamily="34" charset="0"/>
                    <a:cs typeface="Arial" panose="020B0604020202020204" pitchFamily="34" charset="0"/>
                  </a:rPr>
                  <a:t>2</a:t>
                </a:r>
                <a:r>
                  <a:rPr lang="en-US" sz="2000" dirty="0"/>
                  <a:t> </a:t>
                </a:r>
                <a:r>
                  <a:rPr lang="en-US" sz="2000" dirty="0" err="1"/>
                  <a:t>electrolyzers</a:t>
                </a:r>
                <a:r>
                  <a:rPr lang="en-US" sz="2000" dirty="0"/>
                  <a:t>.</a:t>
                </a:r>
              </a:p>
            </p:txBody>
          </p:sp>
        </mc:Choice>
        <mc:Fallback xmlns="">
          <p:sp>
            <p:nvSpPr>
              <p:cNvPr id="7" name="TextBox 6">
                <a:extLst>
                  <a:ext uri="{FF2B5EF4-FFF2-40B4-BE49-F238E27FC236}">
                    <a16:creationId xmlns:a16="http://schemas.microsoft.com/office/drawing/2014/main" id="{989B4249-0DA3-EB25-B970-9022A068E9BA}"/>
                  </a:ext>
                </a:extLst>
              </p:cNvPr>
              <p:cNvSpPr txBox="1">
                <a:spLocks noRot="1" noChangeAspect="1" noMove="1" noResize="1" noEditPoints="1" noAdjustHandles="1" noChangeArrowheads="1" noChangeShapeType="1" noTextEdit="1"/>
              </p:cNvSpPr>
              <p:nvPr/>
            </p:nvSpPr>
            <p:spPr>
              <a:xfrm>
                <a:off x="518507" y="582038"/>
                <a:ext cx="7317460" cy="5324535"/>
              </a:xfrm>
              <a:prstGeom prst="rect">
                <a:avLst/>
              </a:prstGeom>
              <a:blipFill>
                <a:blip r:embed="rId2"/>
                <a:stretch>
                  <a:fillRect l="-693" t="-475" r="-1040" b="-950"/>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5150D247-43D3-EDCF-9112-459620206370}"/>
              </a:ext>
            </a:extLst>
          </p:cNvPr>
          <p:cNvSpPr txBox="1"/>
          <p:nvPr/>
        </p:nvSpPr>
        <p:spPr>
          <a:xfrm>
            <a:off x="8755287" y="1678772"/>
            <a:ext cx="2318126" cy="339001"/>
          </a:xfrm>
          <a:prstGeom prst="rect">
            <a:avLst/>
          </a:prstGeom>
          <a:noFill/>
        </p:spPr>
        <p:txBody>
          <a:bodyPr wrap="square">
            <a:spAutoFit/>
          </a:bodyPr>
          <a:lstStyle/>
          <a:p>
            <a:r>
              <a:rPr lang="en-US" sz="1600" b="1" dirty="0">
                <a:solidFill>
                  <a:srgbClr val="002A66"/>
                </a:solidFill>
              </a:rPr>
              <a:t>Ashkan Irannezhad, PhD </a:t>
            </a:r>
          </a:p>
        </p:txBody>
      </p:sp>
      <p:pic>
        <p:nvPicPr>
          <p:cNvPr id="24" name="Picture 2" descr="Harsharaj-cropped">
            <a:extLst>
              <a:ext uri="{FF2B5EF4-FFF2-40B4-BE49-F238E27FC236}">
                <a16:creationId xmlns:a16="http://schemas.microsoft.com/office/drawing/2014/main" id="{4A7DA22B-62C2-7AFC-7D48-CE1B441604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7609" y="4036131"/>
            <a:ext cx="1046649" cy="104664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 name="Picture 4" descr="Prof Headshot-cropped">
            <a:extLst>
              <a:ext uri="{FF2B5EF4-FFF2-40B4-BE49-F238E27FC236}">
                <a16:creationId xmlns:a16="http://schemas.microsoft.com/office/drawing/2014/main" id="{B81A13B4-09A5-193A-347F-C50333A7D3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17249" y="4036131"/>
            <a:ext cx="1046649" cy="104664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6" name="Picture 6" descr="Tess-cropped">
            <a:extLst>
              <a:ext uri="{FF2B5EF4-FFF2-40B4-BE49-F238E27FC236}">
                <a16:creationId xmlns:a16="http://schemas.microsoft.com/office/drawing/2014/main" id="{CF86B6C7-CD57-A2CA-22B1-A7949E856F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35757" y="3215016"/>
            <a:ext cx="1043128" cy="104312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 name="Picture 8">
            <a:extLst>
              <a:ext uri="{FF2B5EF4-FFF2-40B4-BE49-F238E27FC236}">
                <a16:creationId xmlns:a16="http://schemas.microsoft.com/office/drawing/2014/main" id="{7A48611E-C3EA-A5AB-EF52-6808DD8FBA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80081" y="3210202"/>
            <a:ext cx="1043127" cy="104312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8" name="Picture 12" descr="Vasant Batta - Mechanical/Electrochemical Engineer | LinkedIn">
            <a:extLst>
              <a:ext uri="{FF2B5EF4-FFF2-40B4-BE49-F238E27FC236}">
                <a16:creationId xmlns:a16="http://schemas.microsoft.com/office/drawing/2014/main" id="{22B8FEA4-4E3B-EC8A-D841-10DDB19616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8689" y="3210203"/>
            <a:ext cx="1043127" cy="104312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A09C4C51-46BB-E944-3766-DB7163B213A5}"/>
              </a:ext>
            </a:extLst>
          </p:cNvPr>
          <p:cNvPicPr>
            <a:picLocks noChangeAspect="1"/>
          </p:cNvPicPr>
          <p:nvPr/>
        </p:nvPicPr>
        <p:blipFill>
          <a:blip r:embed="rId8"/>
          <a:stretch>
            <a:fillRect/>
          </a:stretch>
        </p:blipFill>
        <p:spPr>
          <a:xfrm>
            <a:off x="9540506" y="4036131"/>
            <a:ext cx="1043128" cy="1043128"/>
          </a:xfrm>
          <a:prstGeom prst="ellipse">
            <a:avLst/>
          </a:prstGeom>
          <a:ln>
            <a:noFill/>
          </a:ln>
          <a:effectLst>
            <a:softEdge rad="112500"/>
          </a:effectLst>
        </p:spPr>
      </p:pic>
      <p:sp>
        <p:nvSpPr>
          <p:cNvPr id="32" name="TextBox 31">
            <a:extLst>
              <a:ext uri="{FF2B5EF4-FFF2-40B4-BE49-F238E27FC236}">
                <a16:creationId xmlns:a16="http://schemas.microsoft.com/office/drawing/2014/main" id="{7A5366BD-6A29-825C-EFCC-AFD44FE27568}"/>
              </a:ext>
            </a:extLst>
          </p:cNvPr>
          <p:cNvSpPr txBox="1"/>
          <p:nvPr/>
        </p:nvSpPr>
        <p:spPr>
          <a:xfrm>
            <a:off x="9100650" y="1217107"/>
            <a:ext cx="1699320" cy="461665"/>
          </a:xfrm>
          <a:prstGeom prst="rect">
            <a:avLst/>
          </a:prstGeom>
          <a:noFill/>
        </p:spPr>
        <p:txBody>
          <a:bodyPr wrap="square">
            <a:spAutoFit/>
          </a:bodyPr>
          <a:lstStyle/>
          <a:p>
            <a:r>
              <a:rPr lang="en-US" sz="2400" b="1" dirty="0">
                <a:solidFill>
                  <a:srgbClr val="002A66"/>
                </a:solidFill>
              </a:rPr>
              <a:t>Thank You</a:t>
            </a:r>
          </a:p>
        </p:txBody>
      </p:sp>
      <p:pic>
        <p:nvPicPr>
          <p:cNvPr id="33" name="Picture 22" descr="Alexandre Tugirumubano">
            <a:extLst>
              <a:ext uri="{FF2B5EF4-FFF2-40B4-BE49-F238E27FC236}">
                <a16:creationId xmlns:a16="http://schemas.microsoft.com/office/drawing/2014/main" id="{B6124CE4-0B52-94B9-6983-6CB822074F5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022" r="9223" b="20330"/>
          <a:stretch>
            <a:fillRect/>
          </a:stretch>
        </p:blipFill>
        <p:spPr bwMode="auto">
          <a:xfrm>
            <a:off x="9933012" y="3198101"/>
            <a:ext cx="1043127" cy="105522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EC08E8F4-5279-720B-D5A8-20BC52AC1D08}"/>
              </a:ext>
            </a:extLst>
          </p:cNvPr>
          <p:cNvSpPr txBox="1"/>
          <p:nvPr/>
        </p:nvSpPr>
        <p:spPr>
          <a:xfrm>
            <a:off x="11119668" y="6456496"/>
            <a:ext cx="1072332" cy="338554"/>
          </a:xfrm>
          <a:prstGeom prst="rect">
            <a:avLst/>
          </a:prstGeom>
          <a:noFill/>
        </p:spPr>
        <p:txBody>
          <a:bodyPr wrap="square">
            <a:spAutoFit/>
          </a:bodyPr>
          <a:lstStyle/>
          <a:p>
            <a:r>
              <a:rPr lang="en-US" sz="1600" b="1" dirty="0"/>
              <a:t>May 2026 </a:t>
            </a:r>
          </a:p>
        </p:txBody>
      </p:sp>
      <p:sp>
        <p:nvSpPr>
          <p:cNvPr id="4" name="TextBox 3">
            <a:extLst>
              <a:ext uri="{FF2B5EF4-FFF2-40B4-BE49-F238E27FC236}">
                <a16:creationId xmlns:a16="http://schemas.microsoft.com/office/drawing/2014/main" id="{9F7FB8C6-33A8-97FC-9977-650DEA69A155}"/>
              </a:ext>
            </a:extLst>
          </p:cNvPr>
          <p:cNvSpPr txBox="1"/>
          <p:nvPr/>
        </p:nvSpPr>
        <p:spPr>
          <a:xfrm>
            <a:off x="8542672" y="2286738"/>
            <a:ext cx="3021226" cy="338554"/>
          </a:xfrm>
          <a:prstGeom prst="rect">
            <a:avLst/>
          </a:prstGeom>
          <a:noFill/>
        </p:spPr>
        <p:txBody>
          <a:bodyPr wrap="square">
            <a:spAutoFit/>
          </a:bodyPr>
          <a:lstStyle/>
          <a:p>
            <a:r>
              <a:rPr lang="en-US" sz="1600" b="1" dirty="0">
                <a:solidFill>
                  <a:srgbClr val="002A66"/>
                </a:solidFill>
              </a:rPr>
              <a:t>Supervisor: Prof. Aimy </a:t>
            </a:r>
            <a:r>
              <a:rPr lang="en-US" sz="1600" b="1" dirty="0" err="1">
                <a:solidFill>
                  <a:srgbClr val="002A66"/>
                </a:solidFill>
              </a:rPr>
              <a:t>Bazylak</a:t>
            </a:r>
            <a:endParaRPr lang="en-US" sz="1600" b="1" dirty="0">
              <a:solidFill>
                <a:srgbClr val="002A66"/>
              </a:solidFill>
            </a:endParaRPr>
          </a:p>
        </p:txBody>
      </p:sp>
    </p:spTree>
    <p:extLst>
      <p:ext uri="{BB962C8B-B14F-4D97-AF65-F5344CB8AC3E}">
        <p14:creationId xmlns:p14="http://schemas.microsoft.com/office/powerpoint/2010/main" val="2182907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EB7FE-C278-F4D9-3C7D-F4505B8AAB3F}"/>
              </a:ext>
            </a:extLst>
          </p:cNvPr>
          <p:cNvSpPr>
            <a:spLocks noGrp="1"/>
          </p:cNvSpPr>
          <p:nvPr>
            <p:ph type="title"/>
          </p:nvPr>
        </p:nvSpPr>
        <p:spPr/>
        <p:txBody>
          <a:bodyPr/>
          <a:lstStyle/>
          <a:p>
            <a:r>
              <a:rPr lang="en-US" sz="2400" dirty="0"/>
              <a:t>Electrochemical </a:t>
            </a:r>
            <a:r>
              <a:rPr lang="en-US" sz="2400" dirty="0">
                <a:ea typeface="Aptos" panose="020B0004020202020204" pitchFamily="34" charset="0"/>
                <a:cs typeface="Arial" panose="020B0604020202020204" pitchFamily="34" charset="0"/>
              </a:rPr>
              <a:t>CO</a:t>
            </a:r>
            <a:r>
              <a:rPr lang="en-US" sz="2400" baseline="-25000" dirty="0">
                <a:ea typeface="Aptos" panose="020B0004020202020204" pitchFamily="34" charset="0"/>
                <a:cs typeface="Arial" panose="020B0604020202020204" pitchFamily="34" charset="0"/>
              </a:rPr>
              <a:t>2</a:t>
            </a:r>
            <a:r>
              <a:rPr lang="en-US" sz="2400" dirty="0"/>
              <a:t> Conversion for Carbon Emission Reduction</a:t>
            </a:r>
            <a:endParaRPr lang="en-CA" sz="2400" dirty="0"/>
          </a:p>
        </p:txBody>
      </p:sp>
      <p:sp>
        <p:nvSpPr>
          <p:cNvPr id="5" name="Slide Number Placeholder 4">
            <a:extLst>
              <a:ext uri="{FF2B5EF4-FFF2-40B4-BE49-F238E27FC236}">
                <a16:creationId xmlns:a16="http://schemas.microsoft.com/office/drawing/2014/main" id="{3C487C87-4BCB-199C-0880-2F88BB7A50D9}"/>
              </a:ext>
            </a:extLst>
          </p:cNvPr>
          <p:cNvSpPr>
            <a:spLocks noGrp="1"/>
          </p:cNvSpPr>
          <p:nvPr>
            <p:ph type="sldNum" sz="quarter" idx="13"/>
          </p:nvPr>
        </p:nvSpPr>
        <p:spPr/>
        <p:txBody>
          <a:bodyPr/>
          <a:lstStyle/>
          <a:p>
            <a:fld id="{7459416D-63DB-4B49-B2FE-809B0C25A328}" type="slidenum">
              <a:rPr lang="en-US" smtClean="0"/>
              <a:pPr/>
              <a:t>2</a:t>
            </a:fld>
            <a:endParaRPr lang="en-US" sz="1800" dirty="0"/>
          </a:p>
        </p:txBody>
      </p:sp>
      <p:pic>
        <p:nvPicPr>
          <p:cNvPr id="6" name="Picture 5">
            <a:extLst>
              <a:ext uri="{FF2B5EF4-FFF2-40B4-BE49-F238E27FC236}">
                <a16:creationId xmlns:a16="http://schemas.microsoft.com/office/drawing/2014/main" id="{F43E3151-7B37-4977-5481-727DC4D445E7}"/>
              </a:ext>
            </a:extLst>
          </p:cNvPr>
          <p:cNvPicPr>
            <a:picLocks noChangeAspect="1"/>
          </p:cNvPicPr>
          <p:nvPr/>
        </p:nvPicPr>
        <p:blipFill>
          <a:blip r:embed="rId2"/>
          <a:stretch>
            <a:fillRect/>
          </a:stretch>
        </p:blipFill>
        <p:spPr>
          <a:xfrm>
            <a:off x="3550953" y="2462958"/>
            <a:ext cx="5090091" cy="3091320"/>
          </a:xfrm>
          <a:prstGeom prst="rect">
            <a:avLst/>
          </a:prstGeom>
        </p:spPr>
      </p:pic>
      <p:sp>
        <p:nvSpPr>
          <p:cNvPr id="8" name="TextBox 7">
            <a:extLst>
              <a:ext uri="{FF2B5EF4-FFF2-40B4-BE49-F238E27FC236}">
                <a16:creationId xmlns:a16="http://schemas.microsoft.com/office/drawing/2014/main" id="{2265974C-6900-A05B-A0DB-F0BC2BDD3E57}"/>
              </a:ext>
            </a:extLst>
          </p:cNvPr>
          <p:cNvSpPr txBox="1"/>
          <p:nvPr/>
        </p:nvSpPr>
        <p:spPr>
          <a:xfrm>
            <a:off x="7204369" y="3291173"/>
            <a:ext cx="1436675" cy="275653"/>
          </a:xfrm>
          <a:prstGeom prst="rect">
            <a:avLst/>
          </a:prstGeom>
          <a:noFill/>
        </p:spPr>
        <p:txBody>
          <a:bodyPr wrap="square">
            <a:spAutoFit/>
          </a:bodyPr>
          <a:lstStyle/>
          <a:p>
            <a:pPr>
              <a:lnSpc>
                <a:spcPct val="107000"/>
              </a:lnSpc>
              <a:spcAft>
                <a:spcPts val="800"/>
              </a:spcAft>
              <a:buNone/>
            </a:pPr>
            <a:r>
              <a:rPr lang="en-US" sz="1200" b="1" dirty="0">
                <a:effectLst/>
                <a:latin typeface="Arial" panose="020B0604020202020204" pitchFamily="34" charset="0"/>
                <a:ea typeface="Aptos" panose="020B0004020202020204" pitchFamily="34" charset="0"/>
                <a:cs typeface="Arial" panose="020B0604020202020204" pitchFamily="34" charset="0"/>
              </a:rPr>
              <a:t>CO</a:t>
            </a:r>
            <a:r>
              <a:rPr lang="en-US" sz="1200" b="1" baseline="-25000" dirty="0">
                <a:effectLst/>
                <a:latin typeface="Arial" panose="020B0604020202020204" pitchFamily="34" charset="0"/>
                <a:ea typeface="Aptos" panose="020B0004020202020204" pitchFamily="34" charset="0"/>
                <a:cs typeface="Arial" panose="020B0604020202020204" pitchFamily="34" charset="0"/>
              </a:rPr>
              <a:t>2</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Electrolyzer</a:t>
            </a:r>
            <a:endParaRPr lang="en-CA" sz="12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458F0E3-CD89-E54B-F155-03ECB087ED9C}"/>
              </a:ext>
            </a:extLst>
          </p:cNvPr>
          <p:cNvSpPr txBox="1"/>
          <p:nvPr/>
        </p:nvSpPr>
        <p:spPr>
          <a:xfrm>
            <a:off x="711419" y="683855"/>
            <a:ext cx="10293228" cy="707886"/>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t>Carbon capture, utilization, and storage (CCUS) is widely recognized as essential for achieving net-zero climate targets by 2050. </a:t>
            </a:r>
          </a:p>
        </p:txBody>
      </p:sp>
      <p:sp>
        <p:nvSpPr>
          <p:cNvPr id="13" name="TextBox 12">
            <a:extLst>
              <a:ext uri="{FF2B5EF4-FFF2-40B4-BE49-F238E27FC236}">
                <a16:creationId xmlns:a16="http://schemas.microsoft.com/office/drawing/2014/main" id="{3514371E-69D4-6AE7-8C48-6308DB009C89}"/>
              </a:ext>
            </a:extLst>
          </p:cNvPr>
          <p:cNvSpPr txBox="1"/>
          <p:nvPr/>
        </p:nvSpPr>
        <p:spPr>
          <a:xfrm>
            <a:off x="711419" y="1447295"/>
            <a:ext cx="10293228" cy="1015663"/>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t>Among CCUS strategies, those powered by renewable energy to convert captured </a:t>
            </a:r>
            <a:r>
              <a:rPr lang="en-US" sz="2000" dirty="0">
                <a:ea typeface="Aptos" panose="020B0004020202020204" pitchFamily="34" charset="0"/>
                <a:cs typeface="Arial" panose="020B0604020202020204" pitchFamily="34" charset="0"/>
              </a:rPr>
              <a:t>CO</a:t>
            </a:r>
            <a:r>
              <a:rPr lang="en-US" sz="2000" baseline="-25000" dirty="0">
                <a:ea typeface="Aptos" panose="020B0004020202020204" pitchFamily="34" charset="0"/>
                <a:cs typeface="Arial" panose="020B0604020202020204" pitchFamily="34" charset="0"/>
              </a:rPr>
              <a:t>2</a:t>
            </a:r>
            <a:r>
              <a:rPr lang="en-US" sz="2000" dirty="0"/>
              <a:t> into value-added chemicals using CO</a:t>
            </a:r>
            <a:r>
              <a:rPr lang="en-US" sz="2000" baseline="-25000" dirty="0"/>
              <a:t>2</a:t>
            </a:r>
            <a:r>
              <a:rPr lang="en-US" sz="2000" dirty="0"/>
              <a:t> </a:t>
            </a:r>
            <a:r>
              <a:rPr lang="en-US" sz="2000" dirty="0" err="1"/>
              <a:t>electrolyzers</a:t>
            </a:r>
            <a:r>
              <a:rPr lang="en-US" sz="2000" dirty="0"/>
              <a:t> are particularly attractive, offering a carbon-negative alternative to the conventional fuels and chemicals on which society depends.</a:t>
            </a:r>
          </a:p>
        </p:txBody>
      </p:sp>
      <p:sp>
        <p:nvSpPr>
          <p:cNvPr id="15" name="Footer Placeholder 3">
            <a:extLst>
              <a:ext uri="{FF2B5EF4-FFF2-40B4-BE49-F238E27FC236}">
                <a16:creationId xmlns:a16="http://schemas.microsoft.com/office/drawing/2014/main" id="{956AF9A1-357C-CCBA-7B49-F7237F647A99}"/>
              </a:ext>
            </a:extLst>
          </p:cNvPr>
          <p:cNvSpPr txBox="1">
            <a:spLocks/>
          </p:cNvSpPr>
          <p:nvPr/>
        </p:nvSpPr>
        <p:spPr>
          <a:xfrm>
            <a:off x="3966946" y="6466593"/>
            <a:ext cx="4258107"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002F6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latin typeface="Arial" panose="020B0604020202020204" pitchFamily="34" charset="0"/>
                <a:cs typeface="Arial" panose="020B0604020202020204" pitchFamily="34" charset="0"/>
              </a:rPr>
              <a:t>Ashkan </a:t>
            </a:r>
            <a:r>
              <a:rPr lang="en-US" sz="1200" dirty="0" err="1">
                <a:latin typeface="Arial" panose="020B0604020202020204" pitchFamily="34" charset="0"/>
                <a:cs typeface="Arial" panose="020B0604020202020204" pitchFamily="34" charset="0"/>
              </a:rPr>
              <a:t>Irannezhad</a:t>
            </a:r>
            <a:r>
              <a:rPr lang="en-US" sz="1200" dirty="0">
                <a:latin typeface="Arial" panose="020B0604020202020204" pitchFamily="34" charset="0"/>
                <a:cs typeface="Arial" panose="020B0604020202020204" pitchFamily="34" charset="0"/>
              </a:rPr>
              <a:t>, PhD (Ashkan.Irannezhad@utoronto.ca)</a:t>
            </a:r>
          </a:p>
        </p:txBody>
      </p:sp>
      <p:sp>
        <p:nvSpPr>
          <p:cNvPr id="4" name="TextBox 3">
            <a:extLst>
              <a:ext uri="{FF2B5EF4-FFF2-40B4-BE49-F238E27FC236}">
                <a16:creationId xmlns:a16="http://schemas.microsoft.com/office/drawing/2014/main" id="{9372838B-2567-6439-BFAD-858A89F3F6C5}"/>
              </a:ext>
            </a:extLst>
          </p:cNvPr>
          <p:cNvSpPr txBox="1"/>
          <p:nvPr/>
        </p:nvSpPr>
        <p:spPr>
          <a:xfrm>
            <a:off x="3900814" y="5554277"/>
            <a:ext cx="4324239" cy="253916"/>
          </a:xfrm>
          <a:prstGeom prst="rect">
            <a:avLst/>
          </a:prstGeom>
          <a:noFill/>
        </p:spPr>
        <p:txBody>
          <a:bodyPr wrap="square">
            <a:spAutoFit/>
          </a:bodyPr>
          <a:lstStyle/>
          <a:p>
            <a:r>
              <a:rPr lang="en-US" sz="1050" b="0" i="0" dirty="0">
                <a:solidFill>
                  <a:srgbClr val="222222"/>
                </a:solidFill>
                <a:effectLst/>
                <a:latin typeface="Arial" panose="020B0604020202020204" pitchFamily="34" charset="0"/>
                <a:cs typeface="Arial" panose="020B0604020202020204" pitchFamily="34" charset="0"/>
              </a:rPr>
              <a:t>O’Brien, Colin P., et al. "CO</a:t>
            </a:r>
            <a:r>
              <a:rPr lang="en-US" sz="1050" b="0" i="0" baseline="-25000" dirty="0">
                <a:solidFill>
                  <a:srgbClr val="222222"/>
                </a:solidFill>
                <a:effectLst/>
                <a:latin typeface="Arial" panose="020B0604020202020204" pitchFamily="34" charset="0"/>
                <a:cs typeface="Arial" panose="020B0604020202020204" pitchFamily="34" charset="0"/>
              </a:rPr>
              <a:t>2</a:t>
            </a:r>
            <a:r>
              <a:rPr lang="en-US" sz="1050" b="0" i="0" dirty="0">
                <a:solidFill>
                  <a:srgbClr val="222222"/>
                </a:solidFill>
                <a:effectLst/>
                <a:latin typeface="Arial" panose="020B0604020202020204" pitchFamily="34" charset="0"/>
                <a:cs typeface="Arial" panose="020B0604020202020204" pitchFamily="34" charset="0"/>
              </a:rPr>
              <a:t> </a:t>
            </a:r>
            <a:r>
              <a:rPr lang="en-US" sz="1050" b="0" i="0" dirty="0" err="1">
                <a:solidFill>
                  <a:srgbClr val="222222"/>
                </a:solidFill>
                <a:effectLst/>
                <a:latin typeface="Arial" panose="020B0604020202020204" pitchFamily="34" charset="0"/>
                <a:cs typeface="Arial" panose="020B0604020202020204" pitchFamily="34" charset="0"/>
              </a:rPr>
              <a:t>electrolyzers</a:t>
            </a:r>
            <a:r>
              <a:rPr lang="en-US" sz="1050" b="0" i="0" dirty="0">
                <a:solidFill>
                  <a:srgbClr val="222222"/>
                </a:solidFill>
                <a:effectLst/>
                <a:latin typeface="Arial" panose="020B0604020202020204" pitchFamily="34" charset="0"/>
                <a:cs typeface="Arial" panose="020B0604020202020204" pitchFamily="34" charset="0"/>
              </a:rPr>
              <a:t>." </a:t>
            </a:r>
            <a:r>
              <a:rPr lang="en-US" sz="1050" b="0" i="1" dirty="0">
                <a:solidFill>
                  <a:srgbClr val="222222"/>
                </a:solidFill>
                <a:effectLst/>
                <a:latin typeface="Arial" panose="020B0604020202020204" pitchFamily="34" charset="0"/>
                <a:cs typeface="Arial" panose="020B0604020202020204" pitchFamily="34" charset="0"/>
              </a:rPr>
              <a:t>Chemical Reviews</a:t>
            </a:r>
            <a:r>
              <a:rPr lang="en-US" sz="1050" b="0" i="0" dirty="0">
                <a:solidFill>
                  <a:srgbClr val="222222"/>
                </a:solidFill>
                <a:effectLst/>
                <a:latin typeface="Arial" panose="020B0604020202020204" pitchFamily="34" charset="0"/>
                <a:cs typeface="Arial" panose="020B0604020202020204" pitchFamily="34" charset="0"/>
              </a:rPr>
              <a:t> (2024)</a:t>
            </a:r>
            <a:endParaRPr lang="en-CA"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6150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03770-1D14-B3A8-4CD3-8B84F5F45EBA}"/>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26150392-18F9-C926-F094-EC6744F49185}"/>
              </a:ext>
            </a:extLst>
          </p:cNvPr>
          <p:cNvSpPr/>
          <p:nvPr/>
        </p:nvSpPr>
        <p:spPr>
          <a:xfrm>
            <a:off x="7744711" y="6084383"/>
            <a:ext cx="3192660" cy="3472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2" name="Title 1">
            <a:extLst>
              <a:ext uri="{FF2B5EF4-FFF2-40B4-BE49-F238E27FC236}">
                <a16:creationId xmlns:a16="http://schemas.microsoft.com/office/drawing/2014/main" id="{8DE1FDFF-594B-F2FF-D1F9-9ECCD231629A}"/>
              </a:ext>
            </a:extLst>
          </p:cNvPr>
          <p:cNvSpPr>
            <a:spLocks noGrp="1"/>
          </p:cNvSpPr>
          <p:nvPr>
            <p:ph type="title"/>
          </p:nvPr>
        </p:nvSpPr>
        <p:spPr/>
        <p:txBody>
          <a:bodyPr/>
          <a:lstStyle/>
          <a:p>
            <a:r>
              <a:rPr lang="en-CA" sz="2400" dirty="0"/>
              <a:t>How </a:t>
            </a:r>
            <a:r>
              <a:rPr lang="en-US" sz="2400" dirty="0">
                <a:ea typeface="Aptos" panose="020B0004020202020204" pitchFamily="34" charset="0"/>
                <a:cs typeface="Arial" panose="020B0604020202020204" pitchFamily="34" charset="0"/>
              </a:rPr>
              <a:t>CO</a:t>
            </a:r>
            <a:r>
              <a:rPr lang="en-US" sz="2400" baseline="-25000" dirty="0">
                <a:ea typeface="Aptos" panose="020B0004020202020204" pitchFamily="34" charset="0"/>
                <a:cs typeface="Arial" panose="020B0604020202020204" pitchFamily="34" charset="0"/>
              </a:rPr>
              <a:t>2</a:t>
            </a:r>
            <a:r>
              <a:rPr lang="en-CA" sz="2400" dirty="0"/>
              <a:t> Electrolyzers Operate</a:t>
            </a:r>
          </a:p>
        </p:txBody>
      </p:sp>
      <p:sp>
        <p:nvSpPr>
          <p:cNvPr id="5" name="Slide Number Placeholder 4">
            <a:extLst>
              <a:ext uri="{FF2B5EF4-FFF2-40B4-BE49-F238E27FC236}">
                <a16:creationId xmlns:a16="http://schemas.microsoft.com/office/drawing/2014/main" id="{185C8A52-0CA6-3E9B-2A70-69ABDD78CF1F}"/>
              </a:ext>
            </a:extLst>
          </p:cNvPr>
          <p:cNvSpPr>
            <a:spLocks noGrp="1"/>
          </p:cNvSpPr>
          <p:nvPr>
            <p:ph type="sldNum" sz="quarter" idx="13"/>
          </p:nvPr>
        </p:nvSpPr>
        <p:spPr/>
        <p:txBody>
          <a:bodyPr/>
          <a:lstStyle/>
          <a:p>
            <a:fld id="{7459416D-63DB-4B49-B2FE-809B0C25A328}" type="slidenum">
              <a:rPr lang="en-US" smtClean="0"/>
              <a:pPr/>
              <a:t>3</a:t>
            </a:fld>
            <a:endParaRPr lang="en-US" sz="1800" dirty="0"/>
          </a:p>
        </p:txBody>
      </p:sp>
      <p:sp>
        <p:nvSpPr>
          <p:cNvPr id="106" name="Rectangle 105">
            <a:extLst>
              <a:ext uri="{FF2B5EF4-FFF2-40B4-BE49-F238E27FC236}">
                <a16:creationId xmlns:a16="http://schemas.microsoft.com/office/drawing/2014/main" id="{600F2858-A776-AE69-4D9F-63BD78271AB1}"/>
              </a:ext>
            </a:extLst>
          </p:cNvPr>
          <p:cNvSpPr/>
          <p:nvPr/>
        </p:nvSpPr>
        <p:spPr>
          <a:xfrm>
            <a:off x="3108254" y="2939956"/>
            <a:ext cx="146620" cy="2145661"/>
          </a:xfrm>
          <a:prstGeom prst="rect">
            <a:avLst/>
          </a:prstGeom>
          <a:solidFill>
            <a:srgbClr val="D4D0D0"/>
          </a:solidFill>
          <a:ln>
            <a:solidFill>
              <a:srgbClr val="D4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7" name="Rectangle 106">
            <a:extLst>
              <a:ext uri="{FF2B5EF4-FFF2-40B4-BE49-F238E27FC236}">
                <a16:creationId xmlns:a16="http://schemas.microsoft.com/office/drawing/2014/main" id="{A57489FE-7B1E-420D-57FF-47EF0A39DC51}"/>
              </a:ext>
            </a:extLst>
          </p:cNvPr>
          <p:cNvSpPr/>
          <p:nvPr/>
        </p:nvSpPr>
        <p:spPr>
          <a:xfrm>
            <a:off x="2892692" y="2935480"/>
            <a:ext cx="146620" cy="2145661"/>
          </a:xfrm>
          <a:prstGeom prst="rect">
            <a:avLst/>
          </a:prstGeom>
          <a:solidFill>
            <a:srgbClr val="D4D0D0"/>
          </a:solidFill>
          <a:ln>
            <a:solidFill>
              <a:srgbClr val="D4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108" name="Group 107">
            <a:extLst>
              <a:ext uri="{FF2B5EF4-FFF2-40B4-BE49-F238E27FC236}">
                <a16:creationId xmlns:a16="http://schemas.microsoft.com/office/drawing/2014/main" id="{7D6A9F5C-A08C-751C-8E88-287C3EBC60C9}"/>
              </a:ext>
            </a:extLst>
          </p:cNvPr>
          <p:cNvGrpSpPr/>
          <p:nvPr/>
        </p:nvGrpSpPr>
        <p:grpSpPr>
          <a:xfrm>
            <a:off x="2176481" y="2935480"/>
            <a:ext cx="715711" cy="2145661"/>
            <a:chOff x="3059848" y="778611"/>
            <a:chExt cx="1440989" cy="4320000"/>
          </a:xfrm>
        </p:grpSpPr>
        <p:sp>
          <p:nvSpPr>
            <p:cNvPr id="109" name="Rectangle 108">
              <a:extLst>
                <a:ext uri="{FF2B5EF4-FFF2-40B4-BE49-F238E27FC236}">
                  <a16:creationId xmlns:a16="http://schemas.microsoft.com/office/drawing/2014/main" id="{A21F1CBE-0F62-D1AC-14A8-04C04DF7F21B}"/>
                </a:ext>
              </a:extLst>
            </p:cNvPr>
            <p:cNvSpPr/>
            <p:nvPr/>
          </p:nvSpPr>
          <p:spPr>
            <a:xfrm rot="16200000">
              <a:off x="1619848" y="2218611"/>
              <a:ext cx="4320000" cy="1440000"/>
            </a:xfrm>
            <a:prstGeom prst="rect">
              <a:avLst/>
            </a:prstGeom>
            <a:solidFill>
              <a:srgbClr val="36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0" name="Rectangle 109">
              <a:extLst>
                <a:ext uri="{FF2B5EF4-FFF2-40B4-BE49-F238E27FC236}">
                  <a16:creationId xmlns:a16="http://schemas.microsoft.com/office/drawing/2014/main" id="{2ACFC1F5-3FA1-7F37-3BC2-16CF56906D89}"/>
                </a:ext>
              </a:extLst>
            </p:cNvPr>
            <p:cNvSpPr/>
            <p:nvPr/>
          </p:nvSpPr>
          <p:spPr>
            <a:xfrm>
              <a:off x="3960837" y="2139497"/>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1" name="Rectangle 110">
              <a:extLst>
                <a:ext uri="{FF2B5EF4-FFF2-40B4-BE49-F238E27FC236}">
                  <a16:creationId xmlns:a16="http://schemas.microsoft.com/office/drawing/2014/main" id="{1D9C7D58-CEF5-4750-B9B4-1A02285CED85}"/>
                </a:ext>
              </a:extLst>
            </p:cNvPr>
            <p:cNvSpPr/>
            <p:nvPr/>
          </p:nvSpPr>
          <p:spPr>
            <a:xfrm>
              <a:off x="3960837" y="3222311"/>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dirty="0"/>
            </a:p>
          </p:txBody>
        </p:sp>
        <p:sp>
          <p:nvSpPr>
            <p:cNvPr id="112" name="Rectangle 111">
              <a:extLst>
                <a:ext uri="{FF2B5EF4-FFF2-40B4-BE49-F238E27FC236}">
                  <a16:creationId xmlns:a16="http://schemas.microsoft.com/office/drawing/2014/main" id="{6A20D913-A7B7-450A-A4FF-3416933DE55F}"/>
                </a:ext>
              </a:extLst>
            </p:cNvPr>
            <p:cNvSpPr/>
            <p:nvPr/>
          </p:nvSpPr>
          <p:spPr>
            <a:xfrm>
              <a:off x="3960837" y="4305125"/>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3" name="Rectangle 112">
              <a:extLst>
                <a:ext uri="{FF2B5EF4-FFF2-40B4-BE49-F238E27FC236}">
                  <a16:creationId xmlns:a16="http://schemas.microsoft.com/office/drawing/2014/main" id="{2CAABCA6-F211-2B7D-1D18-8EE92F0AC836}"/>
                </a:ext>
              </a:extLst>
            </p:cNvPr>
            <p:cNvSpPr/>
            <p:nvPr/>
          </p:nvSpPr>
          <p:spPr>
            <a:xfrm>
              <a:off x="3960837" y="1056683"/>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dirty="0"/>
            </a:p>
          </p:txBody>
        </p:sp>
      </p:grpSp>
      <p:grpSp>
        <p:nvGrpSpPr>
          <p:cNvPr id="114" name="Group 113">
            <a:extLst>
              <a:ext uri="{FF2B5EF4-FFF2-40B4-BE49-F238E27FC236}">
                <a16:creationId xmlns:a16="http://schemas.microsoft.com/office/drawing/2014/main" id="{9A62E776-8A69-2935-57EB-2F2CEFFB0E36}"/>
              </a:ext>
            </a:extLst>
          </p:cNvPr>
          <p:cNvGrpSpPr/>
          <p:nvPr/>
        </p:nvGrpSpPr>
        <p:grpSpPr>
          <a:xfrm flipH="1">
            <a:off x="3255373" y="2935480"/>
            <a:ext cx="715711" cy="2145661"/>
            <a:chOff x="3059848" y="778611"/>
            <a:chExt cx="1440989" cy="4320000"/>
          </a:xfrm>
        </p:grpSpPr>
        <p:sp>
          <p:nvSpPr>
            <p:cNvPr id="115" name="Rectangle 114">
              <a:extLst>
                <a:ext uri="{FF2B5EF4-FFF2-40B4-BE49-F238E27FC236}">
                  <a16:creationId xmlns:a16="http://schemas.microsoft.com/office/drawing/2014/main" id="{4E1200A6-CDF6-7AF9-240A-27DBB0968378}"/>
                </a:ext>
              </a:extLst>
            </p:cNvPr>
            <p:cNvSpPr/>
            <p:nvPr/>
          </p:nvSpPr>
          <p:spPr>
            <a:xfrm rot="16200000">
              <a:off x="1619848" y="2218611"/>
              <a:ext cx="4320000" cy="1439999"/>
            </a:xfrm>
            <a:prstGeom prst="rect">
              <a:avLst/>
            </a:prstGeom>
            <a:solidFill>
              <a:srgbClr val="36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6" name="Rectangle 115">
              <a:extLst>
                <a:ext uri="{FF2B5EF4-FFF2-40B4-BE49-F238E27FC236}">
                  <a16:creationId xmlns:a16="http://schemas.microsoft.com/office/drawing/2014/main" id="{EFD48AD2-BD56-96E1-AAC0-897216BB44BB}"/>
                </a:ext>
              </a:extLst>
            </p:cNvPr>
            <p:cNvSpPr/>
            <p:nvPr/>
          </p:nvSpPr>
          <p:spPr>
            <a:xfrm>
              <a:off x="3960837" y="2139497"/>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7" name="Rectangle 116">
              <a:extLst>
                <a:ext uri="{FF2B5EF4-FFF2-40B4-BE49-F238E27FC236}">
                  <a16:creationId xmlns:a16="http://schemas.microsoft.com/office/drawing/2014/main" id="{62E3FBA3-E36D-B158-E24F-04B2DE9B1854}"/>
                </a:ext>
              </a:extLst>
            </p:cNvPr>
            <p:cNvSpPr/>
            <p:nvPr/>
          </p:nvSpPr>
          <p:spPr>
            <a:xfrm>
              <a:off x="3960837" y="3222311"/>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8" name="Rectangle 117">
              <a:extLst>
                <a:ext uri="{FF2B5EF4-FFF2-40B4-BE49-F238E27FC236}">
                  <a16:creationId xmlns:a16="http://schemas.microsoft.com/office/drawing/2014/main" id="{465DB9AB-7361-1E87-AE0B-86233CF95366}"/>
                </a:ext>
              </a:extLst>
            </p:cNvPr>
            <p:cNvSpPr/>
            <p:nvPr/>
          </p:nvSpPr>
          <p:spPr>
            <a:xfrm>
              <a:off x="3960837" y="4305125"/>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9" name="Rectangle 118">
              <a:extLst>
                <a:ext uri="{FF2B5EF4-FFF2-40B4-BE49-F238E27FC236}">
                  <a16:creationId xmlns:a16="http://schemas.microsoft.com/office/drawing/2014/main" id="{F33A61AE-B1CF-4AE2-3EF6-28C220035E5C}"/>
                </a:ext>
              </a:extLst>
            </p:cNvPr>
            <p:cNvSpPr/>
            <p:nvPr/>
          </p:nvSpPr>
          <p:spPr>
            <a:xfrm>
              <a:off x="3960837" y="1056683"/>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grpSp>
      <p:sp>
        <p:nvSpPr>
          <p:cNvPr id="120" name="Rectangle 119">
            <a:extLst>
              <a:ext uri="{FF2B5EF4-FFF2-40B4-BE49-F238E27FC236}">
                <a16:creationId xmlns:a16="http://schemas.microsoft.com/office/drawing/2014/main" id="{558C4EAF-4739-AE81-DDC8-2EBC1F7AE620}"/>
              </a:ext>
            </a:extLst>
          </p:cNvPr>
          <p:cNvSpPr/>
          <p:nvPr/>
        </p:nvSpPr>
        <p:spPr>
          <a:xfrm>
            <a:off x="3039810" y="2935480"/>
            <a:ext cx="67946" cy="2145661"/>
          </a:xfrm>
          <a:prstGeom prst="rect">
            <a:avLst/>
          </a:pr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1" name="TextBox 120">
            <a:extLst>
              <a:ext uri="{FF2B5EF4-FFF2-40B4-BE49-F238E27FC236}">
                <a16:creationId xmlns:a16="http://schemas.microsoft.com/office/drawing/2014/main" id="{5B128E13-BD5F-43B2-A977-235864E7A332}"/>
              </a:ext>
            </a:extLst>
          </p:cNvPr>
          <p:cNvSpPr txBox="1"/>
          <p:nvPr/>
        </p:nvSpPr>
        <p:spPr>
          <a:xfrm>
            <a:off x="1488172" y="2560865"/>
            <a:ext cx="1130973" cy="307777"/>
          </a:xfrm>
          <a:prstGeom prst="rect">
            <a:avLst/>
          </a:prstGeom>
          <a:noFill/>
        </p:spPr>
        <p:txBody>
          <a:bodyPr wrap="square" rtlCol="0">
            <a:spAutoFit/>
          </a:bodyPr>
          <a:lstStyle/>
          <a:p>
            <a:r>
              <a:rPr lang="en-CA" sz="1400" b="1" dirty="0">
                <a:solidFill>
                  <a:srgbClr val="36454F"/>
                </a:solidFill>
                <a:latin typeface="Arial" panose="020B0604020202020204" pitchFamily="34" charset="0"/>
                <a:cs typeface="Arial" panose="020B0604020202020204" pitchFamily="34" charset="0"/>
              </a:rPr>
              <a:t>Anode</a:t>
            </a:r>
          </a:p>
        </p:txBody>
      </p:sp>
      <p:sp>
        <p:nvSpPr>
          <p:cNvPr id="122" name="TextBox 121">
            <a:extLst>
              <a:ext uri="{FF2B5EF4-FFF2-40B4-BE49-F238E27FC236}">
                <a16:creationId xmlns:a16="http://schemas.microsoft.com/office/drawing/2014/main" id="{8E6077B1-591E-4E6F-9394-2D21E1ABE690}"/>
              </a:ext>
            </a:extLst>
          </p:cNvPr>
          <p:cNvSpPr txBox="1"/>
          <p:nvPr/>
        </p:nvSpPr>
        <p:spPr>
          <a:xfrm>
            <a:off x="3895935" y="2589466"/>
            <a:ext cx="1408986" cy="307777"/>
          </a:xfrm>
          <a:prstGeom prst="rect">
            <a:avLst/>
          </a:prstGeom>
          <a:noFill/>
        </p:spPr>
        <p:txBody>
          <a:bodyPr wrap="square" rtlCol="0">
            <a:spAutoFit/>
          </a:bodyPr>
          <a:lstStyle/>
          <a:p>
            <a:r>
              <a:rPr lang="en-CA" sz="1400" b="1" dirty="0">
                <a:solidFill>
                  <a:srgbClr val="36454F"/>
                </a:solidFill>
                <a:latin typeface="Arial" panose="020B0604020202020204" pitchFamily="34" charset="0"/>
                <a:cs typeface="Arial" panose="020B0604020202020204" pitchFamily="34" charset="0"/>
              </a:rPr>
              <a:t>Cathode</a:t>
            </a:r>
          </a:p>
        </p:txBody>
      </p:sp>
      <p:cxnSp>
        <p:nvCxnSpPr>
          <p:cNvPr id="123" name="Straight Connector 122">
            <a:extLst>
              <a:ext uri="{FF2B5EF4-FFF2-40B4-BE49-F238E27FC236}">
                <a16:creationId xmlns:a16="http://schemas.microsoft.com/office/drawing/2014/main" id="{6DAA7F30-3873-60C4-1E7D-8283F3C3A417}"/>
              </a:ext>
            </a:extLst>
          </p:cNvPr>
          <p:cNvCxnSpPr>
            <a:cxnSpLocks/>
          </p:cNvCxnSpPr>
          <p:nvPr/>
        </p:nvCxnSpPr>
        <p:spPr>
          <a:xfrm flipV="1">
            <a:off x="2534091" y="2658337"/>
            <a:ext cx="1" cy="27714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9B71AA87-FC71-6BE8-AFBF-0ED042BB4172}"/>
              </a:ext>
            </a:extLst>
          </p:cNvPr>
          <p:cNvCxnSpPr>
            <a:cxnSpLocks/>
          </p:cNvCxnSpPr>
          <p:nvPr/>
        </p:nvCxnSpPr>
        <p:spPr>
          <a:xfrm flipV="1">
            <a:off x="3015362" y="2557967"/>
            <a:ext cx="0" cy="22236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E50711DA-6C38-3298-155B-3B3F23E62162}"/>
              </a:ext>
            </a:extLst>
          </p:cNvPr>
          <p:cNvCxnSpPr>
            <a:cxnSpLocks/>
          </p:cNvCxnSpPr>
          <p:nvPr/>
        </p:nvCxnSpPr>
        <p:spPr>
          <a:xfrm flipV="1">
            <a:off x="3073782" y="2604236"/>
            <a:ext cx="0" cy="12983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60E369E-6D67-1FAA-6FAF-4FF365C2134E}"/>
              </a:ext>
            </a:extLst>
          </p:cNvPr>
          <p:cNvCxnSpPr>
            <a:cxnSpLocks/>
          </p:cNvCxnSpPr>
          <p:nvPr/>
        </p:nvCxnSpPr>
        <p:spPr>
          <a:xfrm flipH="1">
            <a:off x="3081129" y="2669151"/>
            <a:ext cx="53234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B19FD387-9BAA-6EB0-E17E-848B7154AD6A}"/>
              </a:ext>
            </a:extLst>
          </p:cNvPr>
          <p:cNvCxnSpPr>
            <a:cxnSpLocks/>
          </p:cNvCxnSpPr>
          <p:nvPr/>
        </p:nvCxnSpPr>
        <p:spPr>
          <a:xfrm flipH="1">
            <a:off x="2534091" y="2669151"/>
            <a:ext cx="48127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8" name="TextBox 127">
                <a:extLst>
                  <a:ext uri="{FF2B5EF4-FFF2-40B4-BE49-F238E27FC236}">
                    <a16:creationId xmlns:a16="http://schemas.microsoft.com/office/drawing/2014/main" id="{885F4C27-C1B5-E340-A74B-5817EDA593A6}"/>
                  </a:ext>
                </a:extLst>
              </p:cNvPr>
              <p:cNvSpPr txBox="1"/>
              <p:nvPr/>
            </p:nvSpPr>
            <p:spPr>
              <a:xfrm>
                <a:off x="315041" y="3617894"/>
                <a:ext cx="1939956" cy="4380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1200" b="1" i="1" smtClean="0">
                              <a:solidFill>
                                <a:srgbClr val="836967"/>
                              </a:solidFill>
                              <a:latin typeface="Cambria Math" panose="02040503050406030204" pitchFamily="18" charset="0"/>
                            </a:rPr>
                          </m:ctrlPr>
                        </m:sSubPr>
                        <m:e>
                          <m:r>
                            <a:rPr lang="en-CA" sz="1200" b="1" i="0">
                              <a:latin typeface="Cambria Math" panose="02040503050406030204" pitchFamily="18" charset="0"/>
                            </a:rPr>
                            <m:t>𝐇</m:t>
                          </m:r>
                        </m:e>
                        <m:sub>
                          <m:r>
                            <a:rPr lang="en-CA" sz="1200" b="1" i="0">
                              <a:latin typeface="Cambria Math" panose="02040503050406030204" pitchFamily="18" charset="0"/>
                            </a:rPr>
                            <m:t>𝟐</m:t>
                          </m:r>
                        </m:sub>
                      </m:sSub>
                      <m:r>
                        <a:rPr lang="en-CA" sz="1200" b="1" i="0">
                          <a:latin typeface="Cambria Math" panose="02040503050406030204" pitchFamily="18" charset="0"/>
                        </a:rPr>
                        <m:t>𝐎</m:t>
                      </m:r>
                      <m:r>
                        <a:rPr lang="en-CA" sz="1200" b="1" i="0">
                          <a:latin typeface="Cambria Math" panose="02040503050406030204" pitchFamily="18" charset="0"/>
                        </a:rPr>
                        <m:t>→</m:t>
                      </m:r>
                      <m:r>
                        <a:rPr lang="en-CA" sz="1200" b="1" i="0">
                          <a:latin typeface="Cambria Math" panose="02040503050406030204" pitchFamily="18" charset="0"/>
                        </a:rPr>
                        <m:t>𝟐</m:t>
                      </m:r>
                      <m:sSup>
                        <m:sSupPr>
                          <m:ctrlPr>
                            <a:rPr lang="en-CA" sz="1200" b="1" i="1">
                              <a:solidFill>
                                <a:srgbClr val="836967"/>
                              </a:solidFill>
                              <a:latin typeface="Cambria Math" panose="02040503050406030204" pitchFamily="18" charset="0"/>
                            </a:rPr>
                          </m:ctrlPr>
                        </m:sSupPr>
                        <m:e>
                          <m:r>
                            <a:rPr lang="en-CA" sz="1200" b="1" i="0">
                              <a:latin typeface="Cambria Math" panose="02040503050406030204" pitchFamily="18" charset="0"/>
                            </a:rPr>
                            <m:t>𝐇</m:t>
                          </m:r>
                        </m:e>
                        <m:sup>
                          <m:r>
                            <a:rPr lang="en-CA" sz="1200" b="1" i="0">
                              <a:latin typeface="Cambria Math" panose="02040503050406030204" pitchFamily="18" charset="0"/>
                            </a:rPr>
                            <m:t>+</m:t>
                          </m:r>
                        </m:sup>
                      </m:sSup>
                      <m:r>
                        <a:rPr lang="en-CA" sz="1200" b="1" i="0">
                          <a:latin typeface="Cambria Math" panose="02040503050406030204" pitchFamily="18" charset="0"/>
                        </a:rPr>
                        <m:t>+</m:t>
                      </m:r>
                      <m:f>
                        <m:fPr>
                          <m:ctrlPr>
                            <a:rPr lang="en-CA" sz="1200" b="1" i="1">
                              <a:solidFill>
                                <a:srgbClr val="836967"/>
                              </a:solidFill>
                              <a:latin typeface="Cambria Math" panose="02040503050406030204" pitchFamily="18" charset="0"/>
                            </a:rPr>
                          </m:ctrlPr>
                        </m:fPr>
                        <m:num>
                          <m:r>
                            <a:rPr lang="en-CA" sz="1200" b="1" i="0">
                              <a:latin typeface="Cambria Math" panose="02040503050406030204" pitchFamily="18" charset="0"/>
                            </a:rPr>
                            <m:t>𝟏</m:t>
                          </m:r>
                        </m:num>
                        <m:den>
                          <m:r>
                            <a:rPr lang="en-CA" sz="1200" b="1" i="0">
                              <a:latin typeface="Cambria Math" panose="02040503050406030204" pitchFamily="18" charset="0"/>
                            </a:rPr>
                            <m:t>𝟐</m:t>
                          </m:r>
                        </m:den>
                      </m:f>
                      <m:sSub>
                        <m:sSubPr>
                          <m:ctrlPr>
                            <a:rPr lang="en-CA" sz="1200" b="1" i="1">
                              <a:solidFill>
                                <a:srgbClr val="836967"/>
                              </a:solidFill>
                              <a:latin typeface="Cambria Math" panose="02040503050406030204" pitchFamily="18" charset="0"/>
                            </a:rPr>
                          </m:ctrlPr>
                        </m:sSubPr>
                        <m:e>
                          <m:r>
                            <a:rPr lang="en-CA" sz="1200" b="1" i="0">
                              <a:latin typeface="Cambria Math" panose="02040503050406030204" pitchFamily="18" charset="0"/>
                            </a:rPr>
                            <m:t>𝐎</m:t>
                          </m:r>
                        </m:e>
                        <m:sub>
                          <m:r>
                            <a:rPr lang="en-CA" sz="1200" b="1" i="0">
                              <a:latin typeface="Cambria Math" panose="02040503050406030204" pitchFamily="18" charset="0"/>
                            </a:rPr>
                            <m:t>𝟐</m:t>
                          </m:r>
                        </m:sub>
                      </m:sSub>
                      <m:r>
                        <a:rPr lang="en-CA" sz="1200" b="1" i="0">
                          <a:latin typeface="Cambria Math" panose="02040503050406030204" pitchFamily="18" charset="0"/>
                        </a:rPr>
                        <m:t>+</m:t>
                      </m:r>
                      <m:r>
                        <a:rPr lang="en-CA" sz="1200" b="1" i="0">
                          <a:latin typeface="Cambria Math" panose="02040503050406030204" pitchFamily="18" charset="0"/>
                        </a:rPr>
                        <m:t>𝟐</m:t>
                      </m:r>
                      <m:sSup>
                        <m:sSupPr>
                          <m:ctrlPr>
                            <a:rPr lang="en-CA" sz="1200" b="1" i="1">
                              <a:solidFill>
                                <a:srgbClr val="836967"/>
                              </a:solidFill>
                              <a:latin typeface="Cambria Math" panose="02040503050406030204" pitchFamily="18" charset="0"/>
                            </a:rPr>
                          </m:ctrlPr>
                        </m:sSupPr>
                        <m:e>
                          <m:r>
                            <a:rPr lang="en-CA" sz="1200" b="1" i="0">
                              <a:latin typeface="Cambria Math" panose="02040503050406030204" pitchFamily="18" charset="0"/>
                            </a:rPr>
                            <m:t>𝐞</m:t>
                          </m:r>
                        </m:e>
                        <m:sup>
                          <m:r>
                            <a:rPr lang="en-CA" sz="1200" b="1" i="0">
                              <a:latin typeface="Cambria Math" panose="02040503050406030204" pitchFamily="18" charset="0"/>
                            </a:rPr>
                            <m:t>−</m:t>
                          </m:r>
                        </m:sup>
                      </m:sSup>
                    </m:oMath>
                  </m:oMathPara>
                </a14:m>
                <a:endParaRPr lang="en-CA" sz="1200" b="1" dirty="0"/>
              </a:p>
            </p:txBody>
          </p:sp>
        </mc:Choice>
        <mc:Fallback xmlns="">
          <p:sp>
            <p:nvSpPr>
              <p:cNvPr id="128" name="TextBox 127">
                <a:extLst>
                  <a:ext uri="{FF2B5EF4-FFF2-40B4-BE49-F238E27FC236}">
                    <a16:creationId xmlns:a16="http://schemas.microsoft.com/office/drawing/2014/main" id="{885F4C27-C1B5-E340-A74B-5817EDA593A6}"/>
                  </a:ext>
                </a:extLst>
              </p:cNvPr>
              <p:cNvSpPr txBox="1">
                <a:spLocks noRot="1" noChangeAspect="1" noMove="1" noResize="1" noEditPoints="1" noAdjustHandles="1" noChangeArrowheads="1" noChangeShapeType="1" noTextEdit="1"/>
              </p:cNvSpPr>
              <p:nvPr/>
            </p:nvSpPr>
            <p:spPr>
              <a:xfrm>
                <a:off x="315041" y="3617894"/>
                <a:ext cx="1939956" cy="438005"/>
              </a:xfrm>
              <a:prstGeom prst="rect">
                <a:avLst/>
              </a:prstGeom>
              <a:blipFill>
                <a:blip r:embed="rId2"/>
                <a:stretch>
                  <a:fillRect b="-1389"/>
                </a:stretch>
              </a:blipFill>
            </p:spPr>
            <p:txBody>
              <a:bodyPr/>
              <a:lstStyle/>
              <a:p>
                <a:r>
                  <a:rPr lang="en-CA">
                    <a:noFill/>
                  </a:rPr>
                  <a:t> </a:t>
                </a:r>
              </a:p>
            </p:txBody>
          </p:sp>
        </mc:Fallback>
      </mc:AlternateContent>
      <p:sp>
        <p:nvSpPr>
          <p:cNvPr id="129" name="TextBox 128">
            <a:extLst>
              <a:ext uri="{FF2B5EF4-FFF2-40B4-BE49-F238E27FC236}">
                <a16:creationId xmlns:a16="http://schemas.microsoft.com/office/drawing/2014/main" id="{7FA7F3BA-DD36-1F8D-ACCE-D1C9DD420381}"/>
              </a:ext>
            </a:extLst>
          </p:cNvPr>
          <p:cNvSpPr txBox="1"/>
          <p:nvPr/>
        </p:nvSpPr>
        <p:spPr>
          <a:xfrm>
            <a:off x="1858348" y="5214798"/>
            <a:ext cx="936767" cy="400110"/>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Catalyst coated GDL</a:t>
            </a:r>
          </a:p>
        </p:txBody>
      </p:sp>
      <p:sp>
        <p:nvSpPr>
          <p:cNvPr id="130" name="TextBox 129">
            <a:extLst>
              <a:ext uri="{FF2B5EF4-FFF2-40B4-BE49-F238E27FC236}">
                <a16:creationId xmlns:a16="http://schemas.microsoft.com/office/drawing/2014/main" id="{FD19E427-99B4-F066-478C-5F847B2A37BA}"/>
              </a:ext>
            </a:extLst>
          </p:cNvPr>
          <p:cNvSpPr txBox="1"/>
          <p:nvPr/>
        </p:nvSpPr>
        <p:spPr>
          <a:xfrm>
            <a:off x="665315" y="5286828"/>
            <a:ext cx="1376094" cy="246221"/>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Flow Fields</a:t>
            </a:r>
          </a:p>
        </p:txBody>
      </p:sp>
      <p:sp>
        <p:nvSpPr>
          <p:cNvPr id="131" name="TextBox 130">
            <a:extLst>
              <a:ext uri="{FF2B5EF4-FFF2-40B4-BE49-F238E27FC236}">
                <a16:creationId xmlns:a16="http://schemas.microsoft.com/office/drawing/2014/main" id="{0F2AE4C5-D57C-BC14-8FF0-5E1E32AE3453}"/>
              </a:ext>
            </a:extLst>
          </p:cNvPr>
          <p:cNvSpPr txBox="1"/>
          <p:nvPr/>
        </p:nvSpPr>
        <p:spPr>
          <a:xfrm>
            <a:off x="2606927" y="5214798"/>
            <a:ext cx="936767" cy="246221"/>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Membrane</a:t>
            </a:r>
          </a:p>
        </p:txBody>
      </p:sp>
      <p:cxnSp>
        <p:nvCxnSpPr>
          <p:cNvPr id="132" name="Straight Connector 131">
            <a:extLst>
              <a:ext uri="{FF2B5EF4-FFF2-40B4-BE49-F238E27FC236}">
                <a16:creationId xmlns:a16="http://schemas.microsoft.com/office/drawing/2014/main" id="{1F04689F-4E46-01EE-F9F3-F971370A9917}"/>
              </a:ext>
            </a:extLst>
          </p:cNvPr>
          <p:cNvCxnSpPr>
            <a:cxnSpLocks/>
          </p:cNvCxnSpPr>
          <p:nvPr/>
        </p:nvCxnSpPr>
        <p:spPr>
          <a:xfrm>
            <a:off x="3073783" y="5077331"/>
            <a:ext cx="1528" cy="133657"/>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A664BFA8-FD50-7413-6241-95966882BFD3}"/>
              </a:ext>
            </a:extLst>
          </p:cNvPr>
          <p:cNvSpPr txBox="1"/>
          <p:nvPr/>
        </p:nvSpPr>
        <p:spPr>
          <a:xfrm>
            <a:off x="3360633" y="5214798"/>
            <a:ext cx="1026632" cy="553998"/>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Catalyst coated GDL</a:t>
            </a:r>
          </a:p>
          <a:p>
            <a:pPr algn="ctr"/>
            <a:endParaRPr lang="en-CA" sz="1000" b="1" dirty="0">
              <a:latin typeface="Arial" panose="020B0604020202020204" pitchFamily="34" charset="0"/>
              <a:cs typeface="Arial" panose="020B0604020202020204" pitchFamily="34" charset="0"/>
            </a:endParaRPr>
          </a:p>
        </p:txBody>
      </p:sp>
      <p:sp>
        <p:nvSpPr>
          <p:cNvPr id="134" name="TextBox 133">
            <a:extLst>
              <a:ext uri="{FF2B5EF4-FFF2-40B4-BE49-F238E27FC236}">
                <a16:creationId xmlns:a16="http://schemas.microsoft.com/office/drawing/2014/main" id="{667D15FF-2EE7-C5A8-E455-DA62AF854F73}"/>
              </a:ext>
            </a:extLst>
          </p:cNvPr>
          <p:cNvSpPr txBox="1"/>
          <p:nvPr/>
        </p:nvSpPr>
        <p:spPr>
          <a:xfrm>
            <a:off x="4109214" y="5289211"/>
            <a:ext cx="1326752" cy="246221"/>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Flow Fields</a:t>
            </a:r>
          </a:p>
        </p:txBody>
      </p:sp>
      <p:cxnSp>
        <p:nvCxnSpPr>
          <p:cNvPr id="135" name="Straight Connector 134">
            <a:extLst>
              <a:ext uri="{FF2B5EF4-FFF2-40B4-BE49-F238E27FC236}">
                <a16:creationId xmlns:a16="http://schemas.microsoft.com/office/drawing/2014/main" id="{01BEB15D-5ED5-335B-D4B9-093B3774705E}"/>
              </a:ext>
            </a:extLst>
          </p:cNvPr>
          <p:cNvCxnSpPr>
            <a:cxnSpLocks/>
          </p:cNvCxnSpPr>
          <p:nvPr/>
        </p:nvCxnSpPr>
        <p:spPr>
          <a:xfrm flipH="1" flipV="1">
            <a:off x="3613474" y="2658337"/>
            <a:ext cx="1" cy="27714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id="{0593ACE5-534F-302B-F1FC-0FAC104FE6DF}"/>
              </a:ext>
            </a:extLst>
          </p:cNvPr>
          <p:cNvSpPr txBox="1"/>
          <p:nvPr/>
        </p:nvSpPr>
        <p:spPr>
          <a:xfrm>
            <a:off x="462171" y="4594695"/>
            <a:ext cx="993252"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KOH (l)</a:t>
            </a:r>
          </a:p>
        </p:txBody>
      </p:sp>
      <p:grpSp>
        <p:nvGrpSpPr>
          <p:cNvPr id="142" name="Group 141">
            <a:extLst>
              <a:ext uri="{FF2B5EF4-FFF2-40B4-BE49-F238E27FC236}">
                <a16:creationId xmlns:a16="http://schemas.microsoft.com/office/drawing/2014/main" id="{74ACA6A0-2F12-AD2C-7A2C-AD84523E4A2B}"/>
              </a:ext>
            </a:extLst>
          </p:cNvPr>
          <p:cNvGrpSpPr/>
          <p:nvPr/>
        </p:nvGrpSpPr>
        <p:grpSpPr>
          <a:xfrm rot="19663160">
            <a:off x="4257737" y="4576878"/>
            <a:ext cx="234885" cy="173401"/>
            <a:chOff x="2002547" y="2716275"/>
            <a:chExt cx="641230" cy="463634"/>
          </a:xfrm>
        </p:grpSpPr>
        <p:sp>
          <p:nvSpPr>
            <p:cNvPr id="143" name="Oval 142">
              <a:extLst>
                <a:ext uri="{FF2B5EF4-FFF2-40B4-BE49-F238E27FC236}">
                  <a16:creationId xmlns:a16="http://schemas.microsoft.com/office/drawing/2014/main" id="{B7B6B516-3DD0-82C3-B0EE-0E5526E2D016}"/>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4" name="Oval 143">
              <a:extLst>
                <a:ext uri="{FF2B5EF4-FFF2-40B4-BE49-F238E27FC236}">
                  <a16:creationId xmlns:a16="http://schemas.microsoft.com/office/drawing/2014/main" id="{B53F556E-0253-4054-6CC6-F392216767B6}"/>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5" name="Oval 144">
              <a:extLst>
                <a:ext uri="{FF2B5EF4-FFF2-40B4-BE49-F238E27FC236}">
                  <a16:creationId xmlns:a16="http://schemas.microsoft.com/office/drawing/2014/main" id="{458E5E29-4CE6-4586-0187-5A52A98DE2D8}"/>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46" name="Group 145">
            <a:extLst>
              <a:ext uri="{FF2B5EF4-FFF2-40B4-BE49-F238E27FC236}">
                <a16:creationId xmlns:a16="http://schemas.microsoft.com/office/drawing/2014/main" id="{0BDC7E2C-B049-C8A3-8F43-B9C3A6162E11}"/>
              </a:ext>
            </a:extLst>
          </p:cNvPr>
          <p:cNvGrpSpPr/>
          <p:nvPr/>
        </p:nvGrpSpPr>
        <p:grpSpPr>
          <a:xfrm rot="9496121">
            <a:off x="1367238" y="4576603"/>
            <a:ext cx="239547" cy="213321"/>
            <a:chOff x="2002547" y="2643281"/>
            <a:chExt cx="866925" cy="756119"/>
          </a:xfrm>
        </p:grpSpPr>
        <p:sp>
          <p:nvSpPr>
            <p:cNvPr id="147" name="Oval 146">
              <a:extLst>
                <a:ext uri="{FF2B5EF4-FFF2-40B4-BE49-F238E27FC236}">
                  <a16:creationId xmlns:a16="http://schemas.microsoft.com/office/drawing/2014/main" id="{C5801530-2B89-F71D-24B4-F9613D155DAA}"/>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8" name="Oval 147">
              <a:extLst>
                <a:ext uri="{FF2B5EF4-FFF2-40B4-BE49-F238E27FC236}">
                  <a16:creationId xmlns:a16="http://schemas.microsoft.com/office/drawing/2014/main" id="{3FFE04F9-9B9F-99F4-180E-20D42DBB193E}"/>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9" name="Oval 148">
              <a:extLst>
                <a:ext uri="{FF2B5EF4-FFF2-40B4-BE49-F238E27FC236}">
                  <a16:creationId xmlns:a16="http://schemas.microsoft.com/office/drawing/2014/main" id="{1F0A2D0B-3CB7-208F-DA09-82F137373A25}"/>
                </a:ext>
              </a:extLst>
            </p:cNvPr>
            <p:cNvSpPr/>
            <p:nvPr/>
          </p:nvSpPr>
          <p:spPr>
            <a:xfrm>
              <a:off x="2365745" y="2898699"/>
              <a:ext cx="503727" cy="50070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66" name="TextBox 165">
            <a:extLst>
              <a:ext uri="{FF2B5EF4-FFF2-40B4-BE49-F238E27FC236}">
                <a16:creationId xmlns:a16="http://schemas.microsoft.com/office/drawing/2014/main" id="{C1CCBD3B-6143-F9C0-34AF-DEB8467C6B69}"/>
              </a:ext>
            </a:extLst>
          </p:cNvPr>
          <p:cNvSpPr txBox="1"/>
          <p:nvPr/>
        </p:nvSpPr>
        <p:spPr>
          <a:xfrm>
            <a:off x="4713474" y="4594695"/>
            <a:ext cx="633087"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CO</a:t>
            </a:r>
            <a:r>
              <a:rPr lang="en-CA" sz="1600" b="1" baseline="-25000" dirty="0">
                <a:latin typeface="Arial" panose="020B0604020202020204" pitchFamily="34" charset="0"/>
                <a:cs typeface="Arial" panose="020B0604020202020204" pitchFamily="34" charset="0"/>
              </a:rPr>
              <a:t>2</a:t>
            </a:r>
            <a:endParaRPr lang="en-CA" sz="1600" b="1" dirty="0">
              <a:latin typeface="Arial" panose="020B0604020202020204" pitchFamily="34" charset="0"/>
              <a:cs typeface="Arial" panose="020B0604020202020204" pitchFamily="34" charset="0"/>
            </a:endParaRPr>
          </a:p>
        </p:txBody>
      </p:sp>
      <p:sp>
        <p:nvSpPr>
          <p:cNvPr id="167" name="Arc 166">
            <a:extLst>
              <a:ext uri="{FF2B5EF4-FFF2-40B4-BE49-F238E27FC236}">
                <a16:creationId xmlns:a16="http://schemas.microsoft.com/office/drawing/2014/main" id="{A3DD4F4C-53E2-A30D-E3C0-01AC60FB6C35}"/>
              </a:ext>
            </a:extLst>
          </p:cNvPr>
          <p:cNvSpPr/>
          <p:nvPr/>
        </p:nvSpPr>
        <p:spPr>
          <a:xfrm rot="4698012" flipV="1">
            <a:off x="2180093" y="3961485"/>
            <a:ext cx="532447" cy="1407801"/>
          </a:xfrm>
          <a:prstGeom prst="arc">
            <a:avLst>
              <a:gd name="adj1" fmla="val 16200000"/>
              <a:gd name="adj2" fmla="val 2679225"/>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cxnSp>
        <p:nvCxnSpPr>
          <p:cNvPr id="168" name="Connector: Elbow 167">
            <a:extLst>
              <a:ext uri="{FF2B5EF4-FFF2-40B4-BE49-F238E27FC236}">
                <a16:creationId xmlns:a16="http://schemas.microsoft.com/office/drawing/2014/main" id="{2DE8A797-20C6-32AE-4E9C-5F20D60CE587}"/>
              </a:ext>
            </a:extLst>
          </p:cNvPr>
          <p:cNvCxnSpPr>
            <a:cxnSpLocks/>
            <a:stCxn id="107" idx="2"/>
            <a:endCxn id="129" idx="0"/>
          </p:cNvCxnSpPr>
          <p:nvPr/>
        </p:nvCxnSpPr>
        <p:spPr>
          <a:xfrm rot="5400000">
            <a:off x="2579539" y="4828334"/>
            <a:ext cx="133657" cy="639270"/>
          </a:xfrm>
          <a:prstGeom prst="bentConnector3">
            <a:avLst>
              <a:gd name="adj1" fmla="val 50000"/>
            </a:avLst>
          </a:prstGeom>
          <a:ln w="28575">
            <a:solidFill>
              <a:srgbClr val="D4D0D0"/>
            </a:solidFill>
          </a:ln>
        </p:spPr>
        <p:style>
          <a:lnRef idx="1">
            <a:schemeClr val="accent1"/>
          </a:lnRef>
          <a:fillRef idx="0">
            <a:schemeClr val="accent1"/>
          </a:fillRef>
          <a:effectRef idx="0">
            <a:schemeClr val="accent1"/>
          </a:effectRef>
          <a:fontRef idx="minor">
            <a:schemeClr val="tx1"/>
          </a:fontRef>
        </p:style>
      </p:cxnSp>
      <p:cxnSp>
        <p:nvCxnSpPr>
          <p:cNvPr id="169" name="Connector: Elbow 168">
            <a:extLst>
              <a:ext uri="{FF2B5EF4-FFF2-40B4-BE49-F238E27FC236}">
                <a16:creationId xmlns:a16="http://schemas.microsoft.com/office/drawing/2014/main" id="{C5D53BB1-5F49-1A20-B09D-DC420830BCAF}"/>
              </a:ext>
            </a:extLst>
          </p:cNvPr>
          <p:cNvCxnSpPr>
            <a:cxnSpLocks/>
            <a:stCxn id="106" idx="2"/>
            <a:endCxn id="133" idx="0"/>
          </p:cNvCxnSpPr>
          <p:nvPr/>
        </p:nvCxnSpPr>
        <p:spPr>
          <a:xfrm rot="16200000" flipH="1">
            <a:off x="3463166" y="4804014"/>
            <a:ext cx="129181" cy="692385"/>
          </a:xfrm>
          <a:prstGeom prst="bentConnector3">
            <a:avLst>
              <a:gd name="adj1" fmla="val 50000"/>
            </a:avLst>
          </a:prstGeom>
          <a:ln w="28575">
            <a:solidFill>
              <a:srgbClr val="D4D0D0"/>
            </a:solidFill>
          </a:ln>
        </p:spPr>
        <p:style>
          <a:lnRef idx="1">
            <a:schemeClr val="accent1"/>
          </a:lnRef>
          <a:fillRef idx="0">
            <a:schemeClr val="accent1"/>
          </a:fillRef>
          <a:effectRef idx="0">
            <a:schemeClr val="accent1"/>
          </a:effectRef>
          <a:fontRef idx="minor">
            <a:schemeClr val="tx1"/>
          </a:fontRef>
        </p:style>
      </p:cxnSp>
      <p:cxnSp>
        <p:nvCxnSpPr>
          <p:cNvPr id="171" name="Connector: Elbow 170">
            <a:extLst>
              <a:ext uri="{FF2B5EF4-FFF2-40B4-BE49-F238E27FC236}">
                <a16:creationId xmlns:a16="http://schemas.microsoft.com/office/drawing/2014/main" id="{9DD3102A-21FB-A305-AC24-53F01DC36521}"/>
              </a:ext>
            </a:extLst>
          </p:cNvPr>
          <p:cNvCxnSpPr>
            <a:cxnSpLocks/>
          </p:cNvCxnSpPr>
          <p:nvPr/>
        </p:nvCxnSpPr>
        <p:spPr>
          <a:xfrm rot="10800000" flipV="1">
            <a:off x="1369967" y="5180263"/>
            <a:ext cx="863970" cy="141083"/>
          </a:xfrm>
          <a:prstGeom prst="bentConnector2">
            <a:avLst/>
          </a:prstGeom>
          <a:ln w="28575">
            <a:solidFill>
              <a:srgbClr val="36454F"/>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C85445A7-4399-077D-3E4A-BCBF89956F06}"/>
              </a:ext>
            </a:extLst>
          </p:cNvPr>
          <p:cNvCxnSpPr/>
          <p:nvPr/>
        </p:nvCxnSpPr>
        <p:spPr>
          <a:xfrm flipV="1">
            <a:off x="2226317" y="5067642"/>
            <a:ext cx="0" cy="102158"/>
          </a:xfrm>
          <a:prstGeom prst="line">
            <a:avLst/>
          </a:prstGeom>
          <a:ln w="28575">
            <a:solidFill>
              <a:srgbClr val="36454F"/>
            </a:solidFill>
          </a:ln>
        </p:spPr>
        <p:style>
          <a:lnRef idx="1">
            <a:schemeClr val="accent1"/>
          </a:lnRef>
          <a:fillRef idx="0">
            <a:schemeClr val="accent1"/>
          </a:fillRef>
          <a:effectRef idx="0">
            <a:schemeClr val="accent1"/>
          </a:effectRef>
          <a:fontRef idx="minor">
            <a:schemeClr val="tx1"/>
          </a:fontRef>
        </p:style>
      </p:cxnSp>
      <p:grpSp>
        <p:nvGrpSpPr>
          <p:cNvPr id="173" name="Group 172">
            <a:extLst>
              <a:ext uri="{FF2B5EF4-FFF2-40B4-BE49-F238E27FC236}">
                <a16:creationId xmlns:a16="http://schemas.microsoft.com/office/drawing/2014/main" id="{F5287369-5EBB-197C-AE5A-07A6D6BEA117}"/>
              </a:ext>
            </a:extLst>
          </p:cNvPr>
          <p:cNvGrpSpPr/>
          <p:nvPr/>
        </p:nvGrpSpPr>
        <p:grpSpPr>
          <a:xfrm flipH="1">
            <a:off x="3923373" y="5041482"/>
            <a:ext cx="848926" cy="245346"/>
            <a:chOff x="3480279" y="5337376"/>
            <a:chExt cx="860485" cy="457142"/>
          </a:xfrm>
        </p:grpSpPr>
        <p:cxnSp>
          <p:nvCxnSpPr>
            <p:cNvPr id="174" name="Connector: Elbow 173">
              <a:extLst>
                <a:ext uri="{FF2B5EF4-FFF2-40B4-BE49-F238E27FC236}">
                  <a16:creationId xmlns:a16="http://schemas.microsoft.com/office/drawing/2014/main" id="{6F748160-95CD-61DB-F52B-4BB3C574BD74}"/>
                </a:ext>
              </a:extLst>
            </p:cNvPr>
            <p:cNvCxnSpPr>
              <a:cxnSpLocks/>
            </p:cNvCxnSpPr>
            <p:nvPr/>
          </p:nvCxnSpPr>
          <p:spPr>
            <a:xfrm rot="10800000" flipV="1">
              <a:off x="3480279" y="5523259"/>
              <a:ext cx="860485" cy="271259"/>
            </a:xfrm>
            <a:prstGeom prst="bentConnector2">
              <a:avLst/>
            </a:prstGeom>
            <a:ln w="28575">
              <a:solidFill>
                <a:srgbClr val="36454F"/>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63703DC6-9320-7482-54CF-5D09AD1C89EA}"/>
                </a:ext>
              </a:extLst>
            </p:cNvPr>
            <p:cNvCxnSpPr/>
            <p:nvPr/>
          </p:nvCxnSpPr>
          <p:spPr>
            <a:xfrm flipV="1">
              <a:off x="4340764" y="5337376"/>
              <a:ext cx="0" cy="196430"/>
            </a:xfrm>
            <a:prstGeom prst="line">
              <a:avLst/>
            </a:prstGeom>
            <a:ln w="28575">
              <a:solidFill>
                <a:srgbClr val="36454F"/>
              </a:solidFill>
            </a:ln>
          </p:spPr>
          <p:style>
            <a:lnRef idx="1">
              <a:schemeClr val="accent1"/>
            </a:lnRef>
            <a:fillRef idx="0">
              <a:schemeClr val="accent1"/>
            </a:fillRef>
            <a:effectRef idx="0">
              <a:schemeClr val="accent1"/>
            </a:effectRef>
            <a:fontRef idx="minor">
              <a:schemeClr val="tx1"/>
            </a:fontRef>
          </p:style>
        </p:cxnSp>
      </p:grpSp>
      <p:cxnSp>
        <p:nvCxnSpPr>
          <p:cNvPr id="176" name="Straight Connector 175">
            <a:extLst>
              <a:ext uri="{FF2B5EF4-FFF2-40B4-BE49-F238E27FC236}">
                <a16:creationId xmlns:a16="http://schemas.microsoft.com/office/drawing/2014/main" id="{E0325652-E0BA-F7C3-011B-893F569151D9}"/>
              </a:ext>
            </a:extLst>
          </p:cNvPr>
          <p:cNvCxnSpPr>
            <a:cxnSpLocks/>
          </p:cNvCxnSpPr>
          <p:nvPr/>
        </p:nvCxnSpPr>
        <p:spPr>
          <a:xfrm>
            <a:off x="2704198" y="2668664"/>
            <a:ext cx="134209" cy="0"/>
          </a:xfrm>
          <a:prstGeom prst="line">
            <a:avLst/>
          </a:prstGeom>
          <a:ln w="63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3A42F449-589C-35F1-0132-F098FA845B35}"/>
              </a:ext>
            </a:extLst>
          </p:cNvPr>
          <p:cNvCxnSpPr>
            <a:cxnSpLocks/>
          </p:cNvCxnSpPr>
          <p:nvPr/>
        </p:nvCxnSpPr>
        <p:spPr>
          <a:xfrm>
            <a:off x="3269031" y="2668664"/>
            <a:ext cx="134209" cy="0"/>
          </a:xfrm>
          <a:prstGeom prst="line">
            <a:avLst/>
          </a:prstGeom>
          <a:ln w="63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01E3728C-27C6-09FC-BCBD-66ABA7935397}"/>
              </a:ext>
            </a:extLst>
          </p:cNvPr>
          <p:cNvSpPr txBox="1"/>
          <p:nvPr/>
        </p:nvSpPr>
        <p:spPr>
          <a:xfrm>
            <a:off x="3209154" y="2290942"/>
            <a:ext cx="358599" cy="338554"/>
          </a:xfrm>
          <a:prstGeom prst="rect">
            <a:avLst/>
          </a:prstGeom>
          <a:noFill/>
        </p:spPr>
        <p:txBody>
          <a:bodyPr wrap="square" rtlCol="0">
            <a:spAutoFit/>
          </a:bodyPr>
          <a:lstStyle/>
          <a:p>
            <a:r>
              <a:rPr lang="en-CA" sz="1600" dirty="0"/>
              <a:t>e</a:t>
            </a:r>
            <a:r>
              <a:rPr lang="en-CA" sz="1600" baseline="30000" dirty="0"/>
              <a:t>-</a:t>
            </a:r>
          </a:p>
        </p:txBody>
      </p:sp>
      <p:sp>
        <p:nvSpPr>
          <p:cNvPr id="179" name="TextBox 178">
            <a:extLst>
              <a:ext uri="{FF2B5EF4-FFF2-40B4-BE49-F238E27FC236}">
                <a16:creationId xmlns:a16="http://schemas.microsoft.com/office/drawing/2014/main" id="{A571D724-36ED-CA6E-C044-E1E28863E076}"/>
              </a:ext>
            </a:extLst>
          </p:cNvPr>
          <p:cNvSpPr txBox="1"/>
          <p:nvPr/>
        </p:nvSpPr>
        <p:spPr>
          <a:xfrm>
            <a:off x="2650891" y="2297740"/>
            <a:ext cx="398652" cy="338554"/>
          </a:xfrm>
          <a:prstGeom prst="rect">
            <a:avLst/>
          </a:prstGeom>
          <a:noFill/>
        </p:spPr>
        <p:txBody>
          <a:bodyPr wrap="square" rtlCol="0">
            <a:spAutoFit/>
          </a:bodyPr>
          <a:lstStyle/>
          <a:p>
            <a:r>
              <a:rPr lang="en-CA" sz="1600" dirty="0"/>
              <a:t>e</a:t>
            </a:r>
            <a:r>
              <a:rPr lang="en-CA" sz="1600" baseline="30000" dirty="0"/>
              <a:t>-</a:t>
            </a:r>
          </a:p>
        </p:txBody>
      </p:sp>
      <p:sp>
        <p:nvSpPr>
          <p:cNvPr id="182" name="Rectangle 181">
            <a:extLst>
              <a:ext uri="{FF2B5EF4-FFF2-40B4-BE49-F238E27FC236}">
                <a16:creationId xmlns:a16="http://schemas.microsoft.com/office/drawing/2014/main" id="{C7507A52-2304-0F6B-ADB3-7123E0936BE7}"/>
              </a:ext>
            </a:extLst>
          </p:cNvPr>
          <p:cNvSpPr/>
          <p:nvPr/>
        </p:nvSpPr>
        <p:spPr>
          <a:xfrm>
            <a:off x="3049543" y="3507928"/>
            <a:ext cx="86442" cy="109966"/>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84" name="Straight Connector 183">
            <a:extLst>
              <a:ext uri="{FF2B5EF4-FFF2-40B4-BE49-F238E27FC236}">
                <a16:creationId xmlns:a16="http://schemas.microsoft.com/office/drawing/2014/main" id="{9D15A1C0-9A06-B537-7272-061FB45E1EFD}"/>
              </a:ext>
            </a:extLst>
          </p:cNvPr>
          <p:cNvCxnSpPr>
            <a:cxnSpLocks/>
            <a:stCxn id="182" idx="2"/>
            <a:endCxn id="220" idx="2"/>
          </p:cNvCxnSpPr>
          <p:nvPr/>
        </p:nvCxnSpPr>
        <p:spPr>
          <a:xfrm>
            <a:off x="3092764" y="3617894"/>
            <a:ext cx="5380125" cy="223796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11" name="Group 210">
            <a:extLst>
              <a:ext uri="{FF2B5EF4-FFF2-40B4-BE49-F238E27FC236}">
                <a16:creationId xmlns:a16="http://schemas.microsoft.com/office/drawing/2014/main" id="{2C429D1F-E053-1C7B-A2F0-A85BE40D9251}"/>
              </a:ext>
            </a:extLst>
          </p:cNvPr>
          <p:cNvGrpSpPr/>
          <p:nvPr/>
        </p:nvGrpSpPr>
        <p:grpSpPr>
          <a:xfrm rot="19663160">
            <a:off x="4410137" y="4729278"/>
            <a:ext cx="234885" cy="173401"/>
            <a:chOff x="2002547" y="2716275"/>
            <a:chExt cx="641230" cy="463634"/>
          </a:xfrm>
        </p:grpSpPr>
        <p:sp>
          <p:nvSpPr>
            <p:cNvPr id="212" name="Oval 211">
              <a:extLst>
                <a:ext uri="{FF2B5EF4-FFF2-40B4-BE49-F238E27FC236}">
                  <a16:creationId xmlns:a16="http://schemas.microsoft.com/office/drawing/2014/main" id="{9941D5EC-777A-C36B-6013-11EB9C32D686}"/>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3" name="Oval 212">
              <a:extLst>
                <a:ext uri="{FF2B5EF4-FFF2-40B4-BE49-F238E27FC236}">
                  <a16:creationId xmlns:a16="http://schemas.microsoft.com/office/drawing/2014/main" id="{3A6940A7-0121-FC90-0CDC-669536824C6F}"/>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4" name="Oval 213">
              <a:extLst>
                <a:ext uri="{FF2B5EF4-FFF2-40B4-BE49-F238E27FC236}">
                  <a16:creationId xmlns:a16="http://schemas.microsoft.com/office/drawing/2014/main" id="{924C43D9-209F-C809-310C-F2C51A99A71B}"/>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15" name="Group 214">
            <a:extLst>
              <a:ext uri="{FF2B5EF4-FFF2-40B4-BE49-F238E27FC236}">
                <a16:creationId xmlns:a16="http://schemas.microsoft.com/office/drawing/2014/main" id="{F546C659-D63F-3CF1-E3E6-6F2E9C1C37AD}"/>
              </a:ext>
            </a:extLst>
          </p:cNvPr>
          <p:cNvGrpSpPr/>
          <p:nvPr/>
        </p:nvGrpSpPr>
        <p:grpSpPr>
          <a:xfrm rot="19663160">
            <a:off x="4576736" y="4511070"/>
            <a:ext cx="234885" cy="173401"/>
            <a:chOff x="2002547" y="2716275"/>
            <a:chExt cx="641230" cy="463634"/>
          </a:xfrm>
        </p:grpSpPr>
        <p:sp>
          <p:nvSpPr>
            <p:cNvPr id="216" name="Oval 215">
              <a:extLst>
                <a:ext uri="{FF2B5EF4-FFF2-40B4-BE49-F238E27FC236}">
                  <a16:creationId xmlns:a16="http://schemas.microsoft.com/office/drawing/2014/main" id="{E7A869C2-D80A-2500-326D-414AEB967CCD}"/>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7" name="Oval 216">
              <a:extLst>
                <a:ext uri="{FF2B5EF4-FFF2-40B4-BE49-F238E27FC236}">
                  <a16:creationId xmlns:a16="http://schemas.microsoft.com/office/drawing/2014/main" id="{2E4D594D-6EE2-16AD-F2B8-34C7783861C2}"/>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8" name="Oval 217">
              <a:extLst>
                <a:ext uri="{FF2B5EF4-FFF2-40B4-BE49-F238E27FC236}">
                  <a16:creationId xmlns:a16="http://schemas.microsoft.com/office/drawing/2014/main" id="{24DDBA65-33D1-3D16-FC37-BA1086ADC1E0}"/>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221" name="Arc 220">
            <a:extLst>
              <a:ext uri="{FF2B5EF4-FFF2-40B4-BE49-F238E27FC236}">
                <a16:creationId xmlns:a16="http://schemas.microsoft.com/office/drawing/2014/main" id="{B170CDDB-FBC1-2758-3E90-E79C098B7C0E}"/>
              </a:ext>
            </a:extLst>
          </p:cNvPr>
          <p:cNvSpPr/>
          <p:nvPr/>
        </p:nvSpPr>
        <p:spPr>
          <a:xfrm rot="16901988" flipH="1" flipV="1">
            <a:off x="3384090" y="3961709"/>
            <a:ext cx="532447" cy="1407801"/>
          </a:xfrm>
          <a:prstGeom prst="arc">
            <a:avLst>
              <a:gd name="adj1" fmla="val 16200000"/>
              <a:gd name="adj2" fmla="val 2679225"/>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222" name="Arc 221">
            <a:extLst>
              <a:ext uri="{FF2B5EF4-FFF2-40B4-BE49-F238E27FC236}">
                <a16:creationId xmlns:a16="http://schemas.microsoft.com/office/drawing/2014/main" id="{2E294EC9-32A0-65DA-126E-2C93D691100E}"/>
              </a:ext>
            </a:extLst>
          </p:cNvPr>
          <p:cNvSpPr/>
          <p:nvPr/>
        </p:nvSpPr>
        <p:spPr>
          <a:xfrm rot="4698012" flipH="1">
            <a:off x="1783046" y="2666487"/>
            <a:ext cx="532447" cy="1407801"/>
          </a:xfrm>
          <a:prstGeom prst="arc">
            <a:avLst>
              <a:gd name="adj1" fmla="val 16200000"/>
              <a:gd name="adj2" fmla="val 2679225"/>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223" name="TextBox 222">
            <a:extLst>
              <a:ext uri="{FF2B5EF4-FFF2-40B4-BE49-F238E27FC236}">
                <a16:creationId xmlns:a16="http://schemas.microsoft.com/office/drawing/2014/main" id="{2011A0B9-8266-8EA7-6F92-D154924ED879}"/>
              </a:ext>
            </a:extLst>
          </p:cNvPr>
          <p:cNvSpPr txBox="1"/>
          <p:nvPr/>
        </p:nvSpPr>
        <p:spPr>
          <a:xfrm>
            <a:off x="1178322" y="2985792"/>
            <a:ext cx="693396"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O</a:t>
            </a:r>
            <a:r>
              <a:rPr lang="en-CA" sz="1600" b="1" baseline="-25000" dirty="0">
                <a:latin typeface="Arial" panose="020B0604020202020204" pitchFamily="34" charset="0"/>
                <a:cs typeface="Arial" panose="020B0604020202020204" pitchFamily="34" charset="0"/>
              </a:rPr>
              <a:t>2 (g)</a:t>
            </a:r>
          </a:p>
        </p:txBody>
      </p:sp>
      <p:grpSp>
        <p:nvGrpSpPr>
          <p:cNvPr id="225" name="Group 224">
            <a:extLst>
              <a:ext uri="{FF2B5EF4-FFF2-40B4-BE49-F238E27FC236}">
                <a16:creationId xmlns:a16="http://schemas.microsoft.com/office/drawing/2014/main" id="{610C4F58-BA36-69D3-2CA2-3C145FE92D1E}"/>
              </a:ext>
            </a:extLst>
          </p:cNvPr>
          <p:cNvGrpSpPr/>
          <p:nvPr/>
        </p:nvGrpSpPr>
        <p:grpSpPr>
          <a:xfrm rot="19663160">
            <a:off x="4502317" y="3078898"/>
            <a:ext cx="160815" cy="173401"/>
            <a:chOff x="2204757" y="2716275"/>
            <a:chExt cx="439020" cy="463634"/>
          </a:xfrm>
        </p:grpSpPr>
        <p:sp>
          <p:nvSpPr>
            <p:cNvPr id="226" name="Oval 225">
              <a:extLst>
                <a:ext uri="{FF2B5EF4-FFF2-40B4-BE49-F238E27FC236}">
                  <a16:creationId xmlns:a16="http://schemas.microsoft.com/office/drawing/2014/main" id="{CD990383-2989-BB54-B877-D3374FFEF566}"/>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8" name="Oval 227">
              <a:extLst>
                <a:ext uri="{FF2B5EF4-FFF2-40B4-BE49-F238E27FC236}">
                  <a16:creationId xmlns:a16="http://schemas.microsoft.com/office/drawing/2014/main" id="{F99631CE-F8FF-25F9-2205-EA95449307F3}"/>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29" name="Group 228">
            <a:extLst>
              <a:ext uri="{FF2B5EF4-FFF2-40B4-BE49-F238E27FC236}">
                <a16:creationId xmlns:a16="http://schemas.microsoft.com/office/drawing/2014/main" id="{DE9A3C98-D0E8-4EBD-026A-C092A7C198E4}"/>
              </a:ext>
            </a:extLst>
          </p:cNvPr>
          <p:cNvGrpSpPr/>
          <p:nvPr/>
        </p:nvGrpSpPr>
        <p:grpSpPr>
          <a:xfrm rot="19663160">
            <a:off x="4654717" y="3231298"/>
            <a:ext cx="160815" cy="173401"/>
            <a:chOff x="2204757" y="2716275"/>
            <a:chExt cx="439020" cy="463634"/>
          </a:xfrm>
        </p:grpSpPr>
        <p:sp>
          <p:nvSpPr>
            <p:cNvPr id="230" name="Oval 229">
              <a:extLst>
                <a:ext uri="{FF2B5EF4-FFF2-40B4-BE49-F238E27FC236}">
                  <a16:creationId xmlns:a16="http://schemas.microsoft.com/office/drawing/2014/main" id="{34CE2CF0-D4EC-005D-3421-74C610542DB1}"/>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1" name="Oval 230">
              <a:extLst>
                <a:ext uri="{FF2B5EF4-FFF2-40B4-BE49-F238E27FC236}">
                  <a16:creationId xmlns:a16="http://schemas.microsoft.com/office/drawing/2014/main" id="{CD5E8D95-EA3D-3029-9061-5743828C2800}"/>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32" name="Group 231">
            <a:extLst>
              <a:ext uri="{FF2B5EF4-FFF2-40B4-BE49-F238E27FC236}">
                <a16:creationId xmlns:a16="http://schemas.microsoft.com/office/drawing/2014/main" id="{DAA2F1A6-04E3-8140-DAFF-C8D1E09F8843}"/>
              </a:ext>
            </a:extLst>
          </p:cNvPr>
          <p:cNvGrpSpPr/>
          <p:nvPr/>
        </p:nvGrpSpPr>
        <p:grpSpPr>
          <a:xfrm rot="19663160">
            <a:off x="4407591" y="3242284"/>
            <a:ext cx="160815" cy="173401"/>
            <a:chOff x="2204757" y="2716275"/>
            <a:chExt cx="439020" cy="463634"/>
          </a:xfrm>
        </p:grpSpPr>
        <p:sp>
          <p:nvSpPr>
            <p:cNvPr id="233" name="Oval 232">
              <a:extLst>
                <a:ext uri="{FF2B5EF4-FFF2-40B4-BE49-F238E27FC236}">
                  <a16:creationId xmlns:a16="http://schemas.microsoft.com/office/drawing/2014/main" id="{2C282192-5719-9C39-62FE-ED986A379C0A}"/>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4" name="Oval 233">
              <a:extLst>
                <a:ext uri="{FF2B5EF4-FFF2-40B4-BE49-F238E27FC236}">
                  <a16:creationId xmlns:a16="http://schemas.microsoft.com/office/drawing/2014/main" id="{C2466BC1-85BB-9098-9E08-65E634AFCD98}"/>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235" name="TextBox 234">
            <a:extLst>
              <a:ext uri="{FF2B5EF4-FFF2-40B4-BE49-F238E27FC236}">
                <a16:creationId xmlns:a16="http://schemas.microsoft.com/office/drawing/2014/main" id="{230FD5E7-F0E3-22AB-84D7-91BB67F6F1E2}"/>
              </a:ext>
            </a:extLst>
          </p:cNvPr>
          <p:cNvSpPr txBox="1"/>
          <p:nvPr/>
        </p:nvSpPr>
        <p:spPr>
          <a:xfrm>
            <a:off x="4723067" y="2979879"/>
            <a:ext cx="633087"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CO</a:t>
            </a:r>
          </a:p>
        </p:txBody>
      </p:sp>
      <p:cxnSp>
        <p:nvCxnSpPr>
          <p:cNvPr id="251" name="Straight Connector 250">
            <a:extLst>
              <a:ext uri="{FF2B5EF4-FFF2-40B4-BE49-F238E27FC236}">
                <a16:creationId xmlns:a16="http://schemas.microsoft.com/office/drawing/2014/main" id="{1430CEAC-86FB-8C29-0C3B-F6E08F5C2279}"/>
              </a:ext>
            </a:extLst>
          </p:cNvPr>
          <p:cNvCxnSpPr>
            <a:cxnSpLocks/>
            <a:stCxn id="182" idx="0"/>
            <a:endCxn id="220" idx="0"/>
          </p:cNvCxnSpPr>
          <p:nvPr/>
        </p:nvCxnSpPr>
        <p:spPr>
          <a:xfrm flipV="1">
            <a:off x="3092764" y="1779453"/>
            <a:ext cx="5380125" cy="1728475"/>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19" name="Rectangle 218">
            <a:extLst>
              <a:ext uri="{FF2B5EF4-FFF2-40B4-BE49-F238E27FC236}">
                <a16:creationId xmlns:a16="http://schemas.microsoft.com/office/drawing/2014/main" id="{A3EF0833-65E2-BA32-40CE-7C21AC898D64}"/>
              </a:ext>
            </a:extLst>
          </p:cNvPr>
          <p:cNvSpPr/>
          <p:nvPr/>
        </p:nvSpPr>
        <p:spPr>
          <a:xfrm>
            <a:off x="8450037" y="1786699"/>
            <a:ext cx="1960761" cy="4076409"/>
          </a:xfrm>
          <a:prstGeom prst="rect">
            <a:avLst/>
          </a:prstGeom>
          <a:solidFill>
            <a:srgbClr val="D4D0D0"/>
          </a:solidFill>
          <a:ln>
            <a:solidFill>
              <a:srgbClr val="D4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0" name="Rectangle 219">
            <a:extLst>
              <a:ext uri="{FF2B5EF4-FFF2-40B4-BE49-F238E27FC236}">
                <a16:creationId xmlns:a16="http://schemas.microsoft.com/office/drawing/2014/main" id="{38B2EF17-71A1-2F7E-B19D-1AA034BBBC21}"/>
              </a:ext>
            </a:extLst>
          </p:cNvPr>
          <p:cNvSpPr/>
          <p:nvPr/>
        </p:nvSpPr>
        <p:spPr>
          <a:xfrm>
            <a:off x="8339223" y="1779453"/>
            <a:ext cx="267331" cy="4076409"/>
          </a:xfrm>
          <a:prstGeom prst="rect">
            <a:avLst/>
          </a:pr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1" name="Oval 240">
            <a:extLst>
              <a:ext uri="{FF2B5EF4-FFF2-40B4-BE49-F238E27FC236}">
                <a16:creationId xmlns:a16="http://schemas.microsoft.com/office/drawing/2014/main" id="{771F8608-ADE4-EC13-1F88-9219B5349E31}"/>
              </a:ext>
            </a:extLst>
          </p:cNvPr>
          <p:cNvSpPr/>
          <p:nvPr/>
        </p:nvSpPr>
        <p:spPr>
          <a:xfrm>
            <a:off x="9536811" y="5001724"/>
            <a:ext cx="629301" cy="62930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2" name="Oval 241">
            <a:extLst>
              <a:ext uri="{FF2B5EF4-FFF2-40B4-BE49-F238E27FC236}">
                <a16:creationId xmlns:a16="http://schemas.microsoft.com/office/drawing/2014/main" id="{BFAE3C70-EFB3-347C-F3CB-82E4D34AA5F5}"/>
              </a:ext>
            </a:extLst>
          </p:cNvPr>
          <p:cNvSpPr/>
          <p:nvPr/>
        </p:nvSpPr>
        <p:spPr>
          <a:xfrm>
            <a:off x="9503275" y="3845542"/>
            <a:ext cx="482357" cy="482357"/>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4" name="Oval 243">
            <a:extLst>
              <a:ext uri="{FF2B5EF4-FFF2-40B4-BE49-F238E27FC236}">
                <a16:creationId xmlns:a16="http://schemas.microsoft.com/office/drawing/2014/main" id="{B1527B11-9399-BC7C-3B84-301B9A3804CC}"/>
              </a:ext>
            </a:extLst>
          </p:cNvPr>
          <p:cNvSpPr/>
          <p:nvPr/>
        </p:nvSpPr>
        <p:spPr>
          <a:xfrm>
            <a:off x="9683756" y="3265078"/>
            <a:ext cx="482357" cy="482357"/>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7" name="Oval 246">
            <a:extLst>
              <a:ext uri="{FF2B5EF4-FFF2-40B4-BE49-F238E27FC236}">
                <a16:creationId xmlns:a16="http://schemas.microsoft.com/office/drawing/2014/main" id="{1B498F2E-C94A-8DB3-7969-C4CC87907BDC}"/>
              </a:ext>
            </a:extLst>
          </p:cNvPr>
          <p:cNvSpPr/>
          <p:nvPr/>
        </p:nvSpPr>
        <p:spPr>
          <a:xfrm>
            <a:off x="9575510" y="2183880"/>
            <a:ext cx="766881" cy="76688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61" name="Oval 260">
            <a:extLst>
              <a:ext uri="{FF2B5EF4-FFF2-40B4-BE49-F238E27FC236}">
                <a16:creationId xmlns:a16="http://schemas.microsoft.com/office/drawing/2014/main" id="{2E6CC7D3-73BF-5048-8370-AA88CE99DD22}"/>
              </a:ext>
            </a:extLst>
          </p:cNvPr>
          <p:cNvSpPr/>
          <p:nvPr/>
        </p:nvSpPr>
        <p:spPr>
          <a:xfrm>
            <a:off x="9721602" y="4459008"/>
            <a:ext cx="406663" cy="40666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67" name="Rectangle 266">
            <a:extLst>
              <a:ext uri="{FF2B5EF4-FFF2-40B4-BE49-F238E27FC236}">
                <a16:creationId xmlns:a16="http://schemas.microsoft.com/office/drawing/2014/main" id="{8D018344-33D4-C362-D3F3-876E334A7943}"/>
              </a:ext>
            </a:extLst>
          </p:cNvPr>
          <p:cNvSpPr/>
          <p:nvPr/>
        </p:nvSpPr>
        <p:spPr>
          <a:xfrm>
            <a:off x="8351521" y="1779453"/>
            <a:ext cx="57482" cy="4076409"/>
          </a:xfrm>
          <a:custGeom>
            <a:avLst/>
            <a:gdLst>
              <a:gd name="csX0" fmla="*/ 0 w 825118"/>
              <a:gd name="csY0" fmla="*/ 0 h 4076409"/>
              <a:gd name="csX1" fmla="*/ 825118 w 825118"/>
              <a:gd name="csY1" fmla="*/ 0 h 4076409"/>
              <a:gd name="csX2" fmla="*/ 825118 w 825118"/>
              <a:gd name="csY2" fmla="*/ 4076409 h 4076409"/>
              <a:gd name="csX3" fmla="*/ 0 w 825118"/>
              <a:gd name="csY3" fmla="*/ 4076409 h 4076409"/>
              <a:gd name="csX4" fmla="*/ 0 w 825118"/>
              <a:gd name="csY4" fmla="*/ 0 h 4076409"/>
              <a:gd name="csX0" fmla="*/ 0 w 825118"/>
              <a:gd name="csY0" fmla="*/ 0 h 4076409"/>
              <a:gd name="csX1" fmla="*/ 825118 w 825118"/>
              <a:gd name="csY1" fmla="*/ 0 h 4076409"/>
              <a:gd name="csX2" fmla="*/ 825118 w 825118"/>
              <a:gd name="csY2" fmla="*/ 4076409 h 4076409"/>
              <a:gd name="csX3" fmla="*/ 0 w 825118"/>
              <a:gd name="csY3" fmla="*/ 4076409 h 4076409"/>
              <a:gd name="csX4" fmla="*/ 0 w 825118"/>
              <a:gd name="csY4" fmla="*/ 0 h 4076409"/>
              <a:gd name="csX0" fmla="*/ 0 w 887435"/>
              <a:gd name="csY0" fmla="*/ 0 h 4076409"/>
              <a:gd name="csX1" fmla="*/ 825118 w 887435"/>
              <a:gd name="csY1" fmla="*/ 0 h 4076409"/>
              <a:gd name="csX2" fmla="*/ 843280 w 887435"/>
              <a:gd name="csY2" fmla="*/ 2690947 h 4076409"/>
              <a:gd name="csX3" fmla="*/ 825118 w 887435"/>
              <a:gd name="csY3" fmla="*/ 4076409 h 4076409"/>
              <a:gd name="csX4" fmla="*/ 0 w 887435"/>
              <a:gd name="csY4" fmla="*/ 4076409 h 4076409"/>
              <a:gd name="csX5" fmla="*/ 0 w 887435"/>
              <a:gd name="csY5" fmla="*/ 0 h 4076409"/>
              <a:gd name="csX0" fmla="*/ 0 w 887435"/>
              <a:gd name="csY0" fmla="*/ 0 h 4076409"/>
              <a:gd name="csX1" fmla="*/ 825118 w 887435"/>
              <a:gd name="csY1" fmla="*/ 0 h 4076409"/>
              <a:gd name="csX2" fmla="*/ 843280 w 887435"/>
              <a:gd name="csY2" fmla="*/ 2690947 h 4076409"/>
              <a:gd name="csX3" fmla="*/ 652398 w 887435"/>
              <a:gd name="csY3" fmla="*/ 4076409 h 4076409"/>
              <a:gd name="csX4" fmla="*/ 0 w 887435"/>
              <a:gd name="csY4" fmla="*/ 4076409 h 4076409"/>
              <a:gd name="csX5" fmla="*/ 0 w 887435"/>
              <a:gd name="csY5" fmla="*/ 0 h 4076409"/>
              <a:gd name="csX0" fmla="*/ 0 w 884465"/>
              <a:gd name="csY0" fmla="*/ 0 h 4076409"/>
              <a:gd name="csX1" fmla="*/ 825118 w 884465"/>
              <a:gd name="csY1" fmla="*/ 0 h 4076409"/>
              <a:gd name="csX2" fmla="*/ 833120 w 884465"/>
              <a:gd name="csY2" fmla="*/ 3005907 h 4076409"/>
              <a:gd name="csX3" fmla="*/ 652398 w 884465"/>
              <a:gd name="csY3" fmla="*/ 4076409 h 4076409"/>
              <a:gd name="csX4" fmla="*/ 0 w 884465"/>
              <a:gd name="csY4" fmla="*/ 4076409 h 4076409"/>
              <a:gd name="csX5" fmla="*/ 0 w 884465"/>
              <a:gd name="csY5" fmla="*/ 0 h 4076409"/>
              <a:gd name="csX0" fmla="*/ 0 w 884465"/>
              <a:gd name="csY0" fmla="*/ 0 h 4076409"/>
              <a:gd name="csX1" fmla="*/ 825118 w 884465"/>
              <a:gd name="csY1" fmla="*/ 0 h 4076409"/>
              <a:gd name="csX2" fmla="*/ 833120 w 884465"/>
              <a:gd name="csY2" fmla="*/ 3005907 h 4076409"/>
              <a:gd name="csX3" fmla="*/ 652398 w 884465"/>
              <a:gd name="csY3" fmla="*/ 4076409 h 4076409"/>
              <a:gd name="csX4" fmla="*/ 0 w 884465"/>
              <a:gd name="csY4" fmla="*/ 4076409 h 4076409"/>
              <a:gd name="csX5" fmla="*/ 0 w 884465"/>
              <a:gd name="csY5" fmla="*/ 0 h 4076409"/>
              <a:gd name="csX0" fmla="*/ 0 w 866459"/>
              <a:gd name="csY0" fmla="*/ 0 h 4076409"/>
              <a:gd name="csX1" fmla="*/ 825118 w 866459"/>
              <a:gd name="csY1" fmla="*/ 0 h 4076409"/>
              <a:gd name="csX2" fmla="*/ 833120 w 866459"/>
              <a:gd name="csY2" fmla="*/ 3005907 h 4076409"/>
              <a:gd name="csX3" fmla="*/ 652398 w 866459"/>
              <a:gd name="csY3" fmla="*/ 4076409 h 4076409"/>
              <a:gd name="csX4" fmla="*/ 0 w 866459"/>
              <a:gd name="csY4" fmla="*/ 4076409 h 4076409"/>
              <a:gd name="csX5" fmla="*/ 0 w 866459"/>
              <a:gd name="csY5" fmla="*/ 0 h 4076409"/>
            </a:gdLst>
            <a:ahLst/>
            <a:cxnLst>
              <a:cxn ang="0">
                <a:pos x="csX0" y="csY0"/>
              </a:cxn>
              <a:cxn ang="0">
                <a:pos x="csX1" y="csY1"/>
              </a:cxn>
              <a:cxn ang="0">
                <a:pos x="csX2" y="csY2"/>
              </a:cxn>
              <a:cxn ang="0">
                <a:pos x="csX3" y="csY3"/>
              </a:cxn>
              <a:cxn ang="0">
                <a:pos x="csX4" y="csY4"/>
              </a:cxn>
              <a:cxn ang="0">
                <a:pos x="csX5" y="csY5"/>
              </a:cxn>
            </a:cxnLst>
            <a:rect l="l" t="t" r="r" b="b"/>
            <a:pathLst>
              <a:path w="866459" h="4076409">
                <a:moveTo>
                  <a:pt x="0" y="0"/>
                </a:moveTo>
                <a:lnTo>
                  <a:pt x="825118" y="0"/>
                </a:lnTo>
                <a:cubicBezTo>
                  <a:pt x="953811" y="480664"/>
                  <a:pt x="731520" y="2265546"/>
                  <a:pt x="833120" y="3005907"/>
                </a:cubicBezTo>
                <a:cubicBezTo>
                  <a:pt x="640080" y="3471948"/>
                  <a:pt x="781091" y="3877672"/>
                  <a:pt x="652398" y="4076409"/>
                </a:cubicBezTo>
                <a:lnTo>
                  <a:pt x="0" y="4076409"/>
                </a:lnTo>
                <a:lnTo>
                  <a:pt x="0" y="0"/>
                </a:lnTo>
                <a:close/>
              </a:path>
            </a:pathLst>
          </a:cu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268" name="Group 267">
            <a:extLst>
              <a:ext uri="{FF2B5EF4-FFF2-40B4-BE49-F238E27FC236}">
                <a16:creationId xmlns:a16="http://schemas.microsoft.com/office/drawing/2014/main" id="{7FDD8495-D504-0529-6124-74AFB80304C0}"/>
              </a:ext>
            </a:extLst>
          </p:cNvPr>
          <p:cNvGrpSpPr/>
          <p:nvPr/>
        </p:nvGrpSpPr>
        <p:grpSpPr>
          <a:xfrm rot="19663160">
            <a:off x="918008" y="3151414"/>
            <a:ext cx="186513" cy="110111"/>
            <a:chOff x="2134605" y="2890963"/>
            <a:chExt cx="509172" cy="294412"/>
          </a:xfrm>
        </p:grpSpPr>
        <p:sp>
          <p:nvSpPr>
            <p:cNvPr id="270" name="Oval 269">
              <a:extLst>
                <a:ext uri="{FF2B5EF4-FFF2-40B4-BE49-F238E27FC236}">
                  <a16:creationId xmlns:a16="http://schemas.microsoft.com/office/drawing/2014/main" id="{AB698AC5-66D9-56A9-8E85-31B183398EBC}"/>
                </a:ext>
              </a:extLst>
            </p:cNvPr>
            <p:cNvSpPr/>
            <p:nvPr/>
          </p:nvSpPr>
          <p:spPr>
            <a:xfrm>
              <a:off x="2134605" y="2896431"/>
              <a:ext cx="290689" cy="2889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1" name="Oval 270">
              <a:extLst>
                <a:ext uri="{FF2B5EF4-FFF2-40B4-BE49-F238E27FC236}">
                  <a16:creationId xmlns:a16="http://schemas.microsoft.com/office/drawing/2014/main" id="{C011148F-686D-8E8C-6218-F6881F29DD36}"/>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72" name="Group 271">
            <a:extLst>
              <a:ext uri="{FF2B5EF4-FFF2-40B4-BE49-F238E27FC236}">
                <a16:creationId xmlns:a16="http://schemas.microsoft.com/office/drawing/2014/main" id="{8AAB2536-12D2-2E4B-E734-92A0ED96FDC2}"/>
              </a:ext>
            </a:extLst>
          </p:cNvPr>
          <p:cNvGrpSpPr/>
          <p:nvPr/>
        </p:nvGrpSpPr>
        <p:grpSpPr>
          <a:xfrm rot="19663160">
            <a:off x="1070408" y="3303814"/>
            <a:ext cx="186513" cy="110111"/>
            <a:chOff x="2134605" y="2890963"/>
            <a:chExt cx="509172" cy="294412"/>
          </a:xfrm>
        </p:grpSpPr>
        <p:sp>
          <p:nvSpPr>
            <p:cNvPr id="273" name="Oval 272">
              <a:extLst>
                <a:ext uri="{FF2B5EF4-FFF2-40B4-BE49-F238E27FC236}">
                  <a16:creationId xmlns:a16="http://schemas.microsoft.com/office/drawing/2014/main" id="{EC31157E-0252-BA01-1E03-EDA50790D863}"/>
                </a:ext>
              </a:extLst>
            </p:cNvPr>
            <p:cNvSpPr/>
            <p:nvPr/>
          </p:nvSpPr>
          <p:spPr>
            <a:xfrm>
              <a:off x="2134605" y="2896431"/>
              <a:ext cx="290689" cy="2889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4" name="Oval 273">
              <a:extLst>
                <a:ext uri="{FF2B5EF4-FFF2-40B4-BE49-F238E27FC236}">
                  <a16:creationId xmlns:a16="http://schemas.microsoft.com/office/drawing/2014/main" id="{A7435A89-C0A0-8067-9F57-36CEF3F2AEE0}"/>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75" name="Group 274">
            <a:extLst>
              <a:ext uri="{FF2B5EF4-FFF2-40B4-BE49-F238E27FC236}">
                <a16:creationId xmlns:a16="http://schemas.microsoft.com/office/drawing/2014/main" id="{EC86D774-7DDB-7291-BE85-B19D79DC6279}"/>
              </a:ext>
            </a:extLst>
          </p:cNvPr>
          <p:cNvGrpSpPr/>
          <p:nvPr/>
        </p:nvGrpSpPr>
        <p:grpSpPr>
          <a:xfrm rot="19663160">
            <a:off x="753463" y="3326803"/>
            <a:ext cx="186513" cy="110111"/>
            <a:chOff x="2134605" y="2890963"/>
            <a:chExt cx="509172" cy="294412"/>
          </a:xfrm>
        </p:grpSpPr>
        <p:sp>
          <p:nvSpPr>
            <p:cNvPr id="276" name="Oval 275">
              <a:extLst>
                <a:ext uri="{FF2B5EF4-FFF2-40B4-BE49-F238E27FC236}">
                  <a16:creationId xmlns:a16="http://schemas.microsoft.com/office/drawing/2014/main" id="{392DE624-3D75-DD0A-1DBF-4EA3626D7089}"/>
                </a:ext>
              </a:extLst>
            </p:cNvPr>
            <p:cNvSpPr/>
            <p:nvPr/>
          </p:nvSpPr>
          <p:spPr>
            <a:xfrm>
              <a:off x="2134605" y="2896431"/>
              <a:ext cx="290689" cy="2889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7" name="Oval 276">
              <a:extLst>
                <a:ext uri="{FF2B5EF4-FFF2-40B4-BE49-F238E27FC236}">
                  <a16:creationId xmlns:a16="http://schemas.microsoft.com/office/drawing/2014/main" id="{7634B54C-B7BE-E5CA-15D4-4DC8DACE6E81}"/>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78" name="Group 277">
            <a:extLst>
              <a:ext uri="{FF2B5EF4-FFF2-40B4-BE49-F238E27FC236}">
                <a16:creationId xmlns:a16="http://schemas.microsoft.com/office/drawing/2014/main" id="{A8CC2C5B-6BCF-405F-DBDB-0F0E278A233D}"/>
              </a:ext>
            </a:extLst>
          </p:cNvPr>
          <p:cNvGrpSpPr/>
          <p:nvPr/>
        </p:nvGrpSpPr>
        <p:grpSpPr>
          <a:xfrm rot="9496121">
            <a:off x="1336986" y="4846510"/>
            <a:ext cx="239547" cy="213321"/>
            <a:chOff x="2002547" y="2643281"/>
            <a:chExt cx="866925" cy="756119"/>
          </a:xfrm>
        </p:grpSpPr>
        <p:sp>
          <p:nvSpPr>
            <p:cNvPr id="279" name="Oval 278">
              <a:extLst>
                <a:ext uri="{FF2B5EF4-FFF2-40B4-BE49-F238E27FC236}">
                  <a16:creationId xmlns:a16="http://schemas.microsoft.com/office/drawing/2014/main" id="{93FF0A53-F937-9F02-1A13-55DAB1BCE177}"/>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0" name="Oval 279">
              <a:extLst>
                <a:ext uri="{FF2B5EF4-FFF2-40B4-BE49-F238E27FC236}">
                  <a16:creationId xmlns:a16="http://schemas.microsoft.com/office/drawing/2014/main" id="{43DBCF0E-D90A-8002-EA54-6BDAB9F67E68}"/>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1" name="Oval 280">
              <a:extLst>
                <a:ext uri="{FF2B5EF4-FFF2-40B4-BE49-F238E27FC236}">
                  <a16:creationId xmlns:a16="http://schemas.microsoft.com/office/drawing/2014/main" id="{F7BE3D02-5F9B-F12B-0F2B-B737FCA5C2CF}"/>
                </a:ext>
              </a:extLst>
            </p:cNvPr>
            <p:cNvSpPr/>
            <p:nvPr/>
          </p:nvSpPr>
          <p:spPr>
            <a:xfrm>
              <a:off x="2365745" y="2898699"/>
              <a:ext cx="503727" cy="50070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82" name="Group 281">
            <a:extLst>
              <a:ext uri="{FF2B5EF4-FFF2-40B4-BE49-F238E27FC236}">
                <a16:creationId xmlns:a16="http://schemas.microsoft.com/office/drawing/2014/main" id="{C41C2654-66F3-BA12-7621-2F8F1E680325}"/>
              </a:ext>
            </a:extLst>
          </p:cNvPr>
          <p:cNvGrpSpPr/>
          <p:nvPr/>
        </p:nvGrpSpPr>
        <p:grpSpPr>
          <a:xfrm rot="9496121">
            <a:off x="1657717" y="4525719"/>
            <a:ext cx="239547" cy="213321"/>
            <a:chOff x="2002547" y="2643281"/>
            <a:chExt cx="866925" cy="756119"/>
          </a:xfrm>
        </p:grpSpPr>
        <p:sp>
          <p:nvSpPr>
            <p:cNvPr id="283" name="Oval 282">
              <a:extLst>
                <a:ext uri="{FF2B5EF4-FFF2-40B4-BE49-F238E27FC236}">
                  <a16:creationId xmlns:a16="http://schemas.microsoft.com/office/drawing/2014/main" id="{CF9F89CF-7390-43B8-B914-8BC724450B96}"/>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4" name="Oval 283">
              <a:extLst>
                <a:ext uri="{FF2B5EF4-FFF2-40B4-BE49-F238E27FC236}">
                  <a16:creationId xmlns:a16="http://schemas.microsoft.com/office/drawing/2014/main" id="{3F745413-8AA3-FFE6-1BFF-BCA1F93CB606}"/>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5" name="Oval 284">
              <a:extLst>
                <a:ext uri="{FF2B5EF4-FFF2-40B4-BE49-F238E27FC236}">
                  <a16:creationId xmlns:a16="http://schemas.microsoft.com/office/drawing/2014/main" id="{361550BA-81C4-174A-F4E4-D14542EC1D60}"/>
                </a:ext>
              </a:extLst>
            </p:cNvPr>
            <p:cNvSpPr/>
            <p:nvPr/>
          </p:nvSpPr>
          <p:spPr>
            <a:xfrm>
              <a:off x="2365745" y="2898699"/>
              <a:ext cx="503727" cy="50070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239" name="Oval 238">
            <a:extLst>
              <a:ext uri="{FF2B5EF4-FFF2-40B4-BE49-F238E27FC236}">
                <a16:creationId xmlns:a16="http://schemas.microsoft.com/office/drawing/2014/main" id="{9AF5E151-856B-CB7B-A0B1-00EE141FC4A4}"/>
              </a:ext>
            </a:extLst>
          </p:cNvPr>
          <p:cNvSpPr/>
          <p:nvPr/>
        </p:nvSpPr>
        <p:spPr>
          <a:xfrm>
            <a:off x="8812014" y="5262303"/>
            <a:ext cx="482357" cy="482357"/>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0" name="Oval 239">
            <a:extLst>
              <a:ext uri="{FF2B5EF4-FFF2-40B4-BE49-F238E27FC236}">
                <a16:creationId xmlns:a16="http://schemas.microsoft.com/office/drawing/2014/main" id="{948446D0-47F3-4017-EE00-8DB93E697977}"/>
              </a:ext>
            </a:extLst>
          </p:cNvPr>
          <p:cNvSpPr/>
          <p:nvPr/>
        </p:nvSpPr>
        <p:spPr>
          <a:xfrm>
            <a:off x="8977879" y="4650762"/>
            <a:ext cx="405279" cy="405279"/>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3" name="Oval 242">
            <a:extLst>
              <a:ext uri="{FF2B5EF4-FFF2-40B4-BE49-F238E27FC236}">
                <a16:creationId xmlns:a16="http://schemas.microsoft.com/office/drawing/2014/main" id="{5AF2806E-78F7-0679-A1F1-49A3E7BE2623}"/>
              </a:ext>
            </a:extLst>
          </p:cNvPr>
          <p:cNvSpPr/>
          <p:nvPr/>
        </p:nvSpPr>
        <p:spPr>
          <a:xfrm>
            <a:off x="8984848" y="3885227"/>
            <a:ext cx="344690" cy="34469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5" name="Oval 244">
            <a:extLst>
              <a:ext uri="{FF2B5EF4-FFF2-40B4-BE49-F238E27FC236}">
                <a16:creationId xmlns:a16="http://schemas.microsoft.com/office/drawing/2014/main" id="{C9857047-F9C6-DDF0-3381-C424BFDB6945}"/>
              </a:ext>
            </a:extLst>
          </p:cNvPr>
          <p:cNvSpPr/>
          <p:nvPr/>
        </p:nvSpPr>
        <p:spPr>
          <a:xfrm>
            <a:off x="8817238" y="2664718"/>
            <a:ext cx="826883" cy="82688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6" name="Oval 245">
            <a:extLst>
              <a:ext uri="{FF2B5EF4-FFF2-40B4-BE49-F238E27FC236}">
                <a16:creationId xmlns:a16="http://schemas.microsoft.com/office/drawing/2014/main" id="{45E31030-8C38-52CD-C293-E9C1890E11EF}"/>
              </a:ext>
            </a:extLst>
          </p:cNvPr>
          <p:cNvSpPr/>
          <p:nvPr/>
        </p:nvSpPr>
        <p:spPr>
          <a:xfrm>
            <a:off x="8890803" y="1869230"/>
            <a:ext cx="629301" cy="62930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287" name="TextBox 286">
                <a:extLst>
                  <a:ext uri="{FF2B5EF4-FFF2-40B4-BE49-F238E27FC236}">
                    <a16:creationId xmlns:a16="http://schemas.microsoft.com/office/drawing/2014/main" id="{1019E1A8-3CC7-E45F-536B-1C7F4313C939}"/>
                  </a:ext>
                </a:extLst>
              </p:cNvPr>
              <p:cNvSpPr txBox="1"/>
              <p:nvPr/>
            </p:nvSpPr>
            <p:spPr>
              <a:xfrm>
                <a:off x="4006800" y="3575935"/>
                <a:ext cx="2456117"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1200" b="1" i="1" smtClean="0">
                              <a:solidFill>
                                <a:schemeClr val="tx1"/>
                              </a:solidFill>
                              <a:latin typeface="Cambria Math" panose="02040503050406030204" pitchFamily="18" charset="0"/>
                            </a:rPr>
                          </m:ctrlPr>
                        </m:sSubPr>
                        <m:e>
                          <m:r>
                            <a:rPr lang="en-CA" sz="1200" b="1" i="0" smtClean="0">
                              <a:solidFill>
                                <a:schemeClr val="tx1"/>
                              </a:solidFill>
                              <a:latin typeface="Cambria Math" panose="02040503050406030204" pitchFamily="18" charset="0"/>
                            </a:rPr>
                            <m:t>𝐂𝐎</m:t>
                          </m:r>
                        </m:e>
                        <m:sub>
                          <m:r>
                            <a:rPr lang="en-CA" sz="1200" b="1" i="0">
                              <a:solidFill>
                                <a:schemeClr val="tx1"/>
                              </a:solidFill>
                              <a:latin typeface="Cambria Math" panose="02040503050406030204" pitchFamily="18" charset="0"/>
                            </a:rPr>
                            <m:t>𝟐</m:t>
                          </m:r>
                        </m:sub>
                      </m:sSub>
                      <m:r>
                        <a:rPr lang="en-CA" sz="1200" b="1" i="0" smtClean="0">
                          <a:latin typeface="Cambria Math" panose="02040503050406030204" pitchFamily="18" charset="0"/>
                        </a:rPr>
                        <m:t>+</m:t>
                      </m:r>
                      <m:sSub>
                        <m:sSubPr>
                          <m:ctrlPr>
                            <a:rPr lang="en-CA" sz="1200" b="1" i="1" smtClean="0">
                              <a:latin typeface="Cambria Math" panose="02040503050406030204" pitchFamily="18" charset="0"/>
                            </a:rPr>
                          </m:ctrlPr>
                        </m:sSubPr>
                        <m:e>
                          <m:r>
                            <a:rPr lang="en-CA" sz="1200" b="1" i="0" smtClean="0">
                              <a:latin typeface="Cambria Math" panose="02040503050406030204" pitchFamily="18" charset="0"/>
                            </a:rPr>
                            <m:t>𝐇</m:t>
                          </m:r>
                        </m:e>
                        <m:sub>
                          <m:r>
                            <a:rPr lang="en-CA" sz="1200" b="1" i="0" smtClean="0">
                              <a:latin typeface="Cambria Math" panose="02040503050406030204" pitchFamily="18" charset="0"/>
                            </a:rPr>
                            <m:t>𝟐</m:t>
                          </m:r>
                        </m:sub>
                      </m:sSub>
                      <m:r>
                        <a:rPr lang="en-CA" sz="1200" b="1" i="0" smtClean="0">
                          <a:latin typeface="Cambria Math" panose="02040503050406030204" pitchFamily="18" charset="0"/>
                        </a:rPr>
                        <m:t>𝐎</m:t>
                      </m:r>
                      <m:r>
                        <a:rPr lang="en-CA" sz="1200" b="1" i="0" smtClean="0">
                          <a:latin typeface="Cambria Math" panose="02040503050406030204" pitchFamily="18" charset="0"/>
                        </a:rPr>
                        <m:t>+</m:t>
                      </m:r>
                      <m:r>
                        <a:rPr lang="en-CA" sz="1200" b="1" i="0" smtClean="0">
                          <a:latin typeface="Cambria Math" panose="02040503050406030204" pitchFamily="18" charset="0"/>
                        </a:rPr>
                        <m:t>𝟐</m:t>
                      </m:r>
                      <m:sSup>
                        <m:sSupPr>
                          <m:ctrlPr>
                            <a:rPr lang="en-CA" sz="1200" b="1" i="1" smtClean="0">
                              <a:latin typeface="Cambria Math" panose="02040503050406030204" pitchFamily="18" charset="0"/>
                            </a:rPr>
                          </m:ctrlPr>
                        </m:sSupPr>
                        <m:e>
                          <m:r>
                            <a:rPr lang="en-CA" sz="1200" b="1" i="0" smtClean="0">
                              <a:latin typeface="Cambria Math" panose="02040503050406030204" pitchFamily="18" charset="0"/>
                            </a:rPr>
                            <m:t>𝐞</m:t>
                          </m:r>
                        </m:e>
                        <m:sup>
                          <m:r>
                            <a:rPr lang="en-CA" sz="1200" b="1" i="0" smtClean="0">
                              <a:latin typeface="Cambria Math" panose="02040503050406030204" pitchFamily="18" charset="0"/>
                            </a:rPr>
                            <m:t>−</m:t>
                          </m:r>
                        </m:sup>
                      </m:sSup>
                      <m:r>
                        <a:rPr lang="en-CA" sz="1200" b="1" i="0">
                          <a:latin typeface="Cambria Math" panose="02040503050406030204" pitchFamily="18" charset="0"/>
                        </a:rPr>
                        <m:t>→</m:t>
                      </m:r>
                      <m:r>
                        <a:rPr lang="en-CA" sz="1200" b="1" i="0" smtClean="0">
                          <a:latin typeface="Cambria Math" panose="02040503050406030204" pitchFamily="18" charset="0"/>
                        </a:rPr>
                        <m:t>𝐂𝐎</m:t>
                      </m:r>
                      <m:r>
                        <a:rPr lang="en-CA" sz="1200" b="1" i="0">
                          <a:latin typeface="Cambria Math" panose="02040503050406030204" pitchFamily="18" charset="0"/>
                        </a:rPr>
                        <m:t>+</m:t>
                      </m:r>
                      <m:r>
                        <a:rPr lang="en-CA" sz="1200" b="1" i="0">
                          <a:latin typeface="Cambria Math" panose="02040503050406030204" pitchFamily="18" charset="0"/>
                        </a:rPr>
                        <m:t>𝟐</m:t>
                      </m:r>
                      <m:sSup>
                        <m:sSupPr>
                          <m:ctrlPr>
                            <a:rPr lang="en-CA" sz="1200" b="1" i="1">
                              <a:solidFill>
                                <a:srgbClr val="836967"/>
                              </a:solidFill>
                              <a:latin typeface="Cambria Math" panose="02040503050406030204" pitchFamily="18" charset="0"/>
                            </a:rPr>
                          </m:ctrlPr>
                        </m:sSupPr>
                        <m:e>
                          <m:r>
                            <a:rPr lang="en-CA" sz="1200" b="1" i="0" smtClean="0">
                              <a:latin typeface="Cambria Math" panose="02040503050406030204" pitchFamily="18" charset="0"/>
                            </a:rPr>
                            <m:t>𝐎𝐇</m:t>
                          </m:r>
                        </m:e>
                        <m:sup>
                          <m:r>
                            <a:rPr lang="en-CA" sz="1200" b="1" i="0">
                              <a:latin typeface="Cambria Math" panose="02040503050406030204" pitchFamily="18" charset="0"/>
                            </a:rPr>
                            <m:t>−</m:t>
                          </m:r>
                        </m:sup>
                      </m:sSup>
                    </m:oMath>
                  </m:oMathPara>
                </a14:m>
                <a:endParaRPr lang="en-CA" sz="1200" b="1" dirty="0"/>
              </a:p>
            </p:txBody>
          </p:sp>
        </mc:Choice>
        <mc:Fallback xmlns="">
          <p:sp>
            <p:nvSpPr>
              <p:cNvPr id="287" name="TextBox 286">
                <a:extLst>
                  <a:ext uri="{FF2B5EF4-FFF2-40B4-BE49-F238E27FC236}">
                    <a16:creationId xmlns:a16="http://schemas.microsoft.com/office/drawing/2014/main" id="{1019E1A8-3CC7-E45F-536B-1C7F4313C939}"/>
                  </a:ext>
                </a:extLst>
              </p:cNvPr>
              <p:cNvSpPr txBox="1">
                <a:spLocks noRot="1" noChangeAspect="1" noMove="1" noResize="1" noEditPoints="1" noAdjustHandles="1" noChangeArrowheads="1" noChangeShapeType="1" noTextEdit="1"/>
              </p:cNvSpPr>
              <p:nvPr/>
            </p:nvSpPr>
            <p:spPr>
              <a:xfrm>
                <a:off x="4006800" y="3575935"/>
                <a:ext cx="2456117" cy="276999"/>
              </a:xfrm>
              <a:prstGeom prst="rect">
                <a:avLst/>
              </a:prstGeom>
              <a:blipFill>
                <a:blip r:embed="rId3"/>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88" name="TextBox 287">
                <a:extLst>
                  <a:ext uri="{FF2B5EF4-FFF2-40B4-BE49-F238E27FC236}">
                    <a16:creationId xmlns:a16="http://schemas.microsoft.com/office/drawing/2014/main" id="{9BEBE0B3-3FF9-D7EB-7162-6C223F35DB16}"/>
                  </a:ext>
                </a:extLst>
              </p:cNvPr>
              <p:cNvSpPr txBox="1"/>
              <p:nvPr/>
            </p:nvSpPr>
            <p:spPr>
              <a:xfrm>
                <a:off x="3833059" y="3820670"/>
                <a:ext cx="2456117"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1200" b="1" i="1" smtClean="0">
                              <a:latin typeface="Cambria Math" panose="02040503050406030204" pitchFamily="18" charset="0"/>
                            </a:rPr>
                          </m:ctrlPr>
                        </m:sSubPr>
                        <m:e>
                          <m:r>
                            <a:rPr lang="en-CA" sz="1200" b="1" i="0" smtClean="0">
                              <a:latin typeface="Cambria Math" panose="02040503050406030204" pitchFamily="18" charset="0"/>
                            </a:rPr>
                            <m:t>𝟐𝐇</m:t>
                          </m:r>
                        </m:e>
                        <m:sub>
                          <m:r>
                            <a:rPr lang="en-CA" sz="1200" b="1" i="0" smtClean="0">
                              <a:latin typeface="Cambria Math" panose="02040503050406030204" pitchFamily="18" charset="0"/>
                            </a:rPr>
                            <m:t>𝟐</m:t>
                          </m:r>
                        </m:sub>
                      </m:sSub>
                      <m:r>
                        <a:rPr lang="en-CA" sz="1200" b="1" i="0" smtClean="0">
                          <a:latin typeface="Cambria Math" panose="02040503050406030204" pitchFamily="18" charset="0"/>
                        </a:rPr>
                        <m:t>𝐎</m:t>
                      </m:r>
                      <m:r>
                        <a:rPr lang="en-CA" sz="1200" b="1" i="0" smtClean="0">
                          <a:latin typeface="Cambria Math" panose="02040503050406030204" pitchFamily="18" charset="0"/>
                        </a:rPr>
                        <m:t>+</m:t>
                      </m:r>
                      <m:r>
                        <a:rPr lang="en-CA" sz="1200" b="1" i="0" smtClean="0">
                          <a:latin typeface="Cambria Math" panose="02040503050406030204" pitchFamily="18" charset="0"/>
                        </a:rPr>
                        <m:t>𝟐</m:t>
                      </m:r>
                      <m:sSup>
                        <m:sSupPr>
                          <m:ctrlPr>
                            <a:rPr lang="en-CA" sz="1200" b="1" i="1" smtClean="0">
                              <a:latin typeface="Cambria Math" panose="02040503050406030204" pitchFamily="18" charset="0"/>
                            </a:rPr>
                          </m:ctrlPr>
                        </m:sSupPr>
                        <m:e>
                          <m:r>
                            <a:rPr lang="en-CA" sz="1200" b="1" i="0" smtClean="0">
                              <a:latin typeface="Cambria Math" panose="02040503050406030204" pitchFamily="18" charset="0"/>
                            </a:rPr>
                            <m:t>𝐞</m:t>
                          </m:r>
                        </m:e>
                        <m:sup>
                          <m:r>
                            <a:rPr lang="en-CA" sz="1200" b="1" i="0" smtClean="0">
                              <a:latin typeface="Cambria Math" panose="02040503050406030204" pitchFamily="18" charset="0"/>
                            </a:rPr>
                            <m:t>−</m:t>
                          </m:r>
                        </m:sup>
                      </m:sSup>
                      <m:r>
                        <a:rPr lang="en-CA" sz="1200" b="1" i="0">
                          <a:latin typeface="Cambria Math" panose="02040503050406030204" pitchFamily="18" charset="0"/>
                        </a:rPr>
                        <m:t>→</m:t>
                      </m:r>
                      <m:sSub>
                        <m:sSubPr>
                          <m:ctrlPr>
                            <a:rPr lang="en-CA" sz="1200" b="1" i="1" smtClean="0">
                              <a:latin typeface="Cambria Math" panose="02040503050406030204" pitchFamily="18" charset="0"/>
                            </a:rPr>
                          </m:ctrlPr>
                        </m:sSubPr>
                        <m:e>
                          <m:r>
                            <a:rPr lang="en-CA" sz="1200" b="1" i="0" smtClean="0">
                              <a:latin typeface="Cambria Math" panose="02040503050406030204" pitchFamily="18" charset="0"/>
                            </a:rPr>
                            <m:t>𝐇</m:t>
                          </m:r>
                        </m:e>
                        <m:sub>
                          <m:r>
                            <a:rPr lang="en-CA" sz="1200" b="1" i="0" smtClean="0">
                              <a:latin typeface="Cambria Math" panose="02040503050406030204" pitchFamily="18" charset="0"/>
                            </a:rPr>
                            <m:t>𝟐</m:t>
                          </m:r>
                        </m:sub>
                      </m:sSub>
                      <m:r>
                        <a:rPr lang="en-CA" sz="1200" b="1" i="0">
                          <a:latin typeface="Cambria Math" panose="02040503050406030204" pitchFamily="18" charset="0"/>
                        </a:rPr>
                        <m:t>+</m:t>
                      </m:r>
                      <m:r>
                        <a:rPr lang="en-CA" sz="1200" b="1" i="0">
                          <a:latin typeface="Cambria Math" panose="02040503050406030204" pitchFamily="18" charset="0"/>
                        </a:rPr>
                        <m:t>𝟐</m:t>
                      </m:r>
                      <m:sSup>
                        <m:sSupPr>
                          <m:ctrlPr>
                            <a:rPr lang="en-CA" sz="1200" b="1" i="1">
                              <a:solidFill>
                                <a:srgbClr val="836967"/>
                              </a:solidFill>
                              <a:latin typeface="Cambria Math" panose="02040503050406030204" pitchFamily="18" charset="0"/>
                            </a:rPr>
                          </m:ctrlPr>
                        </m:sSupPr>
                        <m:e>
                          <m:r>
                            <a:rPr lang="en-CA" sz="1200" b="1" i="0" smtClean="0">
                              <a:latin typeface="Cambria Math" panose="02040503050406030204" pitchFamily="18" charset="0"/>
                            </a:rPr>
                            <m:t>𝐎𝐇</m:t>
                          </m:r>
                        </m:e>
                        <m:sup>
                          <m:r>
                            <a:rPr lang="en-CA" sz="1200" b="1" i="0">
                              <a:latin typeface="Cambria Math" panose="02040503050406030204" pitchFamily="18" charset="0"/>
                            </a:rPr>
                            <m:t>−</m:t>
                          </m:r>
                        </m:sup>
                      </m:sSup>
                    </m:oMath>
                  </m:oMathPara>
                </a14:m>
                <a:endParaRPr lang="en-CA" sz="1200" b="1" dirty="0"/>
              </a:p>
            </p:txBody>
          </p:sp>
        </mc:Choice>
        <mc:Fallback xmlns="">
          <p:sp>
            <p:nvSpPr>
              <p:cNvPr id="288" name="TextBox 287">
                <a:extLst>
                  <a:ext uri="{FF2B5EF4-FFF2-40B4-BE49-F238E27FC236}">
                    <a16:creationId xmlns:a16="http://schemas.microsoft.com/office/drawing/2014/main" id="{9BEBE0B3-3FF9-D7EB-7162-6C223F35DB16}"/>
                  </a:ext>
                </a:extLst>
              </p:cNvPr>
              <p:cNvSpPr txBox="1">
                <a:spLocks noRot="1" noChangeAspect="1" noMove="1" noResize="1" noEditPoints="1" noAdjustHandles="1" noChangeArrowheads="1" noChangeShapeType="1" noTextEdit="1"/>
              </p:cNvSpPr>
              <p:nvPr/>
            </p:nvSpPr>
            <p:spPr>
              <a:xfrm>
                <a:off x="3833059" y="3820670"/>
                <a:ext cx="2456117" cy="276999"/>
              </a:xfrm>
              <a:prstGeom prst="rect">
                <a:avLst/>
              </a:prstGeom>
              <a:blipFill>
                <a:blip r:embed="rId4"/>
                <a:stretch>
                  <a:fillRect/>
                </a:stretch>
              </a:blipFill>
            </p:spPr>
            <p:txBody>
              <a:bodyPr/>
              <a:lstStyle/>
              <a:p>
                <a:r>
                  <a:rPr lang="en-CA">
                    <a:noFill/>
                  </a:rPr>
                  <a:t> </a:t>
                </a:r>
              </a:p>
            </p:txBody>
          </p:sp>
        </mc:Fallback>
      </mc:AlternateContent>
      <p:grpSp>
        <p:nvGrpSpPr>
          <p:cNvPr id="289" name="Group 288">
            <a:extLst>
              <a:ext uri="{FF2B5EF4-FFF2-40B4-BE49-F238E27FC236}">
                <a16:creationId xmlns:a16="http://schemas.microsoft.com/office/drawing/2014/main" id="{1E3798A5-FC5D-10CA-E45D-C6064FE8CAAC}"/>
              </a:ext>
            </a:extLst>
          </p:cNvPr>
          <p:cNvGrpSpPr/>
          <p:nvPr/>
        </p:nvGrpSpPr>
        <p:grpSpPr>
          <a:xfrm rot="19663160">
            <a:off x="10048669" y="1876243"/>
            <a:ext cx="234885" cy="173401"/>
            <a:chOff x="2002547" y="2716275"/>
            <a:chExt cx="641230" cy="463634"/>
          </a:xfrm>
        </p:grpSpPr>
        <p:sp>
          <p:nvSpPr>
            <p:cNvPr id="290" name="Oval 289">
              <a:extLst>
                <a:ext uri="{FF2B5EF4-FFF2-40B4-BE49-F238E27FC236}">
                  <a16:creationId xmlns:a16="http://schemas.microsoft.com/office/drawing/2014/main" id="{CD257266-6762-A41D-855E-F6FC9BCCE5CE}"/>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91" name="Oval 290">
              <a:extLst>
                <a:ext uri="{FF2B5EF4-FFF2-40B4-BE49-F238E27FC236}">
                  <a16:creationId xmlns:a16="http://schemas.microsoft.com/office/drawing/2014/main" id="{ADC0C96D-9C28-E413-E6F4-844C88AB5F05}"/>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92" name="Oval 291">
              <a:extLst>
                <a:ext uri="{FF2B5EF4-FFF2-40B4-BE49-F238E27FC236}">
                  <a16:creationId xmlns:a16="http://schemas.microsoft.com/office/drawing/2014/main" id="{463F4BE5-D5E3-5B70-66BA-AF218929E977}"/>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93" name="Group 292">
            <a:extLst>
              <a:ext uri="{FF2B5EF4-FFF2-40B4-BE49-F238E27FC236}">
                <a16:creationId xmlns:a16="http://schemas.microsoft.com/office/drawing/2014/main" id="{76E1FF4D-60E3-311A-0CD7-BF8F09F95441}"/>
              </a:ext>
            </a:extLst>
          </p:cNvPr>
          <p:cNvGrpSpPr/>
          <p:nvPr/>
        </p:nvGrpSpPr>
        <p:grpSpPr>
          <a:xfrm rot="19663160">
            <a:off x="10127544" y="3061923"/>
            <a:ext cx="234885" cy="173401"/>
            <a:chOff x="2002547" y="2716275"/>
            <a:chExt cx="641230" cy="463634"/>
          </a:xfrm>
        </p:grpSpPr>
        <p:sp>
          <p:nvSpPr>
            <p:cNvPr id="294" name="Oval 293">
              <a:extLst>
                <a:ext uri="{FF2B5EF4-FFF2-40B4-BE49-F238E27FC236}">
                  <a16:creationId xmlns:a16="http://schemas.microsoft.com/office/drawing/2014/main" id="{B53AA947-2316-544D-7188-60F009D1F253}"/>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95" name="Oval 294">
              <a:extLst>
                <a:ext uri="{FF2B5EF4-FFF2-40B4-BE49-F238E27FC236}">
                  <a16:creationId xmlns:a16="http://schemas.microsoft.com/office/drawing/2014/main" id="{300739B2-4915-68F4-5956-FD30917A5D23}"/>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96" name="Oval 295">
              <a:extLst>
                <a:ext uri="{FF2B5EF4-FFF2-40B4-BE49-F238E27FC236}">
                  <a16:creationId xmlns:a16="http://schemas.microsoft.com/office/drawing/2014/main" id="{B343E134-8938-FCA1-AFD4-55511E5567B5}"/>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97" name="Group 296">
            <a:extLst>
              <a:ext uri="{FF2B5EF4-FFF2-40B4-BE49-F238E27FC236}">
                <a16:creationId xmlns:a16="http://schemas.microsoft.com/office/drawing/2014/main" id="{39544122-AD32-BBB6-B550-BB943B307E38}"/>
              </a:ext>
            </a:extLst>
          </p:cNvPr>
          <p:cNvGrpSpPr/>
          <p:nvPr/>
        </p:nvGrpSpPr>
        <p:grpSpPr>
          <a:xfrm rot="19663160">
            <a:off x="10101091" y="3905261"/>
            <a:ext cx="234885" cy="173401"/>
            <a:chOff x="2002547" y="2716275"/>
            <a:chExt cx="641230" cy="463634"/>
          </a:xfrm>
        </p:grpSpPr>
        <p:sp>
          <p:nvSpPr>
            <p:cNvPr id="298" name="Oval 297">
              <a:extLst>
                <a:ext uri="{FF2B5EF4-FFF2-40B4-BE49-F238E27FC236}">
                  <a16:creationId xmlns:a16="http://schemas.microsoft.com/office/drawing/2014/main" id="{EE798303-6202-3E83-F2A1-D3CBDFE11F36}"/>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99" name="Oval 298">
              <a:extLst>
                <a:ext uri="{FF2B5EF4-FFF2-40B4-BE49-F238E27FC236}">
                  <a16:creationId xmlns:a16="http://schemas.microsoft.com/office/drawing/2014/main" id="{296A3278-F12E-4228-E764-363CC9A817F5}"/>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0" name="Oval 299">
              <a:extLst>
                <a:ext uri="{FF2B5EF4-FFF2-40B4-BE49-F238E27FC236}">
                  <a16:creationId xmlns:a16="http://schemas.microsoft.com/office/drawing/2014/main" id="{EC0491B8-E16E-84C5-6B67-C0C049A0A87A}"/>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301" name="Group 300">
            <a:extLst>
              <a:ext uri="{FF2B5EF4-FFF2-40B4-BE49-F238E27FC236}">
                <a16:creationId xmlns:a16="http://schemas.microsoft.com/office/drawing/2014/main" id="{39DBFE7C-C6B7-50BF-14E0-9CCE4A3CB54E}"/>
              </a:ext>
            </a:extLst>
          </p:cNvPr>
          <p:cNvGrpSpPr/>
          <p:nvPr/>
        </p:nvGrpSpPr>
        <p:grpSpPr>
          <a:xfrm rot="19663160">
            <a:off x="10124509" y="4811836"/>
            <a:ext cx="234885" cy="173401"/>
            <a:chOff x="2002547" y="2716275"/>
            <a:chExt cx="641230" cy="463634"/>
          </a:xfrm>
        </p:grpSpPr>
        <p:sp>
          <p:nvSpPr>
            <p:cNvPr id="302" name="Oval 301">
              <a:extLst>
                <a:ext uri="{FF2B5EF4-FFF2-40B4-BE49-F238E27FC236}">
                  <a16:creationId xmlns:a16="http://schemas.microsoft.com/office/drawing/2014/main" id="{92693252-44D8-1EF3-2DCD-34375583057C}"/>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3" name="Oval 302">
              <a:extLst>
                <a:ext uri="{FF2B5EF4-FFF2-40B4-BE49-F238E27FC236}">
                  <a16:creationId xmlns:a16="http://schemas.microsoft.com/office/drawing/2014/main" id="{F7661159-19CB-77C9-7B69-5DCFA2B3DBDA}"/>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4" name="Oval 303">
              <a:extLst>
                <a:ext uri="{FF2B5EF4-FFF2-40B4-BE49-F238E27FC236}">
                  <a16:creationId xmlns:a16="http://schemas.microsoft.com/office/drawing/2014/main" id="{69F3166D-A38B-FD5B-DDE8-71B886BF5B6A}"/>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305" name="TextBox 304">
            <a:extLst>
              <a:ext uri="{FF2B5EF4-FFF2-40B4-BE49-F238E27FC236}">
                <a16:creationId xmlns:a16="http://schemas.microsoft.com/office/drawing/2014/main" id="{D8547403-45DF-8CF9-7B1B-D8752A662938}"/>
              </a:ext>
            </a:extLst>
          </p:cNvPr>
          <p:cNvSpPr txBox="1"/>
          <p:nvPr/>
        </p:nvSpPr>
        <p:spPr>
          <a:xfrm>
            <a:off x="10606279" y="1723405"/>
            <a:ext cx="633087"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CO</a:t>
            </a:r>
            <a:r>
              <a:rPr lang="en-CA" sz="1600" b="1" baseline="-25000" dirty="0">
                <a:latin typeface="Arial" panose="020B0604020202020204" pitchFamily="34" charset="0"/>
                <a:cs typeface="Arial" panose="020B0604020202020204" pitchFamily="34" charset="0"/>
              </a:rPr>
              <a:t>2</a:t>
            </a:r>
            <a:endParaRPr lang="en-CA" sz="1600" b="1" dirty="0">
              <a:latin typeface="Arial" panose="020B0604020202020204" pitchFamily="34" charset="0"/>
              <a:cs typeface="Arial" panose="020B0604020202020204" pitchFamily="34" charset="0"/>
            </a:endParaRPr>
          </a:p>
        </p:txBody>
      </p:sp>
      <p:sp>
        <p:nvSpPr>
          <p:cNvPr id="306" name="Arc 305">
            <a:extLst>
              <a:ext uri="{FF2B5EF4-FFF2-40B4-BE49-F238E27FC236}">
                <a16:creationId xmlns:a16="http://schemas.microsoft.com/office/drawing/2014/main" id="{13C15D72-E01E-F7B1-CBE0-E63F9EEF8FCA}"/>
              </a:ext>
            </a:extLst>
          </p:cNvPr>
          <p:cNvSpPr/>
          <p:nvPr/>
        </p:nvSpPr>
        <p:spPr>
          <a:xfrm rot="16901988">
            <a:off x="10266594" y="1550067"/>
            <a:ext cx="532447" cy="716009"/>
          </a:xfrm>
          <a:prstGeom prst="arc">
            <a:avLst>
              <a:gd name="adj1" fmla="val 16200000"/>
              <a:gd name="adj2" fmla="val 2679225"/>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CA" dirty="0"/>
          </a:p>
        </p:txBody>
      </p:sp>
      <p:grpSp>
        <p:nvGrpSpPr>
          <p:cNvPr id="313" name="Group 312">
            <a:extLst>
              <a:ext uri="{FF2B5EF4-FFF2-40B4-BE49-F238E27FC236}">
                <a16:creationId xmlns:a16="http://schemas.microsoft.com/office/drawing/2014/main" id="{1E873E53-0F58-B4BF-CF4C-38092E41235A}"/>
              </a:ext>
            </a:extLst>
          </p:cNvPr>
          <p:cNvGrpSpPr/>
          <p:nvPr/>
        </p:nvGrpSpPr>
        <p:grpSpPr>
          <a:xfrm>
            <a:off x="8154659" y="2171885"/>
            <a:ext cx="219990" cy="138953"/>
            <a:chOff x="8154659" y="2171885"/>
            <a:chExt cx="219990" cy="138953"/>
          </a:xfrm>
        </p:grpSpPr>
        <p:grpSp>
          <p:nvGrpSpPr>
            <p:cNvPr id="307" name="Group 306">
              <a:extLst>
                <a:ext uri="{FF2B5EF4-FFF2-40B4-BE49-F238E27FC236}">
                  <a16:creationId xmlns:a16="http://schemas.microsoft.com/office/drawing/2014/main" id="{F756C1C0-7F76-1E0A-878C-38F383736FEC}"/>
                </a:ext>
              </a:extLst>
            </p:cNvPr>
            <p:cNvGrpSpPr/>
            <p:nvPr/>
          </p:nvGrpSpPr>
          <p:grpSpPr>
            <a:xfrm rot="9496121">
              <a:off x="8213072" y="2171885"/>
              <a:ext cx="161577" cy="138953"/>
              <a:chOff x="2002547" y="2643281"/>
              <a:chExt cx="584749" cy="492522"/>
            </a:xfrm>
          </p:grpSpPr>
          <p:sp>
            <p:nvSpPr>
              <p:cNvPr id="308" name="Oval 307">
                <a:extLst>
                  <a:ext uri="{FF2B5EF4-FFF2-40B4-BE49-F238E27FC236}">
                    <a16:creationId xmlns:a16="http://schemas.microsoft.com/office/drawing/2014/main" id="{EC4C12AB-84D0-E277-6546-AC3A250C1EFA}"/>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9" name="Oval 308">
                <a:extLst>
                  <a:ext uri="{FF2B5EF4-FFF2-40B4-BE49-F238E27FC236}">
                    <a16:creationId xmlns:a16="http://schemas.microsoft.com/office/drawing/2014/main" id="{148E6823-9628-257A-5552-CE203171A5A7}"/>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311" name="Oval 310">
              <a:extLst>
                <a:ext uri="{FF2B5EF4-FFF2-40B4-BE49-F238E27FC236}">
                  <a16:creationId xmlns:a16="http://schemas.microsoft.com/office/drawing/2014/main" id="{2F535C7D-BDF7-9CF1-93B9-3A898BC65C4A}"/>
                </a:ext>
              </a:extLst>
            </p:cNvPr>
            <p:cNvSpPr/>
            <p:nvPr/>
          </p:nvSpPr>
          <p:spPr>
            <a:xfrm rot="9496121">
              <a:off x="8154659" y="2200520"/>
              <a:ext cx="80323" cy="81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314" name="Group 313">
            <a:extLst>
              <a:ext uri="{FF2B5EF4-FFF2-40B4-BE49-F238E27FC236}">
                <a16:creationId xmlns:a16="http://schemas.microsoft.com/office/drawing/2014/main" id="{64AA81BE-625E-AA54-E917-574DC31C02C3}"/>
              </a:ext>
            </a:extLst>
          </p:cNvPr>
          <p:cNvGrpSpPr/>
          <p:nvPr/>
        </p:nvGrpSpPr>
        <p:grpSpPr>
          <a:xfrm>
            <a:off x="8167349" y="3398442"/>
            <a:ext cx="219990" cy="138953"/>
            <a:chOff x="8154659" y="2171885"/>
            <a:chExt cx="219990" cy="138953"/>
          </a:xfrm>
        </p:grpSpPr>
        <p:grpSp>
          <p:nvGrpSpPr>
            <p:cNvPr id="315" name="Group 314">
              <a:extLst>
                <a:ext uri="{FF2B5EF4-FFF2-40B4-BE49-F238E27FC236}">
                  <a16:creationId xmlns:a16="http://schemas.microsoft.com/office/drawing/2014/main" id="{7DF6BC67-E218-8BF5-54FE-4E2E360110E2}"/>
                </a:ext>
              </a:extLst>
            </p:cNvPr>
            <p:cNvGrpSpPr/>
            <p:nvPr/>
          </p:nvGrpSpPr>
          <p:grpSpPr>
            <a:xfrm rot="9496121">
              <a:off x="8213072" y="2171885"/>
              <a:ext cx="161577" cy="138953"/>
              <a:chOff x="2002547" y="2643281"/>
              <a:chExt cx="584749" cy="492522"/>
            </a:xfrm>
          </p:grpSpPr>
          <p:sp>
            <p:nvSpPr>
              <p:cNvPr id="317" name="Oval 316">
                <a:extLst>
                  <a:ext uri="{FF2B5EF4-FFF2-40B4-BE49-F238E27FC236}">
                    <a16:creationId xmlns:a16="http://schemas.microsoft.com/office/drawing/2014/main" id="{3D7EE5A3-5C52-0EBB-8F52-9F86C478F3F6}"/>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8" name="Oval 317">
                <a:extLst>
                  <a:ext uri="{FF2B5EF4-FFF2-40B4-BE49-F238E27FC236}">
                    <a16:creationId xmlns:a16="http://schemas.microsoft.com/office/drawing/2014/main" id="{67C62CF8-4F75-A54F-E0DC-6F8302408CFF}"/>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316" name="Oval 315">
              <a:extLst>
                <a:ext uri="{FF2B5EF4-FFF2-40B4-BE49-F238E27FC236}">
                  <a16:creationId xmlns:a16="http://schemas.microsoft.com/office/drawing/2014/main" id="{EF2D0AFF-2E56-92C9-FEAE-B49C3C6C7D78}"/>
                </a:ext>
              </a:extLst>
            </p:cNvPr>
            <p:cNvSpPr/>
            <p:nvPr/>
          </p:nvSpPr>
          <p:spPr>
            <a:xfrm rot="9496121">
              <a:off x="8154659" y="2200520"/>
              <a:ext cx="80323" cy="81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319" name="Group 318">
            <a:extLst>
              <a:ext uri="{FF2B5EF4-FFF2-40B4-BE49-F238E27FC236}">
                <a16:creationId xmlns:a16="http://schemas.microsoft.com/office/drawing/2014/main" id="{84B15DD3-667B-4E3C-B5CE-6612CFC7CA09}"/>
              </a:ext>
            </a:extLst>
          </p:cNvPr>
          <p:cNvGrpSpPr/>
          <p:nvPr/>
        </p:nvGrpSpPr>
        <p:grpSpPr>
          <a:xfrm>
            <a:off x="8171370" y="4871316"/>
            <a:ext cx="219990" cy="138953"/>
            <a:chOff x="8154659" y="2171885"/>
            <a:chExt cx="219990" cy="138953"/>
          </a:xfrm>
        </p:grpSpPr>
        <p:grpSp>
          <p:nvGrpSpPr>
            <p:cNvPr id="320" name="Group 319">
              <a:extLst>
                <a:ext uri="{FF2B5EF4-FFF2-40B4-BE49-F238E27FC236}">
                  <a16:creationId xmlns:a16="http://schemas.microsoft.com/office/drawing/2014/main" id="{5503627C-9200-1CDF-EB82-8F0478A06216}"/>
                </a:ext>
              </a:extLst>
            </p:cNvPr>
            <p:cNvGrpSpPr/>
            <p:nvPr/>
          </p:nvGrpSpPr>
          <p:grpSpPr>
            <a:xfrm rot="9496121">
              <a:off x="8213072" y="2171885"/>
              <a:ext cx="161577" cy="138953"/>
              <a:chOff x="2002547" y="2643281"/>
              <a:chExt cx="584749" cy="492522"/>
            </a:xfrm>
          </p:grpSpPr>
          <p:sp>
            <p:nvSpPr>
              <p:cNvPr id="322" name="Oval 321">
                <a:extLst>
                  <a:ext uri="{FF2B5EF4-FFF2-40B4-BE49-F238E27FC236}">
                    <a16:creationId xmlns:a16="http://schemas.microsoft.com/office/drawing/2014/main" id="{A01CCE7E-C022-C31D-D9B8-7E01B6D0EFCD}"/>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3" name="Oval 322">
                <a:extLst>
                  <a:ext uri="{FF2B5EF4-FFF2-40B4-BE49-F238E27FC236}">
                    <a16:creationId xmlns:a16="http://schemas.microsoft.com/office/drawing/2014/main" id="{537960BB-0376-95FF-BC66-EFCDFF6EDC0A}"/>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321" name="Oval 320">
              <a:extLst>
                <a:ext uri="{FF2B5EF4-FFF2-40B4-BE49-F238E27FC236}">
                  <a16:creationId xmlns:a16="http://schemas.microsoft.com/office/drawing/2014/main" id="{8148D625-79E1-1977-2789-70CBE46FDE6B}"/>
                </a:ext>
              </a:extLst>
            </p:cNvPr>
            <p:cNvSpPr/>
            <p:nvPr/>
          </p:nvSpPr>
          <p:spPr>
            <a:xfrm rot="9496121">
              <a:off x="8154659" y="2200520"/>
              <a:ext cx="80323" cy="81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324" name="TextBox 323">
            <a:extLst>
              <a:ext uri="{FF2B5EF4-FFF2-40B4-BE49-F238E27FC236}">
                <a16:creationId xmlns:a16="http://schemas.microsoft.com/office/drawing/2014/main" id="{9CCD47DC-2AFE-C740-7B3E-8D9D2FB0895A}"/>
              </a:ext>
            </a:extLst>
          </p:cNvPr>
          <p:cNvSpPr txBox="1"/>
          <p:nvPr/>
        </p:nvSpPr>
        <p:spPr>
          <a:xfrm>
            <a:off x="7030402" y="3089084"/>
            <a:ext cx="633087"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H</a:t>
            </a:r>
            <a:r>
              <a:rPr lang="en-CA" sz="1600" b="1" baseline="-25000" dirty="0">
                <a:latin typeface="Arial" panose="020B0604020202020204" pitchFamily="34" charset="0"/>
                <a:cs typeface="Arial" panose="020B0604020202020204" pitchFamily="34" charset="0"/>
              </a:rPr>
              <a:t>2</a:t>
            </a:r>
            <a:r>
              <a:rPr lang="en-CA" sz="1600" b="1" dirty="0">
                <a:latin typeface="Arial" panose="020B0604020202020204" pitchFamily="34" charset="0"/>
                <a:cs typeface="Arial" panose="020B0604020202020204" pitchFamily="34" charset="0"/>
              </a:rPr>
              <a:t>O</a:t>
            </a:r>
          </a:p>
        </p:txBody>
      </p:sp>
      <p:sp>
        <p:nvSpPr>
          <p:cNvPr id="325" name="Arc 324">
            <a:extLst>
              <a:ext uri="{FF2B5EF4-FFF2-40B4-BE49-F238E27FC236}">
                <a16:creationId xmlns:a16="http://schemas.microsoft.com/office/drawing/2014/main" id="{D4779B68-6638-4792-C213-8FFA40FF6646}"/>
              </a:ext>
            </a:extLst>
          </p:cNvPr>
          <p:cNvSpPr/>
          <p:nvPr/>
        </p:nvSpPr>
        <p:spPr>
          <a:xfrm rot="4698012" flipH="1">
            <a:off x="7576861" y="3062329"/>
            <a:ext cx="532447" cy="716009"/>
          </a:xfrm>
          <a:prstGeom prst="arc">
            <a:avLst>
              <a:gd name="adj1" fmla="val 16200000"/>
              <a:gd name="adj2" fmla="val 2679225"/>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CA" dirty="0"/>
          </a:p>
        </p:txBody>
      </p:sp>
      <p:sp>
        <p:nvSpPr>
          <p:cNvPr id="329" name="Oval 328">
            <a:extLst>
              <a:ext uri="{FF2B5EF4-FFF2-40B4-BE49-F238E27FC236}">
                <a16:creationId xmlns:a16="http://schemas.microsoft.com/office/drawing/2014/main" id="{0A4219E4-7A51-BA08-50D8-F509056D2BE9}"/>
              </a:ext>
            </a:extLst>
          </p:cNvPr>
          <p:cNvSpPr/>
          <p:nvPr/>
        </p:nvSpPr>
        <p:spPr>
          <a:xfrm rot="9496121">
            <a:off x="8224678" y="3989840"/>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30" name="Oval 329">
            <a:extLst>
              <a:ext uri="{FF2B5EF4-FFF2-40B4-BE49-F238E27FC236}">
                <a16:creationId xmlns:a16="http://schemas.microsoft.com/office/drawing/2014/main" id="{E32703D6-0F48-3D13-52F6-1EC981E83B5A}"/>
              </a:ext>
            </a:extLst>
          </p:cNvPr>
          <p:cNvSpPr/>
          <p:nvPr/>
        </p:nvSpPr>
        <p:spPr>
          <a:xfrm rot="9496121">
            <a:off x="8268100" y="2578714"/>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4" name="Arc 223">
            <a:extLst>
              <a:ext uri="{FF2B5EF4-FFF2-40B4-BE49-F238E27FC236}">
                <a16:creationId xmlns:a16="http://schemas.microsoft.com/office/drawing/2014/main" id="{5DA4CDE2-7442-E446-0B06-392D46C0305D}"/>
              </a:ext>
            </a:extLst>
          </p:cNvPr>
          <p:cNvSpPr/>
          <p:nvPr/>
        </p:nvSpPr>
        <p:spPr>
          <a:xfrm rot="16901988">
            <a:off x="3848968" y="2671188"/>
            <a:ext cx="532447" cy="1407801"/>
          </a:xfrm>
          <a:prstGeom prst="arc">
            <a:avLst>
              <a:gd name="adj1" fmla="val 16200000"/>
              <a:gd name="adj2" fmla="val 2679225"/>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6" name="Footer Placeholder 3">
            <a:extLst>
              <a:ext uri="{FF2B5EF4-FFF2-40B4-BE49-F238E27FC236}">
                <a16:creationId xmlns:a16="http://schemas.microsoft.com/office/drawing/2014/main" id="{C45719A4-F5FD-CA96-17CF-33A2DB4AAB69}"/>
              </a:ext>
            </a:extLst>
          </p:cNvPr>
          <p:cNvSpPr txBox="1">
            <a:spLocks/>
          </p:cNvSpPr>
          <p:nvPr/>
        </p:nvSpPr>
        <p:spPr>
          <a:xfrm>
            <a:off x="3966946" y="6466593"/>
            <a:ext cx="4258107"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002F6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latin typeface="Arial" panose="020B0604020202020204" pitchFamily="34" charset="0"/>
                <a:cs typeface="Arial" panose="020B0604020202020204" pitchFamily="34" charset="0"/>
              </a:rPr>
              <a:t>Ashkan </a:t>
            </a:r>
            <a:r>
              <a:rPr lang="en-US" sz="1200" dirty="0" err="1">
                <a:latin typeface="Arial" panose="020B0604020202020204" pitchFamily="34" charset="0"/>
                <a:cs typeface="Arial" panose="020B0604020202020204" pitchFamily="34" charset="0"/>
              </a:rPr>
              <a:t>Irannezhad</a:t>
            </a:r>
            <a:r>
              <a:rPr lang="en-US" sz="1200" dirty="0">
                <a:latin typeface="Arial" panose="020B0604020202020204" pitchFamily="34" charset="0"/>
                <a:cs typeface="Arial" panose="020B0604020202020204" pitchFamily="34" charset="0"/>
              </a:rPr>
              <a:t>, PhD (Ashkan.Irannezhad@utoronto.ca)</a:t>
            </a:r>
          </a:p>
        </p:txBody>
      </p:sp>
      <p:sp>
        <p:nvSpPr>
          <p:cNvPr id="3" name="Arc 2">
            <a:extLst>
              <a:ext uri="{FF2B5EF4-FFF2-40B4-BE49-F238E27FC236}">
                <a16:creationId xmlns:a16="http://schemas.microsoft.com/office/drawing/2014/main" id="{7D747D97-124A-D4A8-9BF9-BE0245E38D34}"/>
              </a:ext>
            </a:extLst>
          </p:cNvPr>
          <p:cNvSpPr/>
          <p:nvPr/>
        </p:nvSpPr>
        <p:spPr>
          <a:xfrm rot="4698012" flipH="1">
            <a:off x="7622283" y="3680364"/>
            <a:ext cx="532447" cy="716009"/>
          </a:xfrm>
          <a:prstGeom prst="arc">
            <a:avLst>
              <a:gd name="adj1" fmla="val 16200000"/>
              <a:gd name="adj2" fmla="val 2679225"/>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CA" dirty="0"/>
          </a:p>
        </p:txBody>
      </p:sp>
      <p:sp>
        <p:nvSpPr>
          <p:cNvPr id="7" name="TextBox 6">
            <a:extLst>
              <a:ext uri="{FF2B5EF4-FFF2-40B4-BE49-F238E27FC236}">
                <a16:creationId xmlns:a16="http://schemas.microsoft.com/office/drawing/2014/main" id="{BD524D02-F495-D676-C40E-5F29B496E1D7}"/>
              </a:ext>
            </a:extLst>
          </p:cNvPr>
          <p:cNvSpPr txBox="1"/>
          <p:nvPr/>
        </p:nvSpPr>
        <p:spPr>
          <a:xfrm>
            <a:off x="7224175" y="3701847"/>
            <a:ext cx="532344" cy="369332"/>
          </a:xfrm>
          <a:prstGeom prst="rect">
            <a:avLst/>
          </a:prstGeom>
          <a:noFill/>
        </p:spPr>
        <p:txBody>
          <a:bodyPr wrap="square">
            <a:spAutoFit/>
          </a:bodyPr>
          <a:lstStyle/>
          <a:p>
            <a:r>
              <a:rPr lang="en-CA" sz="1800" b="1" dirty="0">
                <a:latin typeface="Arial" panose="020B0604020202020204" pitchFamily="34" charset="0"/>
                <a:cs typeface="Arial" panose="020B0604020202020204" pitchFamily="34" charset="0"/>
              </a:rPr>
              <a:t>K</a:t>
            </a:r>
            <a:r>
              <a:rPr lang="en-CA" sz="1800" b="1" baseline="30000" dirty="0">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6FEB0BF9-1A55-888E-10E4-FD02370A70B9}"/>
              </a:ext>
            </a:extLst>
          </p:cNvPr>
          <p:cNvSpPr txBox="1"/>
          <p:nvPr/>
        </p:nvSpPr>
        <p:spPr>
          <a:xfrm>
            <a:off x="711418" y="683855"/>
            <a:ext cx="10345355"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ea typeface="Aptos" panose="020B0004020202020204" pitchFamily="34" charset="0"/>
                <a:cs typeface="Arial" panose="020B0604020202020204" pitchFamily="34" charset="0"/>
              </a:rPr>
              <a:t>CO</a:t>
            </a:r>
            <a:r>
              <a:rPr lang="en-US" sz="2000" baseline="-25000" dirty="0">
                <a:ea typeface="Aptos" panose="020B0004020202020204" pitchFamily="34" charset="0"/>
                <a:cs typeface="Arial" panose="020B0604020202020204" pitchFamily="34" charset="0"/>
              </a:rPr>
              <a:t>2</a:t>
            </a:r>
            <a:r>
              <a:rPr lang="en-US" sz="2000" dirty="0"/>
              <a:t> </a:t>
            </a:r>
            <a:r>
              <a:rPr lang="en-US" sz="2000" dirty="0" err="1"/>
              <a:t>electrolyzers</a:t>
            </a:r>
            <a:r>
              <a:rPr lang="en-US" sz="2000" dirty="0"/>
              <a:t> operate through coupled mass transport, charge transfer, and electrochemical reaction mechanisms to convert CO</a:t>
            </a:r>
            <a:r>
              <a:rPr lang="en-US" sz="2000" baseline="-25000" dirty="0"/>
              <a:t>2</a:t>
            </a:r>
            <a:r>
              <a:rPr lang="en-US" sz="2000" dirty="0"/>
              <a:t> into value-added products such as CO.</a:t>
            </a:r>
          </a:p>
        </p:txBody>
      </p:sp>
      <p:sp>
        <p:nvSpPr>
          <p:cNvPr id="9" name="TextBox 8">
            <a:extLst>
              <a:ext uri="{FF2B5EF4-FFF2-40B4-BE49-F238E27FC236}">
                <a16:creationId xmlns:a16="http://schemas.microsoft.com/office/drawing/2014/main" id="{A4328899-C568-8A56-364D-232D5E0908EC}"/>
              </a:ext>
            </a:extLst>
          </p:cNvPr>
          <p:cNvSpPr txBox="1"/>
          <p:nvPr/>
        </p:nvSpPr>
        <p:spPr>
          <a:xfrm>
            <a:off x="8881468" y="2966955"/>
            <a:ext cx="679928" cy="253916"/>
          </a:xfrm>
          <a:prstGeom prst="rect">
            <a:avLst/>
          </a:prstGeom>
          <a:noFill/>
        </p:spPr>
        <p:txBody>
          <a:bodyPr wrap="square">
            <a:spAutoFit/>
          </a:bodyPr>
          <a:lstStyle/>
          <a:p>
            <a:r>
              <a:rPr lang="en-CA" sz="1000" b="1" dirty="0">
                <a:solidFill>
                  <a:schemeClr val="bg1"/>
                </a:solidFill>
                <a:latin typeface="Arial" panose="020B0604020202020204" pitchFamily="34" charset="0"/>
                <a:cs typeface="Arial" panose="020B0604020202020204" pitchFamily="34" charset="0"/>
              </a:rPr>
              <a:t>Catalyst</a:t>
            </a:r>
            <a:endParaRPr lang="en-CA" sz="1000" b="1" dirty="0">
              <a:solidFill>
                <a:schemeClr val="bg1"/>
              </a:solidFill>
            </a:endParaRPr>
          </a:p>
        </p:txBody>
      </p:sp>
      <p:grpSp>
        <p:nvGrpSpPr>
          <p:cNvPr id="10" name="Group 9">
            <a:extLst>
              <a:ext uri="{FF2B5EF4-FFF2-40B4-BE49-F238E27FC236}">
                <a16:creationId xmlns:a16="http://schemas.microsoft.com/office/drawing/2014/main" id="{8A8EE7CD-BA50-91F1-BAFE-F6501236726D}"/>
              </a:ext>
            </a:extLst>
          </p:cNvPr>
          <p:cNvGrpSpPr/>
          <p:nvPr/>
        </p:nvGrpSpPr>
        <p:grpSpPr>
          <a:xfrm>
            <a:off x="8271067" y="6174145"/>
            <a:ext cx="219990" cy="138953"/>
            <a:chOff x="8154659" y="2171885"/>
            <a:chExt cx="219990" cy="138953"/>
          </a:xfrm>
        </p:grpSpPr>
        <p:grpSp>
          <p:nvGrpSpPr>
            <p:cNvPr id="11" name="Group 10">
              <a:extLst>
                <a:ext uri="{FF2B5EF4-FFF2-40B4-BE49-F238E27FC236}">
                  <a16:creationId xmlns:a16="http://schemas.microsoft.com/office/drawing/2014/main" id="{C653019B-D7FC-1247-F240-16D86D5F7916}"/>
                </a:ext>
              </a:extLst>
            </p:cNvPr>
            <p:cNvGrpSpPr/>
            <p:nvPr/>
          </p:nvGrpSpPr>
          <p:grpSpPr>
            <a:xfrm rot="9496121">
              <a:off x="8213072" y="2171885"/>
              <a:ext cx="161577" cy="138953"/>
              <a:chOff x="2002547" y="2643281"/>
              <a:chExt cx="584749" cy="492522"/>
            </a:xfrm>
          </p:grpSpPr>
          <p:sp>
            <p:nvSpPr>
              <p:cNvPr id="13" name="Oval 12">
                <a:extLst>
                  <a:ext uri="{FF2B5EF4-FFF2-40B4-BE49-F238E27FC236}">
                    <a16:creationId xmlns:a16="http://schemas.microsoft.com/office/drawing/2014/main" id="{FBDCB6CF-CFF9-1EAB-C949-7CC4714ADA3B}"/>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Oval 13">
                <a:extLst>
                  <a:ext uri="{FF2B5EF4-FFF2-40B4-BE49-F238E27FC236}">
                    <a16:creationId xmlns:a16="http://schemas.microsoft.com/office/drawing/2014/main" id="{5D2EDC1D-5B5B-198B-9D1C-2C4D682C107A}"/>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2" name="Oval 11">
              <a:extLst>
                <a:ext uri="{FF2B5EF4-FFF2-40B4-BE49-F238E27FC236}">
                  <a16:creationId xmlns:a16="http://schemas.microsoft.com/office/drawing/2014/main" id="{7D76CD24-6C02-DEDB-9DD6-D7E4FE957F5A}"/>
                </a:ext>
              </a:extLst>
            </p:cNvPr>
            <p:cNvSpPr/>
            <p:nvPr/>
          </p:nvSpPr>
          <p:spPr>
            <a:xfrm rot="9496121">
              <a:off x="8154659" y="2200520"/>
              <a:ext cx="80323" cy="81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5" name="TextBox 14">
            <a:extLst>
              <a:ext uri="{FF2B5EF4-FFF2-40B4-BE49-F238E27FC236}">
                <a16:creationId xmlns:a16="http://schemas.microsoft.com/office/drawing/2014/main" id="{4EA1E97B-CABA-1410-212E-2041AC161A15}"/>
              </a:ext>
            </a:extLst>
          </p:cNvPr>
          <p:cNvSpPr txBox="1"/>
          <p:nvPr/>
        </p:nvSpPr>
        <p:spPr>
          <a:xfrm>
            <a:off x="7752446" y="6093714"/>
            <a:ext cx="669682"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H</a:t>
            </a:r>
            <a:r>
              <a:rPr lang="en-CA" sz="1600" b="1" baseline="-25000" dirty="0">
                <a:latin typeface="Arial" panose="020B0604020202020204" pitchFamily="34" charset="0"/>
                <a:cs typeface="Arial" panose="020B0604020202020204" pitchFamily="34" charset="0"/>
              </a:rPr>
              <a:t>2</a:t>
            </a:r>
            <a:r>
              <a:rPr lang="en-CA" sz="1600" b="1" dirty="0">
                <a:latin typeface="Arial" panose="020B0604020202020204" pitchFamily="34" charset="0"/>
                <a:cs typeface="Arial" panose="020B0604020202020204" pitchFamily="34" charset="0"/>
              </a:rPr>
              <a:t>O</a:t>
            </a:r>
          </a:p>
        </p:txBody>
      </p:sp>
      <p:sp>
        <p:nvSpPr>
          <p:cNvPr id="16" name="Oval 15">
            <a:extLst>
              <a:ext uri="{FF2B5EF4-FFF2-40B4-BE49-F238E27FC236}">
                <a16:creationId xmlns:a16="http://schemas.microsoft.com/office/drawing/2014/main" id="{378D84DC-1C17-DAE1-CBAF-C63C1DAA3288}"/>
              </a:ext>
            </a:extLst>
          </p:cNvPr>
          <p:cNvSpPr/>
          <p:nvPr/>
        </p:nvSpPr>
        <p:spPr>
          <a:xfrm rot="9496121">
            <a:off x="9023892" y="6205890"/>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TextBox 16">
            <a:extLst>
              <a:ext uri="{FF2B5EF4-FFF2-40B4-BE49-F238E27FC236}">
                <a16:creationId xmlns:a16="http://schemas.microsoft.com/office/drawing/2014/main" id="{F89C2D17-11AE-E6BE-60E2-CA4C1ACA9C6D}"/>
              </a:ext>
            </a:extLst>
          </p:cNvPr>
          <p:cNvSpPr txBox="1"/>
          <p:nvPr/>
        </p:nvSpPr>
        <p:spPr>
          <a:xfrm>
            <a:off x="8638559" y="6087422"/>
            <a:ext cx="532344" cy="338554"/>
          </a:xfrm>
          <a:prstGeom prst="rect">
            <a:avLst/>
          </a:prstGeom>
          <a:noFill/>
        </p:spPr>
        <p:txBody>
          <a:bodyPr wrap="square">
            <a:spAutoFit/>
          </a:bodyPr>
          <a:lstStyle/>
          <a:p>
            <a:r>
              <a:rPr lang="en-CA" sz="1600" b="1" dirty="0">
                <a:latin typeface="Arial" panose="020B0604020202020204" pitchFamily="34" charset="0"/>
                <a:cs typeface="Arial" panose="020B0604020202020204" pitchFamily="34" charset="0"/>
              </a:rPr>
              <a:t>K</a:t>
            </a:r>
            <a:r>
              <a:rPr lang="en-CA" sz="1600" b="1" baseline="30000" dirty="0">
                <a:latin typeface="Arial" panose="020B0604020202020204" pitchFamily="34" charset="0"/>
                <a:cs typeface="Arial" panose="020B0604020202020204" pitchFamily="34" charset="0"/>
              </a:rPr>
              <a:t>+</a:t>
            </a:r>
          </a:p>
        </p:txBody>
      </p:sp>
      <p:grpSp>
        <p:nvGrpSpPr>
          <p:cNvPr id="18" name="Group 17">
            <a:extLst>
              <a:ext uri="{FF2B5EF4-FFF2-40B4-BE49-F238E27FC236}">
                <a16:creationId xmlns:a16="http://schemas.microsoft.com/office/drawing/2014/main" id="{54F9ABF5-414F-784F-8205-9462BDC78584}"/>
              </a:ext>
            </a:extLst>
          </p:cNvPr>
          <p:cNvGrpSpPr/>
          <p:nvPr/>
        </p:nvGrpSpPr>
        <p:grpSpPr>
          <a:xfrm rot="19663160">
            <a:off x="9812362" y="6169281"/>
            <a:ext cx="234885" cy="173401"/>
            <a:chOff x="2002547" y="2716275"/>
            <a:chExt cx="641230" cy="463634"/>
          </a:xfrm>
        </p:grpSpPr>
        <p:sp>
          <p:nvSpPr>
            <p:cNvPr id="19" name="Oval 18">
              <a:extLst>
                <a:ext uri="{FF2B5EF4-FFF2-40B4-BE49-F238E27FC236}">
                  <a16:creationId xmlns:a16="http://schemas.microsoft.com/office/drawing/2014/main" id="{3FAD8991-A5B9-2DAB-26C4-19B85F5FFDBC}"/>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Oval 19">
              <a:extLst>
                <a:ext uri="{FF2B5EF4-FFF2-40B4-BE49-F238E27FC236}">
                  <a16:creationId xmlns:a16="http://schemas.microsoft.com/office/drawing/2014/main" id="{C1F9F071-02A8-D98E-7966-F97FEEA2DB33}"/>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Oval 20">
              <a:extLst>
                <a:ext uri="{FF2B5EF4-FFF2-40B4-BE49-F238E27FC236}">
                  <a16:creationId xmlns:a16="http://schemas.microsoft.com/office/drawing/2014/main" id="{CCFFB65B-3577-8644-0AFE-2B744767DFAF}"/>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22" name="TextBox 21">
            <a:extLst>
              <a:ext uri="{FF2B5EF4-FFF2-40B4-BE49-F238E27FC236}">
                <a16:creationId xmlns:a16="http://schemas.microsoft.com/office/drawing/2014/main" id="{88C84BAC-7837-3FF3-69DD-C1062000AF06}"/>
              </a:ext>
            </a:extLst>
          </p:cNvPr>
          <p:cNvSpPr txBox="1"/>
          <p:nvPr/>
        </p:nvSpPr>
        <p:spPr>
          <a:xfrm>
            <a:off x="9294371" y="6081529"/>
            <a:ext cx="633087"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CO</a:t>
            </a:r>
            <a:r>
              <a:rPr lang="en-CA" sz="1600" b="1" baseline="-25000" dirty="0">
                <a:latin typeface="Arial" panose="020B0604020202020204" pitchFamily="34" charset="0"/>
                <a:cs typeface="Arial" panose="020B0604020202020204" pitchFamily="34" charset="0"/>
              </a:rPr>
              <a:t>2</a:t>
            </a:r>
            <a:endParaRPr lang="en-CA" sz="1600" b="1" dirty="0">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BF8FAB7A-D4B5-6322-8862-86E83AFB290D}"/>
              </a:ext>
            </a:extLst>
          </p:cNvPr>
          <p:cNvGrpSpPr/>
          <p:nvPr/>
        </p:nvGrpSpPr>
        <p:grpSpPr>
          <a:xfrm rot="9496121">
            <a:off x="10691080" y="6210117"/>
            <a:ext cx="161577" cy="138953"/>
            <a:chOff x="2002547" y="2643281"/>
            <a:chExt cx="584749" cy="492522"/>
          </a:xfrm>
        </p:grpSpPr>
        <p:sp>
          <p:nvSpPr>
            <p:cNvPr id="24" name="Oval 23">
              <a:extLst>
                <a:ext uri="{FF2B5EF4-FFF2-40B4-BE49-F238E27FC236}">
                  <a16:creationId xmlns:a16="http://schemas.microsoft.com/office/drawing/2014/main" id="{BA0C2720-B76C-51E9-A322-6EED2E57038C}"/>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Oval 24">
              <a:extLst>
                <a:ext uri="{FF2B5EF4-FFF2-40B4-BE49-F238E27FC236}">
                  <a16:creationId xmlns:a16="http://schemas.microsoft.com/office/drawing/2014/main" id="{B57B160D-4319-D379-E8DF-3DB9636FF028}"/>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26" name="TextBox 25">
            <a:extLst>
              <a:ext uri="{FF2B5EF4-FFF2-40B4-BE49-F238E27FC236}">
                <a16:creationId xmlns:a16="http://schemas.microsoft.com/office/drawing/2014/main" id="{DECD26EC-596F-CFE9-6BB9-A54CE1D2DBA1}"/>
              </a:ext>
            </a:extLst>
          </p:cNvPr>
          <p:cNvSpPr txBox="1"/>
          <p:nvPr/>
        </p:nvSpPr>
        <p:spPr>
          <a:xfrm>
            <a:off x="10216273" y="6090263"/>
            <a:ext cx="633087"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OH</a:t>
            </a:r>
            <a:r>
              <a:rPr lang="en-CA" sz="1600" b="1" baseline="30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5572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500"/>
                                        <p:tgtEl>
                                          <p:spTgt spid="219"/>
                                        </p:tgtEl>
                                      </p:cBhvr>
                                    </p:animEffect>
                                  </p:childTnLst>
                                </p:cTn>
                              </p:par>
                              <p:par>
                                <p:cTn id="8" presetID="10" presetClass="entr" presetSubtype="0" fill="hold" nodeType="withEffect">
                                  <p:stCondLst>
                                    <p:cond delay="0"/>
                                  </p:stCondLst>
                                  <p:childTnLst>
                                    <p:set>
                                      <p:cBhvr>
                                        <p:cTn id="9" dur="1" fill="hold">
                                          <p:stCondLst>
                                            <p:cond delay="0"/>
                                          </p:stCondLst>
                                        </p:cTn>
                                        <p:tgtEl>
                                          <p:spTgt spid="184"/>
                                        </p:tgtEl>
                                        <p:attrNameLst>
                                          <p:attrName>style.visibility</p:attrName>
                                        </p:attrNameLst>
                                      </p:cBhvr>
                                      <p:to>
                                        <p:strVal val="visible"/>
                                      </p:to>
                                    </p:set>
                                    <p:animEffect transition="in" filter="fade">
                                      <p:cBhvr>
                                        <p:cTn id="10" dur="500"/>
                                        <p:tgtEl>
                                          <p:spTgt spid="184"/>
                                        </p:tgtEl>
                                      </p:cBhvr>
                                    </p:animEffect>
                                  </p:childTnLst>
                                </p:cTn>
                              </p:par>
                              <p:par>
                                <p:cTn id="11" presetID="10" presetClass="entr" presetSubtype="0" fill="hold" nodeType="withEffect">
                                  <p:stCondLst>
                                    <p:cond delay="0"/>
                                  </p:stCondLst>
                                  <p:childTnLst>
                                    <p:set>
                                      <p:cBhvr>
                                        <p:cTn id="12" dur="1" fill="hold">
                                          <p:stCondLst>
                                            <p:cond delay="0"/>
                                          </p:stCondLst>
                                        </p:cTn>
                                        <p:tgtEl>
                                          <p:spTgt spid="251"/>
                                        </p:tgtEl>
                                        <p:attrNameLst>
                                          <p:attrName>style.visibility</p:attrName>
                                        </p:attrNameLst>
                                      </p:cBhvr>
                                      <p:to>
                                        <p:strVal val="visible"/>
                                      </p:to>
                                    </p:set>
                                    <p:animEffect transition="in" filter="fade">
                                      <p:cBhvr>
                                        <p:cTn id="13" dur="500"/>
                                        <p:tgtEl>
                                          <p:spTgt spid="25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2"/>
                                        </p:tgtEl>
                                        <p:attrNameLst>
                                          <p:attrName>style.visibility</p:attrName>
                                        </p:attrNameLst>
                                      </p:cBhvr>
                                      <p:to>
                                        <p:strVal val="visible"/>
                                      </p:to>
                                    </p:set>
                                    <p:animEffect transition="in" filter="fade">
                                      <p:cBhvr>
                                        <p:cTn id="16" dur="500"/>
                                        <p:tgtEl>
                                          <p:spTgt spid="18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0"/>
                                        </p:tgtEl>
                                        <p:attrNameLst>
                                          <p:attrName>style.visibility</p:attrName>
                                        </p:attrNameLst>
                                      </p:cBhvr>
                                      <p:to>
                                        <p:strVal val="visible"/>
                                      </p:to>
                                    </p:set>
                                    <p:animEffect transition="in" filter="fade">
                                      <p:cBhvr>
                                        <p:cTn id="19" dur="500"/>
                                        <p:tgtEl>
                                          <p:spTgt spid="2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1"/>
                                        </p:tgtEl>
                                        <p:attrNameLst>
                                          <p:attrName>style.visibility</p:attrName>
                                        </p:attrNameLst>
                                      </p:cBhvr>
                                      <p:to>
                                        <p:strVal val="visible"/>
                                      </p:to>
                                    </p:set>
                                    <p:animEffect transition="in" filter="fade">
                                      <p:cBhvr>
                                        <p:cTn id="22" dur="500"/>
                                        <p:tgtEl>
                                          <p:spTgt spid="24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2"/>
                                        </p:tgtEl>
                                        <p:attrNameLst>
                                          <p:attrName>style.visibility</p:attrName>
                                        </p:attrNameLst>
                                      </p:cBhvr>
                                      <p:to>
                                        <p:strVal val="visible"/>
                                      </p:to>
                                    </p:set>
                                    <p:animEffect transition="in" filter="fade">
                                      <p:cBhvr>
                                        <p:cTn id="25" dur="500"/>
                                        <p:tgtEl>
                                          <p:spTgt spid="2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4"/>
                                        </p:tgtEl>
                                        <p:attrNameLst>
                                          <p:attrName>style.visibility</p:attrName>
                                        </p:attrNameLst>
                                      </p:cBhvr>
                                      <p:to>
                                        <p:strVal val="visible"/>
                                      </p:to>
                                    </p:set>
                                    <p:animEffect transition="in" filter="fade">
                                      <p:cBhvr>
                                        <p:cTn id="28" dur="500"/>
                                        <p:tgtEl>
                                          <p:spTgt spid="24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7"/>
                                        </p:tgtEl>
                                        <p:attrNameLst>
                                          <p:attrName>style.visibility</p:attrName>
                                        </p:attrNameLst>
                                      </p:cBhvr>
                                      <p:to>
                                        <p:strVal val="visible"/>
                                      </p:to>
                                    </p:set>
                                    <p:animEffect transition="in" filter="fade">
                                      <p:cBhvr>
                                        <p:cTn id="31" dur="500"/>
                                        <p:tgtEl>
                                          <p:spTgt spid="24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1"/>
                                        </p:tgtEl>
                                        <p:attrNameLst>
                                          <p:attrName>style.visibility</p:attrName>
                                        </p:attrNameLst>
                                      </p:cBhvr>
                                      <p:to>
                                        <p:strVal val="visible"/>
                                      </p:to>
                                    </p:set>
                                    <p:animEffect transition="in" filter="fade">
                                      <p:cBhvr>
                                        <p:cTn id="34" dur="500"/>
                                        <p:tgtEl>
                                          <p:spTgt spid="26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7"/>
                                        </p:tgtEl>
                                        <p:attrNameLst>
                                          <p:attrName>style.visibility</p:attrName>
                                        </p:attrNameLst>
                                      </p:cBhvr>
                                      <p:to>
                                        <p:strVal val="visible"/>
                                      </p:to>
                                    </p:set>
                                    <p:animEffect transition="in" filter="fade">
                                      <p:cBhvr>
                                        <p:cTn id="37" dur="500"/>
                                        <p:tgtEl>
                                          <p:spTgt spid="26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9"/>
                                        </p:tgtEl>
                                        <p:attrNameLst>
                                          <p:attrName>style.visibility</p:attrName>
                                        </p:attrNameLst>
                                      </p:cBhvr>
                                      <p:to>
                                        <p:strVal val="visible"/>
                                      </p:to>
                                    </p:set>
                                    <p:animEffect transition="in" filter="fade">
                                      <p:cBhvr>
                                        <p:cTn id="40" dur="500"/>
                                        <p:tgtEl>
                                          <p:spTgt spid="23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40"/>
                                        </p:tgtEl>
                                        <p:attrNameLst>
                                          <p:attrName>style.visibility</p:attrName>
                                        </p:attrNameLst>
                                      </p:cBhvr>
                                      <p:to>
                                        <p:strVal val="visible"/>
                                      </p:to>
                                    </p:set>
                                    <p:animEffect transition="in" filter="fade">
                                      <p:cBhvr>
                                        <p:cTn id="43" dur="500"/>
                                        <p:tgtEl>
                                          <p:spTgt spid="24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3"/>
                                        </p:tgtEl>
                                        <p:attrNameLst>
                                          <p:attrName>style.visibility</p:attrName>
                                        </p:attrNameLst>
                                      </p:cBhvr>
                                      <p:to>
                                        <p:strVal val="visible"/>
                                      </p:to>
                                    </p:set>
                                    <p:animEffect transition="in" filter="fade">
                                      <p:cBhvr>
                                        <p:cTn id="46" dur="500"/>
                                        <p:tgtEl>
                                          <p:spTgt spid="24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45"/>
                                        </p:tgtEl>
                                        <p:attrNameLst>
                                          <p:attrName>style.visibility</p:attrName>
                                        </p:attrNameLst>
                                      </p:cBhvr>
                                      <p:to>
                                        <p:strVal val="visible"/>
                                      </p:to>
                                    </p:set>
                                    <p:animEffect transition="in" filter="fade">
                                      <p:cBhvr>
                                        <p:cTn id="49" dur="500"/>
                                        <p:tgtEl>
                                          <p:spTgt spid="24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6"/>
                                        </p:tgtEl>
                                        <p:attrNameLst>
                                          <p:attrName>style.visibility</p:attrName>
                                        </p:attrNameLst>
                                      </p:cBhvr>
                                      <p:to>
                                        <p:strVal val="visible"/>
                                      </p:to>
                                    </p:set>
                                    <p:animEffect transition="in" filter="fade">
                                      <p:cBhvr>
                                        <p:cTn id="52" dur="500"/>
                                        <p:tgtEl>
                                          <p:spTgt spid="24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89"/>
                                        </p:tgtEl>
                                        <p:attrNameLst>
                                          <p:attrName>style.visibility</p:attrName>
                                        </p:attrNameLst>
                                      </p:cBhvr>
                                      <p:to>
                                        <p:strVal val="visible"/>
                                      </p:to>
                                    </p:set>
                                    <p:animEffect transition="in" filter="fade">
                                      <p:cBhvr>
                                        <p:cTn id="57" dur="500"/>
                                        <p:tgtEl>
                                          <p:spTgt spid="289"/>
                                        </p:tgtEl>
                                      </p:cBhvr>
                                    </p:animEffect>
                                  </p:childTnLst>
                                </p:cTn>
                              </p:par>
                              <p:par>
                                <p:cTn id="58" presetID="10" presetClass="entr" presetSubtype="0" fill="hold" nodeType="withEffect">
                                  <p:stCondLst>
                                    <p:cond delay="0"/>
                                  </p:stCondLst>
                                  <p:childTnLst>
                                    <p:set>
                                      <p:cBhvr>
                                        <p:cTn id="59" dur="1" fill="hold">
                                          <p:stCondLst>
                                            <p:cond delay="0"/>
                                          </p:stCondLst>
                                        </p:cTn>
                                        <p:tgtEl>
                                          <p:spTgt spid="293"/>
                                        </p:tgtEl>
                                        <p:attrNameLst>
                                          <p:attrName>style.visibility</p:attrName>
                                        </p:attrNameLst>
                                      </p:cBhvr>
                                      <p:to>
                                        <p:strVal val="visible"/>
                                      </p:to>
                                    </p:set>
                                    <p:animEffect transition="in" filter="fade">
                                      <p:cBhvr>
                                        <p:cTn id="60" dur="500"/>
                                        <p:tgtEl>
                                          <p:spTgt spid="293"/>
                                        </p:tgtEl>
                                      </p:cBhvr>
                                    </p:animEffect>
                                  </p:childTnLst>
                                </p:cTn>
                              </p:par>
                              <p:par>
                                <p:cTn id="61" presetID="10" presetClass="entr" presetSubtype="0" fill="hold" nodeType="withEffect">
                                  <p:stCondLst>
                                    <p:cond delay="0"/>
                                  </p:stCondLst>
                                  <p:childTnLst>
                                    <p:set>
                                      <p:cBhvr>
                                        <p:cTn id="62" dur="1" fill="hold">
                                          <p:stCondLst>
                                            <p:cond delay="0"/>
                                          </p:stCondLst>
                                        </p:cTn>
                                        <p:tgtEl>
                                          <p:spTgt spid="297"/>
                                        </p:tgtEl>
                                        <p:attrNameLst>
                                          <p:attrName>style.visibility</p:attrName>
                                        </p:attrNameLst>
                                      </p:cBhvr>
                                      <p:to>
                                        <p:strVal val="visible"/>
                                      </p:to>
                                    </p:set>
                                    <p:animEffect transition="in" filter="fade">
                                      <p:cBhvr>
                                        <p:cTn id="63" dur="500"/>
                                        <p:tgtEl>
                                          <p:spTgt spid="297"/>
                                        </p:tgtEl>
                                      </p:cBhvr>
                                    </p:animEffect>
                                  </p:childTnLst>
                                </p:cTn>
                              </p:par>
                              <p:par>
                                <p:cTn id="64" presetID="10" presetClass="entr" presetSubtype="0" fill="hold" nodeType="withEffect">
                                  <p:stCondLst>
                                    <p:cond delay="0"/>
                                  </p:stCondLst>
                                  <p:childTnLst>
                                    <p:set>
                                      <p:cBhvr>
                                        <p:cTn id="65" dur="1" fill="hold">
                                          <p:stCondLst>
                                            <p:cond delay="0"/>
                                          </p:stCondLst>
                                        </p:cTn>
                                        <p:tgtEl>
                                          <p:spTgt spid="301"/>
                                        </p:tgtEl>
                                        <p:attrNameLst>
                                          <p:attrName>style.visibility</p:attrName>
                                        </p:attrNameLst>
                                      </p:cBhvr>
                                      <p:to>
                                        <p:strVal val="visible"/>
                                      </p:to>
                                    </p:set>
                                    <p:animEffect transition="in" filter="fade">
                                      <p:cBhvr>
                                        <p:cTn id="66" dur="500"/>
                                        <p:tgtEl>
                                          <p:spTgt spid="30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05"/>
                                        </p:tgtEl>
                                        <p:attrNameLst>
                                          <p:attrName>style.visibility</p:attrName>
                                        </p:attrNameLst>
                                      </p:cBhvr>
                                      <p:to>
                                        <p:strVal val="visible"/>
                                      </p:to>
                                    </p:set>
                                    <p:animEffect transition="in" filter="fade">
                                      <p:cBhvr>
                                        <p:cTn id="69" dur="500"/>
                                        <p:tgtEl>
                                          <p:spTgt spid="30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06"/>
                                        </p:tgtEl>
                                        <p:attrNameLst>
                                          <p:attrName>style.visibility</p:attrName>
                                        </p:attrNameLst>
                                      </p:cBhvr>
                                      <p:to>
                                        <p:strVal val="visible"/>
                                      </p:to>
                                    </p:set>
                                    <p:animEffect transition="in" filter="fade">
                                      <p:cBhvr>
                                        <p:cTn id="72" dur="500"/>
                                        <p:tgtEl>
                                          <p:spTgt spid="306"/>
                                        </p:tgtEl>
                                      </p:cBhvr>
                                    </p:animEffect>
                                  </p:childTnLst>
                                </p:cTn>
                              </p:par>
                              <p:par>
                                <p:cTn id="73" presetID="10" presetClass="entr" presetSubtype="0" fill="hold" nodeType="withEffect">
                                  <p:stCondLst>
                                    <p:cond delay="0"/>
                                  </p:stCondLst>
                                  <p:childTnLst>
                                    <p:set>
                                      <p:cBhvr>
                                        <p:cTn id="74" dur="1" fill="hold">
                                          <p:stCondLst>
                                            <p:cond delay="0"/>
                                          </p:stCondLst>
                                        </p:cTn>
                                        <p:tgtEl>
                                          <p:spTgt spid="313"/>
                                        </p:tgtEl>
                                        <p:attrNameLst>
                                          <p:attrName>style.visibility</p:attrName>
                                        </p:attrNameLst>
                                      </p:cBhvr>
                                      <p:to>
                                        <p:strVal val="visible"/>
                                      </p:to>
                                    </p:set>
                                    <p:animEffect transition="in" filter="fade">
                                      <p:cBhvr>
                                        <p:cTn id="75" dur="500"/>
                                        <p:tgtEl>
                                          <p:spTgt spid="313"/>
                                        </p:tgtEl>
                                      </p:cBhvr>
                                    </p:animEffect>
                                  </p:childTnLst>
                                </p:cTn>
                              </p:par>
                              <p:par>
                                <p:cTn id="76" presetID="10" presetClass="entr" presetSubtype="0" fill="hold" nodeType="withEffect">
                                  <p:stCondLst>
                                    <p:cond delay="0"/>
                                  </p:stCondLst>
                                  <p:childTnLst>
                                    <p:set>
                                      <p:cBhvr>
                                        <p:cTn id="77" dur="1" fill="hold">
                                          <p:stCondLst>
                                            <p:cond delay="0"/>
                                          </p:stCondLst>
                                        </p:cTn>
                                        <p:tgtEl>
                                          <p:spTgt spid="314"/>
                                        </p:tgtEl>
                                        <p:attrNameLst>
                                          <p:attrName>style.visibility</p:attrName>
                                        </p:attrNameLst>
                                      </p:cBhvr>
                                      <p:to>
                                        <p:strVal val="visible"/>
                                      </p:to>
                                    </p:set>
                                    <p:animEffect transition="in" filter="fade">
                                      <p:cBhvr>
                                        <p:cTn id="78" dur="500"/>
                                        <p:tgtEl>
                                          <p:spTgt spid="314"/>
                                        </p:tgtEl>
                                      </p:cBhvr>
                                    </p:animEffect>
                                  </p:childTnLst>
                                </p:cTn>
                              </p:par>
                              <p:par>
                                <p:cTn id="79" presetID="10" presetClass="entr" presetSubtype="0" fill="hold" nodeType="withEffect">
                                  <p:stCondLst>
                                    <p:cond delay="0"/>
                                  </p:stCondLst>
                                  <p:childTnLst>
                                    <p:set>
                                      <p:cBhvr>
                                        <p:cTn id="80" dur="1" fill="hold">
                                          <p:stCondLst>
                                            <p:cond delay="0"/>
                                          </p:stCondLst>
                                        </p:cTn>
                                        <p:tgtEl>
                                          <p:spTgt spid="319"/>
                                        </p:tgtEl>
                                        <p:attrNameLst>
                                          <p:attrName>style.visibility</p:attrName>
                                        </p:attrNameLst>
                                      </p:cBhvr>
                                      <p:to>
                                        <p:strVal val="visible"/>
                                      </p:to>
                                    </p:set>
                                    <p:animEffect transition="in" filter="fade">
                                      <p:cBhvr>
                                        <p:cTn id="81" dur="500"/>
                                        <p:tgtEl>
                                          <p:spTgt spid="319"/>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24"/>
                                        </p:tgtEl>
                                        <p:attrNameLst>
                                          <p:attrName>style.visibility</p:attrName>
                                        </p:attrNameLst>
                                      </p:cBhvr>
                                      <p:to>
                                        <p:strVal val="visible"/>
                                      </p:to>
                                    </p:set>
                                    <p:animEffect transition="in" filter="fade">
                                      <p:cBhvr>
                                        <p:cTn id="84" dur="500"/>
                                        <p:tgtEl>
                                          <p:spTgt spid="324"/>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25"/>
                                        </p:tgtEl>
                                        <p:attrNameLst>
                                          <p:attrName>style.visibility</p:attrName>
                                        </p:attrNameLst>
                                      </p:cBhvr>
                                      <p:to>
                                        <p:strVal val="visible"/>
                                      </p:to>
                                    </p:set>
                                    <p:animEffect transition="in" filter="fade">
                                      <p:cBhvr>
                                        <p:cTn id="87" dur="500"/>
                                        <p:tgtEl>
                                          <p:spTgt spid="325"/>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29"/>
                                        </p:tgtEl>
                                        <p:attrNameLst>
                                          <p:attrName>style.visibility</p:attrName>
                                        </p:attrNameLst>
                                      </p:cBhvr>
                                      <p:to>
                                        <p:strVal val="visible"/>
                                      </p:to>
                                    </p:set>
                                    <p:animEffect transition="in" filter="fade">
                                      <p:cBhvr>
                                        <p:cTn id="90" dur="500"/>
                                        <p:tgtEl>
                                          <p:spTgt spid="329"/>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30"/>
                                        </p:tgtEl>
                                        <p:attrNameLst>
                                          <p:attrName>style.visibility</p:attrName>
                                        </p:attrNameLst>
                                      </p:cBhvr>
                                      <p:to>
                                        <p:strVal val="visible"/>
                                      </p:to>
                                    </p:set>
                                    <p:animEffect transition="in" filter="fade">
                                      <p:cBhvr>
                                        <p:cTn id="93" dur="500"/>
                                        <p:tgtEl>
                                          <p:spTgt spid="33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
                                        </p:tgtEl>
                                        <p:attrNameLst>
                                          <p:attrName>style.visibility</p:attrName>
                                        </p:attrNameLst>
                                      </p:cBhvr>
                                      <p:to>
                                        <p:strVal val="visible"/>
                                      </p:to>
                                    </p:set>
                                    <p:animEffect transition="in" filter="fade">
                                      <p:cBhvr>
                                        <p:cTn id="96" dur="500"/>
                                        <p:tgtEl>
                                          <p:spTgt spid="3"/>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7"/>
                                        </p:tgtEl>
                                        <p:attrNameLst>
                                          <p:attrName>style.visibility</p:attrName>
                                        </p:attrNameLst>
                                      </p:cBhvr>
                                      <p:to>
                                        <p:strVal val="visible"/>
                                      </p:to>
                                    </p:set>
                                    <p:animEffect transition="in" filter="fade">
                                      <p:cBhvr>
                                        <p:cTn id="99" dur="500"/>
                                        <p:tgtEl>
                                          <p:spTgt spid="7"/>
                                        </p:tgtEl>
                                      </p:cBhvr>
                                    </p:animEffect>
                                  </p:childTnLst>
                                </p:cTn>
                              </p:par>
                              <p:par>
                                <p:cTn id="100" presetID="10" presetClass="entr" presetSubtype="0" fill="hold" nodeType="withEffect">
                                  <p:stCondLst>
                                    <p:cond delay="0"/>
                                  </p:stCondLst>
                                  <p:childTnLst>
                                    <p:set>
                                      <p:cBhvr>
                                        <p:cTn id="101" dur="1" fill="hold">
                                          <p:stCondLst>
                                            <p:cond delay="0"/>
                                          </p:stCondLst>
                                        </p:cTn>
                                        <p:tgtEl>
                                          <p:spTgt spid="10"/>
                                        </p:tgtEl>
                                        <p:attrNameLst>
                                          <p:attrName>style.visibility</p:attrName>
                                        </p:attrNameLst>
                                      </p:cBhvr>
                                      <p:to>
                                        <p:strVal val="visible"/>
                                      </p:to>
                                    </p:set>
                                    <p:animEffect transition="in" filter="fade">
                                      <p:cBhvr>
                                        <p:cTn id="102" dur="500"/>
                                        <p:tgtEl>
                                          <p:spTgt spid="10"/>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5"/>
                                        </p:tgtEl>
                                        <p:attrNameLst>
                                          <p:attrName>style.visibility</p:attrName>
                                        </p:attrNameLst>
                                      </p:cBhvr>
                                      <p:to>
                                        <p:strVal val="visible"/>
                                      </p:to>
                                    </p:set>
                                    <p:animEffect transition="in" filter="fade">
                                      <p:cBhvr>
                                        <p:cTn id="105" dur="500"/>
                                        <p:tgtEl>
                                          <p:spTgt spid="15"/>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6"/>
                                        </p:tgtEl>
                                        <p:attrNameLst>
                                          <p:attrName>style.visibility</p:attrName>
                                        </p:attrNameLst>
                                      </p:cBhvr>
                                      <p:to>
                                        <p:strVal val="visible"/>
                                      </p:to>
                                    </p:set>
                                    <p:animEffect transition="in" filter="fade">
                                      <p:cBhvr>
                                        <p:cTn id="108" dur="500"/>
                                        <p:tgtEl>
                                          <p:spTgt spid="16"/>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7"/>
                                        </p:tgtEl>
                                        <p:attrNameLst>
                                          <p:attrName>style.visibility</p:attrName>
                                        </p:attrNameLst>
                                      </p:cBhvr>
                                      <p:to>
                                        <p:strVal val="visible"/>
                                      </p:to>
                                    </p:set>
                                    <p:animEffect transition="in" filter="fade">
                                      <p:cBhvr>
                                        <p:cTn id="111" dur="500"/>
                                        <p:tgtEl>
                                          <p:spTgt spid="17"/>
                                        </p:tgtEl>
                                      </p:cBhvr>
                                    </p:animEffect>
                                  </p:childTnLst>
                                </p:cTn>
                              </p:par>
                              <p:par>
                                <p:cTn id="112" presetID="10" presetClass="entr" presetSubtype="0" fill="hold" nodeType="withEffect">
                                  <p:stCondLst>
                                    <p:cond delay="0"/>
                                  </p:stCondLst>
                                  <p:childTnLst>
                                    <p:set>
                                      <p:cBhvr>
                                        <p:cTn id="113" dur="1" fill="hold">
                                          <p:stCondLst>
                                            <p:cond delay="0"/>
                                          </p:stCondLst>
                                        </p:cTn>
                                        <p:tgtEl>
                                          <p:spTgt spid="18"/>
                                        </p:tgtEl>
                                        <p:attrNameLst>
                                          <p:attrName>style.visibility</p:attrName>
                                        </p:attrNameLst>
                                      </p:cBhvr>
                                      <p:to>
                                        <p:strVal val="visible"/>
                                      </p:to>
                                    </p:set>
                                    <p:animEffect transition="in" filter="fade">
                                      <p:cBhvr>
                                        <p:cTn id="114" dur="500"/>
                                        <p:tgtEl>
                                          <p:spTgt spid="18"/>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22"/>
                                        </p:tgtEl>
                                        <p:attrNameLst>
                                          <p:attrName>style.visibility</p:attrName>
                                        </p:attrNameLst>
                                      </p:cBhvr>
                                      <p:to>
                                        <p:strVal val="visible"/>
                                      </p:to>
                                    </p:set>
                                    <p:animEffect transition="in" filter="fade">
                                      <p:cBhvr>
                                        <p:cTn id="117" dur="500"/>
                                        <p:tgtEl>
                                          <p:spTgt spid="22"/>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26"/>
                                        </p:tgtEl>
                                        <p:attrNameLst>
                                          <p:attrName>style.visibility</p:attrName>
                                        </p:attrNameLst>
                                      </p:cBhvr>
                                      <p:to>
                                        <p:strVal val="visible"/>
                                      </p:to>
                                    </p:set>
                                    <p:animEffect transition="in" filter="fade">
                                      <p:cBhvr>
                                        <p:cTn id="120" dur="500"/>
                                        <p:tgtEl>
                                          <p:spTgt spid="26"/>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27"/>
                                        </p:tgtEl>
                                        <p:attrNameLst>
                                          <p:attrName>style.visibility</p:attrName>
                                        </p:attrNameLst>
                                      </p:cBhvr>
                                      <p:to>
                                        <p:strVal val="visible"/>
                                      </p:to>
                                    </p:set>
                                    <p:animEffect transition="in" filter="fade">
                                      <p:cBhvr>
                                        <p:cTn id="123" dur="500"/>
                                        <p:tgtEl>
                                          <p:spTgt spid="27"/>
                                        </p:tgtEl>
                                      </p:cBhvr>
                                    </p:animEffect>
                                  </p:childTnLst>
                                </p:cTn>
                              </p:par>
                              <p:par>
                                <p:cTn id="124" presetID="10" presetClass="entr" presetSubtype="0" fill="hold" nodeType="withEffect">
                                  <p:stCondLst>
                                    <p:cond delay="0"/>
                                  </p:stCondLst>
                                  <p:childTnLst>
                                    <p:set>
                                      <p:cBhvr>
                                        <p:cTn id="125" dur="1" fill="hold">
                                          <p:stCondLst>
                                            <p:cond delay="0"/>
                                          </p:stCondLst>
                                        </p:cTn>
                                        <p:tgtEl>
                                          <p:spTgt spid="23"/>
                                        </p:tgtEl>
                                        <p:attrNameLst>
                                          <p:attrName>style.visibility</p:attrName>
                                        </p:attrNameLst>
                                      </p:cBhvr>
                                      <p:to>
                                        <p:strVal val="visible"/>
                                      </p:to>
                                    </p:set>
                                    <p:animEffect transition="in" filter="fade">
                                      <p:cBhvr>
                                        <p:cTn id="1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82" grpId="0" animBg="1"/>
      <p:bldP spid="219" grpId="0" animBg="1"/>
      <p:bldP spid="220" grpId="0" animBg="1"/>
      <p:bldP spid="241" grpId="0" animBg="1"/>
      <p:bldP spid="242" grpId="0" animBg="1"/>
      <p:bldP spid="244" grpId="0" animBg="1"/>
      <p:bldP spid="247" grpId="0" animBg="1"/>
      <p:bldP spid="261" grpId="0" animBg="1"/>
      <p:bldP spid="267" grpId="0" animBg="1"/>
      <p:bldP spid="239" grpId="0" animBg="1"/>
      <p:bldP spid="240" grpId="0" animBg="1"/>
      <p:bldP spid="243" grpId="0" animBg="1"/>
      <p:bldP spid="245" grpId="0" animBg="1"/>
      <p:bldP spid="246" grpId="0" animBg="1"/>
      <p:bldP spid="305" grpId="0"/>
      <p:bldP spid="306" grpId="0" animBg="1"/>
      <p:bldP spid="324" grpId="0"/>
      <p:bldP spid="325" grpId="0" animBg="1"/>
      <p:bldP spid="329" grpId="0" animBg="1"/>
      <p:bldP spid="330" grpId="0" animBg="1"/>
      <p:bldP spid="3" grpId="0" animBg="1"/>
      <p:bldP spid="7" grpId="0"/>
      <p:bldP spid="15" grpId="0"/>
      <p:bldP spid="16" grpId="0" animBg="1"/>
      <p:bldP spid="17" grpId="0"/>
      <p:bldP spid="22"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58F6F-31A6-1273-4AC9-68D6D98735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0AFE95-C23B-7A1F-2A91-FFA5A038DE6C}"/>
              </a:ext>
            </a:extLst>
          </p:cNvPr>
          <p:cNvSpPr>
            <a:spLocks noGrp="1"/>
          </p:cNvSpPr>
          <p:nvPr>
            <p:ph type="title"/>
          </p:nvPr>
        </p:nvSpPr>
        <p:spPr/>
        <p:txBody>
          <a:bodyPr/>
          <a:lstStyle/>
          <a:p>
            <a:r>
              <a:rPr lang="en-CA" sz="2400" dirty="0"/>
              <a:t>How </a:t>
            </a:r>
            <a:r>
              <a:rPr lang="en-US" sz="2400" dirty="0">
                <a:ea typeface="Aptos" panose="020B0004020202020204" pitchFamily="34" charset="0"/>
                <a:cs typeface="Arial" panose="020B0604020202020204" pitchFamily="34" charset="0"/>
              </a:rPr>
              <a:t>CO</a:t>
            </a:r>
            <a:r>
              <a:rPr lang="en-US" sz="2400" baseline="-25000" dirty="0">
                <a:ea typeface="Aptos" panose="020B0004020202020204" pitchFamily="34" charset="0"/>
                <a:cs typeface="Arial" panose="020B0604020202020204" pitchFamily="34" charset="0"/>
              </a:rPr>
              <a:t>2</a:t>
            </a:r>
            <a:r>
              <a:rPr lang="en-CA" sz="2400" dirty="0"/>
              <a:t> Electrolyzers Operate</a:t>
            </a:r>
          </a:p>
        </p:txBody>
      </p:sp>
      <p:sp>
        <p:nvSpPr>
          <p:cNvPr id="5" name="Slide Number Placeholder 4">
            <a:extLst>
              <a:ext uri="{FF2B5EF4-FFF2-40B4-BE49-F238E27FC236}">
                <a16:creationId xmlns:a16="http://schemas.microsoft.com/office/drawing/2014/main" id="{4CFE08F0-B4BC-8BE0-6640-88104D952DF8}"/>
              </a:ext>
            </a:extLst>
          </p:cNvPr>
          <p:cNvSpPr>
            <a:spLocks noGrp="1"/>
          </p:cNvSpPr>
          <p:nvPr>
            <p:ph type="sldNum" sz="quarter" idx="13"/>
          </p:nvPr>
        </p:nvSpPr>
        <p:spPr/>
        <p:txBody>
          <a:bodyPr/>
          <a:lstStyle/>
          <a:p>
            <a:fld id="{7459416D-63DB-4B49-B2FE-809B0C25A328}" type="slidenum">
              <a:rPr lang="en-US" smtClean="0"/>
              <a:pPr/>
              <a:t>4</a:t>
            </a:fld>
            <a:endParaRPr lang="en-US" sz="1800" dirty="0"/>
          </a:p>
        </p:txBody>
      </p:sp>
      <p:sp>
        <p:nvSpPr>
          <p:cNvPr id="106" name="Rectangle 105">
            <a:extLst>
              <a:ext uri="{FF2B5EF4-FFF2-40B4-BE49-F238E27FC236}">
                <a16:creationId xmlns:a16="http://schemas.microsoft.com/office/drawing/2014/main" id="{445E5166-C6B2-3E5B-B48C-F5A533019511}"/>
              </a:ext>
            </a:extLst>
          </p:cNvPr>
          <p:cNvSpPr/>
          <p:nvPr/>
        </p:nvSpPr>
        <p:spPr>
          <a:xfrm>
            <a:off x="3108254" y="2939956"/>
            <a:ext cx="146620" cy="2145661"/>
          </a:xfrm>
          <a:prstGeom prst="rect">
            <a:avLst/>
          </a:prstGeom>
          <a:solidFill>
            <a:srgbClr val="D4D0D0"/>
          </a:solidFill>
          <a:ln>
            <a:solidFill>
              <a:srgbClr val="D4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7" name="Rectangle 106">
            <a:extLst>
              <a:ext uri="{FF2B5EF4-FFF2-40B4-BE49-F238E27FC236}">
                <a16:creationId xmlns:a16="http://schemas.microsoft.com/office/drawing/2014/main" id="{DFB838F9-B808-5116-5AE4-20AE99514596}"/>
              </a:ext>
            </a:extLst>
          </p:cNvPr>
          <p:cNvSpPr/>
          <p:nvPr/>
        </p:nvSpPr>
        <p:spPr>
          <a:xfrm>
            <a:off x="2892692" y="2935480"/>
            <a:ext cx="146620" cy="2145661"/>
          </a:xfrm>
          <a:prstGeom prst="rect">
            <a:avLst/>
          </a:prstGeom>
          <a:solidFill>
            <a:srgbClr val="D4D0D0"/>
          </a:solidFill>
          <a:ln>
            <a:solidFill>
              <a:srgbClr val="D4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108" name="Group 107">
            <a:extLst>
              <a:ext uri="{FF2B5EF4-FFF2-40B4-BE49-F238E27FC236}">
                <a16:creationId xmlns:a16="http://schemas.microsoft.com/office/drawing/2014/main" id="{602C594A-4C08-BB61-0D89-B4FD22D03D77}"/>
              </a:ext>
            </a:extLst>
          </p:cNvPr>
          <p:cNvGrpSpPr/>
          <p:nvPr/>
        </p:nvGrpSpPr>
        <p:grpSpPr>
          <a:xfrm>
            <a:off x="2176481" y="2935480"/>
            <a:ext cx="715711" cy="2145661"/>
            <a:chOff x="3059848" y="778611"/>
            <a:chExt cx="1440989" cy="4320000"/>
          </a:xfrm>
        </p:grpSpPr>
        <p:sp>
          <p:nvSpPr>
            <p:cNvPr id="109" name="Rectangle 108">
              <a:extLst>
                <a:ext uri="{FF2B5EF4-FFF2-40B4-BE49-F238E27FC236}">
                  <a16:creationId xmlns:a16="http://schemas.microsoft.com/office/drawing/2014/main" id="{BB134D97-3196-A96D-E18C-0EB8BF2F3768}"/>
                </a:ext>
              </a:extLst>
            </p:cNvPr>
            <p:cNvSpPr/>
            <p:nvPr/>
          </p:nvSpPr>
          <p:spPr>
            <a:xfrm rot="16200000">
              <a:off x="1619848" y="2218611"/>
              <a:ext cx="4320000" cy="1440000"/>
            </a:xfrm>
            <a:prstGeom prst="rect">
              <a:avLst/>
            </a:prstGeom>
            <a:solidFill>
              <a:srgbClr val="36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0" name="Rectangle 109">
              <a:extLst>
                <a:ext uri="{FF2B5EF4-FFF2-40B4-BE49-F238E27FC236}">
                  <a16:creationId xmlns:a16="http://schemas.microsoft.com/office/drawing/2014/main" id="{99A8658D-FEF4-5B5A-56F5-B12B1CB8230B}"/>
                </a:ext>
              </a:extLst>
            </p:cNvPr>
            <p:cNvSpPr/>
            <p:nvPr/>
          </p:nvSpPr>
          <p:spPr>
            <a:xfrm>
              <a:off x="3960837" y="2139497"/>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1" name="Rectangle 110">
              <a:extLst>
                <a:ext uri="{FF2B5EF4-FFF2-40B4-BE49-F238E27FC236}">
                  <a16:creationId xmlns:a16="http://schemas.microsoft.com/office/drawing/2014/main" id="{D34DD00A-3143-DC91-85BE-784CE8FCE6C6}"/>
                </a:ext>
              </a:extLst>
            </p:cNvPr>
            <p:cNvSpPr/>
            <p:nvPr/>
          </p:nvSpPr>
          <p:spPr>
            <a:xfrm>
              <a:off x="3960837" y="3222311"/>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dirty="0"/>
            </a:p>
          </p:txBody>
        </p:sp>
        <p:sp>
          <p:nvSpPr>
            <p:cNvPr id="112" name="Rectangle 111">
              <a:extLst>
                <a:ext uri="{FF2B5EF4-FFF2-40B4-BE49-F238E27FC236}">
                  <a16:creationId xmlns:a16="http://schemas.microsoft.com/office/drawing/2014/main" id="{08A9BD8E-42D3-28DE-08BF-D4DFDD45CDD4}"/>
                </a:ext>
              </a:extLst>
            </p:cNvPr>
            <p:cNvSpPr/>
            <p:nvPr/>
          </p:nvSpPr>
          <p:spPr>
            <a:xfrm>
              <a:off x="3960837" y="4305125"/>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3" name="Rectangle 112">
              <a:extLst>
                <a:ext uri="{FF2B5EF4-FFF2-40B4-BE49-F238E27FC236}">
                  <a16:creationId xmlns:a16="http://schemas.microsoft.com/office/drawing/2014/main" id="{CF97C95D-3062-175E-15B0-3B729A29852D}"/>
                </a:ext>
              </a:extLst>
            </p:cNvPr>
            <p:cNvSpPr/>
            <p:nvPr/>
          </p:nvSpPr>
          <p:spPr>
            <a:xfrm>
              <a:off x="3960837" y="1056683"/>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dirty="0"/>
            </a:p>
          </p:txBody>
        </p:sp>
      </p:grpSp>
      <p:grpSp>
        <p:nvGrpSpPr>
          <p:cNvPr id="114" name="Group 113">
            <a:extLst>
              <a:ext uri="{FF2B5EF4-FFF2-40B4-BE49-F238E27FC236}">
                <a16:creationId xmlns:a16="http://schemas.microsoft.com/office/drawing/2014/main" id="{B63C36B0-E20B-3B64-1CCB-28ADD61F2EA3}"/>
              </a:ext>
            </a:extLst>
          </p:cNvPr>
          <p:cNvGrpSpPr/>
          <p:nvPr/>
        </p:nvGrpSpPr>
        <p:grpSpPr>
          <a:xfrm flipH="1">
            <a:off x="3255373" y="2935480"/>
            <a:ext cx="715711" cy="2145661"/>
            <a:chOff x="3059848" y="778611"/>
            <a:chExt cx="1440989" cy="4320000"/>
          </a:xfrm>
        </p:grpSpPr>
        <p:sp>
          <p:nvSpPr>
            <p:cNvPr id="115" name="Rectangle 114">
              <a:extLst>
                <a:ext uri="{FF2B5EF4-FFF2-40B4-BE49-F238E27FC236}">
                  <a16:creationId xmlns:a16="http://schemas.microsoft.com/office/drawing/2014/main" id="{7738E7E5-819F-E70F-26C5-55C12E48A3DB}"/>
                </a:ext>
              </a:extLst>
            </p:cNvPr>
            <p:cNvSpPr/>
            <p:nvPr/>
          </p:nvSpPr>
          <p:spPr>
            <a:xfrm rot="16200000">
              <a:off x="1619848" y="2218611"/>
              <a:ext cx="4320000" cy="1439999"/>
            </a:xfrm>
            <a:prstGeom prst="rect">
              <a:avLst/>
            </a:prstGeom>
            <a:solidFill>
              <a:srgbClr val="36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6" name="Rectangle 115">
              <a:extLst>
                <a:ext uri="{FF2B5EF4-FFF2-40B4-BE49-F238E27FC236}">
                  <a16:creationId xmlns:a16="http://schemas.microsoft.com/office/drawing/2014/main" id="{207350A8-A58C-BB3F-355E-1FB3D9F66167}"/>
                </a:ext>
              </a:extLst>
            </p:cNvPr>
            <p:cNvSpPr/>
            <p:nvPr/>
          </p:nvSpPr>
          <p:spPr>
            <a:xfrm>
              <a:off x="3960837" y="2139497"/>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7" name="Rectangle 116">
              <a:extLst>
                <a:ext uri="{FF2B5EF4-FFF2-40B4-BE49-F238E27FC236}">
                  <a16:creationId xmlns:a16="http://schemas.microsoft.com/office/drawing/2014/main" id="{BD57BDBD-44F4-E324-06D1-D432EA896889}"/>
                </a:ext>
              </a:extLst>
            </p:cNvPr>
            <p:cNvSpPr/>
            <p:nvPr/>
          </p:nvSpPr>
          <p:spPr>
            <a:xfrm>
              <a:off x="3960837" y="3222311"/>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8" name="Rectangle 117">
              <a:extLst>
                <a:ext uri="{FF2B5EF4-FFF2-40B4-BE49-F238E27FC236}">
                  <a16:creationId xmlns:a16="http://schemas.microsoft.com/office/drawing/2014/main" id="{80E295F3-9658-CAED-877E-F0400A70ECE5}"/>
                </a:ext>
              </a:extLst>
            </p:cNvPr>
            <p:cNvSpPr/>
            <p:nvPr/>
          </p:nvSpPr>
          <p:spPr>
            <a:xfrm>
              <a:off x="3960837" y="4305125"/>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9" name="Rectangle 118">
              <a:extLst>
                <a:ext uri="{FF2B5EF4-FFF2-40B4-BE49-F238E27FC236}">
                  <a16:creationId xmlns:a16="http://schemas.microsoft.com/office/drawing/2014/main" id="{D0C17DBC-B525-BDDF-0EAE-875EC714EFC4}"/>
                </a:ext>
              </a:extLst>
            </p:cNvPr>
            <p:cNvSpPr/>
            <p:nvPr/>
          </p:nvSpPr>
          <p:spPr>
            <a:xfrm>
              <a:off x="3960837" y="1056683"/>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grpSp>
      <p:sp>
        <p:nvSpPr>
          <p:cNvPr id="120" name="Rectangle 119">
            <a:extLst>
              <a:ext uri="{FF2B5EF4-FFF2-40B4-BE49-F238E27FC236}">
                <a16:creationId xmlns:a16="http://schemas.microsoft.com/office/drawing/2014/main" id="{E23E6C48-B142-A76B-C519-163AC100F850}"/>
              </a:ext>
            </a:extLst>
          </p:cNvPr>
          <p:cNvSpPr/>
          <p:nvPr/>
        </p:nvSpPr>
        <p:spPr>
          <a:xfrm>
            <a:off x="3039810" y="2935480"/>
            <a:ext cx="67946" cy="2145661"/>
          </a:xfrm>
          <a:prstGeom prst="rect">
            <a:avLst/>
          </a:pr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123" name="Straight Connector 122">
            <a:extLst>
              <a:ext uri="{FF2B5EF4-FFF2-40B4-BE49-F238E27FC236}">
                <a16:creationId xmlns:a16="http://schemas.microsoft.com/office/drawing/2014/main" id="{FD77A283-019A-F03B-5ADA-CDECFAB6F351}"/>
              </a:ext>
            </a:extLst>
          </p:cNvPr>
          <p:cNvCxnSpPr>
            <a:cxnSpLocks/>
          </p:cNvCxnSpPr>
          <p:nvPr/>
        </p:nvCxnSpPr>
        <p:spPr>
          <a:xfrm flipV="1">
            <a:off x="2534091" y="2658337"/>
            <a:ext cx="1" cy="27714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075C0DB-6ACB-718D-1356-F7CFB96E7FBC}"/>
              </a:ext>
            </a:extLst>
          </p:cNvPr>
          <p:cNvCxnSpPr>
            <a:cxnSpLocks/>
          </p:cNvCxnSpPr>
          <p:nvPr/>
        </p:nvCxnSpPr>
        <p:spPr>
          <a:xfrm flipV="1">
            <a:off x="3015362" y="2557967"/>
            <a:ext cx="0" cy="22236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98B7C66-4957-866C-8447-A5F2A3C4AE6F}"/>
              </a:ext>
            </a:extLst>
          </p:cNvPr>
          <p:cNvCxnSpPr>
            <a:cxnSpLocks/>
          </p:cNvCxnSpPr>
          <p:nvPr/>
        </p:nvCxnSpPr>
        <p:spPr>
          <a:xfrm flipV="1">
            <a:off x="3073782" y="2604236"/>
            <a:ext cx="0" cy="12983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D5CEAAA5-D569-A10D-3CE0-02779A75D0F7}"/>
              </a:ext>
            </a:extLst>
          </p:cNvPr>
          <p:cNvCxnSpPr>
            <a:cxnSpLocks/>
          </p:cNvCxnSpPr>
          <p:nvPr/>
        </p:nvCxnSpPr>
        <p:spPr>
          <a:xfrm flipH="1">
            <a:off x="3081129" y="2669151"/>
            <a:ext cx="53234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0CD62B0B-E194-E775-E895-1CDEA7C4D0ED}"/>
              </a:ext>
            </a:extLst>
          </p:cNvPr>
          <p:cNvCxnSpPr>
            <a:cxnSpLocks/>
          </p:cNvCxnSpPr>
          <p:nvPr/>
        </p:nvCxnSpPr>
        <p:spPr>
          <a:xfrm flipH="1">
            <a:off x="2534091" y="2669151"/>
            <a:ext cx="48127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5DFBB5C4-1820-6EF5-ED25-1F13B5D307D0}"/>
              </a:ext>
            </a:extLst>
          </p:cNvPr>
          <p:cNvCxnSpPr>
            <a:cxnSpLocks/>
          </p:cNvCxnSpPr>
          <p:nvPr/>
        </p:nvCxnSpPr>
        <p:spPr>
          <a:xfrm>
            <a:off x="3073783" y="5077331"/>
            <a:ext cx="1528" cy="133657"/>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AC56A61-C4D2-E199-A4B7-1249A89BA671}"/>
              </a:ext>
            </a:extLst>
          </p:cNvPr>
          <p:cNvCxnSpPr>
            <a:cxnSpLocks/>
          </p:cNvCxnSpPr>
          <p:nvPr/>
        </p:nvCxnSpPr>
        <p:spPr>
          <a:xfrm flipH="1" flipV="1">
            <a:off x="3613474" y="2658337"/>
            <a:ext cx="1" cy="27714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2" name="Group 141">
            <a:extLst>
              <a:ext uri="{FF2B5EF4-FFF2-40B4-BE49-F238E27FC236}">
                <a16:creationId xmlns:a16="http://schemas.microsoft.com/office/drawing/2014/main" id="{81F42A8D-C3F6-8862-A668-CF4AF342ABDB}"/>
              </a:ext>
            </a:extLst>
          </p:cNvPr>
          <p:cNvGrpSpPr/>
          <p:nvPr/>
        </p:nvGrpSpPr>
        <p:grpSpPr>
          <a:xfrm rot="19663160">
            <a:off x="4257737" y="4576878"/>
            <a:ext cx="234885" cy="173401"/>
            <a:chOff x="2002547" y="2716275"/>
            <a:chExt cx="641230" cy="463634"/>
          </a:xfrm>
        </p:grpSpPr>
        <p:sp>
          <p:nvSpPr>
            <p:cNvPr id="143" name="Oval 142">
              <a:extLst>
                <a:ext uri="{FF2B5EF4-FFF2-40B4-BE49-F238E27FC236}">
                  <a16:creationId xmlns:a16="http://schemas.microsoft.com/office/drawing/2014/main" id="{40DA04C7-BB2E-0888-892D-22A2928F95C5}"/>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4" name="Oval 143">
              <a:extLst>
                <a:ext uri="{FF2B5EF4-FFF2-40B4-BE49-F238E27FC236}">
                  <a16:creationId xmlns:a16="http://schemas.microsoft.com/office/drawing/2014/main" id="{5E7574A2-03BA-1E4B-7D05-ADEDB039FC14}"/>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5" name="Oval 144">
              <a:extLst>
                <a:ext uri="{FF2B5EF4-FFF2-40B4-BE49-F238E27FC236}">
                  <a16:creationId xmlns:a16="http://schemas.microsoft.com/office/drawing/2014/main" id="{F91C3E97-E6F0-CB2A-663E-B67797289FB3}"/>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46" name="Group 145">
            <a:extLst>
              <a:ext uri="{FF2B5EF4-FFF2-40B4-BE49-F238E27FC236}">
                <a16:creationId xmlns:a16="http://schemas.microsoft.com/office/drawing/2014/main" id="{DFD261F1-03A1-96E5-9C25-3C9C5C519652}"/>
              </a:ext>
            </a:extLst>
          </p:cNvPr>
          <p:cNvGrpSpPr/>
          <p:nvPr/>
        </p:nvGrpSpPr>
        <p:grpSpPr>
          <a:xfrm rot="9496121">
            <a:off x="1367238" y="4576603"/>
            <a:ext cx="239547" cy="213321"/>
            <a:chOff x="2002547" y="2643281"/>
            <a:chExt cx="866925" cy="756119"/>
          </a:xfrm>
        </p:grpSpPr>
        <p:sp>
          <p:nvSpPr>
            <p:cNvPr id="147" name="Oval 146">
              <a:extLst>
                <a:ext uri="{FF2B5EF4-FFF2-40B4-BE49-F238E27FC236}">
                  <a16:creationId xmlns:a16="http://schemas.microsoft.com/office/drawing/2014/main" id="{41A16C86-C51B-BE39-3FB8-803BB93A5749}"/>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8" name="Oval 147">
              <a:extLst>
                <a:ext uri="{FF2B5EF4-FFF2-40B4-BE49-F238E27FC236}">
                  <a16:creationId xmlns:a16="http://schemas.microsoft.com/office/drawing/2014/main" id="{A4F28B3A-3FDC-2E68-AE47-D3ED6A6D03B3}"/>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9" name="Oval 148">
              <a:extLst>
                <a:ext uri="{FF2B5EF4-FFF2-40B4-BE49-F238E27FC236}">
                  <a16:creationId xmlns:a16="http://schemas.microsoft.com/office/drawing/2014/main" id="{67673550-032D-3779-0A30-86E862C8785B}"/>
                </a:ext>
              </a:extLst>
            </p:cNvPr>
            <p:cNvSpPr/>
            <p:nvPr/>
          </p:nvSpPr>
          <p:spPr>
            <a:xfrm>
              <a:off x="2365745" y="2898699"/>
              <a:ext cx="503727" cy="50070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67" name="Arc 166">
            <a:extLst>
              <a:ext uri="{FF2B5EF4-FFF2-40B4-BE49-F238E27FC236}">
                <a16:creationId xmlns:a16="http://schemas.microsoft.com/office/drawing/2014/main" id="{6A3C240C-8615-368D-C82D-E7F0D58BE4CC}"/>
              </a:ext>
            </a:extLst>
          </p:cNvPr>
          <p:cNvSpPr/>
          <p:nvPr/>
        </p:nvSpPr>
        <p:spPr>
          <a:xfrm rot="4698012" flipV="1">
            <a:off x="2180093" y="3961485"/>
            <a:ext cx="532447" cy="1407801"/>
          </a:xfrm>
          <a:prstGeom prst="arc">
            <a:avLst>
              <a:gd name="adj1" fmla="val 16200000"/>
              <a:gd name="adj2" fmla="val 2679225"/>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cxnSp>
        <p:nvCxnSpPr>
          <p:cNvPr id="168" name="Connector: Elbow 167">
            <a:extLst>
              <a:ext uri="{FF2B5EF4-FFF2-40B4-BE49-F238E27FC236}">
                <a16:creationId xmlns:a16="http://schemas.microsoft.com/office/drawing/2014/main" id="{0A4B976B-D403-09F1-092B-3C1A40A344EA}"/>
              </a:ext>
            </a:extLst>
          </p:cNvPr>
          <p:cNvCxnSpPr>
            <a:cxnSpLocks/>
            <a:stCxn id="107" idx="2"/>
          </p:cNvCxnSpPr>
          <p:nvPr/>
        </p:nvCxnSpPr>
        <p:spPr>
          <a:xfrm rot="5400000">
            <a:off x="2579539" y="4828334"/>
            <a:ext cx="133657" cy="639270"/>
          </a:xfrm>
          <a:prstGeom prst="bentConnector3">
            <a:avLst>
              <a:gd name="adj1" fmla="val 50000"/>
            </a:avLst>
          </a:prstGeom>
          <a:ln w="28575">
            <a:solidFill>
              <a:srgbClr val="D4D0D0"/>
            </a:solidFill>
          </a:ln>
        </p:spPr>
        <p:style>
          <a:lnRef idx="1">
            <a:schemeClr val="accent1"/>
          </a:lnRef>
          <a:fillRef idx="0">
            <a:schemeClr val="accent1"/>
          </a:fillRef>
          <a:effectRef idx="0">
            <a:schemeClr val="accent1"/>
          </a:effectRef>
          <a:fontRef idx="minor">
            <a:schemeClr val="tx1"/>
          </a:fontRef>
        </p:style>
      </p:cxnSp>
      <p:cxnSp>
        <p:nvCxnSpPr>
          <p:cNvPr id="169" name="Connector: Elbow 168">
            <a:extLst>
              <a:ext uri="{FF2B5EF4-FFF2-40B4-BE49-F238E27FC236}">
                <a16:creationId xmlns:a16="http://schemas.microsoft.com/office/drawing/2014/main" id="{35FDBA77-802B-05D2-C57C-3F36F878504F}"/>
              </a:ext>
            </a:extLst>
          </p:cNvPr>
          <p:cNvCxnSpPr>
            <a:cxnSpLocks/>
            <a:stCxn id="106" idx="2"/>
          </p:cNvCxnSpPr>
          <p:nvPr/>
        </p:nvCxnSpPr>
        <p:spPr>
          <a:xfrm rot="16200000" flipH="1">
            <a:off x="3463166" y="4804014"/>
            <a:ext cx="129181" cy="692385"/>
          </a:xfrm>
          <a:prstGeom prst="bentConnector3">
            <a:avLst>
              <a:gd name="adj1" fmla="val 50000"/>
            </a:avLst>
          </a:prstGeom>
          <a:ln w="28575">
            <a:solidFill>
              <a:srgbClr val="D4D0D0"/>
            </a:solidFill>
          </a:ln>
        </p:spPr>
        <p:style>
          <a:lnRef idx="1">
            <a:schemeClr val="accent1"/>
          </a:lnRef>
          <a:fillRef idx="0">
            <a:schemeClr val="accent1"/>
          </a:fillRef>
          <a:effectRef idx="0">
            <a:schemeClr val="accent1"/>
          </a:effectRef>
          <a:fontRef idx="minor">
            <a:schemeClr val="tx1"/>
          </a:fontRef>
        </p:style>
      </p:cxnSp>
      <p:cxnSp>
        <p:nvCxnSpPr>
          <p:cNvPr id="171" name="Connector: Elbow 170">
            <a:extLst>
              <a:ext uri="{FF2B5EF4-FFF2-40B4-BE49-F238E27FC236}">
                <a16:creationId xmlns:a16="http://schemas.microsoft.com/office/drawing/2014/main" id="{446C8A0E-0AB4-8E29-91A8-3045EFF977CF}"/>
              </a:ext>
            </a:extLst>
          </p:cNvPr>
          <p:cNvCxnSpPr>
            <a:cxnSpLocks/>
          </p:cNvCxnSpPr>
          <p:nvPr/>
        </p:nvCxnSpPr>
        <p:spPr>
          <a:xfrm rot="10800000" flipV="1">
            <a:off x="1369967" y="5180263"/>
            <a:ext cx="863970" cy="141083"/>
          </a:xfrm>
          <a:prstGeom prst="bentConnector2">
            <a:avLst/>
          </a:prstGeom>
          <a:ln w="28575">
            <a:solidFill>
              <a:srgbClr val="36454F"/>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A9544906-854F-0132-60EA-7B4066B47336}"/>
              </a:ext>
            </a:extLst>
          </p:cNvPr>
          <p:cNvCxnSpPr/>
          <p:nvPr/>
        </p:nvCxnSpPr>
        <p:spPr>
          <a:xfrm flipV="1">
            <a:off x="2226317" y="5067642"/>
            <a:ext cx="0" cy="102158"/>
          </a:xfrm>
          <a:prstGeom prst="line">
            <a:avLst/>
          </a:prstGeom>
          <a:ln w="28575">
            <a:solidFill>
              <a:srgbClr val="36454F"/>
            </a:solidFill>
          </a:ln>
        </p:spPr>
        <p:style>
          <a:lnRef idx="1">
            <a:schemeClr val="accent1"/>
          </a:lnRef>
          <a:fillRef idx="0">
            <a:schemeClr val="accent1"/>
          </a:fillRef>
          <a:effectRef idx="0">
            <a:schemeClr val="accent1"/>
          </a:effectRef>
          <a:fontRef idx="minor">
            <a:schemeClr val="tx1"/>
          </a:fontRef>
        </p:style>
      </p:cxnSp>
      <p:grpSp>
        <p:nvGrpSpPr>
          <p:cNvPr id="173" name="Group 172">
            <a:extLst>
              <a:ext uri="{FF2B5EF4-FFF2-40B4-BE49-F238E27FC236}">
                <a16:creationId xmlns:a16="http://schemas.microsoft.com/office/drawing/2014/main" id="{0273AF4A-4C82-10A4-C9BA-7299EEA49EDF}"/>
              </a:ext>
            </a:extLst>
          </p:cNvPr>
          <p:cNvGrpSpPr/>
          <p:nvPr/>
        </p:nvGrpSpPr>
        <p:grpSpPr>
          <a:xfrm flipH="1">
            <a:off x="3923373" y="5041482"/>
            <a:ext cx="848926" cy="245346"/>
            <a:chOff x="3480279" y="5337376"/>
            <a:chExt cx="860485" cy="457142"/>
          </a:xfrm>
        </p:grpSpPr>
        <p:cxnSp>
          <p:nvCxnSpPr>
            <p:cNvPr id="174" name="Connector: Elbow 173">
              <a:extLst>
                <a:ext uri="{FF2B5EF4-FFF2-40B4-BE49-F238E27FC236}">
                  <a16:creationId xmlns:a16="http://schemas.microsoft.com/office/drawing/2014/main" id="{FDE05F77-0E0A-9F78-27F2-EF9FE11C3039}"/>
                </a:ext>
              </a:extLst>
            </p:cNvPr>
            <p:cNvCxnSpPr>
              <a:cxnSpLocks/>
            </p:cNvCxnSpPr>
            <p:nvPr/>
          </p:nvCxnSpPr>
          <p:spPr>
            <a:xfrm rot="10800000" flipV="1">
              <a:off x="3480279" y="5523259"/>
              <a:ext cx="860485" cy="271259"/>
            </a:xfrm>
            <a:prstGeom prst="bentConnector2">
              <a:avLst/>
            </a:prstGeom>
            <a:ln w="28575">
              <a:solidFill>
                <a:srgbClr val="36454F"/>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35D25242-050F-CF57-0381-68D623FE3239}"/>
                </a:ext>
              </a:extLst>
            </p:cNvPr>
            <p:cNvCxnSpPr/>
            <p:nvPr/>
          </p:nvCxnSpPr>
          <p:spPr>
            <a:xfrm flipV="1">
              <a:off x="4340764" y="5337376"/>
              <a:ext cx="0" cy="196430"/>
            </a:xfrm>
            <a:prstGeom prst="line">
              <a:avLst/>
            </a:prstGeom>
            <a:ln w="28575">
              <a:solidFill>
                <a:srgbClr val="36454F"/>
              </a:solidFill>
            </a:ln>
          </p:spPr>
          <p:style>
            <a:lnRef idx="1">
              <a:schemeClr val="accent1"/>
            </a:lnRef>
            <a:fillRef idx="0">
              <a:schemeClr val="accent1"/>
            </a:fillRef>
            <a:effectRef idx="0">
              <a:schemeClr val="accent1"/>
            </a:effectRef>
            <a:fontRef idx="minor">
              <a:schemeClr val="tx1"/>
            </a:fontRef>
          </p:style>
        </p:cxnSp>
      </p:grpSp>
      <p:cxnSp>
        <p:nvCxnSpPr>
          <p:cNvPr id="176" name="Straight Connector 175">
            <a:extLst>
              <a:ext uri="{FF2B5EF4-FFF2-40B4-BE49-F238E27FC236}">
                <a16:creationId xmlns:a16="http://schemas.microsoft.com/office/drawing/2014/main" id="{9CFC7C7A-93CF-BF1E-9910-A079B637A88B}"/>
              </a:ext>
            </a:extLst>
          </p:cNvPr>
          <p:cNvCxnSpPr>
            <a:cxnSpLocks/>
          </p:cNvCxnSpPr>
          <p:nvPr/>
        </p:nvCxnSpPr>
        <p:spPr>
          <a:xfrm>
            <a:off x="2704198" y="2668664"/>
            <a:ext cx="134209" cy="0"/>
          </a:xfrm>
          <a:prstGeom prst="line">
            <a:avLst/>
          </a:prstGeom>
          <a:ln w="63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8F9585A-3E29-1F71-F0EA-9CD5AB83F8CC}"/>
              </a:ext>
            </a:extLst>
          </p:cNvPr>
          <p:cNvCxnSpPr>
            <a:cxnSpLocks/>
          </p:cNvCxnSpPr>
          <p:nvPr/>
        </p:nvCxnSpPr>
        <p:spPr>
          <a:xfrm>
            <a:off x="3269031" y="2668664"/>
            <a:ext cx="134209" cy="0"/>
          </a:xfrm>
          <a:prstGeom prst="line">
            <a:avLst/>
          </a:prstGeom>
          <a:ln w="63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7886BC17-96B9-FEAE-5BF6-C77AC9C9B853}"/>
              </a:ext>
            </a:extLst>
          </p:cNvPr>
          <p:cNvSpPr txBox="1"/>
          <p:nvPr/>
        </p:nvSpPr>
        <p:spPr>
          <a:xfrm>
            <a:off x="3209154" y="2290942"/>
            <a:ext cx="358599" cy="338554"/>
          </a:xfrm>
          <a:prstGeom prst="rect">
            <a:avLst/>
          </a:prstGeom>
          <a:noFill/>
        </p:spPr>
        <p:txBody>
          <a:bodyPr wrap="square" rtlCol="0">
            <a:spAutoFit/>
          </a:bodyPr>
          <a:lstStyle/>
          <a:p>
            <a:r>
              <a:rPr lang="en-CA" sz="1600" dirty="0"/>
              <a:t>e</a:t>
            </a:r>
            <a:r>
              <a:rPr lang="en-CA" sz="1600" baseline="30000" dirty="0"/>
              <a:t>-</a:t>
            </a:r>
          </a:p>
        </p:txBody>
      </p:sp>
      <p:sp>
        <p:nvSpPr>
          <p:cNvPr id="179" name="TextBox 178">
            <a:extLst>
              <a:ext uri="{FF2B5EF4-FFF2-40B4-BE49-F238E27FC236}">
                <a16:creationId xmlns:a16="http://schemas.microsoft.com/office/drawing/2014/main" id="{C8786019-8725-0DE9-1C34-D90A62D52904}"/>
              </a:ext>
            </a:extLst>
          </p:cNvPr>
          <p:cNvSpPr txBox="1"/>
          <p:nvPr/>
        </p:nvSpPr>
        <p:spPr>
          <a:xfrm>
            <a:off x="2650891" y="2297740"/>
            <a:ext cx="398652" cy="338554"/>
          </a:xfrm>
          <a:prstGeom prst="rect">
            <a:avLst/>
          </a:prstGeom>
          <a:noFill/>
        </p:spPr>
        <p:txBody>
          <a:bodyPr wrap="square" rtlCol="0">
            <a:spAutoFit/>
          </a:bodyPr>
          <a:lstStyle/>
          <a:p>
            <a:r>
              <a:rPr lang="en-CA" sz="1600" dirty="0"/>
              <a:t>e</a:t>
            </a:r>
            <a:r>
              <a:rPr lang="en-CA" sz="1600" baseline="30000" dirty="0"/>
              <a:t>-</a:t>
            </a:r>
          </a:p>
        </p:txBody>
      </p:sp>
      <p:sp>
        <p:nvSpPr>
          <p:cNvPr id="182" name="Rectangle 181">
            <a:extLst>
              <a:ext uri="{FF2B5EF4-FFF2-40B4-BE49-F238E27FC236}">
                <a16:creationId xmlns:a16="http://schemas.microsoft.com/office/drawing/2014/main" id="{94AE5D87-6A9D-6243-9F0B-66AE22DFE242}"/>
              </a:ext>
            </a:extLst>
          </p:cNvPr>
          <p:cNvSpPr/>
          <p:nvPr/>
        </p:nvSpPr>
        <p:spPr>
          <a:xfrm>
            <a:off x="3010420" y="3507928"/>
            <a:ext cx="125565" cy="109966"/>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84" name="Straight Connector 183">
            <a:extLst>
              <a:ext uri="{FF2B5EF4-FFF2-40B4-BE49-F238E27FC236}">
                <a16:creationId xmlns:a16="http://schemas.microsoft.com/office/drawing/2014/main" id="{1BA258F9-CE8D-A4AF-D7BD-8BF520C7C036}"/>
              </a:ext>
            </a:extLst>
          </p:cNvPr>
          <p:cNvCxnSpPr>
            <a:cxnSpLocks/>
            <a:stCxn id="182" idx="2"/>
            <a:endCxn id="220" idx="2"/>
          </p:cNvCxnSpPr>
          <p:nvPr/>
        </p:nvCxnSpPr>
        <p:spPr>
          <a:xfrm>
            <a:off x="3073203" y="3617894"/>
            <a:ext cx="5399686" cy="223796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11" name="Group 210">
            <a:extLst>
              <a:ext uri="{FF2B5EF4-FFF2-40B4-BE49-F238E27FC236}">
                <a16:creationId xmlns:a16="http://schemas.microsoft.com/office/drawing/2014/main" id="{5A7551B1-DEE4-7A43-1F86-1449F637F779}"/>
              </a:ext>
            </a:extLst>
          </p:cNvPr>
          <p:cNvGrpSpPr/>
          <p:nvPr/>
        </p:nvGrpSpPr>
        <p:grpSpPr>
          <a:xfrm rot="19663160">
            <a:off x="4410137" y="4729278"/>
            <a:ext cx="234885" cy="173401"/>
            <a:chOff x="2002547" y="2716275"/>
            <a:chExt cx="641230" cy="463634"/>
          </a:xfrm>
        </p:grpSpPr>
        <p:sp>
          <p:nvSpPr>
            <p:cNvPr id="212" name="Oval 211">
              <a:extLst>
                <a:ext uri="{FF2B5EF4-FFF2-40B4-BE49-F238E27FC236}">
                  <a16:creationId xmlns:a16="http://schemas.microsoft.com/office/drawing/2014/main" id="{10750144-7D51-21F7-20C5-EB80D61E424E}"/>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3" name="Oval 212">
              <a:extLst>
                <a:ext uri="{FF2B5EF4-FFF2-40B4-BE49-F238E27FC236}">
                  <a16:creationId xmlns:a16="http://schemas.microsoft.com/office/drawing/2014/main" id="{40FB2C22-EA9D-5CFD-B9AD-2D41199F86F2}"/>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4" name="Oval 213">
              <a:extLst>
                <a:ext uri="{FF2B5EF4-FFF2-40B4-BE49-F238E27FC236}">
                  <a16:creationId xmlns:a16="http://schemas.microsoft.com/office/drawing/2014/main" id="{F1F52F14-7665-4305-9548-21D39CE80A84}"/>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15" name="Group 214">
            <a:extLst>
              <a:ext uri="{FF2B5EF4-FFF2-40B4-BE49-F238E27FC236}">
                <a16:creationId xmlns:a16="http://schemas.microsoft.com/office/drawing/2014/main" id="{C313D2A1-D1AE-72BE-31E4-A51DC1543ABA}"/>
              </a:ext>
            </a:extLst>
          </p:cNvPr>
          <p:cNvGrpSpPr/>
          <p:nvPr/>
        </p:nvGrpSpPr>
        <p:grpSpPr>
          <a:xfrm rot="19663160">
            <a:off x="4576736" y="4511070"/>
            <a:ext cx="234885" cy="173401"/>
            <a:chOff x="2002547" y="2716275"/>
            <a:chExt cx="641230" cy="463634"/>
          </a:xfrm>
        </p:grpSpPr>
        <p:sp>
          <p:nvSpPr>
            <p:cNvPr id="216" name="Oval 215">
              <a:extLst>
                <a:ext uri="{FF2B5EF4-FFF2-40B4-BE49-F238E27FC236}">
                  <a16:creationId xmlns:a16="http://schemas.microsoft.com/office/drawing/2014/main" id="{D0B146AB-892B-B336-5C08-629FC1A6D5A5}"/>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7" name="Oval 216">
              <a:extLst>
                <a:ext uri="{FF2B5EF4-FFF2-40B4-BE49-F238E27FC236}">
                  <a16:creationId xmlns:a16="http://schemas.microsoft.com/office/drawing/2014/main" id="{8E5E4799-84EF-9F71-10DD-780974339B2E}"/>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8" name="Oval 217">
              <a:extLst>
                <a:ext uri="{FF2B5EF4-FFF2-40B4-BE49-F238E27FC236}">
                  <a16:creationId xmlns:a16="http://schemas.microsoft.com/office/drawing/2014/main" id="{8CCEE4C6-0F16-2382-F222-15F6FD95B296}"/>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221" name="Arc 220">
            <a:extLst>
              <a:ext uri="{FF2B5EF4-FFF2-40B4-BE49-F238E27FC236}">
                <a16:creationId xmlns:a16="http://schemas.microsoft.com/office/drawing/2014/main" id="{C3CB7FAE-BD37-59C9-3724-C0EFEA6419BB}"/>
              </a:ext>
            </a:extLst>
          </p:cNvPr>
          <p:cNvSpPr/>
          <p:nvPr/>
        </p:nvSpPr>
        <p:spPr>
          <a:xfrm rot="16901988" flipH="1" flipV="1">
            <a:off x="3384090" y="3961709"/>
            <a:ext cx="532447" cy="1407801"/>
          </a:xfrm>
          <a:prstGeom prst="arc">
            <a:avLst>
              <a:gd name="adj1" fmla="val 16200000"/>
              <a:gd name="adj2" fmla="val 2679225"/>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222" name="Arc 221">
            <a:extLst>
              <a:ext uri="{FF2B5EF4-FFF2-40B4-BE49-F238E27FC236}">
                <a16:creationId xmlns:a16="http://schemas.microsoft.com/office/drawing/2014/main" id="{B0E59135-B6EC-6D45-A784-2E91B124F728}"/>
              </a:ext>
            </a:extLst>
          </p:cNvPr>
          <p:cNvSpPr/>
          <p:nvPr/>
        </p:nvSpPr>
        <p:spPr>
          <a:xfrm rot="4698012" flipH="1">
            <a:off x="1783046" y="2666487"/>
            <a:ext cx="532447" cy="1407801"/>
          </a:xfrm>
          <a:prstGeom prst="arc">
            <a:avLst>
              <a:gd name="adj1" fmla="val 16200000"/>
              <a:gd name="adj2" fmla="val 2679225"/>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grpSp>
        <p:nvGrpSpPr>
          <p:cNvPr id="225" name="Group 224">
            <a:extLst>
              <a:ext uri="{FF2B5EF4-FFF2-40B4-BE49-F238E27FC236}">
                <a16:creationId xmlns:a16="http://schemas.microsoft.com/office/drawing/2014/main" id="{D5F0379D-4B33-89DB-4244-A3DB69E5A17C}"/>
              </a:ext>
            </a:extLst>
          </p:cNvPr>
          <p:cNvGrpSpPr/>
          <p:nvPr/>
        </p:nvGrpSpPr>
        <p:grpSpPr>
          <a:xfrm rot="19663160">
            <a:off x="4502317" y="3078898"/>
            <a:ext cx="160815" cy="173401"/>
            <a:chOff x="2204757" y="2716275"/>
            <a:chExt cx="439020" cy="463634"/>
          </a:xfrm>
        </p:grpSpPr>
        <p:sp>
          <p:nvSpPr>
            <p:cNvPr id="226" name="Oval 225">
              <a:extLst>
                <a:ext uri="{FF2B5EF4-FFF2-40B4-BE49-F238E27FC236}">
                  <a16:creationId xmlns:a16="http://schemas.microsoft.com/office/drawing/2014/main" id="{31A0AD25-E172-42B3-BA31-CE6BB89B647C}"/>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8" name="Oval 227">
              <a:extLst>
                <a:ext uri="{FF2B5EF4-FFF2-40B4-BE49-F238E27FC236}">
                  <a16:creationId xmlns:a16="http://schemas.microsoft.com/office/drawing/2014/main" id="{A459893A-C5D3-9644-42C4-D34D244C8065}"/>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29" name="Group 228">
            <a:extLst>
              <a:ext uri="{FF2B5EF4-FFF2-40B4-BE49-F238E27FC236}">
                <a16:creationId xmlns:a16="http://schemas.microsoft.com/office/drawing/2014/main" id="{EAC5D09E-2E73-28DD-1E0C-ED121B7FFDA4}"/>
              </a:ext>
            </a:extLst>
          </p:cNvPr>
          <p:cNvGrpSpPr/>
          <p:nvPr/>
        </p:nvGrpSpPr>
        <p:grpSpPr>
          <a:xfrm rot="19663160">
            <a:off x="4654717" y="3231298"/>
            <a:ext cx="160815" cy="173401"/>
            <a:chOff x="2204757" y="2716275"/>
            <a:chExt cx="439020" cy="463634"/>
          </a:xfrm>
        </p:grpSpPr>
        <p:sp>
          <p:nvSpPr>
            <p:cNvPr id="230" name="Oval 229">
              <a:extLst>
                <a:ext uri="{FF2B5EF4-FFF2-40B4-BE49-F238E27FC236}">
                  <a16:creationId xmlns:a16="http://schemas.microsoft.com/office/drawing/2014/main" id="{EE95F774-C058-D21B-672E-CDF6B0D2F903}"/>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1" name="Oval 230">
              <a:extLst>
                <a:ext uri="{FF2B5EF4-FFF2-40B4-BE49-F238E27FC236}">
                  <a16:creationId xmlns:a16="http://schemas.microsoft.com/office/drawing/2014/main" id="{36D548E8-CC08-B061-8E32-CBCF80118FFE}"/>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32" name="Group 231">
            <a:extLst>
              <a:ext uri="{FF2B5EF4-FFF2-40B4-BE49-F238E27FC236}">
                <a16:creationId xmlns:a16="http://schemas.microsoft.com/office/drawing/2014/main" id="{556B2057-43AB-BB51-18A7-25F72C0B2AFB}"/>
              </a:ext>
            </a:extLst>
          </p:cNvPr>
          <p:cNvGrpSpPr/>
          <p:nvPr/>
        </p:nvGrpSpPr>
        <p:grpSpPr>
          <a:xfrm rot="19663160">
            <a:off x="4407591" y="3242284"/>
            <a:ext cx="160815" cy="173401"/>
            <a:chOff x="2204757" y="2716275"/>
            <a:chExt cx="439020" cy="463634"/>
          </a:xfrm>
        </p:grpSpPr>
        <p:sp>
          <p:nvSpPr>
            <p:cNvPr id="233" name="Oval 232">
              <a:extLst>
                <a:ext uri="{FF2B5EF4-FFF2-40B4-BE49-F238E27FC236}">
                  <a16:creationId xmlns:a16="http://schemas.microsoft.com/office/drawing/2014/main" id="{EBA92E31-B6BD-4D92-A65F-0B461F7C3788}"/>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4" name="Oval 233">
              <a:extLst>
                <a:ext uri="{FF2B5EF4-FFF2-40B4-BE49-F238E27FC236}">
                  <a16:creationId xmlns:a16="http://schemas.microsoft.com/office/drawing/2014/main" id="{880DB261-2C1A-9757-81E9-3F2C4AC1624B}"/>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cxnSp>
        <p:nvCxnSpPr>
          <p:cNvPr id="251" name="Straight Connector 250">
            <a:extLst>
              <a:ext uri="{FF2B5EF4-FFF2-40B4-BE49-F238E27FC236}">
                <a16:creationId xmlns:a16="http://schemas.microsoft.com/office/drawing/2014/main" id="{1F4AC14D-3EB1-AE3E-5158-13668B3BBA3C}"/>
              </a:ext>
            </a:extLst>
          </p:cNvPr>
          <p:cNvCxnSpPr>
            <a:cxnSpLocks/>
            <a:stCxn id="182" idx="0"/>
            <a:endCxn id="220" idx="0"/>
          </p:cNvCxnSpPr>
          <p:nvPr/>
        </p:nvCxnSpPr>
        <p:spPr>
          <a:xfrm flipV="1">
            <a:off x="3073203" y="1779453"/>
            <a:ext cx="5399686" cy="1728475"/>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19" name="Rectangle 218">
            <a:extLst>
              <a:ext uri="{FF2B5EF4-FFF2-40B4-BE49-F238E27FC236}">
                <a16:creationId xmlns:a16="http://schemas.microsoft.com/office/drawing/2014/main" id="{DF379C18-4D49-9A80-D7D3-77475BA1EE12}"/>
              </a:ext>
            </a:extLst>
          </p:cNvPr>
          <p:cNvSpPr/>
          <p:nvPr/>
        </p:nvSpPr>
        <p:spPr>
          <a:xfrm>
            <a:off x="8450037" y="1786699"/>
            <a:ext cx="1960761" cy="4076409"/>
          </a:xfrm>
          <a:prstGeom prst="rect">
            <a:avLst/>
          </a:prstGeom>
          <a:solidFill>
            <a:srgbClr val="D4D0D0"/>
          </a:solidFill>
          <a:ln>
            <a:solidFill>
              <a:srgbClr val="D4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0" name="Rectangle 219">
            <a:extLst>
              <a:ext uri="{FF2B5EF4-FFF2-40B4-BE49-F238E27FC236}">
                <a16:creationId xmlns:a16="http://schemas.microsoft.com/office/drawing/2014/main" id="{A61578F2-D451-4CA7-6F07-B79783EC1567}"/>
              </a:ext>
            </a:extLst>
          </p:cNvPr>
          <p:cNvSpPr/>
          <p:nvPr/>
        </p:nvSpPr>
        <p:spPr>
          <a:xfrm>
            <a:off x="8339223" y="1779453"/>
            <a:ext cx="267331" cy="4076409"/>
          </a:xfrm>
          <a:prstGeom prst="rect">
            <a:avLst/>
          </a:pr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1" name="Oval 240">
            <a:extLst>
              <a:ext uri="{FF2B5EF4-FFF2-40B4-BE49-F238E27FC236}">
                <a16:creationId xmlns:a16="http://schemas.microsoft.com/office/drawing/2014/main" id="{18B39796-B8BD-6761-D3C6-E01EACFAC3F5}"/>
              </a:ext>
            </a:extLst>
          </p:cNvPr>
          <p:cNvSpPr/>
          <p:nvPr/>
        </p:nvSpPr>
        <p:spPr>
          <a:xfrm>
            <a:off x="9536811" y="5001724"/>
            <a:ext cx="629301" cy="62930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2" name="Oval 241">
            <a:extLst>
              <a:ext uri="{FF2B5EF4-FFF2-40B4-BE49-F238E27FC236}">
                <a16:creationId xmlns:a16="http://schemas.microsoft.com/office/drawing/2014/main" id="{033E86F0-8DCE-F5E1-576E-8E67080F82E1}"/>
              </a:ext>
            </a:extLst>
          </p:cNvPr>
          <p:cNvSpPr/>
          <p:nvPr/>
        </p:nvSpPr>
        <p:spPr>
          <a:xfrm>
            <a:off x="9503275" y="3845542"/>
            <a:ext cx="482357" cy="482357"/>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4" name="Oval 243">
            <a:extLst>
              <a:ext uri="{FF2B5EF4-FFF2-40B4-BE49-F238E27FC236}">
                <a16:creationId xmlns:a16="http://schemas.microsoft.com/office/drawing/2014/main" id="{6F2C7077-BD07-0BB5-E85C-4E02E7F1C4C4}"/>
              </a:ext>
            </a:extLst>
          </p:cNvPr>
          <p:cNvSpPr/>
          <p:nvPr/>
        </p:nvSpPr>
        <p:spPr>
          <a:xfrm>
            <a:off x="9683756" y="3265078"/>
            <a:ext cx="482357" cy="482357"/>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7" name="Oval 246">
            <a:extLst>
              <a:ext uri="{FF2B5EF4-FFF2-40B4-BE49-F238E27FC236}">
                <a16:creationId xmlns:a16="http://schemas.microsoft.com/office/drawing/2014/main" id="{491779A2-4551-D43C-6963-C02E1CF88E10}"/>
              </a:ext>
            </a:extLst>
          </p:cNvPr>
          <p:cNvSpPr/>
          <p:nvPr/>
        </p:nvSpPr>
        <p:spPr>
          <a:xfrm>
            <a:off x="9575510" y="2183880"/>
            <a:ext cx="766881" cy="76688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61" name="Oval 260">
            <a:extLst>
              <a:ext uri="{FF2B5EF4-FFF2-40B4-BE49-F238E27FC236}">
                <a16:creationId xmlns:a16="http://schemas.microsoft.com/office/drawing/2014/main" id="{3181F048-C12F-94C2-932A-FC650CA01FD3}"/>
              </a:ext>
            </a:extLst>
          </p:cNvPr>
          <p:cNvSpPr/>
          <p:nvPr/>
        </p:nvSpPr>
        <p:spPr>
          <a:xfrm>
            <a:off x="9721602" y="4459008"/>
            <a:ext cx="406663" cy="40666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67" name="Rectangle 266">
            <a:extLst>
              <a:ext uri="{FF2B5EF4-FFF2-40B4-BE49-F238E27FC236}">
                <a16:creationId xmlns:a16="http://schemas.microsoft.com/office/drawing/2014/main" id="{8FEFB985-A058-E60C-7B6D-19A53760E76A}"/>
              </a:ext>
            </a:extLst>
          </p:cNvPr>
          <p:cNvSpPr/>
          <p:nvPr/>
        </p:nvSpPr>
        <p:spPr>
          <a:xfrm>
            <a:off x="8351521" y="1779453"/>
            <a:ext cx="169374" cy="4076409"/>
          </a:xfrm>
          <a:custGeom>
            <a:avLst/>
            <a:gdLst>
              <a:gd name="csX0" fmla="*/ 0 w 825118"/>
              <a:gd name="csY0" fmla="*/ 0 h 4076409"/>
              <a:gd name="csX1" fmla="*/ 825118 w 825118"/>
              <a:gd name="csY1" fmla="*/ 0 h 4076409"/>
              <a:gd name="csX2" fmla="*/ 825118 w 825118"/>
              <a:gd name="csY2" fmla="*/ 4076409 h 4076409"/>
              <a:gd name="csX3" fmla="*/ 0 w 825118"/>
              <a:gd name="csY3" fmla="*/ 4076409 h 4076409"/>
              <a:gd name="csX4" fmla="*/ 0 w 825118"/>
              <a:gd name="csY4" fmla="*/ 0 h 4076409"/>
              <a:gd name="csX0" fmla="*/ 0 w 825118"/>
              <a:gd name="csY0" fmla="*/ 0 h 4076409"/>
              <a:gd name="csX1" fmla="*/ 825118 w 825118"/>
              <a:gd name="csY1" fmla="*/ 0 h 4076409"/>
              <a:gd name="csX2" fmla="*/ 825118 w 825118"/>
              <a:gd name="csY2" fmla="*/ 4076409 h 4076409"/>
              <a:gd name="csX3" fmla="*/ 0 w 825118"/>
              <a:gd name="csY3" fmla="*/ 4076409 h 4076409"/>
              <a:gd name="csX4" fmla="*/ 0 w 825118"/>
              <a:gd name="csY4" fmla="*/ 0 h 4076409"/>
              <a:gd name="csX0" fmla="*/ 0 w 887435"/>
              <a:gd name="csY0" fmla="*/ 0 h 4076409"/>
              <a:gd name="csX1" fmla="*/ 825118 w 887435"/>
              <a:gd name="csY1" fmla="*/ 0 h 4076409"/>
              <a:gd name="csX2" fmla="*/ 843280 w 887435"/>
              <a:gd name="csY2" fmla="*/ 2690947 h 4076409"/>
              <a:gd name="csX3" fmla="*/ 825118 w 887435"/>
              <a:gd name="csY3" fmla="*/ 4076409 h 4076409"/>
              <a:gd name="csX4" fmla="*/ 0 w 887435"/>
              <a:gd name="csY4" fmla="*/ 4076409 h 4076409"/>
              <a:gd name="csX5" fmla="*/ 0 w 887435"/>
              <a:gd name="csY5" fmla="*/ 0 h 4076409"/>
              <a:gd name="csX0" fmla="*/ 0 w 887435"/>
              <a:gd name="csY0" fmla="*/ 0 h 4076409"/>
              <a:gd name="csX1" fmla="*/ 825118 w 887435"/>
              <a:gd name="csY1" fmla="*/ 0 h 4076409"/>
              <a:gd name="csX2" fmla="*/ 843280 w 887435"/>
              <a:gd name="csY2" fmla="*/ 2690947 h 4076409"/>
              <a:gd name="csX3" fmla="*/ 652398 w 887435"/>
              <a:gd name="csY3" fmla="*/ 4076409 h 4076409"/>
              <a:gd name="csX4" fmla="*/ 0 w 887435"/>
              <a:gd name="csY4" fmla="*/ 4076409 h 4076409"/>
              <a:gd name="csX5" fmla="*/ 0 w 887435"/>
              <a:gd name="csY5" fmla="*/ 0 h 4076409"/>
              <a:gd name="csX0" fmla="*/ 0 w 884465"/>
              <a:gd name="csY0" fmla="*/ 0 h 4076409"/>
              <a:gd name="csX1" fmla="*/ 825118 w 884465"/>
              <a:gd name="csY1" fmla="*/ 0 h 4076409"/>
              <a:gd name="csX2" fmla="*/ 833120 w 884465"/>
              <a:gd name="csY2" fmla="*/ 3005907 h 4076409"/>
              <a:gd name="csX3" fmla="*/ 652398 w 884465"/>
              <a:gd name="csY3" fmla="*/ 4076409 h 4076409"/>
              <a:gd name="csX4" fmla="*/ 0 w 884465"/>
              <a:gd name="csY4" fmla="*/ 4076409 h 4076409"/>
              <a:gd name="csX5" fmla="*/ 0 w 884465"/>
              <a:gd name="csY5" fmla="*/ 0 h 4076409"/>
              <a:gd name="csX0" fmla="*/ 0 w 884465"/>
              <a:gd name="csY0" fmla="*/ 0 h 4076409"/>
              <a:gd name="csX1" fmla="*/ 825118 w 884465"/>
              <a:gd name="csY1" fmla="*/ 0 h 4076409"/>
              <a:gd name="csX2" fmla="*/ 833120 w 884465"/>
              <a:gd name="csY2" fmla="*/ 3005907 h 4076409"/>
              <a:gd name="csX3" fmla="*/ 652398 w 884465"/>
              <a:gd name="csY3" fmla="*/ 4076409 h 4076409"/>
              <a:gd name="csX4" fmla="*/ 0 w 884465"/>
              <a:gd name="csY4" fmla="*/ 4076409 h 4076409"/>
              <a:gd name="csX5" fmla="*/ 0 w 884465"/>
              <a:gd name="csY5" fmla="*/ 0 h 4076409"/>
              <a:gd name="csX0" fmla="*/ 0 w 866459"/>
              <a:gd name="csY0" fmla="*/ 0 h 4076409"/>
              <a:gd name="csX1" fmla="*/ 825118 w 866459"/>
              <a:gd name="csY1" fmla="*/ 0 h 4076409"/>
              <a:gd name="csX2" fmla="*/ 833120 w 866459"/>
              <a:gd name="csY2" fmla="*/ 3005907 h 4076409"/>
              <a:gd name="csX3" fmla="*/ 652398 w 866459"/>
              <a:gd name="csY3" fmla="*/ 4076409 h 4076409"/>
              <a:gd name="csX4" fmla="*/ 0 w 866459"/>
              <a:gd name="csY4" fmla="*/ 4076409 h 4076409"/>
              <a:gd name="csX5" fmla="*/ 0 w 866459"/>
              <a:gd name="csY5" fmla="*/ 0 h 4076409"/>
            </a:gdLst>
            <a:ahLst/>
            <a:cxnLst>
              <a:cxn ang="0">
                <a:pos x="csX0" y="csY0"/>
              </a:cxn>
              <a:cxn ang="0">
                <a:pos x="csX1" y="csY1"/>
              </a:cxn>
              <a:cxn ang="0">
                <a:pos x="csX2" y="csY2"/>
              </a:cxn>
              <a:cxn ang="0">
                <a:pos x="csX3" y="csY3"/>
              </a:cxn>
              <a:cxn ang="0">
                <a:pos x="csX4" y="csY4"/>
              </a:cxn>
              <a:cxn ang="0">
                <a:pos x="csX5" y="csY5"/>
              </a:cxn>
            </a:cxnLst>
            <a:rect l="l" t="t" r="r" b="b"/>
            <a:pathLst>
              <a:path w="866459" h="4076409">
                <a:moveTo>
                  <a:pt x="0" y="0"/>
                </a:moveTo>
                <a:lnTo>
                  <a:pt x="825118" y="0"/>
                </a:lnTo>
                <a:cubicBezTo>
                  <a:pt x="953811" y="480664"/>
                  <a:pt x="731520" y="2265546"/>
                  <a:pt x="833120" y="3005907"/>
                </a:cubicBezTo>
                <a:cubicBezTo>
                  <a:pt x="640080" y="3471948"/>
                  <a:pt x="781091" y="3877672"/>
                  <a:pt x="652398" y="4076409"/>
                </a:cubicBezTo>
                <a:lnTo>
                  <a:pt x="0" y="4076409"/>
                </a:lnTo>
                <a:lnTo>
                  <a:pt x="0" y="0"/>
                </a:lnTo>
                <a:close/>
              </a:path>
            </a:pathLst>
          </a:cu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268" name="Group 267">
            <a:extLst>
              <a:ext uri="{FF2B5EF4-FFF2-40B4-BE49-F238E27FC236}">
                <a16:creationId xmlns:a16="http://schemas.microsoft.com/office/drawing/2014/main" id="{29D59BC2-FD7C-E111-66EE-B1B05652F17D}"/>
              </a:ext>
            </a:extLst>
          </p:cNvPr>
          <p:cNvGrpSpPr/>
          <p:nvPr/>
        </p:nvGrpSpPr>
        <p:grpSpPr>
          <a:xfrm rot="19663160">
            <a:off x="918008" y="3151414"/>
            <a:ext cx="186513" cy="110111"/>
            <a:chOff x="2134605" y="2890963"/>
            <a:chExt cx="509172" cy="294412"/>
          </a:xfrm>
        </p:grpSpPr>
        <p:sp>
          <p:nvSpPr>
            <p:cNvPr id="270" name="Oval 269">
              <a:extLst>
                <a:ext uri="{FF2B5EF4-FFF2-40B4-BE49-F238E27FC236}">
                  <a16:creationId xmlns:a16="http://schemas.microsoft.com/office/drawing/2014/main" id="{46A8075C-E3FF-DA86-1B07-52AE0F329762}"/>
                </a:ext>
              </a:extLst>
            </p:cNvPr>
            <p:cNvSpPr/>
            <p:nvPr/>
          </p:nvSpPr>
          <p:spPr>
            <a:xfrm>
              <a:off x="2134605" y="2896431"/>
              <a:ext cx="290689" cy="2889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1" name="Oval 270">
              <a:extLst>
                <a:ext uri="{FF2B5EF4-FFF2-40B4-BE49-F238E27FC236}">
                  <a16:creationId xmlns:a16="http://schemas.microsoft.com/office/drawing/2014/main" id="{0A43F1FE-2629-DA52-864C-C822859560EC}"/>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72" name="Group 271">
            <a:extLst>
              <a:ext uri="{FF2B5EF4-FFF2-40B4-BE49-F238E27FC236}">
                <a16:creationId xmlns:a16="http://schemas.microsoft.com/office/drawing/2014/main" id="{A04F1F6A-E0F6-6784-045F-2A4B90E92A25}"/>
              </a:ext>
            </a:extLst>
          </p:cNvPr>
          <p:cNvGrpSpPr/>
          <p:nvPr/>
        </p:nvGrpSpPr>
        <p:grpSpPr>
          <a:xfrm rot="19663160">
            <a:off x="1070408" y="3303814"/>
            <a:ext cx="186513" cy="110111"/>
            <a:chOff x="2134605" y="2890963"/>
            <a:chExt cx="509172" cy="294412"/>
          </a:xfrm>
        </p:grpSpPr>
        <p:sp>
          <p:nvSpPr>
            <p:cNvPr id="273" name="Oval 272">
              <a:extLst>
                <a:ext uri="{FF2B5EF4-FFF2-40B4-BE49-F238E27FC236}">
                  <a16:creationId xmlns:a16="http://schemas.microsoft.com/office/drawing/2014/main" id="{E1C9C268-AE71-653B-EF6E-EEA6715F3DB3}"/>
                </a:ext>
              </a:extLst>
            </p:cNvPr>
            <p:cNvSpPr/>
            <p:nvPr/>
          </p:nvSpPr>
          <p:spPr>
            <a:xfrm>
              <a:off x="2134605" y="2896431"/>
              <a:ext cx="290689" cy="2889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4" name="Oval 273">
              <a:extLst>
                <a:ext uri="{FF2B5EF4-FFF2-40B4-BE49-F238E27FC236}">
                  <a16:creationId xmlns:a16="http://schemas.microsoft.com/office/drawing/2014/main" id="{9C6F01BF-BE91-AC6F-CEE2-C8809DB7BFD4}"/>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75" name="Group 274">
            <a:extLst>
              <a:ext uri="{FF2B5EF4-FFF2-40B4-BE49-F238E27FC236}">
                <a16:creationId xmlns:a16="http://schemas.microsoft.com/office/drawing/2014/main" id="{24683422-6651-6199-5C06-282C0086A39F}"/>
              </a:ext>
            </a:extLst>
          </p:cNvPr>
          <p:cNvGrpSpPr/>
          <p:nvPr/>
        </p:nvGrpSpPr>
        <p:grpSpPr>
          <a:xfrm rot="19663160">
            <a:off x="753463" y="3326803"/>
            <a:ext cx="186513" cy="110111"/>
            <a:chOff x="2134605" y="2890963"/>
            <a:chExt cx="509172" cy="294412"/>
          </a:xfrm>
        </p:grpSpPr>
        <p:sp>
          <p:nvSpPr>
            <p:cNvPr id="276" name="Oval 275">
              <a:extLst>
                <a:ext uri="{FF2B5EF4-FFF2-40B4-BE49-F238E27FC236}">
                  <a16:creationId xmlns:a16="http://schemas.microsoft.com/office/drawing/2014/main" id="{33880AD0-223B-7A9B-1542-75EF9BCBA9E7}"/>
                </a:ext>
              </a:extLst>
            </p:cNvPr>
            <p:cNvSpPr/>
            <p:nvPr/>
          </p:nvSpPr>
          <p:spPr>
            <a:xfrm>
              <a:off x="2134605" y="2896431"/>
              <a:ext cx="290689" cy="2889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7" name="Oval 276">
              <a:extLst>
                <a:ext uri="{FF2B5EF4-FFF2-40B4-BE49-F238E27FC236}">
                  <a16:creationId xmlns:a16="http://schemas.microsoft.com/office/drawing/2014/main" id="{970FF681-8033-66A0-769A-41913D443C80}"/>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78" name="Group 277">
            <a:extLst>
              <a:ext uri="{FF2B5EF4-FFF2-40B4-BE49-F238E27FC236}">
                <a16:creationId xmlns:a16="http://schemas.microsoft.com/office/drawing/2014/main" id="{F6989A3C-8484-19ED-9279-74109C23CFF9}"/>
              </a:ext>
            </a:extLst>
          </p:cNvPr>
          <p:cNvGrpSpPr/>
          <p:nvPr/>
        </p:nvGrpSpPr>
        <p:grpSpPr>
          <a:xfrm rot="9496121">
            <a:off x="1336986" y="4846510"/>
            <a:ext cx="239547" cy="213321"/>
            <a:chOff x="2002547" y="2643281"/>
            <a:chExt cx="866925" cy="756119"/>
          </a:xfrm>
        </p:grpSpPr>
        <p:sp>
          <p:nvSpPr>
            <p:cNvPr id="279" name="Oval 278">
              <a:extLst>
                <a:ext uri="{FF2B5EF4-FFF2-40B4-BE49-F238E27FC236}">
                  <a16:creationId xmlns:a16="http://schemas.microsoft.com/office/drawing/2014/main" id="{CC10840F-7BB3-F152-60FE-D4F9079199DB}"/>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0" name="Oval 279">
              <a:extLst>
                <a:ext uri="{FF2B5EF4-FFF2-40B4-BE49-F238E27FC236}">
                  <a16:creationId xmlns:a16="http://schemas.microsoft.com/office/drawing/2014/main" id="{37149E6B-9B64-A0FF-4E62-DB9A44B53BC3}"/>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1" name="Oval 280">
              <a:extLst>
                <a:ext uri="{FF2B5EF4-FFF2-40B4-BE49-F238E27FC236}">
                  <a16:creationId xmlns:a16="http://schemas.microsoft.com/office/drawing/2014/main" id="{44A14CDC-16F5-FED4-75A0-7FEED32E84AA}"/>
                </a:ext>
              </a:extLst>
            </p:cNvPr>
            <p:cNvSpPr/>
            <p:nvPr/>
          </p:nvSpPr>
          <p:spPr>
            <a:xfrm>
              <a:off x="2365745" y="2898699"/>
              <a:ext cx="503727" cy="50070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82" name="Group 281">
            <a:extLst>
              <a:ext uri="{FF2B5EF4-FFF2-40B4-BE49-F238E27FC236}">
                <a16:creationId xmlns:a16="http://schemas.microsoft.com/office/drawing/2014/main" id="{EECBEE8A-5996-4D1A-91C2-55995E4553DC}"/>
              </a:ext>
            </a:extLst>
          </p:cNvPr>
          <p:cNvGrpSpPr/>
          <p:nvPr/>
        </p:nvGrpSpPr>
        <p:grpSpPr>
          <a:xfrm rot="9496121">
            <a:off x="1657717" y="4525719"/>
            <a:ext cx="239547" cy="213321"/>
            <a:chOff x="2002547" y="2643281"/>
            <a:chExt cx="866925" cy="756119"/>
          </a:xfrm>
        </p:grpSpPr>
        <p:sp>
          <p:nvSpPr>
            <p:cNvPr id="283" name="Oval 282">
              <a:extLst>
                <a:ext uri="{FF2B5EF4-FFF2-40B4-BE49-F238E27FC236}">
                  <a16:creationId xmlns:a16="http://schemas.microsoft.com/office/drawing/2014/main" id="{DD4C823F-055A-47B3-2E3B-58412A933375}"/>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4" name="Oval 283">
              <a:extLst>
                <a:ext uri="{FF2B5EF4-FFF2-40B4-BE49-F238E27FC236}">
                  <a16:creationId xmlns:a16="http://schemas.microsoft.com/office/drawing/2014/main" id="{E6F4ABD8-1AB5-B45B-D553-E3ABAC327ED8}"/>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5" name="Oval 284">
              <a:extLst>
                <a:ext uri="{FF2B5EF4-FFF2-40B4-BE49-F238E27FC236}">
                  <a16:creationId xmlns:a16="http://schemas.microsoft.com/office/drawing/2014/main" id="{FAD37727-7D29-1961-9E2A-606AF2F6174F}"/>
                </a:ext>
              </a:extLst>
            </p:cNvPr>
            <p:cNvSpPr/>
            <p:nvPr/>
          </p:nvSpPr>
          <p:spPr>
            <a:xfrm>
              <a:off x="2365745" y="2898699"/>
              <a:ext cx="503727" cy="50070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239" name="Oval 238">
            <a:extLst>
              <a:ext uri="{FF2B5EF4-FFF2-40B4-BE49-F238E27FC236}">
                <a16:creationId xmlns:a16="http://schemas.microsoft.com/office/drawing/2014/main" id="{ECCBB4C0-8E55-5F22-6043-2C4F8666901B}"/>
              </a:ext>
            </a:extLst>
          </p:cNvPr>
          <p:cNvSpPr/>
          <p:nvPr/>
        </p:nvSpPr>
        <p:spPr>
          <a:xfrm>
            <a:off x="8812014" y="5262303"/>
            <a:ext cx="482357" cy="482357"/>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0" name="Oval 239">
            <a:extLst>
              <a:ext uri="{FF2B5EF4-FFF2-40B4-BE49-F238E27FC236}">
                <a16:creationId xmlns:a16="http://schemas.microsoft.com/office/drawing/2014/main" id="{FC3C2C8D-9F67-C687-0CAC-F57D2340C245}"/>
              </a:ext>
            </a:extLst>
          </p:cNvPr>
          <p:cNvSpPr/>
          <p:nvPr/>
        </p:nvSpPr>
        <p:spPr>
          <a:xfrm>
            <a:off x="8977879" y="4650762"/>
            <a:ext cx="405279" cy="405279"/>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3" name="Oval 242">
            <a:extLst>
              <a:ext uri="{FF2B5EF4-FFF2-40B4-BE49-F238E27FC236}">
                <a16:creationId xmlns:a16="http://schemas.microsoft.com/office/drawing/2014/main" id="{E51DC661-9DC6-A5F4-267D-EB0F398838AA}"/>
              </a:ext>
            </a:extLst>
          </p:cNvPr>
          <p:cNvSpPr/>
          <p:nvPr/>
        </p:nvSpPr>
        <p:spPr>
          <a:xfrm>
            <a:off x="8984848" y="3885227"/>
            <a:ext cx="344690" cy="34469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5" name="Oval 244">
            <a:extLst>
              <a:ext uri="{FF2B5EF4-FFF2-40B4-BE49-F238E27FC236}">
                <a16:creationId xmlns:a16="http://schemas.microsoft.com/office/drawing/2014/main" id="{9F1D2A2A-CA39-7FA3-1D2F-0043EF4B2BA9}"/>
              </a:ext>
            </a:extLst>
          </p:cNvPr>
          <p:cNvSpPr/>
          <p:nvPr/>
        </p:nvSpPr>
        <p:spPr>
          <a:xfrm>
            <a:off x="8817238" y="2664718"/>
            <a:ext cx="826883" cy="82688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6" name="Oval 245">
            <a:extLst>
              <a:ext uri="{FF2B5EF4-FFF2-40B4-BE49-F238E27FC236}">
                <a16:creationId xmlns:a16="http://schemas.microsoft.com/office/drawing/2014/main" id="{BAFCD6A9-7EC2-E37F-4BA0-5E2107AF41D9}"/>
              </a:ext>
            </a:extLst>
          </p:cNvPr>
          <p:cNvSpPr/>
          <p:nvPr/>
        </p:nvSpPr>
        <p:spPr>
          <a:xfrm>
            <a:off x="8890803" y="1869230"/>
            <a:ext cx="629301" cy="62930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grpSp>
        <p:nvGrpSpPr>
          <p:cNvPr id="7" name="Group 6">
            <a:extLst>
              <a:ext uri="{FF2B5EF4-FFF2-40B4-BE49-F238E27FC236}">
                <a16:creationId xmlns:a16="http://schemas.microsoft.com/office/drawing/2014/main" id="{D910E1C6-D3C2-9C24-F463-1AED7690CBAA}"/>
              </a:ext>
            </a:extLst>
          </p:cNvPr>
          <p:cNvGrpSpPr/>
          <p:nvPr/>
        </p:nvGrpSpPr>
        <p:grpSpPr>
          <a:xfrm rot="19663160">
            <a:off x="9865229" y="1871739"/>
            <a:ext cx="234885" cy="173401"/>
            <a:chOff x="2002547" y="2716275"/>
            <a:chExt cx="641230" cy="463634"/>
          </a:xfrm>
        </p:grpSpPr>
        <p:sp>
          <p:nvSpPr>
            <p:cNvPr id="8" name="Oval 7">
              <a:extLst>
                <a:ext uri="{FF2B5EF4-FFF2-40B4-BE49-F238E27FC236}">
                  <a16:creationId xmlns:a16="http://schemas.microsoft.com/office/drawing/2014/main" id="{D3666D03-BF8F-A875-EDB0-57E0FDA2B17E}"/>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Oval 8">
              <a:extLst>
                <a:ext uri="{FF2B5EF4-FFF2-40B4-BE49-F238E27FC236}">
                  <a16:creationId xmlns:a16="http://schemas.microsoft.com/office/drawing/2014/main" id="{BDEC3718-2D10-2AE8-3A93-F6381F8AB3D7}"/>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A0A72335-3975-4836-AC5C-0C968194F426}"/>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1" name="Group 10">
            <a:extLst>
              <a:ext uri="{FF2B5EF4-FFF2-40B4-BE49-F238E27FC236}">
                <a16:creationId xmlns:a16="http://schemas.microsoft.com/office/drawing/2014/main" id="{C648D5A6-8EF2-DACB-66CA-11547D5A1133}"/>
              </a:ext>
            </a:extLst>
          </p:cNvPr>
          <p:cNvGrpSpPr/>
          <p:nvPr/>
        </p:nvGrpSpPr>
        <p:grpSpPr>
          <a:xfrm rot="19663160">
            <a:off x="9804292" y="3000083"/>
            <a:ext cx="234885" cy="173401"/>
            <a:chOff x="2002547" y="2716275"/>
            <a:chExt cx="641230" cy="463634"/>
          </a:xfrm>
        </p:grpSpPr>
        <p:sp>
          <p:nvSpPr>
            <p:cNvPr id="12" name="Oval 11">
              <a:extLst>
                <a:ext uri="{FF2B5EF4-FFF2-40B4-BE49-F238E27FC236}">
                  <a16:creationId xmlns:a16="http://schemas.microsoft.com/office/drawing/2014/main" id="{D21CCE26-DB2E-8E72-A508-DC2F220B7840}"/>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Oval 12">
              <a:extLst>
                <a:ext uri="{FF2B5EF4-FFF2-40B4-BE49-F238E27FC236}">
                  <a16:creationId xmlns:a16="http://schemas.microsoft.com/office/drawing/2014/main" id="{132BAE9F-01E0-B01C-789B-26B1532F35E4}"/>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Oval 13">
              <a:extLst>
                <a:ext uri="{FF2B5EF4-FFF2-40B4-BE49-F238E27FC236}">
                  <a16:creationId xmlns:a16="http://schemas.microsoft.com/office/drawing/2014/main" id="{8FF6F932-590B-199B-8087-6CAEB34BEE78}"/>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5" name="Group 14">
            <a:extLst>
              <a:ext uri="{FF2B5EF4-FFF2-40B4-BE49-F238E27FC236}">
                <a16:creationId xmlns:a16="http://schemas.microsoft.com/office/drawing/2014/main" id="{C51DAA4F-3ABD-C893-8703-1E58C6AE7E6A}"/>
              </a:ext>
            </a:extLst>
          </p:cNvPr>
          <p:cNvGrpSpPr/>
          <p:nvPr/>
        </p:nvGrpSpPr>
        <p:grpSpPr>
          <a:xfrm rot="19663160">
            <a:off x="9955496" y="4248444"/>
            <a:ext cx="234885" cy="173401"/>
            <a:chOff x="2002547" y="2716275"/>
            <a:chExt cx="641230" cy="463634"/>
          </a:xfrm>
        </p:grpSpPr>
        <p:sp>
          <p:nvSpPr>
            <p:cNvPr id="16" name="Oval 15">
              <a:extLst>
                <a:ext uri="{FF2B5EF4-FFF2-40B4-BE49-F238E27FC236}">
                  <a16:creationId xmlns:a16="http://schemas.microsoft.com/office/drawing/2014/main" id="{53DDF040-5232-EF7F-A4C3-41B03AB12010}"/>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Oval 16">
              <a:extLst>
                <a:ext uri="{FF2B5EF4-FFF2-40B4-BE49-F238E27FC236}">
                  <a16:creationId xmlns:a16="http://schemas.microsoft.com/office/drawing/2014/main" id="{C0BD7C51-7A91-EB9D-AB80-52F439DA4D5D}"/>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Oval 17">
              <a:extLst>
                <a:ext uri="{FF2B5EF4-FFF2-40B4-BE49-F238E27FC236}">
                  <a16:creationId xmlns:a16="http://schemas.microsoft.com/office/drawing/2014/main" id="{8BE9CC1E-8B20-B05E-DA58-317D85B462EF}"/>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9" name="Group 18">
            <a:extLst>
              <a:ext uri="{FF2B5EF4-FFF2-40B4-BE49-F238E27FC236}">
                <a16:creationId xmlns:a16="http://schemas.microsoft.com/office/drawing/2014/main" id="{EB082E1C-BD30-72C2-951C-3177ED4BE6A8}"/>
              </a:ext>
            </a:extLst>
          </p:cNvPr>
          <p:cNvGrpSpPr/>
          <p:nvPr/>
        </p:nvGrpSpPr>
        <p:grpSpPr>
          <a:xfrm rot="19663160">
            <a:off x="9548257" y="4821996"/>
            <a:ext cx="234885" cy="173401"/>
            <a:chOff x="2002547" y="2716275"/>
            <a:chExt cx="641230" cy="463634"/>
          </a:xfrm>
        </p:grpSpPr>
        <p:sp>
          <p:nvSpPr>
            <p:cNvPr id="20" name="Oval 19">
              <a:extLst>
                <a:ext uri="{FF2B5EF4-FFF2-40B4-BE49-F238E27FC236}">
                  <a16:creationId xmlns:a16="http://schemas.microsoft.com/office/drawing/2014/main" id="{EA73FD13-942A-B585-352B-D653F1EA5827}"/>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Oval 20">
              <a:extLst>
                <a:ext uri="{FF2B5EF4-FFF2-40B4-BE49-F238E27FC236}">
                  <a16:creationId xmlns:a16="http://schemas.microsoft.com/office/drawing/2014/main" id="{8ECF79DD-E130-EB80-0017-8221D6F923C7}"/>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Oval 21">
              <a:extLst>
                <a:ext uri="{FF2B5EF4-FFF2-40B4-BE49-F238E27FC236}">
                  <a16:creationId xmlns:a16="http://schemas.microsoft.com/office/drawing/2014/main" id="{692BE4CA-FF81-566D-7823-1D381961E015}"/>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3" name="Group 22">
            <a:extLst>
              <a:ext uri="{FF2B5EF4-FFF2-40B4-BE49-F238E27FC236}">
                <a16:creationId xmlns:a16="http://schemas.microsoft.com/office/drawing/2014/main" id="{741A643B-9F92-5B2E-270B-DD62C561EF7B}"/>
              </a:ext>
            </a:extLst>
          </p:cNvPr>
          <p:cNvGrpSpPr/>
          <p:nvPr/>
        </p:nvGrpSpPr>
        <p:grpSpPr>
          <a:xfrm>
            <a:off x="8317776" y="2361377"/>
            <a:ext cx="219990" cy="138953"/>
            <a:chOff x="8154659" y="2171885"/>
            <a:chExt cx="219990" cy="138953"/>
          </a:xfrm>
        </p:grpSpPr>
        <p:grpSp>
          <p:nvGrpSpPr>
            <p:cNvPr id="24" name="Group 23">
              <a:extLst>
                <a:ext uri="{FF2B5EF4-FFF2-40B4-BE49-F238E27FC236}">
                  <a16:creationId xmlns:a16="http://schemas.microsoft.com/office/drawing/2014/main" id="{51D398A3-8A02-E4A9-5025-61192395FB9E}"/>
                </a:ext>
              </a:extLst>
            </p:cNvPr>
            <p:cNvGrpSpPr/>
            <p:nvPr/>
          </p:nvGrpSpPr>
          <p:grpSpPr>
            <a:xfrm rot="9496121">
              <a:off x="8213072" y="2171885"/>
              <a:ext cx="161577" cy="138953"/>
              <a:chOff x="2002547" y="2643281"/>
              <a:chExt cx="584749" cy="492522"/>
            </a:xfrm>
          </p:grpSpPr>
          <p:sp>
            <p:nvSpPr>
              <p:cNvPr id="26" name="Oval 25">
                <a:extLst>
                  <a:ext uri="{FF2B5EF4-FFF2-40B4-BE49-F238E27FC236}">
                    <a16:creationId xmlns:a16="http://schemas.microsoft.com/office/drawing/2014/main" id="{885AABB1-9B7A-ECDA-5681-7A079B356077}"/>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Oval 26">
                <a:extLst>
                  <a:ext uri="{FF2B5EF4-FFF2-40B4-BE49-F238E27FC236}">
                    <a16:creationId xmlns:a16="http://schemas.microsoft.com/office/drawing/2014/main" id="{4A2A4BC5-A4F6-ED36-0E94-B313A6E6995B}"/>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25" name="Oval 24">
              <a:extLst>
                <a:ext uri="{FF2B5EF4-FFF2-40B4-BE49-F238E27FC236}">
                  <a16:creationId xmlns:a16="http://schemas.microsoft.com/office/drawing/2014/main" id="{4CF78140-A506-01D0-7B7F-7A16EA2ADA60}"/>
                </a:ext>
              </a:extLst>
            </p:cNvPr>
            <p:cNvSpPr/>
            <p:nvPr/>
          </p:nvSpPr>
          <p:spPr>
            <a:xfrm rot="9496121">
              <a:off x="8154659" y="2200520"/>
              <a:ext cx="80323" cy="81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8" name="Group 27">
            <a:extLst>
              <a:ext uri="{FF2B5EF4-FFF2-40B4-BE49-F238E27FC236}">
                <a16:creationId xmlns:a16="http://schemas.microsoft.com/office/drawing/2014/main" id="{293C08F7-53C2-03D0-311F-45FA1F81BF4E}"/>
              </a:ext>
            </a:extLst>
          </p:cNvPr>
          <p:cNvGrpSpPr/>
          <p:nvPr/>
        </p:nvGrpSpPr>
        <p:grpSpPr>
          <a:xfrm>
            <a:off x="8322192" y="3366995"/>
            <a:ext cx="219990" cy="138953"/>
            <a:chOff x="8154659" y="2171885"/>
            <a:chExt cx="219990" cy="138953"/>
          </a:xfrm>
        </p:grpSpPr>
        <p:grpSp>
          <p:nvGrpSpPr>
            <p:cNvPr id="29" name="Group 28">
              <a:extLst>
                <a:ext uri="{FF2B5EF4-FFF2-40B4-BE49-F238E27FC236}">
                  <a16:creationId xmlns:a16="http://schemas.microsoft.com/office/drawing/2014/main" id="{9C7542C0-B884-B055-B699-156B8BFD9E51}"/>
                </a:ext>
              </a:extLst>
            </p:cNvPr>
            <p:cNvGrpSpPr/>
            <p:nvPr/>
          </p:nvGrpSpPr>
          <p:grpSpPr>
            <a:xfrm rot="9496121">
              <a:off x="8213072" y="2171885"/>
              <a:ext cx="161577" cy="138953"/>
              <a:chOff x="2002547" y="2643281"/>
              <a:chExt cx="584749" cy="492522"/>
            </a:xfrm>
          </p:grpSpPr>
          <p:sp>
            <p:nvSpPr>
              <p:cNvPr id="31" name="Oval 30">
                <a:extLst>
                  <a:ext uri="{FF2B5EF4-FFF2-40B4-BE49-F238E27FC236}">
                    <a16:creationId xmlns:a16="http://schemas.microsoft.com/office/drawing/2014/main" id="{01BE1C14-2017-D8D0-EBD4-A85632F828E3}"/>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Oval 31">
                <a:extLst>
                  <a:ext uri="{FF2B5EF4-FFF2-40B4-BE49-F238E27FC236}">
                    <a16:creationId xmlns:a16="http://schemas.microsoft.com/office/drawing/2014/main" id="{B8C0F190-C02E-C922-4E99-92F1B3B8086B}"/>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30" name="Oval 29">
              <a:extLst>
                <a:ext uri="{FF2B5EF4-FFF2-40B4-BE49-F238E27FC236}">
                  <a16:creationId xmlns:a16="http://schemas.microsoft.com/office/drawing/2014/main" id="{3B72FE49-E7AA-581F-3E61-6ED8A020AF71}"/>
                </a:ext>
              </a:extLst>
            </p:cNvPr>
            <p:cNvSpPr/>
            <p:nvPr/>
          </p:nvSpPr>
          <p:spPr>
            <a:xfrm rot="9496121">
              <a:off x="8154659" y="2200520"/>
              <a:ext cx="80323" cy="81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33" name="Group 32">
            <a:extLst>
              <a:ext uri="{FF2B5EF4-FFF2-40B4-BE49-F238E27FC236}">
                <a16:creationId xmlns:a16="http://schemas.microsoft.com/office/drawing/2014/main" id="{F223B5EC-9110-508E-2D5B-1F714C17F8D2}"/>
              </a:ext>
            </a:extLst>
          </p:cNvPr>
          <p:cNvGrpSpPr/>
          <p:nvPr/>
        </p:nvGrpSpPr>
        <p:grpSpPr>
          <a:xfrm>
            <a:off x="8312757" y="4810081"/>
            <a:ext cx="219990" cy="138953"/>
            <a:chOff x="8154659" y="2171885"/>
            <a:chExt cx="219990" cy="138953"/>
          </a:xfrm>
        </p:grpSpPr>
        <p:grpSp>
          <p:nvGrpSpPr>
            <p:cNvPr id="34" name="Group 33">
              <a:extLst>
                <a:ext uri="{FF2B5EF4-FFF2-40B4-BE49-F238E27FC236}">
                  <a16:creationId xmlns:a16="http://schemas.microsoft.com/office/drawing/2014/main" id="{7BFCCF0F-BA1B-D583-3A4C-FB8043BF17AC}"/>
                </a:ext>
              </a:extLst>
            </p:cNvPr>
            <p:cNvGrpSpPr/>
            <p:nvPr/>
          </p:nvGrpSpPr>
          <p:grpSpPr>
            <a:xfrm rot="9496121">
              <a:off x="8213072" y="2171885"/>
              <a:ext cx="161577" cy="138953"/>
              <a:chOff x="2002547" y="2643281"/>
              <a:chExt cx="584749" cy="492522"/>
            </a:xfrm>
          </p:grpSpPr>
          <p:sp>
            <p:nvSpPr>
              <p:cNvPr id="36" name="Oval 35">
                <a:extLst>
                  <a:ext uri="{FF2B5EF4-FFF2-40B4-BE49-F238E27FC236}">
                    <a16:creationId xmlns:a16="http://schemas.microsoft.com/office/drawing/2014/main" id="{55812367-998D-9E72-F94B-1B2BE76521F9}"/>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Oval 36">
                <a:extLst>
                  <a:ext uri="{FF2B5EF4-FFF2-40B4-BE49-F238E27FC236}">
                    <a16:creationId xmlns:a16="http://schemas.microsoft.com/office/drawing/2014/main" id="{432BAA07-9F74-72EC-D95B-B4AC323A2935}"/>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35" name="Oval 34">
              <a:extLst>
                <a:ext uri="{FF2B5EF4-FFF2-40B4-BE49-F238E27FC236}">
                  <a16:creationId xmlns:a16="http://schemas.microsoft.com/office/drawing/2014/main" id="{3BDDB206-8803-BE1A-E0A3-CC5BA8F8853D}"/>
                </a:ext>
              </a:extLst>
            </p:cNvPr>
            <p:cNvSpPr/>
            <p:nvPr/>
          </p:nvSpPr>
          <p:spPr>
            <a:xfrm rot="9496121">
              <a:off x="8154659" y="2200520"/>
              <a:ext cx="80323" cy="81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38" name="Oval 37">
            <a:extLst>
              <a:ext uri="{FF2B5EF4-FFF2-40B4-BE49-F238E27FC236}">
                <a16:creationId xmlns:a16="http://schemas.microsoft.com/office/drawing/2014/main" id="{C0BB9FEF-B99F-4B4A-1F89-58F44925C9A5}"/>
              </a:ext>
            </a:extLst>
          </p:cNvPr>
          <p:cNvSpPr/>
          <p:nvPr/>
        </p:nvSpPr>
        <p:spPr>
          <a:xfrm rot="9496121">
            <a:off x="8352754" y="4175184"/>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9" name="Oval 38">
            <a:extLst>
              <a:ext uri="{FF2B5EF4-FFF2-40B4-BE49-F238E27FC236}">
                <a16:creationId xmlns:a16="http://schemas.microsoft.com/office/drawing/2014/main" id="{4053B2FB-4F28-1CDD-7831-C62ABC15F405}"/>
              </a:ext>
            </a:extLst>
          </p:cNvPr>
          <p:cNvSpPr/>
          <p:nvPr/>
        </p:nvSpPr>
        <p:spPr>
          <a:xfrm rot="9496121">
            <a:off x="8317361" y="2649765"/>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0" name="Oval 39">
            <a:extLst>
              <a:ext uri="{FF2B5EF4-FFF2-40B4-BE49-F238E27FC236}">
                <a16:creationId xmlns:a16="http://schemas.microsoft.com/office/drawing/2014/main" id="{739E52E4-ACEF-17D8-1797-A0CB42162076}"/>
              </a:ext>
            </a:extLst>
          </p:cNvPr>
          <p:cNvSpPr/>
          <p:nvPr/>
        </p:nvSpPr>
        <p:spPr>
          <a:xfrm rot="9496121">
            <a:off x="8327287" y="5341473"/>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3" name="TextBox 62">
            <a:extLst>
              <a:ext uri="{FF2B5EF4-FFF2-40B4-BE49-F238E27FC236}">
                <a16:creationId xmlns:a16="http://schemas.microsoft.com/office/drawing/2014/main" id="{CB7D6C17-DB25-B1F2-3088-0D4A2D6EF52F}"/>
              </a:ext>
            </a:extLst>
          </p:cNvPr>
          <p:cNvSpPr txBox="1"/>
          <p:nvPr/>
        </p:nvSpPr>
        <p:spPr>
          <a:xfrm>
            <a:off x="1488172" y="2560865"/>
            <a:ext cx="1130973" cy="307777"/>
          </a:xfrm>
          <a:prstGeom prst="rect">
            <a:avLst/>
          </a:prstGeom>
          <a:noFill/>
        </p:spPr>
        <p:txBody>
          <a:bodyPr wrap="square" rtlCol="0">
            <a:spAutoFit/>
          </a:bodyPr>
          <a:lstStyle/>
          <a:p>
            <a:r>
              <a:rPr lang="en-CA" sz="1400" b="1" dirty="0">
                <a:solidFill>
                  <a:srgbClr val="36454F"/>
                </a:solidFill>
                <a:latin typeface="Arial" panose="020B0604020202020204" pitchFamily="34" charset="0"/>
                <a:cs typeface="Arial" panose="020B0604020202020204" pitchFamily="34" charset="0"/>
              </a:rPr>
              <a:t>Anode</a:t>
            </a:r>
          </a:p>
        </p:txBody>
      </p:sp>
      <p:sp>
        <p:nvSpPr>
          <p:cNvPr id="64" name="TextBox 63">
            <a:extLst>
              <a:ext uri="{FF2B5EF4-FFF2-40B4-BE49-F238E27FC236}">
                <a16:creationId xmlns:a16="http://schemas.microsoft.com/office/drawing/2014/main" id="{BBA07DB3-30FA-46EC-E9E5-50C40AF471D6}"/>
              </a:ext>
            </a:extLst>
          </p:cNvPr>
          <p:cNvSpPr txBox="1"/>
          <p:nvPr/>
        </p:nvSpPr>
        <p:spPr>
          <a:xfrm>
            <a:off x="3895935" y="2589466"/>
            <a:ext cx="1408986" cy="307777"/>
          </a:xfrm>
          <a:prstGeom prst="rect">
            <a:avLst/>
          </a:prstGeom>
          <a:noFill/>
        </p:spPr>
        <p:txBody>
          <a:bodyPr wrap="square" rtlCol="0">
            <a:spAutoFit/>
          </a:bodyPr>
          <a:lstStyle/>
          <a:p>
            <a:r>
              <a:rPr lang="en-CA" sz="1400" b="1" dirty="0">
                <a:solidFill>
                  <a:srgbClr val="36454F"/>
                </a:solidFill>
                <a:latin typeface="Arial" panose="020B0604020202020204" pitchFamily="34" charset="0"/>
                <a:cs typeface="Arial" panose="020B0604020202020204" pitchFamily="34" charset="0"/>
              </a:rPr>
              <a:t>Cathode</a:t>
            </a:r>
          </a:p>
        </p:txBody>
      </p:sp>
      <p:sp>
        <p:nvSpPr>
          <p:cNvPr id="65" name="TextBox 64">
            <a:extLst>
              <a:ext uri="{FF2B5EF4-FFF2-40B4-BE49-F238E27FC236}">
                <a16:creationId xmlns:a16="http://schemas.microsoft.com/office/drawing/2014/main" id="{6B47AD44-9EA6-076A-3735-A8BE83CC35DC}"/>
              </a:ext>
            </a:extLst>
          </p:cNvPr>
          <p:cNvSpPr txBox="1"/>
          <p:nvPr/>
        </p:nvSpPr>
        <p:spPr>
          <a:xfrm>
            <a:off x="1858348" y="5214798"/>
            <a:ext cx="936767" cy="400110"/>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Catalyst coated GDL</a:t>
            </a:r>
          </a:p>
        </p:txBody>
      </p:sp>
      <p:sp>
        <p:nvSpPr>
          <p:cNvPr id="66" name="TextBox 65">
            <a:extLst>
              <a:ext uri="{FF2B5EF4-FFF2-40B4-BE49-F238E27FC236}">
                <a16:creationId xmlns:a16="http://schemas.microsoft.com/office/drawing/2014/main" id="{30C47B38-318F-A25D-2EE3-26B23A7CF75B}"/>
              </a:ext>
            </a:extLst>
          </p:cNvPr>
          <p:cNvSpPr txBox="1"/>
          <p:nvPr/>
        </p:nvSpPr>
        <p:spPr>
          <a:xfrm>
            <a:off x="665315" y="5286828"/>
            <a:ext cx="1376094" cy="246221"/>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Flow Fields</a:t>
            </a:r>
          </a:p>
        </p:txBody>
      </p:sp>
      <p:sp>
        <p:nvSpPr>
          <p:cNvPr id="67" name="TextBox 66">
            <a:extLst>
              <a:ext uri="{FF2B5EF4-FFF2-40B4-BE49-F238E27FC236}">
                <a16:creationId xmlns:a16="http://schemas.microsoft.com/office/drawing/2014/main" id="{05DA67C1-DD13-F4B2-A432-FBFDB07EE50B}"/>
              </a:ext>
            </a:extLst>
          </p:cNvPr>
          <p:cNvSpPr txBox="1"/>
          <p:nvPr/>
        </p:nvSpPr>
        <p:spPr>
          <a:xfrm>
            <a:off x="2606927" y="5214798"/>
            <a:ext cx="936767" cy="246221"/>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Membrane</a:t>
            </a:r>
          </a:p>
        </p:txBody>
      </p:sp>
      <p:sp>
        <p:nvSpPr>
          <p:cNvPr id="68" name="TextBox 67">
            <a:extLst>
              <a:ext uri="{FF2B5EF4-FFF2-40B4-BE49-F238E27FC236}">
                <a16:creationId xmlns:a16="http://schemas.microsoft.com/office/drawing/2014/main" id="{FDF55234-791C-0F87-F66C-B1BD7289356D}"/>
              </a:ext>
            </a:extLst>
          </p:cNvPr>
          <p:cNvSpPr txBox="1"/>
          <p:nvPr/>
        </p:nvSpPr>
        <p:spPr>
          <a:xfrm>
            <a:off x="3360633" y="5214798"/>
            <a:ext cx="1026632" cy="553998"/>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Catalyst coated GDL</a:t>
            </a:r>
          </a:p>
          <a:p>
            <a:pPr algn="ctr"/>
            <a:endParaRPr lang="en-CA" sz="1000" b="1" dirty="0">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6B483299-73A3-48CE-B213-129E34CB4DD7}"/>
              </a:ext>
            </a:extLst>
          </p:cNvPr>
          <p:cNvSpPr txBox="1"/>
          <p:nvPr/>
        </p:nvSpPr>
        <p:spPr>
          <a:xfrm>
            <a:off x="4109214" y="5289211"/>
            <a:ext cx="1326752" cy="246221"/>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Flow Fields</a:t>
            </a:r>
          </a:p>
        </p:txBody>
      </p:sp>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CB2DE95A-ACE0-F4BF-9B69-58B220505BB0}"/>
                  </a:ext>
                </a:extLst>
              </p:cNvPr>
              <p:cNvSpPr txBox="1"/>
              <p:nvPr/>
            </p:nvSpPr>
            <p:spPr>
              <a:xfrm>
                <a:off x="315041" y="3617894"/>
                <a:ext cx="1939956" cy="4380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1200" b="1" i="1" smtClean="0">
                              <a:solidFill>
                                <a:srgbClr val="836967"/>
                              </a:solidFill>
                              <a:latin typeface="Cambria Math" panose="02040503050406030204" pitchFamily="18" charset="0"/>
                            </a:rPr>
                          </m:ctrlPr>
                        </m:sSubPr>
                        <m:e>
                          <m:r>
                            <a:rPr lang="en-CA" sz="1200" b="1" i="0">
                              <a:latin typeface="Cambria Math" panose="02040503050406030204" pitchFamily="18" charset="0"/>
                            </a:rPr>
                            <m:t>𝐇</m:t>
                          </m:r>
                        </m:e>
                        <m:sub>
                          <m:r>
                            <a:rPr lang="en-CA" sz="1200" b="1" i="0">
                              <a:latin typeface="Cambria Math" panose="02040503050406030204" pitchFamily="18" charset="0"/>
                            </a:rPr>
                            <m:t>𝟐</m:t>
                          </m:r>
                        </m:sub>
                      </m:sSub>
                      <m:r>
                        <a:rPr lang="en-CA" sz="1200" b="1" i="0">
                          <a:latin typeface="Cambria Math" panose="02040503050406030204" pitchFamily="18" charset="0"/>
                        </a:rPr>
                        <m:t>𝐎</m:t>
                      </m:r>
                      <m:r>
                        <a:rPr lang="en-CA" sz="1200" b="1" i="0">
                          <a:latin typeface="Cambria Math" panose="02040503050406030204" pitchFamily="18" charset="0"/>
                        </a:rPr>
                        <m:t>→</m:t>
                      </m:r>
                      <m:r>
                        <a:rPr lang="en-CA" sz="1200" b="1" i="0">
                          <a:latin typeface="Cambria Math" panose="02040503050406030204" pitchFamily="18" charset="0"/>
                        </a:rPr>
                        <m:t>𝟐</m:t>
                      </m:r>
                      <m:sSup>
                        <m:sSupPr>
                          <m:ctrlPr>
                            <a:rPr lang="en-CA" sz="1200" b="1" i="1">
                              <a:solidFill>
                                <a:srgbClr val="836967"/>
                              </a:solidFill>
                              <a:latin typeface="Cambria Math" panose="02040503050406030204" pitchFamily="18" charset="0"/>
                            </a:rPr>
                          </m:ctrlPr>
                        </m:sSupPr>
                        <m:e>
                          <m:r>
                            <a:rPr lang="en-CA" sz="1200" b="1" i="0">
                              <a:latin typeface="Cambria Math" panose="02040503050406030204" pitchFamily="18" charset="0"/>
                            </a:rPr>
                            <m:t>𝐇</m:t>
                          </m:r>
                        </m:e>
                        <m:sup>
                          <m:r>
                            <a:rPr lang="en-CA" sz="1200" b="1" i="0">
                              <a:latin typeface="Cambria Math" panose="02040503050406030204" pitchFamily="18" charset="0"/>
                            </a:rPr>
                            <m:t>+</m:t>
                          </m:r>
                        </m:sup>
                      </m:sSup>
                      <m:r>
                        <a:rPr lang="en-CA" sz="1200" b="1" i="0">
                          <a:latin typeface="Cambria Math" panose="02040503050406030204" pitchFamily="18" charset="0"/>
                        </a:rPr>
                        <m:t>+</m:t>
                      </m:r>
                      <m:f>
                        <m:fPr>
                          <m:ctrlPr>
                            <a:rPr lang="en-CA" sz="1200" b="1" i="1">
                              <a:solidFill>
                                <a:srgbClr val="836967"/>
                              </a:solidFill>
                              <a:latin typeface="Cambria Math" panose="02040503050406030204" pitchFamily="18" charset="0"/>
                            </a:rPr>
                          </m:ctrlPr>
                        </m:fPr>
                        <m:num>
                          <m:r>
                            <a:rPr lang="en-CA" sz="1200" b="1" i="0">
                              <a:latin typeface="Cambria Math" panose="02040503050406030204" pitchFamily="18" charset="0"/>
                            </a:rPr>
                            <m:t>𝟏</m:t>
                          </m:r>
                        </m:num>
                        <m:den>
                          <m:r>
                            <a:rPr lang="en-CA" sz="1200" b="1" i="0">
                              <a:latin typeface="Cambria Math" panose="02040503050406030204" pitchFamily="18" charset="0"/>
                            </a:rPr>
                            <m:t>𝟐</m:t>
                          </m:r>
                        </m:den>
                      </m:f>
                      <m:sSub>
                        <m:sSubPr>
                          <m:ctrlPr>
                            <a:rPr lang="en-CA" sz="1200" b="1" i="1">
                              <a:solidFill>
                                <a:srgbClr val="836967"/>
                              </a:solidFill>
                              <a:latin typeface="Cambria Math" panose="02040503050406030204" pitchFamily="18" charset="0"/>
                            </a:rPr>
                          </m:ctrlPr>
                        </m:sSubPr>
                        <m:e>
                          <m:r>
                            <a:rPr lang="en-CA" sz="1200" b="1" i="0">
                              <a:latin typeface="Cambria Math" panose="02040503050406030204" pitchFamily="18" charset="0"/>
                            </a:rPr>
                            <m:t>𝐎</m:t>
                          </m:r>
                        </m:e>
                        <m:sub>
                          <m:r>
                            <a:rPr lang="en-CA" sz="1200" b="1" i="0">
                              <a:latin typeface="Cambria Math" panose="02040503050406030204" pitchFamily="18" charset="0"/>
                            </a:rPr>
                            <m:t>𝟐</m:t>
                          </m:r>
                        </m:sub>
                      </m:sSub>
                      <m:r>
                        <a:rPr lang="en-CA" sz="1200" b="1" i="0">
                          <a:latin typeface="Cambria Math" panose="02040503050406030204" pitchFamily="18" charset="0"/>
                        </a:rPr>
                        <m:t>+</m:t>
                      </m:r>
                      <m:r>
                        <a:rPr lang="en-CA" sz="1200" b="1" i="0">
                          <a:latin typeface="Cambria Math" panose="02040503050406030204" pitchFamily="18" charset="0"/>
                        </a:rPr>
                        <m:t>𝟐</m:t>
                      </m:r>
                      <m:sSup>
                        <m:sSupPr>
                          <m:ctrlPr>
                            <a:rPr lang="en-CA" sz="1200" b="1" i="1">
                              <a:solidFill>
                                <a:srgbClr val="836967"/>
                              </a:solidFill>
                              <a:latin typeface="Cambria Math" panose="02040503050406030204" pitchFamily="18" charset="0"/>
                            </a:rPr>
                          </m:ctrlPr>
                        </m:sSupPr>
                        <m:e>
                          <m:r>
                            <a:rPr lang="en-CA" sz="1200" b="1" i="0">
                              <a:latin typeface="Cambria Math" panose="02040503050406030204" pitchFamily="18" charset="0"/>
                            </a:rPr>
                            <m:t>𝐞</m:t>
                          </m:r>
                        </m:e>
                        <m:sup>
                          <m:r>
                            <a:rPr lang="en-CA" sz="1200" b="1" i="0">
                              <a:latin typeface="Cambria Math" panose="02040503050406030204" pitchFamily="18" charset="0"/>
                            </a:rPr>
                            <m:t>−</m:t>
                          </m:r>
                        </m:sup>
                      </m:sSup>
                    </m:oMath>
                  </m:oMathPara>
                </a14:m>
                <a:endParaRPr lang="en-CA" sz="1200" b="1" dirty="0"/>
              </a:p>
            </p:txBody>
          </p:sp>
        </mc:Choice>
        <mc:Fallback xmlns="">
          <p:sp>
            <p:nvSpPr>
              <p:cNvPr id="98" name="TextBox 97">
                <a:extLst>
                  <a:ext uri="{FF2B5EF4-FFF2-40B4-BE49-F238E27FC236}">
                    <a16:creationId xmlns:a16="http://schemas.microsoft.com/office/drawing/2014/main" id="{CB2DE95A-ACE0-F4BF-9B69-58B220505BB0}"/>
                  </a:ext>
                </a:extLst>
              </p:cNvPr>
              <p:cNvSpPr txBox="1">
                <a:spLocks noRot="1" noChangeAspect="1" noMove="1" noResize="1" noEditPoints="1" noAdjustHandles="1" noChangeArrowheads="1" noChangeShapeType="1" noTextEdit="1"/>
              </p:cNvSpPr>
              <p:nvPr/>
            </p:nvSpPr>
            <p:spPr>
              <a:xfrm>
                <a:off x="315041" y="3617894"/>
                <a:ext cx="1939956" cy="438005"/>
              </a:xfrm>
              <a:prstGeom prst="rect">
                <a:avLst/>
              </a:prstGeom>
              <a:blipFill>
                <a:blip r:embed="rId2"/>
                <a:stretch>
                  <a:fillRect b="-1389"/>
                </a:stretch>
              </a:blipFill>
            </p:spPr>
            <p:txBody>
              <a:bodyPr/>
              <a:lstStyle/>
              <a:p>
                <a:r>
                  <a:rPr lang="en-CA">
                    <a:noFill/>
                  </a:rPr>
                  <a:t> </a:t>
                </a:r>
              </a:p>
            </p:txBody>
          </p:sp>
        </mc:Fallback>
      </mc:AlternateContent>
      <p:sp>
        <p:nvSpPr>
          <p:cNvPr id="99" name="TextBox 98">
            <a:extLst>
              <a:ext uri="{FF2B5EF4-FFF2-40B4-BE49-F238E27FC236}">
                <a16:creationId xmlns:a16="http://schemas.microsoft.com/office/drawing/2014/main" id="{AA2C05B0-8A23-4DEE-8544-9A0A6DBE88B7}"/>
              </a:ext>
            </a:extLst>
          </p:cNvPr>
          <p:cNvSpPr txBox="1"/>
          <p:nvPr/>
        </p:nvSpPr>
        <p:spPr>
          <a:xfrm>
            <a:off x="462171" y="4594695"/>
            <a:ext cx="993252"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KOH (l)</a:t>
            </a:r>
          </a:p>
        </p:txBody>
      </p:sp>
      <p:sp>
        <p:nvSpPr>
          <p:cNvPr id="100" name="TextBox 99">
            <a:extLst>
              <a:ext uri="{FF2B5EF4-FFF2-40B4-BE49-F238E27FC236}">
                <a16:creationId xmlns:a16="http://schemas.microsoft.com/office/drawing/2014/main" id="{C3F4D2D9-05A6-F1F7-DA1E-F548DB26BDA2}"/>
              </a:ext>
            </a:extLst>
          </p:cNvPr>
          <p:cNvSpPr txBox="1"/>
          <p:nvPr/>
        </p:nvSpPr>
        <p:spPr>
          <a:xfrm>
            <a:off x="4713474" y="4594695"/>
            <a:ext cx="633087"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CO</a:t>
            </a:r>
            <a:r>
              <a:rPr lang="en-CA" sz="1600" b="1" baseline="-25000" dirty="0">
                <a:latin typeface="Arial" panose="020B0604020202020204" pitchFamily="34" charset="0"/>
                <a:cs typeface="Arial" panose="020B0604020202020204" pitchFamily="34" charset="0"/>
              </a:rPr>
              <a:t>2</a:t>
            </a:r>
            <a:endParaRPr lang="en-CA" sz="1600" b="1" dirty="0">
              <a:latin typeface="Arial" panose="020B0604020202020204" pitchFamily="34" charset="0"/>
              <a:cs typeface="Arial" panose="020B0604020202020204" pitchFamily="34" charset="0"/>
            </a:endParaRPr>
          </a:p>
        </p:txBody>
      </p:sp>
      <p:sp>
        <p:nvSpPr>
          <p:cNvPr id="101" name="TextBox 100">
            <a:extLst>
              <a:ext uri="{FF2B5EF4-FFF2-40B4-BE49-F238E27FC236}">
                <a16:creationId xmlns:a16="http://schemas.microsoft.com/office/drawing/2014/main" id="{6CAB7233-DD20-70B6-D909-04CADD3317D8}"/>
              </a:ext>
            </a:extLst>
          </p:cNvPr>
          <p:cNvSpPr txBox="1"/>
          <p:nvPr/>
        </p:nvSpPr>
        <p:spPr>
          <a:xfrm>
            <a:off x="1178322" y="2985792"/>
            <a:ext cx="693396"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O</a:t>
            </a:r>
            <a:r>
              <a:rPr lang="en-CA" sz="1600" b="1" baseline="-25000" dirty="0">
                <a:latin typeface="Arial" panose="020B0604020202020204" pitchFamily="34" charset="0"/>
                <a:cs typeface="Arial" panose="020B0604020202020204" pitchFamily="34" charset="0"/>
              </a:rPr>
              <a:t>2 (g)</a:t>
            </a:r>
          </a:p>
        </p:txBody>
      </p:sp>
      <p:sp>
        <p:nvSpPr>
          <p:cNvPr id="102" name="TextBox 101">
            <a:extLst>
              <a:ext uri="{FF2B5EF4-FFF2-40B4-BE49-F238E27FC236}">
                <a16:creationId xmlns:a16="http://schemas.microsoft.com/office/drawing/2014/main" id="{1E57E1AC-2292-D93A-634B-4E9777D145FD}"/>
              </a:ext>
            </a:extLst>
          </p:cNvPr>
          <p:cNvSpPr txBox="1"/>
          <p:nvPr/>
        </p:nvSpPr>
        <p:spPr>
          <a:xfrm>
            <a:off x="4723067" y="2979879"/>
            <a:ext cx="633087"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CO</a:t>
            </a:r>
          </a:p>
        </p:txBody>
      </p:sp>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9E3CCC43-8A1F-0054-3E41-90362EBCA0D1}"/>
                  </a:ext>
                </a:extLst>
              </p:cNvPr>
              <p:cNvSpPr txBox="1"/>
              <p:nvPr/>
            </p:nvSpPr>
            <p:spPr>
              <a:xfrm>
                <a:off x="4006800" y="3575935"/>
                <a:ext cx="2456117"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1200" b="1" i="1" smtClean="0">
                              <a:solidFill>
                                <a:schemeClr val="tx1"/>
                              </a:solidFill>
                              <a:latin typeface="Cambria Math" panose="02040503050406030204" pitchFamily="18" charset="0"/>
                            </a:rPr>
                          </m:ctrlPr>
                        </m:sSubPr>
                        <m:e>
                          <m:r>
                            <a:rPr lang="en-CA" sz="1200" b="1" i="0" smtClean="0">
                              <a:solidFill>
                                <a:schemeClr val="tx1"/>
                              </a:solidFill>
                              <a:latin typeface="Cambria Math" panose="02040503050406030204" pitchFamily="18" charset="0"/>
                            </a:rPr>
                            <m:t>𝐂𝐎</m:t>
                          </m:r>
                        </m:e>
                        <m:sub>
                          <m:r>
                            <a:rPr lang="en-CA" sz="1200" b="1" i="0">
                              <a:solidFill>
                                <a:schemeClr val="tx1"/>
                              </a:solidFill>
                              <a:latin typeface="Cambria Math" panose="02040503050406030204" pitchFamily="18" charset="0"/>
                            </a:rPr>
                            <m:t>𝟐</m:t>
                          </m:r>
                        </m:sub>
                      </m:sSub>
                      <m:r>
                        <a:rPr lang="en-CA" sz="1200" b="1" i="0" smtClean="0">
                          <a:latin typeface="Cambria Math" panose="02040503050406030204" pitchFamily="18" charset="0"/>
                        </a:rPr>
                        <m:t>+</m:t>
                      </m:r>
                      <m:sSub>
                        <m:sSubPr>
                          <m:ctrlPr>
                            <a:rPr lang="en-CA" sz="1200" b="1" i="1" smtClean="0">
                              <a:latin typeface="Cambria Math" panose="02040503050406030204" pitchFamily="18" charset="0"/>
                            </a:rPr>
                          </m:ctrlPr>
                        </m:sSubPr>
                        <m:e>
                          <m:r>
                            <a:rPr lang="en-CA" sz="1200" b="1" i="0" smtClean="0">
                              <a:latin typeface="Cambria Math" panose="02040503050406030204" pitchFamily="18" charset="0"/>
                            </a:rPr>
                            <m:t>𝐇</m:t>
                          </m:r>
                        </m:e>
                        <m:sub>
                          <m:r>
                            <a:rPr lang="en-CA" sz="1200" b="1" i="0" smtClean="0">
                              <a:latin typeface="Cambria Math" panose="02040503050406030204" pitchFamily="18" charset="0"/>
                            </a:rPr>
                            <m:t>𝟐</m:t>
                          </m:r>
                        </m:sub>
                      </m:sSub>
                      <m:r>
                        <a:rPr lang="en-CA" sz="1200" b="1" i="0" smtClean="0">
                          <a:latin typeface="Cambria Math" panose="02040503050406030204" pitchFamily="18" charset="0"/>
                        </a:rPr>
                        <m:t>𝐎</m:t>
                      </m:r>
                      <m:r>
                        <a:rPr lang="en-CA" sz="1200" b="1" i="0" smtClean="0">
                          <a:latin typeface="Cambria Math" panose="02040503050406030204" pitchFamily="18" charset="0"/>
                        </a:rPr>
                        <m:t>+</m:t>
                      </m:r>
                      <m:r>
                        <a:rPr lang="en-CA" sz="1200" b="1" i="0" smtClean="0">
                          <a:latin typeface="Cambria Math" panose="02040503050406030204" pitchFamily="18" charset="0"/>
                        </a:rPr>
                        <m:t>𝟐</m:t>
                      </m:r>
                      <m:sSup>
                        <m:sSupPr>
                          <m:ctrlPr>
                            <a:rPr lang="en-CA" sz="1200" b="1" i="1" smtClean="0">
                              <a:latin typeface="Cambria Math" panose="02040503050406030204" pitchFamily="18" charset="0"/>
                            </a:rPr>
                          </m:ctrlPr>
                        </m:sSupPr>
                        <m:e>
                          <m:r>
                            <a:rPr lang="en-CA" sz="1200" b="1" i="0" smtClean="0">
                              <a:latin typeface="Cambria Math" panose="02040503050406030204" pitchFamily="18" charset="0"/>
                            </a:rPr>
                            <m:t>𝐞</m:t>
                          </m:r>
                        </m:e>
                        <m:sup>
                          <m:r>
                            <a:rPr lang="en-CA" sz="1200" b="1" i="0" smtClean="0">
                              <a:latin typeface="Cambria Math" panose="02040503050406030204" pitchFamily="18" charset="0"/>
                            </a:rPr>
                            <m:t>−</m:t>
                          </m:r>
                        </m:sup>
                      </m:sSup>
                      <m:r>
                        <a:rPr lang="en-CA" sz="1200" b="1" i="0">
                          <a:latin typeface="Cambria Math" panose="02040503050406030204" pitchFamily="18" charset="0"/>
                        </a:rPr>
                        <m:t>→</m:t>
                      </m:r>
                      <m:r>
                        <a:rPr lang="en-CA" sz="1200" b="1" i="0" smtClean="0">
                          <a:latin typeface="Cambria Math" panose="02040503050406030204" pitchFamily="18" charset="0"/>
                        </a:rPr>
                        <m:t>𝐂𝐎</m:t>
                      </m:r>
                      <m:r>
                        <a:rPr lang="en-CA" sz="1200" b="1" i="0">
                          <a:latin typeface="Cambria Math" panose="02040503050406030204" pitchFamily="18" charset="0"/>
                        </a:rPr>
                        <m:t>+</m:t>
                      </m:r>
                      <m:r>
                        <a:rPr lang="en-CA" sz="1200" b="1" i="0">
                          <a:latin typeface="Cambria Math" panose="02040503050406030204" pitchFamily="18" charset="0"/>
                        </a:rPr>
                        <m:t>𝟐</m:t>
                      </m:r>
                      <m:sSup>
                        <m:sSupPr>
                          <m:ctrlPr>
                            <a:rPr lang="en-CA" sz="1200" b="1" i="1">
                              <a:solidFill>
                                <a:srgbClr val="836967"/>
                              </a:solidFill>
                              <a:latin typeface="Cambria Math" panose="02040503050406030204" pitchFamily="18" charset="0"/>
                            </a:rPr>
                          </m:ctrlPr>
                        </m:sSupPr>
                        <m:e>
                          <m:r>
                            <a:rPr lang="en-CA" sz="1200" b="1" i="0" smtClean="0">
                              <a:latin typeface="Cambria Math" panose="02040503050406030204" pitchFamily="18" charset="0"/>
                            </a:rPr>
                            <m:t>𝐎𝐇</m:t>
                          </m:r>
                        </m:e>
                        <m:sup>
                          <m:r>
                            <a:rPr lang="en-CA" sz="1200" b="1" i="0">
                              <a:latin typeface="Cambria Math" panose="02040503050406030204" pitchFamily="18" charset="0"/>
                            </a:rPr>
                            <m:t>−</m:t>
                          </m:r>
                        </m:sup>
                      </m:sSup>
                    </m:oMath>
                  </m:oMathPara>
                </a14:m>
                <a:endParaRPr lang="en-CA" sz="1200" b="1" dirty="0"/>
              </a:p>
            </p:txBody>
          </p:sp>
        </mc:Choice>
        <mc:Fallback xmlns="">
          <p:sp>
            <p:nvSpPr>
              <p:cNvPr id="103" name="TextBox 102">
                <a:extLst>
                  <a:ext uri="{FF2B5EF4-FFF2-40B4-BE49-F238E27FC236}">
                    <a16:creationId xmlns:a16="http://schemas.microsoft.com/office/drawing/2014/main" id="{9E3CCC43-8A1F-0054-3E41-90362EBCA0D1}"/>
                  </a:ext>
                </a:extLst>
              </p:cNvPr>
              <p:cNvSpPr txBox="1">
                <a:spLocks noRot="1" noChangeAspect="1" noMove="1" noResize="1" noEditPoints="1" noAdjustHandles="1" noChangeArrowheads="1" noChangeShapeType="1" noTextEdit="1"/>
              </p:cNvSpPr>
              <p:nvPr/>
            </p:nvSpPr>
            <p:spPr>
              <a:xfrm>
                <a:off x="4006800" y="3575935"/>
                <a:ext cx="2456117" cy="276999"/>
              </a:xfrm>
              <a:prstGeom prst="rect">
                <a:avLst/>
              </a:prstGeom>
              <a:blipFill>
                <a:blip r:embed="rId3"/>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26DF4871-1411-137A-A822-7B546654F02B}"/>
                  </a:ext>
                </a:extLst>
              </p:cNvPr>
              <p:cNvSpPr txBox="1"/>
              <p:nvPr/>
            </p:nvSpPr>
            <p:spPr>
              <a:xfrm>
                <a:off x="3833059" y="3820670"/>
                <a:ext cx="2456117"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1200" b="1" i="1" smtClean="0">
                              <a:latin typeface="Cambria Math" panose="02040503050406030204" pitchFamily="18" charset="0"/>
                            </a:rPr>
                          </m:ctrlPr>
                        </m:sSubPr>
                        <m:e>
                          <m:r>
                            <a:rPr lang="en-CA" sz="1200" b="1" i="0" smtClean="0">
                              <a:latin typeface="Cambria Math" panose="02040503050406030204" pitchFamily="18" charset="0"/>
                            </a:rPr>
                            <m:t>𝟐𝐇</m:t>
                          </m:r>
                        </m:e>
                        <m:sub>
                          <m:r>
                            <a:rPr lang="en-CA" sz="1200" b="1" i="0" smtClean="0">
                              <a:latin typeface="Cambria Math" panose="02040503050406030204" pitchFamily="18" charset="0"/>
                            </a:rPr>
                            <m:t>𝟐</m:t>
                          </m:r>
                        </m:sub>
                      </m:sSub>
                      <m:r>
                        <a:rPr lang="en-CA" sz="1200" b="1" i="0" smtClean="0">
                          <a:latin typeface="Cambria Math" panose="02040503050406030204" pitchFamily="18" charset="0"/>
                        </a:rPr>
                        <m:t>𝐎</m:t>
                      </m:r>
                      <m:r>
                        <a:rPr lang="en-CA" sz="1200" b="1" i="0" smtClean="0">
                          <a:latin typeface="Cambria Math" panose="02040503050406030204" pitchFamily="18" charset="0"/>
                        </a:rPr>
                        <m:t>+</m:t>
                      </m:r>
                      <m:r>
                        <a:rPr lang="en-CA" sz="1200" b="1" i="0" smtClean="0">
                          <a:latin typeface="Cambria Math" panose="02040503050406030204" pitchFamily="18" charset="0"/>
                        </a:rPr>
                        <m:t>𝟐</m:t>
                      </m:r>
                      <m:sSup>
                        <m:sSupPr>
                          <m:ctrlPr>
                            <a:rPr lang="en-CA" sz="1200" b="1" i="1" smtClean="0">
                              <a:latin typeface="Cambria Math" panose="02040503050406030204" pitchFamily="18" charset="0"/>
                            </a:rPr>
                          </m:ctrlPr>
                        </m:sSupPr>
                        <m:e>
                          <m:r>
                            <a:rPr lang="en-CA" sz="1200" b="1" i="0" smtClean="0">
                              <a:latin typeface="Cambria Math" panose="02040503050406030204" pitchFamily="18" charset="0"/>
                            </a:rPr>
                            <m:t>𝐞</m:t>
                          </m:r>
                        </m:e>
                        <m:sup>
                          <m:r>
                            <a:rPr lang="en-CA" sz="1200" b="1" i="0" smtClean="0">
                              <a:latin typeface="Cambria Math" panose="02040503050406030204" pitchFamily="18" charset="0"/>
                            </a:rPr>
                            <m:t>−</m:t>
                          </m:r>
                        </m:sup>
                      </m:sSup>
                      <m:r>
                        <a:rPr lang="en-CA" sz="1200" b="1" i="0">
                          <a:latin typeface="Cambria Math" panose="02040503050406030204" pitchFamily="18" charset="0"/>
                        </a:rPr>
                        <m:t>→</m:t>
                      </m:r>
                      <m:sSub>
                        <m:sSubPr>
                          <m:ctrlPr>
                            <a:rPr lang="en-CA" sz="1200" b="1" i="1" smtClean="0">
                              <a:latin typeface="Cambria Math" panose="02040503050406030204" pitchFamily="18" charset="0"/>
                            </a:rPr>
                          </m:ctrlPr>
                        </m:sSubPr>
                        <m:e>
                          <m:r>
                            <a:rPr lang="en-CA" sz="1200" b="1" i="0" smtClean="0">
                              <a:latin typeface="Cambria Math" panose="02040503050406030204" pitchFamily="18" charset="0"/>
                            </a:rPr>
                            <m:t>𝐇</m:t>
                          </m:r>
                        </m:e>
                        <m:sub>
                          <m:r>
                            <a:rPr lang="en-CA" sz="1200" b="1" i="0" smtClean="0">
                              <a:latin typeface="Cambria Math" panose="02040503050406030204" pitchFamily="18" charset="0"/>
                            </a:rPr>
                            <m:t>𝟐</m:t>
                          </m:r>
                        </m:sub>
                      </m:sSub>
                      <m:r>
                        <a:rPr lang="en-CA" sz="1200" b="1" i="0">
                          <a:latin typeface="Cambria Math" panose="02040503050406030204" pitchFamily="18" charset="0"/>
                        </a:rPr>
                        <m:t>+</m:t>
                      </m:r>
                      <m:r>
                        <a:rPr lang="en-CA" sz="1200" b="1" i="0">
                          <a:latin typeface="Cambria Math" panose="02040503050406030204" pitchFamily="18" charset="0"/>
                        </a:rPr>
                        <m:t>𝟐</m:t>
                      </m:r>
                      <m:sSup>
                        <m:sSupPr>
                          <m:ctrlPr>
                            <a:rPr lang="en-CA" sz="1200" b="1" i="1">
                              <a:solidFill>
                                <a:srgbClr val="836967"/>
                              </a:solidFill>
                              <a:latin typeface="Cambria Math" panose="02040503050406030204" pitchFamily="18" charset="0"/>
                            </a:rPr>
                          </m:ctrlPr>
                        </m:sSupPr>
                        <m:e>
                          <m:r>
                            <a:rPr lang="en-CA" sz="1200" b="1" i="0" smtClean="0">
                              <a:latin typeface="Cambria Math" panose="02040503050406030204" pitchFamily="18" charset="0"/>
                            </a:rPr>
                            <m:t>𝐎𝐇</m:t>
                          </m:r>
                        </m:e>
                        <m:sup>
                          <m:r>
                            <a:rPr lang="en-CA" sz="1200" b="1" i="0">
                              <a:latin typeface="Cambria Math" panose="02040503050406030204" pitchFamily="18" charset="0"/>
                            </a:rPr>
                            <m:t>−</m:t>
                          </m:r>
                        </m:sup>
                      </m:sSup>
                    </m:oMath>
                  </m:oMathPara>
                </a14:m>
                <a:endParaRPr lang="en-CA" sz="1200" b="1" dirty="0"/>
              </a:p>
            </p:txBody>
          </p:sp>
        </mc:Choice>
        <mc:Fallback xmlns="">
          <p:sp>
            <p:nvSpPr>
              <p:cNvPr id="104" name="TextBox 103">
                <a:extLst>
                  <a:ext uri="{FF2B5EF4-FFF2-40B4-BE49-F238E27FC236}">
                    <a16:creationId xmlns:a16="http://schemas.microsoft.com/office/drawing/2014/main" id="{26DF4871-1411-137A-A822-7B546654F02B}"/>
                  </a:ext>
                </a:extLst>
              </p:cNvPr>
              <p:cNvSpPr txBox="1">
                <a:spLocks noRot="1" noChangeAspect="1" noMove="1" noResize="1" noEditPoints="1" noAdjustHandles="1" noChangeArrowheads="1" noChangeShapeType="1" noTextEdit="1"/>
              </p:cNvSpPr>
              <p:nvPr/>
            </p:nvSpPr>
            <p:spPr>
              <a:xfrm>
                <a:off x="3833059" y="3820670"/>
                <a:ext cx="2456117" cy="276999"/>
              </a:xfrm>
              <a:prstGeom prst="rect">
                <a:avLst/>
              </a:prstGeom>
              <a:blipFill>
                <a:blip r:embed="rId4"/>
                <a:stretch>
                  <a:fillRect/>
                </a:stretch>
              </a:blipFill>
            </p:spPr>
            <p:txBody>
              <a:bodyPr/>
              <a:lstStyle/>
              <a:p>
                <a:r>
                  <a:rPr lang="en-CA">
                    <a:noFill/>
                  </a:rPr>
                  <a:t> </a:t>
                </a:r>
              </a:p>
            </p:txBody>
          </p:sp>
        </mc:Fallback>
      </mc:AlternateContent>
      <p:sp>
        <p:nvSpPr>
          <p:cNvPr id="224" name="Arc 223">
            <a:extLst>
              <a:ext uri="{FF2B5EF4-FFF2-40B4-BE49-F238E27FC236}">
                <a16:creationId xmlns:a16="http://schemas.microsoft.com/office/drawing/2014/main" id="{59D44610-F26F-F4F0-6962-FBE33FC82A22}"/>
              </a:ext>
            </a:extLst>
          </p:cNvPr>
          <p:cNvSpPr/>
          <p:nvPr/>
        </p:nvSpPr>
        <p:spPr>
          <a:xfrm rot="16901988">
            <a:off x="3848968" y="2671188"/>
            <a:ext cx="532447" cy="1407801"/>
          </a:xfrm>
          <a:prstGeom prst="arc">
            <a:avLst>
              <a:gd name="adj1" fmla="val 16200000"/>
              <a:gd name="adj2" fmla="val 2679225"/>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105" name="Footer Placeholder 3">
            <a:extLst>
              <a:ext uri="{FF2B5EF4-FFF2-40B4-BE49-F238E27FC236}">
                <a16:creationId xmlns:a16="http://schemas.microsoft.com/office/drawing/2014/main" id="{B43F640F-1716-2090-3F97-BA0B13006A22}"/>
              </a:ext>
            </a:extLst>
          </p:cNvPr>
          <p:cNvSpPr txBox="1">
            <a:spLocks/>
          </p:cNvSpPr>
          <p:nvPr/>
        </p:nvSpPr>
        <p:spPr>
          <a:xfrm>
            <a:off x="3966946" y="6466593"/>
            <a:ext cx="4258107"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002F6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latin typeface="Arial" panose="020B0604020202020204" pitchFamily="34" charset="0"/>
                <a:cs typeface="Arial" panose="020B0604020202020204" pitchFamily="34" charset="0"/>
              </a:rPr>
              <a:t>Ashkan </a:t>
            </a:r>
            <a:r>
              <a:rPr lang="en-US" sz="1200" dirty="0" err="1">
                <a:latin typeface="Arial" panose="020B0604020202020204" pitchFamily="34" charset="0"/>
                <a:cs typeface="Arial" panose="020B0604020202020204" pitchFamily="34" charset="0"/>
              </a:rPr>
              <a:t>Irannezhad</a:t>
            </a:r>
            <a:r>
              <a:rPr lang="en-US" sz="1200" dirty="0">
                <a:latin typeface="Arial" panose="020B0604020202020204" pitchFamily="34" charset="0"/>
                <a:cs typeface="Arial" panose="020B0604020202020204" pitchFamily="34" charset="0"/>
              </a:rPr>
              <a:t>, PhD (Ashkan.Irannezhad@utoronto.ca)</a:t>
            </a:r>
          </a:p>
        </p:txBody>
      </p:sp>
      <p:sp>
        <p:nvSpPr>
          <p:cNvPr id="57" name="TextBox 56">
            <a:extLst>
              <a:ext uri="{FF2B5EF4-FFF2-40B4-BE49-F238E27FC236}">
                <a16:creationId xmlns:a16="http://schemas.microsoft.com/office/drawing/2014/main" id="{C833CFCA-5478-7F0A-CF39-DFE677DC3C72}"/>
              </a:ext>
            </a:extLst>
          </p:cNvPr>
          <p:cNvSpPr txBox="1"/>
          <p:nvPr/>
        </p:nvSpPr>
        <p:spPr>
          <a:xfrm>
            <a:off x="711418" y="683855"/>
            <a:ext cx="10373348"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ea typeface="Aptos" panose="020B0004020202020204" pitchFamily="34" charset="0"/>
                <a:cs typeface="Arial" panose="020B0604020202020204" pitchFamily="34" charset="0"/>
              </a:rPr>
              <a:t>CO</a:t>
            </a:r>
            <a:r>
              <a:rPr lang="en-US" sz="2000" baseline="-25000" dirty="0">
                <a:ea typeface="Aptos" panose="020B0004020202020204" pitchFamily="34" charset="0"/>
                <a:cs typeface="Arial" panose="020B0604020202020204" pitchFamily="34" charset="0"/>
              </a:rPr>
              <a:t>2</a:t>
            </a:r>
            <a:r>
              <a:rPr lang="en-US" sz="2000" dirty="0"/>
              <a:t> </a:t>
            </a:r>
            <a:r>
              <a:rPr lang="en-US" sz="2000" dirty="0" err="1"/>
              <a:t>electrolyzers</a:t>
            </a:r>
            <a:r>
              <a:rPr lang="en-US" sz="2000" dirty="0"/>
              <a:t> operate through coupled mass transport, charge transfer, and electrochemical reaction mechanisms to convert CO</a:t>
            </a:r>
            <a:r>
              <a:rPr lang="en-US" sz="2000" baseline="-25000" dirty="0"/>
              <a:t>2</a:t>
            </a:r>
            <a:r>
              <a:rPr lang="en-US" sz="2000" dirty="0"/>
              <a:t> into value-added products such as CO.</a:t>
            </a:r>
          </a:p>
        </p:txBody>
      </p:sp>
      <p:sp>
        <p:nvSpPr>
          <p:cNvPr id="56" name="Rectangle 55">
            <a:extLst>
              <a:ext uri="{FF2B5EF4-FFF2-40B4-BE49-F238E27FC236}">
                <a16:creationId xmlns:a16="http://schemas.microsoft.com/office/drawing/2014/main" id="{241D579C-BAD3-8A64-BFDF-11EDEDADDC7D}"/>
              </a:ext>
            </a:extLst>
          </p:cNvPr>
          <p:cNvSpPr/>
          <p:nvPr/>
        </p:nvSpPr>
        <p:spPr>
          <a:xfrm>
            <a:off x="7744711" y="6084383"/>
            <a:ext cx="3192660" cy="3472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grpSp>
        <p:nvGrpSpPr>
          <p:cNvPr id="58" name="Group 57">
            <a:extLst>
              <a:ext uri="{FF2B5EF4-FFF2-40B4-BE49-F238E27FC236}">
                <a16:creationId xmlns:a16="http://schemas.microsoft.com/office/drawing/2014/main" id="{A73109E5-7268-E5D8-3E82-F2F6829944F3}"/>
              </a:ext>
            </a:extLst>
          </p:cNvPr>
          <p:cNvGrpSpPr/>
          <p:nvPr/>
        </p:nvGrpSpPr>
        <p:grpSpPr>
          <a:xfrm>
            <a:off x="8271067" y="6174145"/>
            <a:ext cx="219990" cy="138953"/>
            <a:chOff x="8154659" y="2171885"/>
            <a:chExt cx="219990" cy="138953"/>
          </a:xfrm>
        </p:grpSpPr>
        <p:grpSp>
          <p:nvGrpSpPr>
            <p:cNvPr id="59" name="Group 58">
              <a:extLst>
                <a:ext uri="{FF2B5EF4-FFF2-40B4-BE49-F238E27FC236}">
                  <a16:creationId xmlns:a16="http://schemas.microsoft.com/office/drawing/2014/main" id="{47F67CF3-2786-1FC2-82CC-C37AE7C5C535}"/>
                </a:ext>
              </a:extLst>
            </p:cNvPr>
            <p:cNvGrpSpPr/>
            <p:nvPr/>
          </p:nvGrpSpPr>
          <p:grpSpPr>
            <a:xfrm rot="9496121">
              <a:off x="8213072" y="2171885"/>
              <a:ext cx="161577" cy="138953"/>
              <a:chOff x="2002547" y="2643281"/>
              <a:chExt cx="584749" cy="492522"/>
            </a:xfrm>
          </p:grpSpPr>
          <p:sp>
            <p:nvSpPr>
              <p:cNvPr id="61" name="Oval 60">
                <a:extLst>
                  <a:ext uri="{FF2B5EF4-FFF2-40B4-BE49-F238E27FC236}">
                    <a16:creationId xmlns:a16="http://schemas.microsoft.com/office/drawing/2014/main" id="{A30ADEA2-2563-3E3E-F7C8-DBA93E0D6904}"/>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2" name="Oval 61">
                <a:extLst>
                  <a:ext uri="{FF2B5EF4-FFF2-40B4-BE49-F238E27FC236}">
                    <a16:creationId xmlns:a16="http://schemas.microsoft.com/office/drawing/2014/main" id="{DB5F7715-E6C4-A60E-23F2-A16DA76ABDF8}"/>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60" name="Oval 59">
              <a:extLst>
                <a:ext uri="{FF2B5EF4-FFF2-40B4-BE49-F238E27FC236}">
                  <a16:creationId xmlns:a16="http://schemas.microsoft.com/office/drawing/2014/main" id="{BBE2E296-5028-D7FF-3C1A-A68EE1391FA9}"/>
                </a:ext>
              </a:extLst>
            </p:cNvPr>
            <p:cNvSpPr/>
            <p:nvPr/>
          </p:nvSpPr>
          <p:spPr>
            <a:xfrm rot="9496121">
              <a:off x="8154659" y="2200520"/>
              <a:ext cx="80323" cy="81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70" name="TextBox 69">
            <a:extLst>
              <a:ext uri="{FF2B5EF4-FFF2-40B4-BE49-F238E27FC236}">
                <a16:creationId xmlns:a16="http://schemas.microsoft.com/office/drawing/2014/main" id="{E22CC99E-8398-43AF-1826-E097BA9A1D92}"/>
              </a:ext>
            </a:extLst>
          </p:cNvPr>
          <p:cNvSpPr txBox="1"/>
          <p:nvPr/>
        </p:nvSpPr>
        <p:spPr>
          <a:xfrm>
            <a:off x="7752446" y="6093714"/>
            <a:ext cx="669682"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H</a:t>
            </a:r>
            <a:r>
              <a:rPr lang="en-CA" sz="1600" b="1" baseline="-25000" dirty="0">
                <a:latin typeface="Arial" panose="020B0604020202020204" pitchFamily="34" charset="0"/>
                <a:cs typeface="Arial" panose="020B0604020202020204" pitchFamily="34" charset="0"/>
              </a:rPr>
              <a:t>2</a:t>
            </a:r>
            <a:r>
              <a:rPr lang="en-CA" sz="1600" b="1" dirty="0">
                <a:latin typeface="Arial" panose="020B0604020202020204" pitchFamily="34" charset="0"/>
                <a:cs typeface="Arial" panose="020B0604020202020204" pitchFamily="34" charset="0"/>
              </a:rPr>
              <a:t>O</a:t>
            </a:r>
          </a:p>
        </p:txBody>
      </p:sp>
      <p:sp>
        <p:nvSpPr>
          <p:cNvPr id="71" name="Oval 70">
            <a:extLst>
              <a:ext uri="{FF2B5EF4-FFF2-40B4-BE49-F238E27FC236}">
                <a16:creationId xmlns:a16="http://schemas.microsoft.com/office/drawing/2014/main" id="{C86895EC-C7F7-A9B8-FABC-DB14937867E5}"/>
              </a:ext>
            </a:extLst>
          </p:cNvPr>
          <p:cNvSpPr/>
          <p:nvPr/>
        </p:nvSpPr>
        <p:spPr>
          <a:xfrm rot="9496121">
            <a:off x="9023892" y="6205890"/>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2" name="TextBox 71">
            <a:extLst>
              <a:ext uri="{FF2B5EF4-FFF2-40B4-BE49-F238E27FC236}">
                <a16:creationId xmlns:a16="http://schemas.microsoft.com/office/drawing/2014/main" id="{1CF13D97-C46E-6DC0-3D09-534F0CA99A33}"/>
              </a:ext>
            </a:extLst>
          </p:cNvPr>
          <p:cNvSpPr txBox="1"/>
          <p:nvPr/>
        </p:nvSpPr>
        <p:spPr>
          <a:xfrm>
            <a:off x="8638559" y="6087422"/>
            <a:ext cx="532344" cy="338554"/>
          </a:xfrm>
          <a:prstGeom prst="rect">
            <a:avLst/>
          </a:prstGeom>
          <a:noFill/>
        </p:spPr>
        <p:txBody>
          <a:bodyPr wrap="square">
            <a:spAutoFit/>
          </a:bodyPr>
          <a:lstStyle/>
          <a:p>
            <a:r>
              <a:rPr lang="en-CA" sz="1600" b="1" dirty="0">
                <a:latin typeface="Arial" panose="020B0604020202020204" pitchFamily="34" charset="0"/>
                <a:cs typeface="Arial" panose="020B0604020202020204" pitchFamily="34" charset="0"/>
              </a:rPr>
              <a:t>K</a:t>
            </a:r>
            <a:r>
              <a:rPr lang="en-CA" sz="1600" b="1" baseline="30000" dirty="0">
                <a:latin typeface="Arial" panose="020B0604020202020204" pitchFamily="34" charset="0"/>
                <a:cs typeface="Arial" panose="020B0604020202020204" pitchFamily="34" charset="0"/>
              </a:rPr>
              <a:t>+</a:t>
            </a:r>
          </a:p>
        </p:txBody>
      </p:sp>
      <p:grpSp>
        <p:nvGrpSpPr>
          <p:cNvPr id="73" name="Group 72">
            <a:extLst>
              <a:ext uri="{FF2B5EF4-FFF2-40B4-BE49-F238E27FC236}">
                <a16:creationId xmlns:a16="http://schemas.microsoft.com/office/drawing/2014/main" id="{BEB36378-2A2B-CCE4-E93F-BAB76C89205A}"/>
              </a:ext>
            </a:extLst>
          </p:cNvPr>
          <p:cNvGrpSpPr/>
          <p:nvPr/>
        </p:nvGrpSpPr>
        <p:grpSpPr>
          <a:xfrm rot="19663160">
            <a:off x="9812362" y="6169281"/>
            <a:ext cx="234885" cy="173401"/>
            <a:chOff x="2002547" y="2716275"/>
            <a:chExt cx="641230" cy="463634"/>
          </a:xfrm>
        </p:grpSpPr>
        <p:sp>
          <p:nvSpPr>
            <p:cNvPr id="74" name="Oval 73">
              <a:extLst>
                <a:ext uri="{FF2B5EF4-FFF2-40B4-BE49-F238E27FC236}">
                  <a16:creationId xmlns:a16="http://schemas.microsoft.com/office/drawing/2014/main" id="{B5E5618C-FFD2-4CFC-91A0-81D5378A7756}"/>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5" name="Oval 74">
              <a:extLst>
                <a:ext uri="{FF2B5EF4-FFF2-40B4-BE49-F238E27FC236}">
                  <a16:creationId xmlns:a16="http://schemas.microsoft.com/office/drawing/2014/main" id="{2BF46A00-9EA9-959B-81EB-7A7B865F4C17}"/>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6" name="Oval 75">
              <a:extLst>
                <a:ext uri="{FF2B5EF4-FFF2-40B4-BE49-F238E27FC236}">
                  <a16:creationId xmlns:a16="http://schemas.microsoft.com/office/drawing/2014/main" id="{C9211327-9AFB-4BF5-852B-A8783CCEE00D}"/>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77" name="TextBox 76">
            <a:extLst>
              <a:ext uri="{FF2B5EF4-FFF2-40B4-BE49-F238E27FC236}">
                <a16:creationId xmlns:a16="http://schemas.microsoft.com/office/drawing/2014/main" id="{17F95412-A55F-654E-CB75-118D43358722}"/>
              </a:ext>
            </a:extLst>
          </p:cNvPr>
          <p:cNvSpPr txBox="1"/>
          <p:nvPr/>
        </p:nvSpPr>
        <p:spPr>
          <a:xfrm>
            <a:off x="9294371" y="6081529"/>
            <a:ext cx="633087"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CO</a:t>
            </a:r>
            <a:r>
              <a:rPr lang="en-CA" sz="1600" b="1" baseline="-25000" dirty="0">
                <a:latin typeface="Arial" panose="020B0604020202020204" pitchFamily="34" charset="0"/>
                <a:cs typeface="Arial" panose="020B0604020202020204" pitchFamily="34" charset="0"/>
              </a:rPr>
              <a:t>2</a:t>
            </a:r>
            <a:endParaRPr lang="en-CA" sz="1600" b="1" dirty="0">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00CBF9E4-5C89-15B7-FC8F-88929273C664}"/>
              </a:ext>
            </a:extLst>
          </p:cNvPr>
          <p:cNvGrpSpPr/>
          <p:nvPr/>
        </p:nvGrpSpPr>
        <p:grpSpPr>
          <a:xfrm rot="9496121">
            <a:off x="10691080" y="6210117"/>
            <a:ext cx="161577" cy="138953"/>
            <a:chOff x="2002547" y="2643281"/>
            <a:chExt cx="584749" cy="492522"/>
          </a:xfrm>
        </p:grpSpPr>
        <p:sp>
          <p:nvSpPr>
            <p:cNvPr id="79" name="Oval 78">
              <a:extLst>
                <a:ext uri="{FF2B5EF4-FFF2-40B4-BE49-F238E27FC236}">
                  <a16:creationId xmlns:a16="http://schemas.microsoft.com/office/drawing/2014/main" id="{F97F8C90-90F7-B648-5843-15E350B4D2DB}"/>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0" name="Oval 79">
              <a:extLst>
                <a:ext uri="{FF2B5EF4-FFF2-40B4-BE49-F238E27FC236}">
                  <a16:creationId xmlns:a16="http://schemas.microsoft.com/office/drawing/2014/main" id="{1CCE51A7-EEA1-4C87-D0FB-17F6D27A7281}"/>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81" name="TextBox 80">
            <a:extLst>
              <a:ext uri="{FF2B5EF4-FFF2-40B4-BE49-F238E27FC236}">
                <a16:creationId xmlns:a16="http://schemas.microsoft.com/office/drawing/2014/main" id="{5D4401F1-9B95-32E4-2665-2FD371F4DA8F}"/>
              </a:ext>
            </a:extLst>
          </p:cNvPr>
          <p:cNvSpPr txBox="1"/>
          <p:nvPr/>
        </p:nvSpPr>
        <p:spPr>
          <a:xfrm>
            <a:off x="10216273" y="6090263"/>
            <a:ext cx="633087"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OH</a:t>
            </a:r>
            <a:r>
              <a:rPr lang="en-CA" sz="1600" b="1" baseline="30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33451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A8941-F5AE-CFEE-C9CA-2EDD62655B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5435DE-039A-8245-4196-A9263459462C}"/>
              </a:ext>
            </a:extLst>
          </p:cNvPr>
          <p:cNvSpPr>
            <a:spLocks noGrp="1"/>
          </p:cNvSpPr>
          <p:nvPr>
            <p:ph type="title"/>
          </p:nvPr>
        </p:nvSpPr>
        <p:spPr/>
        <p:txBody>
          <a:bodyPr/>
          <a:lstStyle/>
          <a:p>
            <a:r>
              <a:rPr lang="en-CA" sz="2400" dirty="0"/>
              <a:t>How </a:t>
            </a:r>
            <a:r>
              <a:rPr lang="en-US" sz="2400" dirty="0">
                <a:ea typeface="Aptos" panose="020B0004020202020204" pitchFamily="34" charset="0"/>
                <a:cs typeface="Arial" panose="020B0604020202020204" pitchFamily="34" charset="0"/>
              </a:rPr>
              <a:t>CO</a:t>
            </a:r>
            <a:r>
              <a:rPr lang="en-US" sz="2400" baseline="-25000" dirty="0">
                <a:ea typeface="Aptos" panose="020B0004020202020204" pitchFamily="34" charset="0"/>
                <a:cs typeface="Arial" panose="020B0604020202020204" pitchFamily="34" charset="0"/>
              </a:rPr>
              <a:t>2</a:t>
            </a:r>
            <a:r>
              <a:rPr lang="en-CA" sz="2400" dirty="0"/>
              <a:t> Electrolyzers Operate</a:t>
            </a:r>
          </a:p>
        </p:txBody>
      </p:sp>
      <p:sp>
        <p:nvSpPr>
          <p:cNvPr id="5" name="Slide Number Placeholder 4">
            <a:extLst>
              <a:ext uri="{FF2B5EF4-FFF2-40B4-BE49-F238E27FC236}">
                <a16:creationId xmlns:a16="http://schemas.microsoft.com/office/drawing/2014/main" id="{15F1B21B-6D54-E446-C5B9-A9720C3B2C5C}"/>
              </a:ext>
            </a:extLst>
          </p:cNvPr>
          <p:cNvSpPr>
            <a:spLocks noGrp="1"/>
          </p:cNvSpPr>
          <p:nvPr>
            <p:ph type="sldNum" sz="quarter" idx="13"/>
          </p:nvPr>
        </p:nvSpPr>
        <p:spPr/>
        <p:txBody>
          <a:bodyPr/>
          <a:lstStyle/>
          <a:p>
            <a:fld id="{7459416D-63DB-4B49-B2FE-809B0C25A328}" type="slidenum">
              <a:rPr lang="en-US" smtClean="0"/>
              <a:pPr/>
              <a:t>5</a:t>
            </a:fld>
            <a:endParaRPr lang="en-US" sz="1800" dirty="0"/>
          </a:p>
        </p:txBody>
      </p:sp>
      <p:sp>
        <p:nvSpPr>
          <p:cNvPr id="106" name="Rectangle 105">
            <a:extLst>
              <a:ext uri="{FF2B5EF4-FFF2-40B4-BE49-F238E27FC236}">
                <a16:creationId xmlns:a16="http://schemas.microsoft.com/office/drawing/2014/main" id="{4B23C4C1-5D8A-1432-E4FB-243095321D02}"/>
              </a:ext>
            </a:extLst>
          </p:cNvPr>
          <p:cNvSpPr/>
          <p:nvPr/>
        </p:nvSpPr>
        <p:spPr>
          <a:xfrm>
            <a:off x="3108254" y="2939956"/>
            <a:ext cx="146620" cy="2145661"/>
          </a:xfrm>
          <a:prstGeom prst="rect">
            <a:avLst/>
          </a:prstGeom>
          <a:solidFill>
            <a:srgbClr val="D4D0D0"/>
          </a:solidFill>
          <a:ln>
            <a:solidFill>
              <a:srgbClr val="D4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7" name="Rectangle 106">
            <a:extLst>
              <a:ext uri="{FF2B5EF4-FFF2-40B4-BE49-F238E27FC236}">
                <a16:creationId xmlns:a16="http://schemas.microsoft.com/office/drawing/2014/main" id="{940E693B-41FC-B2CD-2817-66BB8B63C08F}"/>
              </a:ext>
            </a:extLst>
          </p:cNvPr>
          <p:cNvSpPr/>
          <p:nvPr/>
        </p:nvSpPr>
        <p:spPr>
          <a:xfrm>
            <a:off x="2892692" y="2935480"/>
            <a:ext cx="146620" cy="2145661"/>
          </a:xfrm>
          <a:prstGeom prst="rect">
            <a:avLst/>
          </a:prstGeom>
          <a:solidFill>
            <a:srgbClr val="D4D0D0"/>
          </a:solidFill>
          <a:ln>
            <a:solidFill>
              <a:srgbClr val="D4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108" name="Group 107">
            <a:extLst>
              <a:ext uri="{FF2B5EF4-FFF2-40B4-BE49-F238E27FC236}">
                <a16:creationId xmlns:a16="http://schemas.microsoft.com/office/drawing/2014/main" id="{88FD5EBC-0E1A-D35B-2441-F453FD0D2407}"/>
              </a:ext>
            </a:extLst>
          </p:cNvPr>
          <p:cNvGrpSpPr/>
          <p:nvPr/>
        </p:nvGrpSpPr>
        <p:grpSpPr>
          <a:xfrm>
            <a:off x="2176481" y="2935480"/>
            <a:ext cx="715711" cy="2145661"/>
            <a:chOff x="3059848" y="778611"/>
            <a:chExt cx="1440989" cy="4320000"/>
          </a:xfrm>
        </p:grpSpPr>
        <p:sp>
          <p:nvSpPr>
            <p:cNvPr id="109" name="Rectangle 108">
              <a:extLst>
                <a:ext uri="{FF2B5EF4-FFF2-40B4-BE49-F238E27FC236}">
                  <a16:creationId xmlns:a16="http://schemas.microsoft.com/office/drawing/2014/main" id="{EFFD9C0C-8D0D-5EF5-D32D-841212622DB0}"/>
                </a:ext>
              </a:extLst>
            </p:cNvPr>
            <p:cNvSpPr/>
            <p:nvPr/>
          </p:nvSpPr>
          <p:spPr>
            <a:xfrm rot="16200000">
              <a:off x="1619848" y="2218611"/>
              <a:ext cx="4320000" cy="1440000"/>
            </a:xfrm>
            <a:prstGeom prst="rect">
              <a:avLst/>
            </a:prstGeom>
            <a:solidFill>
              <a:srgbClr val="36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0" name="Rectangle 109">
              <a:extLst>
                <a:ext uri="{FF2B5EF4-FFF2-40B4-BE49-F238E27FC236}">
                  <a16:creationId xmlns:a16="http://schemas.microsoft.com/office/drawing/2014/main" id="{543C7D3D-3583-FFCB-7ACA-6729F0CC1F0E}"/>
                </a:ext>
              </a:extLst>
            </p:cNvPr>
            <p:cNvSpPr/>
            <p:nvPr/>
          </p:nvSpPr>
          <p:spPr>
            <a:xfrm>
              <a:off x="3960837" y="2139497"/>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1" name="Rectangle 110">
              <a:extLst>
                <a:ext uri="{FF2B5EF4-FFF2-40B4-BE49-F238E27FC236}">
                  <a16:creationId xmlns:a16="http://schemas.microsoft.com/office/drawing/2014/main" id="{9F3B1F73-089E-B86D-8E6E-BCC128A43FFB}"/>
                </a:ext>
              </a:extLst>
            </p:cNvPr>
            <p:cNvSpPr/>
            <p:nvPr/>
          </p:nvSpPr>
          <p:spPr>
            <a:xfrm>
              <a:off x="3960837" y="3222311"/>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dirty="0"/>
            </a:p>
          </p:txBody>
        </p:sp>
        <p:sp>
          <p:nvSpPr>
            <p:cNvPr id="112" name="Rectangle 111">
              <a:extLst>
                <a:ext uri="{FF2B5EF4-FFF2-40B4-BE49-F238E27FC236}">
                  <a16:creationId xmlns:a16="http://schemas.microsoft.com/office/drawing/2014/main" id="{61A18509-3343-FE14-F10D-CE97C22479B6}"/>
                </a:ext>
              </a:extLst>
            </p:cNvPr>
            <p:cNvSpPr/>
            <p:nvPr/>
          </p:nvSpPr>
          <p:spPr>
            <a:xfrm>
              <a:off x="3960837" y="4305125"/>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3" name="Rectangle 112">
              <a:extLst>
                <a:ext uri="{FF2B5EF4-FFF2-40B4-BE49-F238E27FC236}">
                  <a16:creationId xmlns:a16="http://schemas.microsoft.com/office/drawing/2014/main" id="{C9639D58-1C68-0391-F328-5EBFEEA2F957}"/>
                </a:ext>
              </a:extLst>
            </p:cNvPr>
            <p:cNvSpPr/>
            <p:nvPr/>
          </p:nvSpPr>
          <p:spPr>
            <a:xfrm>
              <a:off x="3960837" y="1056683"/>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dirty="0"/>
            </a:p>
          </p:txBody>
        </p:sp>
      </p:grpSp>
      <p:grpSp>
        <p:nvGrpSpPr>
          <p:cNvPr id="114" name="Group 113">
            <a:extLst>
              <a:ext uri="{FF2B5EF4-FFF2-40B4-BE49-F238E27FC236}">
                <a16:creationId xmlns:a16="http://schemas.microsoft.com/office/drawing/2014/main" id="{E7EA7461-D6B4-6D9A-0EF6-DA33FEA7EE5E}"/>
              </a:ext>
            </a:extLst>
          </p:cNvPr>
          <p:cNvGrpSpPr/>
          <p:nvPr/>
        </p:nvGrpSpPr>
        <p:grpSpPr>
          <a:xfrm flipH="1">
            <a:off x="3255373" y="2935480"/>
            <a:ext cx="715711" cy="2145661"/>
            <a:chOff x="3059848" y="778611"/>
            <a:chExt cx="1440989" cy="4320000"/>
          </a:xfrm>
        </p:grpSpPr>
        <p:sp>
          <p:nvSpPr>
            <p:cNvPr id="115" name="Rectangle 114">
              <a:extLst>
                <a:ext uri="{FF2B5EF4-FFF2-40B4-BE49-F238E27FC236}">
                  <a16:creationId xmlns:a16="http://schemas.microsoft.com/office/drawing/2014/main" id="{6BF87455-AB1A-2BCA-EB14-DE059618D116}"/>
                </a:ext>
              </a:extLst>
            </p:cNvPr>
            <p:cNvSpPr/>
            <p:nvPr/>
          </p:nvSpPr>
          <p:spPr>
            <a:xfrm rot="16200000">
              <a:off x="1619848" y="2218611"/>
              <a:ext cx="4320000" cy="1439999"/>
            </a:xfrm>
            <a:prstGeom prst="rect">
              <a:avLst/>
            </a:prstGeom>
            <a:solidFill>
              <a:srgbClr val="36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6" name="Rectangle 115">
              <a:extLst>
                <a:ext uri="{FF2B5EF4-FFF2-40B4-BE49-F238E27FC236}">
                  <a16:creationId xmlns:a16="http://schemas.microsoft.com/office/drawing/2014/main" id="{D56792E2-9899-70C0-90A4-E0ABF8004A8E}"/>
                </a:ext>
              </a:extLst>
            </p:cNvPr>
            <p:cNvSpPr/>
            <p:nvPr/>
          </p:nvSpPr>
          <p:spPr>
            <a:xfrm>
              <a:off x="3960837" y="2139497"/>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7" name="Rectangle 116">
              <a:extLst>
                <a:ext uri="{FF2B5EF4-FFF2-40B4-BE49-F238E27FC236}">
                  <a16:creationId xmlns:a16="http://schemas.microsoft.com/office/drawing/2014/main" id="{6BABB7B0-CD42-B389-77B5-4610306C4163}"/>
                </a:ext>
              </a:extLst>
            </p:cNvPr>
            <p:cNvSpPr/>
            <p:nvPr/>
          </p:nvSpPr>
          <p:spPr>
            <a:xfrm>
              <a:off x="3960837" y="3222311"/>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8" name="Rectangle 117">
              <a:extLst>
                <a:ext uri="{FF2B5EF4-FFF2-40B4-BE49-F238E27FC236}">
                  <a16:creationId xmlns:a16="http://schemas.microsoft.com/office/drawing/2014/main" id="{122DB38C-02D2-CB75-D4A0-27F8F4108D79}"/>
                </a:ext>
              </a:extLst>
            </p:cNvPr>
            <p:cNvSpPr/>
            <p:nvPr/>
          </p:nvSpPr>
          <p:spPr>
            <a:xfrm>
              <a:off x="3960837" y="4305125"/>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9" name="Rectangle 118">
              <a:extLst>
                <a:ext uri="{FF2B5EF4-FFF2-40B4-BE49-F238E27FC236}">
                  <a16:creationId xmlns:a16="http://schemas.microsoft.com/office/drawing/2014/main" id="{64CC5782-0E4A-7DD2-6326-4FD07310F31B}"/>
                </a:ext>
              </a:extLst>
            </p:cNvPr>
            <p:cNvSpPr/>
            <p:nvPr/>
          </p:nvSpPr>
          <p:spPr>
            <a:xfrm>
              <a:off x="3960837" y="1056683"/>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grpSp>
      <p:sp>
        <p:nvSpPr>
          <p:cNvPr id="120" name="Rectangle 119">
            <a:extLst>
              <a:ext uri="{FF2B5EF4-FFF2-40B4-BE49-F238E27FC236}">
                <a16:creationId xmlns:a16="http://schemas.microsoft.com/office/drawing/2014/main" id="{940244D2-BFA4-8C95-3795-66D389A6BE48}"/>
              </a:ext>
            </a:extLst>
          </p:cNvPr>
          <p:cNvSpPr/>
          <p:nvPr/>
        </p:nvSpPr>
        <p:spPr>
          <a:xfrm>
            <a:off x="3039810" y="2935480"/>
            <a:ext cx="67946" cy="2145661"/>
          </a:xfrm>
          <a:prstGeom prst="rect">
            <a:avLst/>
          </a:pr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123" name="Straight Connector 122">
            <a:extLst>
              <a:ext uri="{FF2B5EF4-FFF2-40B4-BE49-F238E27FC236}">
                <a16:creationId xmlns:a16="http://schemas.microsoft.com/office/drawing/2014/main" id="{E959BC9D-21BF-FEEB-A54D-F4011B918084}"/>
              </a:ext>
            </a:extLst>
          </p:cNvPr>
          <p:cNvCxnSpPr>
            <a:cxnSpLocks/>
          </p:cNvCxnSpPr>
          <p:nvPr/>
        </p:nvCxnSpPr>
        <p:spPr>
          <a:xfrm flipV="1">
            <a:off x="2534091" y="2658337"/>
            <a:ext cx="1" cy="27714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FC378246-C542-8384-8EDC-8EEDAA3796EC}"/>
              </a:ext>
            </a:extLst>
          </p:cNvPr>
          <p:cNvCxnSpPr>
            <a:cxnSpLocks/>
          </p:cNvCxnSpPr>
          <p:nvPr/>
        </p:nvCxnSpPr>
        <p:spPr>
          <a:xfrm flipV="1">
            <a:off x="3015362" y="2557967"/>
            <a:ext cx="0" cy="22236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5A4F98D-2B02-0B4A-57B0-E1DE12FBF853}"/>
              </a:ext>
            </a:extLst>
          </p:cNvPr>
          <p:cNvCxnSpPr>
            <a:cxnSpLocks/>
          </p:cNvCxnSpPr>
          <p:nvPr/>
        </p:nvCxnSpPr>
        <p:spPr>
          <a:xfrm flipV="1">
            <a:off x="3073782" y="2604236"/>
            <a:ext cx="0" cy="12983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A7CB61F4-E41D-546E-D917-131B12715705}"/>
              </a:ext>
            </a:extLst>
          </p:cNvPr>
          <p:cNvCxnSpPr>
            <a:cxnSpLocks/>
          </p:cNvCxnSpPr>
          <p:nvPr/>
        </p:nvCxnSpPr>
        <p:spPr>
          <a:xfrm flipH="1">
            <a:off x="3081129" y="2669151"/>
            <a:ext cx="53234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377D821B-5331-941D-125C-F998B5ACA254}"/>
              </a:ext>
            </a:extLst>
          </p:cNvPr>
          <p:cNvCxnSpPr>
            <a:cxnSpLocks/>
          </p:cNvCxnSpPr>
          <p:nvPr/>
        </p:nvCxnSpPr>
        <p:spPr>
          <a:xfrm flipH="1">
            <a:off x="2534091" y="2669151"/>
            <a:ext cx="48127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34E38FAD-29E6-BA40-E125-253ECDE8DF45}"/>
              </a:ext>
            </a:extLst>
          </p:cNvPr>
          <p:cNvCxnSpPr>
            <a:cxnSpLocks/>
          </p:cNvCxnSpPr>
          <p:nvPr/>
        </p:nvCxnSpPr>
        <p:spPr>
          <a:xfrm>
            <a:off x="3073783" y="5077331"/>
            <a:ext cx="1528" cy="133657"/>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B927D51-28EA-3174-C80C-D22A673E471A}"/>
              </a:ext>
            </a:extLst>
          </p:cNvPr>
          <p:cNvCxnSpPr>
            <a:cxnSpLocks/>
          </p:cNvCxnSpPr>
          <p:nvPr/>
        </p:nvCxnSpPr>
        <p:spPr>
          <a:xfrm flipH="1" flipV="1">
            <a:off x="3613474" y="2658337"/>
            <a:ext cx="1" cy="27714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2" name="Group 141">
            <a:extLst>
              <a:ext uri="{FF2B5EF4-FFF2-40B4-BE49-F238E27FC236}">
                <a16:creationId xmlns:a16="http://schemas.microsoft.com/office/drawing/2014/main" id="{1A7DC4AB-55F4-D6A2-9152-3BFD473915DA}"/>
              </a:ext>
            </a:extLst>
          </p:cNvPr>
          <p:cNvGrpSpPr/>
          <p:nvPr/>
        </p:nvGrpSpPr>
        <p:grpSpPr>
          <a:xfrm rot="19663160">
            <a:off x="4257737" y="4576878"/>
            <a:ext cx="234885" cy="173401"/>
            <a:chOff x="2002547" y="2716275"/>
            <a:chExt cx="641230" cy="463634"/>
          </a:xfrm>
        </p:grpSpPr>
        <p:sp>
          <p:nvSpPr>
            <p:cNvPr id="143" name="Oval 142">
              <a:extLst>
                <a:ext uri="{FF2B5EF4-FFF2-40B4-BE49-F238E27FC236}">
                  <a16:creationId xmlns:a16="http://schemas.microsoft.com/office/drawing/2014/main" id="{F808C80B-5996-BB5E-86B3-5ED26D6C4D2A}"/>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4" name="Oval 143">
              <a:extLst>
                <a:ext uri="{FF2B5EF4-FFF2-40B4-BE49-F238E27FC236}">
                  <a16:creationId xmlns:a16="http://schemas.microsoft.com/office/drawing/2014/main" id="{8809E659-AC6B-FAD1-2FFC-1F14A5846FBF}"/>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5" name="Oval 144">
              <a:extLst>
                <a:ext uri="{FF2B5EF4-FFF2-40B4-BE49-F238E27FC236}">
                  <a16:creationId xmlns:a16="http://schemas.microsoft.com/office/drawing/2014/main" id="{D37C06D2-B710-29C6-BC3F-F295BC873E15}"/>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46" name="Group 145">
            <a:extLst>
              <a:ext uri="{FF2B5EF4-FFF2-40B4-BE49-F238E27FC236}">
                <a16:creationId xmlns:a16="http://schemas.microsoft.com/office/drawing/2014/main" id="{DAE91A7D-C275-E482-B440-019F6D8B5614}"/>
              </a:ext>
            </a:extLst>
          </p:cNvPr>
          <p:cNvGrpSpPr/>
          <p:nvPr/>
        </p:nvGrpSpPr>
        <p:grpSpPr>
          <a:xfrm rot="9496121">
            <a:off x="1367238" y="4576603"/>
            <a:ext cx="239547" cy="213321"/>
            <a:chOff x="2002547" y="2643281"/>
            <a:chExt cx="866925" cy="756119"/>
          </a:xfrm>
        </p:grpSpPr>
        <p:sp>
          <p:nvSpPr>
            <p:cNvPr id="147" name="Oval 146">
              <a:extLst>
                <a:ext uri="{FF2B5EF4-FFF2-40B4-BE49-F238E27FC236}">
                  <a16:creationId xmlns:a16="http://schemas.microsoft.com/office/drawing/2014/main" id="{3D30E844-E620-763A-5AFE-68FCE420CED0}"/>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8" name="Oval 147">
              <a:extLst>
                <a:ext uri="{FF2B5EF4-FFF2-40B4-BE49-F238E27FC236}">
                  <a16:creationId xmlns:a16="http://schemas.microsoft.com/office/drawing/2014/main" id="{CD16D056-A593-5180-6D88-215B73626A07}"/>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9" name="Oval 148">
              <a:extLst>
                <a:ext uri="{FF2B5EF4-FFF2-40B4-BE49-F238E27FC236}">
                  <a16:creationId xmlns:a16="http://schemas.microsoft.com/office/drawing/2014/main" id="{8DF5A8E9-979C-2F4E-B294-647BD01F8630}"/>
                </a:ext>
              </a:extLst>
            </p:cNvPr>
            <p:cNvSpPr/>
            <p:nvPr/>
          </p:nvSpPr>
          <p:spPr>
            <a:xfrm>
              <a:off x="2365745" y="2898699"/>
              <a:ext cx="503727" cy="50070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67" name="Arc 166">
            <a:extLst>
              <a:ext uri="{FF2B5EF4-FFF2-40B4-BE49-F238E27FC236}">
                <a16:creationId xmlns:a16="http://schemas.microsoft.com/office/drawing/2014/main" id="{E7BEDC41-C053-607D-E7D5-79FF38EA1C5E}"/>
              </a:ext>
            </a:extLst>
          </p:cNvPr>
          <p:cNvSpPr/>
          <p:nvPr/>
        </p:nvSpPr>
        <p:spPr>
          <a:xfrm rot="4698012" flipV="1">
            <a:off x="2180093" y="3961485"/>
            <a:ext cx="532447" cy="1407801"/>
          </a:xfrm>
          <a:prstGeom prst="arc">
            <a:avLst>
              <a:gd name="adj1" fmla="val 16200000"/>
              <a:gd name="adj2" fmla="val 2679225"/>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cxnSp>
        <p:nvCxnSpPr>
          <p:cNvPr id="168" name="Connector: Elbow 167">
            <a:extLst>
              <a:ext uri="{FF2B5EF4-FFF2-40B4-BE49-F238E27FC236}">
                <a16:creationId xmlns:a16="http://schemas.microsoft.com/office/drawing/2014/main" id="{ED53CA38-7E58-7C41-DE15-70BAFE320F35}"/>
              </a:ext>
            </a:extLst>
          </p:cNvPr>
          <p:cNvCxnSpPr>
            <a:cxnSpLocks/>
            <a:stCxn id="107" idx="2"/>
          </p:cNvCxnSpPr>
          <p:nvPr/>
        </p:nvCxnSpPr>
        <p:spPr>
          <a:xfrm rot="5400000">
            <a:off x="2579539" y="4828334"/>
            <a:ext cx="133657" cy="639270"/>
          </a:xfrm>
          <a:prstGeom prst="bentConnector3">
            <a:avLst>
              <a:gd name="adj1" fmla="val 50000"/>
            </a:avLst>
          </a:prstGeom>
          <a:ln w="28575">
            <a:solidFill>
              <a:srgbClr val="D4D0D0"/>
            </a:solidFill>
          </a:ln>
        </p:spPr>
        <p:style>
          <a:lnRef idx="1">
            <a:schemeClr val="accent1"/>
          </a:lnRef>
          <a:fillRef idx="0">
            <a:schemeClr val="accent1"/>
          </a:fillRef>
          <a:effectRef idx="0">
            <a:schemeClr val="accent1"/>
          </a:effectRef>
          <a:fontRef idx="minor">
            <a:schemeClr val="tx1"/>
          </a:fontRef>
        </p:style>
      </p:cxnSp>
      <p:cxnSp>
        <p:nvCxnSpPr>
          <p:cNvPr id="169" name="Connector: Elbow 168">
            <a:extLst>
              <a:ext uri="{FF2B5EF4-FFF2-40B4-BE49-F238E27FC236}">
                <a16:creationId xmlns:a16="http://schemas.microsoft.com/office/drawing/2014/main" id="{29E0C4F1-4A8B-BDC9-913F-9025D86CF8E9}"/>
              </a:ext>
            </a:extLst>
          </p:cNvPr>
          <p:cNvCxnSpPr>
            <a:cxnSpLocks/>
            <a:stCxn id="106" idx="2"/>
          </p:cNvCxnSpPr>
          <p:nvPr/>
        </p:nvCxnSpPr>
        <p:spPr>
          <a:xfrm rot="16200000" flipH="1">
            <a:off x="3463166" y="4804014"/>
            <a:ext cx="129181" cy="692385"/>
          </a:xfrm>
          <a:prstGeom prst="bentConnector3">
            <a:avLst>
              <a:gd name="adj1" fmla="val 50000"/>
            </a:avLst>
          </a:prstGeom>
          <a:ln w="28575">
            <a:solidFill>
              <a:srgbClr val="D4D0D0"/>
            </a:solidFill>
          </a:ln>
        </p:spPr>
        <p:style>
          <a:lnRef idx="1">
            <a:schemeClr val="accent1"/>
          </a:lnRef>
          <a:fillRef idx="0">
            <a:schemeClr val="accent1"/>
          </a:fillRef>
          <a:effectRef idx="0">
            <a:schemeClr val="accent1"/>
          </a:effectRef>
          <a:fontRef idx="minor">
            <a:schemeClr val="tx1"/>
          </a:fontRef>
        </p:style>
      </p:cxnSp>
      <p:cxnSp>
        <p:nvCxnSpPr>
          <p:cNvPr id="171" name="Connector: Elbow 170">
            <a:extLst>
              <a:ext uri="{FF2B5EF4-FFF2-40B4-BE49-F238E27FC236}">
                <a16:creationId xmlns:a16="http://schemas.microsoft.com/office/drawing/2014/main" id="{FC176BB9-AEE5-8D89-0213-25F02865F150}"/>
              </a:ext>
            </a:extLst>
          </p:cNvPr>
          <p:cNvCxnSpPr>
            <a:cxnSpLocks/>
          </p:cNvCxnSpPr>
          <p:nvPr/>
        </p:nvCxnSpPr>
        <p:spPr>
          <a:xfrm rot="10800000" flipV="1">
            <a:off x="1369967" y="5180263"/>
            <a:ext cx="863970" cy="141083"/>
          </a:xfrm>
          <a:prstGeom prst="bentConnector2">
            <a:avLst/>
          </a:prstGeom>
          <a:ln w="28575">
            <a:solidFill>
              <a:srgbClr val="36454F"/>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09C97ABA-6D7A-2691-BD94-DA62A9048E86}"/>
              </a:ext>
            </a:extLst>
          </p:cNvPr>
          <p:cNvCxnSpPr/>
          <p:nvPr/>
        </p:nvCxnSpPr>
        <p:spPr>
          <a:xfrm flipV="1">
            <a:off x="2226317" y="5067642"/>
            <a:ext cx="0" cy="102158"/>
          </a:xfrm>
          <a:prstGeom prst="line">
            <a:avLst/>
          </a:prstGeom>
          <a:ln w="28575">
            <a:solidFill>
              <a:srgbClr val="36454F"/>
            </a:solidFill>
          </a:ln>
        </p:spPr>
        <p:style>
          <a:lnRef idx="1">
            <a:schemeClr val="accent1"/>
          </a:lnRef>
          <a:fillRef idx="0">
            <a:schemeClr val="accent1"/>
          </a:fillRef>
          <a:effectRef idx="0">
            <a:schemeClr val="accent1"/>
          </a:effectRef>
          <a:fontRef idx="minor">
            <a:schemeClr val="tx1"/>
          </a:fontRef>
        </p:style>
      </p:cxnSp>
      <p:grpSp>
        <p:nvGrpSpPr>
          <p:cNvPr id="173" name="Group 172">
            <a:extLst>
              <a:ext uri="{FF2B5EF4-FFF2-40B4-BE49-F238E27FC236}">
                <a16:creationId xmlns:a16="http://schemas.microsoft.com/office/drawing/2014/main" id="{226E7272-A7D1-A317-3A31-457D356E1B29}"/>
              </a:ext>
            </a:extLst>
          </p:cNvPr>
          <p:cNvGrpSpPr/>
          <p:nvPr/>
        </p:nvGrpSpPr>
        <p:grpSpPr>
          <a:xfrm flipH="1">
            <a:off x="3923373" y="5041482"/>
            <a:ext cx="848926" cy="245346"/>
            <a:chOff x="3480279" y="5337376"/>
            <a:chExt cx="860485" cy="457142"/>
          </a:xfrm>
        </p:grpSpPr>
        <p:cxnSp>
          <p:nvCxnSpPr>
            <p:cNvPr id="174" name="Connector: Elbow 173">
              <a:extLst>
                <a:ext uri="{FF2B5EF4-FFF2-40B4-BE49-F238E27FC236}">
                  <a16:creationId xmlns:a16="http://schemas.microsoft.com/office/drawing/2014/main" id="{AC80329F-1724-6B6E-56F8-8C695DED36D3}"/>
                </a:ext>
              </a:extLst>
            </p:cNvPr>
            <p:cNvCxnSpPr>
              <a:cxnSpLocks/>
            </p:cNvCxnSpPr>
            <p:nvPr/>
          </p:nvCxnSpPr>
          <p:spPr>
            <a:xfrm rot="10800000" flipV="1">
              <a:off x="3480279" y="5523259"/>
              <a:ext cx="860485" cy="271259"/>
            </a:xfrm>
            <a:prstGeom prst="bentConnector2">
              <a:avLst/>
            </a:prstGeom>
            <a:ln w="28575">
              <a:solidFill>
                <a:srgbClr val="36454F"/>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80C83056-C148-0567-5E0A-CECDC4E25199}"/>
                </a:ext>
              </a:extLst>
            </p:cNvPr>
            <p:cNvCxnSpPr/>
            <p:nvPr/>
          </p:nvCxnSpPr>
          <p:spPr>
            <a:xfrm flipV="1">
              <a:off x="4340764" y="5337376"/>
              <a:ext cx="0" cy="196430"/>
            </a:xfrm>
            <a:prstGeom prst="line">
              <a:avLst/>
            </a:prstGeom>
            <a:ln w="28575">
              <a:solidFill>
                <a:srgbClr val="36454F"/>
              </a:solidFill>
            </a:ln>
          </p:spPr>
          <p:style>
            <a:lnRef idx="1">
              <a:schemeClr val="accent1"/>
            </a:lnRef>
            <a:fillRef idx="0">
              <a:schemeClr val="accent1"/>
            </a:fillRef>
            <a:effectRef idx="0">
              <a:schemeClr val="accent1"/>
            </a:effectRef>
            <a:fontRef idx="minor">
              <a:schemeClr val="tx1"/>
            </a:fontRef>
          </p:style>
        </p:cxnSp>
      </p:grpSp>
      <p:cxnSp>
        <p:nvCxnSpPr>
          <p:cNvPr id="176" name="Straight Connector 175">
            <a:extLst>
              <a:ext uri="{FF2B5EF4-FFF2-40B4-BE49-F238E27FC236}">
                <a16:creationId xmlns:a16="http://schemas.microsoft.com/office/drawing/2014/main" id="{68E39662-FDFD-7406-BC5D-D19859978180}"/>
              </a:ext>
            </a:extLst>
          </p:cNvPr>
          <p:cNvCxnSpPr>
            <a:cxnSpLocks/>
          </p:cNvCxnSpPr>
          <p:nvPr/>
        </p:nvCxnSpPr>
        <p:spPr>
          <a:xfrm>
            <a:off x="2704198" y="2668664"/>
            <a:ext cx="134209" cy="0"/>
          </a:xfrm>
          <a:prstGeom prst="line">
            <a:avLst/>
          </a:prstGeom>
          <a:ln w="63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FF89961A-13C0-DDEA-3AB6-841EBF020382}"/>
              </a:ext>
            </a:extLst>
          </p:cNvPr>
          <p:cNvCxnSpPr>
            <a:cxnSpLocks/>
          </p:cNvCxnSpPr>
          <p:nvPr/>
        </p:nvCxnSpPr>
        <p:spPr>
          <a:xfrm>
            <a:off x="3269031" y="2668664"/>
            <a:ext cx="134209" cy="0"/>
          </a:xfrm>
          <a:prstGeom prst="line">
            <a:avLst/>
          </a:prstGeom>
          <a:ln w="63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6775BDCF-0B5F-2A35-1840-23C5E1536551}"/>
              </a:ext>
            </a:extLst>
          </p:cNvPr>
          <p:cNvSpPr txBox="1"/>
          <p:nvPr/>
        </p:nvSpPr>
        <p:spPr>
          <a:xfrm>
            <a:off x="3209154" y="2290942"/>
            <a:ext cx="358599" cy="338554"/>
          </a:xfrm>
          <a:prstGeom prst="rect">
            <a:avLst/>
          </a:prstGeom>
          <a:noFill/>
        </p:spPr>
        <p:txBody>
          <a:bodyPr wrap="square" rtlCol="0">
            <a:spAutoFit/>
          </a:bodyPr>
          <a:lstStyle/>
          <a:p>
            <a:r>
              <a:rPr lang="en-CA" sz="1600" dirty="0"/>
              <a:t>e</a:t>
            </a:r>
            <a:r>
              <a:rPr lang="en-CA" sz="1600" baseline="30000" dirty="0"/>
              <a:t>-</a:t>
            </a:r>
          </a:p>
        </p:txBody>
      </p:sp>
      <p:sp>
        <p:nvSpPr>
          <p:cNvPr id="179" name="TextBox 178">
            <a:extLst>
              <a:ext uri="{FF2B5EF4-FFF2-40B4-BE49-F238E27FC236}">
                <a16:creationId xmlns:a16="http://schemas.microsoft.com/office/drawing/2014/main" id="{D44F12DF-4444-9D89-800F-9E8FF123088E}"/>
              </a:ext>
            </a:extLst>
          </p:cNvPr>
          <p:cNvSpPr txBox="1"/>
          <p:nvPr/>
        </p:nvSpPr>
        <p:spPr>
          <a:xfrm>
            <a:off x="2650891" y="2297740"/>
            <a:ext cx="398652" cy="338554"/>
          </a:xfrm>
          <a:prstGeom prst="rect">
            <a:avLst/>
          </a:prstGeom>
          <a:noFill/>
        </p:spPr>
        <p:txBody>
          <a:bodyPr wrap="square" rtlCol="0">
            <a:spAutoFit/>
          </a:bodyPr>
          <a:lstStyle/>
          <a:p>
            <a:r>
              <a:rPr lang="en-CA" sz="1600" dirty="0"/>
              <a:t>e</a:t>
            </a:r>
            <a:r>
              <a:rPr lang="en-CA" sz="1600" baseline="30000" dirty="0"/>
              <a:t>-</a:t>
            </a:r>
          </a:p>
        </p:txBody>
      </p:sp>
      <p:sp>
        <p:nvSpPr>
          <p:cNvPr id="182" name="Rectangle 181">
            <a:extLst>
              <a:ext uri="{FF2B5EF4-FFF2-40B4-BE49-F238E27FC236}">
                <a16:creationId xmlns:a16="http://schemas.microsoft.com/office/drawing/2014/main" id="{AA774AC2-46A6-650E-6F05-8E5B6B274527}"/>
              </a:ext>
            </a:extLst>
          </p:cNvPr>
          <p:cNvSpPr/>
          <p:nvPr/>
        </p:nvSpPr>
        <p:spPr>
          <a:xfrm>
            <a:off x="3010420" y="3507928"/>
            <a:ext cx="125565" cy="109966"/>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84" name="Straight Connector 183">
            <a:extLst>
              <a:ext uri="{FF2B5EF4-FFF2-40B4-BE49-F238E27FC236}">
                <a16:creationId xmlns:a16="http://schemas.microsoft.com/office/drawing/2014/main" id="{4D998175-6FCD-4852-7785-D38D9A843E0C}"/>
              </a:ext>
            </a:extLst>
          </p:cNvPr>
          <p:cNvCxnSpPr>
            <a:cxnSpLocks/>
            <a:stCxn id="182" idx="2"/>
            <a:endCxn id="220" idx="2"/>
          </p:cNvCxnSpPr>
          <p:nvPr/>
        </p:nvCxnSpPr>
        <p:spPr>
          <a:xfrm>
            <a:off x="3073203" y="3617894"/>
            <a:ext cx="5399686" cy="223796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11" name="Group 210">
            <a:extLst>
              <a:ext uri="{FF2B5EF4-FFF2-40B4-BE49-F238E27FC236}">
                <a16:creationId xmlns:a16="http://schemas.microsoft.com/office/drawing/2014/main" id="{3F2DE550-FA12-8AE6-251C-F3B832617629}"/>
              </a:ext>
            </a:extLst>
          </p:cNvPr>
          <p:cNvGrpSpPr/>
          <p:nvPr/>
        </p:nvGrpSpPr>
        <p:grpSpPr>
          <a:xfrm rot="19663160">
            <a:off x="4410137" y="4729278"/>
            <a:ext cx="234885" cy="173401"/>
            <a:chOff x="2002547" y="2716275"/>
            <a:chExt cx="641230" cy="463634"/>
          </a:xfrm>
        </p:grpSpPr>
        <p:sp>
          <p:nvSpPr>
            <p:cNvPr id="212" name="Oval 211">
              <a:extLst>
                <a:ext uri="{FF2B5EF4-FFF2-40B4-BE49-F238E27FC236}">
                  <a16:creationId xmlns:a16="http://schemas.microsoft.com/office/drawing/2014/main" id="{BD02818D-720B-C491-1580-3239C68CB15A}"/>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3" name="Oval 212">
              <a:extLst>
                <a:ext uri="{FF2B5EF4-FFF2-40B4-BE49-F238E27FC236}">
                  <a16:creationId xmlns:a16="http://schemas.microsoft.com/office/drawing/2014/main" id="{8AD2A76E-862B-6F32-E659-94995869FFE3}"/>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4" name="Oval 213">
              <a:extLst>
                <a:ext uri="{FF2B5EF4-FFF2-40B4-BE49-F238E27FC236}">
                  <a16:creationId xmlns:a16="http://schemas.microsoft.com/office/drawing/2014/main" id="{CE8D4A8C-30D0-C553-435F-601BF0FB8669}"/>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15" name="Group 214">
            <a:extLst>
              <a:ext uri="{FF2B5EF4-FFF2-40B4-BE49-F238E27FC236}">
                <a16:creationId xmlns:a16="http://schemas.microsoft.com/office/drawing/2014/main" id="{B5175DC9-4308-5F19-DDC5-C0593155B633}"/>
              </a:ext>
            </a:extLst>
          </p:cNvPr>
          <p:cNvGrpSpPr/>
          <p:nvPr/>
        </p:nvGrpSpPr>
        <p:grpSpPr>
          <a:xfrm rot="19663160">
            <a:off x="4576736" y="4511070"/>
            <a:ext cx="234885" cy="173401"/>
            <a:chOff x="2002547" y="2716275"/>
            <a:chExt cx="641230" cy="463634"/>
          </a:xfrm>
        </p:grpSpPr>
        <p:sp>
          <p:nvSpPr>
            <p:cNvPr id="216" name="Oval 215">
              <a:extLst>
                <a:ext uri="{FF2B5EF4-FFF2-40B4-BE49-F238E27FC236}">
                  <a16:creationId xmlns:a16="http://schemas.microsoft.com/office/drawing/2014/main" id="{9BD7740A-2416-BB44-4168-149C8CF07278}"/>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7" name="Oval 216">
              <a:extLst>
                <a:ext uri="{FF2B5EF4-FFF2-40B4-BE49-F238E27FC236}">
                  <a16:creationId xmlns:a16="http://schemas.microsoft.com/office/drawing/2014/main" id="{45AE53C4-15C9-02F3-7E88-44294BA3A33B}"/>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8" name="Oval 217">
              <a:extLst>
                <a:ext uri="{FF2B5EF4-FFF2-40B4-BE49-F238E27FC236}">
                  <a16:creationId xmlns:a16="http://schemas.microsoft.com/office/drawing/2014/main" id="{E18940BF-FCB9-A71E-BF0C-0EF49F4D3881}"/>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221" name="Arc 220">
            <a:extLst>
              <a:ext uri="{FF2B5EF4-FFF2-40B4-BE49-F238E27FC236}">
                <a16:creationId xmlns:a16="http://schemas.microsoft.com/office/drawing/2014/main" id="{B80D6A76-406D-DBF1-AE06-C7236E91F3E5}"/>
              </a:ext>
            </a:extLst>
          </p:cNvPr>
          <p:cNvSpPr/>
          <p:nvPr/>
        </p:nvSpPr>
        <p:spPr>
          <a:xfrm rot="16901988" flipH="1" flipV="1">
            <a:off x="3384090" y="3961709"/>
            <a:ext cx="532447" cy="1407801"/>
          </a:xfrm>
          <a:prstGeom prst="arc">
            <a:avLst>
              <a:gd name="adj1" fmla="val 16200000"/>
              <a:gd name="adj2" fmla="val 2679225"/>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222" name="Arc 221">
            <a:extLst>
              <a:ext uri="{FF2B5EF4-FFF2-40B4-BE49-F238E27FC236}">
                <a16:creationId xmlns:a16="http://schemas.microsoft.com/office/drawing/2014/main" id="{D0219816-2BD7-104E-4862-AC4D1D32D905}"/>
              </a:ext>
            </a:extLst>
          </p:cNvPr>
          <p:cNvSpPr/>
          <p:nvPr/>
        </p:nvSpPr>
        <p:spPr>
          <a:xfrm rot="4698012" flipH="1">
            <a:off x="1783046" y="2666487"/>
            <a:ext cx="532447" cy="1407801"/>
          </a:xfrm>
          <a:prstGeom prst="arc">
            <a:avLst>
              <a:gd name="adj1" fmla="val 16200000"/>
              <a:gd name="adj2" fmla="val 2679225"/>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grpSp>
        <p:nvGrpSpPr>
          <p:cNvPr id="225" name="Group 224">
            <a:extLst>
              <a:ext uri="{FF2B5EF4-FFF2-40B4-BE49-F238E27FC236}">
                <a16:creationId xmlns:a16="http://schemas.microsoft.com/office/drawing/2014/main" id="{16B69EFD-7053-F822-B1EC-770E5A5A57C4}"/>
              </a:ext>
            </a:extLst>
          </p:cNvPr>
          <p:cNvGrpSpPr/>
          <p:nvPr/>
        </p:nvGrpSpPr>
        <p:grpSpPr>
          <a:xfrm rot="19663160">
            <a:off x="4502317" y="3078898"/>
            <a:ext cx="160815" cy="173401"/>
            <a:chOff x="2204757" y="2716275"/>
            <a:chExt cx="439020" cy="463634"/>
          </a:xfrm>
        </p:grpSpPr>
        <p:sp>
          <p:nvSpPr>
            <p:cNvPr id="226" name="Oval 225">
              <a:extLst>
                <a:ext uri="{FF2B5EF4-FFF2-40B4-BE49-F238E27FC236}">
                  <a16:creationId xmlns:a16="http://schemas.microsoft.com/office/drawing/2014/main" id="{B813AA62-043E-13ED-984A-678F773ABE45}"/>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8" name="Oval 227">
              <a:extLst>
                <a:ext uri="{FF2B5EF4-FFF2-40B4-BE49-F238E27FC236}">
                  <a16:creationId xmlns:a16="http://schemas.microsoft.com/office/drawing/2014/main" id="{96F8DB98-0BA1-ECC2-533D-2AF6BD31C243}"/>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29" name="Group 228">
            <a:extLst>
              <a:ext uri="{FF2B5EF4-FFF2-40B4-BE49-F238E27FC236}">
                <a16:creationId xmlns:a16="http://schemas.microsoft.com/office/drawing/2014/main" id="{81C31219-7742-3598-9B1E-67DD7D4F56AA}"/>
              </a:ext>
            </a:extLst>
          </p:cNvPr>
          <p:cNvGrpSpPr/>
          <p:nvPr/>
        </p:nvGrpSpPr>
        <p:grpSpPr>
          <a:xfrm rot="19663160">
            <a:off x="4654717" y="3231298"/>
            <a:ext cx="160815" cy="173401"/>
            <a:chOff x="2204757" y="2716275"/>
            <a:chExt cx="439020" cy="463634"/>
          </a:xfrm>
        </p:grpSpPr>
        <p:sp>
          <p:nvSpPr>
            <p:cNvPr id="230" name="Oval 229">
              <a:extLst>
                <a:ext uri="{FF2B5EF4-FFF2-40B4-BE49-F238E27FC236}">
                  <a16:creationId xmlns:a16="http://schemas.microsoft.com/office/drawing/2014/main" id="{3CE5D7C9-C818-099A-1597-6BA30227DF1F}"/>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1" name="Oval 230">
              <a:extLst>
                <a:ext uri="{FF2B5EF4-FFF2-40B4-BE49-F238E27FC236}">
                  <a16:creationId xmlns:a16="http://schemas.microsoft.com/office/drawing/2014/main" id="{57529FAA-98FB-1522-822C-55C8B38369DE}"/>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32" name="Group 231">
            <a:extLst>
              <a:ext uri="{FF2B5EF4-FFF2-40B4-BE49-F238E27FC236}">
                <a16:creationId xmlns:a16="http://schemas.microsoft.com/office/drawing/2014/main" id="{A08D0E1F-F47A-A2B3-35C8-BE611B25E232}"/>
              </a:ext>
            </a:extLst>
          </p:cNvPr>
          <p:cNvGrpSpPr/>
          <p:nvPr/>
        </p:nvGrpSpPr>
        <p:grpSpPr>
          <a:xfrm rot="19663160">
            <a:off x="4407591" y="3242284"/>
            <a:ext cx="160815" cy="173401"/>
            <a:chOff x="2204757" y="2716275"/>
            <a:chExt cx="439020" cy="463634"/>
          </a:xfrm>
        </p:grpSpPr>
        <p:sp>
          <p:nvSpPr>
            <p:cNvPr id="233" name="Oval 232">
              <a:extLst>
                <a:ext uri="{FF2B5EF4-FFF2-40B4-BE49-F238E27FC236}">
                  <a16:creationId xmlns:a16="http://schemas.microsoft.com/office/drawing/2014/main" id="{AC40CABA-6AF1-9128-D8A5-BB4AD2267469}"/>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4" name="Oval 233">
              <a:extLst>
                <a:ext uri="{FF2B5EF4-FFF2-40B4-BE49-F238E27FC236}">
                  <a16:creationId xmlns:a16="http://schemas.microsoft.com/office/drawing/2014/main" id="{4A38F434-2067-036B-0330-32C060403E1B}"/>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cxnSp>
        <p:nvCxnSpPr>
          <p:cNvPr id="251" name="Straight Connector 250">
            <a:extLst>
              <a:ext uri="{FF2B5EF4-FFF2-40B4-BE49-F238E27FC236}">
                <a16:creationId xmlns:a16="http://schemas.microsoft.com/office/drawing/2014/main" id="{80B4CE0C-38B8-49F6-8DB5-A8EB04DFC5E1}"/>
              </a:ext>
            </a:extLst>
          </p:cNvPr>
          <p:cNvCxnSpPr>
            <a:cxnSpLocks/>
            <a:stCxn id="182" idx="0"/>
            <a:endCxn id="220" idx="0"/>
          </p:cNvCxnSpPr>
          <p:nvPr/>
        </p:nvCxnSpPr>
        <p:spPr>
          <a:xfrm flipV="1">
            <a:off x="3073203" y="1779453"/>
            <a:ext cx="5399686" cy="1728475"/>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19" name="Rectangle 218">
            <a:extLst>
              <a:ext uri="{FF2B5EF4-FFF2-40B4-BE49-F238E27FC236}">
                <a16:creationId xmlns:a16="http://schemas.microsoft.com/office/drawing/2014/main" id="{81487064-590F-1DA3-D09C-AB2DEE8A5A85}"/>
              </a:ext>
            </a:extLst>
          </p:cNvPr>
          <p:cNvSpPr/>
          <p:nvPr/>
        </p:nvSpPr>
        <p:spPr>
          <a:xfrm>
            <a:off x="8450037" y="1786699"/>
            <a:ext cx="1960761" cy="4076409"/>
          </a:xfrm>
          <a:prstGeom prst="rect">
            <a:avLst/>
          </a:prstGeom>
          <a:solidFill>
            <a:srgbClr val="D4D0D0"/>
          </a:solidFill>
          <a:ln>
            <a:solidFill>
              <a:srgbClr val="D4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0" name="Rectangle 219">
            <a:extLst>
              <a:ext uri="{FF2B5EF4-FFF2-40B4-BE49-F238E27FC236}">
                <a16:creationId xmlns:a16="http://schemas.microsoft.com/office/drawing/2014/main" id="{1B82282B-4D1A-6054-7FB7-377357CC5032}"/>
              </a:ext>
            </a:extLst>
          </p:cNvPr>
          <p:cNvSpPr/>
          <p:nvPr/>
        </p:nvSpPr>
        <p:spPr>
          <a:xfrm>
            <a:off x="8339223" y="1779453"/>
            <a:ext cx="267331" cy="4076409"/>
          </a:xfrm>
          <a:prstGeom prst="rect">
            <a:avLst/>
          </a:pr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1" name="Oval 240">
            <a:extLst>
              <a:ext uri="{FF2B5EF4-FFF2-40B4-BE49-F238E27FC236}">
                <a16:creationId xmlns:a16="http://schemas.microsoft.com/office/drawing/2014/main" id="{31467B5C-1B09-4E74-EF44-89F52A6BF756}"/>
              </a:ext>
            </a:extLst>
          </p:cNvPr>
          <p:cNvSpPr/>
          <p:nvPr/>
        </p:nvSpPr>
        <p:spPr>
          <a:xfrm>
            <a:off x="9536811" y="5001724"/>
            <a:ext cx="629301" cy="62930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2" name="Oval 241">
            <a:extLst>
              <a:ext uri="{FF2B5EF4-FFF2-40B4-BE49-F238E27FC236}">
                <a16:creationId xmlns:a16="http://schemas.microsoft.com/office/drawing/2014/main" id="{2DB8BF53-97C5-FF61-7E70-F2C34A24F7E3}"/>
              </a:ext>
            </a:extLst>
          </p:cNvPr>
          <p:cNvSpPr/>
          <p:nvPr/>
        </p:nvSpPr>
        <p:spPr>
          <a:xfrm>
            <a:off x="9503275" y="3845542"/>
            <a:ext cx="482357" cy="482357"/>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4" name="Oval 243">
            <a:extLst>
              <a:ext uri="{FF2B5EF4-FFF2-40B4-BE49-F238E27FC236}">
                <a16:creationId xmlns:a16="http://schemas.microsoft.com/office/drawing/2014/main" id="{8C4D824B-1682-DEC4-D9C5-C53B8B96C071}"/>
              </a:ext>
            </a:extLst>
          </p:cNvPr>
          <p:cNvSpPr/>
          <p:nvPr/>
        </p:nvSpPr>
        <p:spPr>
          <a:xfrm>
            <a:off x="9683756" y="3265078"/>
            <a:ext cx="482357" cy="482357"/>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7" name="Oval 246">
            <a:extLst>
              <a:ext uri="{FF2B5EF4-FFF2-40B4-BE49-F238E27FC236}">
                <a16:creationId xmlns:a16="http://schemas.microsoft.com/office/drawing/2014/main" id="{DE37DA63-3B62-523E-C229-A0660B9FFCC1}"/>
              </a:ext>
            </a:extLst>
          </p:cNvPr>
          <p:cNvSpPr/>
          <p:nvPr/>
        </p:nvSpPr>
        <p:spPr>
          <a:xfrm>
            <a:off x="9575510" y="2183880"/>
            <a:ext cx="766881" cy="76688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61" name="Oval 260">
            <a:extLst>
              <a:ext uri="{FF2B5EF4-FFF2-40B4-BE49-F238E27FC236}">
                <a16:creationId xmlns:a16="http://schemas.microsoft.com/office/drawing/2014/main" id="{E65199E5-74BB-F8BD-9406-10AADBC62E12}"/>
              </a:ext>
            </a:extLst>
          </p:cNvPr>
          <p:cNvSpPr/>
          <p:nvPr/>
        </p:nvSpPr>
        <p:spPr>
          <a:xfrm>
            <a:off x="9721602" y="4459008"/>
            <a:ext cx="406663" cy="40666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67" name="Rectangle 266">
            <a:extLst>
              <a:ext uri="{FF2B5EF4-FFF2-40B4-BE49-F238E27FC236}">
                <a16:creationId xmlns:a16="http://schemas.microsoft.com/office/drawing/2014/main" id="{A0AE8D5B-0374-62FB-7965-7DB0C84D7C80}"/>
              </a:ext>
            </a:extLst>
          </p:cNvPr>
          <p:cNvSpPr/>
          <p:nvPr/>
        </p:nvSpPr>
        <p:spPr>
          <a:xfrm>
            <a:off x="8351521" y="1779453"/>
            <a:ext cx="439819" cy="4076409"/>
          </a:xfrm>
          <a:custGeom>
            <a:avLst/>
            <a:gdLst>
              <a:gd name="csX0" fmla="*/ 0 w 825118"/>
              <a:gd name="csY0" fmla="*/ 0 h 4076409"/>
              <a:gd name="csX1" fmla="*/ 825118 w 825118"/>
              <a:gd name="csY1" fmla="*/ 0 h 4076409"/>
              <a:gd name="csX2" fmla="*/ 825118 w 825118"/>
              <a:gd name="csY2" fmla="*/ 4076409 h 4076409"/>
              <a:gd name="csX3" fmla="*/ 0 w 825118"/>
              <a:gd name="csY3" fmla="*/ 4076409 h 4076409"/>
              <a:gd name="csX4" fmla="*/ 0 w 825118"/>
              <a:gd name="csY4" fmla="*/ 0 h 4076409"/>
              <a:gd name="csX0" fmla="*/ 0 w 825118"/>
              <a:gd name="csY0" fmla="*/ 0 h 4076409"/>
              <a:gd name="csX1" fmla="*/ 825118 w 825118"/>
              <a:gd name="csY1" fmla="*/ 0 h 4076409"/>
              <a:gd name="csX2" fmla="*/ 825118 w 825118"/>
              <a:gd name="csY2" fmla="*/ 4076409 h 4076409"/>
              <a:gd name="csX3" fmla="*/ 0 w 825118"/>
              <a:gd name="csY3" fmla="*/ 4076409 h 4076409"/>
              <a:gd name="csX4" fmla="*/ 0 w 825118"/>
              <a:gd name="csY4" fmla="*/ 0 h 4076409"/>
              <a:gd name="csX0" fmla="*/ 0 w 887435"/>
              <a:gd name="csY0" fmla="*/ 0 h 4076409"/>
              <a:gd name="csX1" fmla="*/ 825118 w 887435"/>
              <a:gd name="csY1" fmla="*/ 0 h 4076409"/>
              <a:gd name="csX2" fmla="*/ 843280 w 887435"/>
              <a:gd name="csY2" fmla="*/ 2690947 h 4076409"/>
              <a:gd name="csX3" fmla="*/ 825118 w 887435"/>
              <a:gd name="csY3" fmla="*/ 4076409 h 4076409"/>
              <a:gd name="csX4" fmla="*/ 0 w 887435"/>
              <a:gd name="csY4" fmla="*/ 4076409 h 4076409"/>
              <a:gd name="csX5" fmla="*/ 0 w 887435"/>
              <a:gd name="csY5" fmla="*/ 0 h 4076409"/>
              <a:gd name="csX0" fmla="*/ 0 w 887435"/>
              <a:gd name="csY0" fmla="*/ 0 h 4076409"/>
              <a:gd name="csX1" fmla="*/ 825118 w 887435"/>
              <a:gd name="csY1" fmla="*/ 0 h 4076409"/>
              <a:gd name="csX2" fmla="*/ 843280 w 887435"/>
              <a:gd name="csY2" fmla="*/ 2690947 h 4076409"/>
              <a:gd name="csX3" fmla="*/ 652398 w 887435"/>
              <a:gd name="csY3" fmla="*/ 4076409 h 4076409"/>
              <a:gd name="csX4" fmla="*/ 0 w 887435"/>
              <a:gd name="csY4" fmla="*/ 4076409 h 4076409"/>
              <a:gd name="csX5" fmla="*/ 0 w 887435"/>
              <a:gd name="csY5" fmla="*/ 0 h 4076409"/>
              <a:gd name="csX0" fmla="*/ 0 w 884465"/>
              <a:gd name="csY0" fmla="*/ 0 h 4076409"/>
              <a:gd name="csX1" fmla="*/ 825118 w 884465"/>
              <a:gd name="csY1" fmla="*/ 0 h 4076409"/>
              <a:gd name="csX2" fmla="*/ 833120 w 884465"/>
              <a:gd name="csY2" fmla="*/ 3005907 h 4076409"/>
              <a:gd name="csX3" fmla="*/ 652398 w 884465"/>
              <a:gd name="csY3" fmla="*/ 4076409 h 4076409"/>
              <a:gd name="csX4" fmla="*/ 0 w 884465"/>
              <a:gd name="csY4" fmla="*/ 4076409 h 4076409"/>
              <a:gd name="csX5" fmla="*/ 0 w 884465"/>
              <a:gd name="csY5" fmla="*/ 0 h 4076409"/>
              <a:gd name="csX0" fmla="*/ 0 w 884465"/>
              <a:gd name="csY0" fmla="*/ 0 h 4076409"/>
              <a:gd name="csX1" fmla="*/ 825118 w 884465"/>
              <a:gd name="csY1" fmla="*/ 0 h 4076409"/>
              <a:gd name="csX2" fmla="*/ 833120 w 884465"/>
              <a:gd name="csY2" fmla="*/ 3005907 h 4076409"/>
              <a:gd name="csX3" fmla="*/ 652398 w 884465"/>
              <a:gd name="csY3" fmla="*/ 4076409 h 4076409"/>
              <a:gd name="csX4" fmla="*/ 0 w 884465"/>
              <a:gd name="csY4" fmla="*/ 4076409 h 4076409"/>
              <a:gd name="csX5" fmla="*/ 0 w 884465"/>
              <a:gd name="csY5" fmla="*/ 0 h 4076409"/>
              <a:gd name="csX0" fmla="*/ 0 w 866459"/>
              <a:gd name="csY0" fmla="*/ 0 h 4076409"/>
              <a:gd name="csX1" fmla="*/ 825118 w 866459"/>
              <a:gd name="csY1" fmla="*/ 0 h 4076409"/>
              <a:gd name="csX2" fmla="*/ 833120 w 866459"/>
              <a:gd name="csY2" fmla="*/ 3005907 h 4076409"/>
              <a:gd name="csX3" fmla="*/ 652398 w 866459"/>
              <a:gd name="csY3" fmla="*/ 4076409 h 4076409"/>
              <a:gd name="csX4" fmla="*/ 0 w 866459"/>
              <a:gd name="csY4" fmla="*/ 4076409 h 4076409"/>
              <a:gd name="csX5" fmla="*/ 0 w 866459"/>
              <a:gd name="csY5" fmla="*/ 0 h 4076409"/>
              <a:gd name="csX0" fmla="*/ 0 w 1063555"/>
              <a:gd name="csY0" fmla="*/ 0 h 4076409"/>
              <a:gd name="csX1" fmla="*/ 825118 w 1063555"/>
              <a:gd name="csY1" fmla="*/ 0 h 4076409"/>
              <a:gd name="csX2" fmla="*/ 1063555 w 1063555"/>
              <a:gd name="csY2" fmla="*/ 2518227 h 4076409"/>
              <a:gd name="csX3" fmla="*/ 652398 w 1063555"/>
              <a:gd name="csY3" fmla="*/ 4076409 h 4076409"/>
              <a:gd name="csX4" fmla="*/ 0 w 1063555"/>
              <a:gd name="csY4" fmla="*/ 4076409 h 4076409"/>
              <a:gd name="csX5" fmla="*/ 0 w 1063555"/>
              <a:gd name="csY5" fmla="*/ 0 h 4076409"/>
              <a:gd name="csX0" fmla="*/ 0 w 1108369"/>
              <a:gd name="csY0" fmla="*/ 0 h 4076409"/>
              <a:gd name="csX1" fmla="*/ 825118 w 1108369"/>
              <a:gd name="csY1" fmla="*/ 0 h 4076409"/>
              <a:gd name="csX2" fmla="*/ 1063555 w 1108369"/>
              <a:gd name="csY2" fmla="*/ 2518227 h 4076409"/>
              <a:gd name="csX3" fmla="*/ 652398 w 1108369"/>
              <a:gd name="csY3" fmla="*/ 4076409 h 4076409"/>
              <a:gd name="csX4" fmla="*/ 0 w 1108369"/>
              <a:gd name="csY4" fmla="*/ 4076409 h 4076409"/>
              <a:gd name="csX5" fmla="*/ 0 w 1108369"/>
              <a:gd name="csY5" fmla="*/ 0 h 4076409"/>
              <a:gd name="csX0" fmla="*/ 0 w 1108369"/>
              <a:gd name="csY0" fmla="*/ 0 h 4076409"/>
              <a:gd name="csX1" fmla="*/ 825118 w 1108369"/>
              <a:gd name="csY1" fmla="*/ 0 h 4076409"/>
              <a:gd name="csX2" fmla="*/ 1063555 w 1108369"/>
              <a:gd name="csY2" fmla="*/ 2518227 h 4076409"/>
              <a:gd name="csX3" fmla="*/ 652398 w 1108369"/>
              <a:gd name="csY3" fmla="*/ 4076409 h 4076409"/>
              <a:gd name="csX4" fmla="*/ 0 w 1108369"/>
              <a:gd name="csY4" fmla="*/ 4076409 h 4076409"/>
              <a:gd name="csX5" fmla="*/ 0 w 1108369"/>
              <a:gd name="csY5" fmla="*/ 0 h 4076409"/>
            </a:gdLst>
            <a:ahLst/>
            <a:cxnLst>
              <a:cxn ang="0">
                <a:pos x="csX0" y="csY0"/>
              </a:cxn>
              <a:cxn ang="0">
                <a:pos x="csX1" y="csY1"/>
              </a:cxn>
              <a:cxn ang="0">
                <a:pos x="csX2" y="csY2"/>
              </a:cxn>
              <a:cxn ang="0">
                <a:pos x="csX3" y="csY3"/>
              </a:cxn>
              <a:cxn ang="0">
                <a:pos x="csX4" y="csY4"/>
              </a:cxn>
              <a:cxn ang="0">
                <a:pos x="csX5" y="csY5"/>
              </a:cxn>
            </a:cxnLst>
            <a:rect l="l" t="t" r="r" b="b"/>
            <a:pathLst>
              <a:path w="1108369" h="4076409">
                <a:moveTo>
                  <a:pt x="0" y="0"/>
                </a:moveTo>
                <a:lnTo>
                  <a:pt x="825118" y="0"/>
                </a:lnTo>
                <a:cubicBezTo>
                  <a:pt x="953811" y="480664"/>
                  <a:pt x="1115579" y="1280026"/>
                  <a:pt x="1063555" y="2518227"/>
                </a:cubicBezTo>
                <a:cubicBezTo>
                  <a:pt x="1254573" y="3289068"/>
                  <a:pt x="781091" y="3877672"/>
                  <a:pt x="652398" y="4076409"/>
                </a:cubicBezTo>
                <a:lnTo>
                  <a:pt x="0" y="4076409"/>
                </a:lnTo>
                <a:lnTo>
                  <a:pt x="0" y="0"/>
                </a:lnTo>
                <a:close/>
              </a:path>
            </a:pathLst>
          </a:custGeom>
          <a:solidFill>
            <a:schemeClr val="accent1">
              <a:lumMod val="60000"/>
              <a:lumOff val="40000"/>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268" name="Group 267">
            <a:extLst>
              <a:ext uri="{FF2B5EF4-FFF2-40B4-BE49-F238E27FC236}">
                <a16:creationId xmlns:a16="http://schemas.microsoft.com/office/drawing/2014/main" id="{1C694042-2630-87D0-88B5-A426053E7732}"/>
              </a:ext>
            </a:extLst>
          </p:cNvPr>
          <p:cNvGrpSpPr/>
          <p:nvPr/>
        </p:nvGrpSpPr>
        <p:grpSpPr>
          <a:xfrm rot="19663160">
            <a:off x="918008" y="3151414"/>
            <a:ext cx="186513" cy="110111"/>
            <a:chOff x="2134605" y="2890963"/>
            <a:chExt cx="509172" cy="294412"/>
          </a:xfrm>
        </p:grpSpPr>
        <p:sp>
          <p:nvSpPr>
            <p:cNvPr id="270" name="Oval 269">
              <a:extLst>
                <a:ext uri="{FF2B5EF4-FFF2-40B4-BE49-F238E27FC236}">
                  <a16:creationId xmlns:a16="http://schemas.microsoft.com/office/drawing/2014/main" id="{A85A06F7-1E01-A943-1994-A8E809D655ED}"/>
                </a:ext>
              </a:extLst>
            </p:cNvPr>
            <p:cNvSpPr/>
            <p:nvPr/>
          </p:nvSpPr>
          <p:spPr>
            <a:xfrm>
              <a:off x="2134605" y="2896431"/>
              <a:ext cx="290689" cy="2889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1" name="Oval 270">
              <a:extLst>
                <a:ext uri="{FF2B5EF4-FFF2-40B4-BE49-F238E27FC236}">
                  <a16:creationId xmlns:a16="http://schemas.microsoft.com/office/drawing/2014/main" id="{5327D81C-4A2F-D1C0-4933-6A9DC697C80E}"/>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72" name="Group 271">
            <a:extLst>
              <a:ext uri="{FF2B5EF4-FFF2-40B4-BE49-F238E27FC236}">
                <a16:creationId xmlns:a16="http://schemas.microsoft.com/office/drawing/2014/main" id="{21AAE625-1934-DC56-BD7C-390B89FA0E87}"/>
              </a:ext>
            </a:extLst>
          </p:cNvPr>
          <p:cNvGrpSpPr/>
          <p:nvPr/>
        </p:nvGrpSpPr>
        <p:grpSpPr>
          <a:xfrm rot="19663160">
            <a:off x="1070408" y="3303814"/>
            <a:ext cx="186513" cy="110111"/>
            <a:chOff x="2134605" y="2890963"/>
            <a:chExt cx="509172" cy="294412"/>
          </a:xfrm>
        </p:grpSpPr>
        <p:sp>
          <p:nvSpPr>
            <p:cNvPr id="273" name="Oval 272">
              <a:extLst>
                <a:ext uri="{FF2B5EF4-FFF2-40B4-BE49-F238E27FC236}">
                  <a16:creationId xmlns:a16="http://schemas.microsoft.com/office/drawing/2014/main" id="{4A7E1A9D-8531-406E-ACE8-D1EDE7DEDF54}"/>
                </a:ext>
              </a:extLst>
            </p:cNvPr>
            <p:cNvSpPr/>
            <p:nvPr/>
          </p:nvSpPr>
          <p:spPr>
            <a:xfrm>
              <a:off x="2134605" y="2896431"/>
              <a:ext cx="290689" cy="2889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4" name="Oval 273">
              <a:extLst>
                <a:ext uri="{FF2B5EF4-FFF2-40B4-BE49-F238E27FC236}">
                  <a16:creationId xmlns:a16="http://schemas.microsoft.com/office/drawing/2014/main" id="{C9BB64B0-8FBB-0085-91C4-246C6845AD2D}"/>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75" name="Group 274">
            <a:extLst>
              <a:ext uri="{FF2B5EF4-FFF2-40B4-BE49-F238E27FC236}">
                <a16:creationId xmlns:a16="http://schemas.microsoft.com/office/drawing/2014/main" id="{BF901E00-B839-B298-278A-8C94459DF005}"/>
              </a:ext>
            </a:extLst>
          </p:cNvPr>
          <p:cNvGrpSpPr/>
          <p:nvPr/>
        </p:nvGrpSpPr>
        <p:grpSpPr>
          <a:xfrm rot="19663160">
            <a:off x="753463" y="3326803"/>
            <a:ext cx="186513" cy="110111"/>
            <a:chOff x="2134605" y="2890963"/>
            <a:chExt cx="509172" cy="294412"/>
          </a:xfrm>
        </p:grpSpPr>
        <p:sp>
          <p:nvSpPr>
            <p:cNvPr id="276" name="Oval 275">
              <a:extLst>
                <a:ext uri="{FF2B5EF4-FFF2-40B4-BE49-F238E27FC236}">
                  <a16:creationId xmlns:a16="http://schemas.microsoft.com/office/drawing/2014/main" id="{E57E4333-6DB7-2498-65C6-78F8EA764D5D}"/>
                </a:ext>
              </a:extLst>
            </p:cNvPr>
            <p:cNvSpPr/>
            <p:nvPr/>
          </p:nvSpPr>
          <p:spPr>
            <a:xfrm>
              <a:off x="2134605" y="2896431"/>
              <a:ext cx="290689" cy="2889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7" name="Oval 276">
              <a:extLst>
                <a:ext uri="{FF2B5EF4-FFF2-40B4-BE49-F238E27FC236}">
                  <a16:creationId xmlns:a16="http://schemas.microsoft.com/office/drawing/2014/main" id="{15895D02-2777-FE44-8CE7-362239BDF1EB}"/>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78" name="Group 277">
            <a:extLst>
              <a:ext uri="{FF2B5EF4-FFF2-40B4-BE49-F238E27FC236}">
                <a16:creationId xmlns:a16="http://schemas.microsoft.com/office/drawing/2014/main" id="{FB75AB53-6544-41A7-2F15-684430CB70FB}"/>
              </a:ext>
            </a:extLst>
          </p:cNvPr>
          <p:cNvGrpSpPr/>
          <p:nvPr/>
        </p:nvGrpSpPr>
        <p:grpSpPr>
          <a:xfrm rot="9496121">
            <a:off x="1336986" y="4846510"/>
            <a:ext cx="239547" cy="213321"/>
            <a:chOff x="2002547" y="2643281"/>
            <a:chExt cx="866925" cy="756119"/>
          </a:xfrm>
        </p:grpSpPr>
        <p:sp>
          <p:nvSpPr>
            <p:cNvPr id="279" name="Oval 278">
              <a:extLst>
                <a:ext uri="{FF2B5EF4-FFF2-40B4-BE49-F238E27FC236}">
                  <a16:creationId xmlns:a16="http://schemas.microsoft.com/office/drawing/2014/main" id="{AA886BC0-C242-9917-10FF-008B30C5C26F}"/>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0" name="Oval 279">
              <a:extLst>
                <a:ext uri="{FF2B5EF4-FFF2-40B4-BE49-F238E27FC236}">
                  <a16:creationId xmlns:a16="http://schemas.microsoft.com/office/drawing/2014/main" id="{698CDCD2-EE22-E4D2-BE14-1917C5750C58}"/>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1" name="Oval 280">
              <a:extLst>
                <a:ext uri="{FF2B5EF4-FFF2-40B4-BE49-F238E27FC236}">
                  <a16:creationId xmlns:a16="http://schemas.microsoft.com/office/drawing/2014/main" id="{1598000E-EC02-1170-710E-76CB87A6C2CC}"/>
                </a:ext>
              </a:extLst>
            </p:cNvPr>
            <p:cNvSpPr/>
            <p:nvPr/>
          </p:nvSpPr>
          <p:spPr>
            <a:xfrm>
              <a:off x="2365745" y="2898699"/>
              <a:ext cx="503727" cy="50070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82" name="Group 281">
            <a:extLst>
              <a:ext uri="{FF2B5EF4-FFF2-40B4-BE49-F238E27FC236}">
                <a16:creationId xmlns:a16="http://schemas.microsoft.com/office/drawing/2014/main" id="{BEE50AC3-DE61-42F9-819B-66AD182F1540}"/>
              </a:ext>
            </a:extLst>
          </p:cNvPr>
          <p:cNvGrpSpPr/>
          <p:nvPr/>
        </p:nvGrpSpPr>
        <p:grpSpPr>
          <a:xfrm rot="9496121">
            <a:off x="1657717" y="4525719"/>
            <a:ext cx="239547" cy="213321"/>
            <a:chOff x="2002547" y="2643281"/>
            <a:chExt cx="866925" cy="756119"/>
          </a:xfrm>
        </p:grpSpPr>
        <p:sp>
          <p:nvSpPr>
            <p:cNvPr id="283" name="Oval 282">
              <a:extLst>
                <a:ext uri="{FF2B5EF4-FFF2-40B4-BE49-F238E27FC236}">
                  <a16:creationId xmlns:a16="http://schemas.microsoft.com/office/drawing/2014/main" id="{643562B7-AC1C-65DC-1E01-D85BA0D5EF6B}"/>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4" name="Oval 283">
              <a:extLst>
                <a:ext uri="{FF2B5EF4-FFF2-40B4-BE49-F238E27FC236}">
                  <a16:creationId xmlns:a16="http://schemas.microsoft.com/office/drawing/2014/main" id="{2EBB6599-84D8-8A03-953F-DA88EBF0F56A}"/>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5" name="Oval 284">
              <a:extLst>
                <a:ext uri="{FF2B5EF4-FFF2-40B4-BE49-F238E27FC236}">
                  <a16:creationId xmlns:a16="http://schemas.microsoft.com/office/drawing/2014/main" id="{57F3777C-3971-6ACC-7A3E-C31B1A08C3A0}"/>
                </a:ext>
              </a:extLst>
            </p:cNvPr>
            <p:cNvSpPr/>
            <p:nvPr/>
          </p:nvSpPr>
          <p:spPr>
            <a:xfrm>
              <a:off x="2365745" y="2898699"/>
              <a:ext cx="503727" cy="50070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239" name="Oval 238">
            <a:extLst>
              <a:ext uri="{FF2B5EF4-FFF2-40B4-BE49-F238E27FC236}">
                <a16:creationId xmlns:a16="http://schemas.microsoft.com/office/drawing/2014/main" id="{5688199B-C8C9-B705-92F9-FF48546D696A}"/>
              </a:ext>
            </a:extLst>
          </p:cNvPr>
          <p:cNvSpPr/>
          <p:nvPr/>
        </p:nvSpPr>
        <p:spPr>
          <a:xfrm>
            <a:off x="8812014" y="5262303"/>
            <a:ext cx="482357" cy="482357"/>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0" name="Oval 239">
            <a:extLst>
              <a:ext uri="{FF2B5EF4-FFF2-40B4-BE49-F238E27FC236}">
                <a16:creationId xmlns:a16="http://schemas.microsoft.com/office/drawing/2014/main" id="{5599CAB4-A748-585A-7819-93F225916958}"/>
              </a:ext>
            </a:extLst>
          </p:cNvPr>
          <p:cNvSpPr/>
          <p:nvPr/>
        </p:nvSpPr>
        <p:spPr>
          <a:xfrm>
            <a:off x="8977879" y="4650762"/>
            <a:ext cx="405279" cy="405279"/>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3" name="Oval 242">
            <a:extLst>
              <a:ext uri="{FF2B5EF4-FFF2-40B4-BE49-F238E27FC236}">
                <a16:creationId xmlns:a16="http://schemas.microsoft.com/office/drawing/2014/main" id="{DAD62F9F-8EC8-C9F5-F2EF-19294F90F608}"/>
              </a:ext>
            </a:extLst>
          </p:cNvPr>
          <p:cNvSpPr/>
          <p:nvPr/>
        </p:nvSpPr>
        <p:spPr>
          <a:xfrm>
            <a:off x="8984848" y="3885227"/>
            <a:ext cx="344690" cy="34469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5" name="Oval 244">
            <a:extLst>
              <a:ext uri="{FF2B5EF4-FFF2-40B4-BE49-F238E27FC236}">
                <a16:creationId xmlns:a16="http://schemas.microsoft.com/office/drawing/2014/main" id="{B0B0B8B7-791F-DE0D-8B6B-D845FE1355CE}"/>
              </a:ext>
            </a:extLst>
          </p:cNvPr>
          <p:cNvSpPr/>
          <p:nvPr/>
        </p:nvSpPr>
        <p:spPr>
          <a:xfrm>
            <a:off x="8817238" y="2664718"/>
            <a:ext cx="826883" cy="82688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6" name="Oval 245">
            <a:extLst>
              <a:ext uri="{FF2B5EF4-FFF2-40B4-BE49-F238E27FC236}">
                <a16:creationId xmlns:a16="http://schemas.microsoft.com/office/drawing/2014/main" id="{428655B8-E1F8-A5E7-C8B9-DC0859936E36}"/>
              </a:ext>
            </a:extLst>
          </p:cNvPr>
          <p:cNvSpPr/>
          <p:nvPr/>
        </p:nvSpPr>
        <p:spPr>
          <a:xfrm>
            <a:off x="8890803" y="1869230"/>
            <a:ext cx="629301" cy="62930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grpSp>
        <p:nvGrpSpPr>
          <p:cNvPr id="8" name="Group 7">
            <a:extLst>
              <a:ext uri="{FF2B5EF4-FFF2-40B4-BE49-F238E27FC236}">
                <a16:creationId xmlns:a16="http://schemas.microsoft.com/office/drawing/2014/main" id="{FAE085D8-B648-5A0A-EB2D-BBD63EB45936}"/>
              </a:ext>
            </a:extLst>
          </p:cNvPr>
          <p:cNvGrpSpPr/>
          <p:nvPr/>
        </p:nvGrpSpPr>
        <p:grpSpPr>
          <a:xfrm rot="19663160">
            <a:off x="9627010" y="1904192"/>
            <a:ext cx="234885" cy="173401"/>
            <a:chOff x="2002547" y="2716275"/>
            <a:chExt cx="641230" cy="463634"/>
          </a:xfrm>
        </p:grpSpPr>
        <p:sp>
          <p:nvSpPr>
            <p:cNvPr id="9" name="Oval 8">
              <a:extLst>
                <a:ext uri="{FF2B5EF4-FFF2-40B4-BE49-F238E27FC236}">
                  <a16:creationId xmlns:a16="http://schemas.microsoft.com/office/drawing/2014/main" id="{161D197C-DB33-2A6C-EB54-86BB75E1EACE}"/>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8A847C95-6A9F-DB76-9CB2-553E848802E7}"/>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Oval 10">
              <a:extLst>
                <a:ext uri="{FF2B5EF4-FFF2-40B4-BE49-F238E27FC236}">
                  <a16:creationId xmlns:a16="http://schemas.microsoft.com/office/drawing/2014/main" id="{87DE1436-92E1-CA12-0C53-3F39A795F43F}"/>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2" name="Group 11">
            <a:extLst>
              <a:ext uri="{FF2B5EF4-FFF2-40B4-BE49-F238E27FC236}">
                <a16:creationId xmlns:a16="http://schemas.microsoft.com/office/drawing/2014/main" id="{0EAF6CA5-E673-D2F9-F996-1A8BD18F1627}"/>
              </a:ext>
            </a:extLst>
          </p:cNvPr>
          <p:cNvGrpSpPr/>
          <p:nvPr/>
        </p:nvGrpSpPr>
        <p:grpSpPr>
          <a:xfrm rot="19663160">
            <a:off x="9603662" y="3150955"/>
            <a:ext cx="234885" cy="173401"/>
            <a:chOff x="2002547" y="2716275"/>
            <a:chExt cx="641230" cy="463634"/>
          </a:xfrm>
        </p:grpSpPr>
        <p:sp>
          <p:nvSpPr>
            <p:cNvPr id="13" name="Oval 12">
              <a:extLst>
                <a:ext uri="{FF2B5EF4-FFF2-40B4-BE49-F238E27FC236}">
                  <a16:creationId xmlns:a16="http://schemas.microsoft.com/office/drawing/2014/main" id="{B0E2623C-03FB-42C8-9095-51EA6882377A}"/>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Oval 13">
              <a:extLst>
                <a:ext uri="{FF2B5EF4-FFF2-40B4-BE49-F238E27FC236}">
                  <a16:creationId xmlns:a16="http://schemas.microsoft.com/office/drawing/2014/main" id="{3C5B5D3E-CA0A-3B0D-D234-87F287AA43AE}"/>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Oval 14">
              <a:extLst>
                <a:ext uri="{FF2B5EF4-FFF2-40B4-BE49-F238E27FC236}">
                  <a16:creationId xmlns:a16="http://schemas.microsoft.com/office/drawing/2014/main" id="{06B4F61A-52FF-1AE5-5DF3-7CC87299A631}"/>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6" name="Group 15">
            <a:extLst>
              <a:ext uri="{FF2B5EF4-FFF2-40B4-BE49-F238E27FC236}">
                <a16:creationId xmlns:a16="http://schemas.microsoft.com/office/drawing/2014/main" id="{EDE15CB1-FFD5-90C7-B9D6-CEC797BF356B}"/>
              </a:ext>
            </a:extLst>
          </p:cNvPr>
          <p:cNvGrpSpPr/>
          <p:nvPr/>
        </p:nvGrpSpPr>
        <p:grpSpPr>
          <a:xfrm rot="19663160">
            <a:off x="9490584" y="4358638"/>
            <a:ext cx="234885" cy="173401"/>
            <a:chOff x="2002547" y="2716275"/>
            <a:chExt cx="641230" cy="463634"/>
          </a:xfrm>
        </p:grpSpPr>
        <p:sp>
          <p:nvSpPr>
            <p:cNvPr id="17" name="Oval 16">
              <a:extLst>
                <a:ext uri="{FF2B5EF4-FFF2-40B4-BE49-F238E27FC236}">
                  <a16:creationId xmlns:a16="http://schemas.microsoft.com/office/drawing/2014/main" id="{21D1CB4C-764D-5FA5-EB93-A53C31E73F8D}"/>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Oval 17">
              <a:extLst>
                <a:ext uri="{FF2B5EF4-FFF2-40B4-BE49-F238E27FC236}">
                  <a16:creationId xmlns:a16="http://schemas.microsoft.com/office/drawing/2014/main" id="{5EFD83A5-8AC0-09AF-F80F-1FC85C304BF7}"/>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Oval 18">
              <a:extLst>
                <a:ext uri="{FF2B5EF4-FFF2-40B4-BE49-F238E27FC236}">
                  <a16:creationId xmlns:a16="http://schemas.microsoft.com/office/drawing/2014/main" id="{4FE3A082-DE48-1546-6744-27A43CC8C785}"/>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0" name="Group 19">
            <a:extLst>
              <a:ext uri="{FF2B5EF4-FFF2-40B4-BE49-F238E27FC236}">
                <a16:creationId xmlns:a16="http://schemas.microsoft.com/office/drawing/2014/main" id="{06D790C8-3378-81DD-8236-C3BB7D3F9594}"/>
              </a:ext>
            </a:extLst>
          </p:cNvPr>
          <p:cNvGrpSpPr/>
          <p:nvPr/>
        </p:nvGrpSpPr>
        <p:grpSpPr>
          <a:xfrm rot="19663160">
            <a:off x="9273774" y="5280758"/>
            <a:ext cx="234885" cy="173401"/>
            <a:chOff x="2002547" y="2716275"/>
            <a:chExt cx="641230" cy="463634"/>
          </a:xfrm>
        </p:grpSpPr>
        <p:sp>
          <p:nvSpPr>
            <p:cNvPr id="21" name="Oval 20">
              <a:extLst>
                <a:ext uri="{FF2B5EF4-FFF2-40B4-BE49-F238E27FC236}">
                  <a16:creationId xmlns:a16="http://schemas.microsoft.com/office/drawing/2014/main" id="{F7C981A7-7EE0-BA2C-1454-A369EF8BA92A}"/>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Oval 21">
              <a:extLst>
                <a:ext uri="{FF2B5EF4-FFF2-40B4-BE49-F238E27FC236}">
                  <a16:creationId xmlns:a16="http://schemas.microsoft.com/office/drawing/2014/main" id="{E10B0E11-A55E-C257-1D65-1423B43805C4}"/>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Oval 22">
              <a:extLst>
                <a:ext uri="{FF2B5EF4-FFF2-40B4-BE49-F238E27FC236}">
                  <a16:creationId xmlns:a16="http://schemas.microsoft.com/office/drawing/2014/main" id="{0316E9EF-B737-BA90-0FB9-AB66583381B1}"/>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4" name="Group 23">
            <a:extLst>
              <a:ext uri="{FF2B5EF4-FFF2-40B4-BE49-F238E27FC236}">
                <a16:creationId xmlns:a16="http://schemas.microsoft.com/office/drawing/2014/main" id="{157C043E-FD3D-FDE5-021A-F239E88E8148}"/>
              </a:ext>
            </a:extLst>
          </p:cNvPr>
          <p:cNvGrpSpPr/>
          <p:nvPr/>
        </p:nvGrpSpPr>
        <p:grpSpPr>
          <a:xfrm>
            <a:off x="8449687" y="2534759"/>
            <a:ext cx="219990" cy="138953"/>
            <a:chOff x="8154659" y="2171885"/>
            <a:chExt cx="219990" cy="138953"/>
          </a:xfrm>
        </p:grpSpPr>
        <p:grpSp>
          <p:nvGrpSpPr>
            <p:cNvPr id="25" name="Group 24">
              <a:extLst>
                <a:ext uri="{FF2B5EF4-FFF2-40B4-BE49-F238E27FC236}">
                  <a16:creationId xmlns:a16="http://schemas.microsoft.com/office/drawing/2014/main" id="{E6AD5042-4EF0-2332-8ABB-90DD740473D6}"/>
                </a:ext>
              </a:extLst>
            </p:cNvPr>
            <p:cNvGrpSpPr/>
            <p:nvPr/>
          </p:nvGrpSpPr>
          <p:grpSpPr>
            <a:xfrm rot="9496121">
              <a:off x="8213072" y="2171885"/>
              <a:ext cx="161577" cy="138953"/>
              <a:chOff x="2002547" y="2643281"/>
              <a:chExt cx="584749" cy="492522"/>
            </a:xfrm>
          </p:grpSpPr>
          <p:sp>
            <p:nvSpPr>
              <p:cNvPr id="27" name="Oval 26">
                <a:extLst>
                  <a:ext uri="{FF2B5EF4-FFF2-40B4-BE49-F238E27FC236}">
                    <a16:creationId xmlns:a16="http://schemas.microsoft.com/office/drawing/2014/main" id="{B1EE5AAC-795E-5304-0C00-8716E069AB94}"/>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Oval 27">
                <a:extLst>
                  <a:ext uri="{FF2B5EF4-FFF2-40B4-BE49-F238E27FC236}">
                    <a16:creationId xmlns:a16="http://schemas.microsoft.com/office/drawing/2014/main" id="{76AC12EE-717C-B98E-910C-71F7160C7A02}"/>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26" name="Oval 25">
              <a:extLst>
                <a:ext uri="{FF2B5EF4-FFF2-40B4-BE49-F238E27FC236}">
                  <a16:creationId xmlns:a16="http://schemas.microsoft.com/office/drawing/2014/main" id="{C2EF6707-59FE-AADB-2E5C-43742C78A509}"/>
                </a:ext>
              </a:extLst>
            </p:cNvPr>
            <p:cNvSpPr/>
            <p:nvPr/>
          </p:nvSpPr>
          <p:spPr>
            <a:xfrm rot="9496121">
              <a:off x="8154659" y="2200520"/>
              <a:ext cx="80323" cy="81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9" name="Group 28">
            <a:extLst>
              <a:ext uri="{FF2B5EF4-FFF2-40B4-BE49-F238E27FC236}">
                <a16:creationId xmlns:a16="http://schemas.microsoft.com/office/drawing/2014/main" id="{78C432CA-B041-85F9-CDEA-8F8BF2D18E4F}"/>
              </a:ext>
            </a:extLst>
          </p:cNvPr>
          <p:cNvGrpSpPr/>
          <p:nvPr/>
        </p:nvGrpSpPr>
        <p:grpSpPr>
          <a:xfrm>
            <a:off x="8454103" y="3540377"/>
            <a:ext cx="219990" cy="138953"/>
            <a:chOff x="8154659" y="2171885"/>
            <a:chExt cx="219990" cy="138953"/>
          </a:xfrm>
        </p:grpSpPr>
        <p:grpSp>
          <p:nvGrpSpPr>
            <p:cNvPr id="30" name="Group 29">
              <a:extLst>
                <a:ext uri="{FF2B5EF4-FFF2-40B4-BE49-F238E27FC236}">
                  <a16:creationId xmlns:a16="http://schemas.microsoft.com/office/drawing/2014/main" id="{3204CA47-EA83-AD01-AAD1-DA1F948225A0}"/>
                </a:ext>
              </a:extLst>
            </p:cNvPr>
            <p:cNvGrpSpPr/>
            <p:nvPr/>
          </p:nvGrpSpPr>
          <p:grpSpPr>
            <a:xfrm rot="9496121">
              <a:off x="8213072" y="2171885"/>
              <a:ext cx="161577" cy="138953"/>
              <a:chOff x="2002547" y="2643281"/>
              <a:chExt cx="584749" cy="492522"/>
            </a:xfrm>
          </p:grpSpPr>
          <p:sp>
            <p:nvSpPr>
              <p:cNvPr id="32" name="Oval 31">
                <a:extLst>
                  <a:ext uri="{FF2B5EF4-FFF2-40B4-BE49-F238E27FC236}">
                    <a16:creationId xmlns:a16="http://schemas.microsoft.com/office/drawing/2014/main" id="{F3EC095B-0EAB-6B0B-B24A-DDD7110D4536}"/>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Oval 32">
                <a:extLst>
                  <a:ext uri="{FF2B5EF4-FFF2-40B4-BE49-F238E27FC236}">
                    <a16:creationId xmlns:a16="http://schemas.microsoft.com/office/drawing/2014/main" id="{997AACB6-60FD-D700-2695-FF46095CDA00}"/>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31" name="Oval 30">
              <a:extLst>
                <a:ext uri="{FF2B5EF4-FFF2-40B4-BE49-F238E27FC236}">
                  <a16:creationId xmlns:a16="http://schemas.microsoft.com/office/drawing/2014/main" id="{4D14C054-BC9B-6F1F-8B0D-52AD1155B250}"/>
                </a:ext>
              </a:extLst>
            </p:cNvPr>
            <p:cNvSpPr/>
            <p:nvPr/>
          </p:nvSpPr>
          <p:spPr>
            <a:xfrm rot="9496121">
              <a:off x="8154659" y="2200520"/>
              <a:ext cx="80323" cy="81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34" name="Group 33">
            <a:extLst>
              <a:ext uri="{FF2B5EF4-FFF2-40B4-BE49-F238E27FC236}">
                <a16:creationId xmlns:a16="http://schemas.microsoft.com/office/drawing/2014/main" id="{C727CAD3-7D91-B2D1-C8C2-1114B7575B8A}"/>
              </a:ext>
            </a:extLst>
          </p:cNvPr>
          <p:cNvGrpSpPr/>
          <p:nvPr/>
        </p:nvGrpSpPr>
        <p:grpSpPr>
          <a:xfrm>
            <a:off x="8484590" y="3108809"/>
            <a:ext cx="219990" cy="138953"/>
            <a:chOff x="8154659" y="2171885"/>
            <a:chExt cx="219990" cy="138953"/>
          </a:xfrm>
        </p:grpSpPr>
        <p:grpSp>
          <p:nvGrpSpPr>
            <p:cNvPr id="35" name="Group 34">
              <a:extLst>
                <a:ext uri="{FF2B5EF4-FFF2-40B4-BE49-F238E27FC236}">
                  <a16:creationId xmlns:a16="http://schemas.microsoft.com/office/drawing/2014/main" id="{ECCCE2E3-26AC-3E17-9636-7E51CFE3ED84}"/>
                </a:ext>
              </a:extLst>
            </p:cNvPr>
            <p:cNvGrpSpPr/>
            <p:nvPr/>
          </p:nvGrpSpPr>
          <p:grpSpPr>
            <a:xfrm rot="9496121">
              <a:off x="8213072" y="2171885"/>
              <a:ext cx="161577" cy="138953"/>
              <a:chOff x="2002547" y="2643281"/>
              <a:chExt cx="584749" cy="492522"/>
            </a:xfrm>
          </p:grpSpPr>
          <p:sp>
            <p:nvSpPr>
              <p:cNvPr id="37" name="Oval 36">
                <a:extLst>
                  <a:ext uri="{FF2B5EF4-FFF2-40B4-BE49-F238E27FC236}">
                    <a16:creationId xmlns:a16="http://schemas.microsoft.com/office/drawing/2014/main" id="{9A2C3600-C2BB-53BD-BFCA-0455562B6B8A}"/>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Oval 37">
                <a:extLst>
                  <a:ext uri="{FF2B5EF4-FFF2-40B4-BE49-F238E27FC236}">
                    <a16:creationId xmlns:a16="http://schemas.microsoft.com/office/drawing/2014/main" id="{75F8AAD9-F5D6-9068-BEE9-C31022FB3F45}"/>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36" name="Oval 35">
              <a:extLst>
                <a:ext uri="{FF2B5EF4-FFF2-40B4-BE49-F238E27FC236}">
                  <a16:creationId xmlns:a16="http://schemas.microsoft.com/office/drawing/2014/main" id="{08E3B6B0-7D14-8CF3-09F0-9565FD23AAA4}"/>
                </a:ext>
              </a:extLst>
            </p:cNvPr>
            <p:cNvSpPr/>
            <p:nvPr/>
          </p:nvSpPr>
          <p:spPr>
            <a:xfrm rot="9496121">
              <a:off x="8154659" y="2200520"/>
              <a:ext cx="80323" cy="81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39" name="Group 38">
            <a:extLst>
              <a:ext uri="{FF2B5EF4-FFF2-40B4-BE49-F238E27FC236}">
                <a16:creationId xmlns:a16="http://schemas.microsoft.com/office/drawing/2014/main" id="{8CC5D276-B941-3039-A79F-326A4AEDDCD4}"/>
              </a:ext>
            </a:extLst>
          </p:cNvPr>
          <p:cNvGrpSpPr/>
          <p:nvPr/>
        </p:nvGrpSpPr>
        <p:grpSpPr>
          <a:xfrm>
            <a:off x="8554625" y="4432508"/>
            <a:ext cx="219990" cy="138953"/>
            <a:chOff x="8154659" y="2171885"/>
            <a:chExt cx="219990" cy="138953"/>
          </a:xfrm>
        </p:grpSpPr>
        <p:grpSp>
          <p:nvGrpSpPr>
            <p:cNvPr id="40" name="Group 39">
              <a:extLst>
                <a:ext uri="{FF2B5EF4-FFF2-40B4-BE49-F238E27FC236}">
                  <a16:creationId xmlns:a16="http://schemas.microsoft.com/office/drawing/2014/main" id="{B79E6117-D5F5-6FBC-572E-BC855FC46A53}"/>
                </a:ext>
              </a:extLst>
            </p:cNvPr>
            <p:cNvGrpSpPr/>
            <p:nvPr/>
          </p:nvGrpSpPr>
          <p:grpSpPr>
            <a:xfrm rot="9496121">
              <a:off x="8213072" y="2171885"/>
              <a:ext cx="161577" cy="138953"/>
              <a:chOff x="2002547" y="2643281"/>
              <a:chExt cx="584749" cy="492522"/>
            </a:xfrm>
          </p:grpSpPr>
          <p:sp>
            <p:nvSpPr>
              <p:cNvPr id="42" name="Oval 41">
                <a:extLst>
                  <a:ext uri="{FF2B5EF4-FFF2-40B4-BE49-F238E27FC236}">
                    <a16:creationId xmlns:a16="http://schemas.microsoft.com/office/drawing/2014/main" id="{14821B26-9B34-ED53-8029-DE6E7513CC93}"/>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Oval 42">
                <a:extLst>
                  <a:ext uri="{FF2B5EF4-FFF2-40B4-BE49-F238E27FC236}">
                    <a16:creationId xmlns:a16="http://schemas.microsoft.com/office/drawing/2014/main" id="{1BCAAF7B-F701-C370-6A8C-94727771C65A}"/>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41" name="Oval 40">
              <a:extLst>
                <a:ext uri="{FF2B5EF4-FFF2-40B4-BE49-F238E27FC236}">
                  <a16:creationId xmlns:a16="http://schemas.microsoft.com/office/drawing/2014/main" id="{0CEF595D-C7CA-0059-ABC7-DDB2C55E0795}"/>
                </a:ext>
              </a:extLst>
            </p:cNvPr>
            <p:cNvSpPr/>
            <p:nvPr/>
          </p:nvSpPr>
          <p:spPr>
            <a:xfrm rot="9496121">
              <a:off x="8154659" y="2200520"/>
              <a:ext cx="80323" cy="81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44" name="Group 43">
            <a:extLst>
              <a:ext uri="{FF2B5EF4-FFF2-40B4-BE49-F238E27FC236}">
                <a16:creationId xmlns:a16="http://schemas.microsoft.com/office/drawing/2014/main" id="{E77BE185-127A-2616-0F12-EA8C0B2A847D}"/>
              </a:ext>
            </a:extLst>
          </p:cNvPr>
          <p:cNvGrpSpPr/>
          <p:nvPr/>
        </p:nvGrpSpPr>
        <p:grpSpPr>
          <a:xfrm>
            <a:off x="8597068" y="5135863"/>
            <a:ext cx="219990" cy="138953"/>
            <a:chOff x="8154659" y="2171885"/>
            <a:chExt cx="219990" cy="138953"/>
          </a:xfrm>
        </p:grpSpPr>
        <p:grpSp>
          <p:nvGrpSpPr>
            <p:cNvPr id="45" name="Group 44">
              <a:extLst>
                <a:ext uri="{FF2B5EF4-FFF2-40B4-BE49-F238E27FC236}">
                  <a16:creationId xmlns:a16="http://schemas.microsoft.com/office/drawing/2014/main" id="{99F149A3-DEC0-5BBF-A92A-D1F55E9E0E55}"/>
                </a:ext>
              </a:extLst>
            </p:cNvPr>
            <p:cNvGrpSpPr/>
            <p:nvPr/>
          </p:nvGrpSpPr>
          <p:grpSpPr>
            <a:xfrm rot="9496121">
              <a:off x="8213072" y="2171885"/>
              <a:ext cx="161577" cy="138953"/>
              <a:chOff x="2002547" y="2643281"/>
              <a:chExt cx="584749" cy="492522"/>
            </a:xfrm>
          </p:grpSpPr>
          <p:sp>
            <p:nvSpPr>
              <p:cNvPr id="47" name="Oval 46">
                <a:extLst>
                  <a:ext uri="{FF2B5EF4-FFF2-40B4-BE49-F238E27FC236}">
                    <a16:creationId xmlns:a16="http://schemas.microsoft.com/office/drawing/2014/main" id="{13BD4718-587A-CE66-44A6-D571F3879376}"/>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Oval 47">
                <a:extLst>
                  <a:ext uri="{FF2B5EF4-FFF2-40B4-BE49-F238E27FC236}">
                    <a16:creationId xmlns:a16="http://schemas.microsoft.com/office/drawing/2014/main" id="{1B07129C-1C69-835A-A39F-7AF5DEE3A6F2}"/>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46" name="Oval 45">
              <a:extLst>
                <a:ext uri="{FF2B5EF4-FFF2-40B4-BE49-F238E27FC236}">
                  <a16:creationId xmlns:a16="http://schemas.microsoft.com/office/drawing/2014/main" id="{40F2B408-98B5-918A-101C-6147E6004421}"/>
                </a:ext>
              </a:extLst>
            </p:cNvPr>
            <p:cNvSpPr/>
            <p:nvPr/>
          </p:nvSpPr>
          <p:spPr>
            <a:xfrm rot="9496121">
              <a:off x="8154659" y="2200520"/>
              <a:ext cx="80323" cy="81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49" name="Group 48">
            <a:extLst>
              <a:ext uri="{FF2B5EF4-FFF2-40B4-BE49-F238E27FC236}">
                <a16:creationId xmlns:a16="http://schemas.microsoft.com/office/drawing/2014/main" id="{5956E9F9-176D-5126-52CE-34C2D606694C}"/>
              </a:ext>
            </a:extLst>
          </p:cNvPr>
          <p:cNvGrpSpPr/>
          <p:nvPr/>
        </p:nvGrpSpPr>
        <p:grpSpPr>
          <a:xfrm>
            <a:off x="8371668" y="4057572"/>
            <a:ext cx="219990" cy="138953"/>
            <a:chOff x="8154659" y="2171885"/>
            <a:chExt cx="219990" cy="138953"/>
          </a:xfrm>
        </p:grpSpPr>
        <p:grpSp>
          <p:nvGrpSpPr>
            <p:cNvPr id="50" name="Group 49">
              <a:extLst>
                <a:ext uri="{FF2B5EF4-FFF2-40B4-BE49-F238E27FC236}">
                  <a16:creationId xmlns:a16="http://schemas.microsoft.com/office/drawing/2014/main" id="{06A2706B-5E1C-6F5A-0519-7E3C3202BA02}"/>
                </a:ext>
              </a:extLst>
            </p:cNvPr>
            <p:cNvGrpSpPr/>
            <p:nvPr/>
          </p:nvGrpSpPr>
          <p:grpSpPr>
            <a:xfrm rot="9496121">
              <a:off x="8213072" y="2171885"/>
              <a:ext cx="161577" cy="138953"/>
              <a:chOff x="2002547" y="2643281"/>
              <a:chExt cx="584749" cy="492522"/>
            </a:xfrm>
          </p:grpSpPr>
          <p:sp>
            <p:nvSpPr>
              <p:cNvPr id="52" name="Oval 51">
                <a:extLst>
                  <a:ext uri="{FF2B5EF4-FFF2-40B4-BE49-F238E27FC236}">
                    <a16:creationId xmlns:a16="http://schemas.microsoft.com/office/drawing/2014/main" id="{C2F87F10-3E84-8074-1F3E-1A5611561A57}"/>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Oval 52">
                <a:extLst>
                  <a:ext uri="{FF2B5EF4-FFF2-40B4-BE49-F238E27FC236}">
                    <a16:creationId xmlns:a16="http://schemas.microsoft.com/office/drawing/2014/main" id="{15CFC8A9-4EF2-906B-22F5-D1B5874E4589}"/>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51" name="Oval 50">
              <a:extLst>
                <a:ext uri="{FF2B5EF4-FFF2-40B4-BE49-F238E27FC236}">
                  <a16:creationId xmlns:a16="http://schemas.microsoft.com/office/drawing/2014/main" id="{8AD0C9D8-E7E6-DC2E-FF31-7B584418B181}"/>
                </a:ext>
              </a:extLst>
            </p:cNvPr>
            <p:cNvSpPr/>
            <p:nvPr/>
          </p:nvSpPr>
          <p:spPr>
            <a:xfrm rot="9496121">
              <a:off x="8154659" y="2200520"/>
              <a:ext cx="80323" cy="81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54" name="Oval 53">
            <a:extLst>
              <a:ext uri="{FF2B5EF4-FFF2-40B4-BE49-F238E27FC236}">
                <a16:creationId xmlns:a16="http://schemas.microsoft.com/office/drawing/2014/main" id="{F880A27B-2A62-1ACF-39B2-D16276ACA2FA}"/>
              </a:ext>
            </a:extLst>
          </p:cNvPr>
          <p:cNvSpPr/>
          <p:nvPr/>
        </p:nvSpPr>
        <p:spPr>
          <a:xfrm rot="9496121">
            <a:off x="8519902" y="4283339"/>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5" name="Oval 54">
            <a:extLst>
              <a:ext uri="{FF2B5EF4-FFF2-40B4-BE49-F238E27FC236}">
                <a16:creationId xmlns:a16="http://schemas.microsoft.com/office/drawing/2014/main" id="{F729357C-E5AE-5497-AD75-287707169B29}"/>
              </a:ext>
            </a:extLst>
          </p:cNvPr>
          <p:cNvSpPr/>
          <p:nvPr/>
        </p:nvSpPr>
        <p:spPr>
          <a:xfrm rot="9496121">
            <a:off x="8484509" y="2757920"/>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6" name="Oval 55">
            <a:extLst>
              <a:ext uri="{FF2B5EF4-FFF2-40B4-BE49-F238E27FC236}">
                <a16:creationId xmlns:a16="http://schemas.microsoft.com/office/drawing/2014/main" id="{7E2C70C4-5436-8B0F-8CED-35926E36AED3}"/>
              </a:ext>
            </a:extLst>
          </p:cNvPr>
          <p:cNvSpPr/>
          <p:nvPr/>
        </p:nvSpPr>
        <p:spPr>
          <a:xfrm rot="9496121">
            <a:off x="8494435" y="5449628"/>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7" name="Oval 56">
            <a:extLst>
              <a:ext uri="{FF2B5EF4-FFF2-40B4-BE49-F238E27FC236}">
                <a16:creationId xmlns:a16="http://schemas.microsoft.com/office/drawing/2014/main" id="{A6CE4AF2-15B4-2362-6EDD-9001E82B6932}"/>
              </a:ext>
            </a:extLst>
          </p:cNvPr>
          <p:cNvSpPr/>
          <p:nvPr/>
        </p:nvSpPr>
        <p:spPr>
          <a:xfrm rot="9496121">
            <a:off x="8583203" y="3329593"/>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8" name="Oval 57">
            <a:extLst>
              <a:ext uri="{FF2B5EF4-FFF2-40B4-BE49-F238E27FC236}">
                <a16:creationId xmlns:a16="http://schemas.microsoft.com/office/drawing/2014/main" id="{CC3DAC81-0938-CE40-E18A-A7CDB5FB18B7}"/>
              </a:ext>
            </a:extLst>
          </p:cNvPr>
          <p:cNvSpPr/>
          <p:nvPr/>
        </p:nvSpPr>
        <p:spPr>
          <a:xfrm rot="9496121">
            <a:off x="8372724" y="1973663"/>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9" name="Oval 58">
            <a:extLst>
              <a:ext uri="{FF2B5EF4-FFF2-40B4-BE49-F238E27FC236}">
                <a16:creationId xmlns:a16="http://schemas.microsoft.com/office/drawing/2014/main" id="{2BD4A6EA-669C-4557-3E2D-233386EAF0CF}"/>
              </a:ext>
            </a:extLst>
          </p:cNvPr>
          <p:cNvSpPr/>
          <p:nvPr/>
        </p:nvSpPr>
        <p:spPr>
          <a:xfrm rot="9496121">
            <a:off x="8419695" y="4839715"/>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1" name="TextBox 100">
            <a:extLst>
              <a:ext uri="{FF2B5EF4-FFF2-40B4-BE49-F238E27FC236}">
                <a16:creationId xmlns:a16="http://schemas.microsoft.com/office/drawing/2014/main" id="{E2DE207C-E043-0DA2-5888-183485A05450}"/>
              </a:ext>
            </a:extLst>
          </p:cNvPr>
          <p:cNvSpPr txBox="1"/>
          <p:nvPr/>
        </p:nvSpPr>
        <p:spPr>
          <a:xfrm>
            <a:off x="1488172" y="2560865"/>
            <a:ext cx="1130973" cy="307777"/>
          </a:xfrm>
          <a:prstGeom prst="rect">
            <a:avLst/>
          </a:prstGeom>
          <a:noFill/>
        </p:spPr>
        <p:txBody>
          <a:bodyPr wrap="square" rtlCol="0">
            <a:spAutoFit/>
          </a:bodyPr>
          <a:lstStyle/>
          <a:p>
            <a:r>
              <a:rPr lang="en-CA" sz="1400" b="1" dirty="0">
                <a:solidFill>
                  <a:srgbClr val="36454F"/>
                </a:solidFill>
                <a:latin typeface="Arial" panose="020B0604020202020204" pitchFamily="34" charset="0"/>
                <a:cs typeface="Arial" panose="020B0604020202020204" pitchFamily="34" charset="0"/>
              </a:rPr>
              <a:t>Anode</a:t>
            </a:r>
          </a:p>
        </p:txBody>
      </p:sp>
      <p:sp>
        <p:nvSpPr>
          <p:cNvPr id="102" name="TextBox 101">
            <a:extLst>
              <a:ext uri="{FF2B5EF4-FFF2-40B4-BE49-F238E27FC236}">
                <a16:creationId xmlns:a16="http://schemas.microsoft.com/office/drawing/2014/main" id="{47CAB507-F794-1B79-E643-AC639D31C53F}"/>
              </a:ext>
            </a:extLst>
          </p:cNvPr>
          <p:cNvSpPr txBox="1"/>
          <p:nvPr/>
        </p:nvSpPr>
        <p:spPr>
          <a:xfrm>
            <a:off x="3895935" y="2589466"/>
            <a:ext cx="1408986" cy="307777"/>
          </a:xfrm>
          <a:prstGeom prst="rect">
            <a:avLst/>
          </a:prstGeom>
          <a:noFill/>
        </p:spPr>
        <p:txBody>
          <a:bodyPr wrap="square" rtlCol="0">
            <a:spAutoFit/>
          </a:bodyPr>
          <a:lstStyle/>
          <a:p>
            <a:r>
              <a:rPr lang="en-CA" sz="1400" b="1" dirty="0">
                <a:solidFill>
                  <a:srgbClr val="36454F"/>
                </a:solidFill>
                <a:latin typeface="Arial" panose="020B0604020202020204" pitchFamily="34" charset="0"/>
                <a:cs typeface="Arial" panose="020B0604020202020204" pitchFamily="34" charset="0"/>
              </a:rPr>
              <a:t>Cathode</a:t>
            </a:r>
          </a:p>
        </p:txBody>
      </p:sp>
      <p:sp>
        <p:nvSpPr>
          <p:cNvPr id="103" name="TextBox 102">
            <a:extLst>
              <a:ext uri="{FF2B5EF4-FFF2-40B4-BE49-F238E27FC236}">
                <a16:creationId xmlns:a16="http://schemas.microsoft.com/office/drawing/2014/main" id="{3DC7BE1E-196E-C121-CEB8-E7B9A64DF79F}"/>
              </a:ext>
            </a:extLst>
          </p:cNvPr>
          <p:cNvSpPr txBox="1"/>
          <p:nvPr/>
        </p:nvSpPr>
        <p:spPr>
          <a:xfrm>
            <a:off x="1858348" y="5214798"/>
            <a:ext cx="936767" cy="400110"/>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Catalyst coated GDL</a:t>
            </a:r>
          </a:p>
        </p:txBody>
      </p:sp>
      <p:sp>
        <p:nvSpPr>
          <p:cNvPr id="104" name="TextBox 103">
            <a:extLst>
              <a:ext uri="{FF2B5EF4-FFF2-40B4-BE49-F238E27FC236}">
                <a16:creationId xmlns:a16="http://schemas.microsoft.com/office/drawing/2014/main" id="{A69727CD-9E9C-0B6E-EDFC-E87B56BB0278}"/>
              </a:ext>
            </a:extLst>
          </p:cNvPr>
          <p:cNvSpPr txBox="1"/>
          <p:nvPr/>
        </p:nvSpPr>
        <p:spPr>
          <a:xfrm>
            <a:off x="665315" y="5286828"/>
            <a:ext cx="1376094" cy="246221"/>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Flow Fields</a:t>
            </a:r>
          </a:p>
        </p:txBody>
      </p:sp>
      <p:sp>
        <p:nvSpPr>
          <p:cNvPr id="105" name="TextBox 104">
            <a:extLst>
              <a:ext uri="{FF2B5EF4-FFF2-40B4-BE49-F238E27FC236}">
                <a16:creationId xmlns:a16="http://schemas.microsoft.com/office/drawing/2014/main" id="{F1D4A97F-EDCA-F87B-0B0D-3C3738FD0FA3}"/>
              </a:ext>
            </a:extLst>
          </p:cNvPr>
          <p:cNvSpPr txBox="1"/>
          <p:nvPr/>
        </p:nvSpPr>
        <p:spPr>
          <a:xfrm>
            <a:off x="2606927" y="5214798"/>
            <a:ext cx="936767" cy="246221"/>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Membrane</a:t>
            </a:r>
          </a:p>
        </p:txBody>
      </p:sp>
      <p:sp>
        <p:nvSpPr>
          <p:cNvPr id="137" name="TextBox 136">
            <a:extLst>
              <a:ext uri="{FF2B5EF4-FFF2-40B4-BE49-F238E27FC236}">
                <a16:creationId xmlns:a16="http://schemas.microsoft.com/office/drawing/2014/main" id="{A6BCDEC9-AE63-169D-70CB-4C9B5E38DA0E}"/>
              </a:ext>
            </a:extLst>
          </p:cNvPr>
          <p:cNvSpPr txBox="1"/>
          <p:nvPr/>
        </p:nvSpPr>
        <p:spPr>
          <a:xfrm>
            <a:off x="3360633" y="5214798"/>
            <a:ext cx="1026632" cy="553998"/>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Catalyst coated GDL</a:t>
            </a:r>
          </a:p>
          <a:p>
            <a:pPr algn="ctr"/>
            <a:endParaRPr lang="en-CA" sz="1000" b="1" dirty="0">
              <a:latin typeface="Arial" panose="020B0604020202020204" pitchFamily="34" charset="0"/>
              <a:cs typeface="Arial" panose="020B0604020202020204" pitchFamily="34" charset="0"/>
            </a:endParaRPr>
          </a:p>
        </p:txBody>
      </p:sp>
      <p:sp>
        <p:nvSpPr>
          <p:cNvPr id="138" name="TextBox 137">
            <a:extLst>
              <a:ext uri="{FF2B5EF4-FFF2-40B4-BE49-F238E27FC236}">
                <a16:creationId xmlns:a16="http://schemas.microsoft.com/office/drawing/2014/main" id="{12919108-290E-22C4-62EA-4C0B22317C5E}"/>
              </a:ext>
            </a:extLst>
          </p:cNvPr>
          <p:cNvSpPr txBox="1"/>
          <p:nvPr/>
        </p:nvSpPr>
        <p:spPr>
          <a:xfrm>
            <a:off x="4109214" y="5289211"/>
            <a:ext cx="1326752" cy="246221"/>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Flow Fields</a:t>
            </a:r>
          </a:p>
        </p:txBody>
      </p:sp>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C5552D44-0EC8-9252-517C-F4E8009A3C1A}"/>
                  </a:ext>
                </a:extLst>
              </p:cNvPr>
              <p:cNvSpPr txBox="1"/>
              <p:nvPr/>
            </p:nvSpPr>
            <p:spPr>
              <a:xfrm>
                <a:off x="315041" y="3617894"/>
                <a:ext cx="1939956" cy="4380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1200" b="1" i="1" smtClean="0">
                              <a:solidFill>
                                <a:srgbClr val="836967"/>
                              </a:solidFill>
                              <a:latin typeface="Cambria Math" panose="02040503050406030204" pitchFamily="18" charset="0"/>
                            </a:rPr>
                          </m:ctrlPr>
                        </m:sSubPr>
                        <m:e>
                          <m:r>
                            <a:rPr lang="en-CA" sz="1200" b="1" i="0">
                              <a:latin typeface="Cambria Math" panose="02040503050406030204" pitchFamily="18" charset="0"/>
                            </a:rPr>
                            <m:t>𝐇</m:t>
                          </m:r>
                        </m:e>
                        <m:sub>
                          <m:r>
                            <a:rPr lang="en-CA" sz="1200" b="1" i="0">
                              <a:latin typeface="Cambria Math" panose="02040503050406030204" pitchFamily="18" charset="0"/>
                            </a:rPr>
                            <m:t>𝟐</m:t>
                          </m:r>
                        </m:sub>
                      </m:sSub>
                      <m:r>
                        <a:rPr lang="en-CA" sz="1200" b="1" i="0">
                          <a:latin typeface="Cambria Math" panose="02040503050406030204" pitchFamily="18" charset="0"/>
                        </a:rPr>
                        <m:t>𝐎</m:t>
                      </m:r>
                      <m:r>
                        <a:rPr lang="en-CA" sz="1200" b="1" i="0">
                          <a:latin typeface="Cambria Math" panose="02040503050406030204" pitchFamily="18" charset="0"/>
                        </a:rPr>
                        <m:t>→</m:t>
                      </m:r>
                      <m:r>
                        <a:rPr lang="en-CA" sz="1200" b="1" i="0">
                          <a:latin typeface="Cambria Math" panose="02040503050406030204" pitchFamily="18" charset="0"/>
                        </a:rPr>
                        <m:t>𝟐</m:t>
                      </m:r>
                      <m:sSup>
                        <m:sSupPr>
                          <m:ctrlPr>
                            <a:rPr lang="en-CA" sz="1200" b="1" i="1">
                              <a:solidFill>
                                <a:srgbClr val="836967"/>
                              </a:solidFill>
                              <a:latin typeface="Cambria Math" panose="02040503050406030204" pitchFamily="18" charset="0"/>
                            </a:rPr>
                          </m:ctrlPr>
                        </m:sSupPr>
                        <m:e>
                          <m:r>
                            <a:rPr lang="en-CA" sz="1200" b="1" i="0">
                              <a:latin typeface="Cambria Math" panose="02040503050406030204" pitchFamily="18" charset="0"/>
                            </a:rPr>
                            <m:t>𝐇</m:t>
                          </m:r>
                        </m:e>
                        <m:sup>
                          <m:r>
                            <a:rPr lang="en-CA" sz="1200" b="1" i="0">
                              <a:latin typeface="Cambria Math" panose="02040503050406030204" pitchFamily="18" charset="0"/>
                            </a:rPr>
                            <m:t>+</m:t>
                          </m:r>
                        </m:sup>
                      </m:sSup>
                      <m:r>
                        <a:rPr lang="en-CA" sz="1200" b="1" i="0">
                          <a:latin typeface="Cambria Math" panose="02040503050406030204" pitchFamily="18" charset="0"/>
                        </a:rPr>
                        <m:t>+</m:t>
                      </m:r>
                      <m:f>
                        <m:fPr>
                          <m:ctrlPr>
                            <a:rPr lang="en-CA" sz="1200" b="1" i="1">
                              <a:solidFill>
                                <a:srgbClr val="836967"/>
                              </a:solidFill>
                              <a:latin typeface="Cambria Math" panose="02040503050406030204" pitchFamily="18" charset="0"/>
                            </a:rPr>
                          </m:ctrlPr>
                        </m:fPr>
                        <m:num>
                          <m:r>
                            <a:rPr lang="en-CA" sz="1200" b="1" i="0">
                              <a:latin typeface="Cambria Math" panose="02040503050406030204" pitchFamily="18" charset="0"/>
                            </a:rPr>
                            <m:t>𝟏</m:t>
                          </m:r>
                        </m:num>
                        <m:den>
                          <m:r>
                            <a:rPr lang="en-CA" sz="1200" b="1" i="0">
                              <a:latin typeface="Cambria Math" panose="02040503050406030204" pitchFamily="18" charset="0"/>
                            </a:rPr>
                            <m:t>𝟐</m:t>
                          </m:r>
                        </m:den>
                      </m:f>
                      <m:sSub>
                        <m:sSubPr>
                          <m:ctrlPr>
                            <a:rPr lang="en-CA" sz="1200" b="1" i="1">
                              <a:solidFill>
                                <a:srgbClr val="836967"/>
                              </a:solidFill>
                              <a:latin typeface="Cambria Math" panose="02040503050406030204" pitchFamily="18" charset="0"/>
                            </a:rPr>
                          </m:ctrlPr>
                        </m:sSubPr>
                        <m:e>
                          <m:r>
                            <a:rPr lang="en-CA" sz="1200" b="1" i="0">
                              <a:latin typeface="Cambria Math" panose="02040503050406030204" pitchFamily="18" charset="0"/>
                            </a:rPr>
                            <m:t>𝐎</m:t>
                          </m:r>
                        </m:e>
                        <m:sub>
                          <m:r>
                            <a:rPr lang="en-CA" sz="1200" b="1" i="0">
                              <a:latin typeface="Cambria Math" panose="02040503050406030204" pitchFamily="18" charset="0"/>
                            </a:rPr>
                            <m:t>𝟐</m:t>
                          </m:r>
                        </m:sub>
                      </m:sSub>
                      <m:r>
                        <a:rPr lang="en-CA" sz="1200" b="1" i="0">
                          <a:latin typeface="Cambria Math" panose="02040503050406030204" pitchFamily="18" charset="0"/>
                        </a:rPr>
                        <m:t>+</m:t>
                      </m:r>
                      <m:r>
                        <a:rPr lang="en-CA" sz="1200" b="1" i="0">
                          <a:latin typeface="Cambria Math" panose="02040503050406030204" pitchFamily="18" charset="0"/>
                        </a:rPr>
                        <m:t>𝟐</m:t>
                      </m:r>
                      <m:sSup>
                        <m:sSupPr>
                          <m:ctrlPr>
                            <a:rPr lang="en-CA" sz="1200" b="1" i="1">
                              <a:solidFill>
                                <a:srgbClr val="836967"/>
                              </a:solidFill>
                              <a:latin typeface="Cambria Math" panose="02040503050406030204" pitchFamily="18" charset="0"/>
                            </a:rPr>
                          </m:ctrlPr>
                        </m:sSupPr>
                        <m:e>
                          <m:r>
                            <a:rPr lang="en-CA" sz="1200" b="1" i="0">
                              <a:latin typeface="Cambria Math" panose="02040503050406030204" pitchFamily="18" charset="0"/>
                            </a:rPr>
                            <m:t>𝐞</m:t>
                          </m:r>
                        </m:e>
                        <m:sup>
                          <m:r>
                            <a:rPr lang="en-CA" sz="1200" b="1" i="0">
                              <a:latin typeface="Cambria Math" panose="02040503050406030204" pitchFamily="18" charset="0"/>
                            </a:rPr>
                            <m:t>−</m:t>
                          </m:r>
                        </m:sup>
                      </m:sSup>
                    </m:oMath>
                  </m:oMathPara>
                </a14:m>
                <a:endParaRPr lang="en-CA" sz="1200" b="1" dirty="0"/>
              </a:p>
            </p:txBody>
          </p:sp>
        </mc:Choice>
        <mc:Fallback xmlns="">
          <p:sp>
            <p:nvSpPr>
              <p:cNvPr id="139" name="TextBox 138">
                <a:extLst>
                  <a:ext uri="{FF2B5EF4-FFF2-40B4-BE49-F238E27FC236}">
                    <a16:creationId xmlns:a16="http://schemas.microsoft.com/office/drawing/2014/main" id="{C5552D44-0EC8-9252-517C-F4E8009A3C1A}"/>
                  </a:ext>
                </a:extLst>
              </p:cNvPr>
              <p:cNvSpPr txBox="1">
                <a:spLocks noRot="1" noChangeAspect="1" noMove="1" noResize="1" noEditPoints="1" noAdjustHandles="1" noChangeArrowheads="1" noChangeShapeType="1" noTextEdit="1"/>
              </p:cNvSpPr>
              <p:nvPr/>
            </p:nvSpPr>
            <p:spPr>
              <a:xfrm>
                <a:off x="315041" y="3617894"/>
                <a:ext cx="1939956" cy="438005"/>
              </a:xfrm>
              <a:prstGeom prst="rect">
                <a:avLst/>
              </a:prstGeom>
              <a:blipFill>
                <a:blip r:embed="rId2"/>
                <a:stretch>
                  <a:fillRect b="-1389"/>
                </a:stretch>
              </a:blipFill>
            </p:spPr>
            <p:txBody>
              <a:bodyPr/>
              <a:lstStyle/>
              <a:p>
                <a:r>
                  <a:rPr lang="en-CA">
                    <a:noFill/>
                  </a:rPr>
                  <a:t> </a:t>
                </a:r>
              </a:p>
            </p:txBody>
          </p:sp>
        </mc:Fallback>
      </mc:AlternateContent>
      <p:sp>
        <p:nvSpPr>
          <p:cNvPr id="140" name="TextBox 139">
            <a:extLst>
              <a:ext uri="{FF2B5EF4-FFF2-40B4-BE49-F238E27FC236}">
                <a16:creationId xmlns:a16="http://schemas.microsoft.com/office/drawing/2014/main" id="{F4A90C06-9344-EB78-D66E-6405D2B25D7C}"/>
              </a:ext>
            </a:extLst>
          </p:cNvPr>
          <p:cNvSpPr txBox="1"/>
          <p:nvPr/>
        </p:nvSpPr>
        <p:spPr>
          <a:xfrm>
            <a:off x="462171" y="4594695"/>
            <a:ext cx="993252"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KOH (l)</a:t>
            </a:r>
          </a:p>
        </p:txBody>
      </p:sp>
      <p:sp>
        <p:nvSpPr>
          <p:cNvPr id="141" name="TextBox 140">
            <a:extLst>
              <a:ext uri="{FF2B5EF4-FFF2-40B4-BE49-F238E27FC236}">
                <a16:creationId xmlns:a16="http://schemas.microsoft.com/office/drawing/2014/main" id="{B2866660-92E5-59E4-5873-EDC63AF34615}"/>
              </a:ext>
            </a:extLst>
          </p:cNvPr>
          <p:cNvSpPr txBox="1"/>
          <p:nvPr/>
        </p:nvSpPr>
        <p:spPr>
          <a:xfrm>
            <a:off x="4713474" y="4594695"/>
            <a:ext cx="633087"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CO</a:t>
            </a:r>
            <a:r>
              <a:rPr lang="en-CA" sz="1600" b="1" baseline="-25000" dirty="0">
                <a:latin typeface="Arial" panose="020B0604020202020204" pitchFamily="34" charset="0"/>
                <a:cs typeface="Arial" panose="020B0604020202020204" pitchFamily="34" charset="0"/>
              </a:rPr>
              <a:t>2</a:t>
            </a:r>
            <a:endParaRPr lang="en-CA" sz="1600" b="1" dirty="0">
              <a:latin typeface="Arial" panose="020B0604020202020204" pitchFamily="34" charset="0"/>
              <a:cs typeface="Arial" panose="020B0604020202020204" pitchFamily="34" charset="0"/>
            </a:endParaRPr>
          </a:p>
        </p:txBody>
      </p:sp>
      <p:sp>
        <p:nvSpPr>
          <p:cNvPr id="150" name="TextBox 149">
            <a:extLst>
              <a:ext uri="{FF2B5EF4-FFF2-40B4-BE49-F238E27FC236}">
                <a16:creationId xmlns:a16="http://schemas.microsoft.com/office/drawing/2014/main" id="{4AF8C806-A664-9FFC-7B42-BA284488B0A9}"/>
              </a:ext>
            </a:extLst>
          </p:cNvPr>
          <p:cNvSpPr txBox="1"/>
          <p:nvPr/>
        </p:nvSpPr>
        <p:spPr>
          <a:xfrm>
            <a:off x="1178322" y="2985792"/>
            <a:ext cx="693396"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O</a:t>
            </a:r>
            <a:r>
              <a:rPr lang="en-CA" sz="1600" b="1" baseline="-25000" dirty="0">
                <a:latin typeface="Arial" panose="020B0604020202020204" pitchFamily="34" charset="0"/>
                <a:cs typeface="Arial" panose="020B0604020202020204" pitchFamily="34" charset="0"/>
              </a:rPr>
              <a:t>2 (g)</a:t>
            </a:r>
          </a:p>
        </p:txBody>
      </p:sp>
      <p:sp>
        <p:nvSpPr>
          <p:cNvPr id="151" name="TextBox 150">
            <a:extLst>
              <a:ext uri="{FF2B5EF4-FFF2-40B4-BE49-F238E27FC236}">
                <a16:creationId xmlns:a16="http://schemas.microsoft.com/office/drawing/2014/main" id="{924DEEA1-AA7B-B502-6545-F00023B97A94}"/>
              </a:ext>
            </a:extLst>
          </p:cNvPr>
          <p:cNvSpPr txBox="1"/>
          <p:nvPr/>
        </p:nvSpPr>
        <p:spPr>
          <a:xfrm>
            <a:off x="4723067" y="2979879"/>
            <a:ext cx="633087"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CO</a:t>
            </a:r>
          </a:p>
        </p:txBody>
      </p:sp>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A9917381-03BF-61B5-C7E2-BB72C72DE877}"/>
                  </a:ext>
                </a:extLst>
              </p:cNvPr>
              <p:cNvSpPr txBox="1"/>
              <p:nvPr/>
            </p:nvSpPr>
            <p:spPr>
              <a:xfrm>
                <a:off x="4006800" y="3575935"/>
                <a:ext cx="2456117"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1200" b="1" i="1" smtClean="0">
                              <a:solidFill>
                                <a:schemeClr val="tx1"/>
                              </a:solidFill>
                              <a:latin typeface="Cambria Math" panose="02040503050406030204" pitchFamily="18" charset="0"/>
                            </a:rPr>
                          </m:ctrlPr>
                        </m:sSubPr>
                        <m:e>
                          <m:r>
                            <a:rPr lang="en-CA" sz="1200" b="1" i="0" smtClean="0">
                              <a:solidFill>
                                <a:schemeClr val="tx1"/>
                              </a:solidFill>
                              <a:latin typeface="Cambria Math" panose="02040503050406030204" pitchFamily="18" charset="0"/>
                            </a:rPr>
                            <m:t>𝐂𝐎</m:t>
                          </m:r>
                        </m:e>
                        <m:sub>
                          <m:r>
                            <a:rPr lang="en-CA" sz="1200" b="1" i="0">
                              <a:solidFill>
                                <a:schemeClr val="tx1"/>
                              </a:solidFill>
                              <a:latin typeface="Cambria Math" panose="02040503050406030204" pitchFamily="18" charset="0"/>
                            </a:rPr>
                            <m:t>𝟐</m:t>
                          </m:r>
                        </m:sub>
                      </m:sSub>
                      <m:r>
                        <a:rPr lang="en-CA" sz="1200" b="1" i="0" smtClean="0">
                          <a:latin typeface="Cambria Math" panose="02040503050406030204" pitchFamily="18" charset="0"/>
                        </a:rPr>
                        <m:t>+</m:t>
                      </m:r>
                      <m:sSub>
                        <m:sSubPr>
                          <m:ctrlPr>
                            <a:rPr lang="en-CA" sz="1200" b="1" i="1" smtClean="0">
                              <a:latin typeface="Cambria Math" panose="02040503050406030204" pitchFamily="18" charset="0"/>
                            </a:rPr>
                          </m:ctrlPr>
                        </m:sSubPr>
                        <m:e>
                          <m:r>
                            <a:rPr lang="en-CA" sz="1200" b="1" i="0" smtClean="0">
                              <a:latin typeface="Cambria Math" panose="02040503050406030204" pitchFamily="18" charset="0"/>
                            </a:rPr>
                            <m:t>𝐇</m:t>
                          </m:r>
                        </m:e>
                        <m:sub>
                          <m:r>
                            <a:rPr lang="en-CA" sz="1200" b="1" i="0" smtClean="0">
                              <a:latin typeface="Cambria Math" panose="02040503050406030204" pitchFamily="18" charset="0"/>
                            </a:rPr>
                            <m:t>𝟐</m:t>
                          </m:r>
                        </m:sub>
                      </m:sSub>
                      <m:r>
                        <a:rPr lang="en-CA" sz="1200" b="1" i="0" smtClean="0">
                          <a:latin typeface="Cambria Math" panose="02040503050406030204" pitchFamily="18" charset="0"/>
                        </a:rPr>
                        <m:t>𝐎</m:t>
                      </m:r>
                      <m:r>
                        <a:rPr lang="en-CA" sz="1200" b="1" i="0" smtClean="0">
                          <a:latin typeface="Cambria Math" panose="02040503050406030204" pitchFamily="18" charset="0"/>
                        </a:rPr>
                        <m:t>+</m:t>
                      </m:r>
                      <m:r>
                        <a:rPr lang="en-CA" sz="1200" b="1" i="0" smtClean="0">
                          <a:latin typeface="Cambria Math" panose="02040503050406030204" pitchFamily="18" charset="0"/>
                        </a:rPr>
                        <m:t>𝟐</m:t>
                      </m:r>
                      <m:sSup>
                        <m:sSupPr>
                          <m:ctrlPr>
                            <a:rPr lang="en-CA" sz="1200" b="1" i="1" smtClean="0">
                              <a:latin typeface="Cambria Math" panose="02040503050406030204" pitchFamily="18" charset="0"/>
                            </a:rPr>
                          </m:ctrlPr>
                        </m:sSupPr>
                        <m:e>
                          <m:r>
                            <a:rPr lang="en-CA" sz="1200" b="1" i="0" smtClean="0">
                              <a:latin typeface="Cambria Math" panose="02040503050406030204" pitchFamily="18" charset="0"/>
                            </a:rPr>
                            <m:t>𝐞</m:t>
                          </m:r>
                        </m:e>
                        <m:sup>
                          <m:r>
                            <a:rPr lang="en-CA" sz="1200" b="1" i="0" smtClean="0">
                              <a:latin typeface="Cambria Math" panose="02040503050406030204" pitchFamily="18" charset="0"/>
                            </a:rPr>
                            <m:t>−</m:t>
                          </m:r>
                        </m:sup>
                      </m:sSup>
                      <m:r>
                        <a:rPr lang="en-CA" sz="1200" b="1" i="0">
                          <a:latin typeface="Cambria Math" panose="02040503050406030204" pitchFamily="18" charset="0"/>
                        </a:rPr>
                        <m:t>→</m:t>
                      </m:r>
                      <m:r>
                        <a:rPr lang="en-CA" sz="1200" b="1" i="0" smtClean="0">
                          <a:latin typeface="Cambria Math" panose="02040503050406030204" pitchFamily="18" charset="0"/>
                        </a:rPr>
                        <m:t>𝐂𝐎</m:t>
                      </m:r>
                      <m:r>
                        <a:rPr lang="en-CA" sz="1200" b="1" i="0">
                          <a:latin typeface="Cambria Math" panose="02040503050406030204" pitchFamily="18" charset="0"/>
                        </a:rPr>
                        <m:t>+</m:t>
                      </m:r>
                      <m:r>
                        <a:rPr lang="en-CA" sz="1200" b="1" i="0">
                          <a:latin typeface="Cambria Math" panose="02040503050406030204" pitchFamily="18" charset="0"/>
                        </a:rPr>
                        <m:t>𝟐</m:t>
                      </m:r>
                      <m:sSup>
                        <m:sSupPr>
                          <m:ctrlPr>
                            <a:rPr lang="en-CA" sz="1200" b="1" i="1">
                              <a:solidFill>
                                <a:srgbClr val="836967"/>
                              </a:solidFill>
                              <a:latin typeface="Cambria Math" panose="02040503050406030204" pitchFamily="18" charset="0"/>
                            </a:rPr>
                          </m:ctrlPr>
                        </m:sSupPr>
                        <m:e>
                          <m:r>
                            <a:rPr lang="en-CA" sz="1200" b="1" i="0" smtClean="0">
                              <a:latin typeface="Cambria Math" panose="02040503050406030204" pitchFamily="18" charset="0"/>
                            </a:rPr>
                            <m:t>𝐎𝐇</m:t>
                          </m:r>
                        </m:e>
                        <m:sup>
                          <m:r>
                            <a:rPr lang="en-CA" sz="1200" b="1" i="0">
                              <a:latin typeface="Cambria Math" panose="02040503050406030204" pitchFamily="18" charset="0"/>
                            </a:rPr>
                            <m:t>−</m:t>
                          </m:r>
                        </m:sup>
                      </m:sSup>
                    </m:oMath>
                  </m:oMathPara>
                </a14:m>
                <a:endParaRPr lang="en-CA" sz="1200" b="1" dirty="0"/>
              </a:p>
            </p:txBody>
          </p:sp>
        </mc:Choice>
        <mc:Fallback xmlns="">
          <p:sp>
            <p:nvSpPr>
              <p:cNvPr id="152" name="TextBox 151">
                <a:extLst>
                  <a:ext uri="{FF2B5EF4-FFF2-40B4-BE49-F238E27FC236}">
                    <a16:creationId xmlns:a16="http://schemas.microsoft.com/office/drawing/2014/main" id="{A9917381-03BF-61B5-C7E2-BB72C72DE877}"/>
                  </a:ext>
                </a:extLst>
              </p:cNvPr>
              <p:cNvSpPr txBox="1">
                <a:spLocks noRot="1" noChangeAspect="1" noMove="1" noResize="1" noEditPoints="1" noAdjustHandles="1" noChangeArrowheads="1" noChangeShapeType="1" noTextEdit="1"/>
              </p:cNvSpPr>
              <p:nvPr/>
            </p:nvSpPr>
            <p:spPr>
              <a:xfrm>
                <a:off x="4006800" y="3575935"/>
                <a:ext cx="2456117" cy="276999"/>
              </a:xfrm>
              <a:prstGeom prst="rect">
                <a:avLst/>
              </a:prstGeom>
              <a:blipFill>
                <a:blip r:embed="rId3"/>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53" name="TextBox 152">
                <a:extLst>
                  <a:ext uri="{FF2B5EF4-FFF2-40B4-BE49-F238E27FC236}">
                    <a16:creationId xmlns:a16="http://schemas.microsoft.com/office/drawing/2014/main" id="{B39041EF-0D56-ACE6-0635-3BF6BA13DA46}"/>
                  </a:ext>
                </a:extLst>
              </p:cNvPr>
              <p:cNvSpPr txBox="1"/>
              <p:nvPr/>
            </p:nvSpPr>
            <p:spPr>
              <a:xfrm>
                <a:off x="3833059" y="3820670"/>
                <a:ext cx="2456117"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1200" b="1" i="1" smtClean="0">
                              <a:latin typeface="Cambria Math" panose="02040503050406030204" pitchFamily="18" charset="0"/>
                            </a:rPr>
                          </m:ctrlPr>
                        </m:sSubPr>
                        <m:e>
                          <m:r>
                            <a:rPr lang="en-CA" sz="1200" b="1" i="0" smtClean="0">
                              <a:latin typeface="Cambria Math" panose="02040503050406030204" pitchFamily="18" charset="0"/>
                            </a:rPr>
                            <m:t>𝟐𝐇</m:t>
                          </m:r>
                        </m:e>
                        <m:sub>
                          <m:r>
                            <a:rPr lang="en-CA" sz="1200" b="1" i="0" smtClean="0">
                              <a:latin typeface="Cambria Math" panose="02040503050406030204" pitchFamily="18" charset="0"/>
                            </a:rPr>
                            <m:t>𝟐</m:t>
                          </m:r>
                        </m:sub>
                      </m:sSub>
                      <m:r>
                        <a:rPr lang="en-CA" sz="1200" b="1" i="0" smtClean="0">
                          <a:latin typeface="Cambria Math" panose="02040503050406030204" pitchFamily="18" charset="0"/>
                        </a:rPr>
                        <m:t>𝐎</m:t>
                      </m:r>
                      <m:r>
                        <a:rPr lang="en-CA" sz="1200" b="1" i="0" smtClean="0">
                          <a:latin typeface="Cambria Math" panose="02040503050406030204" pitchFamily="18" charset="0"/>
                        </a:rPr>
                        <m:t>+</m:t>
                      </m:r>
                      <m:r>
                        <a:rPr lang="en-CA" sz="1200" b="1" i="0" smtClean="0">
                          <a:latin typeface="Cambria Math" panose="02040503050406030204" pitchFamily="18" charset="0"/>
                        </a:rPr>
                        <m:t>𝟐</m:t>
                      </m:r>
                      <m:sSup>
                        <m:sSupPr>
                          <m:ctrlPr>
                            <a:rPr lang="en-CA" sz="1200" b="1" i="1" smtClean="0">
                              <a:latin typeface="Cambria Math" panose="02040503050406030204" pitchFamily="18" charset="0"/>
                            </a:rPr>
                          </m:ctrlPr>
                        </m:sSupPr>
                        <m:e>
                          <m:r>
                            <a:rPr lang="en-CA" sz="1200" b="1" i="0" smtClean="0">
                              <a:latin typeface="Cambria Math" panose="02040503050406030204" pitchFamily="18" charset="0"/>
                            </a:rPr>
                            <m:t>𝐞</m:t>
                          </m:r>
                        </m:e>
                        <m:sup>
                          <m:r>
                            <a:rPr lang="en-CA" sz="1200" b="1" i="0" smtClean="0">
                              <a:latin typeface="Cambria Math" panose="02040503050406030204" pitchFamily="18" charset="0"/>
                            </a:rPr>
                            <m:t>−</m:t>
                          </m:r>
                        </m:sup>
                      </m:sSup>
                      <m:r>
                        <a:rPr lang="en-CA" sz="1200" b="1" i="0">
                          <a:latin typeface="Cambria Math" panose="02040503050406030204" pitchFamily="18" charset="0"/>
                        </a:rPr>
                        <m:t>→</m:t>
                      </m:r>
                      <m:sSub>
                        <m:sSubPr>
                          <m:ctrlPr>
                            <a:rPr lang="en-CA" sz="1200" b="1" i="1" smtClean="0">
                              <a:latin typeface="Cambria Math" panose="02040503050406030204" pitchFamily="18" charset="0"/>
                            </a:rPr>
                          </m:ctrlPr>
                        </m:sSubPr>
                        <m:e>
                          <m:r>
                            <a:rPr lang="en-CA" sz="1200" b="1" i="0" smtClean="0">
                              <a:latin typeface="Cambria Math" panose="02040503050406030204" pitchFamily="18" charset="0"/>
                            </a:rPr>
                            <m:t>𝐇</m:t>
                          </m:r>
                        </m:e>
                        <m:sub>
                          <m:r>
                            <a:rPr lang="en-CA" sz="1200" b="1" i="0" smtClean="0">
                              <a:latin typeface="Cambria Math" panose="02040503050406030204" pitchFamily="18" charset="0"/>
                            </a:rPr>
                            <m:t>𝟐</m:t>
                          </m:r>
                        </m:sub>
                      </m:sSub>
                      <m:r>
                        <a:rPr lang="en-CA" sz="1200" b="1" i="0">
                          <a:latin typeface="Cambria Math" panose="02040503050406030204" pitchFamily="18" charset="0"/>
                        </a:rPr>
                        <m:t>+</m:t>
                      </m:r>
                      <m:r>
                        <a:rPr lang="en-CA" sz="1200" b="1" i="0">
                          <a:latin typeface="Cambria Math" panose="02040503050406030204" pitchFamily="18" charset="0"/>
                        </a:rPr>
                        <m:t>𝟐</m:t>
                      </m:r>
                      <m:sSup>
                        <m:sSupPr>
                          <m:ctrlPr>
                            <a:rPr lang="en-CA" sz="1200" b="1" i="1">
                              <a:solidFill>
                                <a:srgbClr val="836967"/>
                              </a:solidFill>
                              <a:latin typeface="Cambria Math" panose="02040503050406030204" pitchFamily="18" charset="0"/>
                            </a:rPr>
                          </m:ctrlPr>
                        </m:sSupPr>
                        <m:e>
                          <m:r>
                            <a:rPr lang="en-CA" sz="1200" b="1" i="0" smtClean="0">
                              <a:latin typeface="Cambria Math" panose="02040503050406030204" pitchFamily="18" charset="0"/>
                            </a:rPr>
                            <m:t>𝐎𝐇</m:t>
                          </m:r>
                        </m:e>
                        <m:sup>
                          <m:r>
                            <a:rPr lang="en-CA" sz="1200" b="1" i="0">
                              <a:latin typeface="Cambria Math" panose="02040503050406030204" pitchFamily="18" charset="0"/>
                            </a:rPr>
                            <m:t>−</m:t>
                          </m:r>
                        </m:sup>
                      </m:sSup>
                    </m:oMath>
                  </m:oMathPara>
                </a14:m>
                <a:endParaRPr lang="en-CA" sz="1200" b="1" dirty="0"/>
              </a:p>
            </p:txBody>
          </p:sp>
        </mc:Choice>
        <mc:Fallback xmlns="">
          <p:sp>
            <p:nvSpPr>
              <p:cNvPr id="153" name="TextBox 152">
                <a:extLst>
                  <a:ext uri="{FF2B5EF4-FFF2-40B4-BE49-F238E27FC236}">
                    <a16:creationId xmlns:a16="http://schemas.microsoft.com/office/drawing/2014/main" id="{B39041EF-0D56-ACE6-0635-3BF6BA13DA46}"/>
                  </a:ext>
                </a:extLst>
              </p:cNvPr>
              <p:cNvSpPr txBox="1">
                <a:spLocks noRot="1" noChangeAspect="1" noMove="1" noResize="1" noEditPoints="1" noAdjustHandles="1" noChangeArrowheads="1" noChangeShapeType="1" noTextEdit="1"/>
              </p:cNvSpPr>
              <p:nvPr/>
            </p:nvSpPr>
            <p:spPr>
              <a:xfrm>
                <a:off x="3833059" y="3820670"/>
                <a:ext cx="2456117" cy="276999"/>
              </a:xfrm>
              <a:prstGeom prst="rect">
                <a:avLst/>
              </a:prstGeom>
              <a:blipFill>
                <a:blip r:embed="rId4"/>
                <a:stretch>
                  <a:fillRect/>
                </a:stretch>
              </a:blipFill>
            </p:spPr>
            <p:txBody>
              <a:bodyPr/>
              <a:lstStyle/>
              <a:p>
                <a:r>
                  <a:rPr lang="en-CA">
                    <a:noFill/>
                  </a:rPr>
                  <a:t> </a:t>
                </a:r>
              </a:p>
            </p:txBody>
          </p:sp>
        </mc:Fallback>
      </mc:AlternateContent>
      <p:sp>
        <p:nvSpPr>
          <p:cNvPr id="224" name="Arc 223">
            <a:extLst>
              <a:ext uri="{FF2B5EF4-FFF2-40B4-BE49-F238E27FC236}">
                <a16:creationId xmlns:a16="http://schemas.microsoft.com/office/drawing/2014/main" id="{32946253-D157-AE59-A34E-C816B8DC0075}"/>
              </a:ext>
            </a:extLst>
          </p:cNvPr>
          <p:cNvSpPr/>
          <p:nvPr/>
        </p:nvSpPr>
        <p:spPr>
          <a:xfrm rot="16901988">
            <a:off x="3848968" y="2671188"/>
            <a:ext cx="532447" cy="1407801"/>
          </a:xfrm>
          <a:prstGeom prst="arc">
            <a:avLst>
              <a:gd name="adj1" fmla="val 16200000"/>
              <a:gd name="adj2" fmla="val 2679225"/>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155" name="Footer Placeholder 3">
            <a:extLst>
              <a:ext uri="{FF2B5EF4-FFF2-40B4-BE49-F238E27FC236}">
                <a16:creationId xmlns:a16="http://schemas.microsoft.com/office/drawing/2014/main" id="{1CB89D29-65E9-DDA8-436B-13399D0510A1}"/>
              </a:ext>
            </a:extLst>
          </p:cNvPr>
          <p:cNvSpPr txBox="1">
            <a:spLocks/>
          </p:cNvSpPr>
          <p:nvPr/>
        </p:nvSpPr>
        <p:spPr>
          <a:xfrm>
            <a:off x="3966946" y="6466593"/>
            <a:ext cx="4258107"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002F6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latin typeface="Arial" panose="020B0604020202020204" pitchFamily="34" charset="0"/>
                <a:cs typeface="Arial" panose="020B0604020202020204" pitchFamily="34" charset="0"/>
              </a:rPr>
              <a:t>Ashkan </a:t>
            </a:r>
            <a:r>
              <a:rPr lang="en-US" sz="1200" dirty="0" err="1">
                <a:latin typeface="Arial" panose="020B0604020202020204" pitchFamily="34" charset="0"/>
                <a:cs typeface="Arial" panose="020B0604020202020204" pitchFamily="34" charset="0"/>
              </a:rPr>
              <a:t>Irannezhad</a:t>
            </a:r>
            <a:r>
              <a:rPr lang="en-US" sz="1200" dirty="0">
                <a:latin typeface="Arial" panose="020B0604020202020204" pitchFamily="34" charset="0"/>
                <a:cs typeface="Arial" panose="020B0604020202020204" pitchFamily="34" charset="0"/>
              </a:rPr>
              <a:t>, PhD (Ashkan.Irannezhad@utoronto.ca)</a:t>
            </a:r>
          </a:p>
        </p:txBody>
      </p:sp>
      <p:sp>
        <p:nvSpPr>
          <p:cNvPr id="75" name="TextBox 74">
            <a:extLst>
              <a:ext uri="{FF2B5EF4-FFF2-40B4-BE49-F238E27FC236}">
                <a16:creationId xmlns:a16="http://schemas.microsoft.com/office/drawing/2014/main" id="{9DFD247A-2B4B-D337-0F68-D68C8E1C8D22}"/>
              </a:ext>
            </a:extLst>
          </p:cNvPr>
          <p:cNvSpPr txBox="1"/>
          <p:nvPr/>
        </p:nvSpPr>
        <p:spPr>
          <a:xfrm>
            <a:off x="711418" y="683855"/>
            <a:ext cx="10382678"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ea typeface="Aptos" panose="020B0004020202020204" pitchFamily="34" charset="0"/>
                <a:cs typeface="Arial" panose="020B0604020202020204" pitchFamily="34" charset="0"/>
              </a:rPr>
              <a:t>CO</a:t>
            </a:r>
            <a:r>
              <a:rPr lang="en-US" sz="2000" baseline="-25000" dirty="0">
                <a:ea typeface="Aptos" panose="020B0004020202020204" pitchFamily="34" charset="0"/>
                <a:cs typeface="Arial" panose="020B0604020202020204" pitchFamily="34" charset="0"/>
              </a:rPr>
              <a:t>2</a:t>
            </a:r>
            <a:r>
              <a:rPr lang="en-US" sz="2000" dirty="0"/>
              <a:t> </a:t>
            </a:r>
            <a:r>
              <a:rPr lang="en-US" sz="2000" dirty="0" err="1"/>
              <a:t>electrolyzers</a:t>
            </a:r>
            <a:r>
              <a:rPr lang="en-US" sz="2000" dirty="0"/>
              <a:t> operate through coupled mass transport, charge transfer, and electrochemical reaction mechanisms to convert CO</a:t>
            </a:r>
            <a:r>
              <a:rPr lang="en-US" sz="2000" baseline="-25000" dirty="0"/>
              <a:t>2</a:t>
            </a:r>
            <a:r>
              <a:rPr lang="en-US" sz="2000" dirty="0"/>
              <a:t> into value-added products such as CO.</a:t>
            </a:r>
          </a:p>
        </p:txBody>
      </p:sp>
      <p:sp>
        <p:nvSpPr>
          <p:cNvPr id="93" name="Rectangle 92">
            <a:extLst>
              <a:ext uri="{FF2B5EF4-FFF2-40B4-BE49-F238E27FC236}">
                <a16:creationId xmlns:a16="http://schemas.microsoft.com/office/drawing/2014/main" id="{C38B8818-3CAF-4E98-8EB7-95FD74F6513F}"/>
              </a:ext>
            </a:extLst>
          </p:cNvPr>
          <p:cNvSpPr/>
          <p:nvPr/>
        </p:nvSpPr>
        <p:spPr>
          <a:xfrm>
            <a:off x="7744711" y="6084383"/>
            <a:ext cx="3192660" cy="3472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grpSp>
        <p:nvGrpSpPr>
          <p:cNvPr id="94" name="Group 93">
            <a:extLst>
              <a:ext uri="{FF2B5EF4-FFF2-40B4-BE49-F238E27FC236}">
                <a16:creationId xmlns:a16="http://schemas.microsoft.com/office/drawing/2014/main" id="{BC8E4CC1-FD93-344E-C070-E35582F175DC}"/>
              </a:ext>
            </a:extLst>
          </p:cNvPr>
          <p:cNvGrpSpPr/>
          <p:nvPr/>
        </p:nvGrpSpPr>
        <p:grpSpPr>
          <a:xfrm>
            <a:off x="8271067" y="6174145"/>
            <a:ext cx="219990" cy="138953"/>
            <a:chOff x="8154659" y="2171885"/>
            <a:chExt cx="219990" cy="138953"/>
          </a:xfrm>
        </p:grpSpPr>
        <p:grpSp>
          <p:nvGrpSpPr>
            <p:cNvPr id="95" name="Group 94">
              <a:extLst>
                <a:ext uri="{FF2B5EF4-FFF2-40B4-BE49-F238E27FC236}">
                  <a16:creationId xmlns:a16="http://schemas.microsoft.com/office/drawing/2014/main" id="{8E558B63-0AE9-A9FD-55D3-A1139AE191D6}"/>
                </a:ext>
              </a:extLst>
            </p:cNvPr>
            <p:cNvGrpSpPr/>
            <p:nvPr/>
          </p:nvGrpSpPr>
          <p:grpSpPr>
            <a:xfrm rot="9496121">
              <a:off x="8213072" y="2171885"/>
              <a:ext cx="161577" cy="138953"/>
              <a:chOff x="2002547" y="2643281"/>
              <a:chExt cx="584749" cy="492522"/>
            </a:xfrm>
          </p:grpSpPr>
          <p:sp>
            <p:nvSpPr>
              <p:cNvPr id="97" name="Oval 96">
                <a:extLst>
                  <a:ext uri="{FF2B5EF4-FFF2-40B4-BE49-F238E27FC236}">
                    <a16:creationId xmlns:a16="http://schemas.microsoft.com/office/drawing/2014/main" id="{F774EC4F-3500-53AC-67E3-27041875B831}"/>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8" name="Oval 97">
                <a:extLst>
                  <a:ext uri="{FF2B5EF4-FFF2-40B4-BE49-F238E27FC236}">
                    <a16:creationId xmlns:a16="http://schemas.microsoft.com/office/drawing/2014/main" id="{EFF0FFC9-7E9B-DC97-27DD-A223E214249C}"/>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96" name="Oval 95">
              <a:extLst>
                <a:ext uri="{FF2B5EF4-FFF2-40B4-BE49-F238E27FC236}">
                  <a16:creationId xmlns:a16="http://schemas.microsoft.com/office/drawing/2014/main" id="{EBF27D6C-A1CB-9C6C-71F5-D6148784AB9B}"/>
                </a:ext>
              </a:extLst>
            </p:cNvPr>
            <p:cNvSpPr/>
            <p:nvPr/>
          </p:nvSpPr>
          <p:spPr>
            <a:xfrm rot="9496121">
              <a:off x="8154659" y="2200520"/>
              <a:ext cx="80323" cy="81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99" name="TextBox 98">
            <a:extLst>
              <a:ext uri="{FF2B5EF4-FFF2-40B4-BE49-F238E27FC236}">
                <a16:creationId xmlns:a16="http://schemas.microsoft.com/office/drawing/2014/main" id="{AEA790F5-8071-60DE-A89E-612D18609DB5}"/>
              </a:ext>
            </a:extLst>
          </p:cNvPr>
          <p:cNvSpPr txBox="1"/>
          <p:nvPr/>
        </p:nvSpPr>
        <p:spPr>
          <a:xfrm>
            <a:off x="7752446" y="6093714"/>
            <a:ext cx="669682"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H</a:t>
            </a:r>
            <a:r>
              <a:rPr lang="en-CA" sz="1600" b="1" baseline="-25000" dirty="0">
                <a:latin typeface="Arial" panose="020B0604020202020204" pitchFamily="34" charset="0"/>
                <a:cs typeface="Arial" panose="020B0604020202020204" pitchFamily="34" charset="0"/>
              </a:rPr>
              <a:t>2</a:t>
            </a:r>
            <a:r>
              <a:rPr lang="en-CA" sz="1600" b="1" dirty="0">
                <a:latin typeface="Arial" panose="020B0604020202020204" pitchFamily="34" charset="0"/>
                <a:cs typeface="Arial" panose="020B0604020202020204" pitchFamily="34" charset="0"/>
              </a:rPr>
              <a:t>O</a:t>
            </a:r>
          </a:p>
        </p:txBody>
      </p:sp>
      <p:sp>
        <p:nvSpPr>
          <p:cNvPr id="100" name="Oval 99">
            <a:extLst>
              <a:ext uri="{FF2B5EF4-FFF2-40B4-BE49-F238E27FC236}">
                <a16:creationId xmlns:a16="http://schemas.microsoft.com/office/drawing/2014/main" id="{C15ACCD4-47B6-D8D0-56B3-82045E4DEFEA}"/>
              </a:ext>
            </a:extLst>
          </p:cNvPr>
          <p:cNvSpPr/>
          <p:nvPr/>
        </p:nvSpPr>
        <p:spPr>
          <a:xfrm rot="9496121">
            <a:off x="9023892" y="6205890"/>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1" name="TextBox 120">
            <a:extLst>
              <a:ext uri="{FF2B5EF4-FFF2-40B4-BE49-F238E27FC236}">
                <a16:creationId xmlns:a16="http://schemas.microsoft.com/office/drawing/2014/main" id="{C12A359A-2520-EEFF-DAC9-4BF338297856}"/>
              </a:ext>
            </a:extLst>
          </p:cNvPr>
          <p:cNvSpPr txBox="1"/>
          <p:nvPr/>
        </p:nvSpPr>
        <p:spPr>
          <a:xfrm>
            <a:off x="8638559" y="6087422"/>
            <a:ext cx="532344" cy="338554"/>
          </a:xfrm>
          <a:prstGeom prst="rect">
            <a:avLst/>
          </a:prstGeom>
          <a:noFill/>
        </p:spPr>
        <p:txBody>
          <a:bodyPr wrap="square">
            <a:spAutoFit/>
          </a:bodyPr>
          <a:lstStyle/>
          <a:p>
            <a:r>
              <a:rPr lang="en-CA" sz="1600" b="1" dirty="0">
                <a:latin typeface="Arial" panose="020B0604020202020204" pitchFamily="34" charset="0"/>
                <a:cs typeface="Arial" panose="020B0604020202020204" pitchFamily="34" charset="0"/>
              </a:rPr>
              <a:t>K</a:t>
            </a:r>
            <a:r>
              <a:rPr lang="en-CA" sz="1600" b="1" baseline="30000" dirty="0">
                <a:latin typeface="Arial" panose="020B0604020202020204" pitchFamily="34" charset="0"/>
                <a:cs typeface="Arial" panose="020B0604020202020204" pitchFamily="34" charset="0"/>
              </a:rPr>
              <a:t>+</a:t>
            </a:r>
          </a:p>
        </p:txBody>
      </p:sp>
      <p:grpSp>
        <p:nvGrpSpPr>
          <p:cNvPr id="122" name="Group 121">
            <a:extLst>
              <a:ext uri="{FF2B5EF4-FFF2-40B4-BE49-F238E27FC236}">
                <a16:creationId xmlns:a16="http://schemas.microsoft.com/office/drawing/2014/main" id="{08A0A03E-555C-C589-3454-402829C6B683}"/>
              </a:ext>
            </a:extLst>
          </p:cNvPr>
          <p:cNvGrpSpPr/>
          <p:nvPr/>
        </p:nvGrpSpPr>
        <p:grpSpPr>
          <a:xfrm rot="19663160">
            <a:off x="9812362" y="6169281"/>
            <a:ext cx="234885" cy="173401"/>
            <a:chOff x="2002547" y="2716275"/>
            <a:chExt cx="641230" cy="463634"/>
          </a:xfrm>
        </p:grpSpPr>
        <p:sp>
          <p:nvSpPr>
            <p:cNvPr id="128" name="Oval 127">
              <a:extLst>
                <a:ext uri="{FF2B5EF4-FFF2-40B4-BE49-F238E27FC236}">
                  <a16:creationId xmlns:a16="http://schemas.microsoft.com/office/drawing/2014/main" id="{33C2BF30-F36F-96BE-4EB5-A40659368622}"/>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9" name="Oval 128">
              <a:extLst>
                <a:ext uri="{FF2B5EF4-FFF2-40B4-BE49-F238E27FC236}">
                  <a16:creationId xmlns:a16="http://schemas.microsoft.com/office/drawing/2014/main" id="{49BF90EA-C4F9-2443-CC25-3F7D5C9AFBA0}"/>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0" name="Oval 129">
              <a:extLst>
                <a:ext uri="{FF2B5EF4-FFF2-40B4-BE49-F238E27FC236}">
                  <a16:creationId xmlns:a16="http://schemas.microsoft.com/office/drawing/2014/main" id="{59000D53-921C-ABFD-7AE3-249E439DB80C}"/>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31" name="TextBox 130">
            <a:extLst>
              <a:ext uri="{FF2B5EF4-FFF2-40B4-BE49-F238E27FC236}">
                <a16:creationId xmlns:a16="http://schemas.microsoft.com/office/drawing/2014/main" id="{96BBE019-1933-5167-744F-CCE0D73ADD6E}"/>
              </a:ext>
            </a:extLst>
          </p:cNvPr>
          <p:cNvSpPr txBox="1"/>
          <p:nvPr/>
        </p:nvSpPr>
        <p:spPr>
          <a:xfrm>
            <a:off x="9294371" y="6081529"/>
            <a:ext cx="633087"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CO</a:t>
            </a:r>
            <a:r>
              <a:rPr lang="en-CA" sz="1600" b="1" baseline="-25000" dirty="0">
                <a:latin typeface="Arial" panose="020B0604020202020204" pitchFamily="34" charset="0"/>
                <a:cs typeface="Arial" panose="020B0604020202020204" pitchFamily="34" charset="0"/>
              </a:rPr>
              <a:t>2</a:t>
            </a:r>
            <a:endParaRPr lang="en-CA" sz="1600" b="1" dirty="0">
              <a:latin typeface="Arial" panose="020B0604020202020204" pitchFamily="34" charset="0"/>
              <a:cs typeface="Arial" panose="020B0604020202020204" pitchFamily="34" charset="0"/>
            </a:endParaRPr>
          </a:p>
        </p:txBody>
      </p:sp>
      <p:grpSp>
        <p:nvGrpSpPr>
          <p:cNvPr id="133" name="Group 132">
            <a:extLst>
              <a:ext uri="{FF2B5EF4-FFF2-40B4-BE49-F238E27FC236}">
                <a16:creationId xmlns:a16="http://schemas.microsoft.com/office/drawing/2014/main" id="{C477C1B0-055E-40FC-5EDD-194C1A954D8A}"/>
              </a:ext>
            </a:extLst>
          </p:cNvPr>
          <p:cNvGrpSpPr/>
          <p:nvPr/>
        </p:nvGrpSpPr>
        <p:grpSpPr>
          <a:xfrm rot="9496121">
            <a:off x="10691080" y="6210117"/>
            <a:ext cx="161577" cy="138953"/>
            <a:chOff x="2002547" y="2643281"/>
            <a:chExt cx="584749" cy="492522"/>
          </a:xfrm>
        </p:grpSpPr>
        <p:sp>
          <p:nvSpPr>
            <p:cNvPr id="134" name="Oval 133">
              <a:extLst>
                <a:ext uri="{FF2B5EF4-FFF2-40B4-BE49-F238E27FC236}">
                  <a16:creationId xmlns:a16="http://schemas.microsoft.com/office/drawing/2014/main" id="{CBA5EB5F-6E03-501D-8836-C026C7C758C6}"/>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6" name="Oval 135">
              <a:extLst>
                <a:ext uri="{FF2B5EF4-FFF2-40B4-BE49-F238E27FC236}">
                  <a16:creationId xmlns:a16="http://schemas.microsoft.com/office/drawing/2014/main" id="{78879559-DBF2-E25F-D5F1-DF4464C2ED3D}"/>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54" name="TextBox 153">
            <a:extLst>
              <a:ext uri="{FF2B5EF4-FFF2-40B4-BE49-F238E27FC236}">
                <a16:creationId xmlns:a16="http://schemas.microsoft.com/office/drawing/2014/main" id="{B153C793-EAC6-152B-5C4D-0581B772B409}"/>
              </a:ext>
            </a:extLst>
          </p:cNvPr>
          <p:cNvSpPr txBox="1"/>
          <p:nvPr/>
        </p:nvSpPr>
        <p:spPr>
          <a:xfrm>
            <a:off x="10216273" y="6090263"/>
            <a:ext cx="633087"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OH</a:t>
            </a:r>
            <a:r>
              <a:rPr lang="en-CA" sz="1600" b="1" baseline="30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73929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72BAD-EEA0-854B-5187-6FC2628872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7E5BA5-DD1F-0EC3-9583-BA9C0B327232}"/>
              </a:ext>
            </a:extLst>
          </p:cNvPr>
          <p:cNvSpPr>
            <a:spLocks noGrp="1"/>
          </p:cNvSpPr>
          <p:nvPr>
            <p:ph type="title"/>
          </p:nvPr>
        </p:nvSpPr>
        <p:spPr/>
        <p:txBody>
          <a:bodyPr/>
          <a:lstStyle/>
          <a:p>
            <a:r>
              <a:rPr lang="en-CA" sz="2400" dirty="0"/>
              <a:t>How </a:t>
            </a:r>
            <a:r>
              <a:rPr lang="en-US" sz="2400" dirty="0">
                <a:ea typeface="Aptos" panose="020B0004020202020204" pitchFamily="34" charset="0"/>
                <a:cs typeface="Arial" panose="020B0604020202020204" pitchFamily="34" charset="0"/>
              </a:rPr>
              <a:t>CO</a:t>
            </a:r>
            <a:r>
              <a:rPr lang="en-US" sz="2400" baseline="-25000" dirty="0">
                <a:ea typeface="Aptos" panose="020B0004020202020204" pitchFamily="34" charset="0"/>
                <a:cs typeface="Arial" panose="020B0604020202020204" pitchFamily="34" charset="0"/>
              </a:rPr>
              <a:t>2</a:t>
            </a:r>
            <a:r>
              <a:rPr lang="en-CA" sz="2400" dirty="0"/>
              <a:t> Electrolyzers Operate</a:t>
            </a:r>
          </a:p>
        </p:txBody>
      </p:sp>
      <p:sp>
        <p:nvSpPr>
          <p:cNvPr id="5" name="Slide Number Placeholder 4">
            <a:extLst>
              <a:ext uri="{FF2B5EF4-FFF2-40B4-BE49-F238E27FC236}">
                <a16:creationId xmlns:a16="http://schemas.microsoft.com/office/drawing/2014/main" id="{BEBF2BCF-E7E8-4000-3D8D-DDCE630A7928}"/>
              </a:ext>
            </a:extLst>
          </p:cNvPr>
          <p:cNvSpPr>
            <a:spLocks noGrp="1"/>
          </p:cNvSpPr>
          <p:nvPr>
            <p:ph type="sldNum" sz="quarter" idx="13"/>
          </p:nvPr>
        </p:nvSpPr>
        <p:spPr/>
        <p:txBody>
          <a:bodyPr/>
          <a:lstStyle/>
          <a:p>
            <a:fld id="{7459416D-63DB-4B49-B2FE-809B0C25A328}" type="slidenum">
              <a:rPr lang="en-US" smtClean="0"/>
              <a:pPr/>
              <a:t>6</a:t>
            </a:fld>
            <a:endParaRPr lang="en-US" sz="1800" dirty="0"/>
          </a:p>
        </p:txBody>
      </p:sp>
      <p:sp>
        <p:nvSpPr>
          <p:cNvPr id="106" name="Rectangle 105">
            <a:extLst>
              <a:ext uri="{FF2B5EF4-FFF2-40B4-BE49-F238E27FC236}">
                <a16:creationId xmlns:a16="http://schemas.microsoft.com/office/drawing/2014/main" id="{1DA92034-B96C-9047-354C-AB7B54A23A98}"/>
              </a:ext>
            </a:extLst>
          </p:cNvPr>
          <p:cNvSpPr/>
          <p:nvPr/>
        </p:nvSpPr>
        <p:spPr>
          <a:xfrm>
            <a:off x="3108254" y="2939956"/>
            <a:ext cx="146620" cy="2145661"/>
          </a:xfrm>
          <a:prstGeom prst="rect">
            <a:avLst/>
          </a:prstGeom>
          <a:solidFill>
            <a:srgbClr val="D4D0D0"/>
          </a:solidFill>
          <a:ln>
            <a:solidFill>
              <a:srgbClr val="D4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7" name="Rectangle 106">
            <a:extLst>
              <a:ext uri="{FF2B5EF4-FFF2-40B4-BE49-F238E27FC236}">
                <a16:creationId xmlns:a16="http://schemas.microsoft.com/office/drawing/2014/main" id="{DC19F22F-A786-6A25-A5AC-E3D9C5C7B134}"/>
              </a:ext>
            </a:extLst>
          </p:cNvPr>
          <p:cNvSpPr/>
          <p:nvPr/>
        </p:nvSpPr>
        <p:spPr>
          <a:xfrm>
            <a:off x="2892692" y="2935480"/>
            <a:ext cx="146620" cy="2145661"/>
          </a:xfrm>
          <a:prstGeom prst="rect">
            <a:avLst/>
          </a:prstGeom>
          <a:solidFill>
            <a:srgbClr val="D4D0D0"/>
          </a:solidFill>
          <a:ln>
            <a:solidFill>
              <a:srgbClr val="D4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108" name="Group 107">
            <a:extLst>
              <a:ext uri="{FF2B5EF4-FFF2-40B4-BE49-F238E27FC236}">
                <a16:creationId xmlns:a16="http://schemas.microsoft.com/office/drawing/2014/main" id="{D1AD7C29-833F-76F9-A633-3579C707D2C8}"/>
              </a:ext>
            </a:extLst>
          </p:cNvPr>
          <p:cNvGrpSpPr/>
          <p:nvPr/>
        </p:nvGrpSpPr>
        <p:grpSpPr>
          <a:xfrm>
            <a:off x="2176481" y="2935480"/>
            <a:ext cx="715711" cy="2145661"/>
            <a:chOff x="3059848" y="778611"/>
            <a:chExt cx="1440989" cy="4320000"/>
          </a:xfrm>
        </p:grpSpPr>
        <p:sp>
          <p:nvSpPr>
            <p:cNvPr id="109" name="Rectangle 108">
              <a:extLst>
                <a:ext uri="{FF2B5EF4-FFF2-40B4-BE49-F238E27FC236}">
                  <a16:creationId xmlns:a16="http://schemas.microsoft.com/office/drawing/2014/main" id="{3292EEA7-69BE-A58F-3545-AEC1339AAD64}"/>
                </a:ext>
              </a:extLst>
            </p:cNvPr>
            <p:cNvSpPr/>
            <p:nvPr/>
          </p:nvSpPr>
          <p:spPr>
            <a:xfrm rot="16200000">
              <a:off x="1619848" y="2218611"/>
              <a:ext cx="4320000" cy="1440000"/>
            </a:xfrm>
            <a:prstGeom prst="rect">
              <a:avLst/>
            </a:prstGeom>
            <a:solidFill>
              <a:srgbClr val="36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0" name="Rectangle 109">
              <a:extLst>
                <a:ext uri="{FF2B5EF4-FFF2-40B4-BE49-F238E27FC236}">
                  <a16:creationId xmlns:a16="http://schemas.microsoft.com/office/drawing/2014/main" id="{AAF2DB5B-7FF6-123E-1BFD-67C78819D2DA}"/>
                </a:ext>
              </a:extLst>
            </p:cNvPr>
            <p:cNvSpPr/>
            <p:nvPr/>
          </p:nvSpPr>
          <p:spPr>
            <a:xfrm>
              <a:off x="3960837" y="2139497"/>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1" name="Rectangle 110">
              <a:extLst>
                <a:ext uri="{FF2B5EF4-FFF2-40B4-BE49-F238E27FC236}">
                  <a16:creationId xmlns:a16="http://schemas.microsoft.com/office/drawing/2014/main" id="{B2028EB0-FB8E-016A-330F-FE56E3ABC17B}"/>
                </a:ext>
              </a:extLst>
            </p:cNvPr>
            <p:cNvSpPr/>
            <p:nvPr/>
          </p:nvSpPr>
          <p:spPr>
            <a:xfrm>
              <a:off x="3960837" y="3222311"/>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dirty="0"/>
            </a:p>
          </p:txBody>
        </p:sp>
        <p:sp>
          <p:nvSpPr>
            <p:cNvPr id="112" name="Rectangle 111">
              <a:extLst>
                <a:ext uri="{FF2B5EF4-FFF2-40B4-BE49-F238E27FC236}">
                  <a16:creationId xmlns:a16="http://schemas.microsoft.com/office/drawing/2014/main" id="{749DE21C-4F1B-9CBE-6E62-135E8C742C55}"/>
                </a:ext>
              </a:extLst>
            </p:cNvPr>
            <p:cNvSpPr/>
            <p:nvPr/>
          </p:nvSpPr>
          <p:spPr>
            <a:xfrm>
              <a:off x="3960837" y="4305125"/>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3" name="Rectangle 112">
              <a:extLst>
                <a:ext uri="{FF2B5EF4-FFF2-40B4-BE49-F238E27FC236}">
                  <a16:creationId xmlns:a16="http://schemas.microsoft.com/office/drawing/2014/main" id="{07D9AAF8-F721-9D75-BC22-FCCE74441FD1}"/>
                </a:ext>
              </a:extLst>
            </p:cNvPr>
            <p:cNvSpPr/>
            <p:nvPr/>
          </p:nvSpPr>
          <p:spPr>
            <a:xfrm>
              <a:off x="3960837" y="1056683"/>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dirty="0"/>
            </a:p>
          </p:txBody>
        </p:sp>
      </p:grpSp>
      <p:grpSp>
        <p:nvGrpSpPr>
          <p:cNvPr id="114" name="Group 113">
            <a:extLst>
              <a:ext uri="{FF2B5EF4-FFF2-40B4-BE49-F238E27FC236}">
                <a16:creationId xmlns:a16="http://schemas.microsoft.com/office/drawing/2014/main" id="{3370359E-EDC8-725E-F339-9360D034708E}"/>
              </a:ext>
            </a:extLst>
          </p:cNvPr>
          <p:cNvGrpSpPr/>
          <p:nvPr/>
        </p:nvGrpSpPr>
        <p:grpSpPr>
          <a:xfrm flipH="1">
            <a:off x="3255373" y="2935480"/>
            <a:ext cx="715711" cy="2145661"/>
            <a:chOff x="3059848" y="778611"/>
            <a:chExt cx="1440989" cy="4320000"/>
          </a:xfrm>
        </p:grpSpPr>
        <p:sp>
          <p:nvSpPr>
            <p:cNvPr id="115" name="Rectangle 114">
              <a:extLst>
                <a:ext uri="{FF2B5EF4-FFF2-40B4-BE49-F238E27FC236}">
                  <a16:creationId xmlns:a16="http://schemas.microsoft.com/office/drawing/2014/main" id="{02BA2FC3-70DE-6FA5-F4E4-9B084840F458}"/>
                </a:ext>
              </a:extLst>
            </p:cNvPr>
            <p:cNvSpPr/>
            <p:nvPr/>
          </p:nvSpPr>
          <p:spPr>
            <a:xfrm rot="16200000">
              <a:off x="1619848" y="2218611"/>
              <a:ext cx="4320000" cy="1439999"/>
            </a:xfrm>
            <a:prstGeom prst="rect">
              <a:avLst/>
            </a:prstGeom>
            <a:solidFill>
              <a:srgbClr val="36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6" name="Rectangle 115">
              <a:extLst>
                <a:ext uri="{FF2B5EF4-FFF2-40B4-BE49-F238E27FC236}">
                  <a16:creationId xmlns:a16="http://schemas.microsoft.com/office/drawing/2014/main" id="{3A019FCD-8AE7-9EB9-BB3D-F73BC966892D}"/>
                </a:ext>
              </a:extLst>
            </p:cNvPr>
            <p:cNvSpPr/>
            <p:nvPr/>
          </p:nvSpPr>
          <p:spPr>
            <a:xfrm>
              <a:off x="3960837" y="2139497"/>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7" name="Rectangle 116">
              <a:extLst>
                <a:ext uri="{FF2B5EF4-FFF2-40B4-BE49-F238E27FC236}">
                  <a16:creationId xmlns:a16="http://schemas.microsoft.com/office/drawing/2014/main" id="{668E591A-7606-52D4-F7C7-B2D9E842F97F}"/>
                </a:ext>
              </a:extLst>
            </p:cNvPr>
            <p:cNvSpPr/>
            <p:nvPr/>
          </p:nvSpPr>
          <p:spPr>
            <a:xfrm>
              <a:off x="3960837" y="3222311"/>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8" name="Rectangle 117">
              <a:extLst>
                <a:ext uri="{FF2B5EF4-FFF2-40B4-BE49-F238E27FC236}">
                  <a16:creationId xmlns:a16="http://schemas.microsoft.com/office/drawing/2014/main" id="{0350B9F1-3ED7-7BF2-88AC-62069F9782BA}"/>
                </a:ext>
              </a:extLst>
            </p:cNvPr>
            <p:cNvSpPr/>
            <p:nvPr/>
          </p:nvSpPr>
          <p:spPr>
            <a:xfrm>
              <a:off x="3960837" y="4305125"/>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9" name="Rectangle 118">
              <a:extLst>
                <a:ext uri="{FF2B5EF4-FFF2-40B4-BE49-F238E27FC236}">
                  <a16:creationId xmlns:a16="http://schemas.microsoft.com/office/drawing/2014/main" id="{DFB90FF1-98C8-139E-8F7C-B9AF83FB6114}"/>
                </a:ext>
              </a:extLst>
            </p:cNvPr>
            <p:cNvSpPr/>
            <p:nvPr/>
          </p:nvSpPr>
          <p:spPr>
            <a:xfrm>
              <a:off x="3960837" y="1056683"/>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grpSp>
      <p:sp>
        <p:nvSpPr>
          <p:cNvPr id="120" name="Rectangle 119">
            <a:extLst>
              <a:ext uri="{FF2B5EF4-FFF2-40B4-BE49-F238E27FC236}">
                <a16:creationId xmlns:a16="http://schemas.microsoft.com/office/drawing/2014/main" id="{592A0031-403A-4E8D-2BF6-4FA691E0B420}"/>
              </a:ext>
            </a:extLst>
          </p:cNvPr>
          <p:cNvSpPr/>
          <p:nvPr/>
        </p:nvSpPr>
        <p:spPr>
          <a:xfrm>
            <a:off x="3039810" y="2935480"/>
            <a:ext cx="67946" cy="2145661"/>
          </a:xfrm>
          <a:prstGeom prst="rect">
            <a:avLst/>
          </a:pr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123" name="Straight Connector 122">
            <a:extLst>
              <a:ext uri="{FF2B5EF4-FFF2-40B4-BE49-F238E27FC236}">
                <a16:creationId xmlns:a16="http://schemas.microsoft.com/office/drawing/2014/main" id="{18CBBB27-F6F4-C6BD-E1B5-168AF62D63BF}"/>
              </a:ext>
            </a:extLst>
          </p:cNvPr>
          <p:cNvCxnSpPr>
            <a:cxnSpLocks/>
          </p:cNvCxnSpPr>
          <p:nvPr/>
        </p:nvCxnSpPr>
        <p:spPr>
          <a:xfrm flipV="1">
            <a:off x="2534091" y="2658337"/>
            <a:ext cx="1" cy="27714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0658F126-9F8B-A58A-1819-71E0A5687DE8}"/>
              </a:ext>
            </a:extLst>
          </p:cNvPr>
          <p:cNvCxnSpPr>
            <a:cxnSpLocks/>
          </p:cNvCxnSpPr>
          <p:nvPr/>
        </p:nvCxnSpPr>
        <p:spPr>
          <a:xfrm flipV="1">
            <a:off x="3015362" y="2557967"/>
            <a:ext cx="0" cy="22236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CAF16BC5-E91F-6F09-E4EB-62D799275F68}"/>
              </a:ext>
            </a:extLst>
          </p:cNvPr>
          <p:cNvCxnSpPr>
            <a:cxnSpLocks/>
          </p:cNvCxnSpPr>
          <p:nvPr/>
        </p:nvCxnSpPr>
        <p:spPr>
          <a:xfrm flipV="1">
            <a:off x="3073782" y="2604236"/>
            <a:ext cx="0" cy="12983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94C1C07A-A8FE-530D-0556-DEE7A3768E5E}"/>
              </a:ext>
            </a:extLst>
          </p:cNvPr>
          <p:cNvCxnSpPr>
            <a:cxnSpLocks/>
          </p:cNvCxnSpPr>
          <p:nvPr/>
        </p:nvCxnSpPr>
        <p:spPr>
          <a:xfrm flipH="1">
            <a:off x="3081129" y="2669151"/>
            <a:ext cx="53234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D335BE3E-FBF5-EAA1-E7DC-6859ACEE7A14}"/>
              </a:ext>
            </a:extLst>
          </p:cNvPr>
          <p:cNvCxnSpPr>
            <a:cxnSpLocks/>
          </p:cNvCxnSpPr>
          <p:nvPr/>
        </p:nvCxnSpPr>
        <p:spPr>
          <a:xfrm flipH="1">
            <a:off x="2534091" y="2669151"/>
            <a:ext cx="48127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9C46DC3E-D8F6-4659-D32C-E17AE33AE74C}"/>
              </a:ext>
            </a:extLst>
          </p:cNvPr>
          <p:cNvCxnSpPr>
            <a:cxnSpLocks/>
          </p:cNvCxnSpPr>
          <p:nvPr/>
        </p:nvCxnSpPr>
        <p:spPr>
          <a:xfrm>
            <a:off x="3073783" y="5077331"/>
            <a:ext cx="1528" cy="133657"/>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2190ADE7-4C58-F962-2A90-0C93EBDBD6BB}"/>
              </a:ext>
            </a:extLst>
          </p:cNvPr>
          <p:cNvCxnSpPr>
            <a:cxnSpLocks/>
          </p:cNvCxnSpPr>
          <p:nvPr/>
        </p:nvCxnSpPr>
        <p:spPr>
          <a:xfrm flipH="1" flipV="1">
            <a:off x="3613474" y="2658337"/>
            <a:ext cx="1" cy="27714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2" name="Group 141">
            <a:extLst>
              <a:ext uri="{FF2B5EF4-FFF2-40B4-BE49-F238E27FC236}">
                <a16:creationId xmlns:a16="http://schemas.microsoft.com/office/drawing/2014/main" id="{AA92D2C8-7C11-5A18-058B-C85AE3F35CB8}"/>
              </a:ext>
            </a:extLst>
          </p:cNvPr>
          <p:cNvGrpSpPr/>
          <p:nvPr/>
        </p:nvGrpSpPr>
        <p:grpSpPr>
          <a:xfrm rot="19663160">
            <a:off x="4257737" y="4576878"/>
            <a:ext cx="234885" cy="173401"/>
            <a:chOff x="2002547" y="2716275"/>
            <a:chExt cx="641230" cy="463634"/>
          </a:xfrm>
        </p:grpSpPr>
        <p:sp>
          <p:nvSpPr>
            <p:cNvPr id="143" name="Oval 142">
              <a:extLst>
                <a:ext uri="{FF2B5EF4-FFF2-40B4-BE49-F238E27FC236}">
                  <a16:creationId xmlns:a16="http://schemas.microsoft.com/office/drawing/2014/main" id="{8D6627A4-B25D-C941-765B-35EF3DAE8B61}"/>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4" name="Oval 143">
              <a:extLst>
                <a:ext uri="{FF2B5EF4-FFF2-40B4-BE49-F238E27FC236}">
                  <a16:creationId xmlns:a16="http://schemas.microsoft.com/office/drawing/2014/main" id="{7CBF5F59-549C-863B-9C66-C72AA3FA8179}"/>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5" name="Oval 144">
              <a:extLst>
                <a:ext uri="{FF2B5EF4-FFF2-40B4-BE49-F238E27FC236}">
                  <a16:creationId xmlns:a16="http://schemas.microsoft.com/office/drawing/2014/main" id="{67377BF4-1B62-A679-21DE-16637E88086B}"/>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46" name="Group 145">
            <a:extLst>
              <a:ext uri="{FF2B5EF4-FFF2-40B4-BE49-F238E27FC236}">
                <a16:creationId xmlns:a16="http://schemas.microsoft.com/office/drawing/2014/main" id="{FFF24361-0F26-4199-466D-D5F55E0360C7}"/>
              </a:ext>
            </a:extLst>
          </p:cNvPr>
          <p:cNvGrpSpPr/>
          <p:nvPr/>
        </p:nvGrpSpPr>
        <p:grpSpPr>
          <a:xfrm rot="9496121">
            <a:off x="1367238" y="4576603"/>
            <a:ext cx="239547" cy="213321"/>
            <a:chOff x="2002547" y="2643281"/>
            <a:chExt cx="866925" cy="756119"/>
          </a:xfrm>
        </p:grpSpPr>
        <p:sp>
          <p:nvSpPr>
            <p:cNvPr id="147" name="Oval 146">
              <a:extLst>
                <a:ext uri="{FF2B5EF4-FFF2-40B4-BE49-F238E27FC236}">
                  <a16:creationId xmlns:a16="http://schemas.microsoft.com/office/drawing/2014/main" id="{4458FBAA-EDA2-F1AC-FBDA-E095650F11F5}"/>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8" name="Oval 147">
              <a:extLst>
                <a:ext uri="{FF2B5EF4-FFF2-40B4-BE49-F238E27FC236}">
                  <a16:creationId xmlns:a16="http://schemas.microsoft.com/office/drawing/2014/main" id="{6B681250-85B2-A982-1131-E75C1A73E6D0}"/>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9" name="Oval 148">
              <a:extLst>
                <a:ext uri="{FF2B5EF4-FFF2-40B4-BE49-F238E27FC236}">
                  <a16:creationId xmlns:a16="http://schemas.microsoft.com/office/drawing/2014/main" id="{62FB0D9D-3700-49A5-2040-7395BBFA73B0}"/>
                </a:ext>
              </a:extLst>
            </p:cNvPr>
            <p:cNvSpPr/>
            <p:nvPr/>
          </p:nvSpPr>
          <p:spPr>
            <a:xfrm>
              <a:off x="2365745" y="2898699"/>
              <a:ext cx="503727" cy="50070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67" name="Arc 166">
            <a:extLst>
              <a:ext uri="{FF2B5EF4-FFF2-40B4-BE49-F238E27FC236}">
                <a16:creationId xmlns:a16="http://schemas.microsoft.com/office/drawing/2014/main" id="{674D2AD6-55FF-1AF9-3C57-C0F67B4DF1C5}"/>
              </a:ext>
            </a:extLst>
          </p:cNvPr>
          <p:cNvSpPr/>
          <p:nvPr/>
        </p:nvSpPr>
        <p:spPr>
          <a:xfrm rot="4698012" flipV="1">
            <a:off x="2180093" y="3961485"/>
            <a:ext cx="532447" cy="1407801"/>
          </a:xfrm>
          <a:prstGeom prst="arc">
            <a:avLst>
              <a:gd name="adj1" fmla="val 16200000"/>
              <a:gd name="adj2" fmla="val 2679225"/>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cxnSp>
        <p:nvCxnSpPr>
          <p:cNvPr id="168" name="Connector: Elbow 167">
            <a:extLst>
              <a:ext uri="{FF2B5EF4-FFF2-40B4-BE49-F238E27FC236}">
                <a16:creationId xmlns:a16="http://schemas.microsoft.com/office/drawing/2014/main" id="{A21D48FE-1E44-7ADC-5014-76691FD75E71}"/>
              </a:ext>
            </a:extLst>
          </p:cNvPr>
          <p:cNvCxnSpPr>
            <a:cxnSpLocks/>
            <a:stCxn id="107" idx="2"/>
          </p:cNvCxnSpPr>
          <p:nvPr/>
        </p:nvCxnSpPr>
        <p:spPr>
          <a:xfrm rot="5400000">
            <a:off x="2579539" y="4828334"/>
            <a:ext cx="133657" cy="639270"/>
          </a:xfrm>
          <a:prstGeom prst="bentConnector3">
            <a:avLst>
              <a:gd name="adj1" fmla="val 50000"/>
            </a:avLst>
          </a:prstGeom>
          <a:ln w="28575">
            <a:solidFill>
              <a:srgbClr val="D4D0D0"/>
            </a:solidFill>
          </a:ln>
        </p:spPr>
        <p:style>
          <a:lnRef idx="1">
            <a:schemeClr val="accent1"/>
          </a:lnRef>
          <a:fillRef idx="0">
            <a:schemeClr val="accent1"/>
          </a:fillRef>
          <a:effectRef idx="0">
            <a:schemeClr val="accent1"/>
          </a:effectRef>
          <a:fontRef idx="minor">
            <a:schemeClr val="tx1"/>
          </a:fontRef>
        </p:style>
      </p:cxnSp>
      <p:cxnSp>
        <p:nvCxnSpPr>
          <p:cNvPr id="169" name="Connector: Elbow 168">
            <a:extLst>
              <a:ext uri="{FF2B5EF4-FFF2-40B4-BE49-F238E27FC236}">
                <a16:creationId xmlns:a16="http://schemas.microsoft.com/office/drawing/2014/main" id="{8FC44AF7-AA27-5C8F-40CF-719A42BAD78A}"/>
              </a:ext>
            </a:extLst>
          </p:cNvPr>
          <p:cNvCxnSpPr>
            <a:cxnSpLocks/>
            <a:stCxn id="106" idx="2"/>
          </p:cNvCxnSpPr>
          <p:nvPr/>
        </p:nvCxnSpPr>
        <p:spPr>
          <a:xfrm rot="16200000" flipH="1">
            <a:off x="3463166" y="4804014"/>
            <a:ext cx="129181" cy="692385"/>
          </a:xfrm>
          <a:prstGeom prst="bentConnector3">
            <a:avLst>
              <a:gd name="adj1" fmla="val 50000"/>
            </a:avLst>
          </a:prstGeom>
          <a:ln w="28575">
            <a:solidFill>
              <a:srgbClr val="D4D0D0"/>
            </a:solidFill>
          </a:ln>
        </p:spPr>
        <p:style>
          <a:lnRef idx="1">
            <a:schemeClr val="accent1"/>
          </a:lnRef>
          <a:fillRef idx="0">
            <a:schemeClr val="accent1"/>
          </a:fillRef>
          <a:effectRef idx="0">
            <a:schemeClr val="accent1"/>
          </a:effectRef>
          <a:fontRef idx="minor">
            <a:schemeClr val="tx1"/>
          </a:fontRef>
        </p:style>
      </p:cxnSp>
      <p:cxnSp>
        <p:nvCxnSpPr>
          <p:cNvPr id="171" name="Connector: Elbow 170">
            <a:extLst>
              <a:ext uri="{FF2B5EF4-FFF2-40B4-BE49-F238E27FC236}">
                <a16:creationId xmlns:a16="http://schemas.microsoft.com/office/drawing/2014/main" id="{0F3BBA9F-2706-4C90-E0C5-825FFC145E7A}"/>
              </a:ext>
            </a:extLst>
          </p:cNvPr>
          <p:cNvCxnSpPr>
            <a:cxnSpLocks/>
          </p:cNvCxnSpPr>
          <p:nvPr/>
        </p:nvCxnSpPr>
        <p:spPr>
          <a:xfrm rot="10800000" flipV="1">
            <a:off x="1369967" y="5180263"/>
            <a:ext cx="863970" cy="141083"/>
          </a:xfrm>
          <a:prstGeom prst="bentConnector2">
            <a:avLst/>
          </a:prstGeom>
          <a:ln w="28575">
            <a:solidFill>
              <a:srgbClr val="36454F"/>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C49F91E5-54F1-23D3-98EA-078FA7953FFB}"/>
              </a:ext>
            </a:extLst>
          </p:cNvPr>
          <p:cNvCxnSpPr/>
          <p:nvPr/>
        </p:nvCxnSpPr>
        <p:spPr>
          <a:xfrm flipV="1">
            <a:off x="2226317" y="5067642"/>
            <a:ext cx="0" cy="102158"/>
          </a:xfrm>
          <a:prstGeom prst="line">
            <a:avLst/>
          </a:prstGeom>
          <a:ln w="28575">
            <a:solidFill>
              <a:srgbClr val="36454F"/>
            </a:solidFill>
          </a:ln>
        </p:spPr>
        <p:style>
          <a:lnRef idx="1">
            <a:schemeClr val="accent1"/>
          </a:lnRef>
          <a:fillRef idx="0">
            <a:schemeClr val="accent1"/>
          </a:fillRef>
          <a:effectRef idx="0">
            <a:schemeClr val="accent1"/>
          </a:effectRef>
          <a:fontRef idx="minor">
            <a:schemeClr val="tx1"/>
          </a:fontRef>
        </p:style>
      </p:cxnSp>
      <p:grpSp>
        <p:nvGrpSpPr>
          <p:cNvPr id="173" name="Group 172">
            <a:extLst>
              <a:ext uri="{FF2B5EF4-FFF2-40B4-BE49-F238E27FC236}">
                <a16:creationId xmlns:a16="http://schemas.microsoft.com/office/drawing/2014/main" id="{30BE87DC-54F0-3B74-BA85-BE5E1FC69CE0}"/>
              </a:ext>
            </a:extLst>
          </p:cNvPr>
          <p:cNvGrpSpPr/>
          <p:nvPr/>
        </p:nvGrpSpPr>
        <p:grpSpPr>
          <a:xfrm flipH="1">
            <a:off x="3923373" y="5041482"/>
            <a:ext cx="848926" cy="245346"/>
            <a:chOff x="3480279" y="5337376"/>
            <a:chExt cx="860485" cy="457142"/>
          </a:xfrm>
        </p:grpSpPr>
        <p:cxnSp>
          <p:nvCxnSpPr>
            <p:cNvPr id="174" name="Connector: Elbow 173">
              <a:extLst>
                <a:ext uri="{FF2B5EF4-FFF2-40B4-BE49-F238E27FC236}">
                  <a16:creationId xmlns:a16="http://schemas.microsoft.com/office/drawing/2014/main" id="{811934CC-53AA-271D-81F4-50591FC8AF94}"/>
                </a:ext>
              </a:extLst>
            </p:cNvPr>
            <p:cNvCxnSpPr>
              <a:cxnSpLocks/>
            </p:cNvCxnSpPr>
            <p:nvPr/>
          </p:nvCxnSpPr>
          <p:spPr>
            <a:xfrm rot="10800000" flipV="1">
              <a:off x="3480279" y="5523259"/>
              <a:ext cx="860485" cy="271259"/>
            </a:xfrm>
            <a:prstGeom prst="bentConnector2">
              <a:avLst/>
            </a:prstGeom>
            <a:ln w="28575">
              <a:solidFill>
                <a:srgbClr val="36454F"/>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1249E87A-CD0F-02DF-175F-3D5EED44132A}"/>
                </a:ext>
              </a:extLst>
            </p:cNvPr>
            <p:cNvCxnSpPr/>
            <p:nvPr/>
          </p:nvCxnSpPr>
          <p:spPr>
            <a:xfrm flipV="1">
              <a:off x="4340764" y="5337376"/>
              <a:ext cx="0" cy="196430"/>
            </a:xfrm>
            <a:prstGeom prst="line">
              <a:avLst/>
            </a:prstGeom>
            <a:ln w="28575">
              <a:solidFill>
                <a:srgbClr val="36454F"/>
              </a:solidFill>
            </a:ln>
          </p:spPr>
          <p:style>
            <a:lnRef idx="1">
              <a:schemeClr val="accent1"/>
            </a:lnRef>
            <a:fillRef idx="0">
              <a:schemeClr val="accent1"/>
            </a:fillRef>
            <a:effectRef idx="0">
              <a:schemeClr val="accent1"/>
            </a:effectRef>
            <a:fontRef idx="minor">
              <a:schemeClr val="tx1"/>
            </a:fontRef>
          </p:style>
        </p:cxnSp>
      </p:grpSp>
      <p:cxnSp>
        <p:nvCxnSpPr>
          <p:cNvPr id="176" name="Straight Connector 175">
            <a:extLst>
              <a:ext uri="{FF2B5EF4-FFF2-40B4-BE49-F238E27FC236}">
                <a16:creationId xmlns:a16="http://schemas.microsoft.com/office/drawing/2014/main" id="{0D8F5505-EC5A-740E-9BC2-4C3143CE7C37}"/>
              </a:ext>
            </a:extLst>
          </p:cNvPr>
          <p:cNvCxnSpPr>
            <a:cxnSpLocks/>
          </p:cNvCxnSpPr>
          <p:nvPr/>
        </p:nvCxnSpPr>
        <p:spPr>
          <a:xfrm>
            <a:off x="2704198" y="2668664"/>
            <a:ext cx="134209" cy="0"/>
          </a:xfrm>
          <a:prstGeom prst="line">
            <a:avLst/>
          </a:prstGeom>
          <a:ln w="63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FA961501-B1DF-3405-EB54-E4AF3203BB1C}"/>
              </a:ext>
            </a:extLst>
          </p:cNvPr>
          <p:cNvCxnSpPr>
            <a:cxnSpLocks/>
          </p:cNvCxnSpPr>
          <p:nvPr/>
        </p:nvCxnSpPr>
        <p:spPr>
          <a:xfrm>
            <a:off x="3269031" y="2668664"/>
            <a:ext cx="134209" cy="0"/>
          </a:xfrm>
          <a:prstGeom prst="line">
            <a:avLst/>
          </a:prstGeom>
          <a:ln w="63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7A98A9E5-7CBB-C166-A2E3-E2CA9EC283E7}"/>
              </a:ext>
            </a:extLst>
          </p:cNvPr>
          <p:cNvSpPr txBox="1"/>
          <p:nvPr/>
        </p:nvSpPr>
        <p:spPr>
          <a:xfrm>
            <a:off x="3209154" y="2290942"/>
            <a:ext cx="358599" cy="338554"/>
          </a:xfrm>
          <a:prstGeom prst="rect">
            <a:avLst/>
          </a:prstGeom>
          <a:noFill/>
        </p:spPr>
        <p:txBody>
          <a:bodyPr wrap="square" rtlCol="0">
            <a:spAutoFit/>
          </a:bodyPr>
          <a:lstStyle/>
          <a:p>
            <a:r>
              <a:rPr lang="en-CA" sz="1600" dirty="0"/>
              <a:t>e</a:t>
            </a:r>
            <a:r>
              <a:rPr lang="en-CA" sz="1600" baseline="30000" dirty="0"/>
              <a:t>-</a:t>
            </a:r>
          </a:p>
        </p:txBody>
      </p:sp>
      <p:sp>
        <p:nvSpPr>
          <p:cNvPr id="179" name="TextBox 178">
            <a:extLst>
              <a:ext uri="{FF2B5EF4-FFF2-40B4-BE49-F238E27FC236}">
                <a16:creationId xmlns:a16="http://schemas.microsoft.com/office/drawing/2014/main" id="{AC03A448-101E-80E7-0FE7-700BE77F3084}"/>
              </a:ext>
            </a:extLst>
          </p:cNvPr>
          <p:cNvSpPr txBox="1"/>
          <p:nvPr/>
        </p:nvSpPr>
        <p:spPr>
          <a:xfrm>
            <a:off x="2650891" y="2297740"/>
            <a:ext cx="398652" cy="338554"/>
          </a:xfrm>
          <a:prstGeom prst="rect">
            <a:avLst/>
          </a:prstGeom>
          <a:noFill/>
        </p:spPr>
        <p:txBody>
          <a:bodyPr wrap="square" rtlCol="0">
            <a:spAutoFit/>
          </a:bodyPr>
          <a:lstStyle/>
          <a:p>
            <a:r>
              <a:rPr lang="en-CA" sz="1600" dirty="0"/>
              <a:t>e</a:t>
            </a:r>
            <a:r>
              <a:rPr lang="en-CA" sz="1600" baseline="30000" dirty="0"/>
              <a:t>-</a:t>
            </a:r>
          </a:p>
        </p:txBody>
      </p:sp>
      <p:sp>
        <p:nvSpPr>
          <p:cNvPr id="182" name="Rectangle 181">
            <a:extLst>
              <a:ext uri="{FF2B5EF4-FFF2-40B4-BE49-F238E27FC236}">
                <a16:creationId xmlns:a16="http://schemas.microsoft.com/office/drawing/2014/main" id="{FB88C5F2-EC21-913F-2BA6-56458816529B}"/>
              </a:ext>
            </a:extLst>
          </p:cNvPr>
          <p:cNvSpPr/>
          <p:nvPr/>
        </p:nvSpPr>
        <p:spPr>
          <a:xfrm>
            <a:off x="3010420" y="3507928"/>
            <a:ext cx="125565" cy="109966"/>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84" name="Straight Connector 183">
            <a:extLst>
              <a:ext uri="{FF2B5EF4-FFF2-40B4-BE49-F238E27FC236}">
                <a16:creationId xmlns:a16="http://schemas.microsoft.com/office/drawing/2014/main" id="{676D58C3-3180-8BAB-27F1-CF9B26BEE0D1}"/>
              </a:ext>
            </a:extLst>
          </p:cNvPr>
          <p:cNvCxnSpPr>
            <a:cxnSpLocks/>
            <a:stCxn id="182" idx="2"/>
            <a:endCxn id="220" idx="2"/>
          </p:cNvCxnSpPr>
          <p:nvPr/>
        </p:nvCxnSpPr>
        <p:spPr>
          <a:xfrm>
            <a:off x="3073203" y="3617894"/>
            <a:ext cx="5399686" cy="223796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11" name="Group 210">
            <a:extLst>
              <a:ext uri="{FF2B5EF4-FFF2-40B4-BE49-F238E27FC236}">
                <a16:creationId xmlns:a16="http://schemas.microsoft.com/office/drawing/2014/main" id="{AFE6E964-F59D-8AC0-91B9-89A3125A2983}"/>
              </a:ext>
            </a:extLst>
          </p:cNvPr>
          <p:cNvGrpSpPr/>
          <p:nvPr/>
        </p:nvGrpSpPr>
        <p:grpSpPr>
          <a:xfrm rot="19663160">
            <a:off x="4410137" y="4729278"/>
            <a:ext cx="234885" cy="173401"/>
            <a:chOff x="2002547" y="2716275"/>
            <a:chExt cx="641230" cy="463634"/>
          </a:xfrm>
        </p:grpSpPr>
        <p:sp>
          <p:nvSpPr>
            <p:cNvPr id="212" name="Oval 211">
              <a:extLst>
                <a:ext uri="{FF2B5EF4-FFF2-40B4-BE49-F238E27FC236}">
                  <a16:creationId xmlns:a16="http://schemas.microsoft.com/office/drawing/2014/main" id="{10700DA5-B043-6390-F4BB-B8AD357BEDCE}"/>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3" name="Oval 212">
              <a:extLst>
                <a:ext uri="{FF2B5EF4-FFF2-40B4-BE49-F238E27FC236}">
                  <a16:creationId xmlns:a16="http://schemas.microsoft.com/office/drawing/2014/main" id="{9E6A2E00-98A6-2E72-5B9F-868E387ACB2E}"/>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4" name="Oval 213">
              <a:extLst>
                <a:ext uri="{FF2B5EF4-FFF2-40B4-BE49-F238E27FC236}">
                  <a16:creationId xmlns:a16="http://schemas.microsoft.com/office/drawing/2014/main" id="{11F239E3-C179-10A3-EC2E-1F69C49232CD}"/>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15" name="Group 214">
            <a:extLst>
              <a:ext uri="{FF2B5EF4-FFF2-40B4-BE49-F238E27FC236}">
                <a16:creationId xmlns:a16="http://schemas.microsoft.com/office/drawing/2014/main" id="{1EBE6D38-B87F-4537-3DEC-706B69BA304E}"/>
              </a:ext>
            </a:extLst>
          </p:cNvPr>
          <p:cNvGrpSpPr/>
          <p:nvPr/>
        </p:nvGrpSpPr>
        <p:grpSpPr>
          <a:xfrm rot="19663160">
            <a:off x="4576736" y="4511070"/>
            <a:ext cx="234885" cy="173401"/>
            <a:chOff x="2002547" y="2716275"/>
            <a:chExt cx="641230" cy="463634"/>
          </a:xfrm>
        </p:grpSpPr>
        <p:sp>
          <p:nvSpPr>
            <p:cNvPr id="216" name="Oval 215">
              <a:extLst>
                <a:ext uri="{FF2B5EF4-FFF2-40B4-BE49-F238E27FC236}">
                  <a16:creationId xmlns:a16="http://schemas.microsoft.com/office/drawing/2014/main" id="{A568F0C1-4EA3-8BA8-0BF7-4687A706BCD3}"/>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7" name="Oval 216">
              <a:extLst>
                <a:ext uri="{FF2B5EF4-FFF2-40B4-BE49-F238E27FC236}">
                  <a16:creationId xmlns:a16="http://schemas.microsoft.com/office/drawing/2014/main" id="{19A34D97-F7A8-3B64-737C-71DDE1487986}"/>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8" name="Oval 217">
              <a:extLst>
                <a:ext uri="{FF2B5EF4-FFF2-40B4-BE49-F238E27FC236}">
                  <a16:creationId xmlns:a16="http://schemas.microsoft.com/office/drawing/2014/main" id="{8D0E641D-DC25-FC16-4F04-5B8931685562}"/>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221" name="Arc 220">
            <a:extLst>
              <a:ext uri="{FF2B5EF4-FFF2-40B4-BE49-F238E27FC236}">
                <a16:creationId xmlns:a16="http://schemas.microsoft.com/office/drawing/2014/main" id="{1D440833-DC23-7FDB-9730-EA98A23F0A73}"/>
              </a:ext>
            </a:extLst>
          </p:cNvPr>
          <p:cNvSpPr/>
          <p:nvPr/>
        </p:nvSpPr>
        <p:spPr>
          <a:xfrm rot="16901988" flipH="1" flipV="1">
            <a:off x="3384090" y="3961709"/>
            <a:ext cx="532447" cy="1407801"/>
          </a:xfrm>
          <a:prstGeom prst="arc">
            <a:avLst>
              <a:gd name="adj1" fmla="val 16200000"/>
              <a:gd name="adj2" fmla="val 2679225"/>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222" name="Arc 221">
            <a:extLst>
              <a:ext uri="{FF2B5EF4-FFF2-40B4-BE49-F238E27FC236}">
                <a16:creationId xmlns:a16="http://schemas.microsoft.com/office/drawing/2014/main" id="{347F0EFC-6B2E-DBDC-164C-9B1500C6F844}"/>
              </a:ext>
            </a:extLst>
          </p:cNvPr>
          <p:cNvSpPr/>
          <p:nvPr/>
        </p:nvSpPr>
        <p:spPr>
          <a:xfrm rot="4698012" flipH="1">
            <a:off x="1783046" y="2666487"/>
            <a:ext cx="532447" cy="1407801"/>
          </a:xfrm>
          <a:prstGeom prst="arc">
            <a:avLst>
              <a:gd name="adj1" fmla="val 16200000"/>
              <a:gd name="adj2" fmla="val 2679225"/>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grpSp>
        <p:nvGrpSpPr>
          <p:cNvPr id="225" name="Group 224">
            <a:extLst>
              <a:ext uri="{FF2B5EF4-FFF2-40B4-BE49-F238E27FC236}">
                <a16:creationId xmlns:a16="http://schemas.microsoft.com/office/drawing/2014/main" id="{DBDC67A9-FDE6-B3F8-D03F-808FB17EA350}"/>
              </a:ext>
            </a:extLst>
          </p:cNvPr>
          <p:cNvGrpSpPr/>
          <p:nvPr/>
        </p:nvGrpSpPr>
        <p:grpSpPr>
          <a:xfrm rot="19663160">
            <a:off x="4502317" y="3078898"/>
            <a:ext cx="160815" cy="173401"/>
            <a:chOff x="2204757" y="2716275"/>
            <a:chExt cx="439020" cy="463634"/>
          </a:xfrm>
        </p:grpSpPr>
        <p:sp>
          <p:nvSpPr>
            <p:cNvPr id="226" name="Oval 225">
              <a:extLst>
                <a:ext uri="{FF2B5EF4-FFF2-40B4-BE49-F238E27FC236}">
                  <a16:creationId xmlns:a16="http://schemas.microsoft.com/office/drawing/2014/main" id="{191854F8-B6E0-5896-5E70-80F2669C5E56}"/>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8" name="Oval 227">
              <a:extLst>
                <a:ext uri="{FF2B5EF4-FFF2-40B4-BE49-F238E27FC236}">
                  <a16:creationId xmlns:a16="http://schemas.microsoft.com/office/drawing/2014/main" id="{EFF3914A-55B7-0A30-267C-D33A152DE844}"/>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29" name="Group 228">
            <a:extLst>
              <a:ext uri="{FF2B5EF4-FFF2-40B4-BE49-F238E27FC236}">
                <a16:creationId xmlns:a16="http://schemas.microsoft.com/office/drawing/2014/main" id="{6A66BB82-0D74-AED7-48D1-3F6712A39B8C}"/>
              </a:ext>
            </a:extLst>
          </p:cNvPr>
          <p:cNvGrpSpPr/>
          <p:nvPr/>
        </p:nvGrpSpPr>
        <p:grpSpPr>
          <a:xfrm rot="19663160">
            <a:off x="4654717" y="3231298"/>
            <a:ext cx="160815" cy="173401"/>
            <a:chOff x="2204757" y="2716275"/>
            <a:chExt cx="439020" cy="463634"/>
          </a:xfrm>
        </p:grpSpPr>
        <p:sp>
          <p:nvSpPr>
            <p:cNvPr id="230" name="Oval 229">
              <a:extLst>
                <a:ext uri="{FF2B5EF4-FFF2-40B4-BE49-F238E27FC236}">
                  <a16:creationId xmlns:a16="http://schemas.microsoft.com/office/drawing/2014/main" id="{532F69B7-4C68-D778-DD60-91C69EBF531B}"/>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1" name="Oval 230">
              <a:extLst>
                <a:ext uri="{FF2B5EF4-FFF2-40B4-BE49-F238E27FC236}">
                  <a16:creationId xmlns:a16="http://schemas.microsoft.com/office/drawing/2014/main" id="{217DA742-4B3C-65D0-E62F-33537B78E45D}"/>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32" name="Group 231">
            <a:extLst>
              <a:ext uri="{FF2B5EF4-FFF2-40B4-BE49-F238E27FC236}">
                <a16:creationId xmlns:a16="http://schemas.microsoft.com/office/drawing/2014/main" id="{650D9FE1-DDDE-8C96-4043-9E37EA685B13}"/>
              </a:ext>
            </a:extLst>
          </p:cNvPr>
          <p:cNvGrpSpPr/>
          <p:nvPr/>
        </p:nvGrpSpPr>
        <p:grpSpPr>
          <a:xfrm rot="19663160">
            <a:off x="4407591" y="3242284"/>
            <a:ext cx="160815" cy="173401"/>
            <a:chOff x="2204757" y="2716275"/>
            <a:chExt cx="439020" cy="463634"/>
          </a:xfrm>
        </p:grpSpPr>
        <p:sp>
          <p:nvSpPr>
            <p:cNvPr id="233" name="Oval 232">
              <a:extLst>
                <a:ext uri="{FF2B5EF4-FFF2-40B4-BE49-F238E27FC236}">
                  <a16:creationId xmlns:a16="http://schemas.microsoft.com/office/drawing/2014/main" id="{8C7C75FA-059E-3CE7-872A-32733D18EDC9}"/>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4" name="Oval 233">
              <a:extLst>
                <a:ext uri="{FF2B5EF4-FFF2-40B4-BE49-F238E27FC236}">
                  <a16:creationId xmlns:a16="http://schemas.microsoft.com/office/drawing/2014/main" id="{2CCADD73-0ACF-D5A8-ED7A-6CEB8ED9BD37}"/>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cxnSp>
        <p:nvCxnSpPr>
          <p:cNvPr id="251" name="Straight Connector 250">
            <a:extLst>
              <a:ext uri="{FF2B5EF4-FFF2-40B4-BE49-F238E27FC236}">
                <a16:creationId xmlns:a16="http://schemas.microsoft.com/office/drawing/2014/main" id="{BF3841A2-F325-7090-C6D3-CC149F4E200F}"/>
              </a:ext>
            </a:extLst>
          </p:cNvPr>
          <p:cNvCxnSpPr>
            <a:cxnSpLocks/>
            <a:stCxn id="182" idx="0"/>
            <a:endCxn id="220" idx="0"/>
          </p:cNvCxnSpPr>
          <p:nvPr/>
        </p:nvCxnSpPr>
        <p:spPr>
          <a:xfrm flipV="1">
            <a:off x="3073203" y="1779453"/>
            <a:ext cx="5399686" cy="1728475"/>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19" name="Rectangle 218">
            <a:extLst>
              <a:ext uri="{FF2B5EF4-FFF2-40B4-BE49-F238E27FC236}">
                <a16:creationId xmlns:a16="http://schemas.microsoft.com/office/drawing/2014/main" id="{223B3286-8820-5BF4-875F-3076FE8CA454}"/>
              </a:ext>
            </a:extLst>
          </p:cNvPr>
          <p:cNvSpPr/>
          <p:nvPr/>
        </p:nvSpPr>
        <p:spPr>
          <a:xfrm>
            <a:off x="8450037" y="1786699"/>
            <a:ext cx="1960761" cy="4076409"/>
          </a:xfrm>
          <a:prstGeom prst="rect">
            <a:avLst/>
          </a:prstGeom>
          <a:solidFill>
            <a:srgbClr val="D4D0D0"/>
          </a:solidFill>
          <a:ln>
            <a:solidFill>
              <a:srgbClr val="D4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0" name="Rectangle 219">
            <a:extLst>
              <a:ext uri="{FF2B5EF4-FFF2-40B4-BE49-F238E27FC236}">
                <a16:creationId xmlns:a16="http://schemas.microsoft.com/office/drawing/2014/main" id="{8FC75F33-7370-2C07-AE96-4483264DB8B8}"/>
              </a:ext>
            </a:extLst>
          </p:cNvPr>
          <p:cNvSpPr/>
          <p:nvPr/>
        </p:nvSpPr>
        <p:spPr>
          <a:xfrm>
            <a:off x="8339223" y="1779453"/>
            <a:ext cx="267331" cy="4076409"/>
          </a:xfrm>
          <a:prstGeom prst="rect">
            <a:avLst/>
          </a:pr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1" name="Oval 240">
            <a:extLst>
              <a:ext uri="{FF2B5EF4-FFF2-40B4-BE49-F238E27FC236}">
                <a16:creationId xmlns:a16="http://schemas.microsoft.com/office/drawing/2014/main" id="{4417B20A-60AA-8F4F-5F08-E49E123D9E56}"/>
              </a:ext>
            </a:extLst>
          </p:cNvPr>
          <p:cNvSpPr/>
          <p:nvPr/>
        </p:nvSpPr>
        <p:spPr>
          <a:xfrm>
            <a:off x="9536811" y="5001724"/>
            <a:ext cx="629301" cy="62930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2" name="Oval 241">
            <a:extLst>
              <a:ext uri="{FF2B5EF4-FFF2-40B4-BE49-F238E27FC236}">
                <a16:creationId xmlns:a16="http://schemas.microsoft.com/office/drawing/2014/main" id="{45F479EE-97EA-374A-D51F-085C161817E8}"/>
              </a:ext>
            </a:extLst>
          </p:cNvPr>
          <p:cNvSpPr/>
          <p:nvPr/>
        </p:nvSpPr>
        <p:spPr>
          <a:xfrm>
            <a:off x="9503275" y="3845542"/>
            <a:ext cx="482357" cy="482357"/>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4" name="Oval 243">
            <a:extLst>
              <a:ext uri="{FF2B5EF4-FFF2-40B4-BE49-F238E27FC236}">
                <a16:creationId xmlns:a16="http://schemas.microsoft.com/office/drawing/2014/main" id="{01A30C56-38B3-12A1-AD38-44AA71625FA2}"/>
              </a:ext>
            </a:extLst>
          </p:cNvPr>
          <p:cNvSpPr/>
          <p:nvPr/>
        </p:nvSpPr>
        <p:spPr>
          <a:xfrm>
            <a:off x="9683756" y="3265078"/>
            <a:ext cx="482357" cy="482357"/>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7" name="Oval 246">
            <a:extLst>
              <a:ext uri="{FF2B5EF4-FFF2-40B4-BE49-F238E27FC236}">
                <a16:creationId xmlns:a16="http://schemas.microsoft.com/office/drawing/2014/main" id="{C7937215-06F4-1672-8D86-132C17CBA040}"/>
              </a:ext>
            </a:extLst>
          </p:cNvPr>
          <p:cNvSpPr/>
          <p:nvPr/>
        </p:nvSpPr>
        <p:spPr>
          <a:xfrm>
            <a:off x="9575510" y="2183880"/>
            <a:ext cx="766881" cy="76688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61" name="Oval 260">
            <a:extLst>
              <a:ext uri="{FF2B5EF4-FFF2-40B4-BE49-F238E27FC236}">
                <a16:creationId xmlns:a16="http://schemas.microsoft.com/office/drawing/2014/main" id="{F5D41893-AA8F-2A14-CDB5-219CC8A352D1}"/>
              </a:ext>
            </a:extLst>
          </p:cNvPr>
          <p:cNvSpPr/>
          <p:nvPr/>
        </p:nvSpPr>
        <p:spPr>
          <a:xfrm>
            <a:off x="9721602" y="4459008"/>
            <a:ext cx="406663" cy="40666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67" name="Rectangle 266">
            <a:extLst>
              <a:ext uri="{FF2B5EF4-FFF2-40B4-BE49-F238E27FC236}">
                <a16:creationId xmlns:a16="http://schemas.microsoft.com/office/drawing/2014/main" id="{6900392C-5790-E71B-D951-82330A8E5257}"/>
              </a:ext>
            </a:extLst>
          </p:cNvPr>
          <p:cNvSpPr/>
          <p:nvPr/>
        </p:nvSpPr>
        <p:spPr>
          <a:xfrm>
            <a:off x="8351520" y="1779453"/>
            <a:ext cx="866459" cy="4076409"/>
          </a:xfrm>
          <a:custGeom>
            <a:avLst/>
            <a:gdLst>
              <a:gd name="csX0" fmla="*/ 0 w 825118"/>
              <a:gd name="csY0" fmla="*/ 0 h 4076409"/>
              <a:gd name="csX1" fmla="*/ 825118 w 825118"/>
              <a:gd name="csY1" fmla="*/ 0 h 4076409"/>
              <a:gd name="csX2" fmla="*/ 825118 w 825118"/>
              <a:gd name="csY2" fmla="*/ 4076409 h 4076409"/>
              <a:gd name="csX3" fmla="*/ 0 w 825118"/>
              <a:gd name="csY3" fmla="*/ 4076409 h 4076409"/>
              <a:gd name="csX4" fmla="*/ 0 w 825118"/>
              <a:gd name="csY4" fmla="*/ 0 h 4076409"/>
              <a:gd name="csX0" fmla="*/ 0 w 825118"/>
              <a:gd name="csY0" fmla="*/ 0 h 4076409"/>
              <a:gd name="csX1" fmla="*/ 825118 w 825118"/>
              <a:gd name="csY1" fmla="*/ 0 h 4076409"/>
              <a:gd name="csX2" fmla="*/ 825118 w 825118"/>
              <a:gd name="csY2" fmla="*/ 4076409 h 4076409"/>
              <a:gd name="csX3" fmla="*/ 0 w 825118"/>
              <a:gd name="csY3" fmla="*/ 4076409 h 4076409"/>
              <a:gd name="csX4" fmla="*/ 0 w 825118"/>
              <a:gd name="csY4" fmla="*/ 0 h 4076409"/>
              <a:gd name="csX0" fmla="*/ 0 w 887435"/>
              <a:gd name="csY0" fmla="*/ 0 h 4076409"/>
              <a:gd name="csX1" fmla="*/ 825118 w 887435"/>
              <a:gd name="csY1" fmla="*/ 0 h 4076409"/>
              <a:gd name="csX2" fmla="*/ 843280 w 887435"/>
              <a:gd name="csY2" fmla="*/ 2690947 h 4076409"/>
              <a:gd name="csX3" fmla="*/ 825118 w 887435"/>
              <a:gd name="csY3" fmla="*/ 4076409 h 4076409"/>
              <a:gd name="csX4" fmla="*/ 0 w 887435"/>
              <a:gd name="csY4" fmla="*/ 4076409 h 4076409"/>
              <a:gd name="csX5" fmla="*/ 0 w 887435"/>
              <a:gd name="csY5" fmla="*/ 0 h 4076409"/>
              <a:gd name="csX0" fmla="*/ 0 w 887435"/>
              <a:gd name="csY0" fmla="*/ 0 h 4076409"/>
              <a:gd name="csX1" fmla="*/ 825118 w 887435"/>
              <a:gd name="csY1" fmla="*/ 0 h 4076409"/>
              <a:gd name="csX2" fmla="*/ 843280 w 887435"/>
              <a:gd name="csY2" fmla="*/ 2690947 h 4076409"/>
              <a:gd name="csX3" fmla="*/ 652398 w 887435"/>
              <a:gd name="csY3" fmla="*/ 4076409 h 4076409"/>
              <a:gd name="csX4" fmla="*/ 0 w 887435"/>
              <a:gd name="csY4" fmla="*/ 4076409 h 4076409"/>
              <a:gd name="csX5" fmla="*/ 0 w 887435"/>
              <a:gd name="csY5" fmla="*/ 0 h 4076409"/>
              <a:gd name="csX0" fmla="*/ 0 w 884465"/>
              <a:gd name="csY0" fmla="*/ 0 h 4076409"/>
              <a:gd name="csX1" fmla="*/ 825118 w 884465"/>
              <a:gd name="csY1" fmla="*/ 0 h 4076409"/>
              <a:gd name="csX2" fmla="*/ 833120 w 884465"/>
              <a:gd name="csY2" fmla="*/ 3005907 h 4076409"/>
              <a:gd name="csX3" fmla="*/ 652398 w 884465"/>
              <a:gd name="csY3" fmla="*/ 4076409 h 4076409"/>
              <a:gd name="csX4" fmla="*/ 0 w 884465"/>
              <a:gd name="csY4" fmla="*/ 4076409 h 4076409"/>
              <a:gd name="csX5" fmla="*/ 0 w 884465"/>
              <a:gd name="csY5" fmla="*/ 0 h 4076409"/>
              <a:gd name="csX0" fmla="*/ 0 w 884465"/>
              <a:gd name="csY0" fmla="*/ 0 h 4076409"/>
              <a:gd name="csX1" fmla="*/ 825118 w 884465"/>
              <a:gd name="csY1" fmla="*/ 0 h 4076409"/>
              <a:gd name="csX2" fmla="*/ 833120 w 884465"/>
              <a:gd name="csY2" fmla="*/ 3005907 h 4076409"/>
              <a:gd name="csX3" fmla="*/ 652398 w 884465"/>
              <a:gd name="csY3" fmla="*/ 4076409 h 4076409"/>
              <a:gd name="csX4" fmla="*/ 0 w 884465"/>
              <a:gd name="csY4" fmla="*/ 4076409 h 4076409"/>
              <a:gd name="csX5" fmla="*/ 0 w 884465"/>
              <a:gd name="csY5" fmla="*/ 0 h 4076409"/>
              <a:gd name="csX0" fmla="*/ 0 w 866459"/>
              <a:gd name="csY0" fmla="*/ 0 h 4076409"/>
              <a:gd name="csX1" fmla="*/ 825118 w 866459"/>
              <a:gd name="csY1" fmla="*/ 0 h 4076409"/>
              <a:gd name="csX2" fmla="*/ 833120 w 866459"/>
              <a:gd name="csY2" fmla="*/ 3005907 h 4076409"/>
              <a:gd name="csX3" fmla="*/ 652398 w 866459"/>
              <a:gd name="csY3" fmla="*/ 4076409 h 4076409"/>
              <a:gd name="csX4" fmla="*/ 0 w 866459"/>
              <a:gd name="csY4" fmla="*/ 4076409 h 4076409"/>
              <a:gd name="csX5" fmla="*/ 0 w 866459"/>
              <a:gd name="csY5" fmla="*/ 0 h 4076409"/>
            </a:gdLst>
            <a:ahLst/>
            <a:cxnLst>
              <a:cxn ang="0">
                <a:pos x="csX0" y="csY0"/>
              </a:cxn>
              <a:cxn ang="0">
                <a:pos x="csX1" y="csY1"/>
              </a:cxn>
              <a:cxn ang="0">
                <a:pos x="csX2" y="csY2"/>
              </a:cxn>
              <a:cxn ang="0">
                <a:pos x="csX3" y="csY3"/>
              </a:cxn>
              <a:cxn ang="0">
                <a:pos x="csX4" y="csY4"/>
              </a:cxn>
              <a:cxn ang="0">
                <a:pos x="csX5" y="csY5"/>
              </a:cxn>
            </a:cxnLst>
            <a:rect l="l" t="t" r="r" b="b"/>
            <a:pathLst>
              <a:path w="866459" h="4076409">
                <a:moveTo>
                  <a:pt x="0" y="0"/>
                </a:moveTo>
                <a:lnTo>
                  <a:pt x="825118" y="0"/>
                </a:lnTo>
                <a:cubicBezTo>
                  <a:pt x="953811" y="480664"/>
                  <a:pt x="731520" y="2265546"/>
                  <a:pt x="833120" y="3005907"/>
                </a:cubicBezTo>
                <a:cubicBezTo>
                  <a:pt x="640080" y="3471948"/>
                  <a:pt x="781091" y="3877672"/>
                  <a:pt x="652398" y="4076409"/>
                </a:cubicBezTo>
                <a:lnTo>
                  <a:pt x="0" y="4076409"/>
                </a:lnTo>
                <a:lnTo>
                  <a:pt x="0" y="0"/>
                </a:lnTo>
                <a:close/>
              </a:path>
            </a:pathLst>
          </a:custGeom>
          <a:solidFill>
            <a:schemeClr val="accent1">
              <a:lumMod val="60000"/>
              <a:lumOff val="40000"/>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268" name="Group 267">
            <a:extLst>
              <a:ext uri="{FF2B5EF4-FFF2-40B4-BE49-F238E27FC236}">
                <a16:creationId xmlns:a16="http://schemas.microsoft.com/office/drawing/2014/main" id="{291AFBAF-E67D-FB56-4559-7C52A0188A37}"/>
              </a:ext>
            </a:extLst>
          </p:cNvPr>
          <p:cNvGrpSpPr/>
          <p:nvPr/>
        </p:nvGrpSpPr>
        <p:grpSpPr>
          <a:xfrm rot="19663160">
            <a:off x="918008" y="3151414"/>
            <a:ext cx="186513" cy="110111"/>
            <a:chOff x="2134605" y="2890963"/>
            <a:chExt cx="509172" cy="294412"/>
          </a:xfrm>
        </p:grpSpPr>
        <p:sp>
          <p:nvSpPr>
            <p:cNvPr id="270" name="Oval 269">
              <a:extLst>
                <a:ext uri="{FF2B5EF4-FFF2-40B4-BE49-F238E27FC236}">
                  <a16:creationId xmlns:a16="http://schemas.microsoft.com/office/drawing/2014/main" id="{489EF036-A10F-BB35-CCF1-CBA47134FC5D}"/>
                </a:ext>
              </a:extLst>
            </p:cNvPr>
            <p:cNvSpPr/>
            <p:nvPr/>
          </p:nvSpPr>
          <p:spPr>
            <a:xfrm>
              <a:off x="2134605" y="2896431"/>
              <a:ext cx="290689" cy="2889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1" name="Oval 270">
              <a:extLst>
                <a:ext uri="{FF2B5EF4-FFF2-40B4-BE49-F238E27FC236}">
                  <a16:creationId xmlns:a16="http://schemas.microsoft.com/office/drawing/2014/main" id="{35F455CB-B249-0B77-B7DB-BB07AEB2F8A7}"/>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72" name="Group 271">
            <a:extLst>
              <a:ext uri="{FF2B5EF4-FFF2-40B4-BE49-F238E27FC236}">
                <a16:creationId xmlns:a16="http://schemas.microsoft.com/office/drawing/2014/main" id="{52C6AF2D-5DC0-C4DD-D090-947E3FECA003}"/>
              </a:ext>
            </a:extLst>
          </p:cNvPr>
          <p:cNvGrpSpPr/>
          <p:nvPr/>
        </p:nvGrpSpPr>
        <p:grpSpPr>
          <a:xfrm rot="19663160">
            <a:off x="1070408" y="3303814"/>
            <a:ext cx="186513" cy="110111"/>
            <a:chOff x="2134605" y="2890963"/>
            <a:chExt cx="509172" cy="294412"/>
          </a:xfrm>
        </p:grpSpPr>
        <p:sp>
          <p:nvSpPr>
            <p:cNvPr id="273" name="Oval 272">
              <a:extLst>
                <a:ext uri="{FF2B5EF4-FFF2-40B4-BE49-F238E27FC236}">
                  <a16:creationId xmlns:a16="http://schemas.microsoft.com/office/drawing/2014/main" id="{287A3D76-96F5-97E4-7BC9-D493AC0B1F75}"/>
                </a:ext>
              </a:extLst>
            </p:cNvPr>
            <p:cNvSpPr/>
            <p:nvPr/>
          </p:nvSpPr>
          <p:spPr>
            <a:xfrm>
              <a:off x="2134605" y="2896431"/>
              <a:ext cx="290689" cy="2889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4" name="Oval 273">
              <a:extLst>
                <a:ext uri="{FF2B5EF4-FFF2-40B4-BE49-F238E27FC236}">
                  <a16:creationId xmlns:a16="http://schemas.microsoft.com/office/drawing/2014/main" id="{EBA72A2E-C511-3536-AAE9-EB52C5911EC2}"/>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75" name="Group 274">
            <a:extLst>
              <a:ext uri="{FF2B5EF4-FFF2-40B4-BE49-F238E27FC236}">
                <a16:creationId xmlns:a16="http://schemas.microsoft.com/office/drawing/2014/main" id="{05065724-A646-F985-1F80-DF969FE7EB57}"/>
              </a:ext>
            </a:extLst>
          </p:cNvPr>
          <p:cNvGrpSpPr/>
          <p:nvPr/>
        </p:nvGrpSpPr>
        <p:grpSpPr>
          <a:xfrm rot="19663160">
            <a:off x="753463" y="3326803"/>
            <a:ext cx="186513" cy="110111"/>
            <a:chOff x="2134605" y="2890963"/>
            <a:chExt cx="509172" cy="294412"/>
          </a:xfrm>
        </p:grpSpPr>
        <p:sp>
          <p:nvSpPr>
            <p:cNvPr id="276" name="Oval 275">
              <a:extLst>
                <a:ext uri="{FF2B5EF4-FFF2-40B4-BE49-F238E27FC236}">
                  <a16:creationId xmlns:a16="http://schemas.microsoft.com/office/drawing/2014/main" id="{F745899A-39A0-CD4B-AF53-FFB383282460}"/>
                </a:ext>
              </a:extLst>
            </p:cNvPr>
            <p:cNvSpPr/>
            <p:nvPr/>
          </p:nvSpPr>
          <p:spPr>
            <a:xfrm>
              <a:off x="2134605" y="2896431"/>
              <a:ext cx="290689" cy="2889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7" name="Oval 276">
              <a:extLst>
                <a:ext uri="{FF2B5EF4-FFF2-40B4-BE49-F238E27FC236}">
                  <a16:creationId xmlns:a16="http://schemas.microsoft.com/office/drawing/2014/main" id="{FE34509A-3B1C-B6EE-3A51-2D56F6DF66D7}"/>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78" name="Group 277">
            <a:extLst>
              <a:ext uri="{FF2B5EF4-FFF2-40B4-BE49-F238E27FC236}">
                <a16:creationId xmlns:a16="http://schemas.microsoft.com/office/drawing/2014/main" id="{1F85A8E2-1DF4-972D-9377-C39D442D6AA1}"/>
              </a:ext>
            </a:extLst>
          </p:cNvPr>
          <p:cNvGrpSpPr/>
          <p:nvPr/>
        </p:nvGrpSpPr>
        <p:grpSpPr>
          <a:xfrm rot="9496121">
            <a:off x="1336986" y="4846510"/>
            <a:ext cx="239547" cy="213321"/>
            <a:chOff x="2002547" y="2643281"/>
            <a:chExt cx="866925" cy="756119"/>
          </a:xfrm>
        </p:grpSpPr>
        <p:sp>
          <p:nvSpPr>
            <p:cNvPr id="279" name="Oval 278">
              <a:extLst>
                <a:ext uri="{FF2B5EF4-FFF2-40B4-BE49-F238E27FC236}">
                  <a16:creationId xmlns:a16="http://schemas.microsoft.com/office/drawing/2014/main" id="{09DC417E-3AAD-52B9-E9AD-F7E9232709EE}"/>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0" name="Oval 279">
              <a:extLst>
                <a:ext uri="{FF2B5EF4-FFF2-40B4-BE49-F238E27FC236}">
                  <a16:creationId xmlns:a16="http://schemas.microsoft.com/office/drawing/2014/main" id="{F6084FD8-D20B-DDEA-21C2-2119D86959AD}"/>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1" name="Oval 280">
              <a:extLst>
                <a:ext uri="{FF2B5EF4-FFF2-40B4-BE49-F238E27FC236}">
                  <a16:creationId xmlns:a16="http://schemas.microsoft.com/office/drawing/2014/main" id="{00A1BB6F-7254-3EA3-5931-D450ADC866DE}"/>
                </a:ext>
              </a:extLst>
            </p:cNvPr>
            <p:cNvSpPr/>
            <p:nvPr/>
          </p:nvSpPr>
          <p:spPr>
            <a:xfrm>
              <a:off x="2365745" y="2898699"/>
              <a:ext cx="503727" cy="50070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82" name="Group 281">
            <a:extLst>
              <a:ext uri="{FF2B5EF4-FFF2-40B4-BE49-F238E27FC236}">
                <a16:creationId xmlns:a16="http://schemas.microsoft.com/office/drawing/2014/main" id="{0B4F682B-52CC-ABB6-77D2-EEE782326123}"/>
              </a:ext>
            </a:extLst>
          </p:cNvPr>
          <p:cNvGrpSpPr/>
          <p:nvPr/>
        </p:nvGrpSpPr>
        <p:grpSpPr>
          <a:xfrm rot="9496121">
            <a:off x="1657717" y="4525719"/>
            <a:ext cx="239547" cy="213321"/>
            <a:chOff x="2002547" y="2643281"/>
            <a:chExt cx="866925" cy="756119"/>
          </a:xfrm>
        </p:grpSpPr>
        <p:sp>
          <p:nvSpPr>
            <p:cNvPr id="283" name="Oval 282">
              <a:extLst>
                <a:ext uri="{FF2B5EF4-FFF2-40B4-BE49-F238E27FC236}">
                  <a16:creationId xmlns:a16="http://schemas.microsoft.com/office/drawing/2014/main" id="{0C264896-F31B-FF1D-2EDF-87AE51E9D2AB}"/>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4" name="Oval 283">
              <a:extLst>
                <a:ext uri="{FF2B5EF4-FFF2-40B4-BE49-F238E27FC236}">
                  <a16:creationId xmlns:a16="http://schemas.microsoft.com/office/drawing/2014/main" id="{15685FD7-DAB4-3A3A-5102-889A6A43A7D7}"/>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5" name="Oval 284">
              <a:extLst>
                <a:ext uri="{FF2B5EF4-FFF2-40B4-BE49-F238E27FC236}">
                  <a16:creationId xmlns:a16="http://schemas.microsoft.com/office/drawing/2014/main" id="{F94E157D-9081-BCE4-EA86-AF9F6658B1E6}"/>
                </a:ext>
              </a:extLst>
            </p:cNvPr>
            <p:cNvSpPr/>
            <p:nvPr/>
          </p:nvSpPr>
          <p:spPr>
            <a:xfrm>
              <a:off x="2365745" y="2898699"/>
              <a:ext cx="503727" cy="50070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239" name="Oval 238">
            <a:extLst>
              <a:ext uri="{FF2B5EF4-FFF2-40B4-BE49-F238E27FC236}">
                <a16:creationId xmlns:a16="http://schemas.microsoft.com/office/drawing/2014/main" id="{36166D0F-FBEB-6FDF-0841-CBB4E8800603}"/>
              </a:ext>
            </a:extLst>
          </p:cNvPr>
          <p:cNvSpPr/>
          <p:nvPr/>
        </p:nvSpPr>
        <p:spPr>
          <a:xfrm>
            <a:off x="8812014" y="5262303"/>
            <a:ext cx="482357" cy="482357"/>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0" name="Oval 239">
            <a:extLst>
              <a:ext uri="{FF2B5EF4-FFF2-40B4-BE49-F238E27FC236}">
                <a16:creationId xmlns:a16="http://schemas.microsoft.com/office/drawing/2014/main" id="{C366AC3B-B94B-5D7A-7EE9-6A1FB7F9DB74}"/>
              </a:ext>
            </a:extLst>
          </p:cNvPr>
          <p:cNvSpPr/>
          <p:nvPr/>
        </p:nvSpPr>
        <p:spPr>
          <a:xfrm>
            <a:off x="8977879" y="4650762"/>
            <a:ext cx="405279" cy="405279"/>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3" name="Oval 242">
            <a:extLst>
              <a:ext uri="{FF2B5EF4-FFF2-40B4-BE49-F238E27FC236}">
                <a16:creationId xmlns:a16="http://schemas.microsoft.com/office/drawing/2014/main" id="{9F81A4CA-30F2-899C-48B1-48DEE4FBB13C}"/>
              </a:ext>
            </a:extLst>
          </p:cNvPr>
          <p:cNvSpPr/>
          <p:nvPr/>
        </p:nvSpPr>
        <p:spPr>
          <a:xfrm>
            <a:off x="8984848" y="3885227"/>
            <a:ext cx="344690" cy="34469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5" name="Oval 244">
            <a:extLst>
              <a:ext uri="{FF2B5EF4-FFF2-40B4-BE49-F238E27FC236}">
                <a16:creationId xmlns:a16="http://schemas.microsoft.com/office/drawing/2014/main" id="{66561BAB-0D23-CA4C-8C60-16E90850C9D0}"/>
              </a:ext>
            </a:extLst>
          </p:cNvPr>
          <p:cNvSpPr/>
          <p:nvPr/>
        </p:nvSpPr>
        <p:spPr>
          <a:xfrm>
            <a:off x="8817238" y="2664718"/>
            <a:ext cx="826883" cy="82688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6" name="Oval 245">
            <a:extLst>
              <a:ext uri="{FF2B5EF4-FFF2-40B4-BE49-F238E27FC236}">
                <a16:creationId xmlns:a16="http://schemas.microsoft.com/office/drawing/2014/main" id="{6D62796F-7882-A144-D2B0-F421BBA073CF}"/>
              </a:ext>
            </a:extLst>
          </p:cNvPr>
          <p:cNvSpPr/>
          <p:nvPr/>
        </p:nvSpPr>
        <p:spPr>
          <a:xfrm>
            <a:off x="8890803" y="1869230"/>
            <a:ext cx="629301" cy="62930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grpSp>
        <p:nvGrpSpPr>
          <p:cNvPr id="6" name="Group 5">
            <a:extLst>
              <a:ext uri="{FF2B5EF4-FFF2-40B4-BE49-F238E27FC236}">
                <a16:creationId xmlns:a16="http://schemas.microsoft.com/office/drawing/2014/main" id="{CDF670A9-20BD-8076-AF3E-00927177FBC6}"/>
              </a:ext>
            </a:extLst>
          </p:cNvPr>
          <p:cNvGrpSpPr/>
          <p:nvPr/>
        </p:nvGrpSpPr>
        <p:grpSpPr>
          <a:xfrm rot="19663160">
            <a:off x="9269693" y="2500683"/>
            <a:ext cx="234885" cy="173401"/>
            <a:chOff x="2002547" y="2716275"/>
            <a:chExt cx="641230" cy="463634"/>
          </a:xfrm>
        </p:grpSpPr>
        <p:sp>
          <p:nvSpPr>
            <p:cNvPr id="7" name="Oval 6">
              <a:extLst>
                <a:ext uri="{FF2B5EF4-FFF2-40B4-BE49-F238E27FC236}">
                  <a16:creationId xmlns:a16="http://schemas.microsoft.com/office/drawing/2014/main" id="{B977364E-6716-A6AC-18FB-59BDFDB0F2BF}"/>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Oval 7">
              <a:extLst>
                <a:ext uri="{FF2B5EF4-FFF2-40B4-BE49-F238E27FC236}">
                  <a16:creationId xmlns:a16="http://schemas.microsoft.com/office/drawing/2014/main" id="{CDAC68EB-EDAC-9E89-7EE0-23A74DA48870}"/>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Oval 8">
              <a:extLst>
                <a:ext uri="{FF2B5EF4-FFF2-40B4-BE49-F238E27FC236}">
                  <a16:creationId xmlns:a16="http://schemas.microsoft.com/office/drawing/2014/main" id="{EC811156-784D-883A-7D69-89396390F6C4}"/>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0" name="Group 9">
            <a:extLst>
              <a:ext uri="{FF2B5EF4-FFF2-40B4-BE49-F238E27FC236}">
                <a16:creationId xmlns:a16="http://schemas.microsoft.com/office/drawing/2014/main" id="{283B0425-A26F-ABA1-68A4-88EFF4E591E7}"/>
              </a:ext>
            </a:extLst>
          </p:cNvPr>
          <p:cNvGrpSpPr/>
          <p:nvPr/>
        </p:nvGrpSpPr>
        <p:grpSpPr>
          <a:xfrm rot="19663160">
            <a:off x="9167380" y="3537805"/>
            <a:ext cx="234885" cy="173401"/>
            <a:chOff x="2002547" y="2716275"/>
            <a:chExt cx="641230" cy="463634"/>
          </a:xfrm>
        </p:grpSpPr>
        <p:sp>
          <p:nvSpPr>
            <p:cNvPr id="11" name="Oval 10">
              <a:extLst>
                <a:ext uri="{FF2B5EF4-FFF2-40B4-BE49-F238E27FC236}">
                  <a16:creationId xmlns:a16="http://schemas.microsoft.com/office/drawing/2014/main" id="{462D9705-346A-7AA0-B662-96FF5560E4CA}"/>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Oval 11">
              <a:extLst>
                <a:ext uri="{FF2B5EF4-FFF2-40B4-BE49-F238E27FC236}">
                  <a16:creationId xmlns:a16="http://schemas.microsoft.com/office/drawing/2014/main" id="{81B7C037-DB3E-18B2-AA77-570FA4F5CC81}"/>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Oval 12">
              <a:extLst>
                <a:ext uri="{FF2B5EF4-FFF2-40B4-BE49-F238E27FC236}">
                  <a16:creationId xmlns:a16="http://schemas.microsoft.com/office/drawing/2014/main" id="{3F8DC2EE-FC5C-DB4D-9F8C-AF0995F9F566}"/>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4" name="Group 13">
            <a:extLst>
              <a:ext uri="{FF2B5EF4-FFF2-40B4-BE49-F238E27FC236}">
                <a16:creationId xmlns:a16="http://schemas.microsoft.com/office/drawing/2014/main" id="{D5787A7F-0846-A8B7-A2F5-416DD057E83C}"/>
              </a:ext>
            </a:extLst>
          </p:cNvPr>
          <p:cNvGrpSpPr/>
          <p:nvPr/>
        </p:nvGrpSpPr>
        <p:grpSpPr>
          <a:xfrm rot="19663160">
            <a:off x="9216610" y="4317642"/>
            <a:ext cx="234885" cy="173401"/>
            <a:chOff x="2002547" y="2716275"/>
            <a:chExt cx="641230" cy="463634"/>
          </a:xfrm>
        </p:grpSpPr>
        <p:sp>
          <p:nvSpPr>
            <p:cNvPr id="15" name="Oval 14">
              <a:extLst>
                <a:ext uri="{FF2B5EF4-FFF2-40B4-BE49-F238E27FC236}">
                  <a16:creationId xmlns:a16="http://schemas.microsoft.com/office/drawing/2014/main" id="{D2AB3281-0626-BD85-EA82-76E23193E57C}"/>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Oval 15">
              <a:extLst>
                <a:ext uri="{FF2B5EF4-FFF2-40B4-BE49-F238E27FC236}">
                  <a16:creationId xmlns:a16="http://schemas.microsoft.com/office/drawing/2014/main" id="{8DB9E530-042E-FB4A-83F9-A0B1A99B68BF}"/>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Oval 16">
              <a:extLst>
                <a:ext uri="{FF2B5EF4-FFF2-40B4-BE49-F238E27FC236}">
                  <a16:creationId xmlns:a16="http://schemas.microsoft.com/office/drawing/2014/main" id="{6DBF949D-5464-7768-1643-447667E5620A}"/>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8" name="Group 17">
            <a:extLst>
              <a:ext uri="{FF2B5EF4-FFF2-40B4-BE49-F238E27FC236}">
                <a16:creationId xmlns:a16="http://schemas.microsoft.com/office/drawing/2014/main" id="{D945611C-6270-6A23-D9CA-B7A834666ED0}"/>
              </a:ext>
            </a:extLst>
          </p:cNvPr>
          <p:cNvGrpSpPr/>
          <p:nvPr/>
        </p:nvGrpSpPr>
        <p:grpSpPr>
          <a:xfrm rot="19663160">
            <a:off x="9142148" y="5105364"/>
            <a:ext cx="234885" cy="173401"/>
            <a:chOff x="2002547" y="2716275"/>
            <a:chExt cx="641230" cy="463634"/>
          </a:xfrm>
        </p:grpSpPr>
        <p:sp>
          <p:nvSpPr>
            <p:cNvPr id="19" name="Oval 18">
              <a:extLst>
                <a:ext uri="{FF2B5EF4-FFF2-40B4-BE49-F238E27FC236}">
                  <a16:creationId xmlns:a16="http://schemas.microsoft.com/office/drawing/2014/main" id="{8FA95519-3D3C-B7A9-0D1F-7B99B591BBA1}"/>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Oval 19">
              <a:extLst>
                <a:ext uri="{FF2B5EF4-FFF2-40B4-BE49-F238E27FC236}">
                  <a16:creationId xmlns:a16="http://schemas.microsoft.com/office/drawing/2014/main" id="{7917E66A-53C4-ABE0-5EDF-CF6A7DA973DD}"/>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Oval 20">
              <a:extLst>
                <a:ext uri="{FF2B5EF4-FFF2-40B4-BE49-F238E27FC236}">
                  <a16:creationId xmlns:a16="http://schemas.microsoft.com/office/drawing/2014/main" id="{31320D12-370E-EB4B-DE00-00E8BB0BCCCA}"/>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2" name="Group 21">
            <a:extLst>
              <a:ext uri="{FF2B5EF4-FFF2-40B4-BE49-F238E27FC236}">
                <a16:creationId xmlns:a16="http://schemas.microsoft.com/office/drawing/2014/main" id="{3263FC4E-CF9C-C9E6-0D88-C8FF5C2EB370}"/>
              </a:ext>
            </a:extLst>
          </p:cNvPr>
          <p:cNvGrpSpPr/>
          <p:nvPr/>
        </p:nvGrpSpPr>
        <p:grpSpPr>
          <a:xfrm>
            <a:off x="8805334" y="2525468"/>
            <a:ext cx="219990" cy="138953"/>
            <a:chOff x="8154659" y="2171885"/>
            <a:chExt cx="219990" cy="138953"/>
          </a:xfrm>
        </p:grpSpPr>
        <p:grpSp>
          <p:nvGrpSpPr>
            <p:cNvPr id="23" name="Group 22">
              <a:extLst>
                <a:ext uri="{FF2B5EF4-FFF2-40B4-BE49-F238E27FC236}">
                  <a16:creationId xmlns:a16="http://schemas.microsoft.com/office/drawing/2014/main" id="{5FD1C2B6-C870-A67C-EFCC-EDAE74A1F644}"/>
                </a:ext>
              </a:extLst>
            </p:cNvPr>
            <p:cNvGrpSpPr/>
            <p:nvPr/>
          </p:nvGrpSpPr>
          <p:grpSpPr>
            <a:xfrm rot="9496121">
              <a:off x="8213072" y="2171885"/>
              <a:ext cx="161577" cy="138953"/>
              <a:chOff x="2002547" y="2643281"/>
              <a:chExt cx="584749" cy="492522"/>
            </a:xfrm>
          </p:grpSpPr>
          <p:sp>
            <p:nvSpPr>
              <p:cNvPr id="25" name="Oval 24">
                <a:extLst>
                  <a:ext uri="{FF2B5EF4-FFF2-40B4-BE49-F238E27FC236}">
                    <a16:creationId xmlns:a16="http://schemas.microsoft.com/office/drawing/2014/main" id="{2EAC6711-8DF4-9764-7EB6-16F6EB91C85E}"/>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Oval 25">
                <a:extLst>
                  <a:ext uri="{FF2B5EF4-FFF2-40B4-BE49-F238E27FC236}">
                    <a16:creationId xmlns:a16="http://schemas.microsoft.com/office/drawing/2014/main" id="{2FDD9392-7C8A-CF33-1115-1DE36F6F4885}"/>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24" name="Oval 23">
              <a:extLst>
                <a:ext uri="{FF2B5EF4-FFF2-40B4-BE49-F238E27FC236}">
                  <a16:creationId xmlns:a16="http://schemas.microsoft.com/office/drawing/2014/main" id="{5907334C-0084-594B-04D2-A445CE043039}"/>
                </a:ext>
              </a:extLst>
            </p:cNvPr>
            <p:cNvSpPr/>
            <p:nvPr/>
          </p:nvSpPr>
          <p:spPr>
            <a:xfrm rot="9496121">
              <a:off x="8154659" y="2200520"/>
              <a:ext cx="80323" cy="81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7" name="Group 26">
            <a:extLst>
              <a:ext uri="{FF2B5EF4-FFF2-40B4-BE49-F238E27FC236}">
                <a16:creationId xmlns:a16="http://schemas.microsoft.com/office/drawing/2014/main" id="{99114DD6-CBB5-5EF9-D359-9C1EE104352F}"/>
              </a:ext>
            </a:extLst>
          </p:cNvPr>
          <p:cNvGrpSpPr/>
          <p:nvPr/>
        </p:nvGrpSpPr>
        <p:grpSpPr>
          <a:xfrm>
            <a:off x="8780291" y="3805639"/>
            <a:ext cx="219990" cy="138953"/>
            <a:chOff x="8154659" y="2171885"/>
            <a:chExt cx="219990" cy="138953"/>
          </a:xfrm>
        </p:grpSpPr>
        <p:grpSp>
          <p:nvGrpSpPr>
            <p:cNvPr id="28" name="Group 27">
              <a:extLst>
                <a:ext uri="{FF2B5EF4-FFF2-40B4-BE49-F238E27FC236}">
                  <a16:creationId xmlns:a16="http://schemas.microsoft.com/office/drawing/2014/main" id="{405F555F-79D3-7BE5-C975-3DE208974859}"/>
                </a:ext>
              </a:extLst>
            </p:cNvPr>
            <p:cNvGrpSpPr/>
            <p:nvPr/>
          </p:nvGrpSpPr>
          <p:grpSpPr>
            <a:xfrm rot="9496121">
              <a:off x="8213072" y="2171885"/>
              <a:ext cx="161577" cy="138953"/>
              <a:chOff x="2002547" y="2643281"/>
              <a:chExt cx="584749" cy="492522"/>
            </a:xfrm>
          </p:grpSpPr>
          <p:sp>
            <p:nvSpPr>
              <p:cNvPr id="30" name="Oval 29">
                <a:extLst>
                  <a:ext uri="{FF2B5EF4-FFF2-40B4-BE49-F238E27FC236}">
                    <a16:creationId xmlns:a16="http://schemas.microsoft.com/office/drawing/2014/main" id="{392F360C-B3B1-7F14-99A3-F2F9C19E9253}"/>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Oval 30">
                <a:extLst>
                  <a:ext uri="{FF2B5EF4-FFF2-40B4-BE49-F238E27FC236}">
                    <a16:creationId xmlns:a16="http://schemas.microsoft.com/office/drawing/2014/main" id="{54A770C6-F655-6D3C-B3D6-5F45A332E7C9}"/>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29" name="Oval 28">
              <a:extLst>
                <a:ext uri="{FF2B5EF4-FFF2-40B4-BE49-F238E27FC236}">
                  <a16:creationId xmlns:a16="http://schemas.microsoft.com/office/drawing/2014/main" id="{2C4168C4-DA3C-1594-CD1D-0CE38D48D4CC}"/>
                </a:ext>
              </a:extLst>
            </p:cNvPr>
            <p:cNvSpPr/>
            <p:nvPr/>
          </p:nvSpPr>
          <p:spPr>
            <a:xfrm rot="9496121">
              <a:off x="8154659" y="2200520"/>
              <a:ext cx="80323" cy="81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32" name="Group 31">
            <a:extLst>
              <a:ext uri="{FF2B5EF4-FFF2-40B4-BE49-F238E27FC236}">
                <a16:creationId xmlns:a16="http://schemas.microsoft.com/office/drawing/2014/main" id="{7A44CE0D-17B8-C140-391B-79077760ACF5}"/>
              </a:ext>
            </a:extLst>
          </p:cNvPr>
          <p:cNvGrpSpPr/>
          <p:nvPr/>
        </p:nvGrpSpPr>
        <p:grpSpPr>
          <a:xfrm>
            <a:off x="8890803" y="3455025"/>
            <a:ext cx="219990" cy="138953"/>
            <a:chOff x="8154659" y="2171885"/>
            <a:chExt cx="219990" cy="138953"/>
          </a:xfrm>
        </p:grpSpPr>
        <p:grpSp>
          <p:nvGrpSpPr>
            <p:cNvPr id="33" name="Group 32">
              <a:extLst>
                <a:ext uri="{FF2B5EF4-FFF2-40B4-BE49-F238E27FC236}">
                  <a16:creationId xmlns:a16="http://schemas.microsoft.com/office/drawing/2014/main" id="{7CE41B12-BD8B-1DA7-1A42-68B4DD208D5F}"/>
                </a:ext>
              </a:extLst>
            </p:cNvPr>
            <p:cNvGrpSpPr/>
            <p:nvPr/>
          </p:nvGrpSpPr>
          <p:grpSpPr>
            <a:xfrm rot="9496121">
              <a:off x="8213072" y="2171885"/>
              <a:ext cx="161577" cy="138953"/>
              <a:chOff x="2002547" y="2643281"/>
              <a:chExt cx="584749" cy="492522"/>
            </a:xfrm>
          </p:grpSpPr>
          <p:sp>
            <p:nvSpPr>
              <p:cNvPr id="35" name="Oval 34">
                <a:extLst>
                  <a:ext uri="{FF2B5EF4-FFF2-40B4-BE49-F238E27FC236}">
                    <a16:creationId xmlns:a16="http://schemas.microsoft.com/office/drawing/2014/main" id="{B3187693-3919-F522-F4E6-EA7DC340C7B7}"/>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Oval 35">
                <a:extLst>
                  <a:ext uri="{FF2B5EF4-FFF2-40B4-BE49-F238E27FC236}">
                    <a16:creationId xmlns:a16="http://schemas.microsoft.com/office/drawing/2014/main" id="{2F61719C-5929-3D0D-141C-8CF84118C4B1}"/>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34" name="Oval 33">
              <a:extLst>
                <a:ext uri="{FF2B5EF4-FFF2-40B4-BE49-F238E27FC236}">
                  <a16:creationId xmlns:a16="http://schemas.microsoft.com/office/drawing/2014/main" id="{3108E05A-6C6E-91C3-0768-8816CEE3A78E}"/>
                </a:ext>
              </a:extLst>
            </p:cNvPr>
            <p:cNvSpPr/>
            <p:nvPr/>
          </p:nvSpPr>
          <p:spPr>
            <a:xfrm rot="9496121">
              <a:off x="8154659" y="2200520"/>
              <a:ext cx="80323" cy="81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37" name="Group 36">
            <a:extLst>
              <a:ext uri="{FF2B5EF4-FFF2-40B4-BE49-F238E27FC236}">
                <a16:creationId xmlns:a16="http://schemas.microsoft.com/office/drawing/2014/main" id="{92EFBB8D-3BA4-2201-9329-43A1C2C3DB19}"/>
              </a:ext>
            </a:extLst>
          </p:cNvPr>
          <p:cNvGrpSpPr/>
          <p:nvPr/>
        </p:nvGrpSpPr>
        <p:grpSpPr>
          <a:xfrm>
            <a:off x="8717368" y="4783924"/>
            <a:ext cx="219990" cy="138953"/>
            <a:chOff x="8154659" y="2171885"/>
            <a:chExt cx="219990" cy="138953"/>
          </a:xfrm>
        </p:grpSpPr>
        <p:grpSp>
          <p:nvGrpSpPr>
            <p:cNvPr id="38" name="Group 37">
              <a:extLst>
                <a:ext uri="{FF2B5EF4-FFF2-40B4-BE49-F238E27FC236}">
                  <a16:creationId xmlns:a16="http://schemas.microsoft.com/office/drawing/2014/main" id="{7D50CA90-982E-9E64-AEF3-6303A917103D}"/>
                </a:ext>
              </a:extLst>
            </p:cNvPr>
            <p:cNvGrpSpPr/>
            <p:nvPr/>
          </p:nvGrpSpPr>
          <p:grpSpPr>
            <a:xfrm rot="9496121">
              <a:off x="8213072" y="2171885"/>
              <a:ext cx="161577" cy="138953"/>
              <a:chOff x="2002547" y="2643281"/>
              <a:chExt cx="584749" cy="492522"/>
            </a:xfrm>
          </p:grpSpPr>
          <p:sp>
            <p:nvSpPr>
              <p:cNvPr id="40" name="Oval 39">
                <a:extLst>
                  <a:ext uri="{FF2B5EF4-FFF2-40B4-BE49-F238E27FC236}">
                    <a16:creationId xmlns:a16="http://schemas.microsoft.com/office/drawing/2014/main" id="{367117FC-733E-9B53-E29E-DE5C62D383D1}"/>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Oval 40">
                <a:extLst>
                  <a:ext uri="{FF2B5EF4-FFF2-40B4-BE49-F238E27FC236}">
                    <a16:creationId xmlns:a16="http://schemas.microsoft.com/office/drawing/2014/main" id="{63A55A3E-E782-1153-FE17-2E106F172171}"/>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39" name="Oval 38">
              <a:extLst>
                <a:ext uri="{FF2B5EF4-FFF2-40B4-BE49-F238E27FC236}">
                  <a16:creationId xmlns:a16="http://schemas.microsoft.com/office/drawing/2014/main" id="{17C64B0B-0ADF-F21A-F24A-3A4841F15914}"/>
                </a:ext>
              </a:extLst>
            </p:cNvPr>
            <p:cNvSpPr/>
            <p:nvPr/>
          </p:nvSpPr>
          <p:spPr>
            <a:xfrm rot="9496121">
              <a:off x="8154659" y="2200520"/>
              <a:ext cx="80323" cy="81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42" name="Group 41">
            <a:extLst>
              <a:ext uri="{FF2B5EF4-FFF2-40B4-BE49-F238E27FC236}">
                <a16:creationId xmlns:a16="http://schemas.microsoft.com/office/drawing/2014/main" id="{36ECEAF5-FC60-936E-D676-B70B6F677132}"/>
              </a:ext>
            </a:extLst>
          </p:cNvPr>
          <p:cNvGrpSpPr/>
          <p:nvPr/>
        </p:nvGrpSpPr>
        <p:grpSpPr>
          <a:xfrm>
            <a:off x="8585876" y="5270823"/>
            <a:ext cx="219990" cy="138953"/>
            <a:chOff x="8154659" y="2171885"/>
            <a:chExt cx="219990" cy="138953"/>
          </a:xfrm>
        </p:grpSpPr>
        <p:grpSp>
          <p:nvGrpSpPr>
            <p:cNvPr id="43" name="Group 42">
              <a:extLst>
                <a:ext uri="{FF2B5EF4-FFF2-40B4-BE49-F238E27FC236}">
                  <a16:creationId xmlns:a16="http://schemas.microsoft.com/office/drawing/2014/main" id="{04786BC5-24AB-5CAE-D4B7-3B7F6E34A87E}"/>
                </a:ext>
              </a:extLst>
            </p:cNvPr>
            <p:cNvGrpSpPr/>
            <p:nvPr/>
          </p:nvGrpSpPr>
          <p:grpSpPr>
            <a:xfrm rot="9496121">
              <a:off x="8213072" y="2171885"/>
              <a:ext cx="161577" cy="138953"/>
              <a:chOff x="2002547" y="2643281"/>
              <a:chExt cx="584749" cy="492522"/>
            </a:xfrm>
          </p:grpSpPr>
          <p:sp>
            <p:nvSpPr>
              <p:cNvPr id="45" name="Oval 44">
                <a:extLst>
                  <a:ext uri="{FF2B5EF4-FFF2-40B4-BE49-F238E27FC236}">
                    <a16:creationId xmlns:a16="http://schemas.microsoft.com/office/drawing/2014/main" id="{C38163F8-6075-F276-03F9-A435ED7DF57F}"/>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Oval 45">
                <a:extLst>
                  <a:ext uri="{FF2B5EF4-FFF2-40B4-BE49-F238E27FC236}">
                    <a16:creationId xmlns:a16="http://schemas.microsoft.com/office/drawing/2014/main" id="{1A8197CD-F9AD-153C-34D1-E363BB187E2B}"/>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44" name="Oval 43">
              <a:extLst>
                <a:ext uri="{FF2B5EF4-FFF2-40B4-BE49-F238E27FC236}">
                  <a16:creationId xmlns:a16="http://schemas.microsoft.com/office/drawing/2014/main" id="{5FF61419-3850-479D-B872-EA8D390DE306}"/>
                </a:ext>
              </a:extLst>
            </p:cNvPr>
            <p:cNvSpPr/>
            <p:nvPr/>
          </p:nvSpPr>
          <p:spPr>
            <a:xfrm rot="9496121">
              <a:off x="8154659" y="2200520"/>
              <a:ext cx="80323" cy="81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47" name="Group 46">
            <a:extLst>
              <a:ext uri="{FF2B5EF4-FFF2-40B4-BE49-F238E27FC236}">
                <a16:creationId xmlns:a16="http://schemas.microsoft.com/office/drawing/2014/main" id="{7AB4698E-1A13-728C-0939-AB288F8F91EB}"/>
              </a:ext>
            </a:extLst>
          </p:cNvPr>
          <p:cNvGrpSpPr/>
          <p:nvPr/>
        </p:nvGrpSpPr>
        <p:grpSpPr>
          <a:xfrm>
            <a:off x="8899334" y="4290798"/>
            <a:ext cx="219990" cy="138953"/>
            <a:chOff x="8154659" y="2171885"/>
            <a:chExt cx="219990" cy="138953"/>
          </a:xfrm>
        </p:grpSpPr>
        <p:grpSp>
          <p:nvGrpSpPr>
            <p:cNvPr id="48" name="Group 47">
              <a:extLst>
                <a:ext uri="{FF2B5EF4-FFF2-40B4-BE49-F238E27FC236}">
                  <a16:creationId xmlns:a16="http://schemas.microsoft.com/office/drawing/2014/main" id="{47B66AE9-3C0B-D78B-4E05-E36DD1264FFA}"/>
                </a:ext>
              </a:extLst>
            </p:cNvPr>
            <p:cNvGrpSpPr/>
            <p:nvPr/>
          </p:nvGrpSpPr>
          <p:grpSpPr>
            <a:xfrm rot="9496121">
              <a:off x="8213072" y="2171885"/>
              <a:ext cx="161577" cy="138953"/>
              <a:chOff x="2002547" y="2643281"/>
              <a:chExt cx="584749" cy="492522"/>
            </a:xfrm>
          </p:grpSpPr>
          <p:sp>
            <p:nvSpPr>
              <p:cNvPr id="50" name="Oval 49">
                <a:extLst>
                  <a:ext uri="{FF2B5EF4-FFF2-40B4-BE49-F238E27FC236}">
                    <a16:creationId xmlns:a16="http://schemas.microsoft.com/office/drawing/2014/main" id="{2D022091-807F-4CE1-1E8B-81D3CA715694}"/>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Oval 50">
                <a:extLst>
                  <a:ext uri="{FF2B5EF4-FFF2-40B4-BE49-F238E27FC236}">
                    <a16:creationId xmlns:a16="http://schemas.microsoft.com/office/drawing/2014/main" id="{C01FAB0F-6E0E-CA64-895C-F509063C21B1}"/>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49" name="Oval 48">
              <a:extLst>
                <a:ext uri="{FF2B5EF4-FFF2-40B4-BE49-F238E27FC236}">
                  <a16:creationId xmlns:a16="http://schemas.microsoft.com/office/drawing/2014/main" id="{6B5AC9F5-3363-A91E-8D69-94974EFBFAA3}"/>
                </a:ext>
              </a:extLst>
            </p:cNvPr>
            <p:cNvSpPr/>
            <p:nvPr/>
          </p:nvSpPr>
          <p:spPr>
            <a:xfrm rot="9496121">
              <a:off x="8154659" y="2200520"/>
              <a:ext cx="80323" cy="81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58" name="Oval 57">
            <a:extLst>
              <a:ext uri="{FF2B5EF4-FFF2-40B4-BE49-F238E27FC236}">
                <a16:creationId xmlns:a16="http://schemas.microsoft.com/office/drawing/2014/main" id="{444D5C5C-8ABF-ED4A-2637-5C785F3C1397}"/>
              </a:ext>
            </a:extLst>
          </p:cNvPr>
          <p:cNvSpPr/>
          <p:nvPr/>
        </p:nvSpPr>
        <p:spPr>
          <a:xfrm rot="9496121">
            <a:off x="8666378" y="4125237"/>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9" name="Oval 58">
            <a:extLst>
              <a:ext uri="{FF2B5EF4-FFF2-40B4-BE49-F238E27FC236}">
                <a16:creationId xmlns:a16="http://schemas.microsoft.com/office/drawing/2014/main" id="{266AEE49-6B0E-9163-EA41-55B50FAE7620}"/>
              </a:ext>
            </a:extLst>
          </p:cNvPr>
          <p:cNvSpPr/>
          <p:nvPr/>
        </p:nvSpPr>
        <p:spPr>
          <a:xfrm rot="9496121">
            <a:off x="8613528" y="2954198"/>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0" name="Oval 59">
            <a:extLst>
              <a:ext uri="{FF2B5EF4-FFF2-40B4-BE49-F238E27FC236}">
                <a16:creationId xmlns:a16="http://schemas.microsoft.com/office/drawing/2014/main" id="{28A240C4-979A-936D-9FF0-D2E66DE066AF}"/>
              </a:ext>
            </a:extLst>
          </p:cNvPr>
          <p:cNvSpPr/>
          <p:nvPr/>
        </p:nvSpPr>
        <p:spPr>
          <a:xfrm rot="9496121">
            <a:off x="8655107" y="5596722"/>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1" name="Oval 60">
            <a:extLst>
              <a:ext uri="{FF2B5EF4-FFF2-40B4-BE49-F238E27FC236}">
                <a16:creationId xmlns:a16="http://schemas.microsoft.com/office/drawing/2014/main" id="{84888A9A-8C1C-94F4-6320-C53571613ADF}"/>
              </a:ext>
            </a:extLst>
          </p:cNvPr>
          <p:cNvSpPr/>
          <p:nvPr/>
        </p:nvSpPr>
        <p:spPr>
          <a:xfrm rot="9496121">
            <a:off x="8661630" y="3539717"/>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2" name="Oval 61">
            <a:extLst>
              <a:ext uri="{FF2B5EF4-FFF2-40B4-BE49-F238E27FC236}">
                <a16:creationId xmlns:a16="http://schemas.microsoft.com/office/drawing/2014/main" id="{85AE39A5-C044-F07B-7A96-227CB664F50B}"/>
              </a:ext>
            </a:extLst>
          </p:cNvPr>
          <p:cNvSpPr/>
          <p:nvPr/>
        </p:nvSpPr>
        <p:spPr>
          <a:xfrm rot="9496121">
            <a:off x="8636717" y="2106687"/>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3" name="Oval 62">
            <a:extLst>
              <a:ext uri="{FF2B5EF4-FFF2-40B4-BE49-F238E27FC236}">
                <a16:creationId xmlns:a16="http://schemas.microsoft.com/office/drawing/2014/main" id="{BAA7AD45-CDBD-0CE9-DF31-134E8E616EDC}"/>
              </a:ext>
            </a:extLst>
          </p:cNvPr>
          <p:cNvSpPr/>
          <p:nvPr/>
        </p:nvSpPr>
        <p:spPr>
          <a:xfrm rot="9496121">
            <a:off x="8726224" y="4556208"/>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4" name="Arc 223">
            <a:extLst>
              <a:ext uri="{FF2B5EF4-FFF2-40B4-BE49-F238E27FC236}">
                <a16:creationId xmlns:a16="http://schemas.microsoft.com/office/drawing/2014/main" id="{437501DA-CC62-688B-DB20-B75775F38B4E}"/>
              </a:ext>
            </a:extLst>
          </p:cNvPr>
          <p:cNvSpPr/>
          <p:nvPr/>
        </p:nvSpPr>
        <p:spPr>
          <a:xfrm rot="16901988">
            <a:off x="3848968" y="2671188"/>
            <a:ext cx="532447" cy="1407801"/>
          </a:xfrm>
          <a:prstGeom prst="arc">
            <a:avLst>
              <a:gd name="adj1" fmla="val 16200000"/>
              <a:gd name="adj2" fmla="val 2679225"/>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52" name="TextBox 51">
            <a:extLst>
              <a:ext uri="{FF2B5EF4-FFF2-40B4-BE49-F238E27FC236}">
                <a16:creationId xmlns:a16="http://schemas.microsoft.com/office/drawing/2014/main" id="{ED1D9591-73EB-0CF2-CD99-AF1F6E01AD9B}"/>
              </a:ext>
            </a:extLst>
          </p:cNvPr>
          <p:cNvSpPr txBox="1"/>
          <p:nvPr/>
        </p:nvSpPr>
        <p:spPr>
          <a:xfrm>
            <a:off x="1488172" y="2560865"/>
            <a:ext cx="1130973" cy="307777"/>
          </a:xfrm>
          <a:prstGeom prst="rect">
            <a:avLst/>
          </a:prstGeom>
          <a:noFill/>
        </p:spPr>
        <p:txBody>
          <a:bodyPr wrap="square" rtlCol="0">
            <a:spAutoFit/>
          </a:bodyPr>
          <a:lstStyle/>
          <a:p>
            <a:r>
              <a:rPr lang="en-CA" sz="1400" b="1" dirty="0">
                <a:solidFill>
                  <a:srgbClr val="36454F"/>
                </a:solidFill>
                <a:latin typeface="Arial" panose="020B0604020202020204" pitchFamily="34" charset="0"/>
                <a:cs typeface="Arial" panose="020B0604020202020204" pitchFamily="34" charset="0"/>
              </a:rPr>
              <a:t>Anode</a:t>
            </a:r>
          </a:p>
        </p:txBody>
      </p:sp>
      <p:sp>
        <p:nvSpPr>
          <p:cNvPr id="53" name="TextBox 52">
            <a:extLst>
              <a:ext uri="{FF2B5EF4-FFF2-40B4-BE49-F238E27FC236}">
                <a16:creationId xmlns:a16="http://schemas.microsoft.com/office/drawing/2014/main" id="{FD64D036-38B4-1C45-7B42-1CB9B87874B7}"/>
              </a:ext>
            </a:extLst>
          </p:cNvPr>
          <p:cNvSpPr txBox="1"/>
          <p:nvPr/>
        </p:nvSpPr>
        <p:spPr>
          <a:xfrm>
            <a:off x="3895935" y="2589466"/>
            <a:ext cx="1408986" cy="307777"/>
          </a:xfrm>
          <a:prstGeom prst="rect">
            <a:avLst/>
          </a:prstGeom>
          <a:noFill/>
        </p:spPr>
        <p:txBody>
          <a:bodyPr wrap="square" rtlCol="0">
            <a:spAutoFit/>
          </a:bodyPr>
          <a:lstStyle/>
          <a:p>
            <a:r>
              <a:rPr lang="en-CA" sz="1400" b="1" dirty="0">
                <a:solidFill>
                  <a:srgbClr val="36454F"/>
                </a:solidFill>
                <a:latin typeface="Arial" panose="020B0604020202020204" pitchFamily="34" charset="0"/>
                <a:cs typeface="Arial" panose="020B0604020202020204" pitchFamily="34" charset="0"/>
              </a:rPr>
              <a:t>Cathode</a:t>
            </a:r>
          </a:p>
        </p:txBody>
      </p:sp>
      <p:sp>
        <p:nvSpPr>
          <p:cNvPr id="54" name="TextBox 53">
            <a:extLst>
              <a:ext uri="{FF2B5EF4-FFF2-40B4-BE49-F238E27FC236}">
                <a16:creationId xmlns:a16="http://schemas.microsoft.com/office/drawing/2014/main" id="{037C4A66-4958-86CB-E04D-5DABE5DC4667}"/>
              </a:ext>
            </a:extLst>
          </p:cNvPr>
          <p:cNvSpPr txBox="1"/>
          <p:nvPr/>
        </p:nvSpPr>
        <p:spPr>
          <a:xfrm>
            <a:off x="1858348" y="5214798"/>
            <a:ext cx="936767" cy="400110"/>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Catalyst coated GDL</a:t>
            </a:r>
          </a:p>
        </p:txBody>
      </p:sp>
      <p:sp>
        <p:nvSpPr>
          <p:cNvPr id="55" name="TextBox 54">
            <a:extLst>
              <a:ext uri="{FF2B5EF4-FFF2-40B4-BE49-F238E27FC236}">
                <a16:creationId xmlns:a16="http://schemas.microsoft.com/office/drawing/2014/main" id="{528FDDFB-B6BC-6F6C-F597-8526A18B8560}"/>
              </a:ext>
            </a:extLst>
          </p:cNvPr>
          <p:cNvSpPr txBox="1"/>
          <p:nvPr/>
        </p:nvSpPr>
        <p:spPr>
          <a:xfrm>
            <a:off x="665315" y="5286828"/>
            <a:ext cx="1376094" cy="246221"/>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Flow Fields</a:t>
            </a:r>
          </a:p>
        </p:txBody>
      </p:sp>
      <p:sp>
        <p:nvSpPr>
          <p:cNvPr id="56" name="TextBox 55">
            <a:extLst>
              <a:ext uri="{FF2B5EF4-FFF2-40B4-BE49-F238E27FC236}">
                <a16:creationId xmlns:a16="http://schemas.microsoft.com/office/drawing/2014/main" id="{1E03613A-F6D8-1176-B865-B5F413AF74C1}"/>
              </a:ext>
            </a:extLst>
          </p:cNvPr>
          <p:cNvSpPr txBox="1"/>
          <p:nvPr/>
        </p:nvSpPr>
        <p:spPr>
          <a:xfrm>
            <a:off x="2606927" y="5214798"/>
            <a:ext cx="936767" cy="246221"/>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Membrane</a:t>
            </a:r>
          </a:p>
        </p:txBody>
      </p:sp>
      <p:sp>
        <p:nvSpPr>
          <p:cNvPr id="57" name="TextBox 56">
            <a:extLst>
              <a:ext uri="{FF2B5EF4-FFF2-40B4-BE49-F238E27FC236}">
                <a16:creationId xmlns:a16="http://schemas.microsoft.com/office/drawing/2014/main" id="{92202FC4-BFC6-203A-8421-EA16F86AB50A}"/>
              </a:ext>
            </a:extLst>
          </p:cNvPr>
          <p:cNvSpPr txBox="1"/>
          <p:nvPr/>
        </p:nvSpPr>
        <p:spPr>
          <a:xfrm>
            <a:off x="3360633" y="5214798"/>
            <a:ext cx="1026632" cy="553998"/>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Catalyst coated GDL</a:t>
            </a:r>
          </a:p>
          <a:p>
            <a:pPr algn="ctr"/>
            <a:endParaRPr lang="en-CA" sz="1000" b="1" dirty="0">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id="{766648FC-34C3-57BD-0924-A3ED2FACDCF9}"/>
              </a:ext>
            </a:extLst>
          </p:cNvPr>
          <p:cNvSpPr txBox="1"/>
          <p:nvPr/>
        </p:nvSpPr>
        <p:spPr>
          <a:xfrm>
            <a:off x="4109214" y="5289211"/>
            <a:ext cx="1326752" cy="246221"/>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Flow Fields</a:t>
            </a:r>
          </a:p>
        </p:txBody>
      </p: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3009ED61-AE31-D7CA-7A7C-5E766147A944}"/>
                  </a:ext>
                </a:extLst>
              </p:cNvPr>
              <p:cNvSpPr txBox="1"/>
              <p:nvPr/>
            </p:nvSpPr>
            <p:spPr>
              <a:xfrm>
                <a:off x="315041" y="3617894"/>
                <a:ext cx="1939956" cy="4380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1200" b="1" i="1" smtClean="0">
                              <a:solidFill>
                                <a:srgbClr val="836967"/>
                              </a:solidFill>
                              <a:latin typeface="Cambria Math" panose="02040503050406030204" pitchFamily="18" charset="0"/>
                            </a:rPr>
                          </m:ctrlPr>
                        </m:sSubPr>
                        <m:e>
                          <m:r>
                            <a:rPr lang="en-CA" sz="1200" b="1" i="0">
                              <a:latin typeface="Cambria Math" panose="02040503050406030204" pitchFamily="18" charset="0"/>
                            </a:rPr>
                            <m:t>𝐇</m:t>
                          </m:r>
                        </m:e>
                        <m:sub>
                          <m:r>
                            <a:rPr lang="en-CA" sz="1200" b="1" i="0">
                              <a:latin typeface="Cambria Math" panose="02040503050406030204" pitchFamily="18" charset="0"/>
                            </a:rPr>
                            <m:t>𝟐</m:t>
                          </m:r>
                        </m:sub>
                      </m:sSub>
                      <m:r>
                        <a:rPr lang="en-CA" sz="1200" b="1" i="0">
                          <a:latin typeface="Cambria Math" panose="02040503050406030204" pitchFamily="18" charset="0"/>
                        </a:rPr>
                        <m:t>𝐎</m:t>
                      </m:r>
                      <m:r>
                        <a:rPr lang="en-CA" sz="1200" b="1" i="0">
                          <a:latin typeface="Cambria Math" panose="02040503050406030204" pitchFamily="18" charset="0"/>
                        </a:rPr>
                        <m:t>→</m:t>
                      </m:r>
                      <m:r>
                        <a:rPr lang="en-CA" sz="1200" b="1" i="0">
                          <a:latin typeface="Cambria Math" panose="02040503050406030204" pitchFamily="18" charset="0"/>
                        </a:rPr>
                        <m:t>𝟐</m:t>
                      </m:r>
                      <m:sSup>
                        <m:sSupPr>
                          <m:ctrlPr>
                            <a:rPr lang="en-CA" sz="1200" b="1" i="1">
                              <a:solidFill>
                                <a:srgbClr val="836967"/>
                              </a:solidFill>
                              <a:latin typeface="Cambria Math" panose="02040503050406030204" pitchFamily="18" charset="0"/>
                            </a:rPr>
                          </m:ctrlPr>
                        </m:sSupPr>
                        <m:e>
                          <m:r>
                            <a:rPr lang="en-CA" sz="1200" b="1" i="0">
                              <a:latin typeface="Cambria Math" panose="02040503050406030204" pitchFamily="18" charset="0"/>
                            </a:rPr>
                            <m:t>𝐇</m:t>
                          </m:r>
                        </m:e>
                        <m:sup>
                          <m:r>
                            <a:rPr lang="en-CA" sz="1200" b="1" i="0">
                              <a:latin typeface="Cambria Math" panose="02040503050406030204" pitchFamily="18" charset="0"/>
                            </a:rPr>
                            <m:t>+</m:t>
                          </m:r>
                        </m:sup>
                      </m:sSup>
                      <m:r>
                        <a:rPr lang="en-CA" sz="1200" b="1" i="0">
                          <a:latin typeface="Cambria Math" panose="02040503050406030204" pitchFamily="18" charset="0"/>
                        </a:rPr>
                        <m:t>+</m:t>
                      </m:r>
                      <m:f>
                        <m:fPr>
                          <m:ctrlPr>
                            <a:rPr lang="en-CA" sz="1200" b="1" i="1">
                              <a:solidFill>
                                <a:srgbClr val="836967"/>
                              </a:solidFill>
                              <a:latin typeface="Cambria Math" panose="02040503050406030204" pitchFamily="18" charset="0"/>
                            </a:rPr>
                          </m:ctrlPr>
                        </m:fPr>
                        <m:num>
                          <m:r>
                            <a:rPr lang="en-CA" sz="1200" b="1" i="0">
                              <a:latin typeface="Cambria Math" panose="02040503050406030204" pitchFamily="18" charset="0"/>
                            </a:rPr>
                            <m:t>𝟏</m:t>
                          </m:r>
                        </m:num>
                        <m:den>
                          <m:r>
                            <a:rPr lang="en-CA" sz="1200" b="1" i="0">
                              <a:latin typeface="Cambria Math" panose="02040503050406030204" pitchFamily="18" charset="0"/>
                            </a:rPr>
                            <m:t>𝟐</m:t>
                          </m:r>
                        </m:den>
                      </m:f>
                      <m:sSub>
                        <m:sSubPr>
                          <m:ctrlPr>
                            <a:rPr lang="en-CA" sz="1200" b="1" i="1">
                              <a:solidFill>
                                <a:srgbClr val="836967"/>
                              </a:solidFill>
                              <a:latin typeface="Cambria Math" panose="02040503050406030204" pitchFamily="18" charset="0"/>
                            </a:rPr>
                          </m:ctrlPr>
                        </m:sSubPr>
                        <m:e>
                          <m:r>
                            <a:rPr lang="en-CA" sz="1200" b="1" i="0">
                              <a:latin typeface="Cambria Math" panose="02040503050406030204" pitchFamily="18" charset="0"/>
                            </a:rPr>
                            <m:t>𝐎</m:t>
                          </m:r>
                        </m:e>
                        <m:sub>
                          <m:r>
                            <a:rPr lang="en-CA" sz="1200" b="1" i="0">
                              <a:latin typeface="Cambria Math" panose="02040503050406030204" pitchFamily="18" charset="0"/>
                            </a:rPr>
                            <m:t>𝟐</m:t>
                          </m:r>
                        </m:sub>
                      </m:sSub>
                      <m:r>
                        <a:rPr lang="en-CA" sz="1200" b="1" i="0">
                          <a:latin typeface="Cambria Math" panose="02040503050406030204" pitchFamily="18" charset="0"/>
                        </a:rPr>
                        <m:t>+</m:t>
                      </m:r>
                      <m:r>
                        <a:rPr lang="en-CA" sz="1200" b="1" i="0">
                          <a:latin typeface="Cambria Math" panose="02040503050406030204" pitchFamily="18" charset="0"/>
                        </a:rPr>
                        <m:t>𝟐</m:t>
                      </m:r>
                      <m:sSup>
                        <m:sSupPr>
                          <m:ctrlPr>
                            <a:rPr lang="en-CA" sz="1200" b="1" i="1">
                              <a:solidFill>
                                <a:srgbClr val="836967"/>
                              </a:solidFill>
                              <a:latin typeface="Cambria Math" panose="02040503050406030204" pitchFamily="18" charset="0"/>
                            </a:rPr>
                          </m:ctrlPr>
                        </m:sSupPr>
                        <m:e>
                          <m:r>
                            <a:rPr lang="en-CA" sz="1200" b="1" i="0">
                              <a:latin typeface="Cambria Math" panose="02040503050406030204" pitchFamily="18" charset="0"/>
                            </a:rPr>
                            <m:t>𝐞</m:t>
                          </m:r>
                        </m:e>
                        <m:sup>
                          <m:r>
                            <a:rPr lang="en-CA" sz="1200" b="1" i="0">
                              <a:latin typeface="Cambria Math" panose="02040503050406030204" pitchFamily="18" charset="0"/>
                            </a:rPr>
                            <m:t>−</m:t>
                          </m:r>
                        </m:sup>
                      </m:sSup>
                    </m:oMath>
                  </m:oMathPara>
                </a14:m>
                <a:endParaRPr lang="en-CA" sz="1200" b="1" dirty="0"/>
              </a:p>
            </p:txBody>
          </p:sp>
        </mc:Choice>
        <mc:Fallback xmlns="">
          <p:sp>
            <p:nvSpPr>
              <p:cNvPr id="65" name="TextBox 64">
                <a:extLst>
                  <a:ext uri="{FF2B5EF4-FFF2-40B4-BE49-F238E27FC236}">
                    <a16:creationId xmlns:a16="http://schemas.microsoft.com/office/drawing/2014/main" id="{3009ED61-AE31-D7CA-7A7C-5E766147A944}"/>
                  </a:ext>
                </a:extLst>
              </p:cNvPr>
              <p:cNvSpPr txBox="1">
                <a:spLocks noRot="1" noChangeAspect="1" noMove="1" noResize="1" noEditPoints="1" noAdjustHandles="1" noChangeArrowheads="1" noChangeShapeType="1" noTextEdit="1"/>
              </p:cNvSpPr>
              <p:nvPr/>
            </p:nvSpPr>
            <p:spPr>
              <a:xfrm>
                <a:off x="315041" y="3617894"/>
                <a:ext cx="1939956" cy="438005"/>
              </a:xfrm>
              <a:prstGeom prst="rect">
                <a:avLst/>
              </a:prstGeom>
              <a:blipFill>
                <a:blip r:embed="rId2"/>
                <a:stretch>
                  <a:fillRect b="-1389"/>
                </a:stretch>
              </a:blipFill>
            </p:spPr>
            <p:txBody>
              <a:bodyPr/>
              <a:lstStyle/>
              <a:p>
                <a:r>
                  <a:rPr lang="en-CA">
                    <a:noFill/>
                  </a:rPr>
                  <a:t> </a:t>
                </a:r>
              </a:p>
            </p:txBody>
          </p:sp>
        </mc:Fallback>
      </mc:AlternateContent>
      <p:sp>
        <p:nvSpPr>
          <p:cNvPr id="66" name="TextBox 65">
            <a:extLst>
              <a:ext uri="{FF2B5EF4-FFF2-40B4-BE49-F238E27FC236}">
                <a16:creationId xmlns:a16="http://schemas.microsoft.com/office/drawing/2014/main" id="{241DF628-E8FC-0355-FDDC-EC6FD88C8832}"/>
              </a:ext>
            </a:extLst>
          </p:cNvPr>
          <p:cNvSpPr txBox="1"/>
          <p:nvPr/>
        </p:nvSpPr>
        <p:spPr>
          <a:xfrm>
            <a:off x="462171" y="4594695"/>
            <a:ext cx="993252"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KOH (l)</a:t>
            </a:r>
          </a:p>
        </p:txBody>
      </p:sp>
      <p:sp>
        <p:nvSpPr>
          <p:cNvPr id="67" name="TextBox 66">
            <a:extLst>
              <a:ext uri="{FF2B5EF4-FFF2-40B4-BE49-F238E27FC236}">
                <a16:creationId xmlns:a16="http://schemas.microsoft.com/office/drawing/2014/main" id="{557393C7-DF21-CAF1-3AF8-E4FE117D6900}"/>
              </a:ext>
            </a:extLst>
          </p:cNvPr>
          <p:cNvSpPr txBox="1"/>
          <p:nvPr/>
        </p:nvSpPr>
        <p:spPr>
          <a:xfrm>
            <a:off x="4713474" y="4594695"/>
            <a:ext cx="633087"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CO</a:t>
            </a:r>
            <a:r>
              <a:rPr lang="en-CA" sz="1600" b="1" baseline="-25000" dirty="0">
                <a:latin typeface="Arial" panose="020B0604020202020204" pitchFamily="34" charset="0"/>
                <a:cs typeface="Arial" panose="020B0604020202020204" pitchFamily="34" charset="0"/>
              </a:rPr>
              <a:t>2</a:t>
            </a:r>
            <a:endParaRPr lang="en-CA" sz="1600" b="1" dirty="0">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584ACB0D-F382-F48E-7DAD-8AA405D2FA85}"/>
              </a:ext>
            </a:extLst>
          </p:cNvPr>
          <p:cNvSpPr txBox="1"/>
          <p:nvPr/>
        </p:nvSpPr>
        <p:spPr>
          <a:xfrm>
            <a:off x="1178322" y="2985792"/>
            <a:ext cx="693396"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O</a:t>
            </a:r>
            <a:r>
              <a:rPr lang="en-CA" sz="1600" b="1" baseline="-25000" dirty="0">
                <a:latin typeface="Arial" panose="020B0604020202020204" pitchFamily="34" charset="0"/>
                <a:cs typeface="Arial" panose="020B0604020202020204" pitchFamily="34" charset="0"/>
              </a:rPr>
              <a:t>2 (g)</a:t>
            </a:r>
          </a:p>
        </p:txBody>
      </p:sp>
      <p:sp>
        <p:nvSpPr>
          <p:cNvPr id="69" name="TextBox 68">
            <a:extLst>
              <a:ext uri="{FF2B5EF4-FFF2-40B4-BE49-F238E27FC236}">
                <a16:creationId xmlns:a16="http://schemas.microsoft.com/office/drawing/2014/main" id="{078672C3-DD7D-A521-9352-C21BA18B6934}"/>
              </a:ext>
            </a:extLst>
          </p:cNvPr>
          <p:cNvSpPr txBox="1"/>
          <p:nvPr/>
        </p:nvSpPr>
        <p:spPr>
          <a:xfrm>
            <a:off x="4723067" y="2979879"/>
            <a:ext cx="633087"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CO</a:t>
            </a: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D829D6DD-6066-BCB4-911E-6BE85A1CAF91}"/>
                  </a:ext>
                </a:extLst>
              </p:cNvPr>
              <p:cNvSpPr txBox="1"/>
              <p:nvPr/>
            </p:nvSpPr>
            <p:spPr>
              <a:xfrm>
                <a:off x="4006800" y="3575935"/>
                <a:ext cx="2456117"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1200" b="1" i="1" smtClean="0">
                              <a:solidFill>
                                <a:schemeClr val="tx1"/>
                              </a:solidFill>
                              <a:latin typeface="Cambria Math" panose="02040503050406030204" pitchFamily="18" charset="0"/>
                            </a:rPr>
                          </m:ctrlPr>
                        </m:sSubPr>
                        <m:e>
                          <m:r>
                            <a:rPr lang="en-CA" sz="1200" b="1" i="0" smtClean="0">
                              <a:solidFill>
                                <a:schemeClr val="tx1"/>
                              </a:solidFill>
                              <a:latin typeface="Cambria Math" panose="02040503050406030204" pitchFamily="18" charset="0"/>
                            </a:rPr>
                            <m:t>𝐂𝐎</m:t>
                          </m:r>
                        </m:e>
                        <m:sub>
                          <m:r>
                            <a:rPr lang="en-CA" sz="1200" b="1" i="0">
                              <a:solidFill>
                                <a:schemeClr val="tx1"/>
                              </a:solidFill>
                              <a:latin typeface="Cambria Math" panose="02040503050406030204" pitchFamily="18" charset="0"/>
                            </a:rPr>
                            <m:t>𝟐</m:t>
                          </m:r>
                        </m:sub>
                      </m:sSub>
                      <m:r>
                        <a:rPr lang="en-CA" sz="1200" b="1" i="0" smtClean="0">
                          <a:latin typeface="Cambria Math" panose="02040503050406030204" pitchFamily="18" charset="0"/>
                        </a:rPr>
                        <m:t>+</m:t>
                      </m:r>
                      <m:sSub>
                        <m:sSubPr>
                          <m:ctrlPr>
                            <a:rPr lang="en-CA" sz="1200" b="1" i="1" smtClean="0">
                              <a:latin typeface="Cambria Math" panose="02040503050406030204" pitchFamily="18" charset="0"/>
                            </a:rPr>
                          </m:ctrlPr>
                        </m:sSubPr>
                        <m:e>
                          <m:r>
                            <a:rPr lang="en-CA" sz="1200" b="1" i="0" smtClean="0">
                              <a:latin typeface="Cambria Math" panose="02040503050406030204" pitchFamily="18" charset="0"/>
                            </a:rPr>
                            <m:t>𝐇</m:t>
                          </m:r>
                        </m:e>
                        <m:sub>
                          <m:r>
                            <a:rPr lang="en-CA" sz="1200" b="1" i="0" smtClean="0">
                              <a:latin typeface="Cambria Math" panose="02040503050406030204" pitchFamily="18" charset="0"/>
                            </a:rPr>
                            <m:t>𝟐</m:t>
                          </m:r>
                        </m:sub>
                      </m:sSub>
                      <m:r>
                        <a:rPr lang="en-CA" sz="1200" b="1" i="0" smtClean="0">
                          <a:latin typeface="Cambria Math" panose="02040503050406030204" pitchFamily="18" charset="0"/>
                        </a:rPr>
                        <m:t>𝐎</m:t>
                      </m:r>
                      <m:r>
                        <a:rPr lang="en-CA" sz="1200" b="1" i="0" smtClean="0">
                          <a:latin typeface="Cambria Math" panose="02040503050406030204" pitchFamily="18" charset="0"/>
                        </a:rPr>
                        <m:t>+</m:t>
                      </m:r>
                      <m:r>
                        <a:rPr lang="en-CA" sz="1200" b="1" i="0" smtClean="0">
                          <a:latin typeface="Cambria Math" panose="02040503050406030204" pitchFamily="18" charset="0"/>
                        </a:rPr>
                        <m:t>𝟐</m:t>
                      </m:r>
                      <m:sSup>
                        <m:sSupPr>
                          <m:ctrlPr>
                            <a:rPr lang="en-CA" sz="1200" b="1" i="1" smtClean="0">
                              <a:latin typeface="Cambria Math" panose="02040503050406030204" pitchFamily="18" charset="0"/>
                            </a:rPr>
                          </m:ctrlPr>
                        </m:sSupPr>
                        <m:e>
                          <m:r>
                            <a:rPr lang="en-CA" sz="1200" b="1" i="0" smtClean="0">
                              <a:latin typeface="Cambria Math" panose="02040503050406030204" pitchFamily="18" charset="0"/>
                            </a:rPr>
                            <m:t>𝐞</m:t>
                          </m:r>
                        </m:e>
                        <m:sup>
                          <m:r>
                            <a:rPr lang="en-CA" sz="1200" b="1" i="0" smtClean="0">
                              <a:latin typeface="Cambria Math" panose="02040503050406030204" pitchFamily="18" charset="0"/>
                            </a:rPr>
                            <m:t>−</m:t>
                          </m:r>
                        </m:sup>
                      </m:sSup>
                      <m:r>
                        <a:rPr lang="en-CA" sz="1200" b="1" i="0">
                          <a:latin typeface="Cambria Math" panose="02040503050406030204" pitchFamily="18" charset="0"/>
                        </a:rPr>
                        <m:t>→</m:t>
                      </m:r>
                      <m:r>
                        <a:rPr lang="en-CA" sz="1200" b="1" i="0" smtClean="0">
                          <a:latin typeface="Cambria Math" panose="02040503050406030204" pitchFamily="18" charset="0"/>
                        </a:rPr>
                        <m:t>𝐂𝐎</m:t>
                      </m:r>
                      <m:r>
                        <a:rPr lang="en-CA" sz="1200" b="1" i="0">
                          <a:latin typeface="Cambria Math" panose="02040503050406030204" pitchFamily="18" charset="0"/>
                        </a:rPr>
                        <m:t>+</m:t>
                      </m:r>
                      <m:r>
                        <a:rPr lang="en-CA" sz="1200" b="1" i="0">
                          <a:latin typeface="Cambria Math" panose="02040503050406030204" pitchFamily="18" charset="0"/>
                        </a:rPr>
                        <m:t>𝟐</m:t>
                      </m:r>
                      <m:sSup>
                        <m:sSupPr>
                          <m:ctrlPr>
                            <a:rPr lang="en-CA" sz="1200" b="1" i="1">
                              <a:solidFill>
                                <a:srgbClr val="836967"/>
                              </a:solidFill>
                              <a:latin typeface="Cambria Math" panose="02040503050406030204" pitchFamily="18" charset="0"/>
                            </a:rPr>
                          </m:ctrlPr>
                        </m:sSupPr>
                        <m:e>
                          <m:r>
                            <a:rPr lang="en-CA" sz="1200" b="1" i="0" smtClean="0">
                              <a:latin typeface="Cambria Math" panose="02040503050406030204" pitchFamily="18" charset="0"/>
                            </a:rPr>
                            <m:t>𝐎𝐇</m:t>
                          </m:r>
                        </m:e>
                        <m:sup>
                          <m:r>
                            <a:rPr lang="en-CA" sz="1200" b="1" i="0">
                              <a:latin typeface="Cambria Math" panose="02040503050406030204" pitchFamily="18" charset="0"/>
                            </a:rPr>
                            <m:t>−</m:t>
                          </m:r>
                        </m:sup>
                      </m:sSup>
                    </m:oMath>
                  </m:oMathPara>
                </a14:m>
                <a:endParaRPr lang="en-CA" sz="1200" b="1" dirty="0"/>
              </a:p>
            </p:txBody>
          </p:sp>
        </mc:Choice>
        <mc:Fallback xmlns="">
          <p:sp>
            <p:nvSpPr>
              <p:cNvPr id="70" name="TextBox 69">
                <a:extLst>
                  <a:ext uri="{FF2B5EF4-FFF2-40B4-BE49-F238E27FC236}">
                    <a16:creationId xmlns:a16="http://schemas.microsoft.com/office/drawing/2014/main" id="{D829D6DD-6066-BCB4-911E-6BE85A1CAF91}"/>
                  </a:ext>
                </a:extLst>
              </p:cNvPr>
              <p:cNvSpPr txBox="1">
                <a:spLocks noRot="1" noChangeAspect="1" noMove="1" noResize="1" noEditPoints="1" noAdjustHandles="1" noChangeArrowheads="1" noChangeShapeType="1" noTextEdit="1"/>
              </p:cNvSpPr>
              <p:nvPr/>
            </p:nvSpPr>
            <p:spPr>
              <a:xfrm>
                <a:off x="4006800" y="3575935"/>
                <a:ext cx="2456117" cy="276999"/>
              </a:xfrm>
              <a:prstGeom prst="rect">
                <a:avLst/>
              </a:prstGeom>
              <a:blipFill>
                <a:blip r:embed="rId3"/>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1F085968-468B-444C-272C-4DED4328EBCF}"/>
                  </a:ext>
                </a:extLst>
              </p:cNvPr>
              <p:cNvSpPr txBox="1"/>
              <p:nvPr/>
            </p:nvSpPr>
            <p:spPr>
              <a:xfrm>
                <a:off x="3833059" y="3820670"/>
                <a:ext cx="2456117"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1200" b="1" i="1" smtClean="0">
                              <a:latin typeface="Cambria Math" panose="02040503050406030204" pitchFamily="18" charset="0"/>
                            </a:rPr>
                          </m:ctrlPr>
                        </m:sSubPr>
                        <m:e>
                          <m:r>
                            <a:rPr lang="en-CA" sz="1200" b="1" i="0" smtClean="0">
                              <a:latin typeface="Cambria Math" panose="02040503050406030204" pitchFamily="18" charset="0"/>
                            </a:rPr>
                            <m:t>𝟐𝐇</m:t>
                          </m:r>
                        </m:e>
                        <m:sub>
                          <m:r>
                            <a:rPr lang="en-CA" sz="1200" b="1" i="0" smtClean="0">
                              <a:latin typeface="Cambria Math" panose="02040503050406030204" pitchFamily="18" charset="0"/>
                            </a:rPr>
                            <m:t>𝟐</m:t>
                          </m:r>
                        </m:sub>
                      </m:sSub>
                      <m:r>
                        <a:rPr lang="en-CA" sz="1200" b="1" i="0" smtClean="0">
                          <a:latin typeface="Cambria Math" panose="02040503050406030204" pitchFamily="18" charset="0"/>
                        </a:rPr>
                        <m:t>𝐎</m:t>
                      </m:r>
                      <m:r>
                        <a:rPr lang="en-CA" sz="1200" b="1" i="0" smtClean="0">
                          <a:latin typeface="Cambria Math" panose="02040503050406030204" pitchFamily="18" charset="0"/>
                        </a:rPr>
                        <m:t>+</m:t>
                      </m:r>
                      <m:r>
                        <a:rPr lang="en-CA" sz="1200" b="1" i="0" smtClean="0">
                          <a:latin typeface="Cambria Math" panose="02040503050406030204" pitchFamily="18" charset="0"/>
                        </a:rPr>
                        <m:t>𝟐</m:t>
                      </m:r>
                      <m:sSup>
                        <m:sSupPr>
                          <m:ctrlPr>
                            <a:rPr lang="en-CA" sz="1200" b="1" i="1" smtClean="0">
                              <a:latin typeface="Cambria Math" panose="02040503050406030204" pitchFamily="18" charset="0"/>
                            </a:rPr>
                          </m:ctrlPr>
                        </m:sSupPr>
                        <m:e>
                          <m:r>
                            <a:rPr lang="en-CA" sz="1200" b="1" i="0" smtClean="0">
                              <a:latin typeface="Cambria Math" panose="02040503050406030204" pitchFamily="18" charset="0"/>
                            </a:rPr>
                            <m:t>𝐞</m:t>
                          </m:r>
                        </m:e>
                        <m:sup>
                          <m:r>
                            <a:rPr lang="en-CA" sz="1200" b="1" i="0" smtClean="0">
                              <a:latin typeface="Cambria Math" panose="02040503050406030204" pitchFamily="18" charset="0"/>
                            </a:rPr>
                            <m:t>−</m:t>
                          </m:r>
                        </m:sup>
                      </m:sSup>
                      <m:r>
                        <a:rPr lang="en-CA" sz="1200" b="1" i="0">
                          <a:latin typeface="Cambria Math" panose="02040503050406030204" pitchFamily="18" charset="0"/>
                        </a:rPr>
                        <m:t>→</m:t>
                      </m:r>
                      <m:sSub>
                        <m:sSubPr>
                          <m:ctrlPr>
                            <a:rPr lang="en-CA" sz="1200" b="1" i="1" smtClean="0">
                              <a:latin typeface="Cambria Math" panose="02040503050406030204" pitchFamily="18" charset="0"/>
                            </a:rPr>
                          </m:ctrlPr>
                        </m:sSubPr>
                        <m:e>
                          <m:r>
                            <a:rPr lang="en-CA" sz="1200" b="1" i="0" smtClean="0">
                              <a:latin typeface="Cambria Math" panose="02040503050406030204" pitchFamily="18" charset="0"/>
                            </a:rPr>
                            <m:t>𝐇</m:t>
                          </m:r>
                        </m:e>
                        <m:sub>
                          <m:r>
                            <a:rPr lang="en-CA" sz="1200" b="1" i="0" smtClean="0">
                              <a:latin typeface="Cambria Math" panose="02040503050406030204" pitchFamily="18" charset="0"/>
                            </a:rPr>
                            <m:t>𝟐</m:t>
                          </m:r>
                        </m:sub>
                      </m:sSub>
                      <m:r>
                        <a:rPr lang="en-CA" sz="1200" b="1" i="0">
                          <a:latin typeface="Cambria Math" panose="02040503050406030204" pitchFamily="18" charset="0"/>
                        </a:rPr>
                        <m:t>+</m:t>
                      </m:r>
                      <m:r>
                        <a:rPr lang="en-CA" sz="1200" b="1" i="0">
                          <a:latin typeface="Cambria Math" panose="02040503050406030204" pitchFamily="18" charset="0"/>
                        </a:rPr>
                        <m:t>𝟐</m:t>
                      </m:r>
                      <m:sSup>
                        <m:sSupPr>
                          <m:ctrlPr>
                            <a:rPr lang="en-CA" sz="1200" b="1" i="1">
                              <a:solidFill>
                                <a:srgbClr val="836967"/>
                              </a:solidFill>
                              <a:latin typeface="Cambria Math" panose="02040503050406030204" pitchFamily="18" charset="0"/>
                            </a:rPr>
                          </m:ctrlPr>
                        </m:sSupPr>
                        <m:e>
                          <m:r>
                            <a:rPr lang="en-CA" sz="1200" b="1" i="0" smtClean="0">
                              <a:latin typeface="Cambria Math" panose="02040503050406030204" pitchFamily="18" charset="0"/>
                            </a:rPr>
                            <m:t>𝐎𝐇</m:t>
                          </m:r>
                        </m:e>
                        <m:sup>
                          <m:r>
                            <a:rPr lang="en-CA" sz="1200" b="1" i="0">
                              <a:latin typeface="Cambria Math" panose="02040503050406030204" pitchFamily="18" charset="0"/>
                            </a:rPr>
                            <m:t>−</m:t>
                          </m:r>
                        </m:sup>
                      </m:sSup>
                    </m:oMath>
                  </m:oMathPara>
                </a14:m>
                <a:endParaRPr lang="en-CA" sz="1200" b="1" dirty="0"/>
              </a:p>
            </p:txBody>
          </p:sp>
        </mc:Choice>
        <mc:Fallback xmlns="">
          <p:sp>
            <p:nvSpPr>
              <p:cNvPr id="71" name="TextBox 70">
                <a:extLst>
                  <a:ext uri="{FF2B5EF4-FFF2-40B4-BE49-F238E27FC236}">
                    <a16:creationId xmlns:a16="http://schemas.microsoft.com/office/drawing/2014/main" id="{1F085968-468B-444C-272C-4DED4328EBCF}"/>
                  </a:ext>
                </a:extLst>
              </p:cNvPr>
              <p:cNvSpPr txBox="1">
                <a:spLocks noRot="1" noChangeAspect="1" noMove="1" noResize="1" noEditPoints="1" noAdjustHandles="1" noChangeArrowheads="1" noChangeShapeType="1" noTextEdit="1"/>
              </p:cNvSpPr>
              <p:nvPr/>
            </p:nvSpPr>
            <p:spPr>
              <a:xfrm>
                <a:off x="3833059" y="3820670"/>
                <a:ext cx="2456117" cy="276999"/>
              </a:xfrm>
              <a:prstGeom prst="rect">
                <a:avLst/>
              </a:prstGeom>
              <a:blipFill>
                <a:blip r:embed="rId4"/>
                <a:stretch>
                  <a:fillRect/>
                </a:stretch>
              </a:blipFill>
            </p:spPr>
            <p:txBody>
              <a:bodyPr/>
              <a:lstStyle/>
              <a:p>
                <a:r>
                  <a:rPr lang="en-CA">
                    <a:noFill/>
                  </a:rPr>
                  <a:t> </a:t>
                </a:r>
              </a:p>
            </p:txBody>
          </p:sp>
        </mc:Fallback>
      </mc:AlternateContent>
      <p:sp>
        <p:nvSpPr>
          <p:cNvPr id="73" name="Footer Placeholder 3">
            <a:extLst>
              <a:ext uri="{FF2B5EF4-FFF2-40B4-BE49-F238E27FC236}">
                <a16:creationId xmlns:a16="http://schemas.microsoft.com/office/drawing/2014/main" id="{3334CD92-6092-59C8-9176-CA653C8583A5}"/>
              </a:ext>
            </a:extLst>
          </p:cNvPr>
          <p:cNvSpPr txBox="1">
            <a:spLocks/>
          </p:cNvSpPr>
          <p:nvPr/>
        </p:nvSpPr>
        <p:spPr>
          <a:xfrm>
            <a:off x="3966946" y="6466593"/>
            <a:ext cx="4258107"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002F6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latin typeface="Arial" panose="020B0604020202020204" pitchFamily="34" charset="0"/>
                <a:cs typeface="Arial" panose="020B0604020202020204" pitchFamily="34" charset="0"/>
              </a:rPr>
              <a:t>Ashkan </a:t>
            </a:r>
            <a:r>
              <a:rPr lang="en-US" sz="1200" dirty="0" err="1">
                <a:latin typeface="Arial" panose="020B0604020202020204" pitchFamily="34" charset="0"/>
                <a:cs typeface="Arial" panose="020B0604020202020204" pitchFamily="34" charset="0"/>
              </a:rPr>
              <a:t>Irannezhad</a:t>
            </a:r>
            <a:r>
              <a:rPr lang="en-US" sz="1200" dirty="0">
                <a:latin typeface="Arial" panose="020B0604020202020204" pitchFamily="34" charset="0"/>
                <a:cs typeface="Arial" panose="020B0604020202020204" pitchFamily="34" charset="0"/>
              </a:rPr>
              <a:t>, PhD (Ashkan.Irannezhad@utoronto.ca)</a:t>
            </a:r>
          </a:p>
        </p:txBody>
      </p:sp>
      <p:sp>
        <p:nvSpPr>
          <p:cNvPr id="90" name="TextBox 89">
            <a:extLst>
              <a:ext uri="{FF2B5EF4-FFF2-40B4-BE49-F238E27FC236}">
                <a16:creationId xmlns:a16="http://schemas.microsoft.com/office/drawing/2014/main" id="{4E793F6E-7428-468C-3058-92D73FE45B47}"/>
              </a:ext>
            </a:extLst>
          </p:cNvPr>
          <p:cNvSpPr txBox="1"/>
          <p:nvPr/>
        </p:nvSpPr>
        <p:spPr>
          <a:xfrm>
            <a:off x="711418" y="683855"/>
            <a:ext cx="10373348"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ea typeface="Aptos" panose="020B0004020202020204" pitchFamily="34" charset="0"/>
                <a:cs typeface="Arial" panose="020B0604020202020204" pitchFamily="34" charset="0"/>
              </a:rPr>
              <a:t>CO</a:t>
            </a:r>
            <a:r>
              <a:rPr lang="en-US" sz="2000" baseline="-25000" dirty="0">
                <a:ea typeface="Aptos" panose="020B0004020202020204" pitchFamily="34" charset="0"/>
                <a:cs typeface="Arial" panose="020B0604020202020204" pitchFamily="34" charset="0"/>
              </a:rPr>
              <a:t>2</a:t>
            </a:r>
            <a:r>
              <a:rPr lang="en-US" sz="2000" dirty="0"/>
              <a:t> </a:t>
            </a:r>
            <a:r>
              <a:rPr lang="en-US" sz="2000" dirty="0" err="1"/>
              <a:t>electrolyzers</a:t>
            </a:r>
            <a:r>
              <a:rPr lang="en-US" sz="2000" dirty="0"/>
              <a:t> operate through coupled mass transport, charge transfer, and electrochemical reaction mechanisms to convert CO</a:t>
            </a:r>
            <a:r>
              <a:rPr lang="en-US" sz="2000" baseline="-25000" dirty="0"/>
              <a:t>2</a:t>
            </a:r>
            <a:r>
              <a:rPr lang="en-US" sz="2000" dirty="0"/>
              <a:t> into value-added products such as CO.</a:t>
            </a:r>
          </a:p>
        </p:txBody>
      </p:sp>
      <p:sp>
        <p:nvSpPr>
          <p:cNvPr id="3" name="Rectangle 2">
            <a:extLst>
              <a:ext uri="{FF2B5EF4-FFF2-40B4-BE49-F238E27FC236}">
                <a16:creationId xmlns:a16="http://schemas.microsoft.com/office/drawing/2014/main" id="{DABA2C3B-8C30-7BF3-6076-A4C9C7DA7484}"/>
              </a:ext>
            </a:extLst>
          </p:cNvPr>
          <p:cNvSpPr/>
          <p:nvPr/>
        </p:nvSpPr>
        <p:spPr>
          <a:xfrm>
            <a:off x="7744711" y="6084383"/>
            <a:ext cx="3192660" cy="3472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grpSp>
        <p:nvGrpSpPr>
          <p:cNvPr id="91" name="Group 90">
            <a:extLst>
              <a:ext uri="{FF2B5EF4-FFF2-40B4-BE49-F238E27FC236}">
                <a16:creationId xmlns:a16="http://schemas.microsoft.com/office/drawing/2014/main" id="{714225BB-E9D7-348C-44E8-EFE76ABB891F}"/>
              </a:ext>
            </a:extLst>
          </p:cNvPr>
          <p:cNvGrpSpPr/>
          <p:nvPr/>
        </p:nvGrpSpPr>
        <p:grpSpPr>
          <a:xfrm>
            <a:off x="8271067" y="6174145"/>
            <a:ext cx="219990" cy="138953"/>
            <a:chOff x="8154659" y="2171885"/>
            <a:chExt cx="219990" cy="138953"/>
          </a:xfrm>
        </p:grpSpPr>
        <p:grpSp>
          <p:nvGrpSpPr>
            <p:cNvPr id="92" name="Group 91">
              <a:extLst>
                <a:ext uri="{FF2B5EF4-FFF2-40B4-BE49-F238E27FC236}">
                  <a16:creationId xmlns:a16="http://schemas.microsoft.com/office/drawing/2014/main" id="{211F1D92-BAE7-CC50-32BD-DB816C0ADF12}"/>
                </a:ext>
              </a:extLst>
            </p:cNvPr>
            <p:cNvGrpSpPr/>
            <p:nvPr/>
          </p:nvGrpSpPr>
          <p:grpSpPr>
            <a:xfrm rot="9496121">
              <a:off x="8213072" y="2171885"/>
              <a:ext cx="161577" cy="138953"/>
              <a:chOff x="2002547" y="2643281"/>
              <a:chExt cx="584749" cy="492522"/>
            </a:xfrm>
          </p:grpSpPr>
          <p:sp>
            <p:nvSpPr>
              <p:cNvPr id="94" name="Oval 93">
                <a:extLst>
                  <a:ext uri="{FF2B5EF4-FFF2-40B4-BE49-F238E27FC236}">
                    <a16:creationId xmlns:a16="http://schemas.microsoft.com/office/drawing/2014/main" id="{4CCB5965-79F5-3591-23F3-0F9A03FF5959}"/>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5" name="Oval 94">
                <a:extLst>
                  <a:ext uri="{FF2B5EF4-FFF2-40B4-BE49-F238E27FC236}">
                    <a16:creationId xmlns:a16="http://schemas.microsoft.com/office/drawing/2014/main" id="{AC4E05D9-1533-E1F3-E035-E1D1097B904B}"/>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93" name="Oval 92">
              <a:extLst>
                <a:ext uri="{FF2B5EF4-FFF2-40B4-BE49-F238E27FC236}">
                  <a16:creationId xmlns:a16="http://schemas.microsoft.com/office/drawing/2014/main" id="{B545CF83-9198-F889-E86F-58BAF22D41DC}"/>
                </a:ext>
              </a:extLst>
            </p:cNvPr>
            <p:cNvSpPr/>
            <p:nvPr/>
          </p:nvSpPr>
          <p:spPr>
            <a:xfrm rot="9496121">
              <a:off x="8154659" y="2200520"/>
              <a:ext cx="80323" cy="81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96" name="TextBox 95">
            <a:extLst>
              <a:ext uri="{FF2B5EF4-FFF2-40B4-BE49-F238E27FC236}">
                <a16:creationId xmlns:a16="http://schemas.microsoft.com/office/drawing/2014/main" id="{ED0902E2-FECC-1E70-BB99-218C4B3B70DC}"/>
              </a:ext>
            </a:extLst>
          </p:cNvPr>
          <p:cNvSpPr txBox="1"/>
          <p:nvPr/>
        </p:nvSpPr>
        <p:spPr>
          <a:xfrm>
            <a:off x="7752446" y="6093714"/>
            <a:ext cx="669682"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H</a:t>
            </a:r>
            <a:r>
              <a:rPr lang="en-CA" sz="1600" b="1" baseline="-25000" dirty="0">
                <a:latin typeface="Arial" panose="020B0604020202020204" pitchFamily="34" charset="0"/>
                <a:cs typeface="Arial" panose="020B0604020202020204" pitchFamily="34" charset="0"/>
              </a:rPr>
              <a:t>2</a:t>
            </a:r>
            <a:r>
              <a:rPr lang="en-CA" sz="1600" b="1" dirty="0">
                <a:latin typeface="Arial" panose="020B0604020202020204" pitchFamily="34" charset="0"/>
                <a:cs typeface="Arial" panose="020B0604020202020204" pitchFamily="34" charset="0"/>
              </a:rPr>
              <a:t>O</a:t>
            </a:r>
          </a:p>
        </p:txBody>
      </p:sp>
      <p:sp>
        <p:nvSpPr>
          <p:cNvPr id="97" name="Oval 96">
            <a:extLst>
              <a:ext uri="{FF2B5EF4-FFF2-40B4-BE49-F238E27FC236}">
                <a16:creationId xmlns:a16="http://schemas.microsoft.com/office/drawing/2014/main" id="{7E8D7024-19F0-717C-03B0-5C578B9268CB}"/>
              </a:ext>
            </a:extLst>
          </p:cNvPr>
          <p:cNvSpPr/>
          <p:nvPr/>
        </p:nvSpPr>
        <p:spPr>
          <a:xfrm rot="9496121">
            <a:off x="9023892" y="6205890"/>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8" name="TextBox 97">
            <a:extLst>
              <a:ext uri="{FF2B5EF4-FFF2-40B4-BE49-F238E27FC236}">
                <a16:creationId xmlns:a16="http://schemas.microsoft.com/office/drawing/2014/main" id="{BBCA1811-7B93-23F6-5086-7F9010CC86EE}"/>
              </a:ext>
            </a:extLst>
          </p:cNvPr>
          <p:cNvSpPr txBox="1"/>
          <p:nvPr/>
        </p:nvSpPr>
        <p:spPr>
          <a:xfrm>
            <a:off x="8638559" y="6087422"/>
            <a:ext cx="532344" cy="338554"/>
          </a:xfrm>
          <a:prstGeom prst="rect">
            <a:avLst/>
          </a:prstGeom>
          <a:noFill/>
        </p:spPr>
        <p:txBody>
          <a:bodyPr wrap="square">
            <a:spAutoFit/>
          </a:bodyPr>
          <a:lstStyle/>
          <a:p>
            <a:r>
              <a:rPr lang="en-CA" sz="1600" b="1" dirty="0">
                <a:latin typeface="Arial" panose="020B0604020202020204" pitchFamily="34" charset="0"/>
                <a:cs typeface="Arial" panose="020B0604020202020204" pitchFamily="34" charset="0"/>
              </a:rPr>
              <a:t>K</a:t>
            </a:r>
            <a:r>
              <a:rPr lang="en-CA" sz="1600" b="1" baseline="30000" dirty="0">
                <a:latin typeface="Arial" panose="020B0604020202020204" pitchFamily="34" charset="0"/>
                <a:cs typeface="Arial" panose="020B0604020202020204" pitchFamily="34" charset="0"/>
              </a:rPr>
              <a:t>+</a:t>
            </a:r>
          </a:p>
        </p:txBody>
      </p:sp>
      <p:grpSp>
        <p:nvGrpSpPr>
          <p:cNvPr id="99" name="Group 98">
            <a:extLst>
              <a:ext uri="{FF2B5EF4-FFF2-40B4-BE49-F238E27FC236}">
                <a16:creationId xmlns:a16="http://schemas.microsoft.com/office/drawing/2014/main" id="{33846C2B-91BD-AECA-0FB5-19DC1DE6053E}"/>
              </a:ext>
            </a:extLst>
          </p:cNvPr>
          <p:cNvGrpSpPr/>
          <p:nvPr/>
        </p:nvGrpSpPr>
        <p:grpSpPr>
          <a:xfrm rot="19663160">
            <a:off x="9812362" y="6169281"/>
            <a:ext cx="234885" cy="173401"/>
            <a:chOff x="2002547" y="2716275"/>
            <a:chExt cx="641230" cy="463634"/>
          </a:xfrm>
        </p:grpSpPr>
        <p:sp>
          <p:nvSpPr>
            <p:cNvPr id="100" name="Oval 99">
              <a:extLst>
                <a:ext uri="{FF2B5EF4-FFF2-40B4-BE49-F238E27FC236}">
                  <a16:creationId xmlns:a16="http://schemas.microsoft.com/office/drawing/2014/main" id="{EF6BE7BB-26F8-A0FA-7EE6-676F5F93BEB9}"/>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1" name="Oval 100">
              <a:extLst>
                <a:ext uri="{FF2B5EF4-FFF2-40B4-BE49-F238E27FC236}">
                  <a16:creationId xmlns:a16="http://schemas.microsoft.com/office/drawing/2014/main" id="{9E7E8DD2-C0F1-7F68-8BF7-48A59DDBD6D5}"/>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2" name="Oval 101">
              <a:extLst>
                <a:ext uri="{FF2B5EF4-FFF2-40B4-BE49-F238E27FC236}">
                  <a16:creationId xmlns:a16="http://schemas.microsoft.com/office/drawing/2014/main" id="{F867F396-A62F-44DA-F29D-64CAB185A4D5}"/>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03" name="TextBox 102">
            <a:extLst>
              <a:ext uri="{FF2B5EF4-FFF2-40B4-BE49-F238E27FC236}">
                <a16:creationId xmlns:a16="http://schemas.microsoft.com/office/drawing/2014/main" id="{94228874-2A64-F0B6-64CD-44EDA6BCCAF8}"/>
              </a:ext>
            </a:extLst>
          </p:cNvPr>
          <p:cNvSpPr txBox="1"/>
          <p:nvPr/>
        </p:nvSpPr>
        <p:spPr>
          <a:xfrm>
            <a:off x="9294371" y="6081529"/>
            <a:ext cx="633087"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CO</a:t>
            </a:r>
            <a:r>
              <a:rPr lang="en-CA" sz="1600" b="1" baseline="-25000" dirty="0">
                <a:latin typeface="Arial" panose="020B0604020202020204" pitchFamily="34" charset="0"/>
                <a:cs typeface="Arial" panose="020B0604020202020204" pitchFamily="34" charset="0"/>
              </a:rPr>
              <a:t>2</a:t>
            </a:r>
            <a:endParaRPr lang="en-CA" sz="1600" b="1" dirty="0">
              <a:latin typeface="Arial" panose="020B0604020202020204" pitchFamily="34" charset="0"/>
              <a:cs typeface="Arial" panose="020B0604020202020204" pitchFamily="34" charset="0"/>
            </a:endParaRPr>
          </a:p>
        </p:txBody>
      </p:sp>
      <p:grpSp>
        <p:nvGrpSpPr>
          <p:cNvPr id="104" name="Group 103">
            <a:extLst>
              <a:ext uri="{FF2B5EF4-FFF2-40B4-BE49-F238E27FC236}">
                <a16:creationId xmlns:a16="http://schemas.microsoft.com/office/drawing/2014/main" id="{C8535173-0333-640B-068B-23AB9DA2AC91}"/>
              </a:ext>
            </a:extLst>
          </p:cNvPr>
          <p:cNvGrpSpPr/>
          <p:nvPr/>
        </p:nvGrpSpPr>
        <p:grpSpPr>
          <a:xfrm rot="9496121">
            <a:off x="10691080" y="6210117"/>
            <a:ext cx="161577" cy="138953"/>
            <a:chOff x="2002547" y="2643281"/>
            <a:chExt cx="584749" cy="492522"/>
          </a:xfrm>
        </p:grpSpPr>
        <p:sp>
          <p:nvSpPr>
            <p:cNvPr id="105" name="Oval 104">
              <a:extLst>
                <a:ext uri="{FF2B5EF4-FFF2-40B4-BE49-F238E27FC236}">
                  <a16:creationId xmlns:a16="http://schemas.microsoft.com/office/drawing/2014/main" id="{80810EFB-89F8-80B0-7E44-3FC3C44BEF1C}"/>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1" name="Oval 120">
              <a:extLst>
                <a:ext uri="{FF2B5EF4-FFF2-40B4-BE49-F238E27FC236}">
                  <a16:creationId xmlns:a16="http://schemas.microsoft.com/office/drawing/2014/main" id="{59C2AF6C-F8A3-8DAC-18CE-EEBAA88A9309}"/>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22" name="TextBox 121">
            <a:extLst>
              <a:ext uri="{FF2B5EF4-FFF2-40B4-BE49-F238E27FC236}">
                <a16:creationId xmlns:a16="http://schemas.microsoft.com/office/drawing/2014/main" id="{E57776E6-C883-5460-7BE5-0FEABEC91E9E}"/>
              </a:ext>
            </a:extLst>
          </p:cNvPr>
          <p:cNvSpPr txBox="1"/>
          <p:nvPr/>
        </p:nvSpPr>
        <p:spPr>
          <a:xfrm>
            <a:off x="10216273" y="6090263"/>
            <a:ext cx="633087"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OH</a:t>
            </a:r>
            <a:r>
              <a:rPr lang="en-CA" sz="1600" b="1" baseline="30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82505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600BE-F2DD-CB98-D549-1BE38EE7F0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6FE5A7-C0DD-B733-B5CC-9F4C83013146}"/>
              </a:ext>
            </a:extLst>
          </p:cNvPr>
          <p:cNvSpPr>
            <a:spLocks noGrp="1"/>
          </p:cNvSpPr>
          <p:nvPr>
            <p:ph type="title"/>
          </p:nvPr>
        </p:nvSpPr>
        <p:spPr/>
        <p:txBody>
          <a:bodyPr/>
          <a:lstStyle/>
          <a:p>
            <a:r>
              <a:rPr lang="en-CA" sz="2400" dirty="0"/>
              <a:t>How </a:t>
            </a:r>
            <a:r>
              <a:rPr lang="en-US" sz="2400" dirty="0">
                <a:ea typeface="Aptos" panose="020B0004020202020204" pitchFamily="34" charset="0"/>
                <a:cs typeface="Arial" panose="020B0604020202020204" pitchFamily="34" charset="0"/>
              </a:rPr>
              <a:t>CO</a:t>
            </a:r>
            <a:r>
              <a:rPr lang="en-US" sz="2400" baseline="-25000" dirty="0">
                <a:ea typeface="Aptos" panose="020B0004020202020204" pitchFamily="34" charset="0"/>
                <a:cs typeface="Arial" panose="020B0604020202020204" pitchFamily="34" charset="0"/>
              </a:rPr>
              <a:t>2</a:t>
            </a:r>
            <a:r>
              <a:rPr lang="en-CA" sz="2400" dirty="0"/>
              <a:t> Electrolyzers Operate</a:t>
            </a:r>
          </a:p>
        </p:txBody>
      </p:sp>
      <p:sp>
        <p:nvSpPr>
          <p:cNvPr id="5" name="Slide Number Placeholder 4">
            <a:extLst>
              <a:ext uri="{FF2B5EF4-FFF2-40B4-BE49-F238E27FC236}">
                <a16:creationId xmlns:a16="http://schemas.microsoft.com/office/drawing/2014/main" id="{43AB4319-8CC2-992F-E11A-56CA791B52B8}"/>
              </a:ext>
            </a:extLst>
          </p:cNvPr>
          <p:cNvSpPr>
            <a:spLocks noGrp="1"/>
          </p:cNvSpPr>
          <p:nvPr>
            <p:ph type="sldNum" sz="quarter" idx="13"/>
          </p:nvPr>
        </p:nvSpPr>
        <p:spPr/>
        <p:txBody>
          <a:bodyPr/>
          <a:lstStyle/>
          <a:p>
            <a:fld id="{7459416D-63DB-4B49-B2FE-809B0C25A328}" type="slidenum">
              <a:rPr lang="en-US" smtClean="0"/>
              <a:pPr/>
              <a:t>7</a:t>
            </a:fld>
            <a:endParaRPr lang="en-US" sz="1800" dirty="0"/>
          </a:p>
        </p:txBody>
      </p:sp>
      <p:sp>
        <p:nvSpPr>
          <p:cNvPr id="106" name="Rectangle 105">
            <a:extLst>
              <a:ext uri="{FF2B5EF4-FFF2-40B4-BE49-F238E27FC236}">
                <a16:creationId xmlns:a16="http://schemas.microsoft.com/office/drawing/2014/main" id="{63902F2D-5037-C3A9-E4D9-2C79948B1D39}"/>
              </a:ext>
            </a:extLst>
          </p:cNvPr>
          <p:cNvSpPr/>
          <p:nvPr/>
        </p:nvSpPr>
        <p:spPr>
          <a:xfrm>
            <a:off x="3108254" y="2939956"/>
            <a:ext cx="146620" cy="2145661"/>
          </a:xfrm>
          <a:prstGeom prst="rect">
            <a:avLst/>
          </a:prstGeom>
          <a:solidFill>
            <a:srgbClr val="D4D0D0"/>
          </a:solidFill>
          <a:ln>
            <a:solidFill>
              <a:srgbClr val="D4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7" name="Rectangle 106">
            <a:extLst>
              <a:ext uri="{FF2B5EF4-FFF2-40B4-BE49-F238E27FC236}">
                <a16:creationId xmlns:a16="http://schemas.microsoft.com/office/drawing/2014/main" id="{6061C517-DA77-283E-CA63-23C7AF5F2C5C}"/>
              </a:ext>
            </a:extLst>
          </p:cNvPr>
          <p:cNvSpPr/>
          <p:nvPr/>
        </p:nvSpPr>
        <p:spPr>
          <a:xfrm>
            <a:off x="2892692" y="2935480"/>
            <a:ext cx="146620" cy="2145661"/>
          </a:xfrm>
          <a:prstGeom prst="rect">
            <a:avLst/>
          </a:prstGeom>
          <a:solidFill>
            <a:srgbClr val="D4D0D0"/>
          </a:solidFill>
          <a:ln>
            <a:solidFill>
              <a:srgbClr val="D4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108" name="Group 107">
            <a:extLst>
              <a:ext uri="{FF2B5EF4-FFF2-40B4-BE49-F238E27FC236}">
                <a16:creationId xmlns:a16="http://schemas.microsoft.com/office/drawing/2014/main" id="{DD81F2CF-A789-FEF9-6082-1723AB6D4223}"/>
              </a:ext>
            </a:extLst>
          </p:cNvPr>
          <p:cNvGrpSpPr/>
          <p:nvPr/>
        </p:nvGrpSpPr>
        <p:grpSpPr>
          <a:xfrm>
            <a:off x="2176481" y="2935480"/>
            <a:ext cx="715711" cy="2145661"/>
            <a:chOff x="3059848" y="778611"/>
            <a:chExt cx="1440989" cy="4320000"/>
          </a:xfrm>
        </p:grpSpPr>
        <p:sp>
          <p:nvSpPr>
            <p:cNvPr id="109" name="Rectangle 108">
              <a:extLst>
                <a:ext uri="{FF2B5EF4-FFF2-40B4-BE49-F238E27FC236}">
                  <a16:creationId xmlns:a16="http://schemas.microsoft.com/office/drawing/2014/main" id="{FA1C1A6D-725D-98E9-F7F8-11A706A1241F}"/>
                </a:ext>
              </a:extLst>
            </p:cNvPr>
            <p:cNvSpPr/>
            <p:nvPr/>
          </p:nvSpPr>
          <p:spPr>
            <a:xfrm rot="16200000">
              <a:off x="1619848" y="2218611"/>
              <a:ext cx="4320000" cy="1440000"/>
            </a:xfrm>
            <a:prstGeom prst="rect">
              <a:avLst/>
            </a:prstGeom>
            <a:solidFill>
              <a:srgbClr val="36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0" name="Rectangle 109">
              <a:extLst>
                <a:ext uri="{FF2B5EF4-FFF2-40B4-BE49-F238E27FC236}">
                  <a16:creationId xmlns:a16="http://schemas.microsoft.com/office/drawing/2014/main" id="{F75159B0-EB2F-1630-DF58-B27ED4A93523}"/>
                </a:ext>
              </a:extLst>
            </p:cNvPr>
            <p:cNvSpPr/>
            <p:nvPr/>
          </p:nvSpPr>
          <p:spPr>
            <a:xfrm>
              <a:off x="3960837" y="2139497"/>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1" name="Rectangle 110">
              <a:extLst>
                <a:ext uri="{FF2B5EF4-FFF2-40B4-BE49-F238E27FC236}">
                  <a16:creationId xmlns:a16="http://schemas.microsoft.com/office/drawing/2014/main" id="{B1FC7151-CA93-0105-F954-574A77E785DD}"/>
                </a:ext>
              </a:extLst>
            </p:cNvPr>
            <p:cNvSpPr/>
            <p:nvPr/>
          </p:nvSpPr>
          <p:spPr>
            <a:xfrm>
              <a:off x="3960837" y="3222311"/>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dirty="0"/>
            </a:p>
          </p:txBody>
        </p:sp>
        <p:sp>
          <p:nvSpPr>
            <p:cNvPr id="112" name="Rectangle 111">
              <a:extLst>
                <a:ext uri="{FF2B5EF4-FFF2-40B4-BE49-F238E27FC236}">
                  <a16:creationId xmlns:a16="http://schemas.microsoft.com/office/drawing/2014/main" id="{CE7D0986-C4F5-E0B4-4517-EEE3D3B73762}"/>
                </a:ext>
              </a:extLst>
            </p:cNvPr>
            <p:cNvSpPr/>
            <p:nvPr/>
          </p:nvSpPr>
          <p:spPr>
            <a:xfrm>
              <a:off x="3960837" y="4305125"/>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3" name="Rectangle 112">
              <a:extLst>
                <a:ext uri="{FF2B5EF4-FFF2-40B4-BE49-F238E27FC236}">
                  <a16:creationId xmlns:a16="http://schemas.microsoft.com/office/drawing/2014/main" id="{F353D868-348F-9613-497D-C0D7FBC37C91}"/>
                </a:ext>
              </a:extLst>
            </p:cNvPr>
            <p:cNvSpPr/>
            <p:nvPr/>
          </p:nvSpPr>
          <p:spPr>
            <a:xfrm>
              <a:off x="3960837" y="1056683"/>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dirty="0"/>
            </a:p>
          </p:txBody>
        </p:sp>
      </p:grpSp>
      <p:grpSp>
        <p:nvGrpSpPr>
          <p:cNvPr id="114" name="Group 113">
            <a:extLst>
              <a:ext uri="{FF2B5EF4-FFF2-40B4-BE49-F238E27FC236}">
                <a16:creationId xmlns:a16="http://schemas.microsoft.com/office/drawing/2014/main" id="{2BB7B449-CB59-E0A6-C779-EBF20D1A3F52}"/>
              </a:ext>
            </a:extLst>
          </p:cNvPr>
          <p:cNvGrpSpPr/>
          <p:nvPr/>
        </p:nvGrpSpPr>
        <p:grpSpPr>
          <a:xfrm flipH="1">
            <a:off x="3255373" y="2935480"/>
            <a:ext cx="715711" cy="2145661"/>
            <a:chOff x="3059848" y="778611"/>
            <a:chExt cx="1440989" cy="4320000"/>
          </a:xfrm>
        </p:grpSpPr>
        <p:sp>
          <p:nvSpPr>
            <p:cNvPr id="115" name="Rectangle 114">
              <a:extLst>
                <a:ext uri="{FF2B5EF4-FFF2-40B4-BE49-F238E27FC236}">
                  <a16:creationId xmlns:a16="http://schemas.microsoft.com/office/drawing/2014/main" id="{2AACAAC8-E0A4-13C0-A970-B516ED61F6F6}"/>
                </a:ext>
              </a:extLst>
            </p:cNvPr>
            <p:cNvSpPr/>
            <p:nvPr/>
          </p:nvSpPr>
          <p:spPr>
            <a:xfrm rot="16200000">
              <a:off x="1619848" y="2218611"/>
              <a:ext cx="4320000" cy="1439999"/>
            </a:xfrm>
            <a:prstGeom prst="rect">
              <a:avLst/>
            </a:prstGeom>
            <a:solidFill>
              <a:srgbClr val="36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6" name="Rectangle 115">
              <a:extLst>
                <a:ext uri="{FF2B5EF4-FFF2-40B4-BE49-F238E27FC236}">
                  <a16:creationId xmlns:a16="http://schemas.microsoft.com/office/drawing/2014/main" id="{761D25FB-F297-6D14-2ACF-C27402E47D38}"/>
                </a:ext>
              </a:extLst>
            </p:cNvPr>
            <p:cNvSpPr/>
            <p:nvPr/>
          </p:nvSpPr>
          <p:spPr>
            <a:xfrm>
              <a:off x="3960837" y="2139497"/>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7" name="Rectangle 116">
              <a:extLst>
                <a:ext uri="{FF2B5EF4-FFF2-40B4-BE49-F238E27FC236}">
                  <a16:creationId xmlns:a16="http://schemas.microsoft.com/office/drawing/2014/main" id="{E1314698-6352-E392-C9B3-044D75B55580}"/>
                </a:ext>
              </a:extLst>
            </p:cNvPr>
            <p:cNvSpPr/>
            <p:nvPr/>
          </p:nvSpPr>
          <p:spPr>
            <a:xfrm>
              <a:off x="3960837" y="3222311"/>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8" name="Rectangle 117">
              <a:extLst>
                <a:ext uri="{FF2B5EF4-FFF2-40B4-BE49-F238E27FC236}">
                  <a16:creationId xmlns:a16="http://schemas.microsoft.com/office/drawing/2014/main" id="{362DE91D-F9FC-CC96-46F3-600DD347BA51}"/>
                </a:ext>
              </a:extLst>
            </p:cNvPr>
            <p:cNvSpPr/>
            <p:nvPr/>
          </p:nvSpPr>
          <p:spPr>
            <a:xfrm>
              <a:off x="3960837" y="4305125"/>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9" name="Rectangle 118">
              <a:extLst>
                <a:ext uri="{FF2B5EF4-FFF2-40B4-BE49-F238E27FC236}">
                  <a16:creationId xmlns:a16="http://schemas.microsoft.com/office/drawing/2014/main" id="{81D52D85-31B4-09C5-DC16-73755F99F6C1}"/>
                </a:ext>
              </a:extLst>
            </p:cNvPr>
            <p:cNvSpPr/>
            <p:nvPr/>
          </p:nvSpPr>
          <p:spPr>
            <a:xfrm>
              <a:off x="3960837" y="1056683"/>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grpSp>
      <p:sp>
        <p:nvSpPr>
          <p:cNvPr id="120" name="Rectangle 119">
            <a:extLst>
              <a:ext uri="{FF2B5EF4-FFF2-40B4-BE49-F238E27FC236}">
                <a16:creationId xmlns:a16="http://schemas.microsoft.com/office/drawing/2014/main" id="{5EBF68B7-83CB-0EC9-A732-C835801E086E}"/>
              </a:ext>
            </a:extLst>
          </p:cNvPr>
          <p:cNvSpPr/>
          <p:nvPr/>
        </p:nvSpPr>
        <p:spPr>
          <a:xfrm>
            <a:off x="3039810" y="2935480"/>
            <a:ext cx="67946" cy="2145661"/>
          </a:xfrm>
          <a:prstGeom prst="rect">
            <a:avLst/>
          </a:pr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123" name="Straight Connector 122">
            <a:extLst>
              <a:ext uri="{FF2B5EF4-FFF2-40B4-BE49-F238E27FC236}">
                <a16:creationId xmlns:a16="http://schemas.microsoft.com/office/drawing/2014/main" id="{F558EE08-915C-A2F9-BFF6-2A1BCBB45514}"/>
              </a:ext>
            </a:extLst>
          </p:cNvPr>
          <p:cNvCxnSpPr>
            <a:cxnSpLocks/>
          </p:cNvCxnSpPr>
          <p:nvPr/>
        </p:nvCxnSpPr>
        <p:spPr>
          <a:xfrm flipV="1">
            <a:off x="2534091" y="2658337"/>
            <a:ext cx="1" cy="27714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75726AB-023A-7B5F-4184-DDD3F7E6E3DC}"/>
              </a:ext>
            </a:extLst>
          </p:cNvPr>
          <p:cNvCxnSpPr>
            <a:cxnSpLocks/>
          </p:cNvCxnSpPr>
          <p:nvPr/>
        </p:nvCxnSpPr>
        <p:spPr>
          <a:xfrm flipV="1">
            <a:off x="3015362" y="2557967"/>
            <a:ext cx="0" cy="22236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40F08DD-81E7-B799-14B0-0167C8A2A12C}"/>
              </a:ext>
            </a:extLst>
          </p:cNvPr>
          <p:cNvCxnSpPr>
            <a:cxnSpLocks/>
          </p:cNvCxnSpPr>
          <p:nvPr/>
        </p:nvCxnSpPr>
        <p:spPr>
          <a:xfrm flipV="1">
            <a:off x="3073782" y="2604236"/>
            <a:ext cx="0" cy="12983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DA63AFDE-41E3-251B-4509-B8A0C9A2E21E}"/>
              </a:ext>
            </a:extLst>
          </p:cNvPr>
          <p:cNvCxnSpPr>
            <a:cxnSpLocks/>
          </p:cNvCxnSpPr>
          <p:nvPr/>
        </p:nvCxnSpPr>
        <p:spPr>
          <a:xfrm flipH="1">
            <a:off x="3081129" y="2669151"/>
            <a:ext cx="53234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7A592FFE-652B-6025-94A4-EB038D8422CB}"/>
              </a:ext>
            </a:extLst>
          </p:cNvPr>
          <p:cNvCxnSpPr>
            <a:cxnSpLocks/>
          </p:cNvCxnSpPr>
          <p:nvPr/>
        </p:nvCxnSpPr>
        <p:spPr>
          <a:xfrm flipH="1">
            <a:off x="2534091" y="2669151"/>
            <a:ext cx="48127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C98A4E3-58CA-243F-18C2-67207198A555}"/>
              </a:ext>
            </a:extLst>
          </p:cNvPr>
          <p:cNvCxnSpPr>
            <a:cxnSpLocks/>
          </p:cNvCxnSpPr>
          <p:nvPr/>
        </p:nvCxnSpPr>
        <p:spPr>
          <a:xfrm>
            <a:off x="3073783" y="5077331"/>
            <a:ext cx="1528" cy="133657"/>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A2437E6C-D110-BB10-57D7-E091A78CBA80}"/>
              </a:ext>
            </a:extLst>
          </p:cNvPr>
          <p:cNvCxnSpPr>
            <a:cxnSpLocks/>
          </p:cNvCxnSpPr>
          <p:nvPr/>
        </p:nvCxnSpPr>
        <p:spPr>
          <a:xfrm flipH="1" flipV="1">
            <a:off x="3613474" y="2658337"/>
            <a:ext cx="1" cy="27714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2" name="Group 141">
            <a:extLst>
              <a:ext uri="{FF2B5EF4-FFF2-40B4-BE49-F238E27FC236}">
                <a16:creationId xmlns:a16="http://schemas.microsoft.com/office/drawing/2014/main" id="{312280D1-B46C-1061-1C25-BE5C66B936ED}"/>
              </a:ext>
            </a:extLst>
          </p:cNvPr>
          <p:cNvGrpSpPr/>
          <p:nvPr/>
        </p:nvGrpSpPr>
        <p:grpSpPr>
          <a:xfrm rot="19663160">
            <a:off x="4257737" y="4576878"/>
            <a:ext cx="234885" cy="173401"/>
            <a:chOff x="2002547" y="2716275"/>
            <a:chExt cx="641230" cy="463634"/>
          </a:xfrm>
        </p:grpSpPr>
        <p:sp>
          <p:nvSpPr>
            <p:cNvPr id="143" name="Oval 142">
              <a:extLst>
                <a:ext uri="{FF2B5EF4-FFF2-40B4-BE49-F238E27FC236}">
                  <a16:creationId xmlns:a16="http://schemas.microsoft.com/office/drawing/2014/main" id="{24D74A33-D703-055F-14D4-684B44A490A2}"/>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4" name="Oval 143">
              <a:extLst>
                <a:ext uri="{FF2B5EF4-FFF2-40B4-BE49-F238E27FC236}">
                  <a16:creationId xmlns:a16="http://schemas.microsoft.com/office/drawing/2014/main" id="{97411B21-A82F-EA52-E4F7-379BAC8EC871}"/>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5" name="Oval 144">
              <a:extLst>
                <a:ext uri="{FF2B5EF4-FFF2-40B4-BE49-F238E27FC236}">
                  <a16:creationId xmlns:a16="http://schemas.microsoft.com/office/drawing/2014/main" id="{B3615AB1-4117-5918-C807-44868DCCD24D}"/>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46" name="Group 145">
            <a:extLst>
              <a:ext uri="{FF2B5EF4-FFF2-40B4-BE49-F238E27FC236}">
                <a16:creationId xmlns:a16="http://schemas.microsoft.com/office/drawing/2014/main" id="{6F06ACAE-365D-C41F-AFEB-EDB74F0B5296}"/>
              </a:ext>
            </a:extLst>
          </p:cNvPr>
          <p:cNvGrpSpPr/>
          <p:nvPr/>
        </p:nvGrpSpPr>
        <p:grpSpPr>
          <a:xfrm rot="9496121">
            <a:off x="1367238" y="4576603"/>
            <a:ext cx="239547" cy="213321"/>
            <a:chOff x="2002547" y="2643281"/>
            <a:chExt cx="866925" cy="756119"/>
          </a:xfrm>
        </p:grpSpPr>
        <p:sp>
          <p:nvSpPr>
            <p:cNvPr id="147" name="Oval 146">
              <a:extLst>
                <a:ext uri="{FF2B5EF4-FFF2-40B4-BE49-F238E27FC236}">
                  <a16:creationId xmlns:a16="http://schemas.microsoft.com/office/drawing/2014/main" id="{B95CAA06-E2E1-A32B-D7CF-DE3F85A4D691}"/>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8" name="Oval 147">
              <a:extLst>
                <a:ext uri="{FF2B5EF4-FFF2-40B4-BE49-F238E27FC236}">
                  <a16:creationId xmlns:a16="http://schemas.microsoft.com/office/drawing/2014/main" id="{FE2325DD-12BB-D5D1-8B6D-07A44305B952}"/>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9" name="Oval 148">
              <a:extLst>
                <a:ext uri="{FF2B5EF4-FFF2-40B4-BE49-F238E27FC236}">
                  <a16:creationId xmlns:a16="http://schemas.microsoft.com/office/drawing/2014/main" id="{86B570C4-851D-9B8F-6245-BB6AE8A04C1F}"/>
                </a:ext>
              </a:extLst>
            </p:cNvPr>
            <p:cNvSpPr/>
            <p:nvPr/>
          </p:nvSpPr>
          <p:spPr>
            <a:xfrm>
              <a:off x="2365745" y="2898699"/>
              <a:ext cx="503727" cy="50070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67" name="Arc 166">
            <a:extLst>
              <a:ext uri="{FF2B5EF4-FFF2-40B4-BE49-F238E27FC236}">
                <a16:creationId xmlns:a16="http://schemas.microsoft.com/office/drawing/2014/main" id="{B58F56B7-13DB-A009-DF6A-8F599376E797}"/>
              </a:ext>
            </a:extLst>
          </p:cNvPr>
          <p:cNvSpPr/>
          <p:nvPr/>
        </p:nvSpPr>
        <p:spPr>
          <a:xfrm rot="4698012" flipV="1">
            <a:off x="2180093" y="3961485"/>
            <a:ext cx="532447" cy="1407801"/>
          </a:xfrm>
          <a:prstGeom prst="arc">
            <a:avLst>
              <a:gd name="adj1" fmla="val 16200000"/>
              <a:gd name="adj2" fmla="val 2679225"/>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cxnSp>
        <p:nvCxnSpPr>
          <p:cNvPr id="168" name="Connector: Elbow 167">
            <a:extLst>
              <a:ext uri="{FF2B5EF4-FFF2-40B4-BE49-F238E27FC236}">
                <a16:creationId xmlns:a16="http://schemas.microsoft.com/office/drawing/2014/main" id="{CAF84D24-6719-BAF5-6DB8-408BCA7E7585}"/>
              </a:ext>
            </a:extLst>
          </p:cNvPr>
          <p:cNvCxnSpPr>
            <a:cxnSpLocks/>
            <a:stCxn id="107" idx="2"/>
          </p:cNvCxnSpPr>
          <p:nvPr/>
        </p:nvCxnSpPr>
        <p:spPr>
          <a:xfrm rot="5400000">
            <a:off x="2579539" y="4828334"/>
            <a:ext cx="133657" cy="639270"/>
          </a:xfrm>
          <a:prstGeom prst="bentConnector3">
            <a:avLst>
              <a:gd name="adj1" fmla="val 50000"/>
            </a:avLst>
          </a:prstGeom>
          <a:ln w="28575">
            <a:solidFill>
              <a:srgbClr val="D4D0D0"/>
            </a:solidFill>
          </a:ln>
        </p:spPr>
        <p:style>
          <a:lnRef idx="1">
            <a:schemeClr val="accent1"/>
          </a:lnRef>
          <a:fillRef idx="0">
            <a:schemeClr val="accent1"/>
          </a:fillRef>
          <a:effectRef idx="0">
            <a:schemeClr val="accent1"/>
          </a:effectRef>
          <a:fontRef idx="minor">
            <a:schemeClr val="tx1"/>
          </a:fontRef>
        </p:style>
      </p:cxnSp>
      <p:cxnSp>
        <p:nvCxnSpPr>
          <p:cNvPr id="169" name="Connector: Elbow 168">
            <a:extLst>
              <a:ext uri="{FF2B5EF4-FFF2-40B4-BE49-F238E27FC236}">
                <a16:creationId xmlns:a16="http://schemas.microsoft.com/office/drawing/2014/main" id="{76A965F7-30E5-64C3-5EE3-CE75380F7E8F}"/>
              </a:ext>
            </a:extLst>
          </p:cNvPr>
          <p:cNvCxnSpPr>
            <a:cxnSpLocks/>
            <a:stCxn id="106" idx="2"/>
          </p:cNvCxnSpPr>
          <p:nvPr/>
        </p:nvCxnSpPr>
        <p:spPr>
          <a:xfrm rot="16200000" flipH="1">
            <a:off x="3463166" y="4804014"/>
            <a:ext cx="129181" cy="692385"/>
          </a:xfrm>
          <a:prstGeom prst="bentConnector3">
            <a:avLst>
              <a:gd name="adj1" fmla="val 50000"/>
            </a:avLst>
          </a:prstGeom>
          <a:ln w="28575">
            <a:solidFill>
              <a:srgbClr val="D4D0D0"/>
            </a:solidFill>
          </a:ln>
        </p:spPr>
        <p:style>
          <a:lnRef idx="1">
            <a:schemeClr val="accent1"/>
          </a:lnRef>
          <a:fillRef idx="0">
            <a:schemeClr val="accent1"/>
          </a:fillRef>
          <a:effectRef idx="0">
            <a:schemeClr val="accent1"/>
          </a:effectRef>
          <a:fontRef idx="minor">
            <a:schemeClr val="tx1"/>
          </a:fontRef>
        </p:style>
      </p:cxnSp>
      <p:cxnSp>
        <p:nvCxnSpPr>
          <p:cNvPr id="171" name="Connector: Elbow 170">
            <a:extLst>
              <a:ext uri="{FF2B5EF4-FFF2-40B4-BE49-F238E27FC236}">
                <a16:creationId xmlns:a16="http://schemas.microsoft.com/office/drawing/2014/main" id="{E6E86B55-9A1D-37B6-17C3-768F556A358C}"/>
              </a:ext>
            </a:extLst>
          </p:cNvPr>
          <p:cNvCxnSpPr>
            <a:cxnSpLocks/>
          </p:cNvCxnSpPr>
          <p:nvPr/>
        </p:nvCxnSpPr>
        <p:spPr>
          <a:xfrm rot="10800000" flipV="1">
            <a:off x="1369967" y="5180263"/>
            <a:ext cx="863970" cy="141083"/>
          </a:xfrm>
          <a:prstGeom prst="bentConnector2">
            <a:avLst/>
          </a:prstGeom>
          <a:ln w="28575">
            <a:solidFill>
              <a:srgbClr val="36454F"/>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8624821E-7EF5-AAFA-7592-AE21B7877BDD}"/>
              </a:ext>
            </a:extLst>
          </p:cNvPr>
          <p:cNvCxnSpPr/>
          <p:nvPr/>
        </p:nvCxnSpPr>
        <p:spPr>
          <a:xfrm flipV="1">
            <a:off x="2226317" y="5067642"/>
            <a:ext cx="0" cy="102158"/>
          </a:xfrm>
          <a:prstGeom prst="line">
            <a:avLst/>
          </a:prstGeom>
          <a:ln w="28575">
            <a:solidFill>
              <a:srgbClr val="36454F"/>
            </a:solidFill>
          </a:ln>
        </p:spPr>
        <p:style>
          <a:lnRef idx="1">
            <a:schemeClr val="accent1"/>
          </a:lnRef>
          <a:fillRef idx="0">
            <a:schemeClr val="accent1"/>
          </a:fillRef>
          <a:effectRef idx="0">
            <a:schemeClr val="accent1"/>
          </a:effectRef>
          <a:fontRef idx="minor">
            <a:schemeClr val="tx1"/>
          </a:fontRef>
        </p:style>
      </p:cxnSp>
      <p:grpSp>
        <p:nvGrpSpPr>
          <p:cNvPr id="173" name="Group 172">
            <a:extLst>
              <a:ext uri="{FF2B5EF4-FFF2-40B4-BE49-F238E27FC236}">
                <a16:creationId xmlns:a16="http://schemas.microsoft.com/office/drawing/2014/main" id="{B9227A4F-4A06-B634-BEE5-C7E024E6C83B}"/>
              </a:ext>
            </a:extLst>
          </p:cNvPr>
          <p:cNvGrpSpPr/>
          <p:nvPr/>
        </p:nvGrpSpPr>
        <p:grpSpPr>
          <a:xfrm flipH="1">
            <a:off x="3923373" y="5041482"/>
            <a:ext cx="848926" cy="245346"/>
            <a:chOff x="3480279" y="5337376"/>
            <a:chExt cx="860485" cy="457142"/>
          </a:xfrm>
        </p:grpSpPr>
        <p:cxnSp>
          <p:nvCxnSpPr>
            <p:cNvPr id="174" name="Connector: Elbow 173">
              <a:extLst>
                <a:ext uri="{FF2B5EF4-FFF2-40B4-BE49-F238E27FC236}">
                  <a16:creationId xmlns:a16="http://schemas.microsoft.com/office/drawing/2014/main" id="{9E5FB44C-E616-A770-0884-67DFB3F6C81C}"/>
                </a:ext>
              </a:extLst>
            </p:cNvPr>
            <p:cNvCxnSpPr>
              <a:cxnSpLocks/>
            </p:cNvCxnSpPr>
            <p:nvPr/>
          </p:nvCxnSpPr>
          <p:spPr>
            <a:xfrm rot="10800000" flipV="1">
              <a:off x="3480279" y="5523259"/>
              <a:ext cx="860485" cy="271259"/>
            </a:xfrm>
            <a:prstGeom prst="bentConnector2">
              <a:avLst/>
            </a:prstGeom>
            <a:ln w="28575">
              <a:solidFill>
                <a:srgbClr val="36454F"/>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A432F82B-9891-82B0-887F-A961122EE194}"/>
                </a:ext>
              </a:extLst>
            </p:cNvPr>
            <p:cNvCxnSpPr/>
            <p:nvPr/>
          </p:nvCxnSpPr>
          <p:spPr>
            <a:xfrm flipV="1">
              <a:off x="4340764" y="5337376"/>
              <a:ext cx="0" cy="196430"/>
            </a:xfrm>
            <a:prstGeom prst="line">
              <a:avLst/>
            </a:prstGeom>
            <a:ln w="28575">
              <a:solidFill>
                <a:srgbClr val="36454F"/>
              </a:solidFill>
            </a:ln>
          </p:spPr>
          <p:style>
            <a:lnRef idx="1">
              <a:schemeClr val="accent1"/>
            </a:lnRef>
            <a:fillRef idx="0">
              <a:schemeClr val="accent1"/>
            </a:fillRef>
            <a:effectRef idx="0">
              <a:schemeClr val="accent1"/>
            </a:effectRef>
            <a:fontRef idx="minor">
              <a:schemeClr val="tx1"/>
            </a:fontRef>
          </p:style>
        </p:cxnSp>
      </p:grpSp>
      <p:cxnSp>
        <p:nvCxnSpPr>
          <p:cNvPr id="176" name="Straight Connector 175">
            <a:extLst>
              <a:ext uri="{FF2B5EF4-FFF2-40B4-BE49-F238E27FC236}">
                <a16:creationId xmlns:a16="http://schemas.microsoft.com/office/drawing/2014/main" id="{06C5C8C8-E48D-F36B-84F5-6FCFA0168ADE}"/>
              </a:ext>
            </a:extLst>
          </p:cNvPr>
          <p:cNvCxnSpPr>
            <a:cxnSpLocks/>
          </p:cNvCxnSpPr>
          <p:nvPr/>
        </p:nvCxnSpPr>
        <p:spPr>
          <a:xfrm>
            <a:off x="2704198" y="2668664"/>
            <a:ext cx="134209" cy="0"/>
          </a:xfrm>
          <a:prstGeom prst="line">
            <a:avLst/>
          </a:prstGeom>
          <a:ln w="63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843934B-4227-5FAD-0376-4E45171B57E9}"/>
              </a:ext>
            </a:extLst>
          </p:cNvPr>
          <p:cNvCxnSpPr>
            <a:cxnSpLocks/>
          </p:cNvCxnSpPr>
          <p:nvPr/>
        </p:nvCxnSpPr>
        <p:spPr>
          <a:xfrm>
            <a:off x="3269031" y="2668664"/>
            <a:ext cx="134209" cy="0"/>
          </a:xfrm>
          <a:prstGeom prst="line">
            <a:avLst/>
          </a:prstGeom>
          <a:ln w="63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D2B4C59C-97F0-9A15-1033-6B652C5C889B}"/>
              </a:ext>
            </a:extLst>
          </p:cNvPr>
          <p:cNvSpPr txBox="1"/>
          <p:nvPr/>
        </p:nvSpPr>
        <p:spPr>
          <a:xfrm>
            <a:off x="3209154" y="2290942"/>
            <a:ext cx="358599" cy="338554"/>
          </a:xfrm>
          <a:prstGeom prst="rect">
            <a:avLst/>
          </a:prstGeom>
          <a:noFill/>
        </p:spPr>
        <p:txBody>
          <a:bodyPr wrap="square" rtlCol="0">
            <a:spAutoFit/>
          </a:bodyPr>
          <a:lstStyle/>
          <a:p>
            <a:r>
              <a:rPr lang="en-CA" sz="1600" dirty="0"/>
              <a:t>e</a:t>
            </a:r>
            <a:r>
              <a:rPr lang="en-CA" sz="1600" baseline="30000" dirty="0"/>
              <a:t>-</a:t>
            </a:r>
          </a:p>
        </p:txBody>
      </p:sp>
      <p:sp>
        <p:nvSpPr>
          <p:cNvPr id="179" name="TextBox 178">
            <a:extLst>
              <a:ext uri="{FF2B5EF4-FFF2-40B4-BE49-F238E27FC236}">
                <a16:creationId xmlns:a16="http://schemas.microsoft.com/office/drawing/2014/main" id="{9E26B05A-489B-825B-BB2C-10DAB770F477}"/>
              </a:ext>
            </a:extLst>
          </p:cNvPr>
          <p:cNvSpPr txBox="1"/>
          <p:nvPr/>
        </p:nvSpPr>
        <p:spPr>
          <a:xfrm>
            <a:off x="2650891" y="2297740"/>
            <a:ext cx="398652" cy="338554"/>
          </a:xfrm>
          <a:prstGeom prst="rect">
            <a:avLst/>
          </a:prstGeom>
          <a:noFill/>
        </p:spPr>
        <p:txBody>
          <a:bodyPr wrap="square" rtlCol="0">
            <a:spAutoFit/>
          </a:bodyPr>
          <a:lstStyle/>
          <a:p>
            <a:r>
              <a:rPr lang="en-CA" sz="1600" dirty="0"/>
              <a:t>e</a:t>
            </a:r>
            <a:r>
              <a:rPr lang="en-CA" sz="1600" baseline="30000" dirty="0"/>
              <a:t>-</a:t>
            </a:r>
          </a:p>
        </p:txBody>
      </p:sp>
      <p:sp>
        <p:nvSpPr>
          <p:cNvPr id="182" name="Rectangle 181">
            <a:extLst>
              <a:ext uri="{FF2B5EF4-FFF2-40B4-BE49-F238E27FC236}">
                <a16:creationId xmlns:a16="http://schemas.microsoft.com/office/drawing/2014/main" id="{C626E946-85EA-CD2C-7BE2-3D9AB99B853E}"/>
              </a:ext>
            </a:extLst>
          </p:cNvPr>
          <p:cNvSpPr/>
          <p:nvPr/>
        </p:nvSpPr>
        <p:spPr>
          <a:xfrm>
            <a:off x="3010420" y="3507928"/>
            <a:ext cx="125565" cy="109966"/>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84" name="Straight Connector 183">
            <a:extLst>
              <a:ext uri="{FF2B5EF4-FFF2-40B4-BE49-F238E27FC236}">
                <a16:creationId xmlns:a16="http://schemas.microsoft.com/office/drawing/2014/main" id="{3086D1A5-E500-84AF-BA96-A6DF15B74A8E}"/>
              </a:ext>
            </a:extLst>
          </p:cNvPr>
          <p:cNvCxnSpPr>
            <a:cxnSpLocks/>
            <a:stCxn id="182" idx="2"/>
            <a:endCxn id="220" idx="2"/>
          </p:cNvCxnSpPr>
          <p:nvPr/>
        </p:nvCxnSpPr>
        <p:spPr>
          <a:xfrm>
            <a:off x="3073203" y="3617894"/>
            <a:ext cx="5399686" cy="223796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11" name="Group 210">
            <a:extLst>
              <a:ext uri="{FF2B5EF4-FFF2-40B4-BE49-F238E27FC236}">
                <a16:creationId xmlns:a16="http://schemas.microsoft.com/office/drawing/2014/main" id="{2A27F945-6CA2-67CF-976D-F3B0B5D7C017}"/>
              </a:ext>
            </a:extLst>
          </p:cNvPr>
          <p:cNvGrpSpPr/>
          <p:nvPr/>
        </p:nvGrpSpPr>
        <p:grpSpPr>
          <a:xfrm rot="19663160">
            <a:off x="4410137" y="4729278"/>
            <a:ext cx="234885" cy="173401"/>
            <a:chOff x="2002547" y="2716275"/>
            <a:chExt cx="641230" cy="463634"/>
          </a:xfrm>
        </p:grpSpPr>
        <p:sp>
          <p:nvSpPr>
            <p:cNvPr id="212" name="Oval 211">
              <a:extLst>
                <a:ext uri="{FF2B5EF4-FFF2-40B4-BE49-F238E27FC236}">
                  <a16:creationId xmlns:a16="http://schemas.microsoft.com/office/drawing/2014/main" id="{A46AD6CB-08A3-84DF-9121-BA9AB4B04ECD}"/>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3" name="Oval 212">
              <a:extLst>
                <a:ext uri="{FF2B5EF4-FFF2-40B4-BE49-F238E27FC236}">
                  <a16:creationId xmlns:a16="http://schemas.microsoft.com/office/drawing/2014/main" id="{156A5167-FEFB-6F8C-A094-A96434FE5E4E}"/>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4" name="Oval 213">
              <a:extLst>
                <a:ext uri="{FF2B5EF4-FFF2-40B4-BE49-F238E27FC236}">
                  <a16:creationId xmlns:a16="http://schemas.microsoft.com/office/drawing/2014/main" id="{C044DB24-5767-26F7-8059-2F3DD7690AAE}"/>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15" name="Group 214">
            <a:extLst>
              <a:ext uri="{FF2B5EF4-FFF2-40B4-BE49-F238E27FC236}">
                <a16:creationId xmlns:a16="http://schemas.microsoft.com/office/drawing/2014/main" id="{CC99F6E2-B015-640C-2390-B6B131886C10}"/>
              </a:ext>
            </a:extLst>
          </p:cNvPr>
          <p:cNvGrpSpPr/>
          <p:nvPr/>
        </p:nvGrpSpPr>
        <p:grpSpPr>
          <a:xfrm rot="19663160">
            <a:off x="4576736" y="4511070"/>
            <a:ext cx="234885" cy="173401"/>
            <a:chOff x="2002547" y="2716275"/>
            <a:chExt cx="641230" cy="463634"/>
          </a:xfrm>
        </p:grpSpPr>
        <p:sp>
          <p:nvSpPr>
            <p:cNvPr id="216" name="Oval 215">
              <a:extLst>
                <a:ext uri="{FF2B5EF4-FFF2-40B4-BE49-F238E27FC236}">
                  <a16:creationId xmlns:a16="http://schemas.microsoft.com/office/drawing/2014/main" id="{0635937E-E210-20BA-A4B4-85B259E35880}"/>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7" name="Oval 216">
              <a:extLst>
                <a:ext uri="{FF2B5EF4-FFF2-40B4-BE49-F238E27FC236}">
                  <a16:creationId xmlns:a16="http://schemas.microsoft.com/office/drawing/2014/main" id="{A220C088-5CD5-90A5-D407-5CEA9E1F1316}"/>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8" name="Oval 217">
              <a:extLst>
                <a:ext uri="{FF2B5EF4-FFF2-40B4-BE49-F238E27FC236}">
                  <a16:creationId xmlns:a16="http://schemas.microsoft.com/office/drawing/2014/main" id="{DE1E35D2-69C5-F6D3-C267-BA5AE38185B2}"/>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221" name="Arc 220">
            <a:extLst>
              <a:ext uri="{FF2B5EF4-FFF2-40B4-BE49-F238E27FC236}">
                <a16:creationId xmlns:a16="http://schemas.microsoft.com/office/drawing/2014/main" id="{6ADFEABA-1F1A-66E6-ACA6-CF62298B0054}"/>
              </a:ext>
            </a:extLst>
          </p:cNvPr>
          <p:cNvSpPr/>
          <p:nvPr/>
        </p:nvSpPr>
        <p:spPr>
          <a:xfrm rot="16901988" flipH="1" flipV="1">
            <a:off x="3384090" y="3961709"/>
            <a:ext cx="532447" cy="1407801"/>
          </a:xfrm>
          <a:prstGeom prst="arc">
            <a:avLst>
              <a:gd name="adj1" fmla="val 16200000"/>
              <a:gd name="adj2" fmla="val 2679225"/>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222" name="Arc 221">
            <a:extLst>
              <a:ext uri="{FF2B5EF4-FFF2-40B4-BE49-F238E27FC236}">
                <a16:creationId xmlns:a16="http://schemas.microsoft.com/office/drawing/2014/main" id="{69B8C27A-A19F-6333-3389-8FFD762A080D}"/>
              </a:ext>
            </a:extLst>
          </p:cNvPr>
          <p:cNvSpPr/>
          <p:nvPr/>
        </p:nvSpPr>
        <p:spPr>
          <a:xfrm rot="4698012" flipH="1">
            <a:off x="1783046" y="2666487"/>
            <a:ext cx="532447" cy="1407801"/>
          </a:xfrm>
          <a:prstGeom prst="arc">
            <a:avLst>
              <a:gd name="adj1" fmla="val 16200000"/>
              <a:gd name="adj2" fmla="val 2679225"/>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grpSp>
        <p:nvGrpSpPr>
          <p:cNvPr id="225" name="Group 224">
            <a:extLst>
              <a:ext uri="{FF2B5EF4-FFF2-40B4-BE49-F238E27FC236}">
                <a16:creationId xmlns:a16="http://schemas.microsoft.com/office/drawing/2014/main" id="{0192418E-3521-4062-7173-A20A6C5B0A0B}"/>
              </a:ext>
            </a:extLst>
          </p:cNvPr>
          <p:cNvGrpSpPr/>
          <p:nvPr/>
        </p:nvGrpSpPr>
        <p:grpSpPr>
          <a:xfrm rot="19663160">
            <a:off x="4502317" y="3078898"/>
            <a:ext cx="160815" cy="173401"/>
            <a:chOff x="2204757" y="2716275"/>
            <a:chExt cx="439020" cy="463634"/>
          </a:xfrm>
        </p:grpSpPr>
        <p:sp>
          <p:nvSpPr>
            <p:cNvPr id="226" name="Oval 225">
              <a:extLst>
                <a:ext uri="{FF2B5EF4-FFF2-40B4-BE49-F238E27FC236}">
                  <a16:creationId xmlns:a16="http://schemas.microsoft.com/office/drawing/2014/main" id="{38322BFF-BC42-D3E1-140E-6AA14D7383DA}"/>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8" name="Oval 227">
              <a:extLst>
                <a:ext uri="{FF2B5EF4-FFF2-40B4-BE49-F238E27FC236}">
                  <a16:creationId xmlns:a16="http://schemas.microsoft.com/office/drawing/2014/main" id="{B3E411CC-F1EE-C03C-3B4F-C877E9B1BA71}"/>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29" name="Group 228">
            <a:extLst>
              <a:ext uri="{FF2B5EF4-FFF2-40B4-BE49-F238E27FC236}">
                <a16:creationId xmlns:a16="http://schemas.microsoft.com/office/drawing/2014/main" id="{98972ECA-E67D-4BD9-DDE5-381E72303A0B}"/>
              </a:ext>
            </a:extLst>
          </p:cNvPr>
          <p:cNvGrpSpPr/>
          <p:nvPr/>
        </p:nvGrpSpPr>
        <p:grpSpPr>
          <a:xfrm rot="19663160">
            <a:off x="4654717" y="3231298"/>
            <a:ext cx="160815" cy="173401"/>
            <a:chOff x="2204757" y="2716275"/>
            <a:chExt cx="439020" cy="463634"/>
          </a:xfrm>
        </p:grpSpPr>
        <p:sp>
          <p:nvSpPr>
            <p:cNvPr id="230" name="Oval 229">
              <a:extLst>
                <a:ext uri="{FF2B5EF4-FFF2-40B4-BE49-F238E27FC236}">
                  <a16:creationId xmlns:a16="http://schemas.microsoft.com/office/drawing/2014/main" id="{05A68EAA-92D1-8B69-DFA0-31F742667DDB}"/>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1" name="Oval 230">
              <a:extLst>
                <a:ext uri="{FF2B5EF4-FFF2-40B4-BE49-F238E27FC236}">
                  <a16:creationId xmlns:a16="http://schemas.microsoft.com/office/drawing/2014/main" id="{2E19AA2F-4405-3AEA-4EEE-EFD29DE132CF}"/>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32" name="Group 231">
            <a:extLst>
              <a:ext uri="{FF2B5EF4-FFF2-40B4-BE49-F238E27FC236}">
                <a16:creationId xmlns:a16="http://schemas.microsoft.com/office/drawing/2014/main" id="{40A2C427-B8F1-9927-E4FC-1A3BAB03B343}"/>
              </a:ext>
            </a:extLst>
          </p:cNvPr>
          <p:cNvGrpSpPr/>
          <p:nvPr/>
        </p:nvGrpSpPr>
        <p:grpSpPr>
          <a:xfrm rot="19663160">
            <a:off x="4407591" y="3242284"/>
            <a:ext cx="160815" cy="173401"/>
            <a:chOff x="2204757" y="2716275"/>
            <a:chExt cx="439020" cy="463634"/>
          </a:xfrm>
        </p:grpSpPr>
        <p:sp>
          <p:nvSpPr>
            <p:cNvPr id="233" name="Oval 232">
              <a:extLst>
                <a:ext uri="{FF2B5EF4-FFF2-40B4-BE49-F238E27FC236}">
                  <a16:creationId xmlns:a16="http://schemas.microsoft.com/office/drawing/2014/main" id="{EFFFD530-A896-42D8-CD1A-589D4688BC71}"/>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4" name="Oval 233">
              <a:extLst>
                <a:ext uri="{FF2B5EF4-FFF2-40B4-BE49-F238E27FC236}">
                  <a16:creationId xmlns:a16="http://schemas.microsoft.com/office/drawing/2014/main" id="{E459768D-321F-6ABA-66D9-C896EC2A3B15}"/>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cxnSp>
        <p:nvCxnSpPr>
          <p:cNvPr id="251" name="Straight Connector 250">
            <a:extLst>
              <a:ext uri="{FF2B5EF4-FFF2-40B4-BE49-F238E27FC236}">
                <a16:creationId xmlns:a16="http://schemas.microsoft.com/office/drawing/2014/main" id="{6CF6248D-C183-1BCD-3E0D-CC3611513531}"/>
              </a:ext>
            </a:extLst>
          </p:cNvPr>
          <p:cNvCxnSpPr>
            <a:cxnSpLocks/>
            <a:stCxn id="182" idx="0"/>
            <a:endCxn id="220" idx="0"/>
          </p:cNvCxnSpPr>
          <p:nvPr/>
        </p:nvCxnSpPr>
        <p:spPr>
          <a:xfrm flipV="1">
            <a:off x="3073203" y="1779453"/>
            <a:ext cx="5399686" cy="1728475"/>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19" name="Rectangle 218">
            <a:extLst>
              <a:ext uri="{FF2B5EF4-FFF2-40B4-BE49-F238E27FC236}">
                <a16:creationId xmlns:a16="http://schemas.microsoft.com/office/drawing/2014/main" id="{493F1213-F9E0-4158-8939-494B84BC7399}"/>
              </a:ext>
            </a:extLst>
          </p:cNvPr>
          <p:cNvSpPr/>
          <p:nvPr/>
        </p:nvSpPr>
        <p:spPr>
          <a:xfrm>
            <a:off x="8450037" y="1786699"/>
            <a:ext cx="1960761" cy="4076409"/>
          </a:xfrm>
          <a:prstGeom prst="rect">
            <a:avLst/>
          </a:prstGeom>
          <a:solidFill>
            <a:srgbClr val="D4D0D0"/>
          </a:solidFill>
          <a:ln>
            <a:solidFill>
              <a:srgbClr val="D4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0" name="Rectangle 219">
            <a:extLst>
              <a:ext uri="{FF2B5EF4-FFF2-40B4-BE49-F238E27FC236}">
                <a16:creationId xmlns:a16="http://schemas.microsoft.com/office/drawing/2014/main" id="{20AAF1F0-C281-8FE6-2AAE-DB5877BFD06F}"/>
              </a:ext>
            </a:extLst>
          </p:cNvPr>
          <p:cNvSpPr/>
          <p:nvPr/>
        </p:nvSpPr>
        <p:spPr>
          <a:xfrm>
            <a:off x="8339223" y="1779453"/>
            <a:ext cx="267331" cy="4076409"/>
          </a:xfrm>
          <a:prstGeom prst="rect">
            <a:avLst/>
          </a:pr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1" name="Oval 240">
            <a:extLst>
              <a:ext uri="{FF2B5EF4-FFF2-40B4-BE49-F238E27FC236}">
                <a16:creationId xmlns:a16="http://schemas.microsoft.com/office/drawing/2014/main" id="{9DB90C96-5F87-BAEA-A5BE-6D0EF7D2C50E}"/>
              </a:ext>
            </a:extLst>
          </p:cNvPr>
          <p:cNvSpPr/>
          <p:nvPr/>
        </p:nvSpPr>
        <p:spPr>
          <a:xfrm>
            <a:off x="9536811" y="5001724"/>
            <a:ext cx="629301" cy="62930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2" name="Oval 241">
            <a:extLst>
              <a:ext uri="{FF2B5EF4-FFF2-40B4-BE49-F238E27FC236}">
                <a16:creationId xmlns:a16="http://schemas.microsoft.com/office/drawing/2014/main" id="{39E953E4-2BA7-4FE9-EF32-C72D76305549}"/>
              </a:ext>
            </a:extLst>
          </p:cNvPr>
          <p:cNvSpPr/>
          <p:nvPr/>
        </p:nvSpPr>
        <p:spPr>
          <a:xfrm>
            <a:off x="9503275" y="3845542"/>
            <a:ext cx="482357" cy="482357"/>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4" name="Oval 243">
            <a:extLst>
              <a:ext uri="{FF2B5EF4-FFF2-40B4-BE49-F238E27FC236}">
                <a16:creationId xmlns:a16="http://schemas.microsoft.com/office/drawing/2014/main" id="{B198E842-CF7F-A5D6-B1E1-818DE6BBBBCC}"/>
              </a:ext>
            </a:extLst>
          </p:cNvPr>
          <p:cNvSpPr/>
          <p:nvPr/>
        </p:nvSpPr>
        <p:spPr>
          <a:xfrm>
            <a:off x="9683756" y="3265078"/>
            <a:ext cx="482357" cy="482357"/>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7" name="Oval 246">
            <a:extLst>
              <a:ext uri="{FF2B5EF4-FFF2-40B4-BE49-F238E27FC236}">
                <a16:creationId xmlns:a16="http://schemas.microsoft.com/office/drawing/2014/main" id="{1EE8A390-7D37-F127-4BC5-4D6C28689071}"/>
              </a:ext>
            </a:extLst>
          </p:cNvPr>
          <p:cNvSpPr/>
          <p:nvPr/>
        </p:nvSpPr>
        <p:spPr>
          <a:xfrm>
            <a:off x="9575510" y="2183880"/>
            <a:ext cx="766881" cy="76688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61" name="Oval 260">
            <a:extLst>
              <a:ext uri="{FF2B5EF4-FFF2-40B4-BE49-F238E27FC236}">
                <a16:creationId xmlns:a16="http://schemas.microsoft.com/office/drawing/2014/main" id="{B56B8FCC-8D6F-BBD2-258E-A2DBF147D093}"/>
              </a:ext>
            </a:extLst>
          </p:cNvPr>
          <p:cNvSpPr/>
          <p:nvPr/>
        </p:nvSpPr>
        <p:spPr>
          <a:xfrm>
            <a:off x="9721602" y="4459008"/>
            <a:ext cx="406663" cy="40666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67" name="Rectangle 266">
            <a:extLst>
              <a:ext uri="{FF2B5EF4-FFF2-40B4-BE49-F238E27FC236}">
                <a16:creationId xmlns:a16="http://schemas.microsoft.com/office/drawing/2014/main" id="{0AF28E66-8D48-C1A0-0593-02967E5D3187}"/>
              </a:ext>
            </a:extLst>
          </p:cNvPr>
          <p:cNvSpPr/>
          <p:nvPr/>
        </p:nvSpPr>
        <p:spPr>
          <a:xfrm>
            <a:off x="8351520" y="1779453"/>
            <a:ext cx="866459" cy="4076409"/>
          </a:xfrm>
          <a:custGeom>
            <a:avLst/>
            <a:gdLst>
              <a:gd name="csX0" fmla="*/ 0 w 825118"/>
              <a:gd name="csY0" fmla="*/ 0 h 4076409"/>
              <a:gd name="csX1" fmla="*/ 825118 w 825118"/>
              <a:gd name="csY1" fmla="*/ 0 h 4076409"/>
              <a:gd name="csX2" fmla="*/ 825118 w 825118"/>
              <a:gd name="csY2" fmla="*/ 4076409 h 4076409"/>
              <a:gd name="csX3" fmla="*/ 0 w 825118"/>
              <a:gd name="csY3" fmla="*/ 4076409 h 4076409"/>
              <a:gd name="csX4" fmla="*/ 0 w 825118"/>
              <a:gd name="csY4" fmla="*/ 0 h 4076409"/>
              <a:gd name="csX0" fmla="*/ 0 w 825118"/>
              <a:gd name="csY0" fmla="*/ 0 h 4076409"/>
              <a:gd name="csX1" fmla="*/ 825118 w 825118"/>
              <a:gd name="csY1" fmla="*/ 0 h 4076409"/>
              <a:gd name="csX2" fmla="*/ 825118 w 825118"/>
              <a:gd name="csY2" fmla="*/ 4076409 h 4076409"/>
              <a:gd name="csX3" fmla="*/ 0 w 825118"/>
              <a:gd name="csY3" fmla="*/ 4076409 h 4076409"/>
              <a:gd name="csX4" fmla="*/ 0 w 825118"/>
              <a:gd name="csY4" fmla="*/ 0 h 4076409"/>
              <a:gd name="csX0" fmla="*/ 0 w 887435"/>
              <a:gd name="csY0" fmla="*/ 0 h 4076409"/>
              <a:gd name="csX1" fmla="*/ 825118 w 887435"/>
              <a:gd name="csY1" fmla="*/ 0 h 4076409"/>
              <a:gd name="csX2" fmla="*/ 843280 w 887435"/>
              <a:gd name="csY2" fmla="*/ 2690947 h 4076409"/>
              <a:gd name="csX3" fmla="*/ 825118 w 887435"/>
              <a:gd name="csY3" fmla="*/ 4076409 h 4076409"/>
              <a:gd name="csX4" fmla="*/ 0 w 887435"/>
              <a:gd name="csY4" fmla="*/ 4076409 h 4076409"/>
              <a:gd name="csX5" fmla="*/ 0 w 887435"/>
              <a:gd name="csY5" fmla="*/ 0 h 4076409"/>
              <a:gd name="csX0" fmla="*/ 0 w 887435"/>
              <a:gd name="csY0" fmla="*/ 0 h 4076409"/>
              <a:gd name="csX1" fmla="*/ 825118 w 887435"/>
              <a:gd name="csY1" fmla="*/ 0 h 4076409"/>
              <a:gd name="csX2" fmla="*/ 843280 w 887435"/>
              <a:gd name="csY2" fmla="*/ 2690947 h 4076409"/>
              <a:gd name="csX3" fmla="*/ 652398 w 887435"/>
              <a:gd name="csY3" fmla="*/ 4076409 h 4076409"/>
              <a:gd name="csX4" fmla="*/ 0 w 887435"/>
              <a:gd name="csY4" fmla="*/ 4076409 h 4076409"/>
              <a:gd name="csX5" fmla="*/ 0 w 887435"/>
              <a:gd name="csY5" fmla="*/ 0 h 4076409"/>
              <a:gd name="csX0" fmla="*/ 0 w 884465"/>
              <a:gd name="csY0" fmla="*/ 0 h 4076409"/>
              <a:gd name="csX1" fmla="*/ 825118 w 884465"/>
              <a:gd name="csY1" fmla="*/ 0 h 4076409"/>
              <a:gd name="csX2" fmla="*/ 833120 w 884465"/>
              <a:gd name="csY2" fmla="*/ 3005907 h 4076409"/>
              <a:gd name="csX3" fmla="*/ 652398 w 884465"/>
              <a:gd name="csY3" fmla="*/ 4076409 h 4076409"/>
              <a:gd name="csX4" fmla="*/ 0 w 884465"/>
              <a:gd name="csY4" fmla="*/ 4076409 h 4076409"/>
              <a:gd name="csX5" fmla="*/ 0 w 884465"/>
              <a:gd name="csY5" fmla="*/ 0 h 4076409"/>
              <a:gd name="csX0" fmla="*/ 0 w 884465"/>
              <a:gd name="csY0" fmla="*/ 0 h 4076409"/>
              <a:gd name="csX1" fmla="*/ 825118 w 884465"/>
              <a:gd name="csY1" fmla="*/ 0 h 4076409"/>
              <a:gd name="csX2" fmla="*/ 833120 w 884465"/>
              <a:gd name="csY2" fmla="*/ 3005907 h 4076409"/>
              <a:gd name="csX3" fmla="*/ 652398 w 884465"/>
              <a:gd name="csY3" fmla="*/ 4076409 h 4076409"/>
              <a:gd name="csX4" fmla="*/ 0 w 884465"/>
              <a:gd name="csY4" fmla="*/ 4076409 h 4076409"/>
              <a:gd name="csX5" fmla="*/ 0 w 884465"/>
              <a:gd name="csY5" fmla="*/ 0 h 4076409"/>
              <a:gd name="csX0" fmla="*/ 0 w 866459"/>
              <a:gd name="csY0" fmla="*/ 0 h 4076409"/>
              <a:gd name="csX1" fmla="*/ 825118 w 866459"/>
              <a:gd name="csY1" fmla="*/ 0 h 4076409"/>
              <a:gd name="csX2" fmla="*/ 833120 w 866459"/>
              <a:gd name="csY2" fmla="*/ 3005907 h 4076409"/>
              <a:gd name="csX3" fmla="*/ 652398 w 866459"/>
              <a:gd name="csY3" fmla="*/ 4076409 h 4076409"/>
              <a:gd name="csX4" fmla="*/ 0 w 866459"/>
              <a:gd name="csY4" fmla="*/ 4076409 h 4076409"/>
              <a:gd name="csX5" fmla="*/ 0 w 866459"/>
              <a:gd name="csY5" fmla="*/ 0 h 4076409"/>
            </a:gdLst>
            <a:ahLst/>
            <a:cxnLst>
              <a:cxn ang="0">
                <a:pos x="csX0" y="csY0"/>
              </a:cxn>
              <a:cxn ang="0">
                <a:pos x="csX1" y="csY1"/>
              </a:cxn>
              <a:cxn ang="0">
                <a:pos x="csX2" y="csY2"/>
              </a:cxn>
              <a:cxn ang="0">
                <a:pos x="csX3" y="csY3"/>
              </a:cxn>
              <a:cxn ang="0">
                <a:pos x="csX4" y="csY4"/>
              </a:cxn>
              <a:cxn ang="0">
                <a:pos x="csX5" y="csY5"/>
              </a:cxn>
            </a:cxnLst>
            <a:rect l="l" t="t" r="r" b="b"/>
            <a:pathLst>
              <a:path w="866459" h="4076409">
                <a:moveTo>
                  <a:pt x="0" y="0"/>
                </a:moveTo>
                <a:lnTo>
                  <a:pt x="825118" y="0"/>
                </a:lnTo>
                <a:cubicBezTo>
                  <a:pt x="953811" y="480664"/>
                  <a:pt x="731520" y="2265546"/>
                  <a:pt x="833120" y="3005907"/>
                </a:cubicBezTo>
                <a:cubicBezTo>
                  <a:pt x="640080" y="3471948"/>
                  <a:pt x="781091" y="3877672"/>
                  <a:pt x="652398" y="4076409"/>
                </a:cubicBezTo>
                <a:lnTo>
                  <a:pt x="0" y="4076409"/>
                </a:lnTo>
                <a:lnTo>
                  <a:pt x="0" y="0"/>
                </a:lnTo>
                <a:close/>
              </a:path>
            </a:pathLst>
          </a:custGeom>
          <a:solidFill>
            <a:schemeClr val="accent1">
              <a:lumMod val="60000"/>
              <a:lumOff val="40000"/>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268" name="Group 267">
            <a:extLst>
              <a:ext uri="{FF2B5EF4-FFF2-40B4-BE49-F238E27FC236}">
                <a16:creationId xmlns:a16="http://schemas.microsoft.com/office/drawing/2014/main" id="{56315662-723C-994C-AD28-6C88D8E6DE58}"/>
              </a:ext>
            </a:extLst>
          </p:cNvPr>
          <p:cNvGrpSpPr/>
          <p:nvPr/>
        </p:nvGrpSpPr>
        <p:grpSpPr>
          <a:xfrm rot="19663160">
            <a:off x="918008" y="3151414"/>
            <a:ext cx="186513" cy="110111"/>
            <a:chOff x="2134605" y="2890963"/>
            <a:chExt cx="509172" cy="294412"/>
          </a:xfrm>
        </p:grpSpPr>
        <p:sp>
          <p:nvSpPr>
            <p:cNvPr id="270" name="Oval 269">
              <a:extLst>
                <a:ext uri="{FF2B5EF4-FFF2-40B4-BE49-F238E27FC236}">
                  <a16:creationId xmlns:a16="http://schemas.microsoft.com/office/drawing/2014/main" id="{D2F1FEBB-DA98-6EAC-2B0B-40162636335D}"/>
                </a:ext>
              </a:extLst>
            </p:cNvPr>
            <p:cNvSpPr/>
            <p:nvPr/>
          </p:nvSpPr>
          <p:spPr>
            <a:xfrm>
              <a:off x="2134605" y="2896431"/>
              <a:ext cx="290689" cy="2889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1" name="Oval 270">
              <a:extLst>
                <a:ext uri="{FF2B5EF4-FFF2-40B4-BE49-F238E27FC236}">
                  <a16:creationId xmlns:a16="http://schemas.microsoft.com/office/drawing/2014/main" id="{C7F84C14-1478-836B-8EC1-3BE5087AEE2B}"/>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72" name="Group 271">
            <a:extLst>
              <a:ext uri="{FF2B5EF4-FFF2-40B4-BE49-F238E27FC236}">
                <a16:creationId xmlns:a16="http://schemas.microsoft.com/office/drawing/2014/main" id="{8AFA411F-4183-FE56-A860-81820691128B}"/>
              </a:ext>
            </a:extLst>
          </p:cNvPr>
          <p:cNvGrpSpPr/>
          <p:nvPr/>
        </p:nvGrpSpPr>
        <p:grpSpPr>
          <a:xfrm rot="19663160">
            <a:off x="1070408" y="3303814"/>
            <a:ext cx="186513" cy="110111"/>
            <a:chOff x="2134605" y="2890963"/>
            <a:chExt cx="509172" cy="294412"/>
          </a:xfrm>
        </p:grpSpPr>
        <p:sp>
          <p:nvSpPr>
            <p:cNvPr id="273" name="Oval 272">
              <a:extLst>
                <a:ext uri="{FF2B5EF4-FFF2-40B4-BE49-F238E27FC236}">
                  <a16:creationId xmlns:a16="http://schemas.microsoft.com/office/drawing/2014/main" id="{98960A2B-35EE-192A-EF08-B9015BDEF005}"/>
                </a:ext>
              </a:extLst>
            </p:cNvPr>
            <p:cNvSpPr/>
            <p:nvPr/>
          </p:nvSpPr>
          <p:spPr>
            <a:xfrm>
              <a:off x="2134605" y="2896431"/>
              <a:ext cx="290689" cy="2889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4" name="Oval 273">
              <a:extLst>
                <a:ext uri="{FF2B5EF4-FFF2-40B4-BE49-F238E27FC236}">
                  <a16:creationId xmlns:a16="http://schemas.microsoft.com/office/drawing/2014/main" id="{8A1112F2-C1D0-16FC-8F96-72491C4A73C6}"/>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75" name="Group 274">
            <a:extLst>
              <a:ext uri="{FF2B5EF4-FFF2-40B4-BE49-F238E27FC236}">
                <a16:creationId xmlns:a16="http://schemas.microsoft.com/office/drawing/2014/main" id="{6D0E2AD1-6C70-82F6-B361-98E1EE1759F8}"/>
              </a:ext>
            </a:extLst>
          </p:cNvPr>
          <p:cNvGrpSpPr/>
          <p:nvPr/>
        </p:nvGrpSpPr>
        <p:grpSpPr>
          <a:xfrm rot="19663160">
            <a:off x="753463" y="3326803"/>
            <a:ext cx="186513" cy="110111"/>
            <a:chOff x="2134605" y="2890963"/>
            <a:chExt cx="509172" cy="294412"/>
          </a:xfrm>
        </p:grpSpPr>
        <p:sp>
          <p:nvSpPr>
            <p:cNvPr id="276" name="Oval 275">
              <a:extLst>
                <a:ext uri="{FF2B5EF4-FFF2-40B4-BE49-F238E27FC236}">
                  <a16:creationId xmlns:a16="http://schemas.microsoft.com/office/drawing/2014/main" id="{CF0D985F-58C0-64DD-05C9-C7F6A4F0EEDE}"/>
                </a:ext>
              </a:extLst>
            </p:cNvPr>
            <p:cNvSpPr/>
            <p:nvPr/>
          </p:nvSpPr>
          <p:spPr>
            <a:xfrm>
              <a:off x="2134605" y="2896431"/>
              <a:ext cx="290689" cy="2889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7" name="Oval 276">
              <a:extLst>
                <a:ext uri="{FF2B5EF4-FFF2-40B4-BE49-F238E27FC236}">
                  <a16:creationId xmlns:a16="http://schemas.microsoft.com/office/drawing/2014/main" id="{167326E6-8803-CADC-1E71-076CE857A0CC}"/>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78" name="Group 277">
            <a:extLst>
              <a:ext uri="{FF2B5EF4-FFF2-40B4-BE49-F238E27FC236}">
                <a16:creationId xmlns:a16="http://schemas.microsoft.com/office/drawing/2014/main" id="{2237C74F-BA7B-4D59-0EA0-79D1AA93998E}"/>
              </a:ext>
            </a:extLst>
          </p:cNvPr>
          <p:cNvGrpSpPr/>
          <p:nvPr/>
        </p:nvGrpSpPr>
        <p:grpSpPr>
          <a:xfrm rot="9496121">
            <a:off x="1336986" y="4846510"/>
            <a:ext cx="239547" cy="213321"/>
            <a:chOff x="2002547" y="2643281"/>
            <a:chExt cx="866925" cy="756119"/>
          </a:xfrm>
        </p:grpSpPr>
        <p:sp>
          <p:nvSpPr>
            <p:cNvPr id="279" name="Oval 278">
              <a:extLst>
                <a:ext uri="{FF2B5EF4-FFF2-40B4-BE49-F238E27FC236}">
                  <a16:creationId xmlns:a16="http://schemas.microsoft.com/office/drawing/2014/main" id="{474112F6-78CF-8E9D-162F-1FF011E64BF7}"/>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0" name="Oval 279">
              <a:extLst>
                <a:ext uri="{FF2B5EF4-FFF2-40B4-BE49-F238E27FC236}">
                  <a16:creationId xmlns:a16="http://schemas.microsoft.com/office/drawing/2014/main" id="{8BE4E011-5F5A-F8AE-1667-24E8A4DE7EE6}"/>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1" name="Oval 280">
              <a:extLst>
                <a:ext uri="{FF2B5EF4-FFF2-40B4-BE49-F238E27FC236}">
                  <a16:creationId xmlns:a16="http://schemas.microsoft.com/office/drawing/2014/main" id="{FA58B6E0-2F5E-B4CE-9C68-B31768134DC5}"/>
                </a:ext>
              </a:extLst>
            </p:cNvPr>
            <p:cNvSpPr/>
            <p:nvPr/>
          </p:nvSpPr>
          <p:spPr>
            <a:xfrm>
              <a:off x="2365745" y="2898699"/>
              <a:ext cx="503727" cy="50070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82" name="Group 281">
            <a:extLst>
              <a:ext uri="{FF2B5EF4-FFF2-40B4-BE49-F238E27FC236}">
                <a16:creationId xmlns:a16="http://schemas.microsoft.com/office/drawing/2014/main" id="{6EF53D77-E693-3831-150B-1E4C327E2E22}"/>
              </a:ext>
            </a:extLst>
          </p:cNvPr>
          <p:cNvGrpSpPr/>
          <p:nvPr/>
        </p:nvGrpSpPr>
        <p:grpSpPr>
          <a:xfrm rot="9496121">
            <a:off x="1657717" y="4525719"/>
            <a:ext cx="239547" cy="213321"/>
            <a:chOff x="2002547" y="2643281"/>
            <a:chExt cx="866925" cy="756119"/>
          </a:xfrm>
        </p:grpSpPr>
        <p:sp>
          <p:nvSpPr>
            <p:cNvPr id="283" name="Oval 282">
              <a:extLst>
                <a:ext uri="{FF2B5EF4-FFF2-40B4-BE49-F238E27FC236}">
                  <a16:creationId xmlns:a16="http://schemas.microsoft.com/office/drawing/2014/main" id="{FF8333B5-8D82-EC19-343E-286FDDB36500}"/>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4" name="Oval 283">
              <a:extLst>
                <a:ext uri="{FF2B5EF4-FFF2-40B4-BE49-F238E27FC236}">
                  <a16:creationId xmlns:a16="http://schemas.microsoft.com/office/drawing/2014/main" id="{4C2ACBB6-FD36-D0ED-3314-A2C75DDAB2DC}"/>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5" name="Oval 284">
              <a:extLst>
                <a:ext uri="{FF2B5EF4-FFF2-40B4-BE49-F238E27FC236}">
                  <a16:creationId xmlns:a16="http://schemas.microsoft.com/office/drawing/2014/main" id="{634E8AD3-085B-804A-1472-FDA2A730643D}"/>
                </a:ext>
              </a:extLst>
            </p:cNvPr>
            <p:cNvSpPr/>
            <p:nvPr/>
          </p:nvSpPr>
          <p:spPr>
            <a:xfrm>
              <a:off x="2365745" y="2898699"/>
              <a:ext cx="503727" cy="50070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239" name="Oval 238">
            <a:extLst>
              <a:ext uri="{FF2B5EF4-FFF2-40B4-BE49-F238E27FC236}">
                <a16:creationId xmlns:a16="http://schemas.microsoft.com/office/drawing/2014/main" id="{67ACD793-CF63-BB52-596A-7A3F53D34BC0}"/>
              </a:ext>
            </a:extLst>
          </p:cNvPr>
          <p:cNvSpPr/>
          <p:nvPr/>
        </p:nvSpPr>
        <p:spPr>
          <a:xfrm>
            <a:off x="8812014" y="5262303"/>
            <a:ext cx="482357" cy="482357"/>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0" name="Oval 239">
            <a:extLst>
              <a:ext uri="{FF2B5EF4-FFF2-40B4-BE49-F238E27FC236}">
                <a16:creationId xmlns:a16="http://schemas.microsoft.com/office/drawing/2014/main" id="{E8788C6B-22B5-092B-5603-637E92019E15}"/>
              </a:ext>
            </a:extLst>
          </p:cNvPr>
          <p:cNvSpPr/>
          <p:nvPr/>
        </p:nvSpPr>
        <p:spPr>
          <a:xfrm>
            <a:off x="8977879" y="4650762"/>
            <a:ext cx="405279" cy="405279"/>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3" name="Oval 242">
            <a:extLst>
              <a:ext uri="{FF2B5EF4-FFF2-40B4-BE49-F238E27FC236}">
                <a16:creationId xmlns:a16="http://schemas.microsoft.com/office/drawing/2014/main" id="{6204C6EF-51D3-9C71-78A2-E2C5577D23F6}"/>
              </a:ext>
            </a:extLst>
          </p:cNvPr>
          <p:cNvSpPr/>
          <p:nvPr/>
        </p:nvSpPr>
        <p:spPr>
          <a:xfrm>
            <a:off x="8984848" y="3885227"/>
            <a:ext cx="344690" cy="34469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5" name="Oval 244">
            <a:extLst>
              <a:ext uri="{FF2B5EF4-FFF2-40B4-BE49-F238E27FC236}">
                <a16:creationId xmlns:a16="http://schemas.microsoft.com/office/drawing/2014/main" id="{7A358337-F4F5-5C79-EDDD-FC8EF9CCB110}"/>
              </a:ext>
            </a:extLst>
          </p:cNvPr>
          <p:cNvSpPr/>
          <p:nvPr/>
        </p:nvSpPr>
        <p:spPr>
          <a:xfrm>
            <a:off x="8817238" y="2664718"/>
            <a:ext cx="826883" cy="82688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6" name="Oval 245">
            <a:extLst>
              <a:ext uri="{FF2B5EF4-FFF2-40B4-BE49-F238E27FC236}">
                <a16:creationId xmlns:a16="http://schemas.microsoft.com/office/drawing/2014/main" id="{0F59E3DF-084D-478B-3BB0-B2AB34D1FD29}"/>
              </a:ext>
            </a:extLst>
          </p:cNvPr>
          <p:cNvSpPr/>
          <p:nvPr/>
        </p:nvSpPr>
        <p:spPr>
          <a:xfrm>
            <a:off x="8890803" y="1869230"/>
            <a:ext cx="629301" cy="62930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grpSp>
        <p:nvGrpSpPr>
          <p:cNvPr id="10" name="Group 9">
            <a:extLst>
              <a:ext uri="{FF2B5EF4-FFF2-40B4-BE49-F238E27FC236}">
                <a16:creationId xmlns:a16="http://schemas.microsoft.com/office/drawing/2014/main" id="{F0B494D2-E39C-7AB0-8D39-C29D5428FD9F}"/>
              </a:ext>
            </a:extLst>
          </p:cNvPr>
          <p:cNvGrpSpPr/>
          <p:nvPr/>
        </p:nvGrpSpPr>
        <p:grpSpPr>
          <a:xfrm rot="19663160">
            <a:off x="9167380" y="3537805"/>
            <a:ext cx="234885" cy="173401"/>
            <a:chOff x="2002547" y="2716275"/>
            <a:chExt cx="641230" cy="463634"/>
          </a:xfrm>
        </p:grpSpPr>
        <p:sp>
          <p:nvSpPr>
            <p:cNvPr id="11" name="Oval 10">
              <a:extLst>
                <a:ext uri="{FF2B5EF4-FFF2-40B4-BE49-F238E27FC236}">
                  <a16:creationId xmlns:a16="http://schemas.microsoft.com/office/drawing/2014/main" id="{85F1D147-60E0-DA3F-6DC6-DDC982C552CC}"/>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Oval 11">
              <a:extLst>
                <a:ext uri="{FF2B5EF4-FFF2-40B4-BE49-F238E27FC236}">
                  <a16:creationId xmlns:a16="http://schemas.microsoft.com/office/drawing/2014/main" id="{3505B243-7C2B-CCB7-BA56-1B52BF571FF5}"/>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Oval 12">
              <a:extLst>
                <a:ext uri="{FF2B5EF4-FFF2-40B4-BE49-F238E27FC236}">
                  <a16:creationId xmlns:a16="http://schemas.microsoft.com/office/drawing/2014/main" id="{1DC0684F-6A25-05E7-8FF8-9F655875CC91}"/>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8" name="Group 17">
            <a:extLst>
              <a:ext uri="{FF2B5EF4-FFF2-40B4-BE49-F238E27FC236}">
                <a16:creationId xmlns:a16="http://schemas.microsoft.com/office/drawing/2014/main" id="{E02CB4DA-EE66-A48A-C1B5-5A9FF31B5541}"/>
              </a:ext>
            </a:extLst>
          </p:cNvPr>
          <p:cNvGrpSpPr/>
          <p:nvPr/>
        </p:nvGrpSpPr>
        <p:grpSpPr>
          <a:xfrm rot="19663160">
            <a:off x="9142148" y="5105364"/>
            <a:ext cx="234885" cy="173401"/>
            <a:chOff x="2002547" y="2716275"/>
            <a:chExt cx="641230" cy="463634"/>
          </a:xfrm>
        </p:grpSpPr>
        <p:sp>
          <p:nvSpPr>
            <p:cNvPr id="19" name="Oval 18">
              <a:extLst>
                <a:ext uri="{FF2B5EF4-FFF2-40B4-BE49-F238E27FC236}">
                  <a16:creationId xmlns:a16="http://schemas.microsoft.com/office/drawing/2014/main" id="{0B3F3B7E-2298-BEC7-1848-397072E0A5B4}"/>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Oval 19">
              <a:extLst>
                <a:ext uri="{FF2B5EF4-FFF2-40B4-BE49-F238E27FC236}">
                  <a16:creationId xmlns:a16="http://schemas.microsoft.com/office/drawing/2014/main" id="{74D41494-FE30-7049-3A6C-C60C6EA9758F}"/>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Oval 20">
              <a:extLst>
                <a:ext uri="{FF2B5EF4-FFF2-40B4-BE49-F238E27FC236}">
                  <a16:creationId xmlns:a16="http://schemas.microsoft.com/office/drawing/2014/main" id="{3AA17E72-6C95-809B-9576-D31D11C10B02}"/>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52" name="Arrow: Right 51">
            <a:extLst>
              <a:ext uri="{FF2B5EF4-FFF2-40B4-BE49-F238E27FC236}">
                <a16:creationId xmlns:a16="http://schemas.microsoft.com/office/drawing/2014/main" id="{4EFFFA4A-D040-34F6-8A59-6B7C556146CD}"/>
              </a:ext>
            </a:extLst>
          </p:cNvPr>
          <p:cNvSpPr/>
          <p:nvPr/>
        </p:nvSpPr>
        <p:spPr>
          <a:xfrm rot="16200000">
            <a:off x="6408331" y="3518808"/>
            <a:ext cx="369333" cy="265044"/>
          </a:xfrm>
          <a:prstGeom prst="rightArrow">
            <a:avLst>
              <a:gd name="adj1" fmla="val 50000"/>
              <a:gd name="adj2" fmla="val 73000"/>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53" name="Group 52">
            <a:extLst>
              <a:ext uri="{FF2B5EF4-FFF2-40B4-BE49-F238E27FC236}">
                <a16:creationId xmlns:a16="http://schemas.microsoft.com/office/drawing/2014/main" id="{5161D9F8-2B16-2425-8991-F6F9EE77E1D1}"/>
              </a:ext>
            </a:extLst>
          </p:cNvPr>
          <p:cNvGrpSpPr/>
          <p:nvPr/>
        </p:nvGrpSpPr>
        <p:grpSpPr>
          <a:xfrm rot="9496121">
            <a:off x="8725053" y="2019446"/>
            <a:ext cx="161577" cy="138953"/>
            <a:chOff x="2002547" y="2643281"/>
            <a:chExt cx="584749" cy="492522"/>
          </a:xfrm>
        </p:grpSpPr>
        <p:sp>
          <p:nvSpPr>
            <p:cNvPr id="54" name="Oval 53">
              <a:extLst>
                <a:ext uri="{FF2B5EF4-FFF2-40B4-BE49-F238E27FC236}">
                  <a16:creationId xmlns:a16="http://schemas.microsoft.com/office/drawing/2014/main" id="{A3B82E28-373B-E35E-8381-A60E969BD9CD}"/>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5" name="Oval 54">
              <a:extLst>
                <a:ext uri="{FF2B5EF4-FFF2-40B4-BE49-F238E27FC236}">
                  <a16:creationId xmlns:a16="http://schemas.microsoft.com/office/drawing/2014/main" id="{2B4101F2-2396-A015-E156-A38957216C21}"/>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57" name="Group 56">
            <a:extLst>
              <a:ext uri="{FF2B5EF4-FFF2-40B4-BE49-F238E27FC236}">
                <a16:creationId xmlns:a16="http://schemas.microsoft.com/office/drawing/2014/main" id="{0B3C8A06-8EEB-C85F-3AF3-4D3A4F7CB2D6}"/>
              </a:ext>
            </a:extLst>
          </p:cNvPr>
          <p:cNvGrpSpPr/>
          <p:nvPr/>
        </p:nvGrpSpPr>
        <p:grpSpPr>
          <a:xfrm rot="19663160">
            <a:off x="9325413" y="2487998"/>
            <a:ext cx="160815" cy="173401"/>
            <a:chOff x="2204757" y="2716275"/>
            <a:chExt cx="439020" cy="463634"/>
          </a:xfrm>
        </p:grpSpPr>
        <p:sp>
          <p:nvSpPr>
            <p:cNvPr id="58" name="Oval 57">
              <a:extLst>
                <a:ext uri="{FF2B5EF4-FFF2-40B4-BE49-F238E27FC236}">
                  <a16:creationId xmlns:a16="http://schemas.microsoft.com/office/drawing/2014/main" id="{4EBC13D1-FCFE-E360-76D8-25FD8DF9165A}"/>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9" name="Oval 58">
              <a:extLst>
                <a:ext uri="{FF2B5EF4-FFF2-40B4-BE49-F238E27FC236}">
                  <a16:creationId xmlns:a16="http://schemas.microsoft.com/office/drawing/2014/main" id="{D886163B-6F58-F8CE-9F10-C95E83FE20EE}"/>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64" name="Group 63">
            <a:extLst>
              <a:ext uri="{FF2B5EF4-FFF2-40B4-BE49-F238E27FC236}">
                <a16:creationId xmlns:a16="http://schemas.microsoft.com/office/drawing/2014/main" id="{CDC69423-E657-AFFC-3F30-3B4E3F9A6834}"/>
              </a:ext>
            </a:extLst>
          </p:cNvPr>
          <p:cNvGrpSpPr/>
          <p:nvPr/>
        </p:nvGrpSpPr>
        <p:grpSpPr>
          <a:xfrm rot="19663160">
            <a:off x="9213963" y="4327602"/>
            <a:ext cx="160815" cy="173401"/>
            <a:chOff x="2204757" y="2716275"/>
            <a:chExt cx="439020" cy="463634"/>
          </a:xfrm>
        </p:grpSpPr>
        <p:sp>
          <p:nvSpPr>
            <p:cNvPr id="65" name="Oval 64">
              <a:extLst>
                <a:ext uri="{FF2B5EF4-FFF2-40B4-BE49-F238E27FC236}">
                  <a16:creationId xmlns:a16="http://schemas.microsoft.com/office/drawing/2014/main" id="{CEA62182-A33B-EE6D-CA9A-5A42DDC81120}"/>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6" name="Oval 65">
              <a:extLst>
                <a:ext uri="{FF2B5EF4-FFF2-40B4-BE49-F238E27FC236}">
                  <a16:creationId xmlns:a16="http://schemas.microsoft.com/office/drawing/2014/main" id="{93B2566C-2DB4-B939-4711-0404E33BC4CC}"/>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73" name="Group 72">
            <a:extLst>
              <a:ext uri="{FF2B5EF4-FFF2-40B4-BE49-F238E27FC236}">
                <a16:creationId xmlns:a16="http://schemas.microsoft.com/office/drawing/2014/main" id="{09E79DA8-8D42-757D-6990-A49D42A9107A}"/>
              </a:ext>
            </a:extLst>
          </p:cNvPr>
          <p:cNvGrpSpPr/>
          <p:nvPr/>
        </p:nvGrpSpPr>
        <p:grpSpPr>
          <a:xfrm rot="9496121">
            <a:off x="8777577" y="4037724"/>
            <a:ext cx="161577" cy="138953"/>
            <a:chOff x="2002547" y="2643281"/>
            <a:chExt cx="584749" cy="492522"/>
          </a:xfrm>
        </p:grpSpPr>
        <p:sp>
          <p:nvSpPr>
            <p:cNvPr id="74" name="Oval 73">
              <a:extLst>
                <a:ext uri="{FF2B5EF4-FFF2-40B4-BE49-F238E27FC236}">
                  <a16:creationId xmlns:a16="http://schemas.microsoft.com/office/drawing/2014/main" id="{5082DF7A-7311-6B3C-6B72-B8A66D4B40AE}"/>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5" name="Oval 74">
              <a:extLst>
                <a:ext uri="{FF2B5EF4-FFF2-40B4-BE49-F238E27FC236}">
                  <a16:creationId xmlns:a16="http://schemas.microsoft.com/office/drawing/2014/main" id="{F4C6C925-24BF-FFDD-A005-C8BABDDD92A7}"/>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79" name="Group 78">
            <a:extLst>
              <a:ext uri="{FF2B5EF4-FFF2-40B4-BE49-F238E27FC236}">
                <a16:creationId xmlns:a16="http://schemas.microsoft.com/office/drawing/2014/main" id="{A7F11E51-5F86-108D-DC65-1B56A127F680}"/>
              </a:ext>
            </a:extLst>
          </p:cNvPr>
          <p:cNvGrpSpPr/>
          <p:nvPr/>
        </p:nvGrpSpPr>
        <p:grpSpPr>
          <a:xfrm rot="9496121">
            <a:off x="8704531" y="5266314"/>
            <a:ext cx="161577" cy="138953"/>
            <a:chOff x="2002547" y="2643281"/>
            <a:chExt cx="584749" cy="492522"/>
          </a:xfrm>
        </p:grpSpPr>
        <p:sp>
          <p:nvSpPr>
            <p:cNvPr id="80" name="Oval 79">
              <a:extLst>
                <a:ext uri="{FF2B5EF4-FFF2-40B4-BE49-F238E27FC236}">
                  <a16:creationId xmlns:a16="http://schemas.microsoft.com/office/drawing/2014/main" id="{D8115D66-872B-A5CD-B94E-8655DC5CA7E5}"/>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1" name="Oval 80">
              <a:extLst>
                <a:ext uri="{FF2B5EF4-FFF2-40B4-BE49-F238E27FC236}">
                  <a16:creationId xmlns:a16="http://schemas.microsoft.com/office/drawing/2014/main" id="{E644D14B-A741-D2A5-9A4F-338DD419285B}"/>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82" name="Oval 81">
            <a:extLst>
              <a:ext uri="{FF2B5EF4-FFF2-40B4-BE49-F238E27FC236}">
                <a16:creationId xmlns:a16="http://schemas.microsoft.com/office/drawing/2014/main" id="{71811B62-FA74-2241-ACEE-9F1E668FB78C}"/>
              </a:ext>
            </a:extLst>
          </p:cNvPr>
          <p:cNvSpPr/>
          <p:nvPr/>
        </p:nvSpPr>
        <p:spPr>
          <a:xfrm rot="9496121">
            <a:off x="8678247" y="3896279"/>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3" name="Oval 82">
            <a:extLst>
              <a:ext uri="{FF2B5EF4-FFF2-40B4-BE49-F238E27FC236}">
                <a16:creationId xmlns:a16="http://schemas.microsoft.com/office/drawing/2014/main" id="{5D5B1661-217A-15C0-563A-768DE8B4FB31}"/>
              </a:ext>
            </a:extLst>
          </p:cNvPr>
          <p:cNvSpPr/>
          <p:nvPr/>
        </p:nvSpPr>
        <p:spPr>
          <a:xfrm rot="9496121">
            <a:off x="8672278" y="3019539"/>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4" name="Oval 83">
            <a:extLst>
              <a:ext uri="{FF2B5EF4-FFF2-40B4-BE49-F238E27FC236}">
                <a16:creationId xmlns:a16="http://schemas.microsoft.com/office/drawing/2014/main" id="{6C73C8FB-82B5-F20A-884B-B145B7F817D7}"/>
              </a:ext>
            </a:extLst>
          </p:cNvPr>
          <p:cNvSpPr/>
          <p:nvPr/>
        </p:nvSpPr>
        <p:spPr>
          <a:xfrm rot="9496121">
            <a:off x="8722623" y="5693853"/>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5" name="Oval 84">
            <a:extLst>
              <a:ext uri="{FF2B5EF4-FFF2-40B4-BE49-F238E27FC236}">
                <a16:creationId xmlns:a16="http://schemas.microsoft.com/office/drawing/2014/main" id="{B580C4B4-8A50-E8B4-B38C-FB8CF3AFDA14}"/>
              </a:ext>
            </a:extLst>
          </p:cNvPr>
          <p:cNvSpPr/>
          <p:nvPr/>
        </p:nvSpPr>
        <p:spPr>
          <a:xfrm rot="9496121">
            <a:off x="8769849" y="3649367"/>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6" name="Oval 85">
            <a:extLst>
              <a:ext uri="{FF2B5EF4-FFF2-40B4-BE49-F238E27FC236}">
                <a16:creationId xmlns:a16="http://schemas.microsoft.com/office/drawing/2014/main" id="{CCD902F6-F387-CF39-BF39-B66D7ABFCA75}"/>
              </a:ext>
            </a:extLst>
          </p:cNvPr>
          <p:cNvSpPr/>
          <p:nvPr/>
        </p:nvSpPr>
        <p:spPr>
          <a:xfrm rot="9496121">
            <a:off x="8666970" y="2225567"/>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7" name="Oval 86">
            <a:extLst>
              <a:ext uri="{FF2B5EF4-FFF2-40B4-BE49-F238E27FC236}">
                <a16:creationId xmlns:a16="http://schemas.microsoft.com/office/drawing/2014/main" id="{7BBA3CB1-93F9-F2B8-5B8A-BD086C673400}"/>
              </a:ext>
            </a:extLst>
          </p:cNvPr>
          <p:cNvSpPr/>
          <p:nvPr/>
        </p:nvSpPr>
        <p:spPr>
          <a:xfrm rot="9496121">
            <a:off x="8824453" y="4438805"/>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4" name="Arc 223">
            <a:extLst>
              <a:ext uri="{FF2B5EF4-FFF2-40B4-BE49-F238E27FC236}">
                <a16:creationId xmlns:a16="http://schemas.microsoft.com/office/drawing/2014/main" id="{149CB70C-1C56-E8DA-4122-9E77411F1DA2}"/>
              </a:ext>
            </a:extLst>
          </p:cNvPr>
          <p:cNvSpPr/>
          <p:nvPr/>
        </p:nvSpPr>
        <p:spPr>
          <a:xfrm rot="16901988">
            <a:off x="3848968" y="2671188"/>
            <a:ext cx="532447" cy="1407801"/>
          </a:xfrm>
          <a:prstGeom prst="arc">
            <a:avLst>
              <a:gd name="adj1" fmla="val 16200000"/>
              <a:gd name="adj2" fmla="val 2679225"/>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63" name="TextBox 62">
            <a:extLst>
              <a:ext uri="{FF2B5EF4-FFF2-40B4-BE49-F238E27FC236}">
                <a16:creationId xmlns:a16="http://schemas.microsoft.com/office/drawing/2014/main" id="{2D761D15-D1A8-7407-ADFE-EACE9A64F9C1}"/>
              </a:ext>
            </a:extLst>
          </p:cNvPr>
          <p:cNvSpPr txBox="1"/>
          <p:nvPr/>
        </p:nvSpPr>
        <p:spPr>
          <a:xfrm>
            <a:off x="1488172" y="2560865"/>
            <a:ext cx="1130973" cy="307777"/>
          </a:xfrm>
          <a:prstGeom prst="rect">
            <a:avLst/>
          </a:prstGeom>
          <a:noFill/>
        </p:spPr>
        <p:txBody>
          <a:bodyPr wrap="square" rtlCol="0">
            <a:spAutoFit/>
          </a:bodyPr>
          <a:lstStyle/>
          <a:p>
            <a:r>
              <a:rPr lang="en-CA" sz="1400" b="1" dirty="0">
                <a:solidFill>
                  <a:srgbClr val="36454F"/>
                </a:solidFill>
                <a:latin typeface="Arial" panose="020B0604020202020204" pitchFamily="34" charset="0"/>
                <a:cs typeface="Arial" panose="020B0604020202020204" pitchFamily="34" charset="0"/>
              </a:rPr>
              <a:t>Anode</a:t>
            </a:r>
          </a:p>
        </p:txBody>
      </p:sp>
      <p:sp>
        <p:nvSpPr>
          <p:cNvPr id="67" name="TextBox 66">
            <a:extLst>
              <a:ext uri="{FF2B5EF4-FFF2-40B4-BE49-F238E27FC236}">
                <a16:creationId xmlns:a16="http://schemas.microsoft.com/office/drawing/2014/main" id="{7AD74F7A-8833-1CC2-BBF2-E77605569BA2}"/>
              </a:ext>
            </a:extLst>
          </p:cNvPr>
          <p:cNvSpPr txBox="1"/>
          <p:nvPr/>
        </p:nvSpPr>
        <p:spPr>
          <a:xfrm>
            <a:off x="3895935" y="2589466"/>
            <a:ext cx="1408986" cy="307777"/>
          </a:xfrm>
          <a:prstGeom prst="rect">
            <a:avLst/>
          </a:prstGeom>
          <a:noFill/>
        </p:spPr>
        <p:txBody>
          <a:bodyPr wrap="square" rtlCol="0">
            <a:spAutoFit/>
          </a:bodyPr>
          <a:lstStyle/>
          <a:p>
            <a:r>
              <a:rPr lang="en-CA" sz="1400" b="1" dirty="0">
                <a:solidFill>
                  <a:srgbClr val="36454F"/>
                </a:solidFill>
                <a:latin typeface="Arial" panose="020B0604020202020204" pitchFamily="34" charset="0"/>
                <a:cs typeface="Arial" panose="020B0604020202020204" pitchFamily="34" charset="0"/>
              </a:rPr>
              <a:t>Cathode</a:t>
            </a:r>
          </a:p>
        </p:txBody>
      </p:sp>
      <p:sp>
        <p:nvSpPr>
          <p:cNvPr id="68" name="TextBox 67">
            <a:extLst>
              <a:ext uri="{FF2B5EF4-FFF2-40B4-BE49-F238E27FC236}">
                <a16:creationId xmlns:a16="http://schemas.microsoft.com/office/drawing/2014/main" id="{DBBF441E-B3DE-5DF2-45E8-ADA38E0D9E9E}"/>
              </a:ext>
            </a:extLst>
          </p:cNvPr>
          <p:cNvSpPr txBox="1"/>
          <p:nvPr/>
        </p:nvSpPr>
        <p:spPr>
          <a:xfrm>
            <a:off x="1858348" y="5214798"/>
            <a:ext cx="936767" cy="400110"/>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Catalyst coated GDL</a:t>
            </a:r>
          </a:p>
        </p:txBody>
      </p:sp>
      <p:sp>
        <p:nvSpPr>
          <p:cNvPr id="69" name="TextBox 68">
            <a:extLst>
              <a:ext uri="{FF2B5EF4-FFF2-40B4-BE49-F238E27FC236}">
                <a16:creationId xmlns:a16="http://schemas.microsoft.com/office/drawing/2014/main" id="{20042287-7F23-D7B1-EE6D-CDCDD2B2BBC5}"/>
              </a:ext>
            </a:extLst>
          </p:cNvPr>
          <p:cNvSpPr txBox="1"/>
          <p:nvPr/>
        </p:nvSpPr>
        <p:spPr>
          <a:xfrm>
            <a:off x="665315" y="5286828"/>
            <a:ext cx="1376094" cy="246221"/>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Flow Fields</a:t>
            </a:r>
          </a:p>
        </p:txBody>
      </p:sp>
      <p:sp>
        <p:nvSpPr>
          <p:cNvPr id="70" name="TextBox 69">
            <a:extLst>
              <a:ext uri="{FF2B5EF4-FFF2-40B4-BE49-F238E27FC236}">
                <a16:creationId xmlns:a16="http://schemas.microsoft.com/office/drawing/2014/main" id="{B6D0014F-F701-5700-5AF7-27DDEAC4F5C2}"/>
              </a:ext>
            </a:extLst>
          </p:cNvPr>
          <p:cNvSpPr txBox="1"/>
          <p:nvPr/>
        </p:nvSpPr>
        <p:spPr>
          <a:xfrm>
            <a:off x="2606927" y="5214798"/>
            <a:ext cx="936767" cy="246221"/>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Membrane</a:t>
            </a:r>
          </a:p>
        </p:txBody>
      </p:sp>
      <p:sp>
        <p:nvSpPr>
          <p:cNvPr id="71" name="TextBox 70">
            <a:extLst>
              <a:ext uri="{FF2B5EF4-FFF2-40B4-BE49-F238E27FC236}">
                <a16:creationId xmlns:a16="http://schemas.microsoft.com/office/drawing/2014/main" id="{D81BCD85-36BC-6B37-B3C4-531281E1D12E}"/>
              </a:ext>
            </a:extLst>
          </p:cNvPr>
          <p:cNvSpPr txBox="1"/>
          <p:nvPr/>
        </p:nvSpPr>
        <p:spPr>
          <a:xfrm>
            <a:off x="3360633" y="5214798"/>
            <a:ext cx="1026632" cy="553998"/>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Catalyst coated GDL</a:t>
            </a:r>
          </a:p>
          <a:p>
            <a:pPr algn="ctr"/>
            <a:endParaRPr lang="en-CA" sz="1000" b="1" dirty="0">
              <a:latin typeface="Arial" panose="020B0604020202020204" pitchFamily="34" charset="0"/>
              <a:cs typeface="Arial" panose="020B0604020202020204" pitchFamily="34" charset="0"/>
            </a:endParaRPr>
          </a:p>
        </p:txBody>
      </p:sp>
      <p:sp>
        <p:nvSpPr>
          <p:cNvPr id="72" name="TextBox 71">
            <a:extLst>
              <a:ext uri="{FF2B5EF4-FFF2-40B4-BE49-F238E27FC236}">
                <a16:creationId xmlns:a16="http://schemas.microsoft.com/office/drawing/2014/main" id="{F06E625E-F5F0-FEA7-0A7B-C2B7F39E3B18}"/>
              </a:ext>
            </a:extLst>
          </p:cNvPr>
          <p:cNvSpPr txBox="1"/>
          <p:nvPr/>
        </p:nvSpPr>
        <p:spPr>
          <a:xfrm>
            <a:off x="4109214" y="5289211"/>
            <a:ext cx="1326752" cy="246221"/>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Flow Fields</a:t>
            </a:r>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29454400-ED9F-8034-AEB0-297626586CCD}"/>
                  </a:ext>
                </a:extLst>
              </p:cNvPr>
              <p:cNvSpPr txBox="1"/>
              <p:nvPr/>
            </p:nvSpPr>
            <p:spPr>
              <a:xfrm>
                <a:off x="315041" y="3617894"/>
                <a:ext cx="1939956" cy="4380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1200" b="1" i="1" smtClean="0">
                              <a:solidFill>
                                <a:srgbClr val="836967"/>
                              </a:solidFill>
                              <a:latin typeface="Cambria Math" panose="02040503050406030204" pitchFamily="18" charset="0"/>
                            </a:rPr>
                          </m:ctrlPr>
                        </m:sSubPr>
                        <m:e>
                          <m:r>
                            <a:rPr lang="en-CA" sz="1200" b="1" i="0">
                              <a:latin typeface="Cambria Math" panose="02040503050406030204" pitchFamily="18" charset="0"/>
                            </a:rPr>
                            <m:t>𝐇</m:t>
                          </m:r>
                        </m:e>
                        <m:sub>
                          <m:r>
                            <a:rPr lang="en-CA" sz="1200" b="1" i="0">
                              <a:latin typeface="Cambria Math" panose="02040503050406030204" pitchFamily="18" charset="0"/>
                            </a:rPr>
                            <m:t>𝟐</m:t>
                          </m:r>
                        </m:sub>
                      </m:sSub>
                      <m:r>
                        <a:rPr lang="en-CA" sz="1200" b="1" i="0">
                          <a:latin typeface="Cambria Math" panose="02040503050406030204" pitchFamily="18" charset="0"/>
                        </a:rPr>
                        <m:t>𝐎</m:t>
                      </m:r>
                      <m:r>
                        <a:rPr lang="en-CA" sz="1200" b="1" i="0">
                          <a:latin typeface="Cambria Math" panose="02040503050406030204" pitchFamily="18" charset="0"/>
                        </a:rPr>
                        <m:t>→</m:t>
                      </m:r>
                      <m:r>
                        <a:rPr lang="en-CA" sz="1200" b="1" i="0">
                          <a:latin typeface="Cambria Math" panose="02040503050406030204" pitchFamily="18" charset="0"/>
                        </a:rPr>
                        <m:t>𝟐</m:t>
                      </m:r>
                      <m:sSup>
                        <m:sSupPr>
                          <m:ctrlPr>
                            <a:rPr lang="en-CA" sz="1200" b="1" i="1">
                              <a:solidFill>
                                <a:srgbClr val="836967"/>
                              </a:solidFill>
                              <a:latin typeface="Cambria Math" panose="02040503050406030204" pitchFamily="18" charset="0"/>
                            </a:rPr>
                          </m:ctrlPr>
                        </m:sSupPr>
                        <m:e>
                          <m:r>
                            <a:rPr lang="en-CA" sz="1200" b="1" i="0">
                              <a:latin typeface="Cambria Math" panose="02040503050406030204" pitchFamily="18" charset="0"/>
                            </a:rPr>
                            <m:t>𝐇</m:t>
                          </m:r>
                        </m:e>
                        <m:sup>
                          <m:r>
                            <a:rPr lang="en-CA" sz="1200" b="1" i="0">
                              <a:latin typeface="Cambria Math" panose="02040503050406030204" pitchFamily="18" charset="0"/>
                            </a:rPr>
                            <m:t>+</m:t>
                          </m:r>
                        </m:sup>
                      </m:sSup>
                      <m:r>
                        <a:rPr lang="en-CA" sz="1200" b="1" i="0">
                          <a:latin typeface="Cambria Math" panose="02040503050406030204" pitchFamily="18" charset="0"/>
                        </a:rPr>
                        <m:t>+</m:t>
                      </m:r>
                      <m:f>
                        <m:fPr>
                          <m:ctrlPr>
                            <a:rPr lang="en-CA" sz="1200" b="1" i="1">
                              <a:solidFill>
                                <a:srgbClr val="836967"/>
                              </a:solidFill>
                              <a:latin typeface="Cambria Math" panose="02040503050406030204" pitchFamily="18" charset="0"/>
                            </a:rPr>
                          </m:ctrlPr>
                        </m:fPr>
                        <m:num>
                          <m:r>
                            <a:rPr lang="en-CA" sz="1200" b="1" i="0">
                              <a:latin typeface="Cambria Math" panose="02040503050406030204" pitchFamily="18" charset="0"/>
                            </a:rPr>
                            <m:t>𝟏</m:t>
                          </m:r>
                        </m:num>
                        <m:den>
                          <m:r>
                            <a:rPr lang="en-CA" sz="1200" b="1" i="0">
                              <a:latin typeface="Cambria Math" panose="02040503050406030204" pitchFamily="18" charset="0"/>
                            </a:rPr>
                            <m:t>𝟐</m:t>
                          </m:r>
                        </m:den>
                      </m:f>
                      <m:sSub>
                        <m:sSubPr>
                          <m:ctrlPr>
                            <a:rPr lang="en-CA" sz="1200" b="1" i="1">
                              <a:solidFill>
                                <a:srgbClr val="836967"/>
                              </a:solidFill>
                              <a:latin typeface="Cambria Math" panose="02040503050406030204" pitchFamily="18" charset="0"/>
                            </a:rPr>
                          </m:ctrlPr>
                        </m:sSubPr>
                        <m:e>
                          <m:r>
                            <a:rPr lang="en-CA" sz="1200" b="1" i="0">
                              <a:latin typeface="Cambria Math" panose="02040503050406030204" pitchFamily="18" charset="0"/>
                            </a:rPr>
                            <m:t>𝐎</m:t>
                          </m:r>
                        </m:e>
                        <m:sub>
                          <m:r>
                            <a:rPr lang="en-CA" sz="1200" b="1" i="0">
                              <a:latin typeface="Cambria Math" panose="02040503050406030204" pitchFamily="18" charset="0"/>
                            </a:rPr>
                            <m:t>𝟐</m:t>
                          </m:r>
                        </m:sub>
                      </m:sSub>
                      <m:r>
                        <a:rPr lang="en-CA" sz="1200" b="1" i="0">
                          <a:latin typeface="Cambria Math" panose="02040503050406030204" pitchFamily="18" charset="0"/>
                        </a:rPr>
                        <m:t>+</m:t>
                      </m:r>
                      <m:r>
                        <a:rPr lang="en-CA" sz="1200" b="1" i="0">
                          <a:latin typeface="Cambria Math" panose="02040503050406030204" pitchFamily="18" charset="0"/>
                        </a:rPr>
                        <m:t>𝟐</m:t>
                      </m:r>
                      <m:sSup>
                        <m:sSupPr>
                          <m:ctrlPr>
                            <a:rPr lang="en-CA" sz="1200" b="1" i="1">
                              <a:solidFill>
                                <a:srgbClr val="836967"/>
                              </a:solidFill>
                              <a:latin typeface="Cambria Math" panose="02040503050406030204" pitchFamily="18" charset="0"/>
                            </a:rPr>
                          </m:ctrlPr>
                        </m:sSupPr>
                        <m:e>
                          <m:r>
                            <a:rPr lang="en-CA" sz="1200" b="1" i="0">
                              <a:latin typeface="Cambria Math" panose="02040503050406030204" pitchFamily="18" charset="0"/>
                            </a:rPr>
                            <m:t>𝐞</m:t>
                          </m:r>
                        </m:e>
                        <m:sup>
                          <m:r>
                            <a:rPr lang="en-CA" sz="1200" b="1" i="0">
                              <a:latin typeface="Cambria Math" panose="02040503050406030204" pitchFamily="18" charset="0"/>
                            </a:rPr>
                            <m:t>−</m:t>
                          </m:r>
                        </m:sup>
                      </m:sSup>
                    </m:oMath>
                  </m:oMathPara>
                </a14:m>
                <a:endParaRPr lang="en-CA" sz="1200" b="1" dirty="0"/>
              </a:p>
            </p:txBody>
          </p:sp>
        </mc:Choice>
        <mc:Fallback xmlns="">
          <p:sp>
            <p:nvSpPr>
              <p:cNvPr id="76" name="TextBox 75">
                <a:extLst>
                  <a:ext uri="{FF2B5EF4-FFF2-40B4-BE49-F238E27FC236}">
                    <a16:creationId xmlns:a16="http://schemas.microsoft.com/office/drawing/2014/main" id="{29454400-ED9F-8034-AEB0-297626586CCD}"/>
                  </a:ext>
                </a:extLst>
              </p:cNvPr>
              <p:cNvSpPr txBox="1">
                <a:spLocks noRot="1" noChangeAspect="1" noMove="1" noResize="1" noEditPoints="1" noAdjustHandles="1" noChangeArrowheads="1" noChangeShapeType="1" noTextEdit="1"/>
              </p:cNvSpPr>
              <p:nvPr/>
            </p:nvSpPr>
            <p:spPr>
              <a:xfrm>
                <a:off x="315041" y="3617894"/>
                <a:ext cx="1939956" cy="438005"/>
              </a:xfrm>
              <a:prstGeom prst="rect">
                <a:avLst/>
              </a:prstGeom>
              <a:blipFill>
                <a:blip r:embed="rId2"/>
                <a:stretch>
                  <a:fillRect b="-1389"/>
                </a:stretch>
              </a:blipFill>
            </p:spPr>
            <p:txBody>
              <a:bodyPr/>
              <a:lstStyle/>
              <a:p>
                <a:r>
                  <a:rPr lang="en-CA">
                    <a:noFill/>
                  </a:rPr>
                  <a:t> </a:t>
                </a:r>
              </a:p>
            </p:txBody>
          </p:sp>
        </mc:Fallback>
      </mc:AlternateContent>
      <p:sp>
        <p:nvSpPr>
          <p:cNvPr id="77" name="TextBox 76">
            <a:extLst>
              <a:ext uri="{FF2B5EF4-FFF2-40B4-BE49-F238E27FC236}">
                <a16:creationId xmlns:a16="http://schemas.microsoft.com/office/drawing/2014/main" id="{E3351388-4862-8E7C-E20E-7E9DBA47D374}"/>
              </a:ext>
            </a:extLst>
          </p:cNvPr>
          <p:cNvSpPr txBox="1"/>
          <p:nvPr/>
        </p:nvSpPr>
        <p:spPr>
          <a:xfrm>
            <a:off x="462171" y="4594695"/>
            <a:ext cx="993252"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KOH (l)</a:t>
            </a:r>
          </a:p>
        </p:txBody>
      </p:sp>
      <p:sp>
        <p:nvSpPr>
          <p:cNvPr id="78" name="TextBox 77">
            <a:extLst>
              <a:ext uri="{FF2B5EF4-FFF2-40B4-BE49-F238E27FC236}">
                <a16:creationId xmlns:a16="http://schemas.microsoft.com/office/drawing/2014/main" id="{DBAD33B3-36C2-BE92-32E2-9D8789719D38}"/>
              </a:ext>
            </a:extLst>
          </p:cNvPr>
          <p:cNvSpPr txBox="1"/>
          <p:nvPr/>
        </p:nvSpPr>
        <p:spPr>
          <a:xfrm>
            <a:off x="4713474" y="4594695"/>
            <a:ext cx="633087"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CO</a:t>
            </a:r>
            <a:r>
              <a:rPr lang="en-CA" sz="1600" b="1" baseline="-25000" dirty="0">
                <a:latin typeface="Arial" panose="020B0604020202020204" pitchFamily="34" charset="0"/>
                <a:cs typeface="Arial" panose="020B0604020202020204" pitchFamily="34" charset="0"/>
              </a:rPr>
              <a:t>2</a:t>
            </a:r>
            <a:endParaRPr lang="en-CA" sz="1600" b="1" dirty="0">
              <a:latin typeface="Arial" panose="020B0604020202020204" pitchFamily="34" charset="0"/>
              <a:cs typeface="Arial" panose="020B0604020202020204" pitchFamily="34" charset="0"/>
            </a:endParaRPr>
          </a:p>
        </p:txBody>
      </p:sp>
      <p:sp>
        <p:nvSpPr>
          <p:cNvPr id="88" name="TextBox 87">
            <a:extLst>
              <a:ext uri="{FF2B5EF4-FFF2-40B4-BE49-F238E27FC236}">
                <a16:creationId xmlns:a16="http://schemas.microsoft.com/office/drawing/2014/main" id="{017F7577-4266-06FA-1868-5504853F3CB9}"/>
              </a:ext>
            </a:extLst>
          </p:cNvPr>
          <p:cNvSpPr txBox="1"/>
          <p:nvPr/>
        </p:nvSpPr>
        <p:spPr>
          <a:xfrm>
            <a:off x="1178322" y="2985792"/>
            <a:ext cx="693396"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O</a:t>
            </a:r>
            <a:r>
              <a:rPr lang="en-CA" sz="1600" b="1" baseline="-25000" dirty="0">
                <a:latin typeface="Arial" panose="020B0604020202020204" pitchFamily="34" charset="0"/>
                <a:cs typeface="Arial" panose="020B0604020202020204" pitchFamily="34" charset="0"/>
              </a:rPr>
              <a:t>2 (g)</a:t>
            </a:r>
          </a:p>
        </p:txBody>
      </p:sp>
      <p:sp>
        <p:nvSpPr>
          <p:cNvPr id="89" name="TextBox 88">
            <a:extLst>
              <a:ext uri="{FF2B5EF4-FFF2-40B4-BE49-F238E27FC236}">
                <a16:creationId xmlns:a16="http://schemas.microsoft.com/office/drawing/2014/main" id="{A15A0A88-D2DA-8785-044D-44BD602289FC}"/>
              </a:ext>
            </a:extLst>
          </p:cNvPr>
          <p:cNvSpPr txBox="1"/>
          <p:nvPr/>
        </p:nvSpPr>
        <p:spPr>
          <a:xfrm>
            <a:off x="4723067" y="2979879"/>
            <a:ext cx="633087"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CO</a:t>
            </a:r>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E8B1EA8C-9CAD-D596-72EC-FDC9557E69E7}"/>
                  </a:ext>
                </a:extLst>
              </p:cNvPr>
              <p:cNvSpPr txBox="1"/>
              <p:nvPr/>
            </p:nvSpPr>
            <p:spPr>
              <a:xfrm>
                <a:off x="4006800" y="3575935"/>
                <a:ext cx="2456117"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1200" b="1" i="1" smtClean="0">
                              <a:solidFill>
                                <a:schemeClr val="tx1"/>
                              </a:solidFill>
                              <a:latin typeface="Cambria Math" panose="02040503050406030204" pitchFamily="18" charset="0"/>
                            </a:rPr>
                          </m:ctrlPr>
                        </m:sSubPr>
                        <m:e>
                          <m:r>
                            <a:rPr lang="en-CA" sz="1200" b="1" i="0" smtClean="0">
                              <a:solidFill>
                                <a:schemeClr val="tx1"/>
                              </a:solidFill>
                              <a:latin typeface="Cambria Math" panose="02040503050406030204" pitchFamily="18" charset="0"/>
                            </a:rPr>
                            <m:t>𝐂𝐎</m:t>
                          </m:r>
                        </m:e>
                        <m:sub>
                          <m:r>
                            <a:rPr lang="en-CA" sz="1200" b="1" i="0">
                              <a:solidFill>
                                <a:schemeClr val="tx1"/>
                              </a:solidFill>
                              <a:latin typeface="Cambria Math" panose="02040503050406030204" pitchFamily="18" charset="0"/>
                            </a:rPr>
                            <m:t>𝟐</m:t>
                          </m:r>
                        </m:sub>
                      </m:sSub>
                      <m:r>
                        <a:rPr lang="en-CA" sz="1200" b="1" i="0" smtClean="0">
                          <a:latin typeface="Cambria Math" panose="02040503050406030204" pitchFamily="18" charset="0"/>
                        </a:rPr>
                        <m:t>+</m:t>
                      </m:r>
                      <m:sSub>
                        <m:sSubPr>
                          <m:ctrlPr>
                            <a:rPr lang="en-CA" sz="1200" b="1" i="1" smtClean="0">
                              <a:latin typeface="Cambria Math" panose="02040503050406030204" pitchFamily="18" charset="0"/>
                            </a:rPr>
                          </m:ctrlPr>
                        </m:sSubPr>
                        <m:e>
                          <m:r>
                            <a:rPr lang="en-CA" sz="1200" b="1" i="0" smtClean="0">
                              <a:latin typeface="Cambria Math" panose="02040503050406030204" pitchFamily="18" charset="0"/>
                            </a:rPr>
                            <m:t>𝐇</m:t>
                          </m:r>
                        </m:e>
                        <m:sub>
                          <m:r>
                            <a:rPr lang="en-CA" sz="1200" b="1" i="0" smtClean="0">
                              <a:latin typeface="Cambria Math" panose="02040503050406030204" pitchFamily="18" charset="0"/>
                            </a:rPr>
                            <m:t>𝟐</m:t>
                          </m:r>
                        </m:sub>
                      </m:sSub>
                      <m:r>
                        <a:rPr lang="en-CA" sz="1200" b="1" i="0" smtClean="0">
                          <a:latin typeface="Cambria Math" panose="02040503050406030204" pitchFamily="18" charset="0"/>
                        </a:rPr>
                        <m:t>𝐎</m:t>
                      </m:r>
                      <m:r>
                        <a:rPr lang="en-CA" sz="1200" b="1" i="0" smtClean="0">
                          <a:latin typeface="Cambria Math" panose="02040503050406030204" pitchFamily="18" charset="0"/>
                        </a:rPr>
                        <m:t>+</m:t>
                      </m:r>
                      <m:r>
                        <a:rPr lang="en-CA" sz="1200" b="1" i="0" smtClean="0">
                          <a:latin typeface="Cambria Math" panose="02040503050406030204" pitchFamily="18" charset="0"/>
                        </a:rPr>
                        <m:t>𝟐</m:t>
                      </m:r>
                      <m:sSup>
                        <m:sSupPr>
                          <m:ctrlPr>
                            <a:rPr lang="en-CA" sz="1200" b="1" i="1" smtClean="0">
                              <a:latin typeface="Cambria Math" panose="02040503050406030204" pitchFamily="18" charset="0"/>
                            </a:rPr>
                          </m:ctrlPr>
                        </m:sSupPr>
                        <m:e>
                          <m:r>
                            <a:rPr lang="en-CA" sz="1200" b="1" i="0" smtClean="0">
                              <a:latin typeface="Cambria Math" panose="02040503050406030204" pitchFamily="18" charset="0"/>
                            </a:rPr>
                            <m:t>𝐞</m:t>
                          </m:r>
                        </m:e>
                        <m:sup>
                          <m:r>
                            <a:rPr lang="en-CA" sz="1200" b="1" i="0" smtClean="0">
                              <a:latin typeface="Cambria Math" panose="02040503050406030204" pitchFamily="18" charset="0"/>
                            </a:rPr>
                            <m:t>−</m:t>
                          </m:r>
                        </m:sup>
                      </m:sSup>
                      <m:r>
                        <a:rPr lang="en-CA" sz="1200" b="1" i="0">
                          <a:latin typeface="Cambria Math" panose="02040503050406030204" pitchFamily="18" charset="0"/>
                        </a:rPr>
                        <m:t>→</m:t>
                      </m:r>
                      <m:r>
                        <a:rPr lang="en-CA" sz="1200" b="1" i="0" smtClean="0">
                          <a:latin typeface="Cambria Math" panose="02040503050406030204" pitchFamily="18" charset="0"/>
                        </a:rPr>
                        <m:t>𝐂𝐎</m:t>
                      </m:r>
                      <m:r>
                        <a:rPr lang="en-CA" sz="1200" b="1" i="0">
                          <a:latin typeface="Cambria Math" panose="02040503050406030204" pitchFamily="18" charset="0"/>
                        </a:rPr>
                        <m:t>+</m:t>
                      </m:r>
                      <m:r>
                        <a:rPr lang="en-CA" sz="1200" b="1" i="0">
                          <a:latin typeface="Cambria Math" panose="02040503050406030204" pitchFamily="18" charset="0"/>
                        </a:rPr>
                        <m:t>𝟐</m:t>
                      </m:r>
                      <m:sSup>
                        <m:sSupPr>
                          <m:ctrlPr>
                            <a:rPr lang="en-CA" sz="1200" b="1" i="1">
                              <a:solidFill>
                                <a:srgbClr val="836967"/>
                              </a:solidFill>
                              <a:latin typeface="Cambria Math" panose="02040503050406030204" pitchFamily="18" charset="0"/>
                            </a:rPr>
                          </m:ctrlPr>
                        </m:sSupPr>
                        <m:e>
                          <m:r>
                            <a:rPr lang="en-CA" sz="1200" b="1" i="0" smtClean="0">
                              <a:latin typeface="Cambria Math" panose="02040503050406030204" pitchFamily="18" charset="0"/>
                            </a:rPr>
                            <m:t>𝐎𝐇</m:t>
                          </m:r>
                        </m:e>
                        <m:sup>
                          <m:r>
                            <a:rPr lang="en-CA" sz="1200" b="1" i="0">
                              <a:latin typeface="Cambria Math" panose="02040503050406030204" pitchFamily="18" charset="0"/>
                            </a:rPr>
                            <m:t>−</m:t>
                          </m:r>
                        </m:sup>
                      </m:sSup>
                    </m:oMath>
                  </m:oMathPara>
                </a14:m>
                <a:endParaRPr lang="en-CA" sz="1200" b="1" dirty="0"/>
              </a:p>
            </p:txBody>
          </p:sp>
        </mc:Choice>
        <mc:Fallback xmlns="">
          <p:sp>
            <p:nvSpPr>
              <p:cNvPr id="90" name="TextBox 89">
                <a:extLst>
                  <a:ext uri="{FF2B5EF4-FFF2-40B4-BE49-F238E27FC236}">
                    <a16:creationId xmlns:a16="http://schemas.microsoft.com/office/drawing/2014/main" id="{E8B1EA8C-9CAD-D596-72EC-FDC9557E69E7}"/>
                  </a:ext>
                </a:extLst>
              </p:cNvPr>
              <p:cNvSpPr txBox="1">
                <a:spLocks noRot="1" noChangeAspect="1" noMove="1" noResize="1" noEditPoints="1" noAdjustHandles="1" noChangeArrowheads="1" noChangeShapeType="1" noTextEdit="1"/>
              </p:cNvSpPr>
              <p:nvPr/>
            </p:nvSpPr>
            <p:spPr>
              <a:xfrm>
                <a:off x="4006800" y="3575935"/>
                <a:ext cx="2456117" cy="276999"/>
              </a:xfrm>
              <a:prstGeom prst="rect">
                <a:avLst/>
              </a:prstGeom>
              <a:blipFill>
                <a:blip r:embed="rId3"/>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642DFFED-019C-EAAE-A7A8-A15EBC171F41}"/>
                  </a:ext>
                </a:extLst>
              </p:cNvPr>
              <p:cNvSpPr txBox="1"/>
              <p:nvPr/>
            </p:nvSpPr>
            <p:spPr>
              <a:xfrm>
                <a:off x="3833059" y="3820670"/>
                <a:ext cx="2456117"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1200" b="1" i="1" smtClean="0">
                              <a:latin typeface="Cambria Math" panose="02040503050406030204" pitchFamily="18" charset="0"/>
                            </a:rPr>
                          </m:ctrlPr>
                        </m:sSubPr>
                        <m:e>
                          <m:r>
                            <a:rPr lang="en-CA" sz="1200" b="1" i="0" smtClean="0">
                              <a:latin typeface="Cambria Math" panose="02040503050406030204" pitchFamily="18" charset="0"/>
                            </a:rPr>
                            <m:t>𝟐𝐇</m:t>
                          </m:r>
                        </m:e>
                        <m:sub>
                          <m:r>
                            <a:rPr lang="en-CA" sz="1200" b="1" i="0" smtClean="0">
                              <a:latin typeface="Cambria Math" panose="02040503050406030204" pitchFamily="18" charset="0"/>
                            </a:rPr>
                            <m:t>𝟐</m:t>
                          </m:r>
                        </m:sub>
                      </m:sSub>
                      <m:r>
                        <a:rPr lang="en-CA" sz="1200" b="1" i="0" smtClean="0">
                          <a:latin typeface="Cambria Math" panose="02040503050406030204" pitchFamily="18" charset="0"/>
                        </a:rPr>
                        <m:t>𝐎</m:t>
                      </m:r>
                      <m:r>
                        <a:rPr lang="en-CA" sz="1200" b="1" i="0" smtClean="0">
                          <a:latin typeface="Cambria Math" panose="02040503050406030204" pitchFamily="18" charset="0"/>
                        </a:rPr>
                        <m:t>+</m:t>
                      </m:r>
                      <m:r>
                        <a:rPr lang="en-CA" sz="1200" b="1" i="0" smtClean="0">
                          <a:latin typeface="Cambria Math" panose="02040503050406030204" pitchFamily="18" charset="0"/>
                        </a:rPr>
                        <m:t>𝟐</m:t>
                      </m:r>
                      <m:sSup>
                        <m:sSupPr>
                          <m:ctrlPr>
                            <a:rPr lang="en-CA" sz="1200" b="1" i="1" smtClean="0">
                              <a:latin typeface="Cambria Math" panose="02040503050406030204" pitchFamily="18" charset="0"/>
                            </a:rPr>
                          </m:ctrlPr>
                        </m:sSupPr>
                        <m:e>
                          <m:r>
                            <a:rPr lang="en-CA" sz="1200" b="1" i="0" smtClean="0">
                              <a:latin typeface="Cambria Math" panose="02040503050406030204" pitchFamily="18" charset="0"/>
                            </a:rPr>
                            <m:t>𝐞</m:t>
                          </m:r>
                        </m:e>
                        <m:sup>
                          <m:r>
                            <a:rPr lang="en-CA" sz="1200" b="1" i="0" smtClean="0">
                              <a:latin typeface="Cambria Math" panose="02040503050406030204" pitchFamily="18" charset="0"/>
                            </a:rPr>
                            <m:t>−</m:t>
                          </m:r>
                        </m:sup>
                      </m:sSup>
                      <m:r>
                        <a:rPr lang="en-CA" sz="1200" b="1" i="0">
                          <a:latin typeface="Cambria Math" panose="02040503050406030204" pitchFamily="18" charset="0"/>
                        </a:rPr>
                        <m:t>→</m:t>
                      </m:r>
                      <m:sSub>
                        <m:sSubPr>
                          <m:ctrlPr>
                            <a:rPr lang="en-CA" sz="1200" b="1" i="1" smtClean="0">
                              <a:latin typeface="Cambria Math" panose="02040503050406030204" pitchFamily="18" charset="0"/>
                            </a:rPr>
                          </m:ctrlPr>
                        </m:sSubPr>
                        <m:e>
                          <m:r>
                            <a:rPr lang="en-CA" sz="1200" b="1" i="0" smtClean="0">
                              <a:latin typeface="Cambria Math" panose="02040503050406030204" pitchFamily="18" charset="0"/>
                            </a:rPr>
                            <m:t>𝐇</m:t>
                          </m:r>
                        </m:e>
                        <m:sub>
                          <m:r>
                            <a:rPr lang="en-CA" sz="1200" b="1" i="0" smtClean="0">
                              <a:latin typeface="Cambria Math" panose="02040503050406030204" pitchFamily="18" charset="0"/>
                            </a:rPr>
                            <m:t>𝟐</m:t>
                          </m:r>
                        </m:sub>
                      </m:sSub>
                      <m:r>
                        <a:rPr lang="en-CA" sz="1200" b="1" i="0">
                          <a:latin typeface="Cambria Math" panose="02040503050406030204" pitchFamily="18" charset="0"/>
                        </a:rPr>
                        <m:t>+</m:t>
                      </m:r>
                      <m:r>
                        <a:rPr lang="en-CA" sz="1200" b="1" i="0">
                          <a:latin typeface="Cambria Math" panose="02040503050406030204" pitchFamily="18" charset="0"/>
                        </a:rPr>
                        <m:t>𝟐</m:t>
                      </m:r>
                      <m:sSup>
                        <m:sSupPr>
                          <m:ctrlPr>
                            <a:rPr lang="en-CA" sz="1200" b="1" i="1">
                              <a:solidFill>
                                <a:srgbClr val="836967"/>
                              </a:solidFill>
                              <a:latin typeface="Cambria Math" panose="02040503050406030204" pitchFamily="18" charset="0"/>
                            </a:rPr>
                          </m:ctrlPr>
                        </m:sSupPr>
                        <m:e>
                          <m:r>
                            <a:rPr lang="en-CA" sz="1200" b="1" i="0" smtClean="0">
                              <a:latin typeface="Cambria Math" panose="02040503050406030204" pitchFamily="18" charset="0"/>
                            </a:rPr>
                            <m:t>𝐎𝐇</m:t>
                          </m:r>
                        </m:e>
                        <m:sup>
                          <m:r>
                            <a:rPr lang="en-CA" sz="1200" b="1" i="0">
                              <a:latin typeface="Cambria Math" panose="02040503050406030204" pitchFamily="18" charset="0"/>
                            </a:rPr>
                            <m:t>−</m:t>
                          </m:r>
                        </m:sup>
                      </m:sSup>
                    </m:oMath>
                  </m:oMathPara>
                </a14:m>
                <a:endParaRPr lang="en-CA" sz="1200" b="1" dirty="0"/>
              </a:p>
            </p:txBody>
          </p:sp>
        </mc:Choice>
        <mc:Fallback xmlns="">
          <p:sp>
            <p:nvSpPr>
              <p:cNvPr id="91" name="TextBox 90">
                <a:extLst>
                  <a:ext uri="{FF2B5EF4-FFF2-40B4-BE49-F238E27FC236}">
                    <a16:creationId xmlns:a16="http://schemas.microsoft.com/office/drawing/2014/main" id="{642DFFED-019C-EAAE-A7A8-A15EBC171F41}"/>
                  </a:ext>
                </a:extLst>
              </p:cNvPr>
              <p:cNvSpPr txBox="1">
                <a:spLocks noRot="1" noChangeAspect="1" noMove="1" noResize="1" noEditPoints="1" noAdjustHandles="1" noChangeArrowheads="1" noChangeShapeType="1" noTextEdit="1"/>
              </p:cNvSpPr>
              <p:nvPr/>
            </p:nvSpPr>
            <p:spPr>
              <a:xfrm>
                <a:off x="3833059" y="3820670"/>
                <a:ext cx="2456117" cy="276999"/>
              </a:xfrm>
              <a:prstGeom prst="rect">
                <a:avLst/>
              </a:prstGeom>
              <a:blipFill>
                <a:blip r:embed="rId4"/>
                <a:stretch>
                  <a:fillRect/>
                </a:stretch>
              </a:blipFill>
            </p:spPr>
            <p:txBody>
              <a:bodyPr/>
              <a:lstStyle/>
              <a:p>
                <a:r>
                  <a:rPr lang="en-CA">
                    <a:noFill/>
                  </a:rPr>
                  <a:t> </a:t>
                </a:r>
              </a:p>
            </p:txBody>
          </p:sp>
        </mc:Fallback>
      </mc:AlternateContent>
      <p:sp>
        <p:nvSpPr>
          <p:cNvPr id="93" name="Footer Placeholder 3">
            <a:extLst>
              <a:ext uri="{FF2B5EF4-FFF2-40B4-BE49-F238E27FC236}">
                <a16:creationId xmlns:a16="http://schemas.microsoft.com/office/drawing/2014/main" id="{85506A06-0388-13AE-E39B-1C9F95642CB9}"/>
              </a:ext>
            </a:extLst>
          </p:cNvPr>
          <p:cNvSpPr txBox="1">
            <a:spLocks/>
          </p:cNvSpPr>
          <p:nvPr/>
        </p:nvSpPr>
        <p:spPr>
          <a:xfrm>
            <a:off x="3966946" y="6466593"/>
            <a:ext cx="4258107"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002F6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latin typeface="Arial" panose="020B0604020202020204" pitchFamily="34" charset="0"/>
                <a:cs typeface="Arial" panose="020B0604020202020204" pitchFamily="34" charset="0"/>
              </a:rPr>
              <a:t>Ashkan </a:t>
            </a:r>
            <a:r>
              <a:rPr lang="en-US" sz="1200" dirty="0" err="1">
                <a:latin typeface="Arial" panose="020B0604020202020204" pitchFamily="34" charset="0"/>
                <a:cs typeface="Arial" panose="020B0604020202020204" pitchFamily="34" charset="0"/>
              </a:rPr>
              <a:t>Irannezhad</a:t>
            </a:r>
            <a:r>
              <a:rPr lang="en-US" sz="1200" dirty="0">
                <a:latin typeface="Arial" panose="020B0604020202020204" pitchFamily="34" charset="0"/>
                <a:cs typeface="Arial" panose="020B0604020202020204" pitchFamily="34" charset="0"/>
              </a:rPr>
              <a:t>, PhD (Ashkan.Irannezhad@utoronto.ca)</a:t>
            </a:r>
          </a:p>
        </p:txBody>
      </p:sp>
      <p:sp>
        <p:nvSpPr>
          <p:cNvPr id="31" name="TextBox 30">
            <a:extLst>
              <a:ext uri="{FF2B5EF4-FFF2-40B4-BE49-F238E27FC236}">
                <a16:creationId xmlns:a16="http://schemas.microsoft.com/office/drawing/2014/main" id="{8C615292-85C1-AC59-F3AD-F67244132033}"/>
              </a:ext>
            </a:extLst>
          </p:cNvPr>
          <p:cNvSpPr txBox="1"/>
          <p:nvPr/>
        </p:nvSpPr>
        <p:spPr>
          <a:xfrm>
            <a:off x="711418" y="683855"/>
            <a:ext cx="10336025"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ea typeface="Aptos" panose="020B0004020202020204" pitchFamily="34" charset="0"/>
                <a:cs typeface="Arial" panose="020B0604020202020204" pitchFamily="34" charset="0"/>
              </a:rPr>
              <a:t>CO</a:t>
            </a:r>
            <a:r>
              <a:rPr lang="en-US" sz="2000" baseline="-25000" dirty="0">
                <a:ea typeface="Aptos" panose="020B0004020202020204" pitchFamily="34" charset="0"/>
                <a:cs typeface="Arial" panose="020B0604020202020204" pitchFamily="34" charset="0"/>
              </a:rPr>
              <a:t>2</a:t>
            </a:r>
            <a:r>
              <a:rPr lang="en-US" sz="2000" dirty="0"/>
              <a:t> </a:t>
            </a:r>
            <a:r>
              <a:rPr lang="en-US" sz="2000" dirty="0" err="1"/>
              <a:t>electrolyzers</a:t>
            </a:r>
            <a:r>
              <a:rPr lang="en-US" sz="2000" dirty="0"/>
              <a:t> operate through coupled mass transport, charge transfer, and electrochemical reaction mechanisms to convert CO</a:t>
            </a:r>
            <a:r>
              <a:rPr lang="en-US" sz="2000" baseline="-25000" dirty="0"/>
              <a:t>2</a:t>
            </a:r>
            <a:r>
              <a:rPr lang="en-US" sz="2000" dirty="0"/>
              <a:t> into value-added products such as CO.</a:t>
            </a:r>
          </a:p>
        </p:txBody>
      </p:sp>
      <p:sp>
        <p:nvSpPr>
          <p:cNvPr id="30" name="Rectangle 29">
            <a:extLst>
              <a:ext uri="{FF2B5EF4-FFF2-40B4-BE49-F238E27FC236}">
                <a16:creationId xmlns:a16="http://schemas.microsoft.com/office/drawing/2014/main" id="{5C59D0F1-B286-3B76-7857-9B8EB52DC0DA}"/>
              </a:ext>
            </a:extLst>
          </p:cNvPr>
          <p:cNvSpPr/>
          <p:nvPr/>
        </p:nvSpPr>
        <p:spPr>
          <a:xfrm>
            <a:off x="7744711" y="6084383"/>
            <a:ext cx="3192660" cy="3472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grpSp>
        <p:nvGrpSpPr>
          <p:cNvPr id="32" name="Group 31">
            <a:extLst>
              <a:ext uri="{FF2B5EF4-FFF2-40B4-BE49-F238E27FC236}">
                <a16:creationId xmlns:a16="http://schemas.microsoft.com/office/drawing/2014/main" id="{55A3B7A9-BB36-BDC6-5441-27BFEBA6E1A7}"/>
              </a:ext>
            </a:extLst>
          </p:cNvPr>
          <p:cNvGrpSpPr/>
          <p:nvPr/>
        </p:nvGrpSpPr>
        <p:grpSpPr>
          <a:xfrm>
            <a:off x="8271067" y="6174145"/>
            <a:ext cx="219990" cy="138953"/>
            <a:chOff x="8154659" y="2171885"/>
            <a:chExt cx="219990" cy="138953"/>
          </a:xfrm>
        </p:grpSpPr>
        <p:grpSp>
          <p:nvGrpSpPr>
            <p:cNvPr id="33" name="Group 32">
              <a:extLst>
                <a:ext uri="{FF2B5EF4-FFF2-40B4-BE49-F238E27FC236}">
                  <a16:creationId xmlns:a16="http://schemas.microsoft.com/office/drawing/2014/main" id="{EC7C171B-EE51-4121-60C0-68559C662DA1}"/>
                </a:ext>
              </a:extLst>
            </p:cNvPr>
            <p:cNvGrpSpPr/>
            <p:nvPr/>
          </p:nvGrpSpPr>
          <p:grpSpPr>
            <a:xfrm rot="9496121">
              <a:off x="8213072" y="2171885"/>
              <a:ext cx="161577" cy="138953"/>
              <a:chOff x="2002547" y="2643281"/>
              <a:chExt cx="584749" cy="492522"/>
            </a:xfrm>
          </p:grpSpPr>
          <p:sp>
            <p:nvSpPr>
              <p:cNvPr id="35" name="Oval 34">
                <a:extLst>
                  <a:ext uri="{FF2B5EF4-FFF2-40B4-BE49-F238E27FC236}">
                    <a16:creationId xmlns:a16="http://schemas.microsoft.com/office/drawing/2014/main" id="{FBE6C616-CB2A-D726-968B-C5561F70E8F8}"/>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Oval 35">
                <a:extLst>
                  <a:ext uri="{FF2B5EF4-FFF2-40B4-BE49-F238E27FC236}">
                    <a16:creationId xmlns:a16="http://schemas.microsoft.com/office/drawing/2014/main" id="{ACC6C1F0-19E7-F601-7842-26606C5A3190}"/>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34" name="Oval 33">
              <a:extLst>
                <a:ext uri="{FF2B5EF4-FFF2-40B4-BE49-F238E27FC236}">
                  <a16:creationId xmlns:a16="http://schemas.microsoft.com/office/drawing/2014/main" id="{2897F68C-F7B9-CA3D-D4AE-5A22EE2F716D}"/>
                </a:ext>
              </a:extLst>
            </p:cNvPr>
            <p:cNvSpPr/>
            <p:nvPr/>
          </p:nvSpPr>
          <p:spPr>
            <a:xfrm rot="9496121">
              <a:off x="8154659" y="2200520"/>
              <a:ext cx="80323" cy="81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37" name="TextBox 36">
            <a:extLst>
              <a:ext uri="{FF2B5EF4-FFF2-40B4-BE49-F238E27FC236}">
                <a16:creationId xmlns:a16="http://schemas.microsoft.com/office/drawing/2014/main" id="{C1D55937-E4E9-AD7B-2102-B91BD37986C2}"/>
              </a:ext>
            </a:extLst>
          </p:cNvPr>
          <p:cNvSpPr txBox="1"/>
          <p:nvPr/>
        </p:nvSpPr>
        <p:spPr>
          <a:xfrm>
            <a:off x="7752446" y="6093714"/>
            <a:ext cx="669682"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H</a:t>
            </a:r>
            <a:r>
              <a:rPr lang="en-CA" sz="1600" b="1" baseline="-25000" dirty="0">
                <a:latin typeface="Arial" panose="020B0604020202020204" pitchFamily="34" charset="0"/>
                <a:cs typeface="Arial" panose="020B0604020202020204" pitchFamily="34" charset="0"/>
              </a:rPr>
              <a:t>2</a:t>
            </a:r>
            <a:r>
              <a:rPr lang="en-CA" sz="1600" b="1" dirty="0">
                <a:latin typeface="Arial" panose="020B0604020202020204" pitchFamily="34" charset="0"/>
                <a:cs typeface="Arial" panose="020B0604020202020204" pitchFamily="34" charset="0"/>
              </a:rPr>
              <a:t>O</a:t>
            </a:r>
          </a:p>
        </p:txBody>
      </p:sp>
      <p:sp>
        <p:nvSpPr>
          <p:cNvPr id="38" name="Oval 37">
            <a:extLst>
              <a:ext uri="{FF2B5EF4-FFF2-40B4-BE49-F238E27FC236}">
                <a16:creationId xmlns:a16="http://schemas.microsoft.com/office/drawing/2014/main" id="{82946E89-1613-2CBB-D41F-567CFB6C1D2A}"/>
              </a:ext>
            </a:extLst>
          </p:cNvPr>
          <p:cNvSpPr/>
          <p:nvPr/>
        </p:nvSpPr>
        <p:spPr>
          <a:xfrm rot="9496121">
            <a:off x="9023892" y="6205890"/>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9" name="TextBox 38">
            <a:extLst>
              <a:ext uri="{FF2B5EF4-FFF2-40B4-BE49-F238E27FC236}">
                <a16:creationId xmlns:a16="http://schemas.microsoft.com/office/drawing/2014/main" id="{5B65BED6-BFFC-9CD8-A5CC-8A759D47D792}"/>
              </a:ext>
            </a:extLst>
          </p:cNvPr>
          <p:cNvSpPr txBox="1"/>
          <p:nvPr/>
        </p:nvSpPr>
        <p:spPr>
          <a:xfrm>
            <a:off x="8638559" y="6087422"/>
            <a:ext cx="532344" cy="338554"/>
          </a:xfrm>
          <a:prstGeom prst="rect">
            <a:avLst/>
          </a:prstGeom>
          <a:noFill/>
        </p:spPr>
        <p:txBody>
          <a:bodyPr wrap="square">
            <a:spAutoFit/>
          </a:bodyPr>
          <a:lstStyle/>
          <a:p>
            <a:r>
              <a:rPr lang="en-CA" sz="1600" b="1" dirty="0">
                <a:latin typeface="Arial" panose="020B0604020202020204" pitchFamily="34" charset="0"/>
                <a:cs typeface="Arial" panose="020B0604020202020204" pitchFamily="34" charset="0"/>
              </a:rPr>
              <a:t>K</a:t>
            </a:r>
            <a:r>
              <a:rPr lang="en-CA" sz="1600" b="1" baseline="30000" dirty="0">
                <a:latin typeface="Arial" panose="020B0604020202020204" pitchFamily="34" charset="0"/>
                <a:cs typeface="Arial" panose="020B0604020202020204" pitchFamily="34" charset="0"/>
              </a:rPr>
              <a:t>+</a:t>
            </a:r>
          </a:p>
        </p:txBody>
      </p:sp>
      <p:grpSp>
        <p:nvGrpSpPr>
          <p:cNvPr id="40" name="Group 39">
            <a:extLst>
              <a:ext uri="{FF2B5EF4-FFF2-40B4-BE49-F238E27FC236}">
                <a16:creationId xmlns:a16="http://schemas.microsoft.com/office/drawing/2014/main" id="{70C4BCDC-EFBE-9B00-7325-6F753F4EA1A2}"/>
              </a:ext>
            </a:extLst>
          </p:cNvPr>
          <p:cNvGrpSpPr/>
          <p:nvPr/>
        </p:nvGrpSpPr>
        <p:grpSpPr>
          <a:xfrm rot="19663160">
            <a:off x="9812362" y="6169281"/>
            <a:ext cx="234885" cy="173401"/>
            <a:chOff x="2002547" y="2716275"/>
            <a:chExt cx="641230" cy="463634"/>
          </a:xfrm>
        </p:grpSpPr>
        <p:sp>
          <p:nvSpPr>
            <p:cNvPr id="41" name="Oval 40">
              <a:extLst>
                <a:ext uri="{FF2B5EF4-FFF2-40B4-BE49-F238E27FC236}">
                  <a16:creationId xmlns:a16="http://schemas.microsoft.com/office/drawing/2014/main" id="{A1DC2B02-2131-0719-BB1D-226B4AD7FFF3}"/>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2" name="Oval 41">
              <a:extLst>
                <a:ext uri="{FF2B5EF4-FFF2-40B4-BE49-F238E27FC236}">
                  <a16:creationId xmlns:a16="http://schemas.microsoft.com/office/drawing/2014/main" id="{B2017239-AFFB-C7EC-5DAE-B4DD7A4C5D0F}"/>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3" name="Oval 42">
              <a:extLst>
                <a:ext uri="{FF2B5EF4-FFF2-40B4-BE49-F238E27FC236}">
                  <a16:creationId xmlns:a16="http://schemas.microsoft.com/office/drawing/2014/main" id="{DE163FE6-7BCD-F4B1-EDD6-801E26984FCC}"/>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44" name="TextBox 43">
            <a:extLst>
              <a:ext uri="{FF2B5EF4-FFF2-40B4-BE49-F238E27FC236}">
                <a16:creationId xmlns:a16="http://schemas.microsoft.com/office/drawing/2014/main" id="{5FCF524A-672C-4022-93A0-31AD476E6CE0}"/>
              </a:ext>
            </a:extLst>
          </p:cNvPr>
          <p:cNvSpPr txBox="1"/>
          <p:nvPr/>
        </p:nvSpPr>
        <p:spPr>
          <a:xfrm>
            <a:off x="9294371" y="6081529"/>
            <a:ext cx="633087"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CO</a:t>
            </a:r>
            <a:r>
              <a:rPr lang="en-CA" sz="1600" b="1" baseline="-25000" dirty="0">
                <a:latin typeface="Arial" panose="020B0604020202020204" pitchFamily="34" charset="0"/>
                <a:cs typeface="Arial" panose="020B0604020202020204" pitchFamily="34" charset="0"/>
              </a:rPr>
              <a:t>2</a:t>
            </a:r>
            <a:endParaRPr lang="en-CA" sz="1600" b="1" dirty="0">
              <a:latin typeface="Arial" panose="020B0604020202020204" pitchFamily="34" charset="0"/>
              <a:cs typeface="Arial" panose="020B0604020202020204" pitchFamily="34" charset="0"/>
            </a:endParaRPr>
          </a:p>
        </p:txBody>
      </p:sp>
      <p:grpSp>
        <p:nvGrpSpPr>
          <p:cNvPr id="45" name="Group 44">
            <a:extLst>
              <a:ext uri="{FF2B5EF4-FFF2-40B4-BE49-F238E27FC236}">
                <a16:creationId xmlns:a16="http://schemas.microsoft.com/office/drawing/2014/main" id="{5C49BE2D-188C-2458-ADFC-E25E9DFC8F0B}"/>
              </a:ext>
            </a:extLst>
          </p:cNvPr>
          <p:cNvGrpSpPr/>
          <p:nvPr/>
        </p:nvGrpSpPr>
        <p:grpSpPr>
          <a:xfrm rot="9496121">
            <a:off x="10691080" y="6210117"/>
            <a:ext cx="161577" cy="138953"/>
            <a:chOff x="2002547" y="2643281"/>
            <a:chExt cx="584749" cy="492522"/>
          </a:xfrm>
        </p:grpSpPr>
        <p:sp>
          <p:nvSpPr>
            <p:cNvPr id="46" name="Oval 45">
              <a:extLst>
                <a:ext uri="{FF2B5EF4-FFF2-40B4-BE49-F238E27FC236}">
                  <a16:creationId xmlns:a16="http://schemas.microsoft.com/office/drawing/2014/main" id="{4253E299-0BE8-FF72-5652-4C32BBD04CB3}"/>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Oval 46">
              <a:extLst>
                <a:ext uri="{FF2B5EF4-FFF2-40B4-BE49-F238E27FC236}">
                  <a16:creationId xmlns:a16="http://schemas.microsoft.com/office/drawing/2014/main" id="{CE104950-F1F8-E672-32A1-1D2E91860C17}"/>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48" name="TextBox 47">
            <a:extLst>
              <a:ext uri="{FF2B5EF4-FFF2-40B4-BE49-F238E27FC236}">
                <a16:creationId xmlns:a16="http://schemas.microsoft.com/office/drawing/2014/main" id="{F7CA0695-C775-7C24-6739-7C47A9A0E052}"/>
              </a:ext>
            </a:extLst>
          </p:cNvPr>
          <p:cNvSpPr txBox="1"/>
          <p:nvPr/>
        </p:nvSpPr>
        <p:spPr>
          <a:xfrm>
            <a:off x="10216273" y="6090263"/>
            <a:ext cx="633087"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OH</a:t>
            </a:r>
            <a:r>
              <a:rPr lang="en-CA" sz="1600" b="1" baseline="30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67018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5C59D-503A-D1BE-9BC5-EDDACD436F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991D0E-B5E3-C241-75D2-CD3076B874A5}"/>
              </a:ext>
            </a:extLst>
          </p:cNvPr>
          <p:cNvSpPr>
            <a:spLocks noGrp="1"/>
          </p:cNvSpPr>
          <p:nvPr>
            <p:ph type="title"/>
          </p:nvPr>
        </p:nvSpPr>
        <p:spPr/>
        <p:txBody>
          <a:bodyPr/>
          <a:lstStyle/>
          <a:p>
            <a:r>
              <a:rPr lang="en-CA" sz="2400" dirty="0"/>
              <a:t>How </a:t>
            </a:r>
            <a:r>
              <a:rPr lang="en-US" sz="2400" dirty="0">
                <a:ea typeface="Aptos" panose="020B0004020202020204" pitchFamily="34" charset="0"/>
                <a:cs typeface="Arial" panose="020B0604020202020204" pitchFamily="34" charset="0"/>
              </a:rPr>
              <a:t>CO</a:t>
            </a:r>
            <a:r>
              <a:rPr lang="en-US" sz="2400" baseline="-25000" dirty="0">
                <a:ea typeface="Aptos" panose="020B0004020202020204" pitchFamily="34" charset="0"/>
                <a:cs typeface="Arial" panose="020B0604020202020204" pitchFamily="34" charset="0"/>
              </a:rPr>
              <a:t>2</a:t>
            </a:r>
            <a:r>
              <a:rPr lang="en-CA" sz="2400" dirty="0"/>
              <a:t> Electrolyzers Operate</a:t>
            </a:r>
          </a:p>
        </p:txBody>
      </p:sp>
      <p:sp>
        <p:nvSpPr>
          <p:cNvPr id="5" name="Slide Number Placeholder 4">
            <a:extLst>
              <a:ext uri="{FF2B5EF4-FFF2-40B4-BE49-F238E27FC236}">
                <a16:creationId xmlns:a16="http://schemas.microsoft.com/office/drawing/2014/main" id="{E124CECF-111E-0B56-F85A-1A714BCD63A5}"/>
              </a:ext>
            </a:extLst>
          </p:cNvPr>
          <p:cNvSpPr>
            <a:spLocks noGrp="1"/>
          </p:cNvSpPr>
          <p:nvPr>
            <p:ph type="sldNum" sz="quarter" idx="13"/>
          </p:nvPr>
        </p:nvSpPr>
        <p:spPr/>
        <p:txBody>
          <a:bodyPr/>
          <a:lstStyle/>
          <a:p>
            <a:fld id="{7459416D-63DB-4B49-B2FE-809B0C25A328}" type="slidenum">
              <a:rPr lang="en-US" smtClean="0"/>
              <a:pPr/>
              <a:t>8</a:t>
            </a:fld>
            <a:endParaRPr lang="en-US" sz="1800" dirty="0"/>
          </a:p>
        </p:txBody>
      </p:sp>
      <p:sp>
        <p:nvSpPr>
          <p:cNvPr id="106" name="Rectangle 105">
            <a:extLst>
              <a:ext uri="{FF2B5EF4-FFF2-40B4-BE49-F238E27FC236}">
                <a16:creationId xmlns:a16="http://schemas.microsoft.com/office/drawing/2014/main" id="{539E6D8F-6F62-A132-0397-11E0EA198711}"/>
              </a:ext>
            </a:extLst>
          </p:cNvPr>
          <p:cNvSpPr/>
          <p:nvPr/>
        </p:nvSpPr>
        <p:spPr>
          <a:xfrm>
            <a:off x="3108254" y="2939956"/>
            <a:ext cx="146620" cy="2145661"/>
          </a:xfrm>
          <a:prstGeom prst="rect">
            <a:avLst/>
          </a:prstGeom>
          <a:solidFill>
            <a:srgbClr val="D4D0D0"/>
          </a:solidFill>
          <a:ln>
            <a:solidFill>
              <a:srgbClr val="D4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7" name="Rectangle 106">
            <a:extLst>
              <a:ext uri="{FF2B5EF4-FFF2-40B4-BE49-F238E27FC236}">
                <a16:creationId xmlns:a16="http://schemas.microsoft.com/office/drawing/2014/main" id="{4CD6F79C-73E0-BB1C-1152-4936DEAF5EC1}"/>
              </a:ext>
            </a:extLst>
          </p:cNvPr>
          <p:cNvSpPr/>
          <p:nvPr/>
        </p:nvSpPr>
        <p:spPr>
          <a:xfrm>
            <a:off x="2892692" y="2935480"/>
            <a:ext cx="146620" cy="2145661"/>
          </a:xfrm>
          <a:prstGeom prst="rect">
            <a:avLst/>
          </a:prstGeom>
          <a:solidFill>
            <a:srgbClr val="D4D0D0"/>
          </a:solidFill>
          <a:ln>
            <a:solidFill>
              <a:srgbClr val="D4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108" name="Group 107">
            <a:extLst>
              <a:ext uri="{FF2B5EF4-FFF2-40B4-BE49-F238E27FC236}">
                <a16:creationId xmlns:a16="http://schemas.microsoft.com/office/drawing/2014/main" id="{2FF02016-C266-F4E2-584C-E98508A85FE4}"/>
              </a:ext>
            </a:extLst>
          </p:cNvPr>
          <p:cNvGrpSpPr/>
          <p:nvPr/>
        </p:nvGrpSpPr>
        <p:grpSpPr>
          <a:xfrm>
            <a:off x="2176481" y="2935480"/>
            <a:ext cx="715711" cy="2145661"/>
            <a:chOff x="3059848" y="778611"/>
            <a:chExt cx="1440989" cy="4320000"/>
          </a:xfrm>
        </p:grpSpPr>
        <p:sp>
          <p:nvSpPr>
            <p:cNvPr id="109" name="Rectangle 108">
              <a:extLst>
                <a:ext uri="{FF2B5EF4-FFF2-40B4-BE49-F238E27FC236}">
                  <a16:creationId xmlns:a16="http://schemas.microsoft.com/office/drawing/2014/main" id="{3078AB95-918A-F7DF-39C0-E27C39C09C5E}"/>
                </a:ext>
              </a:extLst>
            </p:cNvPr>
            <p:cNvSpPr/>
            <p:nvPr/>
          </p:nvSpPr>
          <p:spPr>
            <a:xfrm rot="16200000">
              <a:off x="1619848" y="2218611"/>
              <a:ext cx="4320000" cy="1440000"/>
            </a:xfrm>
            <a:prstGeom prst="rect">
              <a:avLst/>
            </a:prstGeom>
            <a:solidFill>
              <a:srgbClr val="36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0" name="Rectangle 109">
              <a:extLst>
                <a:ext uri="{FF2B5EF4-FFF2-40B4-BE49-F238E27FC236}">
                  <a16:creationId xmlns:a16="http://schemas.microsoft.com/office/drawing/2014/main" id="{E72F156D-9217-3A86-A544-FF4CCC6AAE91}"/>
                </a:ext>
              </a:extLst>
            </p:cNvPr>
            <p:cNvSpPr/>
            <p:nvPr/>
          </p:nvSpPr>
          <p:spPr>
            <a:xfrm>
              <a:off x="3960837" y="2139497"/>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1" name="Rectangle 110">
              <a:extLst>
                <a:ext uri="{FF2B5EF4-FFF2-40B4-BE49-F238E27FC236}">
                  <a16:creationId xmlns:a16="http://schemas.microsoft.com/office/drawing/2014/main" id="{9780EA5D-D34D-EE6D-DF20-E40A0ABB41B5}"/>
                </a:ext>
              </a:extLst>
            </p:cNvPr>
            <p:cNvSpPr/>
            <p:nvPr/>
          </p:nvSpPr>
          <p:spPr>
            <a:xfrm>
              <a:off x="3960837" y="3222311"/>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dirty="0"/>
            </a:p>
          </p:txBody>
        </p:sp>
        <p:sp>
          <p:nvSpPr>
            <p:cNvPr id="112" name="Rectangle 111">
              <a:extLst>
                <a:ext uri="{FF2B5EF4-FFF2-40B4-BE49-F238E27FC236}">
                  <a16:creationId xmlns:a16="http://schemas.microsoft.com/office/drawing/2014/main" id="{A6FD9FF2-396E-258A-488A-8EA944D87B86}"/>
                </a:ext>
              </a:extLst>
            </p:cNvPr>
            <p:cNvSpPr/>
            <p:nvPr/>
          </p:nvSpPr>
          <p:spPr>
            <a:xfrm>
              <a:off x="3960837" y="4305125"/>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3" name="Rectangle 112">
              <a:extLst>
                <a:ext uri="{FF2B5EF4-FFF2-40B4-BE49-F238E27FC236}">
                  <a16:creationId xmlns:a16="http://schemas.microsoft.com/office/drawing/2014/main" id="{742901F3-34F7-59EE-27FA-A4E3BF7FBF75}"/>
                </a:ext>
              </a:extLst>
            </p:cNvPr>
            <p:cNvSpPr/>
            <p:nvPr/>
          </p:nvSpPr>
          <p:spPr>
            <a:xfrm>
              <a:off x="3960837" y="1056683"/>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dirty="0"/>
            </a:p>
          </p:txBody>
        </p:sp>
      </p:grpSp>
      <p:grpSp>
        <p:nvGrpSpPr>
          <p:cNvPr id="114" name="Group 113">
            <a:extLst>
              <a:ext uri="{FF2B5EF4-FFF2-40B4-BE49-F238E27FC236}">
                <a16:creationId xmlns:a16="http://schemas.microsoft.com/office/drawing/2014/main" id="{64075F42-FCED-2E61-6CA6-FD7BE39FD5FF}"/>
              </a:ext>
            </a:extLst>
          </p:cNvPr>
          <p:cNvGrpSpPr/>
          <p:nvPr/>
        </p:nvGrpSpPr>
        <p:grpSpPr>
          <a:xfrm flipH="1">
            <a:off x="3255373" y="2935480"/>
            <a:ext cx="715711" cy="2145661"/>
            <a:chOff x="3059848" y="778611"/>
            <a:chExt cx="1440989" cy="4320000"/>
          </a:xfrm>
        </p:grpSpPr>
        <p:sp>
          <p:nvSpPr>
            <p:cNvPr id="115" name="Rectangle 114">
              <a:extLst>
                <a:ext uri="{FF2B5EF4-FFF2-40B4-BE49-F238E27FC236}">
                  <a16:creationId xmlns:a16="http://schemas.microsoft.com/office/drawing/2014/main" id="{1880AFA5-65D1-496F-6D43-237C5927C685}"/>
                </a:ext>
              </a:extLst>
            </p:cNvPr>
            <p:cNvSpPr/>
            <p:nvPr/>
          </p:nvSpPr>
          <p:spPr>
            <a:xfrm rot="16200000">
              <a:off x="1619848" y="2218611"/>
              <a:ext cx="4320000" cy="1439999"/>
            </a:xfrm>
            <a:prstGeom prst="rect">
              <a:avLst/>
            </a:prstGeom>
            <a:solidFill>
              <a:srgbClr val="36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6" name="Rectangle 115">
              <a:extLst>
                <a:ext uri="{FF2B5EF4-FFF2-40B4-BE49-F238E27FC236}">
                  <a16:creationId xmlns:a16="http://schemas.microsoft.com/office/drawing/2014/main" id="{543E8AC6-E578-BAAC-DB2A-138320450B59}"/>
                </a:ext>
              </a:extLst>
            </p:cNvPr>
            <p:cNvSpPr/>
            <p:nvPr/>
          </p:nvSpPr>
          <p:spPr>
            <a:xfrm>
              <a:off x="3960837" y="2139497"/>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7" name="Rectangle 116">
              <a:extLst>
                <a:ext uri="{FF2B5EF4-FFF2-40B4-BE49-F238E27FC236}">
                  <a16:creationId xmlns:a16="http://schemas.microsoft.com/office/drawing/2014/main" id="{86739378-C863-3F9E-0E32-10189F9F4F65}"/>
                </a:ext>
              </a:extLst>
            </p:cNvPr>
            <p:cNvSpPr/>
            <p:nvPr/>
          </p:nvSpPr>
          <p:spPr>
            <a:xfrm>
              <a:off x="3960837" y="3222311"/>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8" name="Rectangle 117">
              <a:extLst>
                <a:ext uri="{FF2B5EF4-FFF2-40B4-BE49-F238E27FC236}">
                  <a16:creationId xmlns:a16="http://schemas.microsoft.com/office/drawing/2014/main" id="{2B62D05B-A770-C3AE-FE2C-CA09395A8E2D}"/>
                </a:ext>
              </a:extLst>
            </p:cNvPr>
            <p:cNvSpPr/>
            <p:nvPr/>
          </p:nvSpPr>
          <p:spPr>
            <a:xfrm>
              <a:off x="3960837" y="4305125"/>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9" name="Rectangle 118">
              <a:extLst>
                <a:ext uri="{FF2B5EF4-FFF2-40B4-BE49-F238E27FC236}">
                  <a16:creationId xmlns:a16="http://schemas.microsoft.com/office/drawing/2014/main" id="{B3F66BBA-B4FD-2172-3908-8627F1484D47}"/>
                </a:ext>
              </a:extLst>
            </p:cNvPr>
            <p:cNvSpPr/>
            <p:nvPr/>
          </p:nvSpPr>
          <p:spPr>
            <a:xfrm>
              <a:off x="3960837" y="1056683"/>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grpSp>
      <p:sp>
        <p:nvSpPr>
          <p:cNvPr id="120" name="Rectangle 119">
            <a:extLst>
              <a:ext uri="{FF2B5EF4-FFF2-40B4-BE49-F238E27FC236}">
                <a16:creationId xmlns:a16="http://schemas.microsoft.com/office/drawing/2014/main" id="{6264FBBD-6752-E4F1-1D1C-B69B09095BAA}"/>
              </a:ext>
            </a:extLst>
          </p:cNvPr>
          <p:cNvSpPr/>
          <p:nvPr/>
        </p:nvSpPr>
        <p:spPr>
          <a:xfrm>
            <a:off x="3039810" y="2935480"/>
            <a:ext cx="67946" cy="2145661"/>
          </a:xfrm>
          <a:prstGeom prst="rect">
            <a:avLst/>
          </a:pr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123" name="Straight Connector 122">
            <a:extLst>
              <a:ext uri="{FF2B5EF4-FFF2-40B4-BE49-F238E27FC236}">
                <a16:creationId xmlns:a16="http://schemas.microsoft.com/office/drawing/2014/main" id="{B87F6BFB-8CB1-74B2-56BF-604D82CCB816}"/>
              </a:ext>
            </a:extLst>
          </p:cNvPr>
          <p:cNvCxnSpPr>
            <a:cxnSpLocks/>
          </p:cNvCxnSpPr>
          <p:nvPr/>
        </p:nvCxnSpPr>
        <p:spPr>
          <a:xfrm flipV="1">
            <a:off x="2534091" y="2658337"/>
            <a:ext cx="1" cy="27714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48222D0F-A65E-E232-08EF-D7A1ABA9230D}"/>
              </a:ext>
            </a:extLst>
          </p:cNvPr>
          <p:cNvCxnSpPr>
            <a:cxnSpLocks/>
          </p:cNvCxnSpPr>
          <p:nvPr/>
        </p:nvCxnSpPr>
        <p:spPr>
          <a:xfrm flipV="1">
            <a:off x="3015362" y="2557967"/>
            <a:ext cx="0" cy="22236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0E4D324E-644D-996E-214C-EA287B429FEE}"/>
              </a:ext>
            </a:extLst>
          </p:cNvPr>
          <p:cNvCxnSpPr>
            <a:cxnSpLocks/>
          </p:cNvCxnSpPr>
          <p:nvPr/>
        </p:nvCxnSpPr>
        <p:spPr>
          <a:xfrm flipV="1">
            <a:off x="3073782" y="2604236"/>
            <a:ext cx="0" cy="12983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DAF962B9-CF2D-DD3E-F824-B38C5E9F4886}"/>
              </a:ext>
            </a:extLst>
          </p:cNvPr>
          <p:cNvCxnSpPr>
            <a:cxnSpLocks/>
          </p:cNvCxnSpPr>
          <p:nvPr/>
        </p:nvCxnSpPr>
        <p:spPr>
          <a:xfrm flipH="1">
            <a:off x="3081129" y="2669151"/>
            <a:ext cx="53234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77321597-2FDB-3E51-EDC5-8159CCDEB593}"/>
              </a:ext>
            </a:extLst>
          </p:cNvPr>
          <p:cNvCxnSpPr>
            <a:cxnSpLocks/>
          </p:cNvCxnSpPr>
          <p:nvPr/>
        </p:nvCxnSpPr>
        <p:spPr>
          <a:xfrm flipH="1">
            <a:off x="2534091" y="2669151"/>
            <a:ext cx="48127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49DFB227-2887-D62F-A0EA-81C9BEFD0C56}"/>
              </a:ext>
            </a:extLst>
          </p:cNvPr>
          <p:cNvCxnSpPr>
            <a:cxnSpLocks/>
          </p:cNvCxnSpPr>
          <p:nvPr/>
        </p:nvCxnSpPr>
        <p:spPr>
          <a:xfrm>
            <a:off x="3073783" y="5077331"/>
            <a:ext cx="1528" cy="133657"/>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26566EA9-8B6D-09B5-EA1E-671EF8F3DA4D}"/>
              </a:ext>
            </a:extLst>
          </p:cNvPr>
          <p:cNvCxnSpPr>
            <a:cxnSpLocks/>
          </p:cNvCxnSpPr>
          <p:nvPr/>
        </p:nvCxnSpPr>
        <p:spPr>
          <a:xfrm flipH="1" flipV="1">
            <a:off x="3613474" y="2658337"/>
            <a:ext cx="1" cy="27714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2" name="Group 141">
            <a:extLst>
              <a:ext uri="{FF2B5EF4-FFF2-40B4-BE49-F238E27FC236}">
                <a16:creationId xmlns:a16="http://schemas.microsoft.com/office/drawing/2014/main" id="{03C381FD-DEC9-26D4-0818-4A10CFFBA501}"/>
              </a:ext>
            </a:extLst>
          </p:cNvPr>
          <p:cNvGrpSpPr/>
          <p:nvPr/>
        </p:nvGrpSpPr>
        <p:grpSpPr>
          <a:xfrm rot="19663160">
            <a:off x="4257737" y="4576878"/>
            <a:ext cx="234885" cy="173401"/>
            <a:chOff x="2002547" y="2716275"/>
            <a:chExt cx="641230" cy="463634"/>
          </a:xfrm>
        </p:grpSpPr>
        <p:sp>
          <p:nvSpPr>
            <p:cNvPr id="143" name="Oval 142">
              <a:extLst>
                <a:ext uri="{FF2B5EF4-FFF2-40B4-BE49-F238E27FC236}">
                  <a16:creationId xmlns:a16="http://schemas.microsoft.com/office/drawing/2014/main" id="{DCF69A7C-C62E-0084-3D63-740E9DF02AD4}"/>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4" name="Oval 143">
              <a:extLst>
                <a:ext uri="{FF2B5EF4-FFF2-40B4-BE49-F238E27FC236}">
                  <a16:creationId xmlns:a16="http://schemas.microsoft.com/office/drawing/2014/main" id="{86AD3C91-0299-0EA8-BB32-12126A2B969E}"/>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5" name="Oval 144">
              <a:extLst>
                <a:ext uri="{FF2B5EF4-FFF2-40B4-BE49-F238E27FC236}">
                  <a16:creationId xmlns:a16="http://schemas.microsoft.com/office/drawing/2014/main" id="{2AA6B37E-F56B-5FA4-F59A-52383094389C}"/>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46" name="Group 145">
            <a:extLst>
              <a:ext uri="{FF2B5EF4-FFF2-40B4-BE49-F238E27FC236}">
                <a16:creationId xmlns:a16="http://schemas.microsoft.com/office/drawing/2014/main" id="{86667ECA-3EB5-888F-FB98-F5309A653090}"/>
              </a:ext>
            </a:extLst>
          </p:cNvPr>
          <p:cNvGrpSpPr/>
          <p:nvPr/>
        </p:nvGrpSpPr>
        <p:grpSpPr>
          <a:xfrm rot="9496121">
            <a:off x="1367238" y="4576603"/>
            <a:ext cx="239547" cy="213321"/>
            <a:chOff x="2002547" y="2643281"/>
            <a:chExt cx="866925" cy="756119"/>
          </a:xfrm>
        </p:grpSpPr>
        <p:sp>
          <p:nvSpPr>
            <p:cNvPr id="147" name="Oval 146">
              <a:extLst>
                <a:ext uri="{FF2B5EF4-FFF2-40B4-BE49-F238E27FC236}">
                  <a16:creationId xmlns:a16="http://schemas.microsoft.com/office/drawing/2014/main" id="{F3E03FAD-DB4B-DC40-BA24-F51A04F9E407}"/>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8" name="Oval 147">
              <a:extLst>
                <a:ext uri="{FF2B5EF4-FFF2-40B4-BE49-F238E27FC236}">
                  <a16:creationId xmlns:a16="http://schemas.microsoft.com/office/drawing/2014/main" id="{E0132658-09F4-063B-6887-2B1CE2877F3B}"/>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9" name="Oval 148">
              <a:extLst>
                <a:ext uri="{FF2B5EF4-FFF2-40B4-BE49-F238E27FC236}">
                  <a16:creationId xmlns:a16="http://schemas.microsoft.com/office/drawing/2014/main" id="{3A305B2E-7F2F-84A5-F988-55E6FE40C2D8}"/>
                </a:ext>
              </a:extLst>
            </p:cNvPr>
            <p:cNvSpPr/>
            <p:nvPr/>
          </p:nvSpPr>
          <p:spPr>
            <a:xfrm>
              <a:off x="2365745" y="2898699"/>
              <a:ext cx="503727" cy="50070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67" name="Arc 166">
            <a:extLst>
              <a:ext uri="{FF2B5EF4-FFF2-40B4-BE49-F238E27FC236}">
                <a16:creationId xmlns:a16="http://schemas.microsoft.com/office/drawing/2014/main" id="{9E0898B1-24FD-7672-205D-EB1B89778987}"/>
              </a:ext>
            </a:extLst>
          </p:cNvPr>
          <p:cNvSpPr/>
          <p:nvPr/>
        </p:nvSpPr>
        <p:spPr>
          <a:xfrm rot="4698012" flipV="1">
            <a:off x="2180093" y="3961485"/>
            <a:ext cx="532447" cy="1407801"/>
          </a:xfrm>
          <a:prstGeom prst="arc">
            <a:avLst>
              <a:gd name="adj1" fmla="val 16200000"/>
              <a:gd name="adj2" fmla="val 2679225"/>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cxnSp>
        <p:nvCxnSpPr>
          <p:cNvPr id="168" name="Connector: Elbow 167">
            <a:extLst>
              <a:ext uri="{FF2B5EF4-FFF2-40B4-BE49-F238E27FC236}">
                <a16:creationId xmlns:a16="http://schemas.microsoft.com/office/drawing/2014/main" id="{8BFDD4B9-1157-B2D9-B926-598C54A16CDD}"/>
              </a:ext>
            </a:extLst>
          </p:cNvPr>
          <p:cNvCxnSpPr>
            <a:cxnSpLocks/>
            <a:stCxn id="107" idx="2"/>
          </p:cNvCxnSpPr>
          <p:nvPr/>
        </p:nvCxnSpPr>
        <p:spPr>
          <a:xfrm rot="5400000">
            <a:off x="2579539" y="4828334"/>
            <a:ext cx="133657" cy="639270"/>
          </a:xfrm>
          <a:prstGeom prst="bentConnector3">
            <a:avLst>
              <a:gd name="adj1" fmla="val 50000"/>
            </a:avLst>
          </a:prstGeom>
          <a:ln w="28575">
            <a:solidFill>
              <a:srgbClr val="D4D0D0"/>
            </a:solidFill>
          </a:ln>
        </p:spPr>
        <p:style>
          <a:lnRef idx="1">
            <a:schemeClr val="accent1"/>
          </a:lnRef>
          <a:fillRef idx="0">
            <a:schemeClr val="accent1"/>
          </a:fillRef>
          <a:effectRef idx="0">
            <a:schemeClr val="accent1"/>
          </a:effectRef>
          <a:fontRef idx="minor">
            <a:schemeClr val="tx1"/>
          </a:fontRef>
        </p:style>
      </p:cxnSp>
      <p:cxnSp>
        <p:nvCxnSpPr>
          <p:cNvPr id="169" name="Connector: Elbow 168">
            <a:extLst>
              <a:ext uri="{FF2B5EF4-FFF2-40B4-BE49-F238E27FC236}">
                <a16:creationId xmlns:a16="http://schemas.microsoft.com/office/drawing/2014/main" id="{F66E9A78-77C4-5B0E-C41D-AFEC31B185E1}"/>
              </a:ext>
            </a:extLst>
          </p:cNvPr>
          <p:cNvCxnSpPr>
            <a:cxnSpLocks/>
            <a:stCxn id="106" idx="2"/>
          </p:cNvCxnSpPr>
          <p:nvPr/>
        </p:nvCxnSpPr>
        <p:spPr>
          <a:xfrm rot="16200000" flipH="1">
            <a:off x="3463166" y="4804014"/>
            <a:ext cx="129181" cy="692385"/>
          </a:xfrm>
          <a:prstGeom prst="bentConnector3">
            <a:avLst>
              <a:gd name="adj1" fmla="val 50000"/>
            </a:avLst>
          </a:prstGeom>
          <a:ln w="28575">
            <a:solidFill>
              <a:srgbClr val="D4D0D0"/>
            </a:solidFill>
          </a:ln>
        </p:spPr>
        <p:style>
          <a:lnRef idx="1">
            <a:schemeClr val="accent1"/>
          </a:lnRef>
          <a:fillRef idx="0">
            <a:schemeClr val="accent1"/>
          </a:fillRef>
          <a:effectRef idx="0">
            <a:schemeClr val="accent1"/>
          </a:effectRef>
          <a:fontRef idx="minor">
            <a:schemeClr val="tx1"/>
          </a:fontRef>
        </p:style>
      </p:cxnSp>
      <p:cxnSp>
        <p:nvCxnSpPr>
          <p:cNvPr id="171" name="Connector: Elbow 170">
            <a:extLst>
              <a:ext uri="{FF2B5EF4-FFF2-40B4-BE49-F238E27FC236}">
                <a16:creationId xmlns:a16="http://schemas.microsoft.com/office/drawing/2014/main" id="{C493252F-9D21-86C8-E71D-87FA3ABCAD76}"/>
              </a:ext>
            </a:extLst>
          </p:cNvPr>
          <p:cNvCxnSpPr>
            <a:cxnSpLocks/>
          </p:cNvCxnSpPr>
          <p:nvPr/>
        </p:nvCxnSpPr>
        <p:spPr>
          <a:xfrm rot="10800000" flipV="1">
            <a:off x="1369967" y="5180263"/>
            <a:ext cx="863970" cy="141083"/>
          </a:xfrm>
          <a:prstGeom prst="bentConnector2">
            <a:avLst/>
          </a:prstGeom>
          <a:ln w="28575">
            <a:solidFill>
              <a:srgbClr val="36454F"/>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72130A90-11A7-7733-E4A8-BAA2637FDB10}"/>
              </a:ext>
            </a:extLst>
          </p:cNvPr>
          <p:cNvCxnSpPr/>
          <p:nvPr/>
        </p:nvCxnSpPr>
        <p:spPr>
          <a:xfrm flipV="1">
            <a:off x="2226317" y="5067642"/>
            <a:ext cx="0" cy="102158"/>
          </a:xfrm>
          <a:prstGeom prst="line">
            <a:avLst/>
          </a:prstGeom>
          <a:ln w="28575">
            <a:solidFill>
              <a:srgbClr val="36454F"/>
            </a:solidFill>
          </a:ln>
        </p:spPr>
        <p:style>
          <a:lnRef idx="1">
            <a:schemeClr val="accent1"/>
          </a:lnRef>
          <a:fillRef idx="0">
            <a:schemeClr val="accent1"/>
          </a:fillRef>
          <a:effectRef idx="0">
            <a:schemeClr val="accent1"/>
          </a:effectRef>
          <a:fontRef idx="minor">
            <a:schemeClr val="tx1"/>
          </a:fontRef>
        </p:style>
      </p:cxnSp>
      <p:grpSp>
        <p:nvGrpSpPr>
          <p:cNvPr id="173" name="Group 172">
            <a:extLst>
              <a:ext uri="{FF2B5EF4-FFF2-40B4-BE49-F238E27FC236}">
                <a16:creationId xmlns:a16="http://schemas.microsoft.com/office/drawing/2014/main" id="{5D7A13E4-2F75-DF3A-B941-A8519EC5C88F}"/>
              </a:ext>
            </a:extLst>
          </p:cNvPr>
          <p:cNvGrpSpPr/>
          <p:nvPr/>
        </p:nvGrpSpPr>
        <p:grpSpPr>
          <a:xfrm flipH="1">
            <a:off x="3923373" y="5041482"/>
            <a:ext cx="848926" cy="245346"/>
            <a:chOff x="3480279" y="5337376"/>
            <a:chExt cx="860485" cy="457142"/>
          </a:xfrm>
        </p:grpSpPr>
        <p:cxnSp>
          <p:nvCxnSpPr>
            <p:cNvPr id="174" name="Connector: Elbow 173">
              <a:extLst>
                <a:ext uri="{FF2B5EF4-FFF2-40B4-BE49-F238E27FC236}">
                  <a16:creationId xmlns:a16="http://schemas.microsoft.com/office/drawing/2014/main" id="{A42C83F5-8065-687F-4648-911594AB8355}"/>
                </a:ext>
              </a:extLst>
            </p:cNvPr>
            <p:cNvCxnSpPr>
              <a:cxnSpLocks/>
            </p:cNvCxnSpPr>
            <p:nvPr/>
          </p:nvCxnSpPr>
          <p:spPr>
            <a:xfrm rot="10800000" flipV="1">
              <a:off x="3480279" y="5523259"/>
              <a:ext cx="860485" cy="271259"/>
            </a:xfrm>
            <a:prstGeom prst="bentConnector2">
              <a:avLst/>
            </a:prstGeom>
            <a:ln w="28575">
              <a:solidFill>
                <a:srgbClr val="36454F"/>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3456CCC8-B03C-2C21-0A95-50BB59CA143E}"/>
                </a:ext>
              </a:extLst>
            </p:cNvPr>
            <p:cNvCxnSpPr/>
            <p:nvPr/>
          </p:nvCxnSpPr>
          <p:spPr>
            <a:xfrm flipV="1">
              <a:off x="4340764" y="5337376"/>
              <a:ext cx="0" cy="196430"/>
            </a:xfrm>
            <a:prstGeom prst="line">
              <a:avLst/>
            </a:prstGeom>
            <a:ln w="28575">
              <a:solidFill>
                <a:srgbClr val="36454F"/>
              </a:solidFill>
            </a:ln>
          </p:spPr>
          <p:style>
            <a:lnRef idx="1">
              <a:schemeClr val="accent1"/>
            </a:lnRef>
            <a:fillRef idx="0">
              <a:schemeClr val="accent1"/>
            </a:fillRef>
            <a:effectRef idx="0">
              <a:schemeClr val="accent1"/>
            </a:effectRef>
            <a:fontRef idx="minor">
              <a:schemeClr val="tx1"/>
            </a:fontRef>
          </p:style>
        </p:cxnSp>
      </p:grpSp>
      <p:cxnSp>
        <p:nvCxnSpPr>
          <p:cNvPr id="176" name="Straight Connector 175">
            <a:extLst>
              <a:ext uri="{FF2B5EF4-FFF2-40B4-BE49-F238E27FC236}">
                <a16:creationId xmlns:a16="http://schemas.microsoft.com/office/drawing/2014/main" id="{4D6FE608-3FE6-3ACD-925F-6076EA688B07}"/>
              </a:ext>
            </a:extLst>
          </p:cNvPr>
          <p:cNvCxnSpPr>
            <a:cxnSpLocks/>
          </p:cNvCxnSpPr>
          <p:nvPr/>
        </p:nvCxnSpPr>
        <p:spPr>
          <a:xfrm>
            <a:off x="2704198" y="2668664"/>
            <a:ext cx="134209" cy="0"/>
          </a:xfrm>
          <a:prstGeom prst="line">
            <a:avLst/>
          </a:prstGeom>
          <a:ln w="63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30B8B014-B01E-D201-09E7-D44DDAD57A1D}"/>
              </a:ext>
            </a:extLst>
          </p:cNvPr>
          <p:cNvCxnSpPr>
            <a:cxnSpLocks/>
          </p:cNvCxnSpPr>
          <p:nvPr/>
        </p:nvCxnSpPr>
        <p:spPr>
          <a:xfrm>
            <a:off x="3269031" y="2668664"/>
            <a:ext cx="134209" cy="0"/>
          </a:xfrm>
          <a:prstGeom prst="line">
            <a:avLst/>
          </a:prstGeom>
          <a:ln w="63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83086FBE-89FB-1123-56EA-8B395FC3B64F}"/>
              </a:ext>
            </a:extLst>
          </p:cNvPr>
          <p:cNvSpPr txBox="1"/>
          <p:nvPr/>
        </p:nvSpPr>
        <p:spPr>
          <a:xfrm>
            <a:off x="3209154" y="2290942"/>
            <a:ext cx="358599" cy="338554"/>
          </a:xfrm>
          <a:prstGeom prst="rect">
            <a:avLst/>
          </a:prstGeom>
          <a:noFill/>
        </p:spPr>
        <p:txBody>
          <a:bodyPr wrap="square" rtlCol="0">
            <a:spAutoFit/>
          </a:bodyPr>
          <a:lstStyle/>
          <a:p>
            <a:r>
              <a:rPr lang="en-CA" sz="1600" dirty="0"/>
              <a:t>e</a:t>
            </a:r>
            <a:r>
              <a:rPr lang="en-CA" sz="1600" baseline="30000" dirty="0"/>
              <a:t>-</a:t>
            </a:r>
          </a:p>
        </p:txBody>
      </p:sp>
      <p:sp>
        <p:nvSpPr>
          <p:cNvPr id="179" name="TextBox 178">
            <a:extLst>
              <a:ext uri="{FF2B5EF4-FFF2-40B4-BE49-F238E27FC236}">
                <a16:creationId xmlns:a16="http://schemas.microsoft.com/office/drawing/2014/main" id="{7DD3E884-569F-26CF-5F1C-10DE451CAD56}"/>
              </a:ext>
            </a:extLst>
          </p:cNvPr>
          <p:cNvSpPr txBox="1"/>
          <p:nvPr/>
        </p:nvSpPr>
        <p:spPr>
          <a:xfrm>
            <a:off x="2650891" y="2297740"/>
            <a:ext cx="398652" cy="338554"/>
          </a:xfrm>
          <a:prstGeom prst="rect">
            <a:avLst/>
          </a:prstGeom>
          <a:noFill/>
        </p:spPr>
        <p:txBody>
          <a:bodyPr wrap="square" rtlCol="0">
            <a:spAutoFit/>
          </a:bodyPr>
          <a:lstStyle/>
          <a:p>
            <a:r>
              <a:rPr lang="en-CA" sz="1600" dirty="0"/>
              <a:t>e</a:t>
            </a:r>
            <a:r>
              <a:rPr lang="en-CA" sz="1600" baseline="30000" dirty="0"/>
              <a:t>-</a:t>
            </a:r>
          </a:p>
        </p:txBody>
      </p:sp>
      <p:sp>
        <p:nvSpPr>
          <p:cNvPr id="182" name="Rectangle 181">
            <a:extLst>
              <a:ext uri="{FF2B5EF4-FFF2-40B4-BE49-F238E27FC236}">
                <a16:creationId xmlns:a16="http://schemas.microsoft.com/office/drawing/2014/main" id="{D875635B-6734-75F1-C0B5-AACDA6EBB3DA}"/>
              </a:ext>
            </a:extLst>
          </p:cNvPr>
          <p:cNvSpPr/>
          <p:nvPr/>
        </p:nvSpPr>
        <p:spPr>
          <a:xfrm>
            <a:off x="3010420" y="3507928"/>
            <a:ext cx="125565" cy="109966"/>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84" name="Straight Connector 183">
            <a:extLst>
              <a:ext uri="{FF2B5EF4-FFF2-40B4-BE49-F238E27FC236}">
                <a16:creationId xmlns:a16="http://schemas.microsoft.com/office/drawing/2014/main" id="{4C53AAAD-E399-28AD-424B-E07B49899D6B}"/>
              </a:ext>
            </a:extLst>
          </p:cNvPr>
          <p:cNvCxnSpPr>
            <a:cxnSpLocks/>
            <a:stCxn id="182" idx="2"/>
            <a:endCxn id="220" idx="2"/>
          </p:cNvCxnSpPr>
          <p:nvPr/>
        </p:nvCxnSpPr>
        <p:spPr>
          <a:xfrm>
            <a:off x="3073203" y="3617894"/>
            <a:ext cx="5399686" cy="223796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11" name="Group 210">
            <a:extLst>
              <a:ext uri="{FF2B5EF4-FFF2-40B4-BE49-F238E27FC236}">
                <a16:creationId xmlns:a16="http://schemas.microsoft.com/office/drawing/2014/main" id="{7F489282-C583-CD1D-9FE7-21B2C711B570}"/>
              </a:ext>
            </a:extLst>
          </p:cNvPr>
          <p:cNvGrpSpPr/>
          <p:nvPr/>
        </p:nvGrpSpPr>
        <p:grpSpPr>
          <a:xfrm rot="19663160">
            <a:off x="4410137" y="4729278"/>
            <a:ext cx="234885" cy="173401"/>
            <a:chOff x="2002547" y="2716275"/>
            <a:chExt cx="641230" cy="463634"/>
          </a:xfrm>
        </p:grpSpPr>
        <p:sp>
          <p:nvSpPr>
            <p:cNvPr id="212" name="Oval 211">
              <a:extLst>
                <a:ext uri="{FF2B5EF4-FFF2-40B4-BE49-F238E27FC236}">
                  <a16:creationId xmlns:a16="http://schemas.microsoft.com/office/drawing/2014/main" id="{B3BA30E5-F1CA-75AE-5558-D540447E7813}"/>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3" name="Oval 212">
              <a:extLst>
                <a:ext uri="{FF2B5EF4-FFF2-40B4-BE49-F238E27FC236}">
                  <a16:creationId xmlns:a16="http://schemas.microsoft.com/office/drawing/2014/main" id="{C03FA408-C53F-5B93-5F56-03764F47EDC2}"/>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4" name="Oval 213">
              <a:extLst>
                <a:ext uri="{FF2B5EF4-FFF2-40B4-BE49-F238E27FC236}">
                  <a16:creationId xmlns:a16="http://schemas.microsoft.com/office/drawing/2014/main" id="{066F828A-ADB7-D195-A9C3-5596A5364535}"/>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15" name="Group 214">
            <a:extLst>
              <a:ext uri="{FF2B5EF4-FFF2-40B4-BE49-F238E27FC236}">
                <a16:creationId xmlns:a16="http://schemas.microsoft.com/office/drawing/2014/main" id="{A47B424C-5203-8ED0-1EBB-5593B04544E2}"/>
              </a:ext>
            </a:extLst>
          </p:cNvPr>
          <p:cNvGrpSpPr/>
          <p:nvPr/>
        </p:nvGrpSpPr>
        <p:grpSpPr>
          <a:xfrm rot="19663160">
            <a:off x="4576736" y="4511070"/>
            <a:ext cx="234885" cy="173401"/>
            <a:chOff x="2002547" y="2716275"/>
            <a:chExt cx="641230" cy="463634"/>
          </a:xfrm>
        </p:grpSpPr>
        <p:sp>
          <p:nvSpPr>
            <p:cNvPr id="216" name="Oval 215">
              <a:extLst>
                <a:ext uri="{FF2B5EF4-FFF2-40B4-BE49-F238E27FC236}">
                  <a16:creationId xmlns:a16="http://schemas.microsoft.com/office/drawing/2014/main" id="{B340F71B-CD53-537D-17B1-8646565EA9E6}"/>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7" name="Oval 216">
              <a:extLst>
                <a:ext uri="{FF2B5EF4-FFF2-40B4-BE49-F238E27FC236}">
                  <a16:creationId xmlns:a16="http://schemas.microsoft.com/office/drawing/2014/main" id="{F255085D-94EF-00EB-0A85-533EE759B766}"/>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8" name="Oval 217">
              <a:extLst>
                <a:ext uri="{FF2B5EF4-FFF2-40B4-BE49-F238E27FC236}">
                  <a16:creationId xmlns:a16="http://schemas.microsoft.com/office/drawing/2014/main" id="{FC3ACF20-3BD9-6A43-39F4-BC762E7A1A93}"/>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221" name="Arc 220">
            <a:extLst>
              <a:ext uri="{FF2B5EF4-FFF2-40B4-BE49-F238E27FC236}">
                <a16:creationId xmlns:a16="http://schemas.microsoft.com/office/drawing/2014/main" id="{8207D2B0-0C35-AAF8-09B1-FEFF91F583A3}"/>
              </a:ext>
            </a:extLst>
          </p:cNvPr>
          <p:cNvSpPr/>
          <p:nvPr/>
        </p:nvSpPr>
        <p:spPr>
          <a:xfrm rot="16901988" flipH="1" flipV="1">
            <a:off x="3384090" y="3961709"/>
            <a:ext cx="532447" cy="1407801"/>
          </a:xfrm>
          <a:prstGeom prst="arc">
            <a:avLst>
              <a:gd name="adj1" fmla="val 16200000"/>
              <a:gd name="adj2" fmla="val 2679225"/>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222" name="Arc 221">
            <a:extLst>
              <a:ext uri="{FF2B5EF4-FFF2-40B4-BE49-F238E27FC236}">
                <a16:creationId xmlns:a16="http://schemas.microsoft.com/office/drawing/2014/main" id="{F8928D0F-0D72-71B0-F586-2F2EF2E54919}"/>
              </a:ext>
            </a:extLst>
          </p:cNvPr>
          <p:cNvSpPr/>
          <p:nvPr/>
        </p:nvSpPr>
        <p:spPr>
          <a:xfrm rot="4698012" flipH="1">
            <a:off x="1783046" y="2666487"/>
            <a:ext cx="532447" cy="1407801"/>
          </a:xfrm>
          <a:prstGeom prst="arc">
            <a:avLst>
              <a:gd name="adj1" fmla="val 16200000"/>
              <a:gd name="adj2" fmla="val 2679225"/>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grpSp>
        <p:nvGrpSpPr>
          <p:cNvPr id="225" name="Group 224">
            <a:extLst>
              <a:ext uri="{FF2B5EF4-FFF2-40B4-BE49-F238E27FC236}">
                <a16:creationId xmlns:a16="http://schemas.microsoft.com/office/drawing/2014/main" id="{BC31EFE2-7C7B-BE80-B63D-77E912C79AF8}"/>
              </a:ext>
            </a:extLst>
          </p:cNvPr>
          <p:cNvGrpSpPr/>
          <p:nvPr/>
        </p:nvGrpSpPr>
        <p:grpSpPr>
          <a:xfrm rot="19663160">
            <a:off x="4502317" y="3078898"/>
            <a:ext cx="160815" cy="173401"/>
            <a:chOff x="2204757" y="2716275"/>
            <a:chExt cx="439020" cy="463634"/>
          </a:xfrm>
        </p:grpSpPr>
        <p:sp>
          <p:nvSpPr>
            <p:cNvPr id="226" name="Oval 225">
              <a:extLst>
                <a:ext uri="{FF2B5EF4-FFF2-40B4-BE49-F238E27FC236}">
                  <a16:creationId xmlns:a16="http://schemas.microsoft.com/office/drawing/2014/main" id="{2103FC0F-55AB-93BB-A15C-95B16BCE6F76}"/>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8" name="Oval 227">
              <a:extLst>
                <a:ext uri="{FF2B5EF4-FFF2-40B4-BE49-F238E27FC236}">
                  <a16:creationId xmlns:a16="http://schemas.microsoft.com/office/drawing/2014/main" id="{4A101AF0-21E7-B7AA-9761-C2D7CDDFDED6}"/>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29" name="Group 228">
            <a:extLst>
              <a:ext uri="{FF2B5EF4-FFF2-40B4-BE49-F238E27FC236}">
                <a16:creationId xmlns:a16="http://schemas.microsoft.com/office/drawing/2014/main" id="{F29BEAC0-14D5-7382-75EB-2FE7076F8389}"/>
              </a:ext>
            </a:extLst>
          </p:cNvPr>
          <p:cNvGrpSpPr/>
          <p:nvPr/>
        </p:nvGrpSpPr>
        <p:grpSpPr>
          <a:xfrm rot="19663160">
            <a:off x="4654717" y="3231298"/>
            <a:ext cx="160815" cy="173401"/>
            <a:chOff x="2204757" y="2716275"/>
            <a:chExt cx="439020" cy="463634"/>
          </a:xfrm>
        </p:grpSpPr>
        <p:sp>
          <p:nvSpPr>
            <p:cNvPr id="230" name="Oval 229">
              <a:extLst>
                <a:ext uri="{FF2B5EF4-FFF2-40B4-BE49-F238E27FC236}">
                  <a16:creationId xmlns:a16="http://schemas.microsoft.com/office/drawing/2014/main" id="{66FFEC2E-0426-1ECA-A371-0B0DE53FC386}"/>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1" name="Oval 230">
              <a:extLst>
                <a:ext uri="{FF2B5EF4-FFF2-40B4-BE49-F238E27FC236}">
                  <a16:creationId xmlns:a16="http://schemas.microsoft.com/office/drawing/2014/main" id="{9DEA94A6-C21A-7239-68D5-177CC3A9644D}"/>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32" name="Group 231">
            <a:extLst>
              <a:ext uri="{FF2B5EF4-FFF2-40B4-BE49-F238E27FC236}">
                <a16:creationId xmlns:a16="http://schemas.microsoft.com/office/drawing/2014/main" id="{133B8453-C05C-C754-E754-5218D81A963A}"/>
              </a:ext>
            </a:extLst>
          </p:cNvPr>
          <p:cNvGrpSpPr/>
          <p:nvPr/>
        </p:nvGrpSpPr>
        <p:grpSpPr>
          <a:xfrm rot="19663160">
            <a:off x="4407591" y="3242284"/>
            <a:ext cx="160815" cy="173401"/>
            <a:chOff x="2204757" y="2716275"/>
            <a:chExt cx="439020" cy="463634"/>
          </a:xfrm>
        </p:grpSpPr>
        <p:sp>
          <p:nvSpPr>
            <p:cNvPr id="233" name="Oval 232">
              <a:extLst>
                <a:ext uri="{FF2B5EF4-FFF2-40B4-BE49-F238E27FC236}">
                  <a16:creationId xmlns:a16="http://schemas.microsoft.com/office/drawing/2014/main" id="{F5D56EBB-5B67-29E8-3114-98F1B09F8836}"/>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4" name="Oval 233">
              <a:extLst>
                <a:ext uri="{FF2B5EF4-FFF2-40B4-BE49-F238E27FC236}">
                  <a16:creationId xmlns:a16="http://schemas.microsoft.com/office/drawing/2014/main" id="{87751063-13FD-B02E-3DA2-C862F14951E9}"/>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cxnSp>
        <p:nvCxnSpPr>
          <p:cNvPr id="251" name="Straight Connector 250">
            <a:extLst>
              <a:ext uri="{FF2B5EF4-FFF2-40B4-BE49-F238E27FC236}">
                <a16:creationId xmlns:a16="http://schemas.microsoft.com/office/drawing/2014/main" id="{E55E8077-6E8A-CEE7-518A-8945A3607031}"/>
              </a:ext>
            </a:extLst>
          </p:cNvPr>
          <p:cNvCxnSpPr>
            <a:cxnSpLocks/>
            <a:stCxn id="182" idx="0"/>
            <a:endCxn id="220" idx="0"/>
          </p:cNvCxnSpPr>
          <p:nvPr/>
        </p:nvCxnSpPr>
        <p:spPr>
          <a:xfrm flipV="1">
            <a:off x="3073203" y="1779453"/>
            <a:ext cx="5399686" cy="1728475"/>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19" name="Rectangle 218">
            <a:extLst>
              <a:ext uri="{FF2B5EF4-FFF2-40B4-BE49-F238E27FC236}">
                <a16:creationId xmlns:a16="http://schemas.microsoft.com/office/drawing/2014/main" id="{7675C914-AC11-6CB9-0475-00A31734E604}"/>
              </a:ext>
            </a:extLst>
          </p:cNvPr>
          <p:cNvSpPr/>
          <p:nvPr/>
        </p:nvSpPr>
        <p:spPr>
          <a:xfrm>
            <a:off x="8450037" y="1786699"/>
            <a:ext cx="1960761" cy="4076409"/>
          </a:xfrm>
          <a:prstGeom prst="rect">
            <a:avLst/>
          </a:prstGeom>
          <a:solidFill>
            <a:srgbClr val="D4D0D0"/>
          </a:solidFill>
          <a:ln>
            <a:solidFill>
              <a:srgbClr val="D4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0" name="Rectangle 219">
            <a:extLst>
              <a:ext uri="{FF2B5EF4-FFF2-40B4-BE49-F238E27FC236}">
                <a16:creationId xmlns:a16="http://schemas.microsoft.com/office/drawing/2014/main" id="{4028B850-4EB9-2DB1-0011-8559656CA703}"/>
              </a:ext>
            </a:extLst>
          </p:cNvPr>
          <p:cNvSpPr/>
          <p:nvPr/>
        </p:nvSpPr>
        <p:spPr>
          <a:xfrm>
            <a:off x="8339223" y="1779453"/>
            <a:ext cx="267331" cy="4076409"/>
          </a:xfrm>
          <a:prstGeom prst="rect">
            <a:avLst/>
          </a:pr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1" name="Oval 240">
            <a:extLst>
              <a:ext uri="{FF2B5EF4-FFF2-40B4-BE49-F238E27FC236}">
                <a16:creationId xmlns:a16="http://schemas.microsoft.com/office/drawing/2014/main" id="{32C8C174-6D26-DE8A-A2EB-F0265EE97A84}"/>
              </a:ext>
            </a:extLst>
          </p:cNvPr>
          <p:cNvSpPr/>
          <p:nvPr/>
        </p:nvSpPr>
        <p:spPr>
          <a:xfrm>
            <a:off x="9536811" y="5001724"/>
            <a:ext cx="629301" cy="62930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2" name="Oval 241">
            <a:extLst>
              <a:ext uri="{FF2B5EF4-FFF2-40B4-BE49-F238E27FC236}">
                <a16:creationId xmlns:a16="http://schemas.microsoft.com/office/drawing/2014/main" id="{B2BCEE94-A921-B465-B010-4BEDF54707A4}"/>
              </a:ext>
            </a:extLst>
          </p:cNvPr>
          <p:cNvSpPr/>
          <p:nvPr/>
        </p:nvSpPr>
        <p:spPr>
          <a:xfrm>
            <a:off x="9503275" y="3845542"/>
            <a:ext cx="482357" cy="482357"/>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4" name="Oval 243">
            <a:extLst>
              <a:ext uri="{FF2B5EF4-FFF2-40B4-BE49-F238E27FC236}">
                <a16:creationId xmlns:a16="http://schemas.microsoft.com/office/drawing/2014/main" id="{7125DC2E-CCE7-7B23-1E09-0799613A1588}"/>
              </a:ext>
            </a:extLst>
          </p:cNvPr>
          <p:cNvSpPr/>
          <p:nvPr/>
        </p:nvSpPr>
        <p:spPr>
          <a:xfrm>
            <a:off x="9683756" y="3265078"/>
            <a:ext cx="482357" cy="482357"/>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7" name="Oval 246">
            <a:extLst>
              <a:ext uri="{FF2B5EF4-FFF2-40B4-BE49-F238E27FC236}">
                <a16:creationId xmlns:a16="http://schemas.microsoft.com/office/drawing/2014/main" id="{E3E4688D-8C05-A87D-F76A-C0ED42D82DBF}"/>
              </a:ext>
            </a:extLst>
          </p:cNvPr>
          <p:cNvSpPr/>
          <p:nvPr/>
        </p:nvSpPr>
        <p:spPr>
          <a:xfrm>
            <a:off x="9575510" y="2183880"/>
            <a:ext cx="766881" cy="76688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61" name="Oval 260">
            <a:extLst>
              <a:ext uri="{FF2B5EF4-FFF2-40B4-BE49-F238E27FC236}">
                <a16:creationId xmlns:a16="http://schemas.microsoft.com/office/drawing/2014/main" id="{678C676E-5A67-90D6-DA48-5F6099824C67}"/>
              </a:ext>
            </a:extLst>
          </p:cNvPr>
          <p:cNvSpPr/>
          <p:nvPr/>
        </p:nvSpPr>
        <p:spPr>
          <a:xfrm>
            <a:off x="9721602" y="4459008"/>
            <a:ext cx="406663" cy="40666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67" name="Rectangle 266">
            <a:extLst>
              <a:ext uri="{FF2B5EF4-FFF2-40B4-BE49-F238E27FC236}">
                <a16:creationId xmlns:a16="http://schemas.microsoft.com/office/drawing/2014/main" id="{785F3718-505A-365D-AAD2-0C92C3DE36C2}"/>
              </a:ext>
            </a:extLst>
          </p:cNvPr>
          <p:cNvSpPr/>
          <p:nvPr/>
        </p:nvSpPr>
        <p:spPr>
          <a:xfrm>
            <a:off x="8351520" y="1779453"/>
            <a:ext cx="866459" cy="4076409"/>
          </a:xfrm>
          <a:custGeom>
            <a:avLst/>
            <a:gdLst>
              <a:gd name="csX0" fmla="*/ 0 w 825118"/>
              <a:gd name="csY0" fmla="*/ 0 h 4076409"/>
              <a:gd name="csX1" fmla="*/ 825118 w 825118"/>
              <a:gd name="csY1" fmla="*/ 0 h 4076409"/>
              <a:gd name="csX2" fmla="*/ 825118 w 825118"/>
              <a:gd name="csY2" fmla="*/ 4076409 h 4076409"/>
              <a:gd name="csX3" fmla="*/ 0 w 825118"/>
              <a:gd name="csY3" fmla="*/ 4076409 h 4076409"/>
              <a:gd name="csX4" fmla="*/ 0 w 825118"/>
              <a:gd name="csY4" fmla="*/ 0 h 4076409"/>
              <a:gd name="csX0" fmla="*/ 0 w 825118"/>
              <a:gd name="csY0" fmla="*/ 0 h 4076409"/>
              <a:gd name="csX1" fmla="*/ 825118 w 825118"/>
              <a:gd name="csY1" fmla="*/ 0 h 4076409"/>
              <a:gd name="csX2" fmla="*/ 825118 w 825118"/>
              <a:gd name="csY2" fmla="*/ 4076409 h 4076409"/>
              <a:gd name="csX3" fmla="*/ 0 w 825118"/>
              <a:gd name="csY3" fmla="*/ 4076409 h 4076409"/>
              <a:gd name="csX4" fmla="*/ 0 w 825118"/>
              <a:gd name="csY4" fmla="*/ 0 h 4076409"/>
              <a:gd name="csX0" fmla="*/ 0 w 887435"/>
              <a:gd name="csY0" fmla="*/ 0 h 4076409"/>
              <a:gd name="csX1" fmla="*/ 825118 w 887435"/>
              <a:gd name="csY1" fmla="*/ 0 h 4076409"/>
              <a:gd name="csX2" fmla="*/ 843280 w 887435"/>
              <a:gd name="csY2" fmla="*/ 2690947 h 4076409"/>
              <a:gd name="csX3" fmla="*/ 825118 w 887435"/>
              <a:gd name="csY3" fmla="*/ 4076409 h 4076409"/>
              <a:gd name="csX4" fmla="*/ 0 w 887435"/>
              <a:gd name="csY4" fmla="*/ 4076409 h 4076409"/>
              <a:gd name="csX5" fmla="*/ 0 w 887435"/>
              <a:gd name="csY5" fmla="*/ 0 h 4076409"/>
              <a:gd name="csX0" fmla="*/ 0 w 887435"/>
              <a:gd name="csY0" fmla="*/ 0 h 4076409"/>
              <a:gd name="csX1" fmla="*/ 825118 w 887435"/>
              <a:gd name="csY1" fmla="*/ 0 h 4076409"/>
              <a:gd name="csX2" fmla="*/ 843280 w 887435"/>
              <a:gd name="csY2" fmla="*/ 2690947 h 4076409"/>
              <a:gd name="csX3" fmla="*/ 652398 w 887435"/>
              <a:gd name="csY3" fmla="*/ 4076409 h 4076409"/>
              <a:gd name="csX4" fmla="*/ 0 w 887435"/>
              <a:gd name="csY4" fmla="*/ 4076409 h 4076409"/>
              <a:gd name="csX5" fmla="*/ 0 w 887435"/>
              <a:gd name="csY5" fmla="*/ 0 h 4076409"/>
              <a:gd name="csX0" fmla="*/ 0 w 884465"/>
              <a:gd name="csY0" fmla="*/ 0 h 4076409"/>
              <a:gd name="csX1" fmla="*/ 825118 w 884465"/>
              <a:gd name="csY1" fmla="*/ 0 h 4076409"/>
              <a:gd name="csX2" fmla="*/ 833120 w 884465"/>
              <a:gd name="csY2" fmla="*/ 3005907 h 4076409"/>
              <a:gd name="csX3" fmla="*/ 652398 w 884465"/>
              <a:gd name="csY3" fmla="*/ 4076409 h 4076409"/>
              <a:gd name="csX4" fmla="*/ 0 w 884465"/>
              <a:gd name="csY4" fmla="*/ 4076409 h 4076409"/>
              <a:gd name="csX5" fmla="*/ 0 w 884465"/>
              <a:gd name="csY5" fmla="*/ 0 h 4076409"/>
              <a:gd name="csX0" fmla="*/ 0 w 884465"/>
              <a:gd name="csY0" fmla="*/ 0 h 4076409"/>
              <a:gd name="csX1" fmla="*/ 825118 w 884465"/>
              <a:gd name="csY1" fmla="*/ 0 h 4076409"/>
              <a:gd name="csX2" fmla="*/ 833120 w 884465"/>
              <a:gd name="csY2" fmla="*/ 3005907 h 4076409"/>
              <a:gd name="csX3" fmla="*/ 652398 w 884465"/>
              <a:gd name="csY3" fmla="*/ 4076409 h 4076409"/>
              <a:gd name="csX4" fmla="*/ 0 w 884465"/>
              <a:gd name="csY4" fmla="*/ 4076409 h 4076409"/>
              <a:gd name="csX5" fmla="*/ 0 w 884465"/>
              <a:gd name="csY5" fmla="*/ 0 h 4076409"/>
              <a:gd name="csX0" fmla="*/ 0 w 866459"/>
              <a:gd name="csY0" fmla="*/ 0 h 4076409"/>
              <a:gd name="csX1" fmla="*/ 825118 w 866459"/>
              <a:gd name="csY1" fmla="*/ 0 h 4076409"/>
              <a:gd name="csX2" fmla="*/ 833120 w 866459"/>
              <a:gd name="csY2" fmla="*/ 3005907 h 4076409"/>
              <a:gd name="csX3" fmla="*/ 652398 w 866459"/>
              <a:gd name="csY3" fmla="*/ 4076409 h 4076409"/>
              <a:gd name="csX4" fmla="*/ 0 w 866459"/>
              <a:gd name="csY4" fmla="*/ 4076409 h 4076409"/>
              <a:gd name="csX5" fmla="*/ 0 w 866459"/>
              <a:gd name="csY5" fmla="*/ 0 h 4076409"/>
            </a:gdLst>
            <a:ahLst/>
            <a:cxnLst>
              <a:cxn ang="0">
                <a:pos x="csX0" y="csY0"/>
              </a:cxn>
              <a:cxn ang="0">
                <a:pos x="csX1" y="csY1"/>
              </a:cxn>
              <a:cxn ang="0">
                <a:pos x="csX2" y="csY2"/>
              </a:cxn>
              <a:cxn ang="0">
                <a:pos x="csX3" y="csY3"/>
              </a:cxn>
              <a:cxn ang="0">
                <a:pos x="csX4" y="csY4"/>
              </a:cxn>
              <a:cxn ang="0">
                <a:pos x="csX5" y="csY5"/>
              </a:cxn>
            </a:cxnLst>
            <a:rect l="l" t="t" r="r" b="b"/>
            <a:pathLst>
              <a:path w="866459" h="4076409">
                <a:moveTo>
                  <a:pt x="0" y="0"/>
                </a:moveTo>
                <a:lnTo>
                  <a:pt x="825118" y="0"/>
                </a:lnTo>
                <a:cubicBezTo>
                  <a:pt x="953811" y="480664"/>
                  <a:pt x="731520" y="2265546"/>
                  <a:pt x="833120" y="3005907"/>
                </a:cubicBezTo>
                <a:cubicBezTo>
                  <a:pt x="640080" y="3471948"/>
                  <a:pt x="781091" y="3877672"/>
                  <a:pt x="652398" y="4076409"/>
                </a:cubicBezTo>
                <a:lnTo>
                  <a:pt x="0" y="4076409"/>
                </a:lnTo>
                <a:lnTo>
                  <a:pt x="0" y="0"/>
                </a:lnTo>
                <a:close/>
              </a:path>
            </a:pathLst>
          </a:custGeom>
          <a:solidFill>
            <a:schemeClr val="accent1">
              <a:lumMod val="60000"/>
              <a:lumOff val="40000"/>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268" name="Group 267">
            <a:extLst>
              <a:ext uri="{FF2B5EF4-FFF2-40B4-BE49-F238E27FC236}">
                <a16:creationId xmlns:a16="http://schemas.microsoft.com/office/drawing/2014/main" id="{E11936E4-91B8-4EEE-1783-1173296074D9}"/>
              </a:ext>
            </a:extLst>
          </p:cNvPr>
          <p:cNvGrpSpPr/>
          <p:nvPr/>
        </p:nvGrpSpPr>
        <p:grpSpPr>
          <a:xfrm rot="19663160">
            <a:off x="918008" y="3151414"/>
            <a:ext cx="186513" cy="110111"/>
            <a:chOff x="2134605" y="2890963"/>
            <a:chExt cx="509172" cy="294412"/>
          </a:xfrm>
        </p:grpSpPr>
        <p:sp>
          <p:nvSpPr>
            <p:cNvPr id="270" name="Oval 269">
              <a:extLst>
                <a:ext uri="{FF2B5EF4-FFF2-40B4-BE49-F238E27FC236}">
                  <a16:creationId xmlns:a16="http://schemas.microsoft.com/office/drawing/2014/main" id="{16B3EED0-9850-8F55-E30C-57B5455755D5}"/>
                </a:ext>
              </a:extLst>
            </p:cNvPr>
            <p:cNvSpPr/>
            <p:nvPr/>
          </p:nvSpPr>
          <p:spPr>
            <a:xfrm>
              <a:off x="2134605" y="2896431"/>
              <a:ext cx="290689" cy="2889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1" name="Oval 270">
              <a:extLst>
                <a:ext uri="{FF2B5EF4-FFF2-40B4-BE49-F238E27FC236}">
                  <a16:creationId xmlns:a16="http://schemas.microsoft.com/office/drawing/2014/main" id="{3C997AB1-9413-15AF-0DE4-32EA133569D4}"/>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72" name="Group 271">
            <a:extLst>
              <a:ext uri="{FF2B5EF4-FFF2-40B4-BE49-F238E27FC236}">
                <a16:creationId xmlns:a16="http://schemas.microsoft.com/office/drawing/2014/main" id="{0C3854CA-26B7-060F-DD2D-A3CF0B0C4B8D}"/>
              </a:ext>
            </a:extLst>
          </p:cNvPr>
          <p:cNvGrpSpPr/>
          <p:nvPr/>
        </p:nvGrpSpPr>
        <p:grpSpPr>
          <a:xfrm rot="19663160">
            <a:off x="1070408" y="3303814"/>
            <a:ext cx="186513" cy="110111"/>
            <a:chOff x="2134605" y="2890963"/>
            <a:chExt cx="509172" cy="294412"/>
          </a:xfrm>
        </p:grpSpPr>
        <p:sp>
          <p:nvSpPr>
            <p:cNvPr id="273" name="Oval 272">
              <a:extLst>
                <a:ext uri="{FF2B5EF4-FFF2-40B4-BE49-F238E27FC236}">
                  <a16:creationId xmlns:a16="http://schemas.microsoft.com/office/drawing/2014/main" id="{46FB7B7F-AD4E-91D9-0FD6-6F846CDF2A30}"/>
                </a:ext>
              </a:extLst>
            </p:cNvPr>
            <p:cNvSpPr/>
            <p:nvPr/>
          </p:nvSpPr>
          <p:spPr>
            <a:xfrm>
              <a:off x="2134605" y="2896431"/>
              <a:ext cx="290689" cy="2889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4" name="Oval 273">
              <a:extLst>
                <a:ext uri="{FF2B5EF4-FFF2-40B4-BE49-F238E27FC236}">
                  <a16:creationId xmlns:a16="http://schemas.microsoft.com/office/drawing/2014/main" id="{A4F793D6-F5FC-8433-A3F7-527786D87539}"/>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75" name="Group 274">
            <a:extLst>
              <a:ext uri="{FF2B5EF4-FFF2-40B4-BE49-F238E27FC236}">
                <a16:creationId xmlns:a16="http://schemas.microsoft.com/office/drawing/2014/main" id="{58348E51-F2B1-0CF2-6775-F7DDDD005FA5}"/>
              </a:ext>
            </a:extLst>
          </p:cNvPr>
          <p:cNvGrpSpPr/>
          <p:nvPr/>
        </p:nvGrpSpPr>
        <p:grpSpPr>
          <a:xfrm rot="19663160">
            <a:off x="753463" y="3326803"/>
            <a:ext cx="186513" cy="110111"/>
            <a:chOff x="2134605" y="2890963"/>
            <a:chExt cx="509172" cy="294412"/>
          </a:xfrm>
        </p:grpSpPr>
        <p:sp>
          <p:nvSpPr>
            <p:cNvPr id="276" name="Oval 275">
              <a:extLst>
                <a:ext uri="{FF2B5EF4-FFF2-40B4-BE49-F238E27FC236}">
                  <a16:creationId xmlns:a16="http://schemas.microsoft.com/office/drawing/2014/main" id="{9C99ED11-C0F6-C76A-8138-1690CCDD7BF8}"/>
                </a:ext>
              </a:extLst>
            </p:cNvPr>
            <p:cNvSpPr/>
            <p:nvPr/>
          </p:nvSpPr>
          <p:spPr>
            <a:xfrm>
              <a:off x="2134605" y="2896431"/>
              <a:ext cx="290689" cy="2889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7" name="Oval 276">
              <a:extLst>
                <a:ext uri="{FF2B5EF4-FFF2-40B4-BE49-F238E27FC236}">
                  <a16:creationId xmlns:a16="http://schemas.microsoft.com/office/drawing/2014/main" id="{A3506E5E-BC0B-6FDA-1573-29A04EF2868C}"/>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78" name="Group 277">
            <a:extLst>
              <a:ext uri="{FF2B5EF4-FFF2-40B4-BE49-F238E27FC236}">
                <a16:creationId xmlns:a16="http://schemas.microsoft.com/office/drawing/2014/main" id="{BBE65656-3A6E-B234-8C16-355BA748322B}"/>
              </a:ext>
            </a:extLst>
          </p:cNvPr>
          <p:cNvGrpSpPr/>
          <p:nvPr/>
        </p:nvGrpSpPr>
        <p:grpSpPr>
          <a:xfrm rot="9496121">
            <a:off x="1336986" y="4846510"/>
            <a:ext cx="239547" cy="213321"/>
            <a:chOff x="2002547" y="2643281"/>
            <a:chExt cx="866925" cy="756119"/>
          </a:xfrm>
        </p:grpSpPr>
        <p:sp>
          <p:nvSpPr>
            <p:cNvPr id="279" name="Oval 278">
              <a:extLst>
                <a:ext uri="{FF2B5EF4-FFF2-40B4-BE49-F238E27FC236}">
                  <a16:creationId xmlns:a16="http://schemas.microsoft.com/office/drawing/2014/main" id="{3684F952-B3BD-3DD9-991A-12C579E4F4ED}"/>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0" name="Oval 279">
              <a:extLst>
                <a:ext uri="{FF2B5EF4-FFF2-40B4-BE49-F238E27FC236}">
                  <a16:creationId xmlns:a16="http://schemas.microsoft.com/office/drawing/2014/main" id="{5D0F1317-22B0-15BB-489D-67FB80AACE44}"/>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1" name="Oval 280">
              <a:extLst>
                <a:ext uri="{FF2B5EF4-FFF2-40B4-BE49-F238E27FC236}">
                  <a16:creationId xmlns:a16="http://schemas.microsoft.com/office/drawing/2014/main" id="{1DB0DA98-ACDD-6D10-5D02-BD17DC6BAB28}"/>
                </a:ext>
              </a:extLst>
            </p:cNvPr>
            <p:cNvSpPr/>
            <p:nvPr/>
          </p:nvSpPr>
          <p:spPr>
            <a:xfrm>
              <a:off x="2365745" y="2898699"/>
              <a:ext cx="503727" cy="50070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82" name="Group 281">
            <a:extLst>
              <a:ext uri="{FF2B5EF4-FFF2-40B4-BE49-F238E27FC236}">
                <a16:creationId xmlns:a16="http://schemas.microsoft.com/office/drawing/2014/main" id="{B9729606-F01B-6379-22AD-53131309AF0D}"/>
              </a:ext>
            </a:extLst>
          </p:cNvPr>
          <p:cNvGrpSpPr/>
          <p:nvPr/>
        </p:nvGrpSpPr>
        <p:grpSpPr>
          <a:xfrm rot="9496121">
            <a:off x="1657717" y="4525719"/>
            <a:ext cx="239547" cy="213321"/>
            <a:chOff x="2002547" y="2643281"/>
            <a:chExt cx="866925" cy="756119"/>
          </a:xfrm>
        </p:grpSpPr>
        <p:sp>
          <p:nvSpPr>
            <p:cNvPr id="283" name="Oval 282">
              <a:extLst>
                <a:ext uri="{FF2B5EF4-FFF2-40B4-BE49-F238E27FC236}">
                  <a16:creationId xmlns:a16="http://schemas.microsoft.com/office/drawing/2014/main" id="{FF0C8715-B5ED-9628-B642-62749EE589E4}"/>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4" name="Oval 283">
              <a:extLst>
                <a:ext uri="{FF2B5EF4-FFF2-40B4-BE49-F238E27FC236}">
                  <a16:creationId xmlns:a16="http://schemas.microsoft.com/office/drawing/2014/main" id="{12C5C7DD-A092-6465-3C4E-5CB55FC69D26}"/>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5" name="Oval 284">
              <a:extLst>
                <a:ext uri="{FF2B5EF4-FFF2-40B4-BE49-F238E27FC236}">
                  <a16:creationId xmlns:a16="http://schemas.microsoft.com/office/drawing/2014/main" id="{7A2249B7-3C76-B9B0-67FF-228E05AAF8CE}"/>
                </a:ext>
              </a:extLst>
            </p:cNvPr>
            <p:cNvSpPr/>
            <p:nvPr/>
          </p:nvSpPr>
          <p:spPr>
            <a:xfrm>
              <a:off x="2365745" y="2898699"/>
              <a:ext cx="503727" cy="50070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239" name="Oval 238">
            <a:extLst>
              <a:ext uri="{FF2B5EF4-FFF2-40B4-BE49-F238E27FC236}">
                <a16:creationId xmlns:a16="http://schemas.microsoft.com/office/drawing/2014/main" id="{92530492-1D90-9143-6434-B0EF27E4D5E2}"/>
              </a:ext>
            </a:extLst>
          </p:cNvPr>
          <p:cNvSpPr/>
          <p:nvPr/>
        </p:nvSpPr>
        <p:spPr>
          <a:xfrm>
            <a:off x="8812014" y="5262303"/>
            <a:ext cx="482357" cy="482357"/>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0" name="Oval 239">
            <a:extLst>
              <a:ext uri="{FF2B5EF4-FFF2-40B4-BE49-F238E27FC236}">
                <a16:creationId xmlns:a16="http://schemas.microsoft.com/office/drawing/2014/main" id="{CB0F4F63-7803-1414-F6C4-7D1B2E3B8FE0}"/>
              </a:ext>
            </a:extLst>
          </p:cNvPr>
          <p:cNvSpPr/>
          <p:nvPr/>
        </p:nvSpPr>
        <p:spPr>
          <a:xfrm>
            <a:off x="8977879" y="4650762"/>
            <a:ext cx="405279" cy="405279"/>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3" name="Oval 242">
            <a:extLst>
              <a:ext uri="{FF2B5EF4-FFF2-40B4-BE49-F238E27FC236}">
                <a16:creationId xmlns:a16="http://schemas.microsoft.com/office/drawing/2014/main" id="{E4003B11-7B65-25C5-FBC6-CEC82E81C910}"/>
              </a:ext>
            </a:extLst>
          </p:cNvPr>
          <p:cNvSpPr/>
          <p:nvPr/>
        </p:nvSpPr>
        <p:spPr>
          <a:xfrm>
            <a:off x="8984848" y="3885227"/>
            <a:ext cx="344690" cy="34469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5" name="Oval 244">
            <a:extLst>
              <a:ext uri="{FF2B5EF4-FFF2-40B4-BE49-F238E27FC236}">
                <a16:creationId xmlns:a16="http://schemas.microsoft.com/office/drawing/2014/main" id="{0B6A22F3-CAB6-71B0-9AB9-693692B09A25}"/>
              </a:ext>
            </a:extLst>
          </p:cNvPr>
          <p:cNvSpPr/>
          <p:nvPr/>
        </p:nvSpPr>
        <p:spPr>
          <a:xfrm>
            <a:off x="8817238" y="2664718"/>
            <a:ext cx="826883" cy="82688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6" name="Oval 245">
            <a:extLst>
              <a:ext uri="{FF2B5EF4-FFF2-40B4-BE49-F238E27FC236}">
                <a16:creationId xmlns:a16="http://schemas.microsoft.com/office/drawing/2014/main" id="{2E35DB00-AE14-E55F-510D-965AC7171CE9}"/>
              </a:ext>
            </a:extLst>
          </p:cNvPr>
          <p:cNvSpPr/>
          <p:nvPr/>
        </p:nvSpPr>
        <p:spPr>
          <a:xfrm>
            <a:off x="8890803" y="1869230"/>
            <a:ext cx="629301" cy="62930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grpSp>
        <p:nvGrpSpPr>
          <p:cNvPr id="10" name="Group 9">
            <a:extLst>
              <a:ext uri="{FF2B5EF4-FFF2-40B4-BE49-F238E27FC236}">
                <a16:creationId xmlns:a16="http://schemas.microsoft.com/office/drawing/2014/main" id="{DA7712DE-3F08-E334-B273-6A9B54604515}"/>
              </a:ext>
            </a:extLst>
          </p:cNvPr>
          <p:cNvGrpSpPr/>
          <p:nvPr/>
        </p:nvGrpSpPr>
        <p:grpSpPr>
          <a:xfrm rot="19663160">
            <a:off x="8929118" y="3482620"/>
            <a:ext cx="234885" cy="173401"/>
            <a:chOff x="2002547" y="2716275"/>
            <a:chExt cx="641230" cy="463634"/>
          </a:xfrm>
        </p:grpSpPr>
        <p:sp>
          <p:nvSpPr>
            <p:cNvPr id="11" name="Oval 10">
              <a:extLst>
                <a:ext uri="{FF2B5EF4-FFF2-40B4-BE49-F238E27FC236}">
                  <a16:creationId xmlns:a16="http://schemas.microsoft.com/office/drawing/2014/main" id="{E2B5D412-84C8-4C6D-E500-585CCC2703B9}"/>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Oval 11">
              <a:extLst>
                <a:ext uri="{FF2B5EF4-FFF2-40B4-BE49-F238E27FC236}">
                  <a16:creationId xmlns:a16="http://schemas.microsoft.com/office/drawing/2014/main" id="{D4A53007-F642-8E97-FB91-EDCB88291C4F}"/>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Oval 12">
              <a:extLst>
                <a:ext uri="{FF2B5EF4-FFF2-40B4-BE49-F238E27FC236}">
                  <a16:creationId xmlns:a16="http://schemas.microsoft.com/office/drawing/2014/main" id="{ED9C7D65-69FB-72C8-03F7-5EBCEA9C18A3}"/>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8" name="Group 17">
            <a:extLst>
              <a:ext uri="{FF2B5EF4-FFF2-40B4-BE49-F238E27FC236}">
                <a16:creationId xmlns:a16="http://schemas.microsoft.com/office/drawing/2014/main" id="{808B1D2C-BC8E-6FF4-2E71-76DF73DE0608}"/>
              </a:ext>
            </a:extLst>
          </p:cNvPr>
          <p:cNvGrpSpPr/>
          <p:nvPr/>
        </p:nvGrpSpPr>
        <p:grpSpPr>
          <a:xfrm rot="19663160">
            <a:off x="8917480" y="5050575"/>
            <a:ext cx="234885" cy="173401"/>
            <a:chOff x="2002547" y="2716275"/>
            <a:chExt cx="641230" cy="463634"/>
          </a:xfrm>
        </p:grpSpPr>
        <p:sp>
          <p:nvSpPr>
            <p:cNvPr id="19" name="Oval 18">
              <a:extLst>
                <a:ext uri="{FF2B5EF4-FFF2-40B4-BE49-F238E27FC236}">
                  <a16:creationId xmlns:a16="http://schemas.microsoft.com/office/drawing/2014/main" id="{564A03DC-8067-F29B-90B7-524EC74C4943}"/>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Oval 19">
              <a:extLst>
                <a:ext uri="{FF2B5EF4-FFF2-40B4-BE49-F238E27FC236}">
                  <a16:creationId xmlns:a16="http://schemas.microsoft.com/office/drawing/2014/main" id="{67EBDA97-E075-703D-C9C1-0A581DC8792C}"/>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Oval 20">
              <a:extLst>
                <a:ext uri="{FF2B5EF4-FFF2-40B4-BE49-F238E27FC236}">
                  <a16:creationId xmlns:a16="http://schemas.microsoft.com/office/drawing/2014/main" id="{B52A5C85-F8A5-5A9A-6246-B651FCCD598E}"/>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53" name="Group 52">
            <a:extLst>
              <a:ext uri="{FF2B5EF4-FFF2-40B4-BE49-F238E27FC236}">
                <a16:creationId xmlns:a16="http://schemas.microsoft.com/office/drawing/2014/main" id="{13BD7B23-09A0-BD35-0176-7CDA1768D32C}"/>
              </a:ext>
            </a:extLst>
          </p:cNvPr>
          <p:cNvGrpSpPr/>
          <p:nvPr/>
        </p:nvGrpSpPr>
        <p:grpSpPr>
          <a:xfrm rot="9496121">
            <a:off x="8725053" y="2019446"/>
            <a:ext cx="161577" cy="138953"/>
            <a:chOff x="2002547" y="2643281"/>
            <a:chExt cx="584749" cy="492522"/>
          </a:xfrm>
        </p:grpSpPr>
        <p:sp>
          <p:nvSpPr>
            <p:cNvPr id="54" name="Oval 53">
              <a:extLst>
                <a:ext uri="{FF2B5EF4-FFF2-40B4-BE49-F238E27FC236}">
                  <a16:creationId xmlns:a16="http://schemas.microsoft.com/office/drawing/2014/main" id="{D9AC7A69-2C7C-97BC-825E-12ADAA99E259}"/>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5" name="Oval 54">
              <a:extLst>
                <a:ext uri="{FF2B5EF4-FFF2-40B4-BE49-F238E27FC236}">
                  <a16:creationId xmlns:a16="http://schemas.microsoft.com/office/drawing/2014/main" id="{D9CFD7C8-CC64-0561-76A0-C4D246FCA548}"/>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57" name="Group 56">
            <a:extLst>
              <a:ext uri="{FF2B5EF4-FFF2-40B4-BE49-F238E27FC236}">
                <a16:creationId xmlns:a16="http://schemas.microsoft.com/office/drawing/2014/main" id="{C3B05632-91F9-3DF0-37A4-886FB79242BE}"/>
              </a:ext>
            </a:extLst>
          </p:cNvPr>
          <p:cNvGrpSpPr/>
          <p:nvPr/>
        </p:nvGrpSpPr>
        <p:grpSpPr>
          <a:xfrm rot="19663160">
            <a:off x="10014893" y="1865095"/>
            <a:ext cx="160815" cy="173401"/>
            <a:chOff x="2204757" y="2716275"/>
            <a:chExt cx="439020" cy="463634"/>
          </a:xfrm>
        </p:grpSpPr>
        <p:sp>
          <p:nvSpPr>
            <p:cNvPr id="58" name="Oval 57">
              <a:extLst>
                <a:ext uri="{FF2B5EF4-FFF2-40B4-BE49-F238E27FC236}">
                  <a16:creationId xmlns:a16="http://schemas.microsoft.com/office/drawing/2014/main" id="{D0921F91-C209-E5AB-12F5-1083228698F9}"/>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9" name="Oval 58">
              <a:extLst>
                <a:ext uri="{FF2B5EF4-FFF2-40B4-BE49-F238E27FC236}">
                  <a16:creationId xmlns:a16="http://schemas.microsoft.com/office/drawing/2014/main" id="{47C3B726-06F5-1072-EF12-9A82C3A31A3C}"/>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64" name="Group 63">
            <a:extLst>
              <a:ext uri="{FF2B5EF4-FFF2-40B4-BE49-F238E27FC236}">
                <a16:creationId xmlns:a16="http://schemas.microsoft.com/office/drawing/2014/main" id="{82CE690A-56DD-1F8B-5D9C-3210CCC517F9}"/>
              </a:ext>
            </a:extLst>
          </p:cNvPr>
          <p:cNvGrpSpPr/>
          <p:nvPr/>
        </p:nvGrpSpPr>
        <p:grpSpPr>
          <a:xfrm rot="19663160">
            <a:off x="10117807" y="4226693"/>
            <a:ext cx="160815" cy="173401"/>
            <a:chOff x="2204757" y="2716275"/>
            <a:chExt cx="439020" cy="463634"/>
          </a:xfrm>
        </p:grpSpPr>
        <p:sp>
          <p:nvSpPr>
            <p:cNvPr id="65" name="Oval 64">
              <a:extLst>
                <a:ext uri="{FF2B5EF4-FFF2-40B4-BE49-F238E27FC236}">
                  <a16:creationId xmlns:a16="http://schemas.microsoft.com/office/drawing/2014/main" id="{9FECC198-B0D9-DD62-44A5-35391B954B43}"/>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6" name="Oval 65">
              <a:extLst>
                <a:ext uri="{FF2B5EF4-FFF2-40B4-BE49-F238E27FC236}">
                  <a16:creationId xmlns:a16="http://schemas.microsoft.com/office/drawing/2014/main" id="{35C593C0-DAAC-D5BB-10BD-BFECBD6659F6}"/>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70" name="Group 69">
            <a:extLst>
              <a:ext uri="{FF2B5EF4-FFF2-40B4-BE49-F238E27FC236}">
                <a16:creationId xmlns:a16="http://schemas.microsoft.com/office/drawing/2014/main" id="{A8CA9C3B-C115-E797-E8B1-4D9A8A3EF325}"/>
              </a:ext>
            </a:extLst>
          </p:cNvPr>
          <p:cNvGrpSpPr/>
          <p:nvPr/>
        </p:nvGrpSpPr>
        <p:grpSpPr>
          <a:xfrm rot="9496121">
            <a:off x="8865142" y="3413105"/>
            <a:ext cx="161577" cy="138953"/>
            <a:chOff x="2002547" y="2643281"/>
            <a:chExt cx="584749" cy="492522"/>
          </a:xfrm>
        </p:grpSpPr>
        <p:sp>
          <p:nvSpPr>
            <p:cNvPr id="71" name="Oval 70">
              <a:extLst>
                <a:ext uri="{FF2B5EF4-FFF2-40B4-BE49-F238E27FC236}">
                  <a16:creationId xmlns:a16="http://schemas.microsoft.com/office/drawing/2014/main" id="{4ADDEC93-9094-84C7-8E68-05A6F0720936}"/>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2" name="Oval 71">
              <a:extLst>
                <a:ext uri="{FF2B5EF4-FFF2-40B4-BE49-F238E27FC236}">
                  <a16:creationId xmlns:a16="http://schemas.microsoft.com/office/drawing/2014/main" id="{D48D80A4-3CC0-220E-D651-2A1A153B5B43}"/>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73" name="Group 72">
            <a:extLst>
              <a:ext uri="{FF2B5EF4-FFF2-40B4-BE49-F238E27FC236}">
                <a16:creationId xmlns:a16="http://schemas.microsoft.com/office/drawing/2014/main" id="{4F1670F4-DEDD-2F9A-9485-9137A25B6785}"/>
              </a:ext>
            </a:extLst>
          </p:cNvPr>
          <p:cNvGrpSpPr/>
          <p:nvPr/>
        </p:nvGrpSpPr>
        <p:grpSpPr>
          <a:xfrm rot="9496121">
            <a:off x="8777577" y="4037724"/>
            <a:ext cx="161577" cy="138953"/>
            <a:chOff x="2002547" y="2643281"/>
            <a:chExt cx="584749" cy="492522"/>
          </a:xfrm>
        </p:grpSpPr>
        <p:sp>
          <p:nvSpPr>
            <p:cNvPr id="74" name="Oval 73">
              <a:extLst>
                <a:ext uri="{FF2B5EF4-FFF2-40B4-BE49-F238E27FC236}">
                  <a16:creationId xmlns:a16="http://schemas.microsoft.com/office/drawing/2014/main" id="{55765E18-399C-3E56-4AA7-026D258CFEB8}"/>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5" name="Oval 74">
              <a:extLst>
                <a:ext uri="{FF2B5EF4-FFF2-40B4-BE49-F238E27FC236}">
                  <a16:creationId xmlns:a16="http://schemas.microsoft.com/office/drawing/2014/main" id="{723B03A8-879D-8ED7-6815-0C13E8E544B9}"/>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79" name="Group 78">
            <a:extLst>
              <a:ext uri="{FF2B5EF4-FFF2-40B4-BE49-F238E27FC236}">
                <a16:creationId xmlns:a16="http://schemas.microsoft.com/office/drawing/2014/main" id="{C1178BA2-556B-9C9E-C82B-72BC82040CE3}"/>
              </a:ext>
            </a:extLst>
          </p:cNvPr>
          <p:cNvGrpSpPr/>
          <p:nvPr/>
        </p:nvGrpSpPr>
        <p:grpSpPr>
          <a:xfrm rot="9496121">
            <a:off x="8877509" y="4965767"/>
            <a:ext cx="161577" cy="138953"/>
            <a:chOff x="2002547" y="2643281"/>
            <a:chExt cx="584749" cy="492522"/>
          </a:xfrm>
        </p:grpSpPr>
        <p:sp>
          <p:nvSpPr>
            <p:cNvPr id="80" name="Oval 79">
              <a:extLst>
                <a:ext uri="{FF2B5EF4-FFF2-40B4-BE49-F238E27FC236}">
                  <a16:creationId xmlns:a16="http://schemas.microsoft.com/office/drawing/2014/main" id="{C2F9FEF2-F5F8-703A-FB56-A2354E72DF4D}"/>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1" name="Oval 80">
              <a:extLst>
                <a:ext uri="{FF2B5EF4-FFF2-40B4-BE49-F238E27FC236}">
                  <a16:creationId xmlns:a16="http://schemas.microsoft.com/office/drawing/2014/main" id="{3C344A2D-D594-D079-0000-D67F9D4A5EFD}"/>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6" name="Oval 5">
            <a:extLst>
              <a:ext uri="{FF2B5EF4-FFF2-40B4-BE49-F238E27FC236}">
                <a16:creationId xmlns:a16="http://schemas.microsoft.com/office/drawing/2014/main" id="{88E1AFE2-1E51-1068-3660-A92BE11BEE0D}"/>
              </a:ext>
            </a:extLst>
          </p:cNvPr>
          <p:cNvSpPr/>
          <p:nvPr/>
        </p:nvSpPr>
        <p:spPr>
          <a:xfrm rot="9496121">
            <a:off x="8678247" y="3896279"/>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a:extLst>
              <a:ext uri="{FF2B5EF4-FFF2-40B4-BE49-F238E27FC236}">
                <a16:creationId xmlns:a16="http://schemas.microsoft.com/office/drawing/2014/main" id="{C9437FCD-B09D-6067-75FA-7A3DA636E91B}"/>
              </a:ext>
            </a:extLst>
          </p:cNvPr>
          <p:cNvSpPr/>
          <p:nvPr/>
        </p:nvSpPr>
        <p:spPr>
          <a:xfrm rot="9496121">
            <a:off x="8838337" y="3499144"/>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Oval 7">
            <a:extLst>
              <a:ext uri="{FF2B5EF4-FFF2-40B4-BE49-F238E27FC236}">
                <a16:creationId xmlns:a16="http://schemas.microsoft.com/office/drawing/2014/main" id="{1C102AE5-91AF-D352-4163-34D0483BF56E}"/>
              </a:ext>
            </a:extLst>
          </p:cNvPr>
          <p:cNvSpPr/>
          <p:nvPr/>
        </p:nvSpPr>
        <p:spPr>
          <a:xfrm rot="9496121">
            <a:off x="8796366" y="5096671"/>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Oval 8">
            <a:extLst>
              <a:ext uri="{FF2B5EF4-FFF2-40B4-BE49-F238E27FC236}">
                <a16:creationId xmlns:a16="http://schemas.microsoft.com/office/drawing/2014/main" id="{E49D975B-E594-4B40-6C87-00D970A4415D}"/>
              </a:ext>
            </a:extLst>
          </p:cNvPr>
          <p:cNvSpPr/>
          <p:nvPr/>
        </p:nvSpPr>
        <p:spPr>
          <a:xfrm rot="9496121">
            <a:off x="8865995" y="3771630"/>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Oval 13">
            <a:extLst>
              <a:ext uri="{FF2B5EF4-FFF2-40B4-BE49-F238E27FC236}">
                <a16:creationId xmlns:a16="http://schemas.microsoft.com/office/drawing/2014/main" id="{75C49C8C-951B-5316-CEFF-54907839B2B1}"/>
              </a:ext>
            </a:extLst>
          </p:cNvPr>
          <p:cNvSpPr/>
          <p:nvPr/>
        </p:nvSpPr>
        <p:spPr>
          <a:xfrm rot="9496121">
            <a:off x="8666970" y="2225567"/>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Oval 14">
            <a:extLst>
              <a:ext uri="{FF2B5EF4-FFF2-40B4-BE49-F238E27FC236}">
                <a16:creationId xmlns:a16="http://schemas.microsoft.com/office/drawing/2014/main" id="{85A92951-DAB1-1839-3170-37BEF6490EF0}"/>
              </a:ext>
            </a:extLst>
          </p:cNvPr>
          <p:cNvSpPr/>
          <p:nvPr/>
        </p:nvSpPr>
        <p:spPr>
          <a:xfrm rot="9496121">
            <a:off x="8824453" y="4438805"/>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4" name="Arc 223">
            <a:extLst>
              <a:ext uri="{FF2B5EF4-FFF2-40B4-BE49-F238E27FC236}">
                <a16:creationId xmlns:a16="http://schemas.microsoft.com/office/drawing/2014/main" id="{2700A1A5-3EF8-08C0-30CB-4230018C2126}"/>
              </a:ext>
            </a:extLst>
          </p:cNvPr>
          <p:cNvSpPr/>
          <p:nvPr/>
        </p:nvSpPr>
        <p:spPr>
          <a:xfrm rot="16901988">
            <a:off x="3848968" y="2671188"/>
            <a:ext cx="532447" cy="1407801"/>
          </a:xfrm>
          <a:prstGeom prst="arc">
            <a:avLst>
              <a:gd name="adj1" fmla="val 16200000"/>
              <a:gd name="adj2" fmla="val 2679225"/>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17" name="TextBox 16">
            <a:extLst>
              <a:ext uri="{FF2B5EF4-FFF2-40B4-BE49-F238E27FC236}">
                <a16:creationId xmlns:a16="http://schemas.microsoft.com/office/drawing/2014/main" id="{1984E68C-92DB-23C4-0A4E-AC81CAE4A984}"/>
              </a:ext>
            </a:extLst>
          </p:cNvPr>
          <p:cNvSpPr txBox="1"/>
          <p:nvPr/>
        </p:nvSpPr>
        <p:spPr>
          <a:xfrm>
            <a:off x="1488172" y="2560865"/>
            <a:ext cx="1130973" cy="307777"/>
          </a:xfrm>
          <a:prstGeom prst="rect">
            <a:avLst/>
          </a:prstGeom>
          <a:noFill/>
        </p:spPr>
        <p:txBody>
          <a:bodyPr wrap="square" rtlCol="0">
            <a:spAutoFit/>
          </a:bodyPr>
          <a:lstStyle/>
          <a:p>
            <a:r>
              <a:rPr lang="en-CA" sz="1400" b="1" dirty="0">
                <a:solidFill>
                  <a:srgbClr val="36454F"/>
                </a:solidFill>
                <a:latin typeface="Arial" panose="020B0604020202020204" pitchFamily="34" charset="0"/>
                <a:cs typeface="Arial" panose="020B0604020202020204" pitchFamily="34" charset="0"/>
              </a:rPr>
              <a:t>Anode</a:t>
            </a:r>
          </a:p>
        </p:txBody>
      </p:sp>
      <p:sp>
        <p:nvSpPr>
          <p:cNvPr id="22" name="TextBox 21">
            <a:extLst>
              <a:ext uri="{FF2B5EF4-FFF2-40B4-BE49-F238E27FC236}">
                <a16:creationId xmlns:a16="http://schemas.microsoft.com/office/drawing/2014/main" id="{8CE288D8-FDC6-0054-4C4F-2385435AAAE0}"/>
              </a:ext>
            </a:extLst>
          </p:cNvPr>
          <p:cNvSpPr txBox="1"/>
          <p:nvPr/>
        </p:nvSpPr>
        <p:spPr>
          <a:xfrm>
            <a:off x="3895935" y="2589466"/>
            <a:ext cx="1408986" cy="307777"/>
          </a:xfrm>
          <a:prstGeom prst="rect">
            <a:avLst/>
          </a:prstGeom>
          <a:noFill/>
        </p:spPr>
        <p:txBody>
          <a:bodyPr wrap="square" rtlCol="0">
            <a:spAutoFit/>
          </a:bodyPr>
          <a:lstStyle/>
          <a:p>
            <a:r>
              <a:rPr lang="en-CA" sz="1400" b="1" dirty="0">
                <a:solidFill>
                  <a:srgbClr val="36454F"/>
                </a:solidFill>
                <a:latin typeface="Arial" panose="020B0604020202020204" pitchFamily="34" charset="0"/>
                <a:cs typeface="Arial" panose="020B0604020202020204" pitchFamily="34" charset="0"/>
              </a:rPr>
              <a:t>Cathode</a:t>
            </a:r>
          </a:p>
        </p:txBody>
      </p:sp>
      <p:sp>
        <p:nvSpPr>
          <p:cNvPr id="23" name="TextBox 22">
            <a:extLst>
              <a:ext uri="{FF2B5EF4-FFF2-40B4-BE49-F238E27FC236}">
                <a16:creationId xmlns:a16="http://schemas.microsoft.com/office/drawing/2014/main" id="{2C58B0D8-E90E-4FF2-F120-BD29987F0C75}"/>
              </a:ext>
            </a:extLst>
          </p:cNvPr>
          <p:cNvSpPr txBox="1"/>
          <p:nvPr/>
        </p:nvSpPr>
        <p:spPr>
          <a:xfrm>
            <a:off x="1858348" y="5214798"/>
            <a:ext cx="936767" cy="400110"/>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Catalyst coated GDL</a:t>
            </a:r>
          </a:p>
        </p:txBody>
      </p:sp>
      <p:sp>
        <p:nvSpPr>
          <p:cNvPr id="24" name="TextBox 23">
            <a:extLst>
              <a:ext uri="{FF2B5EF4-FFF2-40B4-BE49-F238E27FC236}">
                <a16:creationId xmlns:a16="http://schemas.microsoft.com/office/drawing/2014/main" id="{24798224-AA74-200C-53C3-B0F662D3A179}"/>
              </a:ext>
            </a:extLst>
          </p:cNvPr>
          <p:cNvSpPr txBox="1"/>
          <p:nvPr/>
        </p:nvSpPr>
        <p:spPr>
          <a:xfrm>
            <a:off x="665315" y="5286828"/>
            <a:ext cx="1376094" cy="246221"/>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Flow Fields</a:t>
            </a:r>
          </a:p>
        </p:txBody>
      </p:sp>
      <p:sp>
        <p:nvSpPr>
          <p:cNvPr id="25" name="TextBox 24">
            <a:extLst>
              <a:ext uri="{FF2B5EF4-FFF2-40B4-BE49-F238E27FC236}">
                <a16:creationId xmlns:a16="http://schemas.microsoft.com/office/drawing/2014/main" id="{4B198B5E-C4ED-63A7-B0BD-999FB8323A1B}"/>
              </a:ext>
            </a:extLst>
          </p:cNvPr>
          <p:cNvSpPr txBox="1"/>
          <p:nvPr/>
        </p:nvSpPr>
        <p:spPr>
          <a:xfrm>
            <a:off x="2606927" y="5214798"/>
            <a:ext cx="936767" cy="246221"/>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Membrane</a:t>
            </a:r>
          </a:p>
        </p:txBody>
      </p:sp>
      <p:sp>
        <p:nvSpPr>
          <p:cNvPr id="26" name="TextBox 25">
            <a:extLst>
              <a:ext uri="{FF2B5EF4-FFF2-40B4-BE49-F238E27FC236}">
                <a16:creationId xmlns:a16="http://schemas.microsoft.com/office/drawing/2014/main" id="{F0FA8584-6AFE-C99E-3AE8-742AA60D9184}"/>
              </a:ext>
            </a:extLst>
          </p:cNvPr>
          <p:cNvSpPr txBox="1"/>
          <p:nvPr/>
        </p:nvSpPr>
        <p:spPr>
          <a:xfrm>
            <a:off x="3360633" y="5214798"/>
            <a:ext cx="1026632" cy="553998"/>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Catalyst coated GDL</a:t>
            </a:r>
          </a:p>
          <a:p>
            <a:pPr algn="ctr"/>
            <a:endParaRPr lang="en-CA" sz="1000" b="1"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6FCCEC46-33C2-F465-40DC-EB95CBB71FBE}"/>
              </a:ext>
            </a:extLst>
          </p:cNvPr>
          <p:cNvSpPr txBox="1"/>
          <p:nvPr/>
        </p:nvSpPr>
        <p:spPr>
          <a:xfrm>
            <a:off x="4109214" y="5289211"/>
            <a:ext cx="1326752" cy="246221"/>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Flow Fields</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7F26B0E-5985-95F3-49E9-E37926A519F0}"/>
                  </a:ext>
                </a:extLst>
              </p:cNvPr>
              <p:cNvSpPr txBox="1"/>
              <p:nvPr/>
            </p:nvSpPr>
            <p:spPr>
              <a:xfrm>
                <a:off x="315041" y="3617894"/>
                <a:ext cx="1939956" cy="4380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1200" b="1" i="1" smtClean="0">
                              <a:solidFill>
                                <a:srgbClr val="836967"/>
                              </a:solidFill>
                              <a:latin typeface="Cambria Math" panose="02040503050406030204" pitchFamily="18" charset="0"/>
                            </a:rPr>
                          </m:ctrlPr>
                        </m:sSubPr>
                        <m:e>
                          <m:r>
                            <a:rPr lang="en-CA" sz="1200" b="1" i="0">
                              <a:latin typeface="Cambria Math" panose="02040503050406030204" pitchFamily="18" charset="0"/>
                            </a:rPr>
                            <m:t>𝐇</m:t>
                          </m:r>
                        </m:e>
                        <m:sub>
                          <m:r>
                            <a:rPr lang="en-CA" sz="1200" b="1" i="0">
                              <a:latin typeface="Cambria Math" panose="02040503050406030204" pitchFamily="18" charset="0"/>
                            </a:rPr>
                            <m:t>𝟐</m:t>
                          </m:r>
                        </m:sub>
                      </m:sSub>
                      <m:r>
                        <a:rPr lang="en-CA" sz="1200" b="1" i="0">
                          <a:latin typeface="Cambria Math" panose="02040503050406030204" pitchFamily="18" charset="0"/>
                        </a:rPr>
                        <m:t>𝐎</m:t>
                      </m:r>
                      <m:r>
                        <a:rPr lang="en-CA" sz="1200" b="1" i="0">
                          <a:latin typeface="Cambria Math" panose="02040503050406030204" pitchFamily="18" charset="0"/>
                        </a:rPr>
                        <m:t>→</m:t>
                      </m:r>
                      <m:r>
                        <a:rPr lang="en-CA" sz="1200" b="1" i="0">
                          <a:latin typeface="Cambria Math" panose="02040503050406030204" pitchFamily="18" charset="0"/>
                        </a:rPr>
                        <m:t>𝟐</m:t>
                      </m:r>
                      <m:sSup>
                        <m:sSupPr>
                          <m:ctrlPr>
                            <a:rPr lang="en-CA" sz="1200" b="1" i="1">
                              <a:solidFill>
                                <a:srgbClr val="836967"/>
                              </a:solidFill>
                              <a:latin typeface="Cambria Math" panose="02040503050406030204" pitchFamily="18" charset="0"/>
                            </a:rPr>
                          </m:ctrlPr>
                        </m:sSupPr>
                        <m:e>
                          <m:r>
                            <a:rPr lang="en-CA" sz="1200" b="1" i="0">
                              <a:latin typeface="Cambria Math" panose="02040503050406030204" pitchFamily="18" charset="0"/>
                            </a:rPr>
                            <m:t>𝐇</m:t>
                          </m:r>
                        </m:e>
                        <m:sup>
                          <m:r>
                            <a:rPr lang="en-CA" sz="1200" b="1" i="0">
                              <a:latin typeface="Cambria Math" panose="02040503050406030204" pitchFamily="18" charset="0"/>
                            </a:rPr>
                            <m:t>+</m:t>
                          </m:r>
                        </m:sup>
                      </m:sSup>
                      <m:r>
                        <a:rPr lang="en-CA" sz="1200" b="1" i="0">
                          <a:latin typeface="Cambria Math" panose="02040503050406030204" pitchFamily="18" charset="0"/>
                        </a:rPr>
                        <m:t>+</m:t>
                      </m:r>
                      <m:f>
                        <m:fPr>
                          <m:ctrlPr>
                            <a:rPr lang="en-CA" sz="1200" b="1" i="1">
                              <a:solidFill>
                                <a:srgbClr val="836967"/>
                              </a:solidFill>
                              <a:latin typeface="Cambria Math" panose="02040503050406030204" pitchFamily="18" charset="0"/>
                            </a:rPr>
                          </m:ctrlPr>
                        </m:fPr>
                        <m:num>
                          <m:r>
                            <a:rPr lang="en-CA" sz="1200" b="1" i="0">
                              <a:latin typeface="Cambria Math" panose="02040503050406030204" pitchFamily="18" charset="0"/>
                            </a:rPr>
                            <m:t>𝟏</m:t>
                          </m:r>
                        </m:num>
                        <m:den>
                          <m:r>
                            <a:rPr lang="en-CA" sz="1200" b="1" i="0">
                              <a:latin typeface="Cambria Math" panose="02040503050406030204" pitchFamily="18" charset="0"/>
                            </a:rPr>
                            <m:t>𝟐</m:t>
                          </m:r>
                        </m:den>
                      </m:f>
                      <m:sSub>
                        <m:sSubPr>
                          <m:ctrlPr>
                            <a:rPr lang="en-CA" sz="1200" b="1" i="1">
                              <a:solidFill>
                                <a:srgbClr val="836967"/>
                              </a:solidFill>
                              <a:latin typeface="Cambria Math" panose="02040503050406030204" pitchFamily="18" charset="0"/>
                            </a:rPr>
                          </m:ctrlPr>
                        </m:sSubPr>
                        <m:e>
                          <m:r>
                            <a:rPr lang="en-CA" sz="1200" b="1" i="0">
                              <a:latin typeface="Cambria Math" panose="02040503050406030204" pitchFamily="18" charset="0"/>
                            </a:rPr>
                            <m:t>𝐎</m:t>
                          </m:r>
                        </m:e>
                        <m:sub>
                          <m:r>
                            <a:rPr lang="en-CA" sz="1200" b="1" i="0">
                              <a:latin typeface="Cambria Math" panose="02040503050406030204" pitchFamily="18" charset="0"/>
                            </a:rPr>
                            <m:t>𝟐</m:t>
                          </m:r>
                        </m:sub>
                      </m:sSub>
                      <m:r>
                        <a:rPr lang="en-CA" sz="1200" b="1" i="0">
                          <a:latin typeface="Cambria Math" panose="02040503050406030204" pitchFamily="18" charset="0"/>
                        </a:rPr>
                        <m:t>+</m:t>
                      </m:r>
                      <m:r>
                        <a:rPr lang="en-CA" sz="1200" b="1" i="0">
                          <a:latin typeface="Cambria Math" panose="02040503050406030204" pitchFamily="18" charset="0"/>
                        </a:rPr>
                        <m:t>𝟐</m:t>
                      </m:r>
                      <m:sSup>
                        <m:sSupPr>
                          <m:ctrlPr>
                            <a:rPr lang="en-CA" sz="1200" b="1" i="1">
                              <a:solidFill>
                                <a:srgbClr val="836967"/>
                              </a:solidFill>
                              <a:latin typeface="Cambria Math" panose="02040503050406030204" pitchFamily="18" charset="0"/>
                            </a:rPr>
                          </m:ctrlPr>
                        </m:sSupPr>
                        <m:e>
                          <m:r>
                            <a:rPr lang="en-CA" sz="1200" b="1" i="0">
                              <a:latin typeface="Cambria Math" panose="02040503050406030204" pitchFamily="18" charset="0"/>
                            </a:rPr>
                            <m:t>𝐞</m:t>
                          </m:r>
                        </m:e>
                        <m:sup>
                          <m:r>
                            <a:rPr lang="en-CA" sz="1200" b="1" i="0">
                              <a:latin typeface="Cambria Math" panose="02040503050406030204" pitchFamily="18" charset="0"/>
                            </a:rPr>
                            <m:t>−</m:t>
                          </m:r>
                        </m:sup>
                      </m:sSup>
                    </m:oMath>
                  </m:oMathPara>
                </a14:m>
                <a:endParaRPr lang="en-CA" sz="1200" b="1" dirty="0"/>
              </a:p>
            </p:txBody>
          </p:sp>
        </mc:Choice>
        <mc:Fallback xmlns="">
          <p:sp>
            <p:nvSpPr>
              <p:cNvPr id="28" name="TextBox 27">
                <a:extLst>
                  <a:ext uri="{FF2B5EF4-FFF2-40B4-BE49-F238E27FC236}">
                    <a16:creationId xmlns:a16="http://schemas.microsoft.com/office/drawing/2014/main" id="{D7F26B0E-5985-95F3-49E9-E37926A519F0}"/>
                  </a:ext>
                </a:extLst>
              </p:cNvPr>
              <p:cNvSpPr txBox="1">
                <a:spLocks noRot="1" noChangeAspect="1" noMove="1" noResize="1" noEditPoints="1" noAdjustHandles="1" noChangeArrowheads="1" noChangeShapeType="1" noTextEdit="1"/>
              </p:cNvSpPr>
              <p:nvPr/>
            </p:nvSpPr>
            <p:spPr>
              <a:xfrm>
                <a:off x="315041" y="3617894"/>
                <a:ext cx="1939956" cy="438005"/>
              </a:xfrm>
              <a:prstGeom prst="rect">
                <a:avLst/>
              </a:prstGeom>
              <a:blipFill>
                <a:blip r:embed="rId3"/>
                <a:stretch>
                  <a:fillRect b="-1389"/>
                </a:stretch>
              </a:blipFill>
            </p:spPr>
            <p:txBody>
              <a:bodyPr/>
              <a:lstStyle/>
              <a:p>
                <a:r>
                  <a:rPr lang="en-CA">
                    <a:noFill/>
                  </a:rPr>
                  <a:t> </a:t>
                </a:r>
              </a:p>
            </p:txBody>
          </p:sp>
        </mc:Fallback>
      </mc:AlternateContent>
      <p:sp>
        <p:nvSpPr>
          <p:cNvPr id="29" name="TextBox 28">
            <a:extLst>
              <a:ext uri="{FF2B5EF4-FFF2-40B4-BE49-F238E27FC236}">
                <a16:creationId xmlns:a16="http://schemas.microsoft.com/office/drawing/2014/main" id="{25F59507-3EB2-C7E8-71E0-5ADF8394FFD2}"/>
              </a:ext>
            </a:extLst>
          </p:cNvPr>
          <p:cNvSpPr txBox="1"/>
          <p:nvPr/>
        </p:nvSpPr>
        <p:spPr>
          <a:xfrm>
            <a:off x="462171" y="4594695"/>
            <a:ext cx="993252"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KOH (l)</a:t>
            </a:r>
          </a:p>
        </p:txBody>
      </p:sp>
      <p:sp>
        <p:nvSpPr>
          <p:cNvPr id="30" name="TextBox 29">
            <a:extLst>
              <a:ext uri="{FF2B5EF4-FFF2-40B4-BE49-F238E27FC236}">
                <a16:creationId xmlns:a16="http://schemas.microsoft.com/office/drawing/2014/main" id="{E0AE37DF-128A-E4E4-2B89-115D022A30AD}"/>
              </a:ext>
            </a:extLst>
          </p:cNvPr>
          <p:cNvSpPr txBox="1"/>
          <p:nvPr/>
        </p:nvSpPr>
        <p:spPr>
          <a:xfrm>
            <a:off x="4713474" y="4594695"/>
            <a:ext cx="633087"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CO</a:t>
            </a:r>
            <a:r>
              <a:rPr lang="en-CA" sz="1600" b="1" baseline="-25000" dirty="0">
                <a:latin typeface="Arial" panose="020B0604020202020204" pitchFamily="34" charset="0"/>
                <a:cs typeface="Arial" panose="020B0604020202020204" pitchFamily="34" charset="0"/>
              </a:rPr>
              <a:t>2</a:t>
            </a:r>
            <a:endParaRPr lang="en-CA" sz="1600" b="1"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899777BC-E2E1-2AD9-C5A4-4F8E6684CAF1}"/>
              </a:ext>
            </a:extLst>
          </p:cNvPr>
          <p:cNvSpPr txBox="1"/>
          <p:nvPr/>
        </p:nvSpPr>
        <p:spPr>
          <a:xfrm>
            <a:off x="1178322" y="2985792"/>
            <a:ext cx="693396"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O</a:t>
            </a:r>
            <a:r>
              <a:rPr lang="en-CA" sz="1600" b="1" baseline="-25000" dirty="0">
                <a:latin typeface="Arial" panose="020B0604020202020204" pitchFamily="34" charset="0"/>
                <a:cs typeface="Arial" panose="020B0604020202020204" pitchFamily="34" charset="0"/>
              </a:rPr>
              <a:t>2 (g)</a:t>
            </a:r>
          </a:p>
        </p:txBody>
      </p:sp>
      <p:sp>
        <p:nvSpPr>
          <p:cNvPr id="32" name="TextBox 31">
            <a:extLst>
              <a:ext uri="{FF2B5EF4-FFF2-40B4-BE49-F238E27FC236}">
                <a16:creationId xmlns:a16="http://schemas.microsoft.com/office/drawing/2014/main" id="{DCC7AED9-C4F0-CE0F-F794-5A80F63F654A}"/>
              </a:ext>
            </a:extLst>
          </p:cNvPr>
          <p:cNvSpPr txBox="1"/>
          <p:nvPr/>
        </p:nvSpPr>
        <p:spPr>
          <a:xfrm>
            <a:off x="4723067" y="2979879"/>
            <a:ext cx="633087"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CO</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5813C92-0EFF-C3CD-628D-2CE15210B33F}"/>
                  </a:ext>
                </a:extLst>
              </p:cNvPr>
              <p:cNvSpPr txBox="1"/>
              <p:nvPr/>
            </p:nvSpPr>
            <p:spPr>
              <a:xfrm>
                <a:off x="4006800" y="3575935"/>
                <a:ext cx="2456117"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1200" b="1" i="1" smtClean="0">
                              <a:solidFill>
                                <a:schemeClr val="tx1"/>
                              </a:solidFill>
                              <a:latin typeface="Cambria Math" panose="02040503050406030204" pitchFamily="18" charset="0"/>
                            </a:rPr>
                          </m:ctrlPr>
                        </m:sSubPr>
                        <m:e>
                          <m:r>
                            <a:rPr lang="en-CA" sz="1200" b="1" i="0" smtClean="0">
                              <a:solidFill>
                                <a:schemeClr val="tx1"/>
                              </a:solidFill>
                              <a:latin typeface="Cambria Math" panose="02040503050406030204" pitchFamily="18" charset="0"/>
                            </a:rPr>
                            <m:t>𝐂𝐎</m:t>
                          </m:r>
                        </m:e>
                        <m:sub>
                          <m:r>
                            <a:rPr lang="en-CA" sz="1200" b="1" i="0">
                              <a:solidFill>
                                <a:schemeClr val="tx1"/>
                              </a:solidFill>
                              <a:latin typeface="Cambria Math" panose="02040503050406030204" pitchFamily="18" charset="0"/>
                            </a:rPr>
                            <m:t>𝟐</m:t>
                          </m:r>
                        </m:sub>
                      </m:sSub>
                      <m:r>
                        <a:rPr lang="en-CA" sz="1200" b="1" i="0" smtClean="0">
                          <a:latin typeface="Cambria Math" panose="02040503050406030204" pitchFamily="18" charset="0"/>
                        </a:rPr>
                        <m:t>+</m:t>
                      </m:r>
                      <m:sSub>
                        <m:sSubPr>
                          <m:ctrlPr>
                            <a:rPr lang="en-CA" sz="1200" b="1" i="1" smtClean="0">
                              <a:latin typeface="Cambria Math" panose="02040503050406030204" pitchFamily="18" charset="0"/>
                            </a:rPr>
                          </m:ctrlPr>
                        </m:sSubPr>
                        <m:e>
                          <m:r>
                            <a:rPr lang="en-CA" sz="1200" b="1" i="0" smtClean="0">
                              <a:latin typeface="Cambria Math" panose="02040503050406030204" pitchFamily="18" charset="0"/>
                            </a:rPr>
                            <m:t>𝐇</m:t>
                          </m:r>
                        </m:e>
                        <m:sub>
                          <m:r>
                            <a:rPr lang="en-CA" sz="1200" b="1" i="0" smtClean="0">
                              <a:latin typeface="Cambria Math" panose="02040503050406030204" pitchFamily="18" charset="0"/>
                            </a:rPr>
                            <m:t>𝟐</m:t>
                          </m:r>
                        </m:sub>
                      </m:sSub>
                      <m:r>
                        <a:rPr lang="en-CA" sz="1200" b="1" i="0" smtClean="0">
                          <a:latin typeface="Cambria Math" panose="02040503050406030204" pitchFamily="18" charset="0"/>
                        </a:rPr>
                        <m:t>𝐎</m:t>
                      </m:r>
                      <m:r>
                        <a:rPr lang="en-CA" sz="1200" b="1" i="0" smtClean="0">
                          <a:latin typeface="Cambria Math" panose="02040503050406030204" pitchFamily="18" charset="0"/>
                        </a:rPr>
                        <m:t>+</m:t>
                      </m:r>
                      <m:r>
                        <a:rPr lang="en-CA" sz="1200" b="1" i="0" smtClean="0">
                          <a:latin typeface="Cambria Math" panose="02040503050406030204" pitchFamily="18" charset="0"/>
                        </a:rPr>
                        <m:t>𝟐</m:t>
                      </m:r>
                      <m:sSup>
                        <m:sSupPr>
                          <m:ctrlPr>
                            <a:rPr lang="en-CA" sz="1200" b="1" i="1" smtClean="0">
                              <a:latin typeface="Cambria Math" panose="02040503050406030204" pitchFamily="18" charset="0"/>
                            </a:rPr>
                          </m:ctrlPr>
                        </m:sSupPr>
                        <m:e>
                          <m:r>
                            <a:rPr lang="en-CA" sz="1200" b="1" i="0" smtClean="0">
                              <a:latin typeface="Cambria Math" panose="02040503050406030204" pitchFamily="18" charset="0"/>
                            </a:rPr>
                            <m:t>𝐞</m:t>
                          </m:r>
                        </m:e>
                        <m:sup>
                          <m:r>
                            <a:rPr lang="en-CA" sz="1200" b="1" i="0" smtClean="0">
                              <a:latin typeface="Cambria Math" panose="02040503050406030204" pitchFamily="18" charset="0"/>
                            </a:rPr>
                            <m:t>−</m:t>
                          </m:r>
                        </m:sup>
                      </m:sSup>
                      <m:r>
                        <a:rPr lang="en-CA" sz="1200" b="1" i="0">
                          <a:latin typeface="Cambria Math" panose="02040503050406030204" pitchFamily="18" charset="0"/>
                        </a:rPr>
                        <m:t>→</m:t>
                      </m:r>
                      <m:r>
                        <a:rPr lang="en-CA" sz="1200" b="1" i="0" smtClean="0">
                          <a:latin typeface="Cambria Math" panose="02040503050406030204" pitchFamily="18" charset="0"/>
                        </a:rPr>
                        <m:t>𝐂𝐎</m:t>
                      </m:r>
                      <m:r>
                        <a:rPr lang="en-CA" sz="1200" b="1" i="0">
                          <a:latin typeface="Cambria Math" panose="02040503050406030204" pitchFamily="18" charset="0"/>
                        </a:rPr>
                        <m:t>+</m:t>
                      </m:r>
                      <m:r>
                        <a:rPr lang="en-CA" sz="1200" b="1" i="0">
                          <a:latin typeface="Cambria Math" panose="02040503050406030204" pitchFamily="18" charset="0"/>
                        </a:rPr>
                        <m:t>𝟐</m:t>
                      </m:r>
                      <m:sSup>
                        <m:sSupPr>
                          <m:ctrlPr>
                            <a:rPr lang="en-CA" sz="1200" b="1" i="1">
                              <a:solidFill>
                                <a:srgbClr val="836967"/>
                              </a:solidFill>
                              <a:latin typeface="Cambria Math" panose="02040503050406030204" pitchFamily="18" charset="0"/>
                            </a:rPr>
                          </m:ctrlPr>
                        </m:sSupPr>
                        <m:e>
                          <m:r>
                            <a:rPr lang="en-CA" sz="1200" b="1" i="0" smtClean="0">
                              <a:latin typeface="Cambria Math" panose="02040503050406030204" pitchFamily="18" charset="0"/>
                            </a:rPr>
                            <m:t>𝐎𝐇</m:t>
                          </m:r>
                        </m:e>
                        <m:sup>
                          <m:r>
                            <a:rPr lang="en-CA" sz="1200" b="1" i="0">
                              <a:latin typeface="Cambria Math" panose="02040503050406030204" pitchFamily="18" charset="0"/>
                            </a:rPr>
                            <m:t>−</m:t>
                          </m:r>
                        </m:sup>
                      </m:sSup>
                    </m:oMath>
                  </m:oMathPara>
                </a14:m>
                <a:endParaRPr lang="en-CA" sz="1200" b="1" dirty="0"/>
              </a:p>
            </p:txBody>
          </p:sp>
        </mc:Choice>
        <mc:Fallback xmlns="">
          <p:sp>
            <p:nvSpPr>
              <p:cNvPr id="33" name="TextBox 32">
                <a:extLst>
                  <a:ext uri="{FF2B5EF4-FFF2-40B4-BE49-F238E27FC236}">
                    <a16:creationId xmlns:a16="http://schemas.microsoft.com/office/drawing/2014/main" id="{C5813C92-0EFF-C3CD-628D-2CE15210B33F}"/>
                  </a:ext>
                </a:extLst>
              </p:cNvPr>
              <p:cNvSpPr txBox="1">
                <a:spLocks noRot="1" noChangeAspect="1" noMove="1" noResize="1" noEditPoints="1" noAdjustHandles="1" noChangeArrowheads="1" noChangeShapeType="1" noTextEdit="1"/>
              </p:cNvSpPr>
              <p:nvPr/>
            </p:nvSpPr>
            <p:spPr>
              <a:xfrm>
                <a:off x="4006800" y="3575935"/>
                <a:ext cx="2456117" cy="276999"/>
              </a:xfrm>
              <a:prstGeom prst="rect">
                <a:avLst/>
              </a:prstGeom>
              <a:blipFill>
                <a:blip r:embed="rId4"/>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C50A4071-A4ED-14CD-9554-A91C14A64077}"/>
                  </a:ext>
                </a:extLst>
              </p:cNvPr>
              <p:cNvSpPr txBox="1"/>
              <p:nvPr/>
            </p:nvSpPr>
            <p:spPr>
              <a:xfrm>
                <a:off x="3833059" y="3820670"/>
                <a:ext cx="2456117"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1200" b="1" i="1" smtClean="0">
                              <a:latin typeface="Cambria Math" panose="02040503050406030204" pitchFamily="18" charset="0"/>
                            </a:rPr>
                          </m:ctrlPr>
                        </m:sSubPr>
                        <m:e>
                          <m:r>
                            <a:rPr lang="en-CA" sz="1200" b="1" i="0" smtClean="0">
                              <a:latin typeface="Cambria Math" panose="02040503050406030204" pitchFamily="18" charset="0"/>
                            </a:rPr>
                            <m:t>𝟐𝐇</m:t>
                          </m:r>
                        </m:e>
                        <m:sub>
                          <m:r>
                            <a:rPr lang="en-CA" sz="1200" b="1" i="0" smtClean="0">
                              <a:latin typeface="Cambria Math" panose="02040503050406030204" pitchFamily="18" charset="0"/>
                            </a:rPr>
                            <m:t>𝟐</m:t>
                          </m:r>
                        </m:sub>
                      </m:sSub>
                      <m:r>
                        <a:rPr lang="en-CA" sz="1200" b="1" i="0" smtClean="0">
                          <a:latin typeface="Cambria Math" panose="02040503050406030204" pitchFamily="18" charset="0"/>
                        </a:rPr>
                        <m:t>𝐎</m:t>
                      </m:r>
                      <m:r>
                        <a:rPr lang="en-CA" sz="1200" b="1" i="0" smtClean="0">
                          <a:latin typeface="Cambria Math" panose="02040503050406030204" pitchFamily="18" charset="0"/>
                        </a:rPr>
                        <m:t>+</m:t>
                      </m:r>
                      <m:r>
                        <a:rPr lang="en-CA" sz="1200" b="1" i="0" smtClean="0">
                          <a:latin typeface="Cambria Math" panose="02040503050406030204" pitchFamily="18" charset="0"/>
                        </a:rPr>
                        <m:t>𝟐</m:t>
                      </m:r>
                      <m:sSup>
                        <m:sSupPr>
                          <m:ctrlPr>
                            <a:rPr lang="en-CA" sz="1200" b="1" i="1" smtClean="0">
                              <a:latin typeface="Cambria Math" panose="02040503050406030204" pitchFamily="18" charset="0"/>
                            </a:rPr>
                          </m:ctrlPr>
                        </m:sSupPr>
                        <m:e>
                          <m:r>
                            <a:rPr lang="en-CA" sz="1200" b="1" i="0" smtClean="0">
                              <a:latin typeface="Cambria Math" panose="02040503050406030204" pitchFamily="18" charset="0"/>
                            </a:rPr>
                            <m:t>𝐞</m:t>
                          </m:r>
                        </m:e>
                        <m:sup>
                          <m:r>
                            <a:rPr lang="en-CA" sz="1200" b="1" i="0" smtClean="0">
                              <a:latin typeface="Cambria Math" panose="02040503050406030204" pitchFamily="18" charset="0"/>
                            </a:rPr>
                            <m:t>−</m:t>
                          </m:r>
                        </m:sup>
                      </m:sSup>
                      <m:r>
                        <a:rPr lang="en-CA" sz="1200" b="1" i="0">
                          <a:latin typeface="Cambria Math" panose="02040503050406030204" pitchFamily="18" charset="0"/>
                        </a:rPr>
                        <m:t>→</m:t>
                      </m:r>
                      <m:sSub>
                        <m:sSubPr>
                          <m:ctrlPr>
                            <a:rPr lang="en-CA" sz="1200" b="1" i="1" smtClean="0">
                              <a:latin typeface="Cambria Math" panose="02040503050406030204" pitchFamily="18" charset="0"/>
                            </a:rPr>
                          </m:ctrlPr>
                        </m:sSubPr>
                        <m:e>
                          <m:r>
                            <a:rPr lang="en-CA" sz="1200" b="1" i="0" smtClean="0">
                              <a:latin typeface="Cambria Math" panose="02040503050406030204" pitchFamily="18" charset="0"/>
                            </a:rPr>
                            <m:t>𝐇</m:t>
                          </m:r>
                        </m:e>
                        <m:sub>
                          <m:r>
                            <a:rPr lang="en-CA" sz="1200" b="1" i="0" smtClean="0">
                              <a:latin typeface="Cambria Math" panose="02040503050406030204" pitchFamily="18" charset="0"/>
                            </a:rPr>
                            <m:t>𝟐</m:t>
                          </m:r>
                        </m:sub>
                      </m:sSub>
                      <m:r>
                        <a:rPr lang="en-CA" sz="1200" b="1" i="0">
                          <a:latin typeface="Cambria Math" panose="02040503050406030204" pitchFamily="18" charset="0"/>
                        </a:rPr>
                        <m:t>+</m:t>
                      </m:r>
                      <m:r>
                        <a:rPr lang="en-CA" sz="1200" b="1" i="0">
                          <a:latin typeface="Cambria Math" panose="02040503050406030204" pitchFamily="18" charset="0"/>
                        </a:rPr>
                        <m:t>𝟐</m:t>
                      </m:r>
                      <m:sSup>
                        <m:sSupPr>
                          <m:ctrlPr>
                            <a:rPr lang="en-CA" sz="1200" b="1" i="1">
                              <a:solidFill>
                                <a:srgbClr val="836967"/>
                              </a:solidFill>
                              <a:latin typeface="Cambria Math" panose="02040503050406030204" pitchFamily="18" charset="0"/>
                            </a:rPr>
                          </m:ctrlPr>
                        </m:sSupPr>
                        <m:e>
                          <m:r>
                            <a:rPr lang="en-CA" sz="1200" b="1" i="0" smtClean="0">
                              <a:latin typeface="Cambria Math" panose="02040503050406030204" pitchFamily="18" charset="0"/>
                            </a:rPr>
                            <m:t>𝐎𝐇</m:t>
                          </m:r>
                        </m:e>
                        <m:sup>
                          <m:r>
                            <a:rPr lang="en-CA" sz="1200" b="1" i="0">
                              <a:latin typeface="Cambria Math" panose="02040503050406030204" pitchFamily="18" charset="0"/>
                            </a:rPr>
                            <m:t>−</m:t>
                          </m:r>
                        </m:sup>
                      </m:sSup>
                    </m:oMath>
                  </m:oMathPara>
                </a14:m>
                <a:endParaRPr lang="en-CA" sz="1200" b="1" dirty="0"/>
              </a:p>
            </p:txBody>
          </p:sp>
        </mc:Choice>
        <mc:Fallback xmlns="">
          <p:sp>
            <p:nvSpPr>
              <p:cNvPr id="34" name="TextBox 33">
                <a:extLst>
                  <a:ext uri="{FF2B5EF4-FFF2-40B4-BE49-F238E27FC236}">
                    <a16:creationId xmlns:a16="http://schemas.microsoft.com/office/drawing/2014/main" id="{C50A4071-A4ED-14CD-9554-A91C14A64077}"/>
                  </a:ext>
                </a:extLst>
              </p:cNvPr>
              <p:cNvSpPr txBox="1">
                <a:spLocks noRot="1" noChangeAspect="1" noMove="1" noResize="1" noEditPoints="1" noAdjustHandles="1" noChangeArrowheads="1" noChangeShapeType="1" noTextEdit="1"/>
              </p:cNvSpPr>
              <p:nvPr/>
            </p:nvSpPr>
            <p:spPr>
              <a:xfrm>
                <a:off x="3833059" y="3820670"/>
                <a:ext cx="2456117" cy="276999"/>
              </a:xfrm>
              <a:prstGeom prst="rect">
                <a:avLst/>
              </a:prstGeom>
              <a:blipFill>
                <a:blip r:embed="rId5"/>
                <a:stretch>
                  <a:fillRect/>
                </a:stretch>
              </a:blipFill>
            </p:spPr>
            <p:txBody>
              <a:bodyPr/>
              <a:lstStyle/>
              <a:p>
                <a:r>
                  <a:rPr lang="en-CA">
                    <a:noFill/>
                  </a:rPr>
                  <a:t> </a:t>
                </a:r>
              </a:p>
            </p:txBody>
          </p:sp>
        </mc:Fallback>
      </mc:AlternateContent>
      <p:sp>
        <p:nvSpPr>
          <p:cNvPr id="36" name="Footer Placeholder 3">
            <a:extLst>
              <a:ext uri="{FF2B5EF4-FFF2-40B4-BE49-F238E27FC236}">
                <a16:creationId xmlns:a16="http://schemas.microsoft.com/office/drawing/2014/main" id="{D074E762-179C-8312-0EB7-6423D85F95BC}"/>
              </a:ext>
            </a:extLst>
          </p:cNvPr>
          <p:cNvSpPr txBox="1">
            <a:spLocks/>
          </p:cNvSpPr>
          <p:nvPr/>
        </p:nvSpPr>
        <p:spPr>
          <a:xfrm>
            <a:off x="3966946" y="6466593"/>
            <a:ext cx="4258107"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002F6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latin typeface="Arial" panose="020B0604020202020204" pitchFamily="34" charset="0"/>
                <a:cs typeface="Arial" panose="020B0604020202020204" pitchFamily="34" charset="0"/>
              </a:rPr>
              <a:t>Ashkan </a:t>
            </a:r>
            <a:r>
              <a:rPr lang="en-US" sz="1200" dirty="0" err="1">
                <a:latin typeface="Arial" panose="020B0604020202020204" pitchFamily="34" charset="0"/>
                <a:cs typeface="Arial" panose="020B0604020202020204" pitchFamily="34" charset="0"/>
              </a:rPr>
              <a:t>Irannezhad</a:t>
            </a:r>
            <a:r>
              <a:rPr lang="en-US" sz="1200" dirty="0">
                <a:latin typeface="Arial" panose="020B0604020202020204" pitchFamily="34" charset="0"/>
                <a:cs typeface="Arial" panose="020B0604020202020204" pitchFamily="34" charset="0"/>
              </a:rPr>
              <a:t>, PhD (Ashkan.Irannezhad@utoronto.ca)</a:t>
            </a:r>
          </a:p>
        </p:txBody>
      </p:sp>
      <p:sp>
        <p:nvSpPr>
          <p:cNvPr id="3" name="TextBox 2">
            <a:extLst>
              <a:ext uri="{FF2B5EF4-FFF2-40B4-BE49-F238E27FC236}">
                <a16:creationId xmlns:a16="http://schemas.microsoft.com/office/drawing/2014/main" id="{D13C9EE4-9168-F9AB-E097-CFAC0A41D744}"/>
              </a:ext>
            </a:extLst>
          </p:cNvPr>
          <p:cNvSpPr txBox="1"/>
          <p:nvPr/>
        </p:nvSpPr>
        <p:spPr>
          <a:xfrm>
            <a:off x="711418" y="683855"/>
            <a:ext cx="10364017"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ea typeface="Aptos" panose="020B0004020202020204" pitchFamily="34" charset="0"/>
                <a:cs typeface="Arial" panose="020B0604020202020204" pitchFamily="34" charset="0"/>
              </a:rPr>
              <a:t>CO</a:t>
            </a:r>
            <a:r>
              <a:rPr lang="en-US" sz="2000" baseline="-25000" dirty="0">
                <a:ea typeface="Aptos" panose="020B0004020202020204" pitchFamily="34" charset="0"/>
                <a:cs typeface="Arial" panose="020B0604020202020204" pitchFamily="34" charset="0"/>
              </a:rPr>
              <a:t>2</a:t>
            </a:r>
            <a:r>
              <a:rPr lang="en-US" sz="2000" dirty="0"/>
              <a:t> </a:t>
            </a:r>
            <a:r>
              <a:rPr lang="en-US" sz="2000" dirty="0" err="1"/>
              <a:t>electrolyzers</a:t>
            </a:r>
            <a:r>
              <a:rPr lang="en-US" sz="2000" dirty="0"/>
              <a:t> operate through coupled mass transport, charge transfer, and electrochemical reaction mechanisms to convert CO</a:t>
            </a:r>
            <a:r>
              <a:rPr lang="en-US" sz="2000" baseline="-25000" dirty="0"/>
              <a:t>2</a:t>
            </a:r>
            <a:r>
              <a:rPr lang="en-US" sz="2000" dirty="0"/>
              <a:t> into value-added products such as CO.</a:t>
            </a:r>
          </a:p>
        </p:txBody>
      </p:sp>
      <p:sp>
        <p:nvSpPr>
          <p:cNvPr id="4" name="Rectangle 3">
            <a:extLst>
              <a:ext uri="{FF2B5EF4-FFF2-40B4-BE49-F238E27FC236}">
                <a16:creationId xmlns:a16="http://schemas.microsoft.com/office/drawing/2014/main" id="{0F147D3D-447A-21D6-A6AA-A4EFE6250BA8}"/>
              </a:ext>
            </a:extLst>
          </p:cNvPr>
          <p:cNvSpPr/>
          <p:nvPr/>
        </p:nvSpPr>
        <p:spPr>
          <a:xfrm>
            <a:off x="7744711" y="6084383"/>
            <a:ext cx="3192660" cy="3472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grpSp>
        <p:nvGrpSpPr>
          <p:cNvPr id="35" name="Group 34">
            <a:extLst>
              <a:ext uri="{FF2B5EF4-FFF2-40B4-BE49-F238E27FC236}">
                <a16:creationId xmlns:a16="http://schemas.microsoft.com/office/drawing/2014/main" id="{0B928FF6-E52E-359B-EA72-93867243117E}"/>
              </a:ext>
            </a:extLst>
          </p:cNvPr>
          <p:cNvGrpSpPr/>
          <p:nvPr/>
        </p:nvGrpSpPr>
        <p:grpSpPr>
          <a:xfrm>
            <a:off x="8271067" y="6174145"/>
            <a:ext cx="219990" cy="138953"/>
            <a:chOff x="8154659" y="2171885"/>
            <a:chExt cx="219990" cy="138953"/>
          </a:xfrm>
        </p:grpSpPr>
        <p:grpSp>
          <p:nvGrpSpPr>
            <p:cNvPr id="37" name="Group 36">
              <a:extLst>
                <a:ext uri="{FF2B5EF4-FFF2-40B4-BE49-F238E27FC236}">
                  <a16:creationId xmlns:a16="http://schemas.microsoft.com/office/drawing/2014/main" id="{157D3248-D442-6C8A-20F0-BD6E11BCE8A8}"/>
                </a:ext>
              </a:extLst>
            </p:cNvPr>
            <p:cNvGrpSpPr/>
            <p:nvPr/>
          </p:nvGrpSpPr>
          <p:grpSpPr>
            <a:xfrm rot="9496121">
              <a:off x="8213072" y="2171885"/>
              <a:ext cx="161577" cy="138953"/>
              <a:chOff x="2002547" y="2643281"/>
              <a:chExt cx="584749" cy="492522"/>
            </a:xfrm>
          </p:grpSpPr>
          <p:sp>
            <p:nvSpPr>
              <p:cNvPr id="39" name="Oval 38">
                <a:extLst>
                  <a:ext uri="{FF2B5EF4-FFF2-40B4-BE49-F238E27FC236}">
                    <a16:creationId xmlns:a16="http://schemas.microsoft.com/office/drawing/2014/main" id="{E2850E1E-B73F-24E1-79E0-2C84B6D1A0DC}"/>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Oval 39">
                <a:extLst>
                  <a:ext uri="{FF2B5EF4-FFF2-40B4-BE49-F238E27FC236}">
                    <a16:creationId xmlns:a16="http://schemas.microsoft.com/office/drawing/2014/main" id="{6121F3A1-A985-B963-ECD0-986F0CF4FE5E}"/>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38" name="Oval 37">
              <a:extLst>
                <a:ext uri="{FF2B5EF4-FFF2-40B4-BE49-F238E27FC236}">
                  <a16:creationId xmlns:a16="http://schemas.microsoft.com/office/drawing/2014/main" id="{32A93263-0F90-58D5-74EA-1B2DD137A8DC}"/>
                </a:ext>
              </a:extLst>
            </p:cNvPr>
            <p:cNvSpPr/>
            <p:nvPr/>
          </p:nvSpPr>
          <p:spPr>
            <a:xfrm rot="9496121">
              <a:off x="8154659" y="2200520"/>
              <a:ext cx="80323" cy="81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41" name="TextBox 40">
            <a:extLst>
              <a:ext uri="{FF2B5EF4-FFF2-40B4-BE49-F238E27FC236}">
                <a16:creationId xmlns:a16="http://schemas.microsoft.com/office/drawing/2014/main" id="{9DAEE54E-5CA8-582C-074B-B733AB0F443E}"/>
              </a:ext>
            </a:extLst>
          </p:cNvPr>
          <p:cNvSpPr txBox="1"/>
          <p:nvPr/>
        </p:nvSpPr>
        <p:spPr>
          <a:xfrm>
            <a:off x="7752446" y="6093714"/>
            <a:ext cx="669682"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H</a:t>
            </a:r>
            <a:r>
              <a:rPr lang="en-CA" sz="1600" b="1" baseline="-25000" dirty="0">
                <a:latin typeface="Arial" panose="020B0604020202020204" pitchFamily="34" charset="0"/>
                <a:cs typeface="Arial" panose="020B0604020202020204" pitchFamily="34" charset="0"/>
              </a:rPr>
              <a:t>2</a:t>
            </a:r>
            <a:r>
              <a:rPr lang="en-CA" sz="1600" b="1" dirty="0">
                <a:latin typeface="Arial" panose="020B0604020202020204" pitchFamily="34" charset="0"/>
                <a:cs typeface="Arial" panose="020B0604020202020204" pitchFamily="34" charset="0"/>
              </a:rPr>
              <a:t>O</a:t>
            </a:r>
          </a:p>
        </p:txBody>
      </p:sp>
      <p:sp>
        <p:nvSpPr>
          <p:cNvPr id="42" name="Oval 41">
            <a:extLst>
              <a:ext uri="{FF2B5EF4-FFF2-40B4-BE49-F238E27FC236}">
                <a16:creationId xmlns:a16="http://schemas.microsoft.com/office/drawing/2014/main" id="{A68CB0D3-4679-41B7-6299-E0BB14130255}"/>
              </a:ext>
            </a:extLst>
          </p:cNvPr>
          <p:cNvSpPr/>
          <p:nvPr/>
        </p:nvSpPr>
        <p:spPr>
          <a:xfrm rot="9496121">
            <a:off x="9023892" y="6205890"/>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3" name="TextBox 42">
            <a:extLst>
              <a:ext uri="{FF2B5EF4-FFF2-40B4-BE49-F238E27FC236}">
                <a16:creationId xmlns:a16="http://schemas.microsoft.com/office/drawing/2014/main" id="{A51AD723-83FD-3F76-1E4C-05124A38A4CA}"/>
              </a:ext>
            </a:extLst>
          </p:cNvPr>
          <p:cNvSpPr txBox="1"/>
          <p:nvPr/>
        </p:nvSpPr>
        <p:spPr>
          <a:xfrm>
            <a:off x="8638559" y="6087422"/>
            <a:ext cx="532344" cy="338554"/>
          </a:xfrm>
          <a:prstGeom prst="rect">
            <a:avLst/>
          </a:prstGeom>
          <a:noFill/>
        </p:spPr>
        <p:txBody>
          <a:bodyPr wrap="square">
            <a:spAutoFit/>
          </a:bodyPr>
          <a:lstStyle/>
          <a:p>
            <a:r>
              <a:rPr lang="en-CA" sz="1600" b="1" dirty="0">
                <a:latin typeface="Arial" panose="020B0604020202020204" pitchFamily="34" charset="0"/>
                <a:cs typeface="Arial" panose="020B0604020202020204" pitchFamily="34" charset="0"/>
              </a:rPr>
              <a:t>K</a:t>
            </a:r>
            <a:r>
              <a:rPr lang="en-CA" sz="1600" b="1" baseline="30000" dirty="0">
                <a:latin typeface="Arial" panose="020B0604020202020204" pitchFamily="34" charset="0"/>
                <a:cs typeface="Arial" panose="020B0604020202020204" pitchFamily="34" charset="0"/>
              </a:rPr>
              <a:t>+</a:t>
            </a:r>
          </a:p>
        </p:txBody>
      </p:sp>
      <p:grpSp>
        <p:nvGrpSpPr>
          <p:cNvPr id="44" name="Group 43">
            <a:extLst>
              <a:ext uri="{FF2B5EF4-FFF2-40B4-BE49-F238E27FC236}">
                <a16:creationId xmlns:a16="http://schemas.microsoft.com/office/drawing/2014/main" id="{92C4C110-691F-5AC9-FD5F-72AD726273C9}"/>
              </a:ext>
            </a:extLst>
          </p:cNvPr>
          <p:cNvGrpSpPr/>
          <p:nvPr/>
        </p:nvGrpSpPr>
        <p:grpSpPr>
          <a:xfrm rot="19663160">
            <a:off x="9812362" y="6169281"/>
            <a:ext cx="234885" cy="173401"/>
            <a:chOff x="2002547" y="2716275"/>
            <a:chExt cx="641230" cy="463634"/>
          </a:xfrm>
        </p:grpSpPr>
        <p:sp>
          <p:nvSpPr>
            <p:cNvPr id="45" name="Oval 44">
              <a:extLst>
                <a:ext uri="{FF2B5EF4-FFF2-40B4-BE49-F238E27FC236}">
                  <a16:creationId xmlns:a16="http://schemas.microsoft.com/office/drawing/2014/main" id="{F99865F5-7BA5-6872-A4F1-7D1D394DA44B}"/>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6" name="Oval 45">
              <a:extLst>
                <a:ext uri="{FF2B5EF4-FFF2-40B4-BE49-F238E27FC236}">
                  <a16:creationId xmlns:a16="http://schemas.microsoft.com/office/drawing/2014/main" id="{79852542-D964-6205-8C6D-D03FD50CE2D5}"/>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7" name="Oval 46">
              <a:extLst>
                <a:ext uri="{FF2B5EF4-FFF2-40B4-BE49-F238E27FC236}">
                  <a16:creationId xmlns:a16="http://schemas.microsoft.com/office/drawing/2014/main" id="{6DD12B47-1FC1-B60D-6254-303D25E18C3D}"/>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48" name="TextBox 47">
            <a:extLst>
              <a:ext uri="{FF2B5EF4-FFF2-40B4-BE49-F238E27FC236}">
                <a16:creationId xmlns:a16="http://schemas.microsoft.com/office/drawing/2014/main" id="{3CCB3C1E-8BB0-2A09-3A8A-9F9F3C46B78A}"/>
              </a:ext>
            </a:extLst>
          </p:cNvPr>
          <p:cNvSpPr txBox="1"/>
          <p:nvPr/>
        </p:nvSpPr>
        <p:spPr>
          <a:xfrm>
            <a:off x="9294371" y="6081529"/>
            <a:ext cx="633087"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CO</a:t>
            </a:r>
            <a:r>
              <a:rPr lang="en-CA" sz="1600" b="1" baseline="-25000" dirty="0">
                <a:latin typeface="Arial" panose="020B0604020202020204" pitchFamily="34" charset="0"/>
                <a:cs typeface="Arial" panose="020B0604020202020204" pitchFamily="34" charset="0"/>
              </a:rPr>
              <a:t>2</a:t>
            </a:r>
            <a:endParaRPr lang="en-CA" sz="1600" b="1" dirty="0">
              <a:latin typeface="Arial" panose="020B0604020202020204" pitchFamily="34" charset="0"/>
              <a:cs typeface="Arial" panose="020B0604020202020204" pitchFamily="34" charset="0"/>
            </a:endParaRPr>
          </a:p>
        </p:txBody>
      </p:sp>
      <p:grpSp>
        <p:nvGrpSpPr>
          <p:cNvPr id="49" name="Group 48">
            <a:extLst>
              <a:ext uri="{FF2B5EF4-FFF2-40B4-BE49-F238E27FC236}">
                <a16:creationId xmlns:a16="http://schemas.microsoft.com/office/drawing/2014/main" id="{906C46F5-29B0-076A-1FF4-06B576908999}"/>
              </a:ext>
            </a:extLst>
          </p:cNvPr>
          <p:cNvGrpSpPr/>
          <p:nvPr/>
        </p:nvGrpSpPr>
        <p:grpSpPr>
          <a:xfrm rot="9496121">
            <a:off x="10691080" y="6210117"/>
            <a:ext cx="161577" cy="138953"/>
            <a:chOff x="2002547" y="2643281"/>
            <a:chExt cx="584749" cy="492522"/>
          </a:xfrm>
        </p:grpSpPr>
        <p:sp>
          <p:nvSpPr>
            <p:cNvPr id="50" name="Oval 49">
              <a:extLst>
                <a:ext uri="{FF2B5EF4-FFF2-40B4-BE49-F238E27FC236}">
                  <a16:creationId xmlns:a16="http://schemas.microsoft.com/office/drawing/2014/main" id="{3597EF46-15DA-9678-1A8D-33E5FC1506E1}"/>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Oval 50">
              <a:extLst>
                <a:ext uri="{FF2B5EF4-FFF2-40B4-BE49-F238E27FC236}">
                  <a16:creationId xmlns:a16="http://schemas.microsoft.com/office/drawing/2014/main" id="{0D8AD96C-E56B-3844-3E51-40D2299129E3}"/>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88" name="TextBox 87">
            <a:extLst>
              <a:ext uri="{FF2B5EF4-FFF2-40B4-BE49-F238E27FC236}">
                <a16:creationId xmlns:a16="http://schemas.microsoft.com/office/drawing/2014/main" id="{DA735C4B-B5AF-3BF7-28E5-A82FF6756D47}"/>
              </a:ext>
            </a:extLst>
          </p:cNvPr>
          <p:cNvSpPr txBox="1"/>
          <p:nvPr/>
        </p:nvSpPr>
        <p:spPr>
          <a:xfrm>
            <a:off x="10216273" y="6090263"/>
            <a:ext cx="633087"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OH</a:t>
            </a:r>
            <a:r>
              <a:rPr lang="en-CA" sz="1600" b="1" baseline="300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77AEC66F-97F6-371F-69A6-18C4CF75DA63}"/>
                  </a:ext>
                </a:extLst>
              </p:cNvPr>
              <p:cNvSpPr txBox="1"/>
              <p:nvPr/>
            </p:nvSpPr>
            <p:spPr>
              <a:xfrm>
                <a:off x="7851671" y="1443005"/>
                <a:ext cx="3157491"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1400" b="1" i="1" smtClean="0">
                              <a:solidFill>
                                <a:schemeClr val="tx1"/>
                              </a:solidFill>
                              <a:latin typeface="Cambria Math" panose="02040503050406030204" pitchFamily="18" charset="0"/>
                            </a:rPr>
                          </m:ctrlPr>
                        </m:sSubPr>
                        <m:e>
                          <m:r>
                            <a:rPr lang="en-CA" sz="1400" b="1" i="0" smtClean="0">
                              <a:solidFill>
                                <a:schemeClr val="tx1"/>
                              </a:solidFill>
                              <a:latin typeface="Cambria Math" panose="02040503050406030204" pitchFamily="18" charset="0"/>
                            </a:rPr>
                            <m:t>𝐂𝐎</m:t>
                          </m:r>
                        </m:e>
                        <m:sub>
                          <m:r>
                            <a:rPr lang="en-CA" sz="1400" b="1" i="0">
                              <a:solidFill>
                                <a:schemeClr val="tx1"/>
                              </a:solidFill>
                              <a:latin typeface="Cambria Math" panose="02040503050406030204" pitchFamily="18" charset="0"/>
                            </a:rPr>
                            <m:t>𝟐</m:t>
                          </m:r>
                        </m:sub>
                      </m:sSub>
                      <m:r>
                        <a:rPr lang="en-CA" sz="1400" b="1" i="0" smtClean="0">
                          <a:latin typeface="Cambria Math" panose="02040503050406030204" pitchFamily="18" charset="0"/>
                        </a:rPr>
                        <m:t>+</m:t>
                      </m:r>
                      <m:r>
                        <a:rPr lang="en-CA" sz="1400" b="1" i="0" smtClean="0">
                          <a:latin typeface="Cambria Math" panose="02040503050406030204" pitchFamily="18" charset="0"/>
                        </a:rPr>
                        <m:t>𝐎</m:t>
                      </m:r>
                      <m:sSup>
                        <m:sSupPr>
                          <m:ctrlPr>
                            <a:rPr lang="en-CA" sz="1400" b="1" i="1" smtClean="0">
                              <a:latin typeface="Cambria Math" panose="02040503050406030204" pitchFamily="18" charset="0"/>
                            </a:rPr>
                          </m:ctrlPr>
                        </m:sSupPr>
                        <m:e>
                          <m:r>
                            <a:rPr lang="en-CA" sz="1400" b="1" i="0" smtClean="0">
                              <a:latin typeface="Cambria Math" panose="02040503050406030204" pitchFamily="18" charset="0"/>
                            </a:rPr>
                            <m:t>𝐇</m:t>
                          </m:r>
                        </m:e>
                        <m:sup>
                          <m:r>
                            <a:rPr lang="en-CA" sz="1400" b="1" i="0" smtClean="0">
                              <a:latin typeface="Cambria Math" panose="02040503050406030204" pitchFamily="18" charset="0"/>
                            </a:rPr>
                            <m:t>−</m:t>
                          </m:r>
                        </m:sup>
                      </m:sSup>
                      <m:r>
                        <a:rPr lang="en-CA" sz="1400" b="1" i="0" smtClean="0">
                          <a:latin typeface="Cambria Math" panose="02040503050406030204" pitchFamily="18" charset="0"/>
                        </a:rPr>
                        <m:t>+</m:t>
                      </m:r>
                      <m:sSup>
                        <m:sSupPr>
                          <m:ctrlPr>
                            <a:rPr lang="en-CA" sz="1400" b="1" i="1" smtClean="0">
                              <a:latin typeface="Cambria Math" panose="02040503050406030204" pitchFamily="18" charset="0"/>
                            </a:rPr>
                          </m:ctrlPr>
                        </m:sSupPr>
                        <m:e>
                          <m:r>
                            <a:rPr lang="en-CA" sz="1400" b="1" i="0" smtClean="0">
                              <a:latin typeface="Cambria Math" panose="02040503050406030204" pitchFamily="18" charset="0"/>
                            </a:rPr>
                            <m:t>𝐊</m:t>
                          </m:r>
                        </m:e>
                        <m:sup>
                          <m:r>
                            <a:rPr lang="en-CA" sz="1400" b="1" i="0" smtClean="0">
                              <a:latin typeface="Cambria Math" panose="02040503050406030204" pitchFamily="18" charset="0"/>
                            </a:rPr>
                            <m:t>+</m:t>
                          </m:r>
                        </m:sup>
                      </m:sSup>
                      <m:r>
                        <a:rPr lang="en-CA" sz="1400" b="1" i="0" smtClean="0">
                          <a:latin typeface="Cambria Math" panose="02040503050406030204" pitchFamily="18" charset="0"/>
                          <a:ea typeface="Cambria Math" panose="02040503050406030204" pitchFamily="18" charset="0"/>
                        </a:rPr>
                        <m:t>↔</m:t>
                      </m:r>
                      <m:r>
                        <a:rPr lang="en-CA" sz="1400" b="1" i="0" smtClean="0">
                          <a:latin typeface="Cambria Math" panose="02040503050406030204" pitchFamily="18" charset="0"/>
                        </a:rPr>
                        <m:t>𝐊𝐇𝐂</m:t>
                      </m:r>
                      <m:sSub>
                        <m:sSubPr>
                          <m:ctrlPr>
                            <a:rPr lang="en-CA" sz="1400" b="1" i="1" smtClean="0">
                              <a:latin typeface="Cambria Math" panose="02040503050406030204" pitchFamily="18" charset="0"/>
                            </a:rPr>
                          </m:ctrlPr>
                        </m:sSubPr>
                        <m:e>
                          <m:r>
                            <a:rPr lang="en-CA" sz="1400" b="1" i="0" smtClean="0">
                              <a:latin typeface="Cambria Math" panose="02040503050406030204" pitchFamily="18" charset="0"/>
                            </a:rPr>
                            <m:t>𝐎</m:t>
                          </m:r>
                        </m:e>
                        <m:sub>
                          <m:r>
                            <a:rPr lang="en-CA" sz="1400" b="1" i="0" smtClean="0">
                              <a:latin typeface="Cambria Math" panose="02040503050406030204" pitchFamily="18" charset="0"/>
                            </a:rPr>
                            <m:t>𝟑</m:t>
                          </m:r>
                        </m:sub>
                      </m:sSub>
                    </m:oMath>
                  </m:oMathPara>
                </a14:m>
                <a:endParaRPr lang="en-CA" sz="1400" b="1" dirty="0"/>
              </a:p>
            </p:txBody>
          </p:sp>
        </mc:Choice>
        <mc:Fallback xmlns="">
          <p:sp>
            <p:nvSpPr>
              <p:cNvPr id="89" name="TextBox 88">
                <a:extLst>
                  <a:ext uri="{FF2B5EF4-FFF2-40B4-BE49-F238E27FC236}">
                    <a16:creationId xmlns:a16="http://schemas.microsoft.com/office/drawing/2014/main" id="{77AEC66F-97F6-371F-69A6-18C4CF75DA63}"/>
                  </a:ext>
                </a:extLst>
              </p:cNvPr>
              <p:cNvSpPr txBox="1">
                <a:spLocks noRot="1" noChangeAspect="1" noMove="1" noResize="1" noEditPoints="1" noAdjustHandles="1" noChangeArrowheads="1" noChangeShapeType="1" noTextEdit="1"/>
              </p:cNvSpPr>
              <p:nvPr/>
            </p:nvSpPr>
            <p:spPr>
              <a:xfrm>
                <a:off x="7851671" y="1443005"/>
                <a:ext cx="3157491" cy="307777"/>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14917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BD610-0614-0FB9-858F-E9D6251F3B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DD70DD-A9B6-E32C-6FB9-1EF03F407E4F}"/>
              </a:ext>
            </a:extLst>
          </p:cNvPr>
          <p:cNvSpPr>
            <a:spLocks noGrp="1"/>
          </p:cNvSpPr>
          <p:nvPr>
            <p:ph type="title"/>
          </p:nvPr>
        </p:nvSpPr>
        <p:spPr/>
        <p:txBody>
          <a:bodyPr/>
          <a:lstStyle/>
          <a:p>
            <a:r>
              <a:rPr lang="en-CA" sz="2400" dirty="0"/>
              <a:t>How </a:t>
            </a:r>
            <a:r>
              <a:rPr lang="en-US" sz="2400" dirty="0">
                <a:ea typeface="Aptos" panose="020B0004020202020204" pitchFamily="34" charset="0"/>
                <a:cs typeface="Arial" panose="020B0604020202020204" pitchFamily="34" charset="0"/>
              </a:rPr>
              <a:t>CO</a:t>
            </a:r>
            <a:r>
              <a:rPr lang="en-US" sz="2400" baseline="-25000" dirty="0">
                <a:ea typeface="Aptos" panose="020B0004020202020204" pitchFamily="34" charset="0"/>
                <a:cs typeface="Arial" panose="020B0604020202020204" pitchFamily="34" charset="0"/>
              </a:rPr>
              <a:t>2</a:t>
            </a:r>
            <a:r>
              <a:rPr lang="en-CA" sz="2400" dirty="0"/>
              <a:t> Electrolyzers Operate</a:t>
            </a:r>
          </a:p>
        </p:txBody>
      </p:sp>
      <p:sp>
        <p:nvSpPr>
          <p:cNvPr id="5" name="Slide Number Placeholder 4">
            <a:extLst>
              <a:ext uri="{FF2B5EF4-FFF2-40B4-BE49-F238E27FC236}">
                <a16:creationId xmlns:a16="http://schemas.microsoft.com/office/drawing/2014/main" id="{F994B65E-DD97-0EB1-3D1E-8CC24D479108}"/>
              </a:ext>
            </a:extLst>
          </p:cNvPr>
          <p:cNvSpPr>
            <a:spLocks noGrp="1"/>
          </p:cNvSpPr>
          <p:nvPr>
            <p:ph type="sldNum" sz="quarter" idx="13"/>
          </p:nvPr>
        </p:nvSpPr>
        <p:spPr/>
        <p:txBody>
          <a:bodyPr/>
          <a:lstStyle/>
          <a:p>
            <a:fld id="{7459416D-63DB-4B49-B2FE-809B0C25A328}" type="slidenum">
              <a:rPr lang="en-US" smtClean="0"/>
              <a:pPr/>
              <a:t>9</a:t>
            </a:fld>
            <a:endParaRPr lang="en-US" sz="1800" dirty="0"/>
          </a:p>
        </p:txBody>
      </p:sp>
      <p:sp>
        <p:nvSpPr>
          <p:cNvPr id="106" name="Rectangle 105">
            <a:extLst>
              <a:ext uri="{FF2B5EF4-FFF2-40B4-BE49-F238E27FC236}">
                <a16:creationId xmlns:a16="http://schemas.microsoft.com/office/drawing/2014/main" id="{28D77660-82FF-4837-D2ED-B2843EE32B92}"/>
              </a:ext>
            </a:extLst>
          </p:cNvPr>
          <p:cNvSpPr/>
          <p:nvPr/>
        </p:nvSpPr>
        <p:spPr>
          <a:xfrm>
            <a:off x="3108254" y="2939956"/>
            <a:ext cx="146620" cy="2145661"/>
          </a:xfrm>
          <a:prstGeom prst="rect">
            <a:avLst/>
          </a:prstGeom>
          <a:solidFill>
            <a:srgbClr val="D4D0D0"/>
          </a:solidFill>
          <a:ln>
            <a:solidFill>
              <a:srgbClr val="D4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7" name="Rectangle 106">
            <a:extLst>
              <a:ext uri="{FF2B5EF4-FFF2-40B4-BE49-F238E27FC236}">
                <a16:creationId xmlns:a16="http://schemas.microsoft.com/office/drawing/2014/main" id="{33B3924E-EE59-A781-4FCE-9E585F44917D}"/>
              </a:ext>
            </a:extLst>
          </p:cNvPr>
          <p:cNvSpPr/>
          <p:nvPr/>
        </p:nvSpPr>
        <p:spPr>
          <a:xfrm>
            <a:off x="2892692" y="2935480"/>
            <a:ext cx="146620" cy="2145661"/>
          </a:xfrm>
          <a:prstGeom prst="rect">
            <a:avLst/>
          </a:prstGeom>
          <a:solidFill>
            <a:srgbClr val="D4D0D0"/>
          </a:solidFill>
          <a:ln>
            <a:solidFill>
              <a:srgbClr val="D4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108" name="Group 107">
            <a:extLst>
              <a:ext uri="{FF2B5EF4-FFF2-40B4-BE49-F238E27FC236}">
                <a16:creationId xmlns:a16="http://schemas.microsoft.com/office/drawing/2014/main" id="{327478A6-958A-19D0-6A6F-71347B214D53}"/>
              </a:ext>
            </a:extLst>
          </p:cNvPr>
          <p:cNvGrpSpPr/>
          <p:nvPr/>
        </p:nvGrpSpPr>
        <p:grpSpPr>
          <a:xfrm>
            <a:off x="2176481" y="2935480"/>
            <a:ext cx="715711" cy="2145661"/>
            <a:chOff x="3059848" y="778611"/>
            <a:chExt cx="1440989" cy="4320000"/>
          </a:xfrm>
        </p:grpSpPr>
        <p:sp>
          <p:nvSpPr>
            <p:cNvPr id="109" name="Rectangle 108">
              <a:extLst>
                <a:ext uri="{FF2B5EF4-FFF2-40B4-BE49-F238E27FC236}">
                  <a16:creationId xmlns:a16="http://schemas.microsoft.com/office/drawing/2014/main" id="{332C35DF-6EA8-7097-3EA2-DC99DE26CD4F}"/>
                </a:ext>
              </a:extLst>
            </p:cNvPr>
            <p:cNvSpPr/>
            <p:nvPr/>
          </p:nvSpPr>
          <p:spPr>
            <a:xfrm rot="16200000">
              <a:off x="1619848" y="2218611"/>
              <a:ext cx="4320000" cy="1440000"/>
            </a:xfrm>
            <a:prstGeom prst="rect">
              <a:avLst/>
            </a:prstGeom>
            <a:solidFill>
              <a:srgbClr val="36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0" name="Rectangle 109">
              <a:extLst>
                <a:ext uri="{FF2B5EF4-FFF2-40B4-BE49-F238E27FC236}">
                  <a16:creationId xmlns:a16="http://schemas.microsoft.com/office/drawing/2014/main" id="{CB96780C-8D51-B1CC-D552-C65399EC5378}"/>
                </a:ext>
              </a:extLst>
            </p:cNvPr>
            <p:cNvSpPr/>
            <p:nvPr/>
          </p:nvSpPr>
          <p:spPr>
            <a:xfrm>
              <a:off x="3960837" y="2139497"/>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1" name="Rectangle 110">
              <a:extLst>
                <a:ext uri="{FF2B5EF4-FFF2-40B4-BE49-F238E27FC236}">
                  <a16:creationId xmlns:a16="http://schemas.microsoft.com/office/drawing/2014/main" id="{4ECCA05E-13E1-FD32-DF8F-D2BAEC8D8473}"/>
                </a:ext>
              </a:extLst>
            </p:cNvPr>
            <p:cNvSpPr/>
            <p:nvPr/>
          </p:nvSpPr>
          <p:spPr>
            <a:xfrm>
              <a:off x="3960837" y="3222311"/>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dirty="0"/>
            </a:p>
          </p:txBody>
        </p:sp>
        <p:sp>
          <p:nvSpPr>
            <p:cNvPr id="112" name="Rectangle 111">
              <a:extLst>
                <a:ext uri="{FF2B5EF4-FFF2-40B4-BE49-F238E27FC236}">
                  <a16:creationId xmlns:a16="http://schemas.microsoft.com/office/drawing/2014/main" id="{511B8BAF-3EBC-5D0A-AB9B-90BE1E175B88}"/>
                </a:ext>
              </a:extLst>
            </p:cNvPr>
            <p:cNvSpPr/>
            <p:nvPr/>
          </p:nvSpPr>
          <p:spPr>
            <a:xfrm>
              <a:off x="3960837" y="4305125"/>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3" name="Rectangle 112">
              <a:extLst>
                <a:ext uri="{FF2B5EF4-FFF2-40B4-BE49-F238E27FC236}">
                  <a16:creationId xmlns:a16="http://schemas.microsoft.com/office/drawing/2014/main" id="{4E47F97A-33C7-6548-AF2C-15B5624ACD35}"/>
                </a:ext>
              </a:extLst>
            </p:cNvPr>
            <p:cNvSpPr/>
            <p:nvPr/>
          </p:nvSpPr>
          <p:spPr>
            <a:xfrm>
              <a:off x="3960837" y="1056683"/>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dirty="0"/>
            </a:p>
          </p:txBody>
        </p:sp>
      </p:grpSp>
      <p:grpSp>
        <p:nvGrpSpPr>
          <p:cNvPr id="114" name="Group 113">
            <a:extLst>
              <a:ext uri="{FF2B5EF4-FFF2-40B4-BE49-F238E27FC236}">
                <a16:creationId xmlns:a16="http://schemas.microsoft.com/office/drawing/2014/main" id="{2C9D7C69-47A4-DFF6-30A4-4043938CE703}"/>
              </a:ext>
            </a:extLst>
          </p:cNvPr>
          <p:cNvGrpSpPr/>
          <p:nvPr/>
        </p:nvGrpSpPr>
        <p:grpSpPr>
          <a:xfrm flipH="1">
            <a:off x="3255373" y="2935480"/>
            <a:ext cx="715711" cy="2145661"/>
            <a:chOff x="3059848" y="778611"/>
            <a:chExt cx="1440989" cy="4320000"/>
          </a:xfrm>
        </p:grpSpPr>
        <p:sp>
          <p:nvSpPr>
            <p:cNvPr id="115" name="Rectangle 114">
              <a:extLst>
                <a:ext uri="{FF2B5EF4-FFF2-40B4-BE49-F238E27FC236}">
                  <a16:creationId xmlns:a16="http://schemas.microsoft.com/office/drawing/2014/main" id="{DAD76F0E-5F0B-FEEF-5ABF-C39BC1DAAA74}"/>
                </a:ext>
              </a:extLst>
            </p:cNvPr>
            <p:cNvSpPr/>
            <p:nvPr/>
          </p:nvSpPr>
          <p:spPr>
            <a:xfrm rot="16200000">
              <a:off x="1619848" y="2218611"/>
              <a:ext cx="4320000" cy="1439999"/>
            </a:xfrm>
            <a:prstGeom prst="rect">
              <a:avLst/>
            </a:prstGeom>
            <a:solidFill>
              <a:srgbClr val="36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6" name="Rectangle 115">
              <a:extLst>
                <a:ext uri="{FF2B5EF4-FFF2-40B4-BE49-F238E27FC236}">
                  <a16:creationId xmlns:a16="http://schemas.microsoft.com/office/drawing/2014/main" id="{4C09C9F4-035B-E77D-D61B-59361863FA7D}"/>
                </a:ext>
              </a:extLst>
            </p:cNvPr>
            <p:cNvSpPr/>
            <p:nvPr/>
          </p:nvSpPr>
          <p:spPr>
            <a:xfrm>
              <a:off x="3960837" y="2139497"/>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7" name="Rectangle 116">
              <a:extLst>
                <a:ext uri="{FF2B5EF4-FFF2-40B4-BE49-F238E27FC236}">
                  <a16:creationId xmlns:a16="http://schemas.microsoft.com/office/drawing/2014/main" id="{911C8348-C448-021A-7775-0ADCFF6DBB5F}"/>
                </a:ext>
              </a:extLst>
            </p:cNvPr>
            <p:cNvSpPr/>
            <p:nvPr/>
          </p:nvSpPr>
          <p:spPr>
            <a:xfrm>
              <a:off x="3960837" y="3222311"/>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8" name="Rectangle 117">
              <a:extLst>
                <a:ext uri="{FF2B5EF4-FFF2-40B4-BE49-F238E27FC236}">
                  <a16:creationId xmlns:a16="http://schemas.microsoft.com/office/drawing/2014/main" id="{125C6F05-F0A7-B1FC-C1C5-91B76D1C2252}"/>
                </a:ext>
              </a:extLst>
            </p:cNvPr>
            <p:cNvSpPr/>
            <p:nvPr/>
          </p:nvSpPr>
          <p:spPr>
            <a:xfrm>
              <a:off x="3960837" y="4305125"/>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9" name="Rectangle 118">
              <a:extLst>
                <a:ext uri="{FF2B5EF4-FFF2-40B4-BE49-F238E27FC236}">
                  <a16:creationId xmlns:a16="http://schemas.microsoft.com/office/drawing/2014/main" id="{07057646-7744-B30C-3E50-D44024524102}"/>
                </a:ext>
              </a:extLst>
            </p:cNvPr>
            <p:cNvSpPr/>
            <p:nvPr/>
          </p:nvSpPr>
          <p:spPr>
            <a:xfrm>
              <a:off x="3960837" y="1056683"/>
              <a:ext cx="540000" cy="54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grpSp>
      <p:sp>
        <p:nvSpPr>
          <p:cNvPr id="120" name="Rectangle 119">
            <a:extLst>
              <a:ext uri="{FF2B5EF4-FFF2-40B4-BE49-F238E27FC236}">
                <a16:creationId xmlns:a16="http://schemas.microsoft.com/office/drawing/2014/main" id="{3E6F9FFB-EF09-7F82-70E2-75710766DEC1}"/>
              </a:ext>
            </a:extLst>
          </p:cNvPr>
          <p:cNvSpPr/>
          <p:nvPr/>
        </p:nvSpPr>
        <p:spPr>
          <a:xfrm>
            <a:off x="3039810" y="2935480"/>
            <a:ext cx="67946" cy="2145661"/>
          </a:xfrm>
          <a:prstGeom prst="rect">
            <a:avLst/>
          </a:pr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123" name="Straight Connector 122">
            <a:extLst>
              <a:ext uri="{FF2B5EF4-FFF2-40B4-BE49-F238E27FC236}">
                <a16:creationId xmlns:a16="http://schemas.microsoft.com/office/drawing/2014/main" id="{5CFD865F-9DFD-2583-C712-7DE9613E2FA5}"/>
              </a:ext>
            </a:extLst>
          </p:cNvPr>
          <p:cNvCxnSpPr>
            <a:cxnSpLocks/>
          </p:cNvCxnSpPr>
          <p:nvPr/>
        </p:nvCxnSpPr>
        <p:spPr>
          <a:xfrm flipV="1">
            <a:off x="2534091" y="2658337"/>
            <a:ext cx="1" cy="27714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13AED088-15E7-D8F6-A22F-1E3F4D4DCE5F}"/>
              </a:ext>
            </a:extLst>
          </p:cNvPr>
          <p:cNvCxnSpPr>
            <a:cxnSpLocks/>
          </p:cNvCxnSpPr>
          <p:nvPr/>
        </p:nvCxnSpPr>
        <p:spPr>
          <a:xfrm flipV="1">
            <a:off x="3015362" y="2557967"/>
            <a:ext cx="0" cy="22236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8DEB8A0F-309B-6829-C7B0-4BDD1374DEF5}"/>
              </a:ext>
            </a:extLst>
          </p:cNvPr>
          <p:cNvCxnSpPr>
            <a:cxnSpLocks/>
          </p:cNvCxnSpPr>
          <p:nvPr/>
        </p:nvCxnSpPr>
        <p:spPr>
          <a:xfrm flipV="1">
            <a:off x="3073782" y="2604236"/>
            <a:ext cx="0" cy="12983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D97F67EB-7286-EEDC-C4B7-5B2FF752549F}"/>
              </a:ext>
            </a:extLst>
          </p:cNvPr>
          <p:cNvCxnSpPr>
            <a:cxnSpLocks/>
          </p:cNvCxnSpPr>
          <p:nvPr/>
        </p:nvCxnSpPr>
        <p:spPr>
          <a:xfrm flipH="1">
            <a:off x="3081129" y="2669151"/>
            <a:ext cx="53234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5E3D9162-6318-9B57-999C-D50DF740A105}"/>
              </a:ext>
            </a:extLst>
          </p:cNvPr>
          <p:cNvCxnSpPr>
            <a:cxnSpLocks/>
          </p:cNvCxnSpPr>
          <p:nvPr/>
        </p:nvCxnSpPr>
        <p:spPr>
          <a:xfrm flipH="1">
            <a:off x="2534091" y="2669151"/>
            <a:ext cx="48127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654B357-2687-6E91-43AB-C675303C2582}"/>
              </a:ext>
            </a:extLst>
          </p:cNvPr>
          <p:cNvCxnSpPr>
            <a:cxnSpLocks/>
          </p:cNvCxnSpPr>
          <p:nvPr/>
        </p:nvCxnSpPr>
        <p:spPr>
          <a:xfrm>
            <a:off x="3073783" y="5077331"/>
            <a:ext cx="1528" cy="133657"/>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B70775C-CE2D-5B96-6DEC-429D8C40C47B}"/>
              </a:ext>
            </a:extLst>
          </p:cNvPr>
          <p:cNvCxnSpPr>
            <a:cxnSpLocks/>
          </p:cNvCxnSpPr>
          <p:nvPr/>
        </p:nvCxnSpPr>
        <p:spPr>
          <a:xfrm flipH="1" flipV="1">
            <a:off x="3613474" y="2658337"/>
            <a:ext cx="1" cy="27714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2" name="Group 141">
            <a:extLst>
              <a:ext uri="{FF2B5EF4-FFF2-40B4-BE49-F238E27FC236}">
                <a16:creationId xmlns:a16="http://schemas.microsoft.com/office/drawing/2014/main" id="{6935C5EB-2BA4-9EB3-F86F-B13DF4E22FA1}"/>
              </a:ext>
            </a:extLst>
          </p:cNvPr>
          <p:cNvGrpSpPr/>
          <p:nvPr/>
        </p:nvGrpSpPr>
        <p:grpSpPr>
          <a:xfrm rot="19663160">
            <a:off x="4257737" y="4576878"/>
            <a:ext cx="234885" cy="173401"/>
            <a:chOff x="2002547" y="2716275"/>
            <a:chExt cx="641230" cy="463634"/>
          </a:xfrm>
        </p:grpSpPr>
        <p:sp>
          <p:nvSpPr>
            <p:cNvPr id="143" name="Oval 142">
              <a:extLst>
                <a:ext uri="{FF2B5EF4-FFF2-40B4-BE49-F238E27FC236}">
                  <a16:creationId xmlns:a16="http://schemas.microsoft.com/office/drawing/2014/main" id="{0AC354D1-8927-A0C6-A318-A19FBF985E73}"/>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4" name="Oval 143">
              <a:extLst>
                <a:ext uri="{FF2B5EF4-FFF2-40B4-BE49-F238E27FC236}">
                  <a16:creationId xmlns:a16="http://schemas.microsoft.com/office/drawing/2014/main" id="{55941014-8FEA-6D12-D73F-34948D812D11}"/>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5" name="Oval 144">
              <a:extLst>
                <a:ext uri="{FF2B5EF4-FFF2-40B4-BE49-F238E27FC236}">
                  <a16:creationId xmlns:a16="http://schemas.microsoft.com/office/drawing/2014/main" id="{FFCD8D9C-A5F2-A40F-5F2A-4B8E366588A6}"/>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46" name="Group 145">
            <a:extLst>
              <a:ext uri="{FF2B5EF4-FFF2-40B4-BE49-F238E27FC236}">
                <a16:creationId xmlns:a16="http://schemas.microsoft.com/office/drawing/2014/main" id="{99D9723E-FA83-CBE7-48CE-EAF081C8AF83}"/>
              </a:ext>
            </a:extLst>
          </p:cNvPr>
          <p:cNvGrpSpPr/>
          <p:nvPr/>
        </p:nvGrpSpPr>
        <p:grpSpPr>
          <a:xfrm rot="9496121">
            <a:off x="1367238" y="4576603"/>
            <a:ext cx="239547" cy="213321"/>
            <a:chOff x="2002547" y="2643281"/>
            <a:chExt cx="866925" cy="756119"/>
          </a:xfrm>
        </p:grpSpPr>
        <p:sp>
          <p:nvSpPr>
            <p:cNvPr id="147" name="Oval 146">
              <a:extLst>
                <a:ext uri="{FF2B5EF4-FFF2-40B4-BE49-F238E27FC236}">
                  <a16:creationId xmlns:a16="http://schemas.microsoft.com/office/drawing/2014/main" id="{AEFE8D9E-AF8E-746A-04DC-A7ECCA58E4BC}"/>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8" name="Oval 147">
              <a:extLst>
                <a:ext uri="{FF2B5EF4-FFF2-40B4-BE49-F238E27FC236}">
                  <a16:creationId xmlns:a16="http://schemas.microsoft.com/office/drawing/2014/main" id="{C5652D3E-FFC1-78F4-52D4-43B5BF3AE02F}"/>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9" name="Oval 148">
              <a:extLst>
                <a:ext uri="{FF2B5EF4-FFF2-40B4-BE49-F238E27FC236}">
                  <a16:creationId xmlns:a16="http://schemas.microsoft.com/office/drawing/2014/main" id="{7AD432F7-4917-6443-E69A-607746242862}"/>
                </a:ext>
              </a:extLst>
            </p:cNvPr>
            <p:cNvSpPr/>
            <p:nvPr/>
          </p:nvSpPr>
          <p:spPr>
            <a:xfrm>
              <a:off x="2365745" y="2898699"/>
              <a:ext cx="503727" cy="50070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67" name="Arc 166">
            <a:extLst>
              <a:ext uri="{FF2B5EF4-FFF2-40B4-BE49-F238E27FC236}">
                <a16:creationId xmlns:a16="http://schemas.microsoft.com/office/drawing/2014/main" id="{95C40D47-0EC1-AB5A-8E5A-2214EFBF7EF2}"/>
              </a:ext>
            </a:extLst>
          </p:cNvPr>
          <p:cNvSpPr/>
          <p:nvPr/>
        </p:nvSpPr>
        <p:spPr>
          <a:xfrm rot="4698012" flipV="1">
            <a:off x="2180093" y="3961485"/>
            <a:ext cx="532447" cy="1407801"/>
          </a:xfrm>
          <a:prstGeom prst="arc">
            <a:avLst>
              <a:gd name="adj1" fmla="val 16200000"/>
              <a:gd name="adj2" fmla="val 2679225"/>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cxnSp>
        <p:nvCxnSpPr>
          <p:cNvPr id="168" name="Connector: Elbow 167">
            <a:extLst>
              <a:ext uri="{FF2B5EF4-FFF2-40B4-BE49-F238E27FC236}">
                <a16:creationId xmlns:a16="http://schemas.microsoft.com/office/drawing/2014/main" id="{20BA2EF3-EA9A-66C6-04B4-ED436DAA057D}"/>
              </a:ext>
            </a:extLst>
          </p:cNvPr>
          <p:cNvCxnSpPr>
            <a:cxnSpLocks/>
            <a:stCxn id="107" idx="2"/>
          </p:cNvCxnSpPr>
          <p:nvPr/>
        </p:nvCxnSpPr>
        <p:spPr>
          <a:xfrm rot="5400000">
            <a:off x="2579539" y="4828334"/>
            <a:ext cx="133657" cy="639270"/>
          </a:xfrm>
          <a:prstGeom prst="bentConnector3">
            <a:avLst>
              <a:gd name="adj1" fmla="val 50000"/>
            </a:avLst>
          </a:prstGeom>
          <a:ln w="28575">
            <a:solidFill>
              <a:srgbClr val="D4D0D0"/>
            </a:solidFill>
          </a:ln>
        </p:spPr>
        <p:style>
          <a:lnRef idx="1">
            <a:schemeClr val="accent1"/>
          </a:lnRef>
          <a:fillRef idx="0">
            <a:schemeClr val="accent1"/>
          </a:fillRef>
          <a:effectRef idx="0">
            <a:schemeClr val="accent1"/>
          </a:effectRef>
          <a:fontRef idx="minor">
            <a:schemeClr val="tx1"/>
          </a:fontRef>
        </p:style>
      </p:cxnSp>
      <p:cxnSp>
        <p:nvCxnSpPr>
          <p:cNvPr id="169" name="Connector: Elbow 168">
            <a:extLst>
              <a:ext uri="{FF2B5EF4-FFF2-40B4-BE49-F238E27FC236}">
                <a16:creationId xmlns:a16="http://schemas.microsoft.com/office/drawing/2014/main" id="{8F282BF1-D072-B2FD-5274-D946A7094D19}"/>
              </a:ext>
            </a:extLst>
          </p:cNvPr>
          <p:cNvCxnSpPr>
            <a:cxnSpLocks/>
            <a:stCxn id="106" idx="2"/>
          </p:cNvCxnSpPr>
          <p:nvPr/>
        </p:nvCxnSpPr>
        <p:spPr>
          <a:xfrm rot="16200000" flipH="1">
            <a:off x="3463166" y="4804014"/>
            <a:ext cx="129181" cy="692385"/>
          </a:xfrm>
          <a:prstGeom prst="bentConnector3">
            <a:avLst>
              <a:gd name="adj1" fmla="val 50000"/>
            </a:avLst>
          </a:prstGeom>
          <a:ln w="28575">
            <a:solidFill>
              <a:srgbClr val="D4D0D0"/>
            </a:solidFill>
          </a:ln>
        </p:spPr>
        <p:style>
          <a:lnRef idx="1">
            <a:schemeClr val="accent1"/>
          </a:lnRef>
          <a:fillRef idx="0">
            <a:schemeClr val="accent1"/>
          </a:fillRef>
          <a:effectRef idx="0">
            <a:schemeClr val="accent1"/>
          </a:effectRef>
          <a:fontRef idx="minor">
            <a:schemeClr val="tx1"/>
          </a:fontRef>
        </p:style>
      </p:cxnSp>
      <p:cxnSp>
        <p:nvCxnSpPr>
          <p:cNvPr id="171" name="Connector: Elbow 170">
            <a:extLst>
              <a:ext uri="{FF2B5EF4-FFF2-40B4-BE49-F238E27FC236}">
                <a16:creationId xmlns:a16="http://schemas.microsoft.com/office/drawing/2014/main" id="{0D908502-8110-E6C4-5698-FBEA875BAAAA}"/>
              </a:ext>
            </a:extLst>
          </p:cNvPr>
          <p:cNvCxnSpPr>
            <a:cxnSpLocks/>
          </p:cNvCxnSpPr>
          <p:nvPr/>
        </p:nvCxnSpPr>
        <p:spPr>
          <a:xfrm rot="10800000" flipV="1">
            <a:off x="1369967" y="5180263"/>
            <a:ext cx="863970" cy="141083"/>
          </a:xfrm>
          <a:prstGeom prst="bentConnector2">
            <a:avLst/>
          </a:prstGeom>
          <a:ln w="28575">
            <a:solidFill>
              <a:srgbClr val="36454F"/>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F6802078-59E8-ED93-ED66-2962E26752A0}"/>
              </a:ext>
            </a:extLst>
          </p:cNvPr>
          <p:cNvCxnSpPr/>
          <p:nvPr/>
        </p:nvCxnSpPr>
        <p:spPr>
          <a:xfrm flipV="1">
            <a:off x="2226317" y="5067642"/>
            <a:ext cx="0" cy="102158"/>
          </a:xfrm>
          <a:prstGeom prst="line">
            <a:avLst/>
          </a:prstGeom>
          <a:ln w="28575">
            <a:solidFill>
              <a:srgbClr val="36454F"/>
            </a:solidFill>
          </a:ln>
        </p:spPr>
        <p:style>
          <a:lnRef idx="1">
            <a:schemeClr val="accent1"/>
          </a:lnRef>
          <a:fillRef idx="0">
            <a:schemeClr val="accent1"/>
          </a:fillRef>
          <a:effectRef idx="0">
            <a:schemeClr val="accent1"/>
          </a:effectRef>
          <a:fontRef idx="minor">
            <a:schemeClr val="tx1"/>
          </a:fontRef>
        </p:style>
      </p:cxnSp>
      <p:grpSp>
        <p:nvGrpSpPr>
          <p:cNvPr id="173" name="Group 172">
            <a:extLst>
              <a:ext uri="{FF2B5EF4-FFF2-40B4-BE49-F238E27FC236}">
                <a16:creationId xmlns:a16="http://schemas.microsoft.com/office/drawing/2014/main" id="{1B69B7D3-589C-1272-6387-FFCB40FAFDBD}"/>
              </a:ext>
            </a:extLst>
          </p:cNvPr>
          <p:cNvGrpSpPr/>
          <p:nvPr/>
        </p:nvGrpSpPr>
        <p:grpSpPr>
          <a:xfrm flipH="1">
            <a:off x="3923373" y="5041482"/>
            <a:ext cx="848926" cy="245346"/>
            <a:chOff x="3480279" y="5337376"/>
            <a:chExt cx="860485" cy="457142"/>
          </a:xfrm>
        </p:grpSpPr>
        <p:cxnSp>
          <p:nvCxnSpPr>
            <p:cNvPr id="174" name="Connector: Elbow 173">
              <a:extLst>
                <a:ext uri="{FF2B5EF4-FFF2-40B4-BE49-F238E27FC236}">
                  <a16:creationId xmlns:a16="http://schemas.microsoft.com/office/drawing/2014/main" id="{D671579B-EF40-CC8B-6750-3C914901A7FF}"/>
                </a:ext>
              </a:extLst>
            </p:cNvPr>
            <p:cNvCxnSpPr>
              <a:cxnSpLocks/>
            </p:cNvCxnSpPr>
            <p:nvPr/>
          </p:nvCxnSpPr>
          <p:spPr>
            <a:xfrm rot="10800000" flipV="1">
              <a:off x="3480279" y="5523259"/>
              <a:ext cx="860485" cy="271259"/>
            </a:xfrm>
            <a:prstGeom prst="bentConnector2">
              <a:avLst/>
            </a:prstGeom>
            <a:ln w="28575">
              <a:solidFill>
                <a:srgbClr val="36454F"/>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617F75D7-9E99-3A4C-D674-D4A26F971241}"/>
                </a:ext>
              </a:extLst>
            </p:cNvPr>
            <p:cNvCxnSpPr/>
            <p:nvPr/>
          </p:nvCxnSpPr>
          <p:spPr>
            <a:xfrm flipV="1">
              <a:off x="4340764" y="5337376"/>
              <a:ext cx="0" cy="196430"/>
            </a:xfrm>
            <a:prstGeom prst="line">
              <a:avLst/>
            </a:prstGeom>
            <a:ln w="28575">
              <a:solidFill>
                <a:srgbClr val="36454F"/>
              </a:solidFill>
            </a:ln>
          </p:spPr>
          <p:style>
            <a:lnRef idx="1">
              <a:schemeClr val="accent1"/>
            </a:lnRef>
            <a:fillRef idx="0">
              <a:schemeClr val="accent1"/>
            </a:fillRef>
            <a:effectRef idx="0">
              <a:schemeClr val="accent1"/>
            </a:effectRef>
            <a:fontRef idx="minor">
              <a:schemeClr val="tx1"/>
            </a:fontRef>
          </p:style>
        </p:cxnSp>
      </p:grpSp>
      <p:cxnSp>
        <p:nvCxnSpPr>
          <p:cNvPr id="176" name="Straight Connector 175">
            <a:extLst>
              <a:ext uri="{FF2B5EF4-FFF2-40B4-BE49-F238E27FC236}">
                <a16:creationId xmlns:a16="http://schemas.microsoft.com/office/drawing/2014/main" id="{0507A308-5DD7-F4B2-73EF-2706A2125CB4}"/>
              </a:ext>
            </a:extLst>
          </p:cNvPr>
          <p:cNvCxnSpPr>
            <a:cxnSpLocks/>
          </p:cNvCxnSpPr>
          <p:nvPr/>
        </p:nvCxnSpPr>
        <p:spPr>
          <a:xfrm>
            <a:off x="2704198" y="2668664"/>
            <a:ext cx="134209" cy="0"/>
          </a:xfrm>
          <a:prstGeom prst="line">
            <a:avLst/>
          </a:prstGeom>
          <a:ln w="63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1C4FB443-F6A9-C58E-DF33-7659C1DC6EBC}"/>
              </a:ext>
            </a:extLst>
          </p:cNvPr>
          <p:cNvCxnSpPr>
            <a:cxnSpLocks/>
          </p:cNvCxnSpPr>
          <p:nvPr/>
        </p:nvCxnSpPr>
        <p:spPr>
          <a:xfrm>
            <a:off x="3269031" y="2668664"/>
            <a:ext cx="134209" cy="0"/>
          </a:xfrm>
          <a:prstGeom prst="line">
            <a:avLst/>
          </a:prstGeom>
          <a:ln w="63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E3B96B42-C540-1106-73DF-946CD3AAC4CD}"/>
              </a:ext>
            </a:extLst>
          </p:cNvPr>
          <p:cNvSpPr txBox="1"/>
          <p:nvPr/>
        </p:nvSpPr>
        <p:spPr>
          <a:xfrm>
            <a:off x="3209154" y="2290942"/>
            <a:ext cx="358599" cy="338554"/>
          </a:xfrm>
          <a:prstGeom prst="rect">
            <a:avLst/>
          </a:prstGeom>
          <a:noFill/>
        </p:spPr>
        <p:txBody>
          <a:bodyPr wrap="square" rtlCol="0">
            <a:spAutoFit/>
          </a:bodyPr>
          <a:lstStyle/>
          <a:p>
            <a:r>
              <a:rPr lang="en-CA" sz="1600" dirty="0"/>
              <a:t>e</a:t>
            </a:r>
            <a:r>
              <a:rPr lang="en-CA" sz="1600" baseline="30000" dirty="0"/>
              <a:t>-</a:t>
            </a:r>
          </a:p>
        </p:txBody>
      </p:sp>
      <p:sp>
        <p:nvSpPr>
          <p:cNvPr id="179" name="TextBox 178">
            <a:extLst>
              <a:ext uri="{FF2B5EF4-FFF2-40B4-BE49-F238E27FC236}">
                <a16:creationId xmlns:a16="http://schemas.microsoft.com/office/drawing/2014/main" id="{8E974F44-AAD3-D71C-130F-C8E67404C33C}"/>
              </a:ext>
            </a:extLst>
          </p:cNvPr>
          <p:cNvSpPr txBox="1"/>
          <p:nvPr/>
        </p:nvSpPr>
        <p:spPr>
          <a:xfrm>
            <a:off x="2650891" y="2297740"/>
            <a:ext cx="398652" cy="338554"/>
          </a:xfrm>
          <a:prstGeom prst="rect">
            <a:avLst/>
          </a:prstGeom>
          <a:noFill/>
        </p:spPr>
        <p:txBody>
          <a:bodyPr wrap="square" rtlCol="0">
            <a:spAutoFit/>
          </a:bodyPr>
          <a:lstStyle/>
          <a:p>
            <a:r>
              <a:rPr lang="en-CA" sz="1600" dirty="0"/>
              <a:t>e</a:t>
            </a:r>
            <a:r>
              <a:rPr lang="en-CA" sz="1600" baseline="30000" dirty="0"/>
              <a:t>-</a:t>
            </a:r>
          </a:p>
        </p:txBody>
      </p:sp>
      <p:sp>
        <p:nvSpPr>
          <p:cNvPr id="182" name="Rectangle 181">
            <a:extLst>
              <a:ext uri="{FF2B5EF4-FFF2-40B4-BE49-F238E27FC236}">
                <a16:creationId xmlns:a16="http://schemas.microsoft.com/office/drawing/2014/main" id="{EC274B7A-2D1A-3A17-7A80-39BBEF82BD92}"/>
              </a:ext>
            </a:extLst>
          </p:cNvPr>
          <p:cNvSpPr/>
          <p:nvPr/>
        </p:nvSpPr>
        <p:spPr>
          <a:xfrm>
            <a:off x="3010420" y="3507928"/>
            <a:ext cx="125565" cy="109966"/>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84" name="Straight Connector 183">
            <a:extLst>
              <a:ext uri="{FF2B5EF4-FFF2-40B4-BE49-F238E27FC236}">
                <a16:creationId xmlns:a16="http://schemas.microsoft.com/office/drawing/2014/main" id="{6547E961-E3DA-E2EB-D2AF-98AB6C882AAD}"/>
              </a:ext>
            </a:extLst>
          </p:cNvPr>
          <p:cNvCxnSpPr>
            <a:cxnSpLocks/>
            <a:stCxn id="182" idx="2"/>
            <a:endCxn id="220" idx="2"/>
          </p:cNvCxnSpPr>
          <p:nvPr/>
        </p:nvCxnSpPr>
        <p:spPr>
          <a:xfrm>
            <a:off x="3073203" y="3617894"/>
            <a:ext cx="5399686" cy="223796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11" name="Group 210">
            <a:extLst>
              <a:ext uri="{FF2B5EF4-FFF2-40B4-BE49-F238E27FC236}">
                <a16:creationId xmlns:a16="http://schemas.microsoft.com/office/drawing/2014/main" id="{06F47D5E-A513-38A6-BD10-A06BD68F3254}"/>
              </a:ext>
            </a:extLst>
          </p:cNvPr>
          <p:cNvGrpSpPr/>
          <p:nvPr/>
        </p:nvGrpSpPr>
        <p:grpSpPr>
          <a:xfrm rot="19663160">
            <a:off x="4410137" y="4729278"/>
            <a:ext cx="234885" cy="173401"/>
            <a:chOff x="2002547" y="2716275"/>
            <a:chExt cx="641230" cy="463634"/>
          </a:xfrm>
        </p:grpSpPr>
        <p:sp>
          <p:nvSpPr>
            <p:cNvPr id="212" name="Oval 211">
              <a:extLst>
                <a:ext uri="{FF2B5EF4-FFF2-40B4-BE49-F238E27FC236}">
                  <a16:creationId xmlns:a16="http://schemas.microsoft.com/office/drawing/2014/main" id="{ABDE840F-E0EE-058D-77EB-D476C5AFA04D}"/>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3" name="Oval 212">
              <a:extLst>
                <a:ext uri="{FF2B5EF4-FFF2-40B4-BE49-F238E27FC236}">
                  <a16:creationId xmlns:a16="http://schemas.microsoft.com/office/drawing/2014/main" id="{9FD3C2D0-562E-4A5E-4114-AFB5272A3CD6}"/>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4" name="Oval 213">
              <a:extLst>
                <a:ext uri="{FF2B5EF4-FFF2-40B4-BE49-F238E27FC236}">
                  <a16:creationId xmlns:a16="http://schemas.microsoft.com/office/drawing/2014/main" id="{B7190F98-0D5D-51ED-A78F-A7B1B9D15DD3}"/>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15" name="Group 214">
            <a:extLst>
              <a:ext uri="{FF2B5EF4-FFF2-40B4-BE49-F238E27FC236}">
                <a16:creationId xmlns:a16="http://schemas.microsoft.com/office/drawing/2014/main" id="{69A0F4A2-F653-AA72-028F-90E2CC77243A}"/>
              </a:ext>
            </a:extLst>
          </p:cNvPr>
          <p:cNvGrpSpPr/>
          <p:nvPr/>
        </p:nvGrpSpPr>
        <p:grpSpPr>
          <a:xfrm rot="19663160">
            <a:off x="4576736" y="4511070"/>
            <a:ext cx="234885" cy="173401"/>
            <a:chOff x="2002547" y="2716275"/>
            <a:chExt cx="641230" cy="463634"/>
          </a:xfrm>
        </p:grpSpPr>
        <p:sp>
          <p:nvSpPr>
            <p:cNvPr id="216" name="Oval 215">
              <a:extLst>
                <a:ext uri="{FF2B5EF4-FFF2-40B4-BE49-F238E27FC236}">
                  <a16:creationId xmlns:a16="http://schemas.microsoft.com/office/drawing/2014/main" id="{0AE707FA-E04A-5A12-FD86-58D86BD7B311}"/>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7" name="Oval 216">
              <a:extLst>
                <a:ext uri="{FF2B5EF4-FFF2-40B4-BE49-F238E27FC236}">
                  <a16:creationId xmlns:a16="http://schemas.microsoft.com/office/drawing/2014/main" id="{195A3B6D-61E0-5BA2-DD41-34725D922263}"/>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8" name="Oval 217">
              <a:extLst>
                <a:ext uri="{FF2B5EF4-FFF2-40B4-BE49-F238E27FC236}">
                  <a16:creationId xmlns:a16="http://schemas.microsoft.com/office/drawing/2014/main" id="{AC4A812F-8787-124A-88E5-054EF7A12A2A}"/>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221" name="Arc 220">
            <a:extLst>
              <a:ext uri="{FF2B5EF4-FFF2-40B4-BE49-F238E27FC236}">
                <a16:creationId xmlns:a16="http://schemas.microsoft.com/office/drawing/2014/main" id="{6DCF6BFA-4552-28CD-B518-A4C899A59153}"/>
              </a:ext>
            </a:extLst>
          </p:cNvPr>
          <p:cNvSpPr/>
          <p:nvPr/>
        </p:nvSpPr>
        <p:spPr>
          <a:xfrm rot="16901988" flipH="1" flipV="1">
            <a:off x="3384090" y="3961709"/>
            <a:ext cx="532447" cy="1407801"/>
          </a:xfrm>
          <a:prstGeom prst="arc">
            <a:avLst>
              <a:gd name="adj1" fmla="val 16200000"/>
              <a:gd name="adj2" fmla="val 2679225"/>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222" name="Arc 221">
            <a:extLst>
              <a:ext uri="{FF2B5EF4-FFF2-40B4-BE49-F238E27FC236}">
                <a16:creationId xmlns:a16="http://schemas.microsoft.com/office/drawing/2014/main" id="{7161F0C7-DCAB-8F49-0B31-26762CF95FE9}"/>
              </a:ext>
            </a:extLst>
          </p:cNvPr>
          <p:cNvSpPr/>
          <p:nvPr/>
        </p:nvSpPr>
        <p:spPr>
          <a:xfrm rot="4698012" flipH="1">
            <a:off x="1783046" y="2666487"/>
            <a:ext cx="532447" cy="1407801"/>
          </a:xfrm>
          <a:prstGeom prst="arc">
            <a:avLst>
              <a:gd name="adj1" fmla="val 16200000"/>
              <a:gd name="adj2" fmla="val 2679225"/>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grpSp>
        <p:nvGrpSpPr>
          <p:cNvPr id="225" name="Group 224">
            <a:extLst>
              <a:ext uri="{FF2B5EF4-FFF2-40B4-BE49-F238E27FC236}">
                <a16:creationId xmlns:a16="http://schemas.microsoft.com/office/drawing/2014/main" id="{B8E06984-5B9C-9D19-F165-823C49ED4420}"/>
              </a:ext>
            </a:extLst>
          </p:cNvPr>
          <p:cNvGrpSpPr/>
          <p:nvPr/>
        </p:nvGrpSpPr>
        <p:grpSpPr>
          <a:xfrm rot="19663160">
            <a:off x="4502317" y="3078898"/>
            <a:ext cx="160815" cy="173401"/>
            <a:chOff x="2204757" y="2716275"/>
            <a:chExt cx="439020" cy="463634"/>
          </a:xfrm>
        </p:grpSpPr>
        <p:sp>
          <p:nvSpPr>
            <p:cNvPr id="226" name="Oval 225">
              <a:extLst>
                <a:ext uri="{FF2B5EF4-FFF2-40B4-BE49-F238E27FC236}">
                  <a16:creationId xmlns:a16="http://schemas.microsoft.com/office/drawing/2014/main" id="{60078683-F72C-04FC-17F7-8FC111F6E2BB}"/>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8" name="Oval 227">
              <a:extLst>
                <a:ext uri="{FF2B5EF4-FFF2-40B4-BE49-F238E27FC236}">
                  <a16:creationId xmlns:a16="http://schemas.microsoft.com/office/drawing/2014/main" id="{FD05C813-5AC5-D674-A7BC-76D1F3CA6D1A}"/>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29" name="Group 228">
            <a:extLst>
              <a:ext uri="{FF2B5EF4-FFF2-40B4-BE49-F238E27FC236}">
                <a16:creationId xmlns:a16="http://schemas.microsoft.com/office/drawing/2014/main" id="{55111868-4CE4-DAA6-1A92-794B08E81E01}"/>
              </a:ext>
            </a:extLst>
          </p:cNvPr>
          <p:cNvGrpSpPr/>
          <p:nvPr/>
        </p:nvGrpSpPr>
        <p:grpSpPr>
          <a:xfrm rot="19663160">
            <a:off x="4654717" y="3231298"/>
            <a:ext cx="160815" cy="173401"/>
            <a:chOff x="2204757" y="2716275"/>
            <a:chExt cx="439020" cy="463634"/>
          </a:xfrm>
        </p:grpSpPr>
        <p:sp>
          <p:nvSpPr>
            <p:cNvPr id="230" name="Oval 229">
              <a:extLst>
                <a:ext uri="{FF2B5EF4-FFF2-40B4-BE49-F238E27FC236}">
                  <a16:creationId xmlns:a16="http://schemas.microsoft.com/office/drawing/2014/main" id="{D2134080-9A7B-BEA2-7E20-BAAAE8462672}"/>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1" name="Oval 230">
              <a:extLst>
                <a:ext uri="{FF2B5EF4-FFF2-40B4-BE49-F238E27FC236}">
                  <a16:creationId xmlns:a16="http://schemas.microsoft.com/office/drawing/2014/main" id="{567F00CF-7993-8619-B756-E9E1A2A7AC4B}"/>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32" name="Group 231">
            <a:extLst>
              <a:ext uri="{FF2B5EF4-FFF2-40B4-BE49-F238E27FC236}">
                <a16:creationId xmlns:a16="http://schemas.microsoft.com/office/drawing/2014/main" id="{A618A22B-7CF7-043C-B378-17C430FAADE0}"/>
              </a:ext>
            </a:extLst>
          </p:cNvPr>
          <p:cNvGrpSpPr/>
          <p:nvPr/>
        </p:nvGrpSpPr>
        <p:grpSpPr>
          <a:xfrm rot="19663160">
            <a:off x="4407591" y="3242284"/>
            <a:ext cx="160815" cy="173401"/>
            <a:chOff x="2204757" y="2716275"/>
            <a:chExt cx="439020" cy="463634"/>
          </a:xfrm>
        </p:grpSpPr>
        <p:sp>
          <p:nvSpPr>
            <p:cNvPr id="233" name="Oval 232">
              <a:extLst>
                <a:ext uri="{FF2B5EF4-FFF2-40B4-BE49-F238E27FC236}">
                  <a16:creationId xmlns:a16="http://schemas.microsoft.com/office/drawing/2014/main" id="{414471CB-A672-27DC-69ED-5381B2A79A37}"/>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4" name="Oval 233">
              <a:extLst>
                <a:ext uri="{FF2B5EF4-FFF2-40B4-BE49-F238E27FC236}">
                  <a16:creationId xmlns:a16="http://schemas.microsoft.com/office/drawing/2014/main" id="{D74D9C98-5E15-488A-76B9-6B7D00D66D51}"/>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cxnSp>
        <p:nvCxnSpPr>
          <p:cNvPr id="251" name="Straight Connector 250">
            <a:extLst>
              <a:ext uri="{FF2B5EF4-FFF2-40B4-BE49-F238E27FC236}">
                <a16:creationId xmlns:a16="http://schemas.microsoft.com/office/drawing/2014/main" id="{49D027C6-BB7C-03EA-E811-7A9CCAB204AE}"/>
              </a:ext>
            </a:extLst>
          </p:cNvPr>
          <p:cNvCxnSpPr>
            <a:cxnSpLocks/>
            <a:stCxn id="182" idx="0"/>
            <a:endCxn id="220" idx="0"/>
          </p:cNvCxnSpPr>
          <p:nvPr/>
        </p:nvCxnSpPr>
        <p:spPr>
          <a:xfrm flipV="1">
            <a:off x="3073203" y="1779453"/>
            <a:ext cx="5399686" cy="1728475"/>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19" name="Rectangle 218">
            <a:extLst>
              <a:ext uri="{FF2B5EF4-FFF2-40B4-BE49-F238E27FC236}">
                <a16:creationId xmlns:a16="http://schemas.microsoft.com/office/drawing/2014/main" id="{25B6DE0C-E440-47A8-3346-7D8DF2073BF4}"/>
              </a:ext>
            </a:extLst>
          </p:cNvPr>
          <p:cNvSpPr/>
          <p:nvPr/>
        </p:nvSpPr>
        <p:spPr>
          <a:xfrm>
            <a:off x="8450037" y="1786699"/>
            <a:ext cx="1960761" cy="4076409"/>
          </a:xfrm>
          <a:prstGeom prst="rect">
            <a:avLst/>
          </a:prstGeom>
          <a:solidFill>
            <a:srgbClr val="D4D0D0"/>
          </a:solidFill>
          <a:ln>
            <a:solidFill>
              <a:srgbClr val="D4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0" name="Rectangle 219">
            <a:extLst>
              <a:ext uri="{FF2B5EF4-FFF2-40B4-BE49-F238E27FC236}">
                <a16:creationId xmlns:a16="http://schemas.microsoft.com/office/drawing/2014/main" id="{5D52B2AF-1A0F-8930-A33A-F5320F50974D}"/>
              </a:ext>
            </a:extLst>
          </p:cNvPr>
          <p:cNvSpPr/>
          <p:nvPr/>
        </p:nvSpPr>
        <p:spPr>
          <a:xfrm>
            <a:off x="8339223" y="1779453"/>
            <a:ext cx="267331" cy="4076409"/>
          </a:xfrm>
          <a:prstGeom prst="rect">
            <a:avLst/>
          </a:pr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268" name="Group 267">
            <a:extLst>
              <a:ext uri="{FF2B5EF4-FFF2-40B4-BE49-F238E27FC236}">
                <a16:creationId xmlns:a16="http://schemas.microsoft.com/office/drawing/2014/main" id="{840D73AE-E5B1-1189-4BF3-2C2360F4EF22}"/>
              </a:ext>
            </a:extLst>
          </p:cNvPr>
          <p:cNvGrpSpPr/>
          <p:nvPr/>
        </p:nvGrpSpPr>
        <p:grpSpPr>
          <a:xfrm rot="19663160">
            <a:off x="918008" y="3151414"/>
            <a:ext cx="186513" cy="110111"/>
            <a:chOff x="2134605" y="2890963"/>
            <a:chExt cx="509172" cy="294412"/>
          </a:xfrm>
        </p:grpSpPr>
        <p:sp>
          <p:nvSpPr>
            <p:cNvPr id="270" name="Oval 269">
              <a:extLst>
                <a:ext uri="{FF2B5EF4-FFF2-40B4-BE49-F238E27FC236}">
                  <a16:creationId xmlns:a16="http://schemas.microsoft.com/office/drawing/2014/main" id="{3A153B26-E9A2-54CF-A004-02B750DE1EF8}"/>
                </a:ext>
              </a:extLst>
            </p:cNvPr>
            <p:cNvSpPr/>
            <p:nvPr/>
          </p:nvSpPr>
          <p:spPr>
            <a:xfrm>
              <a:off x="2134605" y="2896431"/>
              <a:ext cx="290689" cy="2889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1" name="Oval 270">
              <a:extLst>
                <a:ext uri="{FF2B5EF4-FFF2-40B4-BE49-F238E27FC236}">
                  <a16:creationId xmlns:a16="http://schemas.microsoft.com/office/drawing/2014/main" id="{E397D0FE-3697-4104-C50D-96AF8494E2EE}"/>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72" name="Group 271">
            <a:extLst>
              <a:ext uri="{FF2B5EF4-FFF2-40B4-BE49-F238E27FC236}">
                <a16:creationId xmlns:a16="http://schemas.microsoft.com/office/drawing/2014/main" id="{5C00258C-05AF-76D4-9385-EB0CD317252A}"/>
              </a:ext>
            </a:extLst>
          </p:cNvPr>
          <p:cNvGrpSpPr/>
          <p:nvPr/>
        </p:nvGrpSpPr>
        <p:grpSpPr>
          <a:xfrm rot="19663160">
            <a:off x="1070408" y="3303814"/>
            <a:ext cx="186513" cy="110111"/>
            <a:chOff x="2134605" y="2890963"/>
            <a:chExt cx="509172" cy="294412"/>
          </a:xfrm>
        </p:grpSpPr>
        <p:sp>
          <p:nvSpPr>
            <p:cNvPr id="273" name="Oval 272">
              <a:extLst>
                <a:ext uri="{FF2B5EF4-FFF2-40B4-BE49-F238E27FC236}">
                  <a16:creationId xmlns:a16="http://schemas.microsoft.com/office/drawing/2014/main" id="{07549CD0-75B9-7122-C3DB-290CE0FA8174}"/>
                </a:ext>
              </a:extLst>
            </p:cNvPr>
            <p:cNvSpPr/>
            <p:nvPr/>
          </p:nvSpPr>
          <p:spPr>
            <a:xfrm>
              <a:off x="2134605" y="2896431"/>
              <a:ext cx="290689" cy="2889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4" name="Oval 273">
              <a:extLst>
                <a:ext uri="{FF2B5EF4-FFF2-40B4-BE49-F238E27FC236}">
                  <a16:creationId xmlns:a16="http://schemas.microsoft.com/office/drawing/2014/main" id="{F4A884A4-AF9C-8A76-AD67-391449B68ABF}"/>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75" name="Group 274">
            <a:extLst>
              <a:ext uri="{FF2B5EF4-FFF2-40B4-BE49-F238E27FC236}">
                <a16:creationId xmlns:a16="http://schemas.microsoft.com/office/drawing/2014/main" id="{1E768711-5653-784B-1F84-AB24B88EAECC}"/>
              </a:ext>
            </a:extLst>
          </p:cNvPr>
          <p:cNvGrpSpPr/>
          <p:nvPr/>
        </p:nvGrpSpPr>
        <p:grpSpPr>
          <a:xfrm rot="19663160">
            <a:off x="753463" y="3326803"/>
            <a:ext cx="186513" cy="110111"/>
            <a:chOff x="2134605" y="2890963"/>
            <a:chExt cx="509172" cy="294412"/>
          </a:xfrm>
        </p:grpSpPr>
        <p:sp>
          <p:nvSpPr>
            <p:cNvPr id="276" name="Oval 275">
              <a:extLst>
                <a:ext uri="{FF2B5EF4-FFF2-40B4-BE49-F238E27FC236}">
                  <a16:creationId xmlns:a16="http://schemas.microsoft.com/office/drawing/2014/main" id="{15F3C1EC-BCC4-4D9F-6F28-EDCF51CDFF9C}"/>
                </a:ext>
              </a:extLst>
            </p:cNvPr>
            <p:cNvSpPr/>
            <p:nvPr/>
          </p:nvSpPr>
          <p:spPr>
            <a:xfrm>
              <a:off x="2134605" y="2896431"/>
              <a:ext cx="290689" cy="2889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7" name="Oval 276">
              <a:extLst>
                <a:ext uri="{FF2B5EF4-FFF2-40B4-BE49-F238E27FC236}">
                  <a16:creationId xmlns:a16="http://schemas.microsoft.com/office/drawing/2014/main" id="{04D81469-AF9C-002C-A282-CF85E422A677}"/>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78" name="Group 277">
            <a:extLst>
              <a:ext uri="{FF2B5EF4-FFF2-40B4-BE49-F238E27FC236}">
                <a16:creationId xmlns:a16="http://schemas.microsoft.com/office/drawing/2014/main" id="{2885D4EE-B2C6-6E60-CDEB-6828074A0EE2}"/>
              </a:ext>
            </a:extLst>
          </p:cNvPr>
          <p:cNvGrpSpPr/>
          <p:nvPr/>
        </p:nvGrpSpPr>
        <p:grpSpPr>
          <a:xfrm rot="9496121">
            <a:off x="1336986" y="4846510"/>
            <a:ext cx="239547" cy="213321"/>
            <a:chOff x="2002547" y="2643281"/>
            <a:chExt cx="866925" cy="756119"/>
          </a:xfrm>
        </p:grpSpPr>
        <p:sp>
          <p:nvSpPr>
            <p:cNvPr id="279" name="Oval 278">
              <a:extLst>
                <a:ext uri="{FF2B5EF4-FFF2-40B4-BE49-F238E27FC236}">
                  <a16:creationId xmlns:a16="http://schemas.microsoft.com/office/drawing/2014/main" id="{732295AF-005F-ACBF-D68D-CA6C3BA6D70F}"/>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0" name="Oval 279">
              <a:extLst>
                <a:ext uri="{FF2B5EF4-FFF2-40B4-BE49-F238E27FC236}">
                  <a16:creationId xmlns:a16="http://schemas.microsoft.com/office/drawing/2014/main" id="{4273978E-3603-ADF0-25B7-1FF738BAB372}"/>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1" name="Oval 280">
              <a:extLst>
                <a:ext uri="{FF2B5EF4-FFF2-40B4-BE49-F238E27FC236}">
                  <a16:creationId xmlns:a16="http://schemas.microsoft.com/office/drawing/2014/main" id="{D4919498-F0FE-A68D-BC43-DF73975D631D}"/>
                </a:ext>
              </a:extLst>
            </p:cNvPr>
            <p:cNvSpPr/>
            <p:nvPr/>
          </p:nvSpPr>
          <p:spPr>
            <a:xfrm>
              <a:off x="2365745" y="2898699"/>
              <a:ext cx="503727" cy="50070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82" name="Group 281">
            <a:extLst>
              <a:ext uri="{FF2B5EF4-FFF2-40B4-BE49-F238E27FC236}">
                <a16:creationId xmlns:a16="http://schemas.microsoft.com/office/drawing/2014/main" id="{84029226-77B9-71E6-D9DE-2E17E39492DA}"/>
              </a:ext>
            </a:extLst>
          </p:cNvPr>
          <p:cNvGrpSpPr/>
          <p:nvPr/>
        </p:nvGrpSpPr>
        <p:grpSpPr>
          <a:xfrm rot="9496121">
            <a:off x="1657717" y="4525719"/>
            <a:ext cx="239547" cy="213321"/>
            <a:chOff x="2002547" y="2643281"/>
            <a:chExt cx="866925" cy="756119"/>
          </a:xfrm>
        </p:grpSpPr>
        <p:sp>
          <p:nvSpPr>
            <p:cNvPr id="283" name="Oval 282">
              <a:extLst>
                <a:ext uri="{FF2B5EF4-FFF2-40B4-BE49-F238E27FC236}">
                  <a16:creationId xmlns:a16="http://schemas.microsoft.com/office/drawing/2014/main" id="{805806F2-0A98-E492-B8B8-621BAE701621}"/>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4" name="Oval 283">
              <a:extLst>
                <a:ext uri="{FF2B5EF4-FFF2-40B4-BE49-F238E27FC236}">
                  <a16:creationId xmlns:a16="http://schemas.microsoft.com/office/drawing/2014/main" id="{033ED3B5-5947-5EC7-2144-BD49B7D67DA2}"/>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5" name="Oval 284">
              <a:extLst>
                <a:ext uri="{FF2B5EF4-FFF2-40B4-BE49-F238E27FC236}">
                  <a16:creationId xmlns:a16="http://schemas.microsoft.com/office/drawing/2014/main" id="{F947271F-B460-2849-87F6-ACC83667B0B1}"/>
                </a:ext>
              </a:extLst>
            </p:cNvPr>
            <p:cNvSpPr/>
            <p:nvPr/>
          </p:nvSpPr>
          <p:spPr>
            <a:xfrm>
              <a:off x="2365745" y="2898699"/>
              <a:ext cx="503727" cy="50070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241" name="Oval 240">
            <a:extLst>
              <a:ext uri="{FF2B5EF4-FFF2-40B4-BE49-F238E27FC236}">
                <a16:creationId xmlns:a16="http://schemas.microsoft.com/office/drawing/2014/main" id="{5A69151A-1240-4ABF-7817-B1D21C9638A0}"/>
              </a:ext>
            </a:extLst>
          </p:cNvPr>
          <p:cNvSpPr/>
          <p:nvPr/>
        </p:nvSpPr>
        <p:spPr>
          <a:xfrm>
            <a:off x="9536811" y="5001724"/>
            <a:ext cx="629301" cy="629301"/>
          </a:xfrm>
          <a:prstGeom prst="ellipse">
            <a:avLst/>
          </a:prstGeom>
          <a:ln w="57150">
            <a:solidFill>
              <a:srgbClr val="00B0F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2" name="Oval 241">
            <a:extLst>
              <a:ext uri="{FF2B5EF4-FFF2-40B4-BE49-F238E27FC236}">
                <a16:creationId xmlns:a16="http://schemas.microsoft.com/office/drawing/2014/main" id="{6BE030CD-3AF2-C8B8-4475-7EDDBEBD932C}"/>
              </a:ext>
            </a:extLst>
          </p:cNvPr>
          <p:cNvSpPr/>
          <p:nvPr/>
        </p:nvSpPr>
        <p:spPr>
          <a:xfrm>
            <a:off x="9503275" y="3845542"/>
            <a:ext cx="482357" cy="482357"/>
          </a:xfrm>
          <a:prstGeom prst="ellipse">
            <a:avLst/>
          </a:prstGeom>
          <a:ln w="57150">
            <a:solidFill>
              <a:srgbClr val="00B0F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4" name="Oval 243">
            <a:extLst>
              <a:ext uri="{FF2B5EF4-FFF2-40B4-BE49-F238E27FC236}">
                <a16:creationId xmlns:a16="http://schemas.microsoft.com/office/drawing/2014/main" id="{0880186A-26D8-772F-5368-1383DD4170C1}"/>
              </a:ext>
            </a:extLst>
          </p:cNvPr>
          <p:cNvSpPr/>
          <p:nvPr/>
        </p:nvSpPr>
        <p:spPr>
          <a:xfrm>
            <a:off x="9683756" y="3265078"/>
            <a:ext cx="482357" cy="482357"/>
          </a:xfrm>
          <a:prstGeom prst="ellipse">
            <a:avLst/>
          </a:prstGeom>
          <a:ln w="57150">
            <a:solidFill>
              <a:srgbClr val="00B0F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7" name="Oval 246">
            <a:extLst>
              <a:ext uri="{FF2B5EF4-FFF2-40B4-BE49-F238E27FC236}">
                <a16:creationId xmlns:a16="http://schemas.microsoft.com/office/drawing/2014/main" id="{6AACD15D-E4FD-B80E-A21D-2BFA8C4A65A9}"/>
              </a:ext>
            </a:extLst>
          </p:cNvPr>
          <p:cNvSpPr/>
          <p:nvPr/>
        </p:nvSpPr>
        <p:spPr>
          <a:xfrm>
            <a:off x="9575510" y="2183880"/>
            <a:ext cx="766881" cy="766881"/>
          </a:xfrm>
          <a:prstGeom prst="ellipse">
            <a:avLst/>
          </a:prstGeom>
          <a:ln w="57150">
            <a:solidFill>
              <a:srgbClr val="00B0F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61" name="Oval 260">
            <a:extLst>
              <a:ext uri="{FF2B5EF4-FFF2-40B4-BE49-F238E27FC236}">
                <a16:creationId xmlns:a16="http://schemas.microsoft.com/office/drawing/2014/main" id="{D0313902-EFBA-572D-49C3-CE6BA3B299F6}"/>
              </a:ext>
            </a:extLst>
          </p:cNvPr>
          <p:cNvSpPr/>
          <p:nvPr/>
        </p:nvSpPr>
        <p:spPr>
          <a:xfrm>
            <a:off x="9721602" y="4459008"/>
            <a:ext cx="406663" cy="406663"/>
          </a:xfrm>
          <a:prstGeom prst="ellipse">
            <a:avLst/>
          </a:prstGeom>
          <a:ln w="57150">
            <a:solidFill>
              <a:srgbClr val="00B0F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37" name="Rectangle 266">
            <a:extLst>
              <a:ext uri="{FF2B5EF4-FFF2-40B4-BE49-F238E27FC236}">
                <a16:creationId xmlns:a16="http://schemas.microsoft.com/office/drawing/2014/main" id="{D2B6E8DF-2383-40E5-BA50-8B85E29A11BE}"/>
              </a:ext>
            </a:extLst>
          </p:cNvPr>
          <p:cNvSpPr/>
          <p:nvPr/>
        </p:nvSpPr>
        <p:spPr>
          <a:xfrm>
            <a:off x="8351520" y="1779453"/>
            <a:ext cx="866459" cy="4076409"/>
          </a:xfrm>
          <a:custGeom>
            <a:avLst/>
            <a:gdLst>
              <a:gd name="csX0" fmla="*/ 0 w 825118"/>
              <a:gd name="csY0" fmla="*/ 0 h 4076409"/>
              <a:gd name="csX1" fmla="*/ 825118 w 825118"/>
              <a:gd name="csY1" fmla="*/ 0 h 4076409"/>
              <a:gd name="csX2" fmla="*/ 825118 w 825118"/>
              <a:gd name="csY2" fmla="*/ 4076409 h 4076409"/>
              <a:gd name="csX3" fmla="*/ 0 w 825118"/>
              <a:gd name="csY3" fmla="*/ 4076409 h 4076409"/>
              <a:gd name="csX4" fmla="*/ 0 w 825118"/>
              <a:gd name="csY4" fmla="*/ 0 h 4076409"/>
              <a:gd name="csX0" fmla="*/ 0 w 825118"/>
              <a:gd name="csY0" fmla="*/ 0 h 4076409"/>
              <a:gd name="csX1" fmla="*/ 825118 w 825118"/>
              <a:gd name="csY1" fmla="*/ 0 h 4076409"/>
              <a:gd name="csX2" fmla="*/ 825118 w 825118"/>
              <a:gd name="csY2" fmla="*/ 4076409 h 4076409"/>
              <a:gd name="csX3" fmla="*/ 0 w 825118"/>
              <a:gd name="csY3" fmla="*/ 4076409 h 4076409"/>
              <a:gd name="csX4" fmla="*/ 0 w 825118"/>
              <a:gd name="csY4" fmla="*/ 0 h 4076409"/>
              <a:gd name="csX0" fmla="*/ 0 w 887435"/>
              <a:gd name="csY0" fmla="*/ 0 h 4076409"/>
              <a:gd name="csX1" fmla="*/ 825118 w 887435"/>
              <a:gd name="csY1" fmla="*/ 0 h 4076409"/>
              <a:gd name="csX2" fmla="*/ 843280 w 887435"/>
              <a:gd name="csY2" fmla="*/ 2690947 h 4076409"/>
              <a:gd name="csX3" fmla="*/ 825118 w 887435"/>
              <a:gd name="csY3" fmla="*/ 4076409 h 4076409"/>
              <a:gd name="csX4" fmla="*/ 0 w 887435"/>
              <a:gd name="csY4" fmla="*/ 4076409 h 4076409"/>
              <a:gd name="csX5" fmla="*/ 0 w 887435"/>
              <a:gd name="csY5" fmla="*/ 0 h 4076409"/>
              <a:gd name="csX0" fmla="*/ 0 w 887435"/>
              <a:gd name="csY0" fmla="*/ 0 h 4076409"/>
              <a:gd name="csX1" fmla="*/ 825118 w 887435"/>
              <a:gd name="csY1" fmla="*/ 0 h 4076409"/>
              <a:gd name="csX2" fmla="*/ 843280 w 887435"/>
              <a:gd name="csY2" fmla="*/ 2690947 h 4076409"/>
              <a:gd name="csX3" fmla="*/ 652398 w 887435"/>
              <a:gd name="csY3" fmla="*/ 4076409 h 4076409"/>
              <a:gd name="csX4" fmla="*/ 0 w 887435"/>
              <a:gd name="csY4" fmla="*/ 4076409 h 4076409"/>
              <a:gd name="csX5" fmla="*/ 0 w 887435"/>
              <a:gd name="csY5" fmla="*/ 0 h 4076409"/>
              <a:gd name="csX0" fmla="*/ 0 w 884465"/>
              <a:gd name="csY0" fmla="*/ 0 h 4076409"/>
              <a:gd name="csX1" fmla="*/ 825118 w 884465"/>
              <a:gd name="csY1" fmla="*/ 0 h 4076409"/>
              <a:gd name="csX2" fmla="*/ 833120 w 884465"/>
              <a:gd name="csY2" fmla="*/ 3005907 h 4076409"/>
              <a:gd name="csX3" fmla="*/ 652398 w 884465"/>
              <a:gd name="csY3" fmla="*/ 4076409 h 4076409"/>
              <a:gd name="csX4" fmla="*/ 0 w 884465"/>
              <a:gd name="csY4" fmla="*/ 4076409 h 4076409"/>
              <a:gd name="csX5" fmla="*/ 0 w 884465"/>
              <a:gd name="csY5" fmla="*/ 0 h 4076409"/>
              <a:gd name="csX0" fmla="*/ 0 w 884465"/>
              <a:gd name="csY0" fmla="*/ 0 h 4076409"/>
              <a:gd name="csX1" fmla="*/ 825118 w 884465"/>
              <a:gd name="csY1" fmla="*/ 0 h 4076409"/>
              <a:gd name="csX2" fmla="*/ 833120 w 884465"/>
              <a:gd name="csY2" fmla="*/ 3005907 h 4076409"/>
              <a:gd name="csX3" fmla="*/ 652398 w 884465"/>
              <a:gd name="csY3" fmla="*/ 4076409 h 4076409"/>
              <a:gd name="csX4" fmla="*/ 0 w 884465"/>
              <a:gd name="csY4" fmla="*/ 4076409 h 4076409"/>
              <a:gd name="csX5" fmla="*/ 0 w 884465"/>
              <a:gd name="csY5" fmla="*/ 0 h 4076409"/>
              <a:gd name="csX0" fmla="*/ 0 w 866459"/>
              <a:gd name="csY0" fmla="*/ 0 h 4076409"/>
              <a:gd name="csX1" fmla="*/ 825118 w 866459"/>
              <a:gd name="csY1" fmla="*/ 0 h 4076409"/>
              <a:gd name="csX2" fmla="*/ 833120 w 866459"/>
              <a:gd name="csY2" fmla="*/ 3005907 h 4076409"/>
              <a:gd name="csX3" fmla="*/ 652398 w 866459"/>
              <a:gd name="csY3" fmla="*/ 4076409 h 4076409"/>
              <a:gd name="csX4" fmla="*/ 0 w 866459"/>
              <a:gd name="csY4" fmla="*/ 4076409 h 4076409"/>
              <a:gd name="csX5" fmla="*/ 0 w 866459"/>
              <a:gd name="csY5" fmla="*/ 0 h 4076409"/>
            </a:gdLst>
            <a:ahLst/>
            <a:cxnLst>
              <a:cxn ang="0">
                <a:pos x="csX0" y="csY0"/>
              </a:cxn>
              <a:cxn ang="0">
                <a:pos x="csX1" y="csY1"/>
              </a:cxn>
              <a:cxn ang="0">
                <a:pos x="csX2" y="csY2"/>
              </a:cxn>
              <a:cxn ang="0">
                <a:pos x="csX3" y="csY3"/>
              </a:cxn>
              <a:cxn ang="0">
                <a:pos x="csX4" y="csY4"/>
              </a:cxn>
              <a:cxn ang="0">
                <a:pos x="csX5" y="csY5"/>
              </a:cxn>
            </a:cxnLst>
            <a:rect l="l" t="t" r="r" b="b"/>
            <a:pathLst>
              <a:path w="866459" h="4076409">
                <a:moveTo>
                  <a:pt x="0" y="0"/>
                </a:moveTo>
                <a:lnTo>
                  <a:pt x="825118" y="0"/>
                </a:lnTo>
                <a:cubicBezTo>
                  <a:pt x="953811" y="480664"/>
                  <a:pt x="731520" y="2265546"/>
                  <a:pt x="833120" y="3005907"/>
                </a:cubicBezTo>
                <a:cubicBezTo>
                  <a:pt x="640080" y="3471948"/>
                  <a:pt x="781091" y="3877672"/>
                  <a:pt x="652398" y="4076409"/>
                </a:cubicBezTo>
                <a:lnTo>
                  <a:pt x="0" y="4076409"/>
                </a:lnTo>
                <a:lnTo>
                  <a:pt x="0" y="0"/>
                </a:lnTo>
                <a:close/>
              </a:path>
            </a:pathLst>
          </a:custGeom>
          <a:solidFill>
            <a:schemeClr val="accent1">
              <a:lumMod val="60000"/>
              <a:lumOff val="40000"/>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9" name="Oval 238">
            <a:extLst>
              <a:ext uri="{FF2B5EF4-FFF2-40B4-BE49-F238E27FC236}">
                <a16:creationId xmlns:a16="http://schemas.microsoft.com/office/drawing/2014/main" id="{FE4F79F4-29F7-A5A9-9269-B04FBB73AFBA}"/>
              </a:ext>
            </a:extLst>
          </p:cNvPr>
          <p:cNvSpPr/>
          <p:nvPr/>
        </p:nvSpPr>
        <p:spPr>
          <a:xfrm>
            <a:off x="8812014" y="5262303"/>
            <a:ext cx="482357" cy="482357"/>
          </a:xfrm>
          <a:prstGeom prst="ellipse">
            <a:avLst/>
          </a:prstGeom>
          <a:ln w="57150">
            <a:solidFill>
              <a:srgbClr val="00B0F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0" name="Oval 239">
            <a:extLst>
              <a:ext uri="{FF2B5EF4-FFF2-40B4-BE49-F238E27FC236}">
                <a16:creationId xmlns:a16="http://schemas.microsoft.com/office/drawing/2014/main" id="{EC73050A-91D0-0CAA-8683-A4EE71B12E78}"/>
              </a:ext>
            </a:extLst>
          </p:cNvPr>
          <p:cNvSpPr/>
          <p:nvPr/>
        </p:nvSpPr>
        <p:spPr>
          <a:xfrm>
            <a:off x="8977879" y="4650762"/>
            <a:ext cx="405279" cy="405279"/>
          </a:xfrm>
          <a:prstGeom prst="ellipse">
            <a:avLst/>
          </a:prstGeom>
          <a:ln w="57150">
            <a:solidFill>
              <a:srgbClr val="00B0F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3" name="Oval 242">
            <a:extLst>
              <a:ext uri="{FF2B5EF4-FFF2-40B4-BE49-F238E27FC236}">
                <a16:creationId xmlns:a16="http://schemas.microsoft.com/office/drawing/2014/main" id="{870990FE-CEC4-BC01-13F9-9BF380E02C88}"/>
              </a:ext>
            </a:extLst>
          </p:cNvPr>
          <p:cNvSpPr/>
          <p:nvPr/>
        </p:nvSpPr>
        <p:spPr>
          <a:xfrm>
            <a:off x="8984848" y="3885227"/>
            <a:ext cx="344690" cy="344690"/>
          </a:xfrm>
          <a:prstGeom prst="ellipse">
            <a:avLst/>
          </a:prstGeom>
          <a:ln w="57150">
            <a:solidFill>
              <a:srgbClr val="00B0F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5" name="Oval 244">
            <a:extLst>
              <a:ext uri="{FF2B5EF4-FFF2-40B4-BE49-F238E27FC236}">
                <a16:creationId xmlns:a16="http://schemas.microsoft.com/office/drawing/2014/main" id="{78E55995-690D-6B09-05A1-67B0ADD34D9D}"/>
              </a:ext>
            </a:extLst>
          </p:cNvPr>
          <p:cNvSpPr/>
          <p:nvPr/>
        </p:nvSpPr>
        <p:spPr>
          <a:xfrm>
            <a:off x="8817238" y="2664718"/>
            <a:ext cx="826883" cy="826883"/>
          </a:xfrm>
          <a:prstGeom prst="ellipse">
            <a:avLst/>
          </a:prstGeom>
          <a:ln w="57150">
            <a:solidFill>
              <a:srgbClr val="00B0F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46" name="Oval 245">
            <a:extLst>
              <a:ext uri="{FF2B5EF4-FFF2-40B4-BE49-F238E27FC236}">
                <a16:creationId xmlns:a16="http://schemas.microsoft.com/office/drawing/2014/main" id="{DD59061B-36C9-BDCE-FD0E-B52C0219DEB0}"/>
              </a:ext>
            </a:extLst>
          </p:cNvPr>
          <p:cNvSpPr/>
          <p:nvPr/>
        </p:nvSpPr>
        <p:spPr>
          <a:xfrm>
            <a:off x="8890803" y="1869230"/>
            <a:ext cx="629301" cy="629301"/>
          </a:xfrm>
          <a:prstGeom prst="ellipse">
            <a:avLst/>
          </a:prstGeom>
          <a:ln w="57150">
            <a:solidFill>
              <a:srgbClr val="00B0F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24" name="Arc 223">
            <a:extLst>
              <a:ext uri="{FF2B5EF4-FFF2-40B4-BE49-F238E27FC236}">
                <a16:creationId xmlns:a16="http://schemas.microsoft.com/office/drawing/2014/main" id="{3FDA3B10-95D4-B83D-25C3-4467D82D4BDF}"/>
              </a:ext>
            </a:extLst>
          </p:cNvPr>
          <p:cNvSpPr/>
          <p:nvPr/>
        </p:nvSpPr>
        <p:spPr>
          <a:xfrm rot="16901988">
            <a:off x="3848968" y="2671188"/>
            <a:ext cx="532447" cy="1407801"/>
          </a:xfrm>
          <a:prstGeom prst="arc">
            <a:avLst>
              <a:gd name="adj1" fmla="val 16200000"/>
              <a:gd name="adj2" fmla="val 2679225"/>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6" name="TextBox 5">
            <a:extLst>
              <a:ext uri="{FF2B5EF4-FFF2-40B4-BE49-F238E27FC236}">
                <a16:creationId xmlns:a16="http://schemas.microsoft.com/office/drawing/2014/main" id="{A565A84A-5ADD-B211-1179-6FCC35BE4C4E}"/>
              </a:ext>
            </a:extLst>
          </p:cNvPr>
          <p:cNvSpPr txBox="1"/>
          <p:nvPr/>
        </p:nvSpPr>
        <p:spPr>
          <a:xfrm>
            <a:off x="1488172" y="2560865"/>
            <a:ext cx="1130973" cy="307777"/>
          </a:xfrm>
          <a:prstGeom prst="rect">
            <a:avLst/>
          </a:prstGeom>
          <a:noFill/>
        </p:spPr>
        <p:txBody>
          <a:bodyPr wrap="square" rtlCol="0">
            <a:spAutoFit/>
          </a:bodyPr>
          <a:lstStyle/>
          <a:p>
            <a:r>
              <a:rPr lang="en-CA" sz="1400" b="1" dirty="0">
                <a:solidFill>
                  <a:srgbClr val="36454F"/>
                </a:solidFill>
                <a:latin typeface="Arial" panose="020B0604020202020204" pitchFamily="34" charset="0"/>
                <a:cs typeface="Arial" panose="020B0604020202020204" pitchFamily="34" charset="0"/>
              </a:rPr>
              <a:t>Anode</a:t>
            </a:r>
          </a:p>
        </p:txBody>
      </p:sp>
      <p:sp>
        <p:nvSpPr>
          <p:cNvPr id="7" name="TextBox 6">
            <a:extLst>
              <a:ext uri="{FF2B5EF4-FFF2-40B4-BE49-F238E27FC236}">
                <a16:creationId xmlns:a16="http://schemas.microsoft.com/office/drawing/2014/main" id="{7054739B-376D-F831-54EB-B9C543463CD6}"/>
              </a:ext>
            </a:extLst>
          </p:cNvPr>
          <p:cNvSpPr txBox="1"/>
          <p:nvPr/>
        </p:nvSpPr>
        <p:spPr>
          <a:xfrm>
            <a:off x="3895935" y="2589466"/>
            <a:ext cx="1408986" cy="307777"/>
          </a:xfrm>
          <a:prstGeom prst="rect">
            <a:avLst/>
          </a:prstGeom>
          <a:noFill/>
        </p:spPr>
        <p:txBody>
          <a:bodyPr wrap="square" rtlCol="0">
            <a:spAutoFit/>
          </a:bodyPr>
          <a:lstStyle/>
          <a:p>
            <a:r>
              <a:rPr lang="en-CA" sz="1400" b="1" dirty="0">
                <a:solidFill>
                  <a:srgbClr val="36454F"/>
                </a:solidFill>
                <a:latin typeface="Arial" panose="020B0604020202020204" pitchFamily="34" charset="0"/>
                <a:cs typeface="Arial" panose="020B0604020202020204" pitchFamily="34" charset="0"/>
              </a:rPr>
              <a:t>Cathode</a:t>
            </a:r>
          </a:p>
        </p:txBody>
      </p:sp>
      <p:sp>
        <p:nvSpPr>
          <p:cNvPr id="8" name="TextBox 7">
            <a:extLst>
              <a:ext uri="{FF2B5EF4-FFF2-40B4-BE49-F238E27FC236}">
                <a16:creationId xmlns:a16="http://schemas.microsoft.com/office/drawing/2014/main" id="{20CDF275-0BFB-E34F-9F48-030484F5C9B8}"/>
              </a:ext>
            </a:extLst>
          </p:cNvPr>
          <p:cNvSpPr txBox="1"/>
          <p:nvPr/>
        </p:nvSpPr>
        <p:spPr>
          <a:xfrm>
            <a:off x="1858348" y="5214798"/>
            <a:ext cx="936767" cy="400110"/>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Catalyst coated GDL</a:t>
            </a:r>
          </a:p>
        </p:txBody>
      </p:sp>
      <p:sp>
        <p:nvSpPr>
          <p:cNvPr id="9" name="TextBox 8">
            <a:extLst>
              <a:ext uri="{FF2B5EF4-FFF2-40B4-BE49-F238E27FC236}">
                <a16:creationId xmlns:a16="http://schemas.microsoft.com/office/drawing/2014/main" id="{E98DF396-DC3B-C5D9-3033-8B33C75E545E}"/>
              </a:ext>
            </a:extLst>
          </p:cNvPr>
          <p:cNvSpPr txBox="1"/>
          <p:nvPr/>
        </p:nvSpPr>
        <p:spPr>
          <a:xfrm>
            <a:off x="665315" y="5286828"/>
            <a:ext cx="1376094" cy="246221"/>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Flow Fields</a:t>
            </a:r>
          </a:p>
        </p:txBody>
      </p:sp>
      <p:sp>
        <p:nvSpPr>
          <p:cNvPr id="10" name="TextBox 9">
            <a:extLst>
              <a:ext uri="{FF2B5EF4-FFF2-40B4-BE49-F238E27FC236}">
                <a16:creationId xmlns:a16="http://schemas.microsoft.com/office/drawing/2014/main" id="{454BAC82-2E9D-E575-E649-5D120C97AFD8}"/>
              </a:ext>
            </a:extLst>
          </p:cNvPr>
          <p:cNvSpPr txBox="1"/>
          <p:nvPr/>
        </p:nvSpPr>
        <p:spPr>
          <a:xfrm>
            <a:off x="2606927" y="5214798"/>
            <a:ext cx="936767" cy="246221"/>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Membrane</a:t>
            </a:r>
          </a:p>
        </p:txBody>
      </p:sp>
      <p:sp>
        <p:nvSpPr>
          <p:cNvPr id="11" name="TextBox 10">
            <a:extLst>
              <a:ext uri="{FF2B5EF4-FFF2-40B4-BE49-F238E27FC236}">
                <a16:creationId xmlns:a16="http://schemas.microsoft.com/office/drawing/2014/main" id="{F50E203A-2309-CFD3-2447-EEA6E436E83E}"/>
              </a:ext>
            </a:extLst>
          </p:cNvPr>
          <p:cNvSpPr txBox="1"/>
          <p:nvPr/>
        </p:nvSpPr>
        <p:spPr>
          <a:xfrm>
            <a:off x="3360633" y="5214798"/>
            <a:ext cx="1026632" cy="553998"/>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Catalyst coated GDL</a:t>
            </a:r>
          </a:p>
          <a:p>
            <a:pPr algn="ctr"/>
            <a:endParaRPr lang="en-CA" sz="10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B777391-9E7C-EA20-B095-8E5DC31A6527}"/>
              </a:ext>
            </a:extLst>
          </p:cNvPr>
          <p:cNvSpPr txBox="1"/>
          <p:nvPr/>
        </p:nvSpPr>
        <p:spPr>
          <a:xfrm>
            <a:off x="4109214" y="5289211"/>
            <a:ext cx="1326752" cy="246221"/>
          </a:xfrm>
          <a:prstGeom prst="rect">
            <a:avLst/>
          </a:prstGeom>
          <a:noFill/>
        </p:spPr>
        <p:txBody>
          <a:bodyPr wrap="square" rtlCol="0">
            <a:spAutoFit/>
          </a:bodyPr>
          <a:lstStyle/>
          <a:p>
            <a:pPr algn="ctr"/>
            <a:r>
              <a:rPr lang="en-CA" sz="1000" b="1" dirty="0">
                <a:latin typeface="Arial" panose="020B0604020202020204" pitchFamily="34" charset="0"/>
                <a:cs typeface="Arial" panose="020B0604020202020204" pitchFamily="34" charset="0"/>
              </a:rPr>
              <a:t>Flow Fields</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A2BCA48-05DF-8DE5-09F9-A59332CB5146}"/>
                  </a:ext>
                </a:extLst>
              </p:cNvPr>
              <p:cNvSpPr txBox="1"/>
              <p:nvPr/>
            </p:nvSpPr>
            <p:spPr>
              <a:xfrm>
                <a:off x="315041" y="3617894"/>
                <a:ext cx="1939956" cy="4380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1200" b="1" i="1" smtClean="0">
                              <a:solidFill>
                                <a:srgbClr val="836967"/>
                              </a:solidFill>
                              <a:latin typeface="Cambria Math" panose="02040503050406030204" pitchFamily="18" charset="0"/>
                            </a:rPr>
                          </m:ctrlPr>
                        </m:sSubPr>
                        <m:e>
                          <m:r>
                            <a:rPr lang="en-CA" sz="1200" b="1" i="0">
                              <a:latin typeface="Cambria Math" panose="02040503050406030204" pitchFamily="18" charset="0"/>
                            </a:rPr>
                            <m:t>𝐇</m:t>
                          </m:r>
                        </m:e>
                        <m:sub>
                          <m:r>
                            <a:rPr lang="en-CA" sz="1200" b="1" i="0">
                              <a:latin typeface="Cambria Math" panose="02040503050406030204" pitchFamily="18" charset="0"/>
                            </a:rPr>
                            <m:t>𝟐</m:t>
                          </m:r>
                        </m:sub>
                      </m:sSub>
                      <m:r>
                        <a:rPr lang="en-CA" sz="1200" b="1" i="0">
                          <a:latin typeface="Cambria Math" panose="02040503050406030204" pitchFamily="18" charset="0"/>
                        </a:rPr>
                        <m:t>𝐎</m:t>
                      </m:r>
                      <m:r>
                        <a:rPr lang="en-CA" sz="1200" b="1" i="0">
                          <a:latin typeface="Cambria Math" panose="02040503050406030204" pitchFamily="18" charset="0"/>
                        </a:rPr>
                        <m:t>→</m:t>
                      </m:r>
                      <m:r>
                        <a:rPr lang="en-CA" sz="1200" b="1" i="0">
                          <a:latin typeface="Cambria Math" panose="02040503050406030204" pitchFamily="18" charset="0"/>
                        </a:rPr>
                        <m:t>𝟐</m:t>
                      </m:r>
                      <m:sSup>
                        <m:sSupPr>
                          <m:ctrlPr>
                            <a:rPr lang="en-CA" sz="1200" b="1" i="1">
                              <a:solidFill>
                                <a:srgbClr val="836967"/>
                              </a:solidFill>
                              <a:latin typeface="Cambria Math" panose="02040503050406030204" pitchFamily="18" charset="0"/>
                            </a:rPr>
                          </m:ctrlPr>
                        </m:sSupPr>
                        <m:e>
                          <m:r>
                            <a:rPr lang="en-CA" sz="1200" b="1" i="0">
                              <a:latin typeface="Cambria Math" panose="02040503050406030204" pitchFamily="18" charset="0"/>
                            </a:rPr>
                            <m:t>𝐇</m:t>
                          </m:r>
                        </m:e>
                        <m:sup>
                          <m:r>
                            <a:rPr lang="en-CA" sz="1200" b="1" i="0">
                              <a:latin typeface="Cambria Math" panose="02040503050406030204" pitchFamily="18" charset="0"/>
                            </a:rPr>
                            <m:t>+</m:t>
                          </m:r>
                        </m:sup>
                      </m:sSup>
                      <m:r>
                        <a:rPr lang="en-CA" sz="1200" b="1" i="0">
                          <a:latin typeface="Cambria Math" panose="02040503050406030204" pitchFamily="18" charset="0"/>
                        </a:rPr>
                        <m:t>+</m:t>
                      </m:r>
                      <m:f>
                        <m:fPr>
                          <m:ctrlPr>
                            <a:rPr lang="en-CA" sz="1200" b="1" i="1">
                              <a:solidFill>
                                <a:srgbClr val="836967"/>
                              </a:solidFill>
                              <a:latin typeface="Cambria Math" panose="02040503050406030204" pitchFamily="18" charset="0"/>
                            </a:rPr>
                          </m:ctrlPr>
                        </m:fPr>
                        <m:num>
                          <m:r>
                            <a:rPr lang="en-CA" sz="1200" b="1" i="0">
                              <a:latin typeface="Cambria Math" panose="02040503050406030204" pitchFamily="18" charset="0"/>
                            </a:rPr>
                            <m:t>𝟏</m:t>
                          </m:r>
                        </m:num>
                        <m:den>
                          <m:r>
                            <a:rPr lang="en-CA" sz="1200" b="1" i="0">
                              <a:latin typeface="Cambria Math" panose="02040503050406030204" pitchFamily="18" charset="0"/>
                            </a:rPr>
                            <m:t>𝟐</m:t>
                          </m:r>
                        </m:den>
                      </m:f>
                      <m:sSub>
                        <m:sSubPr>
                          <m:ctrlPr>
                            <a:rPr lang="en-CA" sz="1200" b="1" i="1">
                              <a:solidFill>
                                <a:srgbClr val="836967"/>
                              </a:solidFill>
                              <a:latin typeface="Cambria Math" panose="02040503050406030204" pitchFamily="18" charset="0"/>
                            </a:rPr>
                          </m:ctrlPr>
                        </m:sSubPr>
                        <m:e>
                          <m:r>
                            <a:rPr lang="en-CA" sz="1200" b="1" i="0">
                              <a:latin typeface="Cambria Math" panose="02040503050406030204" pitchFamily="18" charset="0"/>
                            </a:rPr>
                            <m:t>𝐎</m:t>
                          </m:r>
                        </m:e>
                        <m:sub>
                          <m:r>
                            <a:rPr lang="en-CA" sz="1200" b="1" i="0">
                              <a:latin typeface="Cambria Math" panose="02040503050406030204" pitchFamily="18" charset="0"/>
                            </a:rPr>
                            <m:t>𝟐</m:t>
                          </m:r>
                        </m:sub>
                      </m:sSub>
                      <m:r>
                        <a:rPr lang="en-CA" sz="1200" b="1" i="0">
                          <a:latin typeface="Cambria Math" panose="02040503050406030204" pitchFamily="18" charset="0"/>
                        </a:rPr>
                        <m:t>+</m:t>
                      </m:r>
                      <m:r>
                        <a:rPr lang="en-CA" sz="1200" b="1" i="0">
                          <a:latin typeface="Cambria Math" panose="02040503050406030204" pitchFamily="18" charset="0"/>
                        </a:rPr>
                        <m:t>𝟐</m:t>
                      </m:r>
                      <m:sSup>
                        <m:sSupPr>
                          <m:ctrlPr>
                            <a:rPr lang="en-CA" sz="1200" b="1" i="1">
                              <a:solidFill>
                                <a:srgbClr val="836967"/>
                              </a:solidFill>
                              <a:latin typeface="Cambria Math" panose="02040503050406030204" pitchFamily="18" charset="0"/>
                            </a:rPr>
                          </m:ctrlPr>
                        </m:sSupPr>
                        <m:e>
                          <m:r>
                            <a:rPr lang="en-CA" sz="1200" b="1" i="0">
                              <a:latin typeface="Cambria Math" panose="02040503050406030204" pitchFamily="18" charset="0"/>
                            </a:rPr>
                            <m:t>𝐞</m:t>
                          </m:r>
                        </m:e>
                        <m:sup>
                          <m:r>
                            <a:rPr lang="en-CA" sz="1200" b="1" i="0">
                              <a:latin typeface="Cambria Math" panose="02040503050406030204" pitchFamily="18" charset="0"/>
                            </a:rPr>
                            <m:t>−</m:t>
                          </m:r>
                        </m:sup>
                      </m:sSup>
                    </m:oMath>
                  </m:oMathPara>
                </a14:m>
                <a:endParaRPr lang="en-CA" sz="1200" b="1" dirty="0"/>
              </a:p>
            </p:txBody>
          </p:sp>
        </mc:Choice>
        <mc:Fallback xmlns="">
          <p:sp>
            <p:nvSpPr>
              <p:cNvPr id="13" name="TextBox 12">
                <a:extLst>
                  <a:ext uri="{FF2B5EF4-FFF2-40B4-BE49-F238E27FC236}">
                    <a16:creationId xmlns:a16="http://schemas.microsoft.com/office/drawing/2014/main" id="{6A2BCA48-05DF-8DE5-09F9-A59332CB5146}"/>
                  </a:ext>
                </a:extLst>
              </p:cNvPr>
              <p:cNvSpPr txBox="1">
                <a:spLocks noRot="1" noChangeAspect="1" noMove="1" noResize="1" noEditPoints="1" noAdjustHandles="1" noChangeArrowheads="1" noChangeShapeType="1" noTextEdit="1"/>
              </p:cNvSpPr>
              <p:nvPr/>
            </p:nvSpPr>
            <p:spPr>
              <a:xfrm>
                <a:off x="315041" y="3617894"/>
                <a:ext cx="1939956" cy="438005"/>
              </a:xfrm>
              <a:prstGeom prst="rect">
                <a:avLst/>
              </a:prstGeom>
              <a:blipFill>
                <a:blip r:embed="rId3"/>
                <a:stretch>
                  <a:fillRect b="-1389"/>
                </a:stretch>
              </a:blipFill>
            </p:spPr>
            <p:txBody>
              <a:bodyPr/>
              <a:lstStyle/>
              <a:p>
                <a:r>
                  <a:rPr lang="en-CA">
                    <a:noFill/>
                  </a:rPr>
                  <a:t> </a:t>
                </a:r>
              </a:p>
            </p:txBody>
          </p:sp>
        </mc:Fallback>
      </mc:AlternateContent>
      <p:sp>
        <p:nvSpPr>
          <p:cNvPr id="14" name="TextBox 13">
            <a:extLst>
              <a:ext uri="{FF2B5EF4-FFF2-40B4-BE49-F238E27FC236}">
                <a16:creationId xmlns:a16="http://schemas.microsoft.com/office/drawing/2014/main" id="{7707FDAB-22C8-933F-86FC-945DED58FD1A}"/>
              </a:ext>
            </a:extLst>
          </p:cNvPr>
          <p:cNvSpPr txBox="1"/>
          <p:nvPr/>
        </p:nvSpPr>
        <p:spPr>
          <a:xfrm>
            <a:off x="462171" y="4594695"/>
            <a:ext cx="993252"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KOH (l)</a:t>
            </a:r>
          </a:p>
        </p:txBody>
      </p:sp>
      <p:sp>
        <p:nvSpPr>
          <p:cNvPr id="15" name="TextBox 14">
            <a:extLst>
              <a:ext uri="{FF2B5EF4-FFF2-40B4-BE49-F238E27FC236}">
                <a16:creationId xmlns:a16="http://schemas.microsoft.com/office/drawing/2014/main" id="{2D77279B-FBB2-9198-D965-EFBFCB3DC938}"/>
              </a:ext>
            </a:extLst>
          </p:cNvPr>
          <p:cNvSpPr txBox="1"/>
          <p:nvPr/>
        </p:nvSpPr>
        <p:spPr>
          <a:xfrm>
            <a:off x="4713474" y="4594695"/>
            <a:ext cx="633087"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CO</a:t>
            </a:r>
            <a:r>
              <a:rPr lang="en-CA" sz="1600" b="1" baseline="-25000" dirty="0">
                <a:latin typeface="Arial" panose="020B0604020202020204" pitchFamily="34" charset="0"/>
                <a:cs typeface="Arial" panose="020B0604020202020204" pitchFamily="34" charset="0"/>
              </a:rPr>
              <a:t>2</a:t>
            </a:r>
            <a:endParaRPr lang="en-CA" sz="1600"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C29375EE-00F6-4D04-7520-99FA185FD619}"/>
              </a:ext>
            </a:extLst>
          </p:cNvPr>
          <p:cNvSpPr txBox="1"/>
          <p:nvPr/>
        </p:nvSpPr>
        <p:spPr>
          <a:xfrm>
            <a:off x="1178322" y="2985792"/>
            <a:ext cx="693396"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O</a:t>
            </a:r>
            <a:r>
              <a:rPr lang="en-CA" sz="1600" b="1" baseline="-25000" dirty="0">
                <a:latin typeface="Arial" panose="020B0604020202020204" pitchFamily="34" charset="0"/>
                <a:cs typeface="Arial" panose="020B0604020202020204" pitchFamily="34" charset="0"/>
              </a:rPr>
              <a:t>2 (g)</a:t>
            </a:r>
          </a:p>
        </p:txBody>
      </p:sp>
      <p:sp>
        <p:nvSpPr>
          <p:cNvPr id="18" name="TextBox 17">
            <a:extLst>
              <a:ext uri="{FF2B5EF4-FFF2-40B4-BE49-F238E27FC236}">
                <a16:creationId xmlns:a16="http://schemas.microsoft.com/office/drawing/2014/main" id="{401957DC-C345-4442-8EF7-813CDEACD65A}"/>
              </a:ext>
            </a:extLst>
          </p:cNvPr>
          <p:cNvSpPr txBox="1"/>
          <p:nvPr/>
        </p:nvSpPr>
        <p:spPr>
          <a:xfrm>
            <a:off x="4723067" y="2979879"/>
            <a:ext cx="633087"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CO</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CAE91D3-3E78-7FE1-C96B-F109A7DD7F4E}"/>
                  </a:ext>
                </a:extLst>
              </p:cNvPr>
              <p:cNvSpPr txBox="1"/>
              <p:nvPr/>
            </p:nvSpPr>
            <p:spPr>
              <a:xfrm>
                <a:off x="4006800" y="3575935"/>
                <a:ext cx="2456117"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1200" b="1" i="1" smtClean="0">
                              <a:solidFill>
                                <a:schemeClr val="tx1"/>
                              </a:solidFill>
                              <a:latin typeface="Cambria Math" panose="02040503050406030204" pitchFamily="18" charset="0"/>
                            </a:rPr>
                          </m:ctrlPr>
                        </m:sSubPr>
                        <m:e>
                          <m:r>
                            <a:rPr lang="en-CA" sz="1200" b="1" i="0" smtClean="0">
                              <a:solidFill>
                                <a:schemeClr val="tx1"/>
                              </a:solidFill>
                              <a:latin typeface="Cambria Math" panose="02040503050406030204" pitchFamily="18" charset="0"/>
                            </a:rPr>
                            <m:t>𝐂𝐎</m:t>
                          </m:r>
                        </m:e>
                        <m:sub>
                          <m:r>
                            <a:rPr lang="en-CA" sz="1200" b="1" i="0">
                              <a:solidFill>
                                <a:schemeClr val="tx1"/>
                              </a:solidFill>
                              <a:latin typeface="Cambria Math" panose="02040503050406030204" pitchFamily="18" charset="0"/>
                            </a:rPr>
                            <m:t>𝟐</m:t>
                          </m:r>
                        </m:sub>
                      </m:sSub>
                      <m:r>
                        <a:rPr lang="en-CA" sz="1200" b="1" i="0" smtClean="0">
                          <a:latin typeface="Cambria Math" panose="02040503050406030204" pitchFamily="18" charset="0"/>
                        </a:rPr>
                        <m:t>+</m:t>
                      </m:r>
                      <m:sSub>
                        <m:sSubPr>
                          <m:ctrlPr>
                            <a:rPr lang="en-CA" sz="1200" b="1" i="1" smtClean="0">
                              <a:latin typeface="Cambria Math" panose="02040503050406030204" pitchFamily="18" charset="0"/>
                            </a:rPr>
                          </m:ctrlPr>
                        </m:sSubPr>
                        <m:e>
                          <m:r>
                            <a:rPr lang="en-CA" sz="1200" b="1" i="0" smtClean="0">
                              <a:latin typeface="Cambria Math" panose="02040503050406030204" pitchFamily="18" charset="0"/>
                            </a:rPr>
                            <m:t>𝐇</m:t>
                          </m:r>
                        </m:e>
                        <m:sub>
                          <m:r>
                            <a:rPr lang="en-CA" sz="1200" b="1" i="0" smtClean="0">
                              <a:latin typeface="Cambria Math" panose="02040503050406030204" pitchFamily="18" charset="0"/>
                            </a:rPr>
                            <m:t>𝟐</m:t>
                          </m:r>
                        </m:sub>
                      </m:sSub>
                      <m:r>
                        <a:rPr lang="en-CA" sz="1200" b="1" i="0" smtClean="0">
                          <a:latin typeface="Cambria Math" panose="02040503050406030204" pitchFamily="18" charset="0"/>
                        </a:rPr>
                        <m:t>𝐎</m:t>
                      </m:r>
                      <m:r>
                        <a:rPr lang="en-CA" sz="1200" b="1" i="0" smtClean="0">
                          <a:latin typeface="Cambria Math" panose="02040503050406030204" pitchFamily="18" charset="0"/>
                        </a:rPr>
                        <m:t>+</m:t>
                      </m:r>
                      <m:r>
                        <a:rPr lang="en-CA" sz="1200" b="1" i="0" smtClean="0">
                          <a:latin typeface="Cambria Math" panose="02040503050406030204" pitchFamily="18" charset="0"/>
                        </a:rPr>
                        <m:t>𝟐</m:t>
                      </m:r>
                      <m:sSup>
                        <m:sSupPr>
                          <m:ctrlPr>
                            <a:rPr lang="en-CA" sz="1200" b="1" i="1" smtClean="0">
                              <a:latin typeface="Cambria Math" panose="02040503050406030204" pitchFamily="18" charset="0"/>
                            </a:rPr>
                          </m:ctrlPr>
                        </m:sSupPr>
                        <m:e>
                          <m:r>
                            <a:rPr lang="en-CA" sz="1200" b="1" i="0" smtClean="0">
                              <a:latin typeface="Cambria Math" panose="02040503050406030204" pitchFamily="18" charset="0"/>
                            </a:rPr>
                            <m:t>𝐞</m:t>
                          </m:r>
                        </m:e>
                        <m:sup>
                          <m:r>
                            <a:rPr lang="en-CA" sz="1200" b="1" i="0" smtClean="0">
                              <a:latin typeface="Cambria Math" panose="02040503050406030204" pitchFamily="18" charset="0"/>
                            </a:rPr>
                            <m:t>−</m:t>
                          </m:r>
                        </m:sup>
                      </m:sSup>
                      <m:r>
                        <a:rPr lang="en-CA" sz="1200" b="1" i="0">
                          <a:latin typeface="Cambria Math" panose="02040503050406030204" pitchFamily="18" charset="0"/>
                        </a:rPr>
                        <m:t>→</m:t>
                      </m:r>
                      <m:r>
                        <a:rPr lang="en-CA" sz="1200" b="1" i="0" smtClean="0">
                          <a:latin typeface="Cambria Math" panose="02040503050406030204" pitchFamily="18" charset="0"/>
                        </a:rPr>
                        <m:t>𝐂𝐎</m:t>
                      </m:r>
                      <m:r>
                        <a:rPr lang="en-CA" sz="1200" b="1" i="0">
                          <a:latin typeface="Cambria Math" panose="02040503050406030204" pitchFamily="18" charset="0"/>
                        </a:rPr>
                        <m:t>+</m:t>
                      </m:r>
                      <m:r>
                        <a:rPr lang="en-CA" sz="1200" b="1" i="0">
                          <a:latin typeface="Cambria Math" panose="02040503050406030204" pitchFamily="18" charset="0"/>
                        </a:rPr>
                        <m:t>𝟐</m:t>
                      </m:r>
                      <m:sSup>
                        <m:sSupPr>
                          <m:ctrlPr>
                            <a:rPr lang="en-CA" sz="1200" b="1" i="1">
                              <a:solidFill>
                                <a:srgbClr val="836967"/>
                              </a:solidFill>
                              <a:latin typeface="Cambria Math" panose="02040503050406030204" pitchFamily="18" charset="0"/>
                            </a:rPr>
                          </m:ctrlPr>
                        </m:sSupPr>
                        <m:e>
                          <m:r>
                            <a:rPr lang="en-CA" sz="1200" b="1" i="0" smtClean="0">
                              <a:latin typeface="Cambria Math" panose="02040503050406030204" pitchFamily="18" charset="0"/>
                            </a:rPr>
                            <m:t>𝐎𝐇</m:t>
                          </m:r>
                        </m:e>
                        <m:sup>
                          <m:r>
                            <a:rPr lang="en-CA" sz="1200" b="1" i="0">
                              <a:latin typeface="Cambria Math" panose="02040503050406030204" pitchFamily="18" charset="0"/>
                            </a:rPr>
                            <m:t>−</m:t>
                          </m:r>
                        </m:sup>
                      </m:sSup>
                    </m:oMath>
                  </m:oMathPara>
                </a14:m>
                <a:endParaRPr lang="en-CA" sz="1200" b="1" dirty="0"/>
              </a:p>
            </p:txBody>
          </p:sp>
        </mc:Choice>
        <mc:Fallback xmlns="">
          <p:sp>
            <p:nvSpPr>
              <p:cNvPr id="19" name="TextBox 18">
                <a:extLst>
                  <a:ext uri="{FF2B5EF4-FFF2-40B4-BE49-F238E27FC236}">
                    <a16:creationId xmlns:a16="http://schemas.microsoft.com/office/drawing/2014/main" id="{6CAE91D3-3E78-7FE1-C96B-F109A7DD7F4E}"/>
                  </a:ext>
                </a:extLst>
              </p:cNvPr>
              <p:cNvSpPr txBox="1">
                <a:spLocks noRot="1" noChangeAspect="1" noMove="1" noResize="1" noEditPoints="1" noAdjustHandles="1" noChangeArrowheads="1" noChangeShapeType="1" noTextEdit="1"/>
              </p:cNvSpPr>
              <p:nvPr/>
            </p:nvSpPr>
            <p:spPr>
              <a:xfrm>
                <a:off x="4006800" y="3575935"/>
                <a:ext cx="2456117" cy="276999"/>
              </a:xfrm>
              <a:prstGeom prst="rect">
                <a:avLst/>
              </a:prstGeom>
              <a:blipFill>
                <a:blip r:embed="rId4"/>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5978BC9-93BD-F791-D8F7-9284EE03A071}"/>
                  </a:ext>
                </a:extLst>
              </p:cNvPr>
              <p:cNvSpPr txBox="1"/>
              <p:nvPr/>
            </p:nvSpPr>
            <p:spPr>
              <a:xfrm>
                <a:off x="3833059" y="3820670"/>
                <a:ext cx="2456117"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1200" b="1" i="1" smtClean="0">
                              <a:latin typeface="Cambria Math" panose="02040503050406030204" pitchFamily="18" charset="0"/>
                            </a:rPr>
                          </m:ctrlPr>
                        </m:sSubPr>
                        <m:e>
                          <m:r>
                            <a:rPr lang="en-CA" sz="1200" b="1" i="0" smtClean="0">
                              <a:latin typeface="Cambria Math" panose="02040503050406030204" pitchFamily="18" charset="0"/>
                            </a:rPr>
                            <m:t>𝟐𝐇</m:t>
                          </m:r>
                        </m:e>
                        <m:sub>
                          <m:r>
                            <a:rPr lang="en-CA" sz="1200" b="1" i="0" smtClean="0">
                              <a:latin typeface="Cambria Math" panose="02040503050406030204" pitchFamily="18" charset="0"/>
                            </a:rPr>
                            <m:t>𝟐</m:t>
                          </m:r>
                        </m:sub>
                      </m:sSub>
                      <m:r>
                        <a:rPr lang="en-CA" sz="1200" b="1" i="0" smtClean="0">
                          <a:latin typeface="Cambria Math" panose="02040503050406030204" pitchFamily="18" charset="0"/>
                        </a:rPr>
                        <m:t>𝐎</m:t>
                      </m:r>
                      <m:r>
                        <a:rPr lang="en-CA" sz="1200" b="1" i="0" smtClean="0">
                          <a:latin typeface="Cambria Math" panose="02040503050406030204" pitchFamily="18" charset="0"/>
                        </a:rPr>
                        <m:t>+</m:t>
                      </m:r>
                      <m:r>
                        <a:rPr lang="en-CA" sz="1200" b="1" i="0" smtClean="0">
                          <a:latin typeface="Cambria Math" panose="02040503050406030204" pitchFamily="18" charset="0"/>
                        </a:rPr>
                        <m:t>𝟐</m:t>
                      </m:r>
                      <m:sSup>
                        <m:sSupPr>
                          <m:ctrlPr>
                            <a:rPr lang="en-CA" sz="1200" b="1" i="1" smtClean="0">
                              <a:latin typeface="Cambria Math" panose="02040503050406030204" pitchFamily="18" charset="0"/>
                            </a:rPr>
                          </m:ctrlPr>
                        </m:sSupPr>
                        <m:e>
                          <m:r>
                            <a:rPr lang="en-CA" sz="1200" b="1" i="0" smtClean="0">
                              <a:latin typeface="Cambria Math" panose="02040503050406030204" pitchFamily="18" charset="0"/>
                            </a:rPr>
                            <m:t>𝐞</m:t>
                          </m:r>
                        </m:e>
                        <m:sup>
                          <m:r>
                            <a:rPr lang="en-CA" sz="1200" b="1" i="0" smtClean="0">
                              <a:latin typeface="Cambria Math" panose="02040503050406030204" pitchFamily="18" charset="0"/>
                            </a:rPr>
                            <m:t>−</m:t>
                          </m:r>
                        </m:sup>
                      </m:sSup>
                      <m:r>
                        <a:rPr lang="en-CA" sz="1200" b="1" i="0">
                          <a:latin typeface="Cambria Math" panose="02040503050406030204" pitchFamily="18" charset="0"/>
                        </a:rPr>
                        <m:t>→</m:t>
                      </m:r>
                      <m:sSub>
                        <m:sSubPr>
                          <m:ctrlPr>
                            <a:rPr lang="en-CA" sz="1200" b="1" i="1" smtClean="0">
                              <a:latin typeface="Cambria Math" panose="02040503050406030204" pitchFamily="18" charset="0"/>
                            </a:rPr>
                          </m:ctrlPr>
                        </m:sSubPr>
                        <m:e>
                          <m:r>
                            <a:rPr lang="en-CA" sz="1200" b="1" i="0" smtClean="0">
                              <a:latin typeface="Cambria Math" panose="02040503050406030204" pitchFamily="18" charset="0"/>
                            </a:rPr>
                            <m:t>𝐇</m:t>
                          </m:r>
                        </m:e>
                        <m:sub>
                          <m:r>
                            <a:rPr lang="en-CA" sz="1200" b="1" i="0" smtClean="0">
                              <a:latin typeface="Cambria Math" panose="02040503050406030204" pitchFamily="18" charset="0"/>
                            </a:rPr>
                            <m:t>𝟐</m:t>
                          </m:r>
                        </m:sub>
                      </m:sSub>
                      <m:r>
                        <a:rPr lang="en-CA" sz="1200" b="1" i="0">
                          <a:latin typeface="Cambria Math" panose="02040503050406030204" pitchFamily="18" charset="0"/>
                        </a:rPr>
                        <m:t>+</m:t>
                      </m:r>
                      <m:r>
                        <a:rPr lang="en-CA" sz="1200" b="1" i="0">
                          <a:latin typeface="Cambria Math" panose="02040503050406030204" pitchFamily="18" charset="0"/>
                        </a:rPr>
                        <m:t>𝟐</m:t>
                      </m:r>
                      <m:sSup>
                        <m:sSupPr>
                          <m:ctrlPr>
                            <a:rPr lang="en-CA" sz="1200" b="1" i="1">
                              <a:solidFill>
                                <a:srgbClr val="836967"/>
                              </a:solidFill>
                              <a:latin typeface="Cambria Math" panose="02040503050406030204" pitchFamily="18" charset="0"/>
                            </a:rPr>
                          </m:ctrlPr>
                        </m:sSupPr>
                        <m:e>
                          <m:r>
                            <a:rPr lang="en-CA" sz="1200" b="1" i="0" smtClean="0">
                              <a:latin typeface="Cambria Math" panose="02040503050406030204" pitchFamily="18" charset="0"/>
                            </a:rPr>
                            <m:t>𝐎𝐇</m:t>
                          </m:r>
                        </m:e>
                        <m:sup>
                          <m:r>
                            <a:rPr lang="en-CA" sz="1200" b="1" i="0">
                              <a:latin typeface="Cambria Math" panose="02040503050406030204" pitchFamily="18" charset="0"/>
                            </a:rPr>
                            <m:t>−</m:t>
                          </m:r>
                        </m:sup>
                      </m:sSup>
                    </m:oMath>
                  </m:oMathPara>
                </a14:m>
                <a:endParaRPr lang="en-CA" sz="1200" b="1" dirty="0"/>
              </a:p>
            </p:txBody>
          </p:sp>
        </mc:Choice>
        <mc:Fallback xmlns="">
          <p:sp>
            <p:nvSpPr>
              <p:cNvPr id="20" name="TextBox 19">
                <a:extLst>
                  <a:ext uri="{FF2B5EF4-FFF2-40B4-BE49-F238E27FC236}">
                    <a16:creationId xmlns:a16="http://schemas.microsoft.com/office/drawing/2014/main" id="{65978BC9-93BD-F791-D8F7-9284EE03A071}"/>
                  </a:ext>
                </a:extLst>
              </p:cNvPr>
              <p:cNvSpPr txBox="1">
                <a:spLocks noRot="1" noChangeAspect="1" noMove="1" noResize="1" noEditPoints="1" noAdjustHandles="1" noChangeArrowheads="1" noChangeShapeType="1" noTextEdit="1"/>
              </p:cNvSpPr>
              <p:nvPr/>
            </p:nvSpPr>
            <p:spPr>
              <a:xfrm>
                <a:off x="3833059" y="3820670"/>
                <a:ext cx="2456117" cy="276999"/>
              </a:xfrm>
              <a:prstGeom prst="rect">
                <a:avLst/>
              </a:prstGeom>
              <a:blipFill>
                <a:blip r:embed="rId5"/>
                <a:stretch>
                  <a:fillRect/>
                </a:stretch>
              </a:blipFill>
            </p:spPr>
            <p:txBody>
              <a:bodyPr/>
              <a:lstStyle/>
              <a:p>
                <a:r>
                  <a:rPr lang="en-CA">
                    <a:noFill/>
                  </a:rPr>
                  <a:t> </a:t>
                </a:r>
              </a:p>
            </p:txBody>
          </p:sp>
        </mc:Fallback>
      </mc:AlternateContent>
      <p:sp>
        <p:nvSpPr>
          <p:cNvPr id="21" name="Footer Placeholder 3">
            <a:extLst>
              <a:ext uri="{FF2B5EF4-FFF2-40B4-BE49-F238E27FC236}">
                <a16:creationId xmlns:a16="http://schemas.microsoft.com/office/drawing/2014/main" id="{CC93A445-9B68-475C-BB22-717CFD873DCA}"/>
              </a:ext>
            </a:extLst>
          </p:cNvPr>
          <p:cNvSpPr txBox="1">
            <a:spLocks/>
          </p:cNvSpPr>
          <p:nvPr/>
        </p:nvSpPr>
        <p:spPr>
          <a:xfrm>
            <a:off x="3966946" y="6466593"/>
            <a:ext cx="4258107"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002F6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latin typeface="Arial" panose="020B0604020202020204" pitchFamily="34" charset="0"/>
                <a:cs typeface="Arial" panose="020B0604020202020204" pitchFamily="34" charset="0"/>
              </a:rPr>
              <a:t>Ashkan </a:t>
            </a:r>
            <a:r>
              <a:rPr lang="en-US" sz="1200" dirty="0" err="1">
                <a:latin typeface="Arial" panose="020B0604020202020204" pitchFamily="34" charset="0"/>
                <a:cs typeface="Arial" panose="020B0604020202020204" pitchFamily="34" charset="0"/>
              </a:rPr>
              <a:t>Irannezhad</a:t>
            </a:r>
            <a:r>
              <a:rPr lang="en-US" sz="1200" dirty="0">
                <a:latin typeface="Arial" panose="020B0604020202020204" pitchFamily="34" charset="0"/>
                <a:cs typeface="Arial" panose="020B0604020202020204" pitchFamily="34" charset="0"/>
              </a:rPr>
              <a:t>, PhD (Ashkan.Irannezhad@utoronto.ca)</a:t>
            </a:r>
          </a:p>
        </p:txBody>
      </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36E67B95-5CD0-CFE1-7587-A8178BCB00B7}"/>
                  </a:ext>
                </a:extLst>
              </p:cNvPr>
              <p:cNvSpPr txBox="1"/>
              <p:nvPr/>
            </p:nvSpPr>
            <p:spPr>
              <a:xfrm>
                <a:off x="7851671" y="1443005"/>
                <a:ext cx="3157491"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1400" b="1" i="1" smtClean="0">
                              <a:solidFill>
                                <a:schemeClr val="tx1"/>
                              </a:solidFill>
                              <a:latin typeface="Cambria Math" panose="02040503050406030204" pitchFamily="18" charset="0"/>
                            </a:rPr>
                          </m:ctrlPr>
                        </m:sSubPr>
                        <m:e>
                          <m:r>
                            <a:rPr lang="en-CA" sz="1400" b="1" i="0" smtClean="0">
                              <a:solidFill>
                                <a:schemeClr val="tx1"/>
                              </a:solidFill>
                              <a:latin typeface="Cambria Math" panose="02040503050406030204" pitchFamily="18" charset="0"/>
                            </a:rPr>
                            <m:t>𝐂𝐎</m:t>
                          </m:r>
                        </m:e>
                        <m:sub>
                          <m:r>
                            <a:rPr lang="en-CA" sz="1400" b="1" i="0">
                              <a:solidFill>
                                <a:schemeClr val="tx1"/>
                              </a:solidFill>
                              <a:latin typeface="Cambria Math" panose="02040503050406030204" pitchFamily="18" charset="0"/>
                            </a:rPr>
                            <m:t>𝟐</m:t>
                          </m:r>
                        </m:sub>
                      </m:sSub>
                      <m:r>
                        <a:rPr lang="en-CA" sz="1400" b="1" i="0" smtClean="0">
                          <a:latin typeface="Cambria Math" panose="02040503050406030204" pitchFamily="18" charset="0"/>
                        </a:rPr>
                        <m:t>+</m:t>
                      </m:r>
                      <m:r>
                        <a:rPr lang="en-CA" sz="1400" b="1" i="0" smtClean="0">
                          <a:latin typeface="Cambria Math" panose="02040503050406030204" pitchFamily="18" charset="0"/>
                        </a:rPr>
                        <m:t>𝐎</m:t>
                      </m:r>
                      <m:sSup>
                        <m:sSupPr>
                          <m:ctrlPr>
                            <a:rPr lang="en-CA" sz="1400" b="1" i="1" smtClean="0">
                              <a:latin typeface="Cambria Math" panose="02040503050406030204" pitchFamily="18" charset="0"/>
                            </a:rPr>
                          </m:ctrlPr>
                        </m:sSupPr>
                        <m:e>
                          <m:r>
                            <a:rPr lang="en-CA" sz="1400" b="1" i="0" smtClean="0">
                              <a:latin typeface="Cambria Math" panose="02040503050406030204" pitchFamily="18" charset="0"/>
                            </a:rPr>
                            <m:t>𝐇</m:t>
                          </m:r>
                        </m:e>
                        <m:sup>
                          <m:r>
                            <a:rPr lang="en-CA" sz="1400" b="1" i="0" smtClean="0">
                              <a:latin typeface="Cambria Math" panose="02040503050406030204" pitchFamily="18" charset="0"/>
                            </a:rPr>
                            <m:t>−</m:t>
                          </m:r>
                        </m:sup>
                      </m:sSup>
                      <m:r>
                        <a:rPr lang="en-CA" sz="1400" b="1" i="0" smtClean="0">
                          <a:latin typeface="Cambria Math" panose="02040503050406030204" pitchFamily="18" charset="0"/>
                        </a:rPr>
                        <m:t>+</m:t>
                      </m:r>
                      <m:sSup>
                        <m:sSupPr>
                          <m:ctrlPr>
                            <a:rPr lang="en-CA" sz="1400" b="1" i="1" smtClean="0">
                              <a:latin typeface="Cambria Math" panose="02040503050406030204" pitchFamily="18" charset="0"/>
                            </a:rPr>
                          </m:ctrlPr>
                        </m:sSupPr>
                        <m:e>
                          <m:r>
                            <a:rPr lang="en-CA" sz="1400" b="1" i="0" smtClean="0">
                              <a:latin typeface="Cambria Math" panose="02040503050406030204" pitchFamily="18" charset="0"/>
                            </a:rPr>
                            <m:t>𝐊</m:t>
                          </m:r>
                        </m:e>
                        <m:sup>
                          <m:r>
                            <a:rPr lang="en-CA" sz="1400" b="1" i="0" smtClean="0">
                              <a:latin typeface="Cambria Math" panose="02040503050406030204" pitchFamily="18" charset="0"/>
                            </a:rPr>
                            <m:t>+</m:t>
                          </m:r>
                        </m:sup>
                      </m:sSup>
                      <m:r>
                        <a:rPr lang="en-CA" sz="1400" b="1" i="0" smtClean="0">
                          <a:latin typeface="Cambria Math" panose="02040503050406030204" pitchFamily="18" charset="0"/>
                          <a:ea typeface="Cambria Math" panose="02040503050406030204" pitchFamily="18" charset="0"/>
                        </a:rPr>
                        <m:t>↔</m:t>
                      </m:r>
                      <m:r>
                        <a:rPr lang="en-CA" sz="1400" b="1" i="0" smtClean="0">
                          <a:latin typeface="Cambria Math" panose="02040503050406030204" pitchFamily="18" charset="0"/>
                        </a:rPr>
                        <m:t>𝐊𝐇𝐂</m:t>
                      </m:r>
                      <m:sSub>
                        <m:sSubPr>
                          <m:ctrlPr>
                            <a:rPr lang="en-CA" sz="1400" b="1" i="1" smtClean="0">
                              <a:latin typeface="Cambria Math" panose="02040503050406030204" pitchFamily="18" charset="0"/>
                            </a:rPr>
                          </m:ctrlPr>
                        </m:sSubPr>
                        <m:e>
                          <m:r>
                            <a:rPr lang="en-CA" sz="1400" b="1" i="0" smtClean="0">
                              <a:latin typeface="Cambria Math" panose="02040503050406030204" pitchFamily="18" charset="0"/>
                            </a:rPr>
                            <m:t>𝐎</m:t>
                          </m:r>
                        </m:e>
                        <m:sub>
                          <m:r>
                            <a:rPr lang="en-CA" sz="1400" b="1" i="0" smtClean="0">
                              <a:latin typeface="Cambria Math" panose="02040503050406030204" pitchFamily="18" charset="0"/>
                            </a:rPr>
                            <m:t>𝟑</m:t>
                          </m:r>
                        </m:sub>
                      </m:sSub>
                    </m:oMath>
                  </m:oMathPara>
                </a14:m>
                <a:endParaRPr lang="en-CA" sz="1400" b="1" dirty="0"/>
              </a:p>
            </p:txBody>
          </p:sp>
        </mc:Choice>
        <mc:Fallback xmlns="">
          <p:sp>
            <p:nvSpPr>
              <p:cNvPr id="57" name="TextBox 56">
                <a:extLst>
                  <a:ext uri="{FF2B5EF4-FFF2-40B4-BE49-F238E27FC236}">
                    <a16:creationId xmlns:a16="http://schemas.microsoft.com/office/drawing/2014/main" id="{36E67B95-5CD0-CFE1-7587-A8178BCB00B7}"/>
                  </a:ext>
                </a:extLst>
              </p:cNvPr>
              <p:cNvSpPr txBox="1">
                <a:spLocks noRot="1" noChangeAspect="1" noMove="1" noResize="1" noEditPoints="1" noAdjustHandles="1" noChangeArrowheads="1" noChangeShapeType="1" noTextEdit="1"/>
              </p:cNvSpPr>
              <p:nvPr/>
            </p:nvSpPr>
            <p:spPr>
              <a:xfrm>
                <a:off x="7851671" y="1443005"/>
                <a:ext cx="3157491" cy="307777"/>
              </a:xfrm>
              <a:prstGeom prst="rect">
                <a:avLst/>
              </a:prstGeom>
              <a:blipFill>
                <a:blip r:embed="rId6"/>
                <a:stretch>
                  <a:fillRect/>
                </a:stretch>
              </a:blipFill>
            </p:spPr>
            <p:txBody>
              <a:bodyPr/>
              <a:lstStyle/>
              <a:p>
                <a:r>
                  <a:rPr lang="en-US">
                    <a:noFill/>
                  </a:rPr>
                  <a:t> </a:t>
                </a:r>
              </a:p>
            </p:txBody>
          </p:sp>
        </mc:Fallback>
      </mc:AlternateContent>
      <p:sp>
        <p:nvSpPr>
          <p:cNvPr id="59" name="Freeform: Shape 58">
            <a:extLst>
              <a:ext uri="{FF2B5EF4-FFF2-40B4-BE49-F238E27FC236}">
                <a16:creationId xmlns:a16="http://schemas.microsoft.com/office/drawing/2014/main" id="{B72112C9-F552-CA12-8453-5F09C04B8BAC}"/>
              </a:ext>
            </a:extLst>
          </p:cNvPr>
          <p:cNvSpPr/>
          <p:nvPr/>
        </p:nvSpPr>
        <p:spPr>
          <a:xfrm>
            <a:off x="9916159" y="1729869"/>
            <a:ext cx="267331" cy="487330"/>
          </a:xfrm>
          <a:custGeom>
            <a:avLst/>
            <a:gdLst>
              <a:gd name="csX0" fmla="*/ 335280 w 335280"/>
              <a:gd name="csY0" fmla="*/ 0 h 530639"/>
              <a:gd name="csX1" fmla="*/ 142240 w 335280"/>
              <a:gd name="csY1" fmla="*/ 477520 h 530639"/>
              <a:gd name="csX2" fmla="*/ 0 w 335280"/>
              <a:gd name="csY2" fmla="*/ 497840 h 530639"/>
            </a:gdLst>
            <a:ahLst/>
            <a:cxnLst>
              <a:cxn ang="0">
                <a:pos x="csX0" y="csY0"/>
              </a:cxn>
              <a:cxn ang="0">
                <a:pos x="csX1" y="csY1"/>
              </a:cxn>
              <a:cxn ang="0">
                <a:pos x="csX2" y="csY2"/>
              </a:cxn>
            </a:cxnLst>
            <a:rect l="l" t="t" r="r" b="b"/>
            <a:pathLst>
              <a:path w="335280" h="530639">
                <a:moveTo>
                  <a:pt x="335280" y="0"/>
                </a:moveTo>
                <a:cubicBezTo>
                  <a:pt x="266700" y="197273"/>
                  <a:pt x="198120" y="394547"/>
                  <a:pt x="142240" y="477520"/>
                </a:cubicBezTo>
                <a:cubicBezTo>
                  <a:pt x="86360" y="560493"/>
                  <a:pt x="43180" y="529166"/>
                  <a:pt x="0" y="49784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60" name="Freeform: Shape 59">
            <a:extLst>
              <a:ext uri="{FF2B5EF4-FFF2-40B4-BE49-F238E27FC236}">
                <a16:creationId xmlns:a16="http://schemas.microsoft.com/office/drawing/2014/main" id="{BA7821BB-2B57-9FF8-A37F-306F0FE8A361}"/>
              </a:ext>
            </a:extLst>
          </p:cNvPr>
          <p:cNvSpPr/>
          <p:nvPr/>
        </p:nvSpPr>
        <p:spPr>
          <a:xfrm>
            <a:off x="9461253" y="1745587"/>
            <a:ext cx="722237" cy="338554"/>
          </a:xfrm>
          <a:custGeom>
            <a:avLst/>
            <a:gdLst>
              <a:gd name="csX0" fmla="*/ 335280 w 335280"/>
              <a:gd name="csY0" fmla="*/ 0 h 530639"/>
              <a:gd name="csX1" fmla="*/ 142240 w 335280"/>
              <a:gd name="csY1" fmla="*/ 477520 h 530639"/>
              <a:gd name="csX2" fmla="*/ 0 w 335280"/>
              <a:gd name="csY2" fmla="*/ 497840 h 530639"/>
            </a:gdLst>
            <a:ahLst/>
            <a:cxnLst>
              <a:cxn ang="0">
                <a:pos x="csX0" y="csY0"/>
              </a:cxn>
              <a:cxn ang="0">
                <a:pos x="csX1" y="csY1"/>
              </a:cxn>
              <a:cxn ang="0">
                <a:pos x="csX2" y="csY2"/>
              </a:cxn>
            </a:cxnLst>
            <a:rect l="l" t="t" r="r" b="b"/>
            <a:pathLst>
              <a:path w="335280" h="530639">
                <a:moveTo>
                  <a:pt x="335280" y="0"/>
                </a:moveTo>
                <a:cubicBezTo>
                  <a:pt x="266700" y="197273"/>
                  <a:pt x="198120" y="394547"/>
                  <a:pt x="142240" y="477520"/>
                </a:cubicBezTo>
                <a:cubicBezTo>
                  <a:pt x="86360" y="560493"/>
                  <a:pt x="43180" y="529166"/>
                  <a:pt x="0" y="49784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 name="TextBox 2">
            <a:extLst>
              <a:ext uri="{FF2B5EF4-FFF2-40B4-BE49-F238E27FC236}">
                <a16:creationId xmlns:a16="http://schemas.microsoft.com/office/drawing/2014/main" id="{286A1078-BEB2-7A9B-41B3-4F4E8AEEB486}"/>
              </a:ext>
            </a:extLst>
          </p:cNvPr>
          <p:cNvSpPr txBox="1"/>
          <p:nvPr/>
        </p:nvSpPr>
        <p:spPr>
          <a:xfrm>
            <a:off x="711418" y="683855"/>
            <a:ext cx="10354685"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ea typeface="Aptos" panose="020B0004020202020204" pitchFamily="34" charset="0"/>
                <a:cs typeface="Arial" panose="020B0604020202020204" pitchFamily="34" charset="0"/>
              </a:rPr>
              <a:t>CO</a:t>
            </a:r>
            <a:r>
              <a:rPr lang="en-US" sz="2000" baseline="-25000" dirty="0">
                <a:ea typeface="Aptos" panose="020B0004020202020204" pitchFamily="34" charset="0"/>
                <a:cs typeface="Arial" panose="020B0604020202020204" pitchFamily="34" charset="0"/>
              </a:rPr>
              <a:t>2</a:t>
            </a:r>
            <a:r>
              <a:rPr lang="en-US" sz="2000" dirty="0"/>
              <a:t> </a:t>
            </a:r>
            <a:r>
              <a:rPr lang="en-US" sz="2000" dirty="0" err="1"/>
              <a:t>electrolyzers</a:t>
            </a:r>
            <a:r>
              <a:rPr lang="en-US" sz="2000" dirty="0"/>
              <a:t> operate through coupled mass transport, charge transfer, and electrochemical reaction mechanisms to convert CO</a:t>
            </a:r>
            <a:r>
              <a:rPr lang="en-US" sz="2000" baseline="-25000" dirty="0"/>
              <a:t>2</a:t>
            </a:r>
            <a:r>
              <a:rPr lang="en-US" sz="2000" dirty="0"/>
              <a:t> into value-added products such as CO.</a:t>
            </a:r>
          </a:p>
        </p:txBody>
      </p:sp>
      <p:sp>
        <p:nvSpPr>
          <p:cNvPr id="4" name="Freeform: Shape 3">
            <a:extLst>
              <a:ext uri="{FF2B5EF4-FFF2-40B4-BE49-F238E27FC236}">
                <a16:creationId xmlns:a16="http://schemas.microsoft.com/office/drawing/2014/main" id="{E8328886-3E82-2306-FB2E-089054DB0EAD}"/>
              </a:ext>
            </a:extLst>
          </p:cNvPr>
          <p:cNvSpPr/>
          <p:nvPr/>
        </p:nvSpPr>
        <p:spPr>
          <a:xfrm>
            <a:off x="8169365" y="2391078"/>
            <a:ext cx="775222" cy="688030"/>
          </a:xfrm>
          <a:custGeom>
            <a:avLst/>
            <a:gdLst>
              <a:gd name="csX0" fmla="*/ 335280 w 335280"/>
              <a:gd name="csY0" fmla="*/ 0 h 530639"/>
              <a:gd name="csX1" fmla="*/ 142240 w 335280"/>
              <a:gd name="csY1" fmla="*/ 477520 h 530639"/>
              <a:gd name="csX2" fmla="*/ 0 w 335280"/>
              <a:gd name="csY2" fmla="*/ 497840 h 530639"/>
            </a:gdLst>
            <a:ahLst/>
            <a:cxnLst>
              <a:cxn ang="0">
                <a:pos x="csX0" y="csY0"/>
              </a:cxn>
              <a:cxn ang="0">
                <a:pos x="csX1" y="csY1"/>
              </a:cxn>
              <a:cxn ang="0">
                <a:pos x="csX2" y="csY2"/>
              </a:cxn>
            </a:cxnLst>
            <a:rect l="l" t="t" r="r" b="b"/>
            <a:pathLst>
              <a:path w="335280" h="530639">
                <a:moveTo>
                  <a:pt x="335280" y="0"/>
                </a:moveTo>
                <a:cubicBezTo>
                  <a:pt x="266700" y="197273"/>
                  <a:pt x="198120" y="394547"/>
                  <a:pt x="142240" y="477520"/>
                </a:cubicBezTo>
                <a:cubicBezTo>
                  <a:pt x="86360" y="560493"/>
                  <a:pt x="43180" y="529166"/>
                  <a:pt x="0" y="497840"/>
                </a:cubicBez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6" name="TextBox 25">
            <a:extLst>
              <a:ext uri="{FF2B5EF4-FFF2-40B4-BE49-F238E27FC236}">
                <a16:creationId xmlns:a16="http://schemas.microsoft.com/office/drawing/2014/main" id="{21B8956B-A6F9-EC14-AF9E-318C105FDDA3}"/>
              </a:ext>
            </a:extLst>
          </p:cNvPr>
          <p:cNvSpPr txBox="1"/>
          <p:nvPr/>
        </p:nvSpPr>
        <p:spPr>
          <a:xfrm>
            <a:off x="6330967" y="2831852"/>
            <a:ext cx="1872951" cy="307777"/>
          </a:xfrm>
          <a:prstGeom prst="rect">
            <a:avLst/>
          </a:prstGeom>
          <a:noFill/>
        </p:spPr>
        <p:txBody>
          <a:bodyPr wrap="square">
            <a:spAutoFit/>
          </a:bodyPr>
          <a:lstStyle/>
          <a:p>
            <a:r>
              <a:rPr lang="en-US" sz="1400" b="1" dirty="0"/>
              <a:t>Hydrophilic KHCO</a:t>
            </a:r>
            <a:r>
              <a:rPr lang="en-US" sz="1400" b="1" baseline="-25000" dirty="0"/>
              <a:t>3</a:t>
            </a:r>
            <a:r>
              <a:rPr lang="en-US" sz="1400" b="1" dirty="0"/>
              <a:t> salt</a:t>
            </a:r>
            <a:endParaRPr lang="en-CA" sz="1400" b="1" dirty="0"/>
          </a:p>
        </p:txBody>
      </p:sp>
      <p:sp>
        <p:nvSpPr>
          <p:cNvPr id="16" name="Rectangle 15">
            <a:extLst>
              <a:ext uri="{FF2B5EF4-FFF2-40B4-BE49-F238E27FC236}">
                <a16:creationId xmlns:a16="http://schemas.microsoft.com/office/drawing/2014/main" id="{21C9FD91-2238-A1D2-136E-0D62F304F054}"/>
              </a:ext>
            </a:extLst>
          </p:cNvPr>
          <p:cNvSpPr/>
          <p:nvPr/>
        </p:nvSpPr>
        <p:spPr>
          <a:xfrm>
            <a:off x="7744711" y="6084383"/>
            <a:ext cx="3192660" cy="3472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grpSp>
        <p:nvGrpSpPr>
          <p:cNvPr id="22" name="Group 21">
            <a:extLst>
              <a:ext uri="{FF2B5EF4-FFF2-40B4-BE49-F238E27FC236}">
                <a16:creationId xmlns:a16="http://schemas.microsoft.com/office/drawing/2014/main" id="{806EC5A6-736A-CF6F-16F9-304C483F54D9}"/>
              </a:ext>
            </a:extLst>
          </p:cNvPr>
          <p:cNvGrpSpPr/>
          <p:nvPr/>
        </p:nvGrpSpPr>
        <p:grpSpPr>
          <a:xfrm>
            <a:off x="8271067" y="6174145"/>
            <a:ext cx="219990" cy="138953"/>
            <a:chOff x="8154659" y="2171885"/>
            <a:chExt cx="219990" cy="138953"/>
          </a:xfrm>
        </p:grpSpPr>
        <p:grpSp>
          <p:nvGrpSpPr>
            <p:cNvPr id="23" name="Group 22">
              <a:extLst>
                <a:ext uri="{FF2B5EF4-FFF2-40B4-BE49-F238E27FC236}">
                  <a16:creationId xmlns:a16="http://schemas.microsoft.com/office/drawing/2014/main" id="{8227CCE8-0EA7-9CEB-0ECA-32A04CCBAEBB}"/>
                </a:ext>
              </a:extLst>
            </p:cNvPr>
            <p:cNvGrpSpPr/>
            <p:nvPr/>
          </p:nvGrpSpPr>
          <p:grpSpPr>
            <a:xfrm rot="9496121">
              <a:off x="8213072" y="2171885"/>
              <a:ext cx="161577" cy="138953"/>
              <a:chOff x="2002547" y="2643281"/>
              <a:chExt cx="584749" cy="492522"/>
            </a:xfrm>
          </p:grpSpPr>
          <p:sp>
            <p:nvSpPr>
              <p:cNvPr id="25" name="Oval 24">
                <a:extLst>
                  <a:ext uri="{FF2B5EF4-FFF2-40B4-BE49-F238E27FC236}">
                    <a16:creationId xmlns:a16="http://schemas.microsoft.com/office/drawing/2014/main" id="{9590F084-D28D-3BD6-AFE7-530F031E1788}"/>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Oval 26">
                <a:extLst>
                  <a:ext uri="{FF2B5EF4-FFF2-40B4-BE49-F238E27FC236}">
                    <a16:creationId xmlns:a16="http://schemas.microsoft.com/office/drawing/2014/main" id="{3CAF77FF-DF14-64DD-B1BB-9C20B3642253}"/>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24" name="Oval 23">
              <a:extLst>
                <a:ext uri="{FF2B5EF4-FFF2-40B4-BE49-F238E27FC236}">
                  <a16:creationId xmlns:a16="http://schemas.microsoft.com/office/drawing/2014/main" id="{386DFB7C-B517-63C5-0D25-88A5225C78F6}"/>
                </a:ext>
              </a:extLst>
            </p:cNvPr>
            <p:cNvSpPr/>
            <p:nvPr/>
          </p:nvSpPr>
          <p:spPr>
            <a:xfrm rot="9496121">
              <a:off x="8154659" y="2200520"/>
              <a:ext cx="80323" cy="815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28" name="TextBox 27">
            <a:extLst>
              <a:ext uri="{FF2B5EF4-FFF2-40B4-BE49-F238E27FC236}">
                <a16:creationId xmlns:a16="http://schemas.microsoft.com/office/drawing/2014/main" id="{D2F800E2-3518-6D9C-36D9-52AAD1263A10}"/>
              </a:ext>
            </a:extLst>
          </p:cNvPr>
          <p:cNvSpPr txBox="1"/>
          <p:nvPr/>
        </p:nvSpPr>
        <p:spPr>
          <a:xfrm>
            <a:off x="7752446" y="6093714"/>
            <a:ext cx="669682"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H</a:t>
            </a:r>
            <a:r>
              <a:rPr lang="en-CA" sz="1600" b="1" baseline="-25000" dirty="0">
                <a:latin typeface="Arial" panose="020B0604020202020204" pitchFamily="34" charset="0"/>
                <a:cs typeface="Arial" panose="020B0604020202020204" pitchFamily="34" charset="0"/>
              </a:rPr>
              <a:t>2</a:t>
            </a:r>
            <a:r>
              <a:rPr lang="en-CA" sz="1600" b="1" dirty="0">
                <a:latin typeface="Arial" panose="020B0604020202020204" pitchFamily="34" charset="0"/>
                <a:cs typeface="Arial" panose="020B0604020202020204" pitchFamily="34" charset="0"/>
              </a:rPr>
              <a:t>O</a:t>
            </a:r>
          </a:p>
        </p:txBody>
      </p:sp>
      <p:sp>
        <p:nvSpPr>
          <p:cNvPr id="29" name="Oval 28">
            <a:extLst>
              <a:ext uri="{FF2B5EF4-FFF2-40B4-BE49-F238E27FC236}">
                <a16:creationId xmlns:a16="http://schemas.microsoft.com/office/drawing/2014/main" id="{4E2A1A40-FCB1-522E-7D7F-2C2207019C70}"/>
              </a:ext>
            </a:extLst>
          </p:cNvPr>
          <p:cNvSpPr/>
          <p:nvPr/>
        </p:nvSpPr>
        <p:spPr>
          <a:xfrm rot="9496121">
            <a:off x="9023892" y="6205890"/>
            <a:ext cx="139189" cy="1412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TextBox 29">
            <a:extLst>
              <a:ext uri="{FF2B5EF4-FFF2-40B4-BE49-F238E27FC236}">
                <a16:creationId xmlns:a16="http://schemas.microsoft.com/office/drawing/2014/main" id="{D96A1F33-B8F6-1A22-383B-E56204F8BBB3}"/>
              </a:ext>
            </a:extLst>
          </p:cNvPr>
          <p:cNvSpPr txBox="1"/>
          <p:nvPr/>
        </p:nvSpPr>
        <p:spPr>
          <a:xfrm>
            <a:off x="8638559" y="6087422"/>
            <a:ext cx="532344" cy="338554"/>
          </a:xfrm>
          <a:prstGeom prst="rect">
            <a:avLst/>
          </a:prstGeom>
          <a:noFill/>
        </p:spPr>
        <p:txBody>
          <a:bodyPr wrap="square">
            <a:spAutoFit/>
          </a:bodyPr>
          <a:lstStyle/>
          <a:p>
            <a:r>
              <a:rPr lang="en-CA" sz="1600" b="1" dirty="0">
                <a:latin typeface="Arial" panose="020B0604020202020204" pitchFamily="34" charset="0"/>
                <a:cs typeface="Arial" panose="020B0604020202020204" pitchFamily="34" charset="0"/>
              </a:rPr>
              <a:t>K</a:t>
            </a:r>
            <a:r>
              <a:rPr lang="en-CA" sz="1600" b="1" baseline="30000" dirty="0">
                <a:latin typeface="Arial" panose="020B0604020202020204" pitchFamily="34" charset="0"/>
                <a:cs typeface="Arial" panose="020B0604020202020204" pitchFamily="34" charset="0"/>
              </a:rPr>
              <a:t>+</a:t>
            </a:r>
          </a:p>
        </p:txBody>
      </p:sp>
      <p:grpSp>
        <p:nvGrpSpPr>
          <p:cNvPr id="31" name="Group 30">
            <a:extLst>
              <a:ext uri="{FF2B5EF4-FFF2-40B4-BE49-F238E27FC236}">
                <a16:creationId xmlns:a16="http://schemas.microsoft.com/office/drawing/2014/main" id="{D4CAD0BC-CC07-4F92-56B1-0AFB55F765E2}"/>
              </a:ext>
            </a:extLst>
          </p:cNvPr>
          <p:cNvGrpSpPr/>
          <p:nvPr/>
        </p:nvGrpSpPr>
        <p:grpSpPr>
          <a:xfrm rot="19663160">
            <a:off x="9812362" y="6169281"/>
            <a:ext cx="234885" cy="173401"/>
            <a:chOff x="2002547" y="2716275"/>
            <a:chExt cx="641230" cy="463634"/>
          </a:xfrm>
        </p:grpSpPr>
        <p:sp>
          <p:nvSpPr>
            <p:cNvPr id="32" name="Oval 31">
              <a:extLst>
                <a:ext uri="{FF2B5EF4-FFF2-40B4-BE49-F238E27FC236}">
                  <a16:creationId xmlns:a16="http://schemas.microsoft.com/office/drawing/2014/main" id="{1FD219AB-98E6-5263-3DF9-8BD34109F049}"/>
                </a:ext>
              </a:extLst>
            </p:cNvPr>
            <p:cNvSpPr/>
            <p:nvPr/>
          </p:nvSpPr>
          <p:spPr>
            <a:xfrm>
              <a:off x="2204757" y="2716275"/>
              <a:ext cx="301952" cy="3001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3" name="Oval 32">
              <a:extLst>
                <a:ext uri="{FF2B5EF4-FFF2-40B4-BE49-F238E27FC236}">
                  <a16:creationId xmlns:a16="http://schemas.microsoft.com/office/drawing/2014/main" id="{E572A887-B240-A3A0-A332-03111F58F216}"/>
                </a:ext>
              </a:extLst>
            </p:cNvPr>
            <p:cNvSpPr/>
            <p:nvPr/>
          </p:nvSpPr>
          <p:spPr>
            <a:xfrm>
              <a:off x="2002547" y="2846858"/>
              <a:ext cx="290691" cy="2889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4" name="Oval 33">
              <a:extLst>
                <a:ext uri="{FF2B5EF4-FFF2-40B4-BE49-F238E27FC236}">
                  <a16:creationId xmlns:a16="http://schemas.microsoft.com/office/drawing/2014/main" id="{6EA486FA-6F1D-5E96-0E2D-10AD5BD9A2A3}"/>
                </a:ext>
              </a:extLst>
            </p:cNvPr>
            <p:cNvSpPr/>
            <p:nvPr/>
          </p:nvSpPr>
          <p:spPr>
            <a:xfrm>
              <a:off x="2353086" y="2890963"/>
              <a:ext cx="290691" cy="2889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35" name="TextBox 34">
            <a:extLst>
              <a:ext uri="{FF2B5EF4-FFF2-40B4-BE49-F238E27FC236}">
                <a16:creationId xmlns:a16="http://schemas.microsoft.com/office/drawing/2014/main" id="{24236788-5E80-DFE8-C5EC-29DB4AE93D83}"/>
              </a:ext>
            </a:extLst>
          </p:cNvPr>
          <p:cNvSpPr txBox="1"/>
          <p:nvPr/>
        </p:nvSpPr>
        <p:spPr>
          <a:xfrm>
            <a:off x="9294371" y="6081529"/>
            <a:ext cx="633087"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CO</a:t>
            </a:r>
            <a:r>
              <a:rPr lang="en-CA" sz="1600" b="1" baseline="-25000" dirty="0">
                <a:latin typeface="Arial" panose="020B0604020202020204" pitchFamily="34" charset="0"/>
                <a:cs typeface="Arial" panose="020B0604020202020204" pitchFamily="34" charset="0"/>
              </a:rPr>
              <a:t>2</a:t>
            </a:r>
            <a:endParaRPr lang="en-CA" sz="1600" b="1" dirty="0">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8A6E9E6A-AA4A-724E-7E94-E61E1B4E20F0}"/>
              </a:ext>
            </a:extLst>
          </p:cNvPr>
          <p:cNvGrpSpPr/>
          <p:nvPr/>
        </p:nvGrpSpPr>
        <p:grpSpPr>
          <a:xfrm rot="9496121">
            <a:off x="10691080" y="6210117"/>
            <a:ext cx="161577" cy="138953"/>
            <a:chOff x="2002547" y="2643281"/>
            <a:chExt cx="584749" cy="492522"/>
          </a:xfrm>
        </p:grpSpPr>
        <p:sp>
          <p:nvSpPr>
            <p:cNvPr id="38" name="Oval 37">
              <a:extLst>
                <a:ext uri="{FF2B5EF4-FFF2-40B4-BE49-F238E27FC236}">
                  <a16:creationId xmlns:a16="http://schemas.microsoft.com/office/drawing/2014/main" id="{81824F79-28C7-9A71-80C7-1A32881D285D}"/>
                </a:ext>
              </a:extLst>
            </p:cNvPr>
            <p:cNvSpPr/>
            <p:nvPr/>
          </p:nvSpPr>
          <p:spPr>
            <a:xfrm>
              <a:off x="2167187" y="2643281"/>
              <a:ext cx="420109" cy="4175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Oval 57">
              <a:extLst>
                <a:ext uri="{FF2B5EF4-FFF2-40B4-BE49-F238E27FC236}">
                  <a16:creationId xmlns:a16="http://schemas.microsoft.com/office/drawing/2014/main" id="{4690161C-D8D7-CA94-E2D7-7AAD416CDD15}"/>
                </a:ext>
              </a:extLst>
            </p:cNvPr>
            <p:cNvSpPr/>
            <p:nvPr/>
          </p:nvSpPr>
          <p:spPr>
            <a:xfrm>
              <a:off x="2002547" y="2846858"/>
              <a:ext cx="290691" cy="2889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61" name="TextBox 60">
            <a:extLst>
              <a:ext uri="{FF2B5EF4-FFF2-40B4-BE49-F238E27FC236}">
                <a16:creationId xmlns:a16="http://schemas.microsoft.com/office/drawing/2014/main" id="{299298C2-CB42-A9AF-CAC6-3FD278A65FAF}"/>
              </a:ext>
            </a:extLst>
          </p:cNvPr>
          <p:cNvSpPr txBox="1"/>
          <p:nvPr/>
        </p:nvSpPr>
        <p:spPr>
          <a:xfrm>
            <a:off x="10216273" y="6090263"/>
            <a:ext cx="633087"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OH</a:t>
            </a:r>
            <a:r>
              <a:rPr lang="en-CA" sz="1600" b="1" baseline="30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49906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65396</TotalTime>
  <Words>1678</Words>
  <Application>Microsoft Macintosh PowerPoint</Application>
  <PresentationFormat>Widescreen</PresentationFormat>
  <Paragraphs>275</Paragraphs>
  <Slides>16</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Aptos</vt:lpstr>
      <vt:lpstr>Arial</vt:lpstr>
      <vt:lpstr>Calibri</vt:lpstr>
      <vt:lpstr>Calibri Light</vt:lpstr>
      <vt:lpstr>Cambria Math</vt:lpstr>
      <vt:lpstr>Office Theme</vt:lpstr>
      <vt:lpstr>PowerPoint Presentation</vt:lpstr>
      <vt:lpstr>Electrochemical CO2 Conversion for Carbon Emission Reduction</vt:lpstr>
      <vt:lpstr>How CO2 Electrolyzers Operate</vt:lpstr>
      <vt:lpstr>How CO2 Electrolyzers Operate</vt:lpstr>
      <vt:lpstr>How CO2 Electrolyzers Operate</vt:lpstr>
      <vt:lpstr>How CO2 Electrolyzers Operate</vt:lpstr>
      <vt:lpstr>How CO2 Electrolyzers Operate</vt:lpstr>
      <vt:lpstr>How CO2 Electrolyzers Operate</vt:lpstr>
      <vt:lpstr>How CO2 Electrolyzers Operate</vt:lpstr>
      <vt:lpstr>How CO2 Electrolyzers Operate</vt:lpstr>
      <vt:lpstr>Scaling and Heating Effects Drive CO2 Electrolyzers to Higher Temperatures</vt:lpstr>
      <vt:lpstr>Operando X-ray Radiography Enables Direct Visualization of Multiphase Transport</vt:lpstr>
      <vt:lpstr>How Temperature Affects Anolyte Saturation in the Cathode GDE During CO2 Electrolysis</vt:lpstr>
      <vt:lpstr>Spatial Distribution of Salt Precipitation in the Cathode GDE</vt:lpstr>
      <vt:lpstr>Reduced salt precipitation at elevated temperatures lowers flooding but does not necessarily improve CO2 electrolysis performance</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K. Lee</dc:creator>
  <cp:lastModifiedBy>Mahtab Masouminia</cp:lastModifiedBy>
  <cp:revision>575</cp:revision>
  <dcterms:created xsi:type="dcterms:W3CDTF">2016-09-18T19:27:02Z</dcterms:created>
  <dcterms:modified xsi:type="dcterms:W3CDTF">2026-05-16T01:02:38Z</dcterms:modified>
</cp:coreProperties>
</file>