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1167" r:id="rId2"/>
    <p:sldId id="1258" r:id="rId3"/>
    <p:sldId id="1156" r:id="rId4"/>
    <p:sldId id="1161" r:id="rId5"/>
    <p:sldId id="1292" r:id="rId6"/>
    <p:sldId id="1298" r:id="rId7"/>
    <p:sldId id="1287" r:id="rId8"/>
    <p:sldId id="1297" r:id="rId9"/>
    <p:sldId id="1129" r:id="rId10"/>
    <p:sldId id="1289" r:id="rId11"/>
    <p:sldId id="1171" r:id="rId12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74E"/>
    <a:srgbClr val="0000FF"/>
    <a:srgbClr val="58CC8D"/>
    <a:srgbClr val="1079C4"/>
    <a:srgbClr val="4C94DB"/>
    <a:srgbClr val="FF8001"/>
    <a:srgbClr val="FFFEFE"/>
    <a:srgbClr val="008000"/>
    <a:srgbClr val="FF0000"/>
    <a:srgbClr val="B71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40EA0C-BACE-4FA8-B5D0-28E1280D029A}" v="19" dt="2026-05-18T08:09:59.4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14" autoAdjust="0"/>
    <p:restoredTop sz="96247" autoAdjust="0"/>
  </p:normalViewPr>
  <p:slideViewPr>
    <p:cSldViewPr snapToGrid="0">
      <p:cViewPr varScale="1">
        <p:scale>
          <a:sx n="80" d="100"/>
          <a:sy n="80" d="100"/>
        </p:scale>
        <p:origin x="63" y="22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xime van Der Heijden" userId="4033ba02-3816-4656-99e0-8a09773e79d3" providerId="ADAL" clId="{D55CC2B0-A20C-4424-AB11-77A52083DC93}"/>
    <pc:docChg chg="undo custSel delSld modSld">
      <pc:chgData name="Maxime van Der Heijden" userId="4033ba02-3816-4656-99e0-8a09773e79d3" providerId="ADAL" clId="{D55CC2B0-A20C-4424-AB11-77A52083DC93}" dt="2026-05-18T08:09:59.462" v="179" actId="20577"/>
      <pc:docMkLst>
        <pc:docMk/>
      </pc:docMkLst>
      <pc:sldChg chg="modSp modAnim">
        <pc:chgData name="Maxime van Der Heijden" userId="4033ba02-3816-4656-99e0-8a09773e79d3" providerId="ADAL" clId="{D55CC2B0-A20C-4424-AB11-77A52083DC93}" dt="2026-05-18T08:09:59.462" v="179" actId="20577"/>
        <pc:sldMkLst>
          <pc:docMk/>
          <pc:sldMk cId="2500637122" sldId="1129"/>
        </pc:sldMkLst>
        <pc:spChg chg="mod">
          <ac:chgData name="Maxime van Der Heijden" userId="4033ba02-3816-4656-99e0-8a09773e79d3" providerId="ADAL" clId="{D55CC2B0-A20C-4424-AB11-77A52083DC93}" dt="2026-05-18T08:09:59.462" v="179" actId="20577"/>
          <ac:spMkLst>
            <pc:docMk/>
            <pc:sldMk cId="2500637122" sldId="1129"/>
            <ac:spMk id="4" creationId="{E94BC6E5-4035-7ADB-8E33-B57BE2063C69}"/>
          </ac:spMkLst>
        </pc:spChg>
      </pc:sldChg>
      <pc:sldChg chg="delSp modSp mod">
        <pc:chgData name="Maxime van Der Heijden" userId="4033ba02-3816-4656-99e0-8a09773e79d3" providerId="ADAL" clId="{D55CC2B0-A20C-4424-AB11-77A52083DC93}" dt="2026-05-14T20:28:26.677" v="6" actId="14100"/>
        <pc:sldMkLst>
          <pc:docMk/>
          <pc:sldMk cId="2790828322" sldId="1156"/>
        </pc:sldMkLst>
        <pc:spChg chg="mod">
          <ac:chgData name="Maxime van Der Heijden" userId="4033ba02-3816-4656-99e0-8a09773e79d3" providerId="ADAL" clId="{D55CC2B0-A20C-4424-AB11-77A52083DC93}" dt="2026-05-14T20:28:18.769" v="2" actId="1076"/>
          <ac:spMkLst>
            <pc:docMk/>
            <pc:sldMk cId="2790828322" sldId="1156"/>
            <ac:spMk id="23" creationId="{412C4420-2B2F-496C-A3BB-7D238234CE2E}"/>
          </ac:spMkLst>
        </pc:spChg>
        <pc:grpChg chg="mod">
          <ac:chgData name="Maxime van Der Heijden" userId="4033ba02-3816-4656-99e0-8a09773e79d3" providerId="ADAL" clId="{D55CC2B0-A20C-4424-AB11-77A52083DC93}" dt="2026-05-14T20:28:26.677" v="6" actId="14100"/>
          <ac:grpSpMkLst>
            <pc:docMk/>
            <pc:sldMk cId="2790828322" sldId="1156"/>
            <ac:grpSpMk id="100" creationId="{F471253C-685D-0763-DE41-F2E7E1332A92}"/>
          </ac:grpSpMkLst>
        </pc:grpChg>
      </pc:sldChg>
      <pc:sldChg chg="delSp modSp mod">
        <pc:chgData name="Maxime van Der Heijden" userId="4033ba02-3816-4656-99e0-8a09773e79d3" providerId="ADAL" clId="{D55CC2B0-A20C-4424-AB11-77A52083DC93}" dt="2026-05-14T20:29:22.125" v="66" actId="1035"/>
        <pc:sldMkLst>
          <pc:docMk/>
          <pc:sldMk cId="3316894729" sldId="1161"/>
        </pc:sldMkLst>
        <pc:spChg chg="mod">
          <ac:chgData name="Maxime van Der Heijden" userId="4033ba02-3816-4656-99e0-8a09773e79d3" providerId="ADAL" clId="{D55CC2B0-A20C-4424-AB11-77A52083DC93}" dt="2026-05-14T20:28:47.182" v="32" actId="1035"/>
          <ac:spMkLst>
            <pc:docMk/>
            <pc:sldMk cId="3316894729" sldId="1161"/>
            <ac:spMk id="5" creationId="{42A730AD-50BF-1352-08F9-02623D40A808}"/>
          </ac:spMkLst>
        </pc:spChg>
        <pc:spChg chg="mod">
          <ac:chgData name="Maxime van Der Heijden" userId="4033ba02-3816-4656-99e0-8a09773e79d3" providerId="ADAL" clId="{D55CC2B0-A20C-4424-AB11-77A52083DC93}" dt="2026-05-14T20:29:16.501" v="51" actId="1035"/>
          <ac:spMkLst>
            <pc:docMk/>
            <pc:sldMk cId="3316894729" sldId="1161"/>
            <ac:spMk id="35" creationId="{9DD6EE2A-09F5-D183-DC0F-BEF78980E112}"/>
          </ac:spMkLst>
        </pc:spChg>
        <pc:spChg chg="mod">
          <ac:chgData name="Maxime van Der Heijden" userId="4033ba02-3816-4656-99e0-8a09773e79d3" providerId="ADAL" clId="{D55CC2B0-A20C-4424-AB11-77A52083DC93}" dt="2026-05-14T20:28:47.182" v="32" actId="1035"/>
          <ac:spMkLst>
            <pc:docMk/>
            <pc:sldMk cId="3316894729" sldId="1161"/>
            <ac:spMk id="302" creationId="{27103D8C-FCFC-E103-07BE-BB67C14BBC9F}"/>
          </ac:spMkLst>
        </pc:spChg>
        <pc:spChg chg="mod">
          <ac:chgData name="Maxime van Der Heijden" userId="4033ba02-3816-4656-99e0-8a09773e79d3" providerId="ADAL" clId="{D55CC2B0-A20C-4424-AB11-77A52083DC93}" dt="2026-05-14T20:29:16.501" v="51" actId="1035"/>
          <ac:spMkLst>
            <pc:docMk/>
            <pc:sldMk cId="3316894729" sldId="1161"/>
            <ac:spMk id="303" creationId="{0B2D7F4D-0D81-E412-73B9-08DE42189CB7}"/>
          </ac:spMkLst>
        </pc:spChg>
        <pc:spChg chg="mod">
          <ac:chgData name="Maxime van Der Heijden" userId="4033ba02-3816-4656-99e0-8a09773e79d3" providerId="ADAL" clId="{D55CC2B0-A20C-4424-AB11-77A52083DC93}" dt="2026-05-14T20:28:47.182" v="32" actId="1035"/>
          <ac:spMkLst>
            <pc:docMk/>
            <pc:sldMk cId="3316894729" sldId="1161"/>
            <ac:spMk id="304" creationId="{F73B916B-FA46-AED8-5D4D-C48CA268C591}"/>
          </ac:spMkLst>
        </pc:spChg>
        <pc:grpChg chg="mod">
          <ac:chgData name="Maxime van Der Heijden" userId="4033ba02-3816-4656-99e0-8a09773e79d3" providerId="ADAL" clId="{D55CC2B0-A20C-4424-AB11-77A52083DC93}" dt="2026-05-14T20:29:16.501" v="51" actId="1035"/>
          <ac:grpSpMkLst>
            <pc:docMk/>
            <pc:sldMk cId="3316894729" sldId="1161"/>
            <ac:grpSpMk id="36" creationId="{59AA93E0-5D66-1C2E-E3F1-3B1A319AF3F9}"/>
          </ac:grpSpMkLst>
        </pc:grpChg>
        <pc:grpChg chg="mod">
          <ac:chgData name="Maxime van Der Heijden" userId="4033ba02-3816-4656-99e0-8a09773e79d3" providerId="ADAL" clId="{D55CC2B0-A20C-4424-AB11-77A52083DC93}" dt="2026-05-14T20:29:22.125" v="66" actId="1035"/>
          <ac:grpSpMkLst>
            <pc:docMk/>
            <pc:sldMk cId="3316894729" sldId="1161"/>
            <ac:grpSpMk id="283" creationId="{2B2D9881-D778-0C5C-83D1-26F6C9EA84E2}"/>
          </ac:grpSpMkLst>
        </pc:grpChg>
        <pc:grpChg chg="mod">
          <ac:chgData name="Maxime van Der Heijden" userId="4033ba02-3816-4656-99e0-8a09773e79d3" providerId="ADAL" clId="{D55CC2B0-A20C-4424-AB11-77A52083DC93}" dt="2026-05-14T20:28:47.182" v="32" actId="1035"/>
          <ac:grpSpMkLst>
            <pc:docMk/>
            <pc:sldMk cId="3316894729" sldId="1161"/>
            <ac:grpSpMk id="299" creationId="{181AFD2E-C628-746D-A97E-4B1760520463}"/>
          </ac:grpSpMkLst>
        </pc:grpChg>
        <pc:picChg chg="mod">
          <ac:chgData name="Maxime van Der Heijden" userId="4033ba02-3816-4656-99e0-8a09773e79d3" providerId="ADAL" clId="{D55CC2B0-A20C-4424-AB11-77A52083DC93}" dt="2026-05-14T20:28:47.182" v="32" actId="1035"/>
          <ac:picMkLst>
            <pc:docMk/>
            <pc:sldMk cId="3316894729" sldId="1161"/>
            <ac:picMk id="6" creationId="{97E0EE93-E3EA-DC9B-7E1A-AFFE8C593A23}"/>
          </ac:picMkLst>
        </pc:picChg>
        <pc:picChg chg="mod">
          <ac:chgData name="Maxime van Der Heijden" userId="4033ba02-3816-4656-99e0-8a09773e79d3" providerId="ADAL" clId="{D55CC2B0-A20C-4424-AB11-77A52083DC93}" dt="2026-05-14T20:29:16.501" v="51" actId="1035"/>
          <ac:picMkLst>
            <pc:docMk/>
            <pc:sldMk cId="3316894729" sldId="1161"/>
            <ac:picMk id="34" creationId="{2DF2E331-D609-8847-0597-352AFCB8FE5D}"/>
          </ac:picMkLst>
        </pc:picChg>
        <pc:picChg chg="mod">
          <ac:chgData name="Maxime van Der Heijden" userId="4033ba02-3816-4656-99e0-8a09773e79d3" providerId="ADAL" clId="{D55CC2B0-A20C-4424-AB11-77A52083DC93}" dt="2026-05-14T20:29:16.501" v="51" actId="1035"/>
          <ac:picMkLst>
            <pc:docMk/>
            <pc:sldMk cId="3316894729" sldId="1161"/>
            <ac:picMk id="274" creationId="{C0AD6274-6DD6-1181-F093-851027212389}"/>
          </ac:picMkLst>
        </pc:picChg>
        <pc:picChg chg="mod">
          <ac:chgData name="Maxime van Der Heijden" userId="4033ba02-3816-4656-99e0-8a09773e79d3" providerId="ADAL" clId="{D55CC2B0-A20C-4424-AB11-77A52083DC93}" dt="2026-05-14T20:29:16.501" v="51" actId="1035"/>
          <ac:picMkLst>
            <pc:docMk/>
            <pc:sldMk cId="3316894729" sldId="1161"/>
            <ac:picMk id="275" creationId="{C3497D1E-F182-50B0-E627-A131B701DD47}"/>
          </ac:picMkLst>
        </pc:picChg>
        <pc:picChg chg="mod">
          <ac:chgData name="Maxime van Der Heijden" userId="4033ba02-3816-4656-99e0-8a09773e79d3" providerId="ADAL" clId="{D55CC2B0-A20C-4424-AB11-77A52083DC93}" dt="2026-05-14T20:28:47.182" v="32" actId="1035"/>
          <ac:picMkLst>
            <pc:docMk/>
            <pc:sldMk cId="3316894729" sldId="1161"/>
            <ac:picMk id="300" creationId="{6AED64F4-F099-628B-3D2C-1485C92B9C16}"/>
          </ac:picMkLst>
        </pc:picChg>
        <pc:picChg chg="mod">
          <ac:chgData name="Maxime van Der Heijden" userId="4033ba02-3816-4656-99e0-8a09773e79d3" providerId="ADAL" clId="{D55CC2B0-A20C-4424-AB11-77A52083DC93}" dt="2026-05-14T20:29:16.501" v="51" actId="1035"/>
          <ac:picMkLst>
            <pc:docMk/>
            <pc:sldMk cId="3316894729" sldId="1161"/>
            <ac:picMk id="301" creationId="{D5144529-E900-9AE7-299B-37FBC9D388E9}"/>
          </ac:picMkLst>
        </pc:picChg>
        <pc:cxnChg chg="mod">
          <ac:chgData name="Maxime van Der Heijden" userId="4033ba02-3816-4656-99e0-8a09773e79d3" providerId="ADAL" clId="{D55CC2B0-A20C-4424-AB11-77A52083DC93}" dt="2026-05-14T20:29:16.501" v="51" actId="1035"/>
          <ac:cxnSpMkLst>
            <pc:docMk/>
            <pc:sldMk cId="3316894729" sldId="1161"/>
            <ac:cxnSpMk id="33" creationId="{DC7EDEFB-2605-CFDB-5F68-CF0365F34057}"/>
          </ac:cxnSpMkLst>
        </pc:cxnChg>
        <pc:cxnChg chg="mod">
          <ac:chgData name="Maxime van Der Heijden" userId="4033ba02-3816-4656-99e0-8a09773e79d3" providerId="ADAL" clId="{D55CC2B0-A20C-4424-AB11-77A52083DC93}" dt="2026-05-14T20:29:16.501" v="51" actId="1035"/>
          <ac:cxnSpMkLst>
            <pc:docMk/>
            <pc:sldMk cId="3316894729" sldId="1161"/>
            <ac:cxnSpMk id="43" creationId="{A6CF4FC9-203F-7229-CA6F-4045D02C6FC7}"/>
          </ac:cxnSpMkLst>
        </pc:cxnChg>
      </pc:sldChg>
      <pc:sldChg chg="modSp mod">
        <pc:chgData name="Maxime van Der Heijden" userId="4033ba02-3816-4656-99e0-8a09773e79d3" providerId="ADAL" clId="{D55CC2B0-A20C-4424-AB11-77A52083DC93}" dt="2026-05-14T20:33:33.447" v="159" actId="6549"/>
        <pc:sldMkLst>
          <pc:docMk/>
          <pc:sldMk cId="2303174917" sldId="1167"/>
        </pc:sldMkLst>
        <pc:spChg chg="mod">
          <ac:chgData name="Maxime van Der Heijden" userId="4033ba02-3816-4656-99e0-8a09773e79d3" providerId="ADAL" clId="{D55CC2B0-A20C-4424-AB11-77A52083DC93}" dt="2026-05-14T20:33:33.447" v="159" actId="6549"/>
          <ac:spMkLst>
            <pc:docMk/>
            <pc:sldMk cId="2303174917" sldId="1167"/>
            <ac:spMk id="3" creationId="{CD03FA3E-B685-5543-7F38-545B831FE13B}"/>
          </ac:spMkLst>
        </pc:spChg>
      </pc:sldChg>
      <pc:sldChg chg="addSp delSp modSp mod addAnim delAnim modAnim">
        <pc:chgData name="Maxime van Der Heijden" userId="4033ba02-3816-4656-99e0-8a09773e79d3" providerId="ADAL" clId="{D55CC2B0-A20C-4424-AB11-77A52083DC93}" dt="2026-05-14T23:05:24.962" v="171"/>
        <pc:sldMkLst>
          <pc:docMk/>
          <pc:sldMk cId="3879391172" sldId="1287"/>
        </pc:sldMkLst>
        <pc:picChg chg="add mod">
          <ac:chgData name="Maxime van Der Heijden" userId="4033ba02-3816-4656-99e0-8a09773e79d3" providerId="ADAL" clId="{D55CC2B0-A20C-4424-AB11-77A52083DC93}" dt="2026-05-14T20:30:17.905" v="113"/>
          <ac:picMkLst>
            <pc:docMk/>
            <pc:sldMk cId="3879391172" sldId="1287"/>
            <ac:picMk id="39" creationId="{EA770178-5087-F632-CF65-09E46663880E}"/>
          </ac:picMkLst>
        </pc:picChg>
        <pc:picChg chg="add mod">
          <ac:chgData name="Maxime van Der Heijden" userId="4033ba02-3816-4656-99e0-8a09773e79d3" providerId="ADAL" clId="{D55CC2B0-A20C-4424-AB11-77A52083DC93}" dt="2026-05-14T20:30:17.905" v="113"/>
          <ac:picMkLst>
            <pc:docMk/>
            <pc:sldMk cId="3879391172" sldId="1287"/>
            <ac:picMk id="40" creationId="{5BEA5948-CF83-67EC-4FB9-C3925D2B8F5B}"/>
          </ac:picMkLst>
        </pc:picChg>
      </pc:sldChg>
      <pc:sldChg chg="addSp delSp modSp mod">
        <pc:chgData name="Maxime van Der Heijden" userId="4033ba02-3816-4656-99e0-8a09773e79d3" providerId="ADAL" clId="{D55CC2B0-A20C-4424-AB11-77A52083DC93}" dt="2026-05-14T20:30:44.356" v="121" actId="478"/>
        <pc:sldMkLst>
          <pc:docMk/>
          <pc:sldMk cId="1851528900" sldId="1289"/>
        </pc:sldMkLst>
        <pc:picChg chg="mod">
          <ac:chgData name="Maxime van Der Heijden" userId="4033ba02-3816-4656-99e0-8a09773e79d3" providerId="ADAL" clId="{D55CC2B0-A20C-4424-AB11-77A52083DC93}" dt="2026-05-14T20:30:42.983" v="120" actId="14100"/>
          <ac:picMkLst>
            <pc:docMk/>
            <pc:sldMk cId="1851528900" sldId="1289"/>
            <ac:picMk id="14" creationId="{B5E98710-EA81-27C0-C8F8-0ED99860821A}"/>
          </ac:picMkLst>
        </pc:picChg>
      </pc:sldChg>
      <pc:sldChg chg="delSp modSp mod">
        <pc:chgData name="Maxime van Der Heijden" userId="4033ba02-3816-4656-99e0-8a09773e79d3" providerId="ADAL" clId="{D55CC2B0-A20C-4424-AB11-77A52083DC93}" dt="2026-05-14T20:29:47.718" v="107" actId="1035"/>
        <pc:sldMkLst>
          <pc:docMk/>
          <pc:sldMk cId="926921362" sldId="1292"/>
        </pc:sldMkLst>
        <pc:spChg chg="mod">
          <ac:chgData name="Maxime van Der Heijden" userId="4033ba02-3816-4656-99e0-8a09773e79d3" providerId="ADAL" clId="{D55CC2B0-A20C-4424-AB11-77A52083DC93}" dt="2026-05-14T20:29:36.940" v="92" actId="1035"/>
          <ac:spMkLst>
            <pc:docMk/>
            <pc:sldMk cId="926921362" sldId="1292"/>
            <ac:spMk id="230" creationId="{F04F064F-CEB9-10C6-B47E-D67FB60B2027}"/>
          </ac:spMkLst>
        </pc:spChg>
        <pc:spChg chg="mod">
          <ac:chgData name="Maxime van Der Heijden" userId="4033ba02-3816-4656-99e0-8a09773e79d3" providerId="ADAL" clId="{D55CC2B0-A20C-4424-AB11-77A52083DC93}" dt="2026-05-14T20:29:36.940" v="92" actId="1035"/>
          <ac:spMkLst>
            <pc:docMk/>
            <pc:sldMk cId="926921362" sldId="1292"/>
            <ac:spMk id="231" creationId="{F4DB5AA2-E728-BBD4-87B0-1AA7702B372B}"/>
          </ac:spMkLst>
        </pc:spChg>
        <pc:spChg chg="mod">
          <ac:chgData name="Maxime van Der Heijden" userId="4033ba02-3816-4656-99e0-8a09773e79d3" providerId="ADAL" clId="{D55CC2B0-A20C-4424-AB11-77A52083DC93}" dt="2026-05-14T20:29:36.940" v="92" actId="1035"/>
          <ac:spMkLst>
            <pc:docMk/>
            <pc:sldMk cId="926921362" sldId="1292"/>
            <ac:spMk id="232" creationId="{1E97608C-9F8B-3FDB-168A-7B585DCD0680}"/>
          </ac:spMkLst>
        </pc:spChg>
        <pc:spChg chg="mod">
          <ac:chgData name="Maxime van Der Heijden" userId="4033ba02-3816-4656-99e0-8a09773e79d3" providerId="ADAL" clId="{D55CC2B0-A20C-4424-AB11-77A52083DC93}" dt="2026-05-14T20:29:36.940" v="92" actId="1035"/>
          <ac:spMkLst>
            <pc:docMk/>
            <pc:sldMk cId="926921362" sldId="1292"/>
            <ac:spMk id="233" creationId="{C46343B1-5467-721F-E619-E570D8118E94}"/>
          </ac:spMkLst>
        </pc:spChg>
        <pc:spChg chg="mod">
          <ac:chgData name="Maxime van Der Heijden" userId="4033ba02-3816-4656-99e0-8a09773e79d3" providerId="ADAL" clId="{D55CC2B0-A20C-4424-AB11-77A52083DC93}" dt="2026-05-14T20:29:36.940" v="92" actId="1035"/>
          <ac:spMkLst>
            <pc:docMk/>
            <pc:sldMk cId="926921362" sldId="1292"/>
            <ac:spMk id="260" creationId="{EB559E20-A8FF-8DC0-914F-86B73F1DD0C6}"/>
          </ac:spMkLst>
        </pc:spChg>
        <pc:spChg chg="mod">
          <ac:chgData name="Maxime van Der Heijden" userId="4033ba02-3816-4656-99e0-8a09773e79d3" providerId="ADAL" clId="{D55CC2B0-A20C-4424-AB11-77A52083DC93}" dt="2026-05-14T20:29:47.718" v="107" actId="1035"/>
          <ac:spMkLst>
            <pc:docMk/>
            <pc:sldMk cId="926921362" sldId="1292"/>
            <ac:spMk id="261" creationId="{505FBABA-E9E2-E9BA-2406-BAC1B70AFDBC}"/>
          </ac:spMkLst>
        </pc:spChg>
        <pc:spChg chg="mod">
          <ac:chgData name="Maxime van Der Heijden" userId="4033ba02-3816-4656-99e0-8a09773e79d3" providerId="ADAL" clId="{D55CC2B0-A20C-4424-AB11-77A52083DC93}" dt="2026-05-14T20:29:36.940" v="92" actId="1035"/>
          <ac:spMkLst>
            <pc:docMk/>
            <pc:sldMk cId="926921362" sldId="1292"/>
            <ac:spMk id="262" creationId="{A65D49EF-2631-3910-1601-04CB98C021F8}"/>
          </ac:spMkLst>
        </pc:spChg>
        <pc:spChg chg="mod">
          <ac:chgData name="Maxime van Der Heijden" userId="4033ba02-3816-4656-99e0-8a09773e79d3" providerId="ADAL" clId="{D55CC2B0-A20C-4424-AB11-77A52083DC93}" dt="2026-05-14T20:29:36.940" v="92" actId="1035"/>
          <ac:spMkLst>
            <pc:docMk/>
            <pc:sldMk cId="926921362" sldId="1292"/>
            <ac:spMk id="263" creationId="{1A05CD00-EC4A-F935-B503-A21AF0EE9E98}"/>
          </ac:spMkLst>
        </pc:spChg>
        <pc:spChg chg="mod">
          <ac:chgData name="Maxime van Der Heijden" userId="4033ba02-3816-4656-99e0-8a09773e79d3" providerId="ADAL" clId="{D55CC2B0-A20C-4424-AB11-77A52083DC93}" dt="2026-05-14T20:29:36.940" v="92" actId="1035"/>
          <ac:spMkLst>
            <pc:docMk/>
            <pc:sldMk cId="926921362" sldId="1292"/>
            <ac:spMk id="264" creationId="{6D386E0F-64B2-CCC9-59DF-3523BDCD05C0}"/>
          </ac:spMkLst>
        </pc:spChg>
        <pc:grpChg chg="mod">
          <ac:chgData name="Maxime van Der Heijden" userId="4033ba02-3816-4656-99e0-8a09773e79d3" providerId="ADAL" clId="{D55CC2B0-A20C-4424-AB11-77A52083DC93}" dt="2026-05-14T20:29:47.718" v="107" actId="1035"/>
          <ac:grpSpMkLst>
            <pc:docMk/>
            <pc:sldMk cId="926921362" sldId="1292"/>
            <ac:grpSpMk id="224" creationId="{17E13C86-0CC1-2DF9-4B79-3E799D70EBB7}"/>
          </ac:grpSpMkLst>
        </pc:grpChg>
        <pc:picChg chg="mod">
          <ac:chgData name="Maxime van Der Heijden" userId="4033ba02-3816-4656-99e0-8a09773e79d3" providerId="ADAL" clId="{D55CC2B0-A20C-4424-AB11-77A52083DC93}" dt="2026-05-14T20:29:47.718" v="107" actId="1035"/>
          <ac:picMkLst>
            <pc:docMk/>
            <pc:sldMk cId="926921362" sldId="1292"/>
            <ac:picMk id="223" creationId="{6AD688AF-5072-7575-FDD6-B9E461E3C9C2}"/>
          </ac:picMkLst>
        </pc:picChg>
        <pc:picChg chg="mod">
          <ac:chgData name="Maxime van Der Heijden" userId="4033ba02-3816-4656-99e0-8a09773e79d3" providerId="ADAL" clId="{D55CC2B0-A20C-4424-AB11-77A52083DC93}" dt="2026-05-14T20:29:36.940" v="92" actId="1035"/>
          <ac:picMkLst>
            <pc:docMk/>
            <pc:sldMk cId="926921362" sldId="1292"/>
            <ac:picMk id="254" creationId="{8C0B9646-1769-32B8-6EEB-B4116182EC88}"/>
          </ac:picMkLst>
        </pc:picChg>
        <pc:picChg chg="mod">
          <ac:chgData name="Maxime van Der Heijden" userId="4033ba02-3816-4656-99e0-8a09773e79d3" providerId="ADAL" clId="{D55CC2B0-A20C-4424-AB11-77A52083DC93}" dt="2026-05-14T20:29:47.718" v="107" actId="1035"/>
          <ac:picMkLst>
            <pc:docMk/>
            <pc:sldMk cId="926921362" sldId="1292"/>
            <ac:picMk id="255" creationId="{4D44EE0D-BC24-1EC0-50BF-F35B20B0E0A8}"/>
          </ac:picMkLst>
        </pc:picChg>
        <pc:picChg chg="mod">
          <ac:chgData name="Maxime van Der Heijden" userId="4033ba02-3816-4656-99e0-8a09773e79d3" providerId="ADAL" clId="{D55CC2B0-A20C-4424-AB11-77A52083DC93}" dt="2026-05-14T20:29:47.718" v="107" actId="1035"/>
          <ac:picMkLst>
            <pc:docMk/>
            <pc:sldMk cId="926921362" sldId="1292"/>
            <ac:picMk id="256" creationId="{746AD1FA-9F7C-03EA-45B3-F09DBEED98DE}"/>
          </ac:picMkLst>
        </pc:picChg>
        <pc:picChg chg="mod">
          <ac:chgData name="Maxime van Der Heijden" userId="4033ba02-3816-4656-99e0-8a09773e79d3" providerId="ADAL" clId="{D55CC2B0-A20C-4424-AB11-77A52083DC93}" dt="2026-05-14T20:29:36.940" v="92" actId="1035"/>
          <ac:picMkLst>
            <pc:docMk/>
            <pc:sldMk cId="926921362" sldId="1292"/>
            <ac:picMk id="258" creationId="{C2E45379-3664-2207-C7ED-3B4AED7ED353}"/>
          </ac:picMkLst>
        </pc:picChg>
        <pc:picChg chg="mod">
          <ac:chgData name="Maxime van Der Heijden" userId="4033ba02-3816-4656-99e0-8a09773e79d3" providerId="ADAL" clId="{D55CC2B0-A20C-4424-AB11-77A52083DC93}" dt="2026-05-14T20:29:47.718" v="107" actId="1035"/>
          <ac:picMkLst>
            <pc:docMk/>
            <pc:sldMk cId="926921362" sldId="1292"/>
            <ac:picMk id="259" creationId="{885761E3-E236-7C80-8571-42F24428C6EB}"/>
          </ac:picMkLst>
        </pc:picChg>
      </pc:sldChg>
      <pc:sldChg chg="addSp delSp modSp mod addAnim delAnim modAnim">
        <pc:chgData name="Maxime van Der Heijden" userId="4033ba02-3816-4656-99e0-8a09773e79d3" providerId="ADAL" clId="{D55CC2B0-A20C-4424-AB11-77A52083DC93}" dt="2026-05-18T08:09:44.626" v="177"/>
        <pc:sldMkLst>
          <pc:docMk/>
          <pc:sldMk cId="832335451" sldId="1297"/>
        </pc:sldMkLst>
        <pc:spChg chg="add mod">
          <ac:chgData name="Maxime van Der Heijden" userId="4033ba02-3816-4656-99e0-8a09773e79d3" providerId="ADAL" clId="{D55CC2B0-A20C-4424-AB11-77A52083DC93}" dt="2026-05-14T23:04:09.541" v="161"/>
          <ac:spMkLst>
            <pc:docMk/>
            <pc:sldMk cId="832335451" sldId="1297"/>
            <ac:spMk id="47" creationId="{1D0928CD-5119-14C6-1CD1-1DBC14E4DF7C}"/>
          </ac:spMkLst>
        </pc:spChg>
        <pc:spChg chg="add mod">
          <ac:chgData name="Maxime van Der Heijden" userId="4033ba02-3816-4656-99e0-8a09773e79d3" providerId="ADAL" clId="{D55CC2B0-A20C-4424-AB11-77A52083DC93}" dt="2026-05-14T23:04:09.541" v="161"/>
          <ac:spMkLst>
            <pc:docMk/>
            <pc:sldMk cId="832335451" sldId="1297"/>
            <ac:spMk id="49" creationId="{DD7E3436-7A34-B40D-625B-1B5E1218C45F}"/>
          </ac:spMkLst>
        </pc:spChg>
        <pc:graphicFrameChg chg="add mod">
          <ac:chgData name="Maxime van Der Heijden" userId="4033ba02-3816-4656-99e0-8a09773e79d3" providerId="ADAL" clId="{D55CC2B0-A20C-4424-AB11-77A52083DC93}" dt="2026-05-14T23:04:09.541" v="161"/>
          <ac:graphicFrameMkLst>
            <pc:docMk/>
            <pc:sldMk cId="832335451" sldId="1297"/>
            <ac:graphicFrameMk id="46" creationId="{C7D375AC-FA0E-FCF9-572E-D2FF6D52548D}"/>
          </ac:graphicFrameMkLst>
        </pc:graphicFrameChg>
        <pc:picChg chg="add mod">
          <ac:chgData name="Maxime van Der Heijden" userId="4033ba02-3816-4656-99e0-8a09773e79d3" providerId="ADAL" clId="{D55CC2B0-A20C-4424-AB11-77A52083DC93}" dt="2026-05-15T01:58:43.655" v="175"/>
          <ac:picMkLst>
            <pc:docMk/>
            <pc:sldMk cId="832335451" sldId="1297"/>
            <ac:picMk id="3" creationId="{5E89DE41-62DC-CA58-96AF-4D30DC8040B6}"/>
          </ac:picMkLst>
        </pc:picChg>
        <pc:picChg chg="add mod">
          <ac:chgData name="Maxime van Der Heijden" userId="4033ba02-3816-4656-99e0-8a09773e79d3" providerId="ADAL" clId="{D55CC2B0-A20C-4424-AB11-77A52083DC93}" dt="2026-05-14T20:30:23.085" v="115"/>
          <ac:picMkLst>
            <pc:docMk/>
            <pc:sldMk cId="832335451" sldId="1297"/>
            <ac:picMk id="42" creationId="{6D089DC1-319F-17DC-8C92-1A1D0E43F6C0}"/>
          </ac:picMkLst>
        </pc:picChg>
        <pc:picChg chg="add mod">
          <ac:chgData name="Maxime van Der Heijden" userId="4033ba02-3816-4656-99e0-8a09773e79d3" providerId="ADAL" clId="{D55CC2B0-A20C-4424-AB11-77A52083DC93}" dt="2026-05-14T20:30:23.085" v="115"/>
          <ac:picMkLst>
            <pc:docMk/>
            <pc:sldMk cId="832335451" sldId="1297"/>
            <ac:picMk id="45" creationId="{C54495D8-FD71-6E9B-857E-A61217341C37}"/>
          </ac:picMkLst>
        </pc:picChg>
      </pc:sldChg>
      <pc:sldChg chg="delSp modSp mod modAnim">
        <pc:chgData name="Maxime van Der Heijden" userId="4033ba02-3816-4656-99e0-8a09773e79d3" providerId="ADAL" clId="{D55CC2B0-A20C-4424-AB11-77A52083DC93}" dt="2026-05-14T23:05:02.799" v="168"/>
        <pc:sldMkLst>
          <pc:docMk/>
          <pc:sldMk cId="833649387" sldId="1298"/>
        </pc:sldMkLst>
        <pc:picChg chg="mod">
          <ac:chgData name="Maxime van Der Heijden" userId="4033ba02-3816-4656-99e0-8a09773e79d3" providerId="ADAL" clId="{D55CC2B0-A20C-4424-AB11-77A52083DC93}" dt="2026-05-14T20:30:08.526" v="110" actId="14100"/>
          <ac:picMkLst>
            <pc:docMk/>
            <pc:sldMk cId="833649387" sldId="1298"/>
            <ac:picMk id="7" creationId="{47A23858-4888-479C-1DEA-A4180A7131BB}"/>
          </ac:picMkLst>
        </pc:picChg>
        <pc:picChg chg="mod">
          <ac:chgData name="Maxime van Der Heijden" userId="4033ba02-3816-4656-99e0-8a09773e79d3" providerId="ADAL" clId="{D55CC2B0-A20C-4424-AB11-77A52083DC93}" dt="2026-05-14T20:30:11.164" v="111" actId="1076"/>
          <ac:picMkLst>
            <pc:docMk/>
            <pc:sldMk cId="833649387" sldId="1298"/>
            <ac:picMk id="8" creationId="{E477BF31-9EE9-9B3C-3CB3-C53D36A4541A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https://uofwaterloo-my.sharepoint.com/personal/m35vande_uwaterloo_ca/Documents/vdHeijden%20Lab%20-%20Shared%20folder/Sonia%20and%20Andreina/Data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dre\Downloads\Data%20-%20Copy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5718992572737"/>
          <c:y val="0.17171296296296298"/>
          <c:w val="0.4383658414233812"/>
          <c:h val="0.62308654126567509"/>
        </c:manualLayout>
      </c:layout>
      <c:scatterChart>
        <c:scatterStyle val="smoothMarker"/>
        <c:varyColors val="0"/>
        <c:ser>
          <c:idx val="24"/>
          <c:order val="0"/>
          <c:tx>
            <c:v>Felt - 20 mL min</c:v>
          </c:tx>
          <c:spPr>
            <a:ln>
              <a:solidFill>
                <a:sysClr val="windowText" lastClr="000000"/>
              </a:solidFill>
            </a:ln>
          </c:spPr>
          <c:marker>
            <c:symbol val="circle"/>
            <c:size val="10"/>
            <c:spPr>
              <a:solidFill>
                <a:srgbClr val="000000"/>
              </a:solidFill>
              <a:ln w="12700"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'Iron 2-3 Felt'!$BD$6:$BD$18</c:f>
                <c:numCache>
                  <c:formatCode>General</c:formatCode>
                  <c:ptCount val="13"/>
                  <c:pt idx="0">
                    <c:v>5.3062748829879406E-5</c:v>
                  </c:pt>
                  <c:pt idx="1">
                    <c:v>2.8281849302036473E-3</c:v>
                  </c:pt>
                  <c:pt idx="2">
                    <c:v>5.757431180444441E-3</c:v>
                  </c:pt>
                  <c:pt idx="3">
                    <c:v>8.7424256504470537E-3</c:v>
                  </c:pt>
                  <c:pt idx="4">
                    <c:v>1.1747717825732583E-2</c:v>
                  </c:pt>
                  <c:pt idx="5">
                    <c:v>1.5027689251207883E-2</c:v>
                  </c:pt>
                  <c:pt idx="6">
                    <c:v>1.8330531571395321E-2</c:v>
                  </c:pt>
                  <c:pt idx="7">
                    <c:v>2.1675598649940876E-2</c:v>
                  </c:pt>
                  <c:pt idx="8">
                    <c:v>2.5068514185865639E-2</c:v>
                  </c:pt>
                  <c:pt idx="9">
                    <c:v>2.8675528711681122E-2</c:v>
                  </c:pt>
                  <c:pt idx="10">
                    <c:v>3.2227743033492004E-2</c:v>
                  </c:pt>
                  <c:pt idx="11">
                    <c:v>3.6151184131918659E-2</c:v>
                  </c:pt>
                  <c:pt idx="12">
                    <c:v>3.8925240987176507E-2</c:v>
                  </c:pt>
                </c:numCache>
                <c:extLst xmlns:c15="http://schemas.microsoft.com/office/drawing/2012/chart"/>
              </c:numRef>
            </c:plus>
            <c:minus>
              <c:numRef>
                <c:f>'Iron 2-3 Felt'!$BD$6:$BD$18</c:f>
                <c:numCache>
                  <c:formatCode>General</c:formatCode>
                  <c:ptCount val="13"/>
                  <c:pt idx="0">
                    <c:v>5.3062748829879406E-5</c:v>
                  </c:pt>
                  <c:pt idx="1">
                    <c:v>2.8281849302036473E-3</c:v>
                  </c:pt>
                  <c:pt idx="2">
                    <c:v>5.757431180444441E-3</c:v>
                  </c:pt>
                  <c:pt idx="3">
                    <c:v>8.7424256504470537E-3</c:v>
                  </c:pt>
                  <c:pt idx="4">
                    <c:v>1.1747717825732583E-2</c:v>
                  </c:pt>
                  <c:pt idx="5">
                    <c:v>1.5027689251207883E-2</c:v>
                  </c:pt>
                  <c:pt idx="6">
                    <c:v>1.8330531571395321E-2</c:v>
                  </c:pt>
                  <c:pt idx="7">
                    <c:v>2.1675598649940876E-2</c:v>
                  </c:pt>
                  <c:pt idx="8">
                    <c:v>2.5068514185865639E-2</c:v>
                  </c:pt>
                  <c:pt idx="9">
                    <c:v>2.8675528711681122E-2</c:v>
                  </c:pt>
                  <c:pt idx="10">
                    <c:v>3.2227743033492004E-2</c:v>
                  </c:pt>
                  <c:pt idx="11">
                    <c:v>3.6151184131918659E-2</c:v>
                  </c:pt>
                  <c:pt idx="12">
                    <c:v>3.8925240987176507E-2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'Iron 2-3 Felt'!$AY$6:$AY$17</c:f>
              <c:numCache>
                <c:formatCode>General</c:formatCode>
                <c:ptCount val="12"/>
                <c:pt idx="0">
                  <c:v>2.1796405968939054E-4</c:v>
                </c:pt>
                <c:pt idx="1">
                  <c:v>1.8145362598939851E-2</c:v>
                </c:pt>
                <c:pt idx="2">
                  <c:v>3.6019224105249562E-2</c:v>
                </c:pt>
                <c:pt idx="3">
                  <c:v>5.3831992761415454E-2</c:v>
                </c:pt>
                <c:pt idx="4">
                  <c:v>7.1604800040306893E-2</c:v>
                </c:pt>
                <c:pt idx="5">
                  <c:v>8.9315563618381513E-2</c:v>
                </c:pt>
                <c:pt idx="6">
                  <c:v>0.10693502282267001</c:v>
                </c:pt>
                <c:pt idx="7">
                  <c:v>0.12445759785235792</c:v>
                </c:pt>
                <c:pt idx="8">
                  <c:v>0.14196668584225181</c:v>
                </c:pt>
                <c:pt idx="9">
                  <c:v>0.15936422152187688</c:v>
                </c:pt>
                <c:pt idx="10">
                  <c:v>0.17664616411148337</c:v>
                </c:pt>
                <c:pt idx="11">
                  <c:v>0.19375603235653621</c:v>
                </c:pt>
              </c:numCache>
            </c:numRef>
          </c:xVal>
          <c:yVal>
            <c:numRef>
              <c:f>'Iron 2-3 Felt'!$BC$6:$BC$17</c:f>
              <c:numCache>
                <c:formatCode>General</c:formatCode>
                <c:ptCount val="12"/>
                <c:pt idx="0">
                  <c:v>2.8398609193098676E-4</c:v>
                </c:pt>
                <c:pt idx="1">
                  <c:v>1.3704875246519638E-2</c:v>
                </c:pt>
                <c:pt idx="2">
                  <c:v>2.7229930845526301E-2</c:v>
                </c:pt>
                <c:pt idx="3">
                  <c:v>4.0885930904826048E-2</c:v>
                </c:pt>
                <c:pt idx="4">
                  <c:v>5.4573235183656157E-2</c:v>
                </c:pt>
                <c:pt idx="5">
                  <c:v>6.842497337238064E-2</c:v>
                </c:pt>
                <c:pt idx="6">
                  <c:v>8.2442318615893309E-2</c:v>
                </c:pt>
                <c:pt idx="7">
                  <c:v>9.6688950379574118E-2</c:v>
                </c:pt>
                <c:pt idx="8">
                  <c:v>0.11097377654187171</c:v>
                </c:pt>
                <c:pt idx="9">
                  <c:v>0.12547282957940714</c:v>
                </c:pt>
                <c:pt idx="10">
                  <c:v>0.14020470670191876</c:v>
                </c:pt>
                <c:pt idx="11">
                  <c:v>0.1552382501119465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6FD-4C7D-B2DD-27823FFDBC55}"/>
            </c:ext>
          </c:extLst>
        </c:ser>
        <c:ser>
          <c:idx val="25"/>
          <c:order val="1"/>
          <c:tx>
            <c:v>Felt - 2.5 mL min</c:v>
          </c:tx>
          <c:spPr>
            <a:ln>
              <a:solidFill>
                <a:sysClr val="windowText" lastClr="000000"/>
              </a:solidFill>
            </a:ln>
          </c:spPr>
          <c:marker>
            <c:symbol val="circle"/>
            <c:size val="10"/>
            <c:spPr>
              <a:solidFill>
                <a:srgbClr val="FFFFFF"/>
              </a:solidFill>
              <a:ln>
                <a:solidFill>
                  <a:sysClr val="windowText" lastClr="0000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'Iron 2-3 Felt'!$BP$6:$BP$18</c:f>
                <c:numCache>
                  <c:formatCode>General</c:formatCode>
                  <c:ptCount val="13"/>
                  <c:pt idx="0">
                    <c:v>1.000406313167305E-4</c:v>
                  </c:pt>
                  <c:pt idx="1">
                    <c:v>3.982783804388699E-3</c:v>
                  </c:pt>
                  <c:pt idx="2">
                    <c:v>8.134407826833473E-3</c:v>
                  </c:pt>
                  <c:pt idx="3">
                    <c:v>1.2766192460352901E-2</c:v>
                  </c:pt>
                  <c:pt idx="4">
                    <c:v>1.7958833371890071E-2</c:v>
                  </c:pt>
                  <c:pt idx="5">
                    <c:v>2.4100797256062515E-2</c:v>
                  </c:pt>
                  <c:pt idx="6">
                    <c:v>3.1651570727684222E-2</c:v>
                  </c:pt>
                  <c:pt idx="7">
                    <c:v>4.051790038187051E-2</c:v>
                  </c:pt>
                  <c:pt idx="8">
                    <c:v>4.9453925607680131E-2</c:v>
                  </c:pt>
                  <c:pt idx="9">
                    <c:v>5.8906785032145595E-2</c:v>
                  </c:pt>
                  <c:pt idx="10">
                    <c:v>6.8137671823279081E-2</c:v>
                  </c:pt>
                  <c:pt idx="11">
                    <c:v>7.7799640782256457E-2</c:v>
                  </c:pt>
                  <c:pt idx="12">
                    <c:v>8.5136630978284972E-2</c:v>
                  </c:pt>
                </c:numCache>
              </c:numRef>
            </c:plus>
            <c:minus>
              <c:numRef>
                <c:f>'Iron 2-3 Felt'!$BP$6:$BP$18</c:f>
                <c:numCache>
                  <c:formatCode>General</c:formatCode>
                  <c:ptCount val="13"/>
                  <c:pt idx="0">
                    <c:v>1.000406313167305E-4</c:v>
                  </c:pt>
                  <c:pt idx="1">
                    <c:v>3.982783804388699E-3</c:v>
                  </c:pt>
                  <c:pt idx="2">
                    <c:v>8.134407826833473E-3</c:v>
                  </c:pt>
                  <c:pt idx="3">
                    <c:v>1.2766192460352901E-2</c:v>
                  </c:pt>
                  <c:pt idx="4">
                    <c:v>1.7958833371890071E-2</c:v>
                  </c:pt>
                  <c:pt idx="5">
                    <c:v>2.4100797256062515E-2</c:v>
                  </c:pt>
                  <c:pt idx="6">
                    <c:v>3.1651570727684222E-2</c:v>
                  </c:pt>
                  <c:pt idx="7">
                    <c:v>4.051790038187051E-2</c:v>
                  </c:pt>
                  <c:pt idx="8">
                    <c:v>4.9453925607680131E-2</c:v>
                  </c:pt>
                  <c:pt idx="9">
                    <c:v>5.8906785032145595E-2</c:v>
                  </c:pt>
                  <c:pt idx="10">
                    <c:v>6.8137671823279081E-2</c:v>
                  </c:pt>
                  <c:pt idx="11">
                    <c:v>7.7799640782256457E-2</c:v>
                  </c:pt>
                  <c:pt idx="12">
                    <c:v>8.5136630978284972E-2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'Iron 2-3 Felt'!$BK$6:$BK$18</c:f>
              <c:numCache>
                <c:formatCode>General</c:formatCode>
                <c:ptCount val="13"/>
                <c:pt idx="0">
                  <c:v>2.0388775000000002E-4</c:v>
                </c:pt>
                <c:pt idx="1">
                  <c:v>1.2390306E-2</c:v>
                </c:pt>
                <c:pt idx="2">
                  <c:v>2.4318534499999999E-2</c:v>
                </c:pt>
                <c:pt idx="3">
                  <c:v>3.5920267749999998E-2</c:v>
                </c:pt>
                <c:pt idx="4">
                  <c:v>4.6965646749999999E-2</c:v>
                </c:pt>
                <c:pt idx="5">
                  <c:v>5.7165299749999995E-2</c:v>
                </c:pt>
                <c:pt idx="6">
                  <c:v>6.6371770250000003E-2</c:v>
                </c:pt>
                <c:pt idx="7">
                  <c:v>7.4364069249999998E-2</c:v>
                </c:pt>
                <c:pt idx="8">
                  <c:v>8.1384064249999999E-2</c:v>
                </c:pt>
                <c:pt idx="9">
                  <c:v>8.7196528750000002E-2</c:v>
                </c:pt>
                <c:pt idx="10">
                  <c:v>9.2253204749999998E-2</c:v>
                </c:pt>
                <c:pt idx="11">
                  <c:v>9.6596242750000005E-2</c:v>
                </c:pt>
                <c:pt idx="12">
                  <c:v>0.100421065</c:v>
                </c:pt>
              </c:numCache>
            </c:numRef>
          </c:xVal>
          <c:yVal>
            <c:numRef>
              <c:f>'Iron 2-3 Felt'!$BO$6:$BO$18</c:f>
              <c:numCache>
                <c:formatCode>General</c:formatCode>
                <c:ptCount val="13"/>
                <c:pt idx="0">
                  <c:v>3.2587075000000001E-4</c:v>
                </c:pt>
                <c:pt idx="1">
                  <c:v>2.283737575E-2</c:v>
                </c:pt>
                <c:pt idx="2">
                  <c:v>4.58989645E-2</c:v>
                </c:pt>
                <c:pt idx="3">
                  <c:v>6.9619845E-2</c:v>
                </c:pt>
                <c:pt idx="4">
                  <c:v>9.4492538749999994E-2</c:v>
                </c:pt>
                <c:pt idx="5">
                  <c:v>0.1211654575</c:v>
                </c:pt>
                <c:pt idx="6">
                  <c:v>0.14991770900000001</c:v>
                </c:pt>
                <c:pt idx="7">
                  <c:v>0.18127162624999998</c:v>
                </c:pt>
                <c:pt idx="8">
                  <c:v>0.21472371499999998</c:v>
                </c:pt>
                <c:pt idx="9">
                  <c:v>0.25076641850000003</c:v>
                </c:pt>
                <c:pt idx="10">
                  <c:v>0.28851478450000001</c:v>
                </c:pt>
                <c:pt idx="11">
                  <c:v>0.32773344850000002</c:v>
                </c:pt>
                <c:pt idx="12">
                  <c:v>0.36837325374999996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6FD-4C7D-B2DD-27823FFDBC55}"/>
            </c:ext>
          </c:extLst>
        </c:ser>
        <c:ser>
          <c:idx val="6"/>
          <c:order val="2"/>
          <c:tx>
            <c:v>Freudenberg - 20 mL min</c:v>
          </c:tx>
          <c:spPr>
            <a:ln w="25400" cap="rnd">
              <a:solidFill>
                <a:srgbClr val="002FFF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2FFF"/>
              </a:solidFill>
              <a:ln w="9525">
                <a:solidFill>
                  <a:srgbClr val="002FFF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'Iron 2-3 Freudenberg'!$BD$6:$BD$14</c:f>
                <c:numCache>
                  <c:formatCode>General</c:formatCode>
                  <c:ptCount val="9"/>
                  <c:pt idx="0">
                    <c:v>8.6472871216280103E-5</c:v>
                  </c:pt>
                  <c:pt idx="1">
                    <c:v>2.6090851127688239E-3</c:v>
                  </c:pt>
                  <c:pt idx="2">
                    <c:v>5.0356773100595645E-3</c:v>
                  </c:pt>
                  <c:pt idx="3">
                    <c:v>7.4456582937692528E-3</c:v>
                  </c:pt>
                  <c:pt idx="4">
                    <c:v>9.8107380628126E-3</c:v>
                  </c:pt>
                  <c:pt idx="5">
                    <c:v>1.2304619663967316E-2</c:v>
                  </c:pt>
                  <c:pt idx="6">
                    <c:v>1.4902102959701388E-2</c:v>
                  </c:pt>
                  <c:pt idx="7">
                    <c:v>1.7178973137548407E-2</c:v>
                  </c:pt>
                  <c:pt idx="8">
                    <c:v>1.9667352201519224E-2</c:v>
                  </c:pt>
                </c:numCache>
              </c:numRef>
            </c:plus>
            <c:minus>
              <c:numRef>
                <c:f>'Iron 2-3 Freudenberg'!$BD$6:$BD$14</c:f>
                <c:numCache>
                  <c:formatCode>General</c:formatCode>
                  <c:ptCount val="9"/>
                  <c:pt idx="0">
                    <c:v>8.6472871216280103E-5</c:v>
                  </c:pt>
                  <c:pt idx="1">
                    <c:v>2.6090851127688239E-3</c:v>
                  </c:pt>
                  <c:pt idx="2">
                    <c:v>5.0356773100595645E-3</c:v>
                  </c:pt>
                  <c:pt idx="3">
                    <c:v>7.4456582937692528E-3</c:v>
                  </c:pt>
                  <c:pt idx="4">
                    <c:v>9.8107380628126E-3</c:v>
                  </c:pt>
                  <c:pt idx="5">
                    <c:v>1.2304619663967316E-2</c:v>
                  </c:pt>
                  <c:pt idx="6">
                    <c:v>1.4902102959701388E-2</c:v>
                  </c:pt>
                  <c:pt idx="7">
                    <c:v>1.7178973137548407E-2</c:v>
                  </c:pt>
                  <c:pt idx="8">
                    <c:v>1.9667352201519224E-2</c:v>
                  </c:pt>
                </c:numCache>
                <c:extLst xmlns:c15="http://schemas.microsoft.com/office/drawing/2012/chart"/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'Iron 2-3 Freudenberg'!$AY$6:$AY$18</c:f>
              <c:numCache>
                <c:formatCode>General</c:formatCode>
                <c:ptCount val="13"/>
                <c:pt idx="0">
                  <c:v>2.6296605968939059E-4</c:v>
                </c:pt>
                <c:pt idx="1">
                  <c:v>2.2003340098939849E-2</c:v>
                </c:pt>
                <c:pt idx="2">
                  <c:v>4.3839626105249573E-2</c:v>
                </c:pt>
                <c:pt idx="3">
                  <c:v>6.5684664011415456E-2</c:v>
                </c:pt>
                <c:pt idx="4">
                  <c:v>8.7515654040306895E-2</c:v>
                </c:pt>
                <c:pt idx="5">
                  <c:v>0.10940572011838151</c:v>
                </c:pt>
                <c:pt idx="6">
                  <c:v>0.13120944807266999</c:v>
                </c:pt>
                <c:pt idx="7">
                  <c:v>0.15311551235235793</c:v>
                </c:pt>
                <c:pt idx="8">
                  <c:v>0.1749371168422518</c:v>
                </c:pt>
              </c:numCache>
            </c:numRef>
          </c:xVal>
          <c:yVal>
            <c:numRef>
              <c:f>'Iron 2-3 Freudenberg'!$BC$6:$BC$18</c:f>
              <c:numCache>
                <c:formatCode>General</c:formatCode>
                <c:ptCount val="13"/>
                <c:pt idx="0">
                  <c:v>3.2148159193098674E-4</c:v>
                </c:pt>
                <c:pt idx="1">
                  <c:v>1.3353311996519637E-2</c:v>
                </c:pt>
                <c:pt idx="2">
                  <c:v>2.6217266345526298E-2</c:v>
                </c:pt>
                <c:pt idx="3">
                  <c:v>3.9089794904826052E-2</c:v>
                </c:pt>
                <c:pt idx="4">
                  <c:v>5.1942139683656158E-2</c:v>
                </c:pt>
                <c:pt idx="5">
                  <c:v>6.4716482622380639E-2</c:v>
                </c:pt>
                <c:pt idx="6">
                  <c:v>7.76476773658933E-2</c:v>
                </c:pt>
                <c:pt idx="7">
                  <c:v>9.0498271879574113E-2</c:v>
                </c:pt>
                <c:pt idx="8">
                  <c:v>0.10344610129187169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6FD-4C7D-B2DD-27823FFDBC55}"/>
            </c:ext>
          </c:extLst>
        </c:ser>
        <c:ser>
          <c:idx val="7"/>
          <c:order val="3"/>
          <c:tx>
            <c:v>Freudenberg - 2.5 mL min</c:v>
          </c:tx>
          <c:spPr>
            <a:ln w="25400" cap="rnd">
              <a:solidFill>
                <a:srgbClr val="002FFF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rgbClr val="002FFF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'Iron 2-3 Freudenberg'!$BP$6:$BP$14</c:f>
                <c:numCache>
                  <c:formatCode>General</c:formatCode>
                  <c:ptCount val="9"/>
                  <c:pt idx="0">
                    <c:v>4.7112124938809555E-5</c:v>
                  </c:pt>
                  <c:pt idx="1">
                    <c:v>1.8582577753527413E-3</c:v>
                  </c:pt>
                  <c:pt idx="2">
                    <c:v>4.1355197763577028E-3</c:v>
                  </c:pt>
                  <c:pt idx="3">
                    <c:v>7.1303098298575781E-3</c:v>
                  </c:pt>
                  <c:pt idx="4">
                    <c:v>9.9269398200505735E-3</c:v>
                  </c:pt>
                  <c:pt idx="5">
                    <c:v>1.1015193087386181E-2</c:v>
                  </c:pt>
                  <c:pt idx="6">
                    <c:v>1.1407411815351876E-2</c:v>
                  </c:pt>
                  <c:pt idx="7">
                    <c:v>1.1989680512444929E-2</c:v>
                  </c:pt>
                  <c:pt idx="8">
                    <c:v>1.1938092149363321E-2</c:v>
                  </c:pt>
                </c:numCache>
              </c:numRef>
            </c:plus>
            <c:minus>
              <c:numRef>
                <c:f>'Iron 2-3 Freudenberg'!$BP$6:$BP$14</c:f>
                <c:numCache>
                  <c:formatCode>General</c:formatCode>
                  <c:ptCount val="9"/>
                  <c:pt idx="0">
                    <c:v>4.7112124938809555E-5</c:v>
                  </c:pt>
                  <c:pt idx="1">
                    <c:v>1.8582577753527413E-3</c:v>
                  </c:pt>
                  <c:pt idx="2">
                    <c:v>4.1355197763577028E-3</c:v>
                  </c:pt>
                  <c:pt idx="3">
                    <c:v>7.1303098298575781E-3</c:v>
                  </c:pt>
                  <c:pt idx="4">
                    <c:v>9.9269398200505735E-3</c:v>
                  </c:pt>
                  <c:pt idx="5">
                    <c:v>1.1015193087386181E-2</c:v>
                  </c:pt>
                  <c:pt idx="6">
                    <c:v>1.1407411815351876E-2</c:v>
                  </c:pt>
                  <c:pt idx="7">
                    <c:v>1.1989680512444929E-2</c:v>
                  </c:pt>
                  <c:pt idx="8">
                    <c:v>1.1938092149363321E-2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'Iron 2-3 Freudenberg'!$BK$6:$BK$14</c:f>
              <c:numCache>
                <c:formatCode>General</c:formatCode>
                <c:ptCount val="9"/>
                <c:pt idx="0">
                  <c:v>2.3333149999999999E-4</c:v>
                </c:pt>
                <c:pt idx="1">
                  <c:v>1.5608803000000001E-2</c:v>
                </c:pt>
                <c:pt idx="2">
                  <c:v>3.0031165250000002E-2</c:v>
                </c:pt>
                <c:pt idx="3">
                  <c:v>4.2020205999999997E-2</c:v>
                </c:pt>
                <c:pt idx="4">
                  <c:v>5.0380414499999998E-2</c:v>
                </c:pt>
                <c:pt idx="5">
                  <c:v>5.5859690250000003E-2</c:v>
                </c:pt>
                <c:pt idx="6">
                  <c:v>6.0047067500000002E-2</c:v>
                </c:pt>
                <c:pt idx="7">
                  <c:v>6.3928346250000004E-2</c:v>
                </c:pt>
                <c:pt idx="8">
                  <c:v>6.7332224499999996E-2</c:v>
                </c:pt>
              </c:numCache>
            </c:numRef>
          </c:xVal>
          <c:yVal>
            <c:numRef>
              <c:f>'Iron 2-3 Freudenberg'!$BO$6:$BO$14</c:f>
              <c:numCache>
                <c:formatCode>General</c:formatCode>
                <c:ptCount val="9"/>
                <c:pt idx="0">
                  <c:v>4.3719624999999997E-4</c:v>
                </c:pt>
                <c:pt idx="1">
                  <c:v>2.5949928749999997E-2</c:v>
                </c:pt>
                <c:pt idx="2">
                  <c:v>5.3015735499999994E-2</c:v>
                </c:pt>
                <c:pt idx="3">
                  <c:v>8.3962285500000011E-2</c:v>
                </c:pt>
                <c:pt idx="4">
                  <c:v>0.12063067450000001</c:v>
                </c:pt>
                <c:pt idx="5">
                  <c:v>0.1618930425</c:v>
                </c:pt>
                <c:pt idx="6">
                  <c:v>0.20514735450000002</c:v>
                </c:pt>
                <c:pt idx="7">
                  <c:v>0.24892831650000002</c:v>
                </c:pt>
                <c:pt idx="8">
                  <c:v>0.29340607499999999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6FD-4C7D-B2DD-27823FFDBC55}"/>
            </c:ext>
          </c:extLst>
        </c:ser>
        <c:ser>
          <c:idx val="15"/>
          <c:order val="4"/>
          <c:tx>
            <c:v>Cloth - 20 mL min</c:v>
          </c:tx>
          <c:spPr>
            <a:ln>
              <a:solidFill>
                <a:srgbClr val="FF0000"/>
              </a:solidFill>
            </a:ln>
          </c:spPr>
          <c:marker>
            <c:symbol val="circle"/>
            <c:size val="10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'Iron 2-3 Cloth'!$BD$6:$BD$17</c:f>
                <c:numCache>
                  <c:formatCode>General</c:formatCode>
                  <c:ptCount val="12"/>
                  <c:pt idx="0">
                    <c:v>7.5405294104308806E-5</c:v>
                  </c:pt>
                  <c:pt idx="1">
                    <c:v>4.7463266827711455E-3</c:v>
                  </c:pt>
                  <c:pt idx="2">
                    <c:v>9.3913767224225019E-3</c:v>
                  </c:pt>
                  <c:pt idx="3">
                    <c:v>1.3761321828840281E-2</c:v>
                  </c:pt>
                  <c:pt idx="4">
                    <c:v>1.7922951469407498E-2</c:v>
                  </c:pt>
                  <c:pt idx="5">
                    <c:v>2.1825716944442377E-2</c:v>
                  </c:pt>
                  <c:pt idx="6">
                    <c:v>2.5405381831661529E-2</c:v>
                  </c:pt>
                  <c:pt idx="7">
                    <c:v>2.8799684192247411E-2</c:v>
                  </c:pt>
                  <c:pt idx="8">
                    <c:v>3.2029685586012588E-2</c:v>
                  </c:pt>
                  <c:pt idx="9">
                    <c:v>3.4994304108734407E-2</c:v>
                  </c:pt>
                  <c:pt idx="10">
                    <c:v>4.6115478027658502E-2</c:v>
                  </c:pt>
                  <c:pt idx="11">
                    <c:v>6.5296465123173636E-2</c:v>
                  </c:pt>
                </c:numCache>
              </c:numRef>
            </c:plus>
            <c:minus>
              <c:numRef>
                <c:f>'Iron 2-3 Cloth'!$BD$6:$BD$17</c:f>
                <c:numCache>
                  <c:formatCode>General</c:formatCode>
                  <c:ptCount val="12"/>
                  <c:pt idx="0">
                    <c:v>7.5405294104308806E-5</c:v>
                  </c:pt>
                  <c:pt idx="1">
                    <c:v>4.7463266827711455E-3</c:v>
                  </c:pt>
                  <c:pt idx="2">
                    <c:v>9.3913767224225019E-3</c:v>
                  </c:pt>
                  <c:pt idx="3">
                    <c:v>1.3761321828840281E-2</c:v>
                  </c:pt>
                  <c:pt idx="4">
                    <c:v>1.7922951469407498E-2</c:v>
                  </c:pt>
                  <c:pt idx="5">
                    <c:v>2.1825716944442377E-2</c:v>
                  </c:pt>
                  <c:pt idx="6">
                    <c:v>2.5405381831661529E-2</c:v>
                  </c:pt>
                  <c:pt idx="7">
                    <c:v>2.8799684192247411E-2</c:v>
                  </c:pt>
                  <c:pt idx="8">
                    <c:v>3.2029685586012588E-2</c:v>
                  </c:pt>
                  <c:pt idx="9">
                    <c:v>3.4994304108734407E-2</c:v>
                  </c:pt>
                  <c:pt idx="10">
                    <c:v>4.6115478027658502E-2</c:v>
                  </c:pt>
                  <c:pt idx="11">
                    <c:v>6.5296465123173636E-2</c:v>
                  </c:pt>
                </c:numCache>
              </c:numRef>
            </c:minus>
          </c:errBars>
          <c:xVal>
            <c:numRef>
              <c:f>'Iron 2-3 Cloth'!$AY$6:$AY$17</c:f>
              <c:numCache>
                <c:formatCode>General</c:formatCode>
                <c:ptCount val="12"/>
                <c:pt idx="0">
                  <c:v>2.5022380968939056E-4</c:v>
                </c:pt>
                <c:pt idx="1">
                  <c:v>2.0611361598939851E-2</c:v>
                </c:pt>
                <c:pt idx="2">
                  <c:v>4.1010196355249565E-2</c:v>
                </c:pt>
                <c:pt idx="3">
                  <c:v>6.1441010761415463E-2</c:v>
                </c:pt>
                <c:pt idx="4">
                  <c:v>8.194732679030689E-2</c:v>
                </c:pt>
                <c:pt idx="5">
                  <c:v>0.10257439736838152</c:v>
                </c:pt>
                <c:pt idx="6">
                  <c:v>0.12318349832267</c:v>
                </c:pt>
                <c:pt idx="7">
                  <c:v>0.14385929685235793</c:v>
                </c:pt>
                <c:pt idx="8">
                  <c:v>0.1644950860922518</c:v>
                </c:pt>
                <c:pt idx="9">
                  <c:v>0.18521585952187689</c:v>
                </c:pt>
                <c:pt idx="10">
                  <c:v>0.19933442848197783</c:v>
                </c:pt>
                <c:pt idx="11">
                  <c:v>0.2100987392130724</c:v>
                </c:pt>
              </c:numCache>
            </c:numRef>
          </c:xVal>
          <c:yVal>
            <c:numRef>
              <c:f>'Iron 2-3 Cloth'!$BC$6:$BC$17</c:f>
              <c:numCache>
                <c:formatCode>General</c:formatCode>
                <c:ptCount val="12"/>
                <c:pt idx="0">
                  <c:v>2.9032784193098679E-4</c:v>
                </c:pt>
                <c:pt idx="1">
                  <c:v>1.3410981746519637E-2</c:v>
                </c:pt>
                <c:pt idx="2">
                  <c:v>2.6442351845526298E-2</c:v>
                </c:pt>
                <c:pt idx="3">
                  <c:v>3.9437423654826047E-2</c:v>
                </c:pt>
                <c:pt idx="4">
                  <c:v>5.2251301683656153E-2</c:v>
                </c:pt>
                <c:pt idx="5">
                  <c:v>6.487821512238065E-2</c:v>
                </c:pt>
                <c:pt idx="6">
                  <c:v>7.7524361365893302E-2</c:v>
                </c:pt>
                <c:pt idx="7">
                  <c:v>9.013371212957412E-2</c:v>
                </c:pt>
                <c:pt idx="8">
                  <c:v>0.1027709412918717</c:v>
                </c:pt>
                <c:pt idx="9">
                  <c:v>0.11526041657940712</c:v>
                </c:pt>
                <c:pt idx="10">
                  <c:v>0.13003964860255834</c:v>
                </c:pt>
                <c:pt idx="11">
                  <c:v>0.15288074872389301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66FD-4C7D-B2DD-27823FFDBC55}"/>
            </c:ext>
          </c:extLst>
        </c:ser>
        <c:ser>
          <c:idx val="16"/>
          <c:order val="5"/>
          <c:tx>
            <c:v>Cloth - 2.5 mL min</c:v>
          </c:tx>
          <c:spPr>
            <a:ln>
              <a:solidFill>
                <a:srgbClr val="FF0000"/>
              </a:solidFill>
            </a:ln>
          </c:spPr>
          <c:marker>
            <c:symbol val="circle"/>
            <c:size val="10"/>
            <c:spPr>
              <a:solidFill>
                <a:schemeClr val="bg1"/>
              </a:solidFill>
              <a:ln w="12700">
                <a:solidFill>
                  <a:srgbClr val="FF00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'Iron 2-3 Cloth'!$BP$6:$BP$17</c:f>
                <c:numCache>
                  <c:formatCode>General</c:formatCode>
                  <c:ptCount val="12"/>
                  <c:pt idx="0">
                    <c:v>5.7113360990081232E-5</c:v>
                  </c:pt>
                  <c:pt idx="1">
                    <c:v>4.0532866479037625E-3</c:v>
                  </c:pt>
                  <c:pt idx="2">
                    <c:v>7.9292392367320119E-3</c:v>
                  </c:pt>
                  <c:pt idx="3">
                    <c:v>1.1541901607596636E-2</c:v>
                  </c:pt>
                  <c:pt idx="4">
                    <c:v>1.4658465933356058E-2</c:v>
                  </c:pt>
                  <c:pt idx="5">
                    <c:v>1.7105764937911681E-2</c:v>
                  </c:pt>
                  <c:pt idx="6">
                    <c:v>1.9631588079323241E-2</c:v>
                  </c:pt>
                  <c:pt idx="7">
                    <c:v>2.1506966965067646E-2</c:v>
                  </c:pt>
                  <c:pt idx="8">
                    <c:v>2.3694665049203392E-2</c:v>
                  </c:pt>
                  <c:pt idx="9">
                    <c:v>2.5653183979122956E-2</c:v>
                  </c:pt>
                  <c:pt idx="10">
                    <c:v>2.6421267217883945E-2</c:v>
                  </c:pt>
                  <c:pt idx="11">
                    <c:v>2.6694603339815107E-2</c:v>
                  </c:pt>
                </c:numCache>
              </c:numRef>
            </c:plus>
            <c:minus>
              <c:numRef>
                <c:f>'Iron 2-3 Cloth'!$BP$6:$BP$17</c:f>
                <c:numCache>
                  <c:formatCode>General</c:formatCode>
                  <c:ptCount val="12"/>
                  <c:pt idx="0">
                    <c:v>5.7113360990081232E-5</c:v>
                  </c:pt>
                  <c:pt idx="1">
                    <c:v>4.0532866479037625E-3</c:v>
                  </c:pt>
                  <c:pt idx="2">
                    <c:v>7.9292392367320119E-3</c:v>
                  </c:pt>
                  <c:pt idx="3">
                    <c:v>1.1541901607596636E-2</c:v>
                  </c:pt>
                  <c:pt idx="4">
                    <c:v>1.4658465933356058E-2</c:v>
                  </c:pt>
                  <c:pt idx="5">
                    <c:v>1.7105764937911681E-2</c:v>
                  </c:pt>
                  <c:pt idx="6">
                    <c:v>1.9631588079323241E-2</c:v>
                  </c:pt>
                  <c:pt idx="7">
                    <c:v>2.1506966965067646E-2</c:v>
                  </c:pt>
                  <c:pt idx="8">
                    <c:v>2.3694665049203392E-2</c:v>
                  </c:pt>
                  <c:pt idx="9">
                    <c:v>2.5653183979122956E-2</c:v>
                  </c:pt>
                  <c:pt idx="10">
                    <c:v>2.6421267217883945E-2</c:v>
                  </c:pt>
                  <c:pt idx="11">
                    <c:v>2.6694603339815107E-2</c:v>
                  </c:pt>
                </c:numCache>
                <c:extLst xmlns:c15="http://schemas.microsoft.com/office/drawing/2012/chart"/>
              </c:numRef>
            </c:minus>
          </c:errBars>
          <c:xVal>
            <c:numRef>
              <c:f>'Iron 2-3 Cloth'!$BK$6:$BK$17</c:f>
              <c:numCache>
                <c:formatCode>General</c:formatCode>
                <c:ptCount val="12"/>
                <c:pt idx="0">
                  <c:v>2.3344849999999999E-4</c:v>
                </c:pt>
                <c:pt idx="1">
                  <c:v>1.4958029750000001E-2</c:v>
                </c:pt>
                <c:pt idx="2">
                  <c:v>2.93989905E-2</c:v>
                </c:pt>
                <c:pt idx="3">
                  <c:v>4.3266878250000002E-2</c:v>
                </c:pt>
                <c:pt idx="4">
                  <c:v>5.6126638749999999E-2</c:v>
                </c:pt>
                <c:pt idx="5">
                  <c:v>6.7368051000000012E-2</c:v>
                </c:pt>
                <c:pt idx="6">
                  <c:v>7.6942437000000002E-2</c:v>
                </c:pt>
                <c:pt idx="7">
                  <c:v>8.473527874999999E-2</c:v>
                </c:pt>
                <c:pt idx="8">
                  <c:v>9.1079095000000013E-2</c:v>
                </c:pt>
                <c:pt idx="9">
                  <c:v>9.582299725E-2</c:v>
                </c:pt>
                <c:pt idx="10">
                  <c:v>9.972367624999999E-2</c:v>
                </c:pt>
                <c:pt idx="11">
                  <c:v>0.1039010055</c:v>
                </c:pt>
              </c:numCache>
            </c:numRef>
          </c:xVal>
          <c:yVal>
            <c:numRef>
              <c:f>'Iron 2-3 Cloth'!$BO$6:$BO$17</c:f>
              <c:numCache>
                <c:formatCode>General</c:formatCode>
                <c:ptCount val="12"/>
                <c:pt idx="0">
                  <c:v>4.1567924999999999E-4</c:v>
                </c:pt>
                <c:pt idx="1">
                  <c:v>2.5682127749999999E-2</c:v>
                </c:pt>
                <c:pt idx="2">
                  <c:v>5.141901225E-2</c:v>
                </c:pt>
                <c:pt idx="3">
                  <c:v>7.8145931500000002E-2</c:v>
                </c:pt>
                <c:pt idx="4">
                  <c:v>0.10655737850000001</c:v>
                </c:pt>
                <c:pt idx="5">
                  <c:v>0.13773674725000001</c:v>
                </c:pt>
                <c:pt idx="6">
                  <c:v>0.17176346225</c:v>
                </c:pt>
                <c:pt idx="7">
                  <c:v>0.20880682374999998</c:v>
                </c:pt>
                <c:pt idx="8">
                  <c:v>0.24819347024999999</c:v>
                </c:pt>
                <c:pt idx="9">
                  <c:v>0.29030075324999999</c:v>
                </c:pt>
                <c:pt idx="10">
                  <c:v>0.3338451455</c:v>
                </c:pt>
                <c:pt idx="11">
                  <c:v>0.37703822649999996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66FD-4C7D-B2DD-27823FFDBC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7194431"/>
        <c:axId val="647184831"/>
        <c:extLst/>
      </c:scatterChart>
      <c:valAx>
        <c:axId val="647194431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400"/>
                </a:pPr>
                <a:r>
                  <a:rPr lang="en-US" sz="1400" dirty="0"/>
                  <a:t>Current density [mA cm</a:t>
                </a:r>
                <a:r>
                  <a:rPr lang="en-US" sz="1400" baseline="30000" dirty="0"/>
                  <a:t>-2</a:t>
                </a:r>
                <a:r>
                  <a:rPr lang="en-US" sz="1400" dirty="0"/>
                  <a:t>]</a:t>
                </a:r>
              </a:p>
            </c:rich>
          </c:tx>
          <c:layout>
            <c:manualLayout>
              <c:xMode val="edge"/>
              <c:yMode val="edge"/>
              <c:x val="0.17450839676662028"/>
              <c:y val="0.875392097121211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7184831"/>
        <c:crosses val="autoZero"/>
        <c:crossBetween val="midCat"/>
      </c:valAx>
      <c:valAx>
        <c:axId val="647184831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400" dirty="0" err="1"/>
                  <a:t>iR</a:t>
                </a:r>
                <a:r>
                  <a:rPr lang="el-GR" sz="1400" baseline="-25000" dirty="0"/>
                  <a:t>Ω</a:t>
                </a:r>
                <a:r>
                  <a:rPr lang="en-US" sz="1400" dirty="0"/>
                  <a:t>-corrected potential [V]</a:t>
                </a:r>
              </a:p>
            </c:rich>
          </c:tx>
          <c:layout>
            <c:manualLayout>
              <c:xMode val="edge"/>
              <c:yMode val="edge"/>
              <c:x val="2.52894297777169E-2"/>
              <c:y val="0.1960335674760458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7194431"/>
        <c:crosses val="autoZero"/>
        <c:crossBetween val="midCat"/>
        <c:majorUnit val="0.1"/>
        <c:minorUnit val="0.1"/>
      </c:valAx>
      <c:spPr>
        <a:noFill/>
        <a:ln w="19050">
          <a:solidFill>
            <a:schemeClr val="tx1"/>
          </a:solidFill>
        </a:ln>
        <a:effectLst/>
      </c:spPr>
    </c:plotArea>
    <c:plotVisOnly val="1"/>
    <c:dispBlanksAs val="gap"/>
    <c:showDLblsOverMax val="0"/>
    <c:extLst/>
  </c:chart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5718992572737"/>
          <c:y val="0.17171296296296298"/>
          <c:w val="0.54569022019483182"/>
          <c:h val="0.62308654126567509"/>
        </c:manualLayout>
      </c:layout>
      <c:scatterChart>
        <c:scatterStyle val="smoothMarker"/>
        <c:varyColors val="0"/>
        <c:ser>
          <c:idx val="15"/>
          <c:order val="6"/>
          <c:tx>
            <c:v>Felt - 20 mL min</c:v>
          </c:tx>
          <c:spPr>
            <a:ln w="25400">
              <a:solidFill>
                <a:schemeClr val="tx1"/>
              </a:solidFill>
            </a:ln>
          </c:spPr>
          <c:marker>
            <c:symbol val="circle"/>
            <c:size val="1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'F0-2 Felt'!$BR$6:$BR$13</c:f>
                <c:numCache>
                  <c:formatCode>General</c:formatCode>
                  <c:ptCount val="8"/>
                  <c:pt idx="0">
                    <c:v>4.278743419551324E-3</c:v>
                  </c:pt>
                  <c:pt idx="1">
                    <c:v>2.2016428561408185E-2</c:v>
                  </c:pt>
                  <c:pt idx="2">
                    <c:v>4.0046823283213975E-2</c:v>
                  </c:pt>
                  <c:pt idx="3">
                    <c:v>5.888389858082179E-2</c:v>
                  </c:pt>
                  <c:pt idx="4">
                    <c:v>8.9475837489569374E-2</c:v>
                  </c:pt>
                  <c:pt idx="5">
                    <c:v>0.11655018719371871</c:v>
                  </c:pt>
                  <c:pt idx="6">
                    <c:v>0.17583332337857877</c:v>
                  </c:pt>
                  <c:pt idx="7">
                    <c:v>0.24691039463677464</c:v>
                  </c:pt>
                </c:numCache>
              </c:numRef>
            </c:plus>
            <c:minus>
              <c:numRef>
                <c:f>'F0-2 Felt'!$BR$6:$BR$13</c:f>
                <c:numCache>
                  <c:formatCode>General</c:formatCode>
                  <c:ptCount val="8"/>
                  <c:pt idx="0">
                    <c:v>4.278743419551324E-3</c:v>
                  </c:pt>
                  <c:pt idx="1">
                    <c:v>2.2016428561408185E-2</c:v>
                  </c:pt>
                  <c:pt idx="2">
                    <c:v>4.0046823283213975E-2</c:v>
                  </c:pt>
                  <c:pt idx="3">
                    <c:v>5.888389858082179E-2</c:v>
                  </c:pt>
                  <c:pt idx="4">
                    <c:v>8.9475837489569374E-2</c:v>
                  </c:pt>
                  <c:pt idx="5">
                    <c:v>0.11655018719371871</c:v>
                  </c:pt>
                  <c:pt idx="6">
                    <c:v>0.17583332337857877</c:v>
                  </c:pt>
                  <c:pt idx="7">
                    <c:v>0.24691039463677464</c:v>
                  </c:pt>
                </c:numCache>
              </c:numRef>
            </c:minus>
            <c:spPr>
              <a:ln w="12700">
                <a:solidFill>
                  <a:schemeClr val="tx1"/>
                </a:solidFill>
              </a:ln>
            </c:spPr>
          </c:errBars>
          <c:xVal>
            <c:numRef>
              <c:f>'F0-2 Felt'!$BN$6:$BN$13</c:f>
              <c:numCache>
                <c:formatCode>General</c:formatCode>
                <c:ptCount val="8"/>
                <c:pt idx="0">
                  <c:v>-9.815821960784314</c:v>
                </c:pt>
                <c:pt idx="1">
                  <c:v>-29.792372843137255</c:v>
                </c:pt>
                <c:pt idx="2">
                  <c:v>-49.822790196078429</c:v>
                </c:pt>
                <c:pt idx="3">
                  <c:v>-69.831133333333327</c:v>
                </c:pt>
                <c:pt idx="4">
                  <c:v>-89.845839215686283</c:v>
                </c:pt>
                <c:pt idx="5">
                  <c:v>-109.84333431372551</c:v>
                </c:pt>
                <c:pt idx="6">
                  <c:v>-129.86215686274511</c:v>
                </c:pt>
                <c:pt idx="7">
                  <c:v>-149.8828480392157</c:v>
                </c:pt>
              </c:numCache>
            </c:numRef>
          </c:xVal>
          <c:yVal>
            <c:numRef>
              <c:f>'F0-2 Felt'!$BQ$6:$BQ$13</c:f>
              <c:numCache>
                <c:formatCode>0.00E+00</c:formatCode>
                <c:ptCount val="8"/>
                <c:pt idx="0">
                  <c:v>1.2386610172569219</c:v>
                </c:pt>
                <c:pt idx="1">
                  <c:v>1.187004097563281</c:v>
                </c:pt>
                <c:pt idx="2">
                  <c:v>1.14319117830854</c:v>
                </c:pt>
                <c:pt idx="3">
                  <c:v>1.1114903141891999</c:v>
                </c:pt>
                <c:pt idx="4">
                  <c:v>1.0727836885412201</c:v>
                </c:pt>
                <c:pt idx="5">
                  <c:v>1.02882940946324</c:v>
                </c:pt>
                <c:pt idx="6">
                  <c:v>0.93759307351955989</c:v>
                </c:pt>
                <c:pt idx="7">
                  <c:v>0.78429302209311003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FC6-4B64-81EE-F95C453F255A}"/>
            </c:ext>
          </c:extLst>
        </c:ser>
        <c:ser>
          <c:idx val="16"/>
          <c:order val="7"/>
          <c:tx>
            <c:v>Felt - 2.5 mL min</c:v>
          </c:tx>
          <c:spPr>
            <a:ln w="31750">
              <a:solidFill>
                <a:schemeClr val="tx1"/>
              </a:solidFill>
            </a:ln>
          </c:spPr>
          <c:marker>
            <c:symbol val="circle"/>
            <c:size val="10"/>
            <c:spPr>
              <a:solidFill>
                <a:schemeClr val="bg1"/>
              </a:solidFill>
              <a:ln w="12700"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'F0-2 Felt'!$BR$18:$BR$25</c:f>
                <c:numCache>
                  <c:formatCode>General</c:formatCode>
                  <c:ptCount val="8"/>
                  <c:pt idx="0">
                    <c:v>5.2364778673485227E-2</c:v>
                  </c:pt>
                  <c:pt idx="1">
                    <c:v>5.0349480778230316E-2</c:v>
                  </c:pt>
                  <c:pt idx="2">
                    <c:v>5.5630554881254068E-2</c:v>
                  </c:pt>
                  <c:pt idx="3">
                    <c:v>6.7383659829108156E-2</c:v>
                  </c:pt>
                  <c:pt idx="4">
                    <c:v>8.6397174776885494E-2</c:v>
                  </c:pt>
                  <c:pt idx="5">
                    <c:v>0.11356809147436832</c:v>
                  </c:pt>
                  <c:pt idx="6">
                    <c:v>0.15283573999198283</c:v>
                  </c:pt>
                  <c:pt idx="7">
                    <c:v>0.20462943943842865</c:v>
                  </c:pt>
                </c:numCache>
              </c:numRef>
            </c:plus>
            <c:minus>
              <c:numRef>
                <c:f>'F0-2 Felt'!$BR$18:$BR$25</c:f>
                <c:numCache>
                  <c:formatCode>General</c:formatCode>
                  <c:ptCount val="8"/>
                  <c:pt idx="0">
                    <c:v>5.2364778673485227E-2</c:v>
                  </c:pt>
                  <c:pt idx="1">
                    <c:v>5.0349480778230316E-2</c:v>
                  </c:pt>
                  <c:pt idx="2">
                    <c:v>5.5630554881254068E-2</c:v>
                  </c:pt>
                  <c:pt idx="3">
                    <c:v>6.7383659829108156E-2</c:v>
                  </c:pt>
                  <c:pt idx="4">
                    <c:v>8.6397174776885494E-2</c:v>
                  </c:pt>
                  <c:pt idx="5">
                    <c:v>0.11356809147436832</c:v>
                  </c:pt>
                  <c:pt idx="6">
                    <c:v>0.15283573999198283</c:v>
                  </c:pt>
                  <c:pt idx="7">
                    <c:v>0.20462943943842865</c:v>
                  </c:pt>
                </c:numCache>
              </c:numRef>
            </c:minus>
            <c:spPr>
              <a:ln w="12700">
                <a:solidFill>
                  <a:schemeClr val="tx1"/>
                </a:solidFill>
              </a:ln>
            </c:spPr>
          </c:errBars>
          <c:xVal>
            <c:numRef>
              <c:f>'F0-2 Felt'!$BN$18:$BN$25</c:f>
              <c:numCache>
                <c:formatCode>General</c:formatCode>
                <c:ptCount val="8"/>
                <c:pt idx="0">
                  <c:v>-9.8083401960784329</c:v>
                </c:pt>
                <c:pt idx="1">
                  <c:v>-29.803591078431374</c:v>
                </c:pt>
                <c:pt idx="2">
                  <c:v>-49.822788235294126</c:v>
                </c:pt>
                <c:pt idx="3">
                  <c:v>-69.834876470588242</c:v>
                </c:pt>
                <c:pt idx="4">
                  <c:v>-89.853694117647066</c:v>
                </c:pt>
                <c:pt idx="5">
                  <c:v>-109.86053921568629</c:v>
                </c:pt>
                <c:pt idx="6">
                  <c:v>-129.86514901960786</c:v>
                </c:pt>
                <c:pt idx="7">
                  <c:v>-149.88696666666669</c:v>
                </c:pt>
              </c:numCache>
            </c:numRef>
          </c:xVal>
          <c:yVal>
            <c:numRef>
              <c:f>'F0-2 Felt'!$BQ$18:$BQ$25</c:f>
              <c:numCache>
                <c:formatCode>0.00E+00</c:formatCode>
                <c:ptCount val="8"/>
                <c:pt idx="0">
                  <c:v>1.1969105895179339</c:v>
                </c:pt>
                <c:pt idx="1">
                  <c:v>1.1753315388119159</c:v>
                </c:pt>
                <c:pt idx="2">
                  <c:v>1.154392450626855</c:v>
                </c:pt>
                <c:pt idx="3">
                  <c:v>1.1327383680902301</c:v>
                </c:pt>
                <c:pt idx="4">
                  <c:v>1.107262434123345</c:v>
                </c:pt>
                <c:pt idx="5">
                  <c:v>1.0749289497777399</c:v>
                </c:pt>
                <c:pt idx="6">
                  <c:v>1.027550915757045</c:v>
                </c:pt>
                <c:pt idx="7">
                  <c:v>0.96310618418156502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FC6-4B64-81EE-F95C453F255A}"/>
            </c:ext>
          </c:extLst>
        </c:ser>
        <c:ser>
          <c:idx val="24"/>
          <c:order val="15"/>
          <c:tx>
            <c:v>Freudenberg - 20 mL min</c:v>
          </c:tx>
          <c:spPr>
            <a:ln w="25400" cap="rnd">
              <a:solidFill>
                <a:srgbClr val="0000FF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00FF"/>
              </a:solidFill>
              <a:ln w="12700">
                <a:solidFill>
                  <a:srgbClr val="0000FF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'Fe0-2 Freudenberg'!$BR$6:$BR$9</c:f>
                <c:numCache>
                  <c:formatCode>General</c:formatCode>
                  <c:ptCount val="4"/>
                  <c:pt idx="0">
                    <c:v>5.8892585801463707E-3</c:v>
                  </c:pt>
                  <c:pt idx="1">
                    <c:v>2.9091009064606353E-2</c:v>
                  </c:pt>
                  <c:pt idx="2">
                    <c:v>8.5952273253367031E-2</c:v>
                  </c:pt>
                  <c:pt idx="3">
                    <c:v>7.9508662380155914E-2</c:v>
                  </c:pt>
                </c:numCache>
              </c:numRef>
            </c:plus>
            <c:minus>
              <c:numRef>
                <c:f>'Fe0-2 Freudenberg'!$BR$6:$BR$9</c:f>
                <c:numCache>
                  <c:formatCode>General</c:formatCode>
                  <c:ptCount val="4"/>
                  <c:pt idx="0">
                    <c:v>5.8892585801463707E-3</c:v>
                  </c:pt>
                  <c:pt idx="1">
                    <c:v>2.9091009064606353E-2</c:v>
                  </c:pt>
                  <c:pt idx="2">
                    <c:v>8.5952273253367031E-2</c:v>
                  </c:pt>
                  <c:pt idx="3">
                    <c:v>7.9508662380155914E-2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xVal>
            <c:numRef>
              <c:f>'Fe0-2 Freudenberg'!$BN$6:$BN$9</c:f>
              <c:numCache>
                <c:formatCode>General</c:formatCode>
                <c:ptCount val="4"/>
                <c:pt idx="0">
                  <c:v>-9.8105847058823539</c:v>
                </c:pt>
                <c:pt idx="1">
                  <c:v>-29.810701176470591</c:v>
                </c:pt>
                <c:pt idx="2">
                  <c:v>-49.814560784313727</c:v>
                </c:pt>
                <c:pt idx="3">
                  <c:v>-69.833378431372552</c:v>
                </c:pt>
              </c:numCache>
            </c:numRef>
          </c:xVal>
          <c:yVal>
            <c:numRef>
              <c:f>'Fe0-2 Freudenberg'!$BQ$6:$BQ$9</c:f>
              <c:numCache>
                <c:formatCode>0.00E+00</c:formatCode>
                <c:ptCount val="4"/>
                <c:pt idx="0">
                  <c:v>1.1995664416093375</c:v>
                </c:pt>
                <c:pt idx="1">
                  <c:v>0.96940647814610248</c:v>
                </c:pt>
                <c:pt idx="2">
                  <c:v>0.84402134746465496</c:v>
                </c:pt>
                <c:pt idx="3">
                  <c:v>0.76962789841208001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FC6-4B64-81EE-F95C453F255A}"/>
            </c:ext>
          </c:extLst>
        </c:ser>
        <c:ser>
          <c:idx val="25"/>
          <c:order val="16"/>
          <c:tx>
            <c:v>Freudenberg - 2.5 mL min</c:v>
          </c:tx>
          <c:spPr>
            <a:ln w="25400" cap="rnd">
              <a:solidFill>
                <a:srgbClr val="0000FF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>
                <a:solidFill>
                  <a:srgbClr val="0000FF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'Fe0-2 Freudenberg'!$BR$15:$BR$21</c:f>
                <c:numCache>
                  <c:formatCode>General</c:formatCode>
                  <c:ptCount val="7"/>
                  <c:pt idx="0">
                    <c:v>8.9816010954298815E-3</c:v>
                  </c:pt>
                  <c:pt idx="1">
                    <c:v>2.6847125530794488E-2</c:v>
                  </c:pt>
                  <c:pt idx="2">
                    <c:v>2.6923957294531214E-2</c:v>
                  </c:pt>
                  <c:pt idx="3">
                    <c:v>1.3759241719764033E-2</c:v>
                  </c:pt>
                  <c:pt idx="4">
                    <c:v>1.6228335196558769E-2</c:v>
                  </c:pt>
                  <c:pt idx="5">
                    <c:v>0</c:v>
                  </c:pt>
                </c:numCache>
              </c:numRef>
            </c:plus>
            <c:minus>
              <c:numRef>
                <c:f>'Fe0-2 Freudenberg'!$BR$15:$BR$21</c:f>
                <c:numCache>
                  <c:formatCode>General</c:formatCode>
                  <c:ptCount val="7"/>
                  <c:pt idx="0">
                    <c:v>8.9816010954298815E-3</c:v>
                  </c:pt>
                  <c:pt idx="1">
                    <c:v>2.6847125530794488E-2</c:v>
                  </c:pt>
                  <c:pt idx="2">
                    <c:v>2.6923957294531214E-2</c:v>
                  </c:pt>
                  <c:pt idx="3">
                    <c:v>1.3759241719764033E-2</c:v>
                  </c:pt>
                  <c:pt idx="4">
                    <c:v>1.6228335196558769E-2</c:v>
                  </c:pt>
                  <c:pt idx="5">
                    <c:v>0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xVal>
            <c:numRef>
              <c:f>'Fe0-2 Freudenberg'!$BN$15:$BN$19</c:f>
              <c:numCache>
                <c:formatCode>General</c:formatCode>
                <c:ptCount val="5"/>
                <c:pt idx="0">
                  <c:v>-9.7978652941176474</c:v>
                </c:pt>
                <c:pt idx="1">
                  <c:v>-29.795363235294118</c:v>
                </c:pt>
                <c:pt idx="2">
                  <c:v>-49.829521568627456</c:v>
                </c:pt>
                <c:pt idx="3">
                  <c:v>-69.822901960784321</c:v>
                </c:pt>
                <c:pt idx="4">
                  <c:v>-89.843970588235294</c:v>
                </c:pt>
              </c:numCache>
            </c:numRef>
          </c:xVal>
          <c:yVal>
            <c:numRef>
              <c:f>'Fe0-2 Freudenberg'!$BQ$15:$BQ$19</c:f>
              <c:numCache>
                <c:formatCode>0.00E+00</c:formatCode>
                <c:ptCount val="5"/>
                <c:pt idx="0">
                  <c:v>1.1508420179625691</c:v>
                </c:pt>
                <c:pt idx="1">
                  <c:v>1.0648145354803087</c:v>
                </c:pt>
                <c:pt idx="2">
                  <c:v>0.93479221400865997</c:v>
                </c:pt>
                <c:pt idx="3">
                  <c:v>0.88707377974516999</c:v>
                </c:pt>
                <c:pt idx="4">
                  <c:v>0.82803343163034504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AFC6-4B64-81EE-F95C453F255A}"/>
            </c:ext>
          </c:extLst>
        </c:ser>
        <c:ser>
          <c:idx val="6"/>
          <c:order val="23"/>
          <c:tx>
            <c:v>Cloth - 20 mL min</c:v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'Fe0-2 Cloth'!$BR$6:$BR$9</c:f>
                <c:numCache>
                  <c:formatCode>General</c:formatCode>
                  <c:ptCount val="4"/>
                  <c:pt idx="0">
                    <c:v>1.7395944691503164E-2</c:v>
                  </c:pt>
                  <c:pt idx="1">
                    <c:v>5.4220760690048712E-2</c:v>
                  </c:pt>
                  <c:pt idx="2">
                    <c:v>6.9512769195599844E-2</c:v>
                  </c:pt>
                  <c:pt idx="3">
                    <c:v>0</c:v>
                  </c:pt>
                </c:numCache>
              </c:numRef>
            </c:plus>
            <c:minus>
              <c:numRef>
                <c:f>'Fe0-2 Cloth'!$BR$6:$BR$9</c:f>
                <c:numCache>
                  <c:formatCode>General</c:formatCode>
                  <c:ptCount val="4"/>
                  <c:pt idx="0">
                    <c:v>1.7395944691503164E-2</c:v>
                  </c:pt>
                  <c:pt idx="1">
                    <c:v>5.4220760690048712E-2</c:v>
                  </c:pt>
                  <c:pt idx="2">
                    <c:v>6.9512769195599844E-2</c:v>
                  </c:pt>
                  <c:pt idx="3">
                    <c:v>0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xVal>
            <c:numRef>
              <c:f>'Fe0-2 Cloth'!$BN$6:$BN$9</c:f>
              <c:numCache>
                <c:formatCode>General</c:formatCode>
                <c:ptCount val="4"/>
                <c:pt idx="0">
                  <c:v>-9.8103350326797383</c:v>
                </c:pt>
                <c:pt idx="1">
                  <c:v>-29.808955032679737</c:v>
                </c:pt>
                <c:pt idx="2">
                  <c:v>-49.825529411764705</c:v>
                </c:pt>
                <c:pt idx="3">
                  <c:v>-69.8685411764706</c:v>
                </c:pt>
              </c:numCache>
            </c:numRef>
          </c:xVal>
          <c:yVal>
            <c:numRef>
              <c:f>'Fe0-2 Cloth'!$BQ$6:$BQ$9</c:f>
              <c:numCache>
                <c:formatCode>0.00E+00</c:formatCode>
                <c:ptCount val="4"/>
                <c:pt idx="0">
                  <c:v>1.1933580003755597</c:v>
                </c:pt>
                <c:pt idx="1">
                  <c:v>0.93765696271149024</c:v>
                </c:pt>
                <c:pt idx="2">
                  <c:v>0.76748183272102677</c:v>
                </c:pt>
                <c:pt idx="3">
                  <c:v>0.54957995589718001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AFC6-4B64-81EE-F95C453F255A}"/>
            </c:ext>
          </c:extLst>
        </c:ser>
        <c:ser>
          <c:idx val="7"/>
          <c:order val="24"/>
          <c:tx>
            <c:v>Cloth - 2.5 mL min</c:v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1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'Fe0-2 Cloth'!$BR$15:$BR$21</c:f>
                <c:numCache>
                  <c:formatCode>General</c:formatCode>
                  <c:ptCount val="7"/>
                  <c:pt idx="0">
                    <c:v>4.0983562616611607E-3</c:v>
                  </c:pt>
                  <c:pt idx="1">
                    <c:v>3.9988174796851357E-2</c:v>
                  </c:pt>
                  <c:pt idx="2">
                    <c:v>4.1676243879127335E-2</c:v>
                  </c:pt>
                  <c:pt idx="3">
                    <c:v>4.2039358596275701E-2</c:v>
                  </c:pt>
                  <c:pt idx="4">
                    <c:v>4.2604808840376346E-2</c:v>
                  </c:pt>
                  <c:pt idx="5">
                    <c:v>6.0561153795748834E-2</c:v>
                  </c:pt>
                  <c:pt idx="6">
                    <c:v>4.4719752315878124E-2</c:v>
                  </c:pt>
                </c:numCache>
              </c:numRef>
            </c:plus>
            <c:minus>
              <c:numRef>
                <c:f>'Fe0-2 Cloth'!$BR$15:$BR$21</c:f>
                <c:numCache>
                  <c:formatCode>General</c:formatCode>
                  <c:ptCount val="7"/>
                  <c:pt idx="0">
                    <c:v>4.0983562616611607E-3</c:v>
                  </c:pt>
                  <c:pt idx="1">
                    <c:v>3.9988174796851357E-2</c:v>
                  </c:pt>
                  <c:pt idx="2">
                    <c:v>4.1676243879127335E-2</c:v>
                  </c:pt>
                  <c:pt idx="3">
                    <c:v>4.2039358596275701E-2</c:v>
                  </c:pt>
                  <c:pt idx="4">
                    <c:v>4.2604808840376346E-2</c:v>
                  </c:pt>
                  <c:pt idx="5">
                    <c:v>6.0561153795748834E-2</c:v>
                  </c:pt>
                  <c:pt idx="6">
                    <c:v>4.4719752315878124E-2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xVal>
            <c:numRef>
              <c:f>'Fe0-2 Cloth'!$BN$15:$BN$21</c:f>
              <c:numCache>
                <c:formatCode>General</c:formatCode>
                <c:ptCount val="7"/>
                <c:pt idx="0">
                  <c:v>-9.8113325490196086</c:v>
                </c:pt>
                <c:pt idx="1">
                  <c:v>-29.802971241830065</c:v>
                </c:pt>
                <c:pt idx="2">
                  <c:v>-49.820045751633991</c:v>
                </c:pt>
                <c:pt idx="3">
                  <c:v>-69.831632679738576</c:v>
                </c:pt>
                <c:pt idx="4">
                  <c:v>-89.853197385620931</c:v>
                </c:pt>
                <c:pt idx="5">
                  <c:v>-109.85081437908498</c:v>
                </c:pt>
                <c:pt idx="6">
                  <c:v>-129.86066013071897</c:v>
                </c:pt>
              </c:numCache>
            </c:numRef>
          </c:xVal>
          <c:yVal>
            <c:numRef>
              <c:f>'Fe0-2 Cloth'!$BQ$15:$BQ$21</c:f>
              <c:numCache>
                <c:formatCode>General</c:formatCode>
                <c:ptCount val="7"/>
                <c:pt idx="0" formatCode="0.00E+00">
                  <c:v>1.1578478914837171</c:v>
                </c:pt>
                <c:pt idx="1">
                  <c:v>1.0761835306791059</c:v>
                </c:pt>
                <c:pt idx="2">
                  <c:v>0.96708411360071933</c:v>
                </c:pt>
                <c:pt idx="3">
                  <c:v>0.89778299583644794</c:v>
                </c:pt>
                <c:pt idx="4">
                  <c:v>0.84238147029969201</c:v>
                </c:pt>
                <c:pt idx="5">
                  <c:v>0.76385170239933797</c:v>
                </c:pt>
                <c:pt idx="6">
                  <c:v>0.65277965532298632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AFC6-4B64-81EE-F95C453F25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7194431"/>
        <c:axId val="647184831"/>
        <c:extLst>
          <c:ext xmlns:c15="http://schemas.microsoft.com/office/drawing/2012/chart" uri="{02D57815-91ED-43cb-92C2-25804820EDAC}">
            <c15:filteredScatterSeries>
              <c15:ser>
                <c:idx val="9"/>
                <c:order val="0"/>
                <c:tx>
                  <c:v>Felt - 20 mL min - Cell 1</c:v>
                </c:tx>
                <c:spPr>
                  <a:ln>
                    <a:solidFill>
                      <a:schemeClr val="accent2"/>
                    </a:solidFill>
                  </a:ln>
                </c:spPr>
                <c:xVal>
                  <c:numRef>
                    <c:extLst>
                      <c:ext uri="{02D57815-91ED-43cb-92C2-25804820EDAC}">
                        <c15:formulaRef>
                          <c15:sqref>'F0-2 Felt'!$A$6:$A$13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-9.814325098039216</c:v>
                      </c:pt>
                      <c:pt idx="1">
                        <c:v>-29.792746862745098</c:v>
                      </c:pt>
                      <c:pt idx="2">
                        <c:v>-49.823541176470592</c:v>
                      </c:pt>
                      <c:pt idx="3">
                        <c:v>-69.831137254901961</c:v>
                      </c:pt>
                      <c:pt idx="4">
                        <c:v>-89.85070196078432</c:v>
                      </c:pt>
                      <c:pt idx="5">
                        <c:v>-109.84183529411766</c:v>
                      </c:pt>
                      <c:pt idx="6">
                        <c:v>-129.86290980392158</c:v>
                      </c:pt>
                      <c:pt idx="7">
                        <c:v>-149.88172352941177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'F0-2 Felt'!$C$6:$C$13</c15:sqref>
                        </c15:formulaRef>
                      </c:ext>
                    </c:extLst>
                    <c:numCache>
                      <c:formatCode>0.00E+00</c:formatCode>
                      <c:ptCount val="8"/>
                      <c:pt idx="0">
                        <c:v>1.241686545743844</c:v>
                      </c:pt>
                      <c:pt idx="1">
                        <c:v>1.202572063496562</c:v>
                      </c:pt>
                      <c:pt idx="2">
                        <c:v>1.1715085586170799</c:v>
                      </c:pt>
                      <c:pt idx="3">
                        <c:v>1.1531275181784</c:v>
                      </c:pt>
                      <c:pt idx="4">
                        <c:v>1.1360526599824401</c:v>
                      </c:pt>
                      <c:pt idx="5">
                        <c:v>1.11124283717648</c:v>
                      </c:pt>
                      <c:pt idx="6">
                        <c:v>1.0619260088391198</c:v>
                      </c:pt>
                      <c:pt idx="7">
                        <c:v>0.95888503648622003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6-AFC6-4B64-81EE-F95C453F255A}"/>
                  </c:ext>
                </c:extLst>
              </c15:ser>
            </c15:filteredScatterSeries>
            <c15:filteredScatterSeries>
              <c15:ser>
                <c:idx val="10"/>
                <c:order val="1"/>
                <c:tx>
                  <c:v>Felt - 2.5 mL min - Cell 1 </c:v>
                </c:tx>
                <c:spPr>
                  <a:ln>
                    <a:solidFill>
                      <a:schemeClr val="accent3"/>
                    </a:solidFill>
                  </a:ln>
                </c:spP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'F0-2 Felt'!$G$6:$G$13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-9.8068439215686283</c:v>
                      </c:pt>
                      <c:pt idx="1">
                        <c:v>-29.786757058823532</c:v>
                      </c:pt>
                      <c:pt idx="2">
                        <c:v>-49.823533333333337</c:v>
                      </c:pt>
                      <c:pt idx="3">
                        <c:v>-69.837121568627467</c:v>
                      </c:pt>
                      <c:pt idx="4">
                        <c:v>-89.856686274509812</c:v>
                      </c:pt>
                      <c:pt idx="5">
                        <c:v>-109.84632156862746</c:v>
                      </c:pt>
                      <c:pt idx="6">
                        <c:v>-129.8674</c:v>
                      </c:pt>
                      <c:pt idx="7">
                        <c:v>-149.88547058823531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'F0-2 Felt'!$I$6:$I$13</c15:sqref>
                        </c15:formulaRef>
                      </c:ext>
                    </c:extLst>
                    <c:numCache>
                      <c:formatCode>0.00E+00</c:formatCode>
                      <c:ptCount val="8"/>
                      <c:pt idx="0">
                        <c:v>1.1598830994225799</c:v>
                      </c:pt>
                      <c:pt idx="1">
                        <c:v>1.1397290795244075</c:v>
                      </c:pt>
                      <c:pt idx="2">
                        <c:v>1.1150557080291499</c:v>
                      </c:pt>
                      <c:pt idx="3">
                        <c:v>1.0850909252839001</c:v>
                      </c:pt>
                      <c:pt idx="4">
                        <c:v>1.0461704059632499</c:v>
                      </c:pt>
                      <c:pt idx="5">
                        <c:v>0.99462418216979998</c:v>
                      </c:pt>
                      <c:pt idx="6">
                        <c:v>0.91947972760105001</c:v>
                      </c:pt>
                      <c:pt idx="7">
                        <c:v>0.81841131992424998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AFC6-4B64-81EE-F95C453F255A}"/>
                  </c:ext>
                </c:extLst>
              </c15:ser>
            </c15:filteredScatterSeries>
            <c15:filteredScatterSeries>
              <c15:ser>
                <c:idx val="11"/>
                <c:order val="2"/>
                <c:tx>
                  <c:v>20 mL min - Cell 2</c:v>
                </c:tx>
                <c:spPr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c:spP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'F0-2 Felt'!$N$6:$N$10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-9.8203105882352943</c:v>
                      </c:pt>
                      <c:pt idx="1">
                        <c:v>-29.83089960784314</c:v>
                      </c:pt>
                      <c:pt idx="2">
                        <c:v>-49.817549019607846</c:v>
                      </c:pt>
                      <c:pt idx="3">
                        <c:v>-69.835623529411762</c:v>
                      </c:pt>
                      <c:pt idx="4">
                        <c:v>-89.853694117647066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'F0-2 Felt'!$P$6:$P$10</c15:sqref>
                        </c15:formulaRef>
                      </c:ext>
                    </c:extLst>
                    <c:numCache>
                      <c:formatCode>0.00E+00</c:formatCode>
                      <c:ptCount val="5"/>
                      <c:pt idx="0">
                        <c:v>1.1803960121534078</c:v>
                      </c:pt>
                      <c:pt idx="1">
                        <c:v>0.92143890606323098</c:v>
                      </c:pt>
                      <c:pt idx="2">
                        <c:v>0.82274781998712498</c:v>
                      </c:pt>
                      <c:pt idx="3">
                        <c:v>0.74588074063566001</c:v>
                      </c:pt>
                      <c:pt idx="4">
                        <c:v>0.53563713353758002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FC6-4B64-81EE-F95C453F255A}"/>
                  </c:ext>
                </c:extLst>
              </c15:ser>
            </c15:filteredScatterSeries>
            <c15:filteredScatterSeries>
              <c15:ser>
                <c:idx val="12"/>
                <c:order val="3"/>
                <c:tx>
                  <c:v>2.5 mL min - Cell 2</c:v>
                </c:tx>
                <c:spPr>
                  <a:ln>
                    <a:solidFill>
                      <a:schemeClr val="accent3">
                        <a:lumMod val="60000"/>
                        <a:lumOff val="40000"/>
                      </a:schemeClr>
                    </a:solidFill>
                  </a:ln>
                </c:spP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'F0-2 Felt'!$T$6:$T$15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-9.8098364705882357</c:v>
                      </c:pt>
                      <c:pt idx="1">
                        <c:v>-29.82042509803922</c:v>
                      </c:pt>
                      <c:pt idx="2">
                        <c:v>-49.822043137254909</c:v>
                      </c:pt>
                      <c:pt idx="3">
                        <c:v>-69.832631372549017</c:v>
                      </c:pt>
                      <c:pt idx="4">
                        <c:v>-89.85070196078432</c:v>
                      </c:pt>
                      <c:pt idx="5">
                        <c:v>-109.8747568627451</c:v>
                      </c:pt>
                      <c:pt idx="6">
                        <c:v>-129.86289803921571</c:v>
                      </c:pt>
                      <c:pt idx="7">
                        <c:v>-149.88846274509805</c:v>
                      </c:pt>
                      <c:pt idx="8">
                        <c:v>-169.88558823529414</c:v>
                      </c:pt>
                      <c:pt idx="9">
                        <c:v>-189.92460392156866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'F0-2 Felt'!$V$6:$V$15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1.2339380796132882</c:v>
                      </c:pt>
                      <c:pt idx="1">
                        <c:v>1.2109339980994243</c:v>
                      </c:pt>
                      <c:pt idx="2">
                        <c:v>1.1937291932245602</c:v>
                      </c:pt>
                      <c:pt idx="3">
                        <c:v>1.1803858108965599</c:v>
                      </c:pt>
                      <c:pt idx="4">
                        <c:v>1.1683544622834401</c:v>
                      </c:pt>
                      <c:pt idx="5">
                        <c:v>1.1552337173856799</c:v>
                      </c:pt>
                      <c:pt idx="6">
                        <c:v>1.1356221039130401</c:v>
                      </c:pt>
                      <c:pt idx="7">
                        <c:v>1.1078010484388801</c:v>
                      </c:pt>
                      <c:pt idx="8">
                        <c:v>1.0622277618220002</c:v>
                      </c:pt>
                      <c:pt idx="9">
                        <c:v>1.01090072121264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AFC6-4B64-81EE-F95C453F255A}"/>
                  </c:ext>
                </c:extLst>
              </c15:ser>
            </c15:filteredScatterSeries>
            <c15:filteredScatterSeries>
              <c15:ser>
                <c:idx val="13"/>
                <c:order val="4"/>
                <c:tx>
                  <c:v>20 mL min - Cell 3</c:v>
                </c:tx>
                <c:spPr>
                  <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ln>
                </c:spP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'F0-2 Felt'!$AA$6:$AA$10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-9.8195625490196079</c:v>
                      </c:pt>
                      <c:pt idx="1">
                        <c:v>-29.799478431372552</c:v>
                      </c:pt>
                      <c:pt idx="2">
                        <c:v>-49.829521568627456</c:v>
                      </c:pt>
                      <c:pt idx="3">
                        <c:v>-69.832631372549017</c:v>
                      </c:pt>
                      <c:pt idx="4">
                        <c:v>-89.852200000000011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'F0-2 Felt'!$AC$6:$AC$10</c15:sqref>
                        </c15:formulaRef>
                      </c:ext>
                    </c:extLst>
                    <c:numCache>
                      <c:formatCode>0.00E+00</c:formatCode>
                      <c:ptCount val="5"/>
                      <c:pt idx="0">
                        <c:v>1.2542901373689999</c:v>
                      </c:pt>
                      <c:pt idx="1">
                        <c:v>1.0963715133399998</c:v>
                      </c:pt>
                      <c:pt idx="2">
                        <c:v>1.00267743456</c:v>
                      </c:pt>
                      <c:pt idx="3">
                        <c:v>0.83384369942000003</c:v>
                      </c:pt>
                      <c:pt idx="4">
                        <c:v>0.61708703422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AFC6-4B64-81EE-F95C453F255A}"/>
                  </c:ext>
                </c:extLst>
              </c15:ser>
            </c15:filteredScatterSeries>
            <c15:filteredScatterSeries>
              <c15:ser>
                <c:idx val="14"/>
                <c:order val="5"/>
                <c:tx>
                  <c:v>2.5 mL min - Cell 3</c:v>
                </c:tx>
                <c:spPr>
                  <a:ln>
                    <a:solidFill>
                      <a:schemeClr val="accent3">
                        <a:lumMod val="40000"/>
                        <a:lumOff val="60000"/>
                      </a:schemeClr>
                    </a:solidFill>
                  </a:ln>
                </c:spP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'F0-2 Felt'!$AG$6:$AG$11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'F0-2 Felt'!$AI$6:$AI$11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AFC6-4B64-81EE-F95C453F255A}"/>
                  </c:ext>
                </c:extLst>
              </c15:ser>
            </c15:filteredScatterSeries>
            <c15:filteredScatterSeries>
              <c15:ser>
                <c:idx val="17"/>
                <c:order val="8"/>
                <c:tx>
                  <c:v>20 mL min - Cell 4</c:v>
                </c:tx>
                <c:spPr>
                  <a:ln>
                    <a:solidFill>
                      <a:schemeClr val="accent2">
                        <a:lumMod val="20000"/>
                        <a:lumOff val="80000"/>
                      </a:schemeClr>
                    </a:solidFill>
                  </a:ln>
                </c:spP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'F0-2 Felt'!$AN$6:$AN$13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-9.817318823529412</c:v>
                      </c:pt>
                      <c:pt idx="1">
                        <c:v>-29.791998823529411</c:v>
                      </c:pt>
                      <c:pt idx="2">
                        <c:v>-49.822039215686274</c:v>
                      </c:pt>
                      <c:pt idx="3">
                        <c:v>-69.831129411764707</c:v>
                      </c:pt>
                      <c:pt idx="4">
                        <c:v>-89.840976470588245</c:v>
                      </c:pt>
                      <c:pt idx="5">
                        <c:v>-109.84483333333334</c:v>
                      </c:pt>
                      <c:pt idx="6">
                        <c:v>-129.86140392156864</c:v>
                      </c:pt>
                      <c:pt idx="7">
                        <c:v>-149.88397254901963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'F0-2 Felt'!$AP$6:$AP$13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1.2356354887699998</c:v>
                      </c:pt>
                      <c:pt idx="1">
                        <c:v>1.1714361316300002</c:v>
                      </c:pt>
                      <c:pt idx="2">
                        <c:v>1.1148737980000001</c:v>
                      </c:pt>
                      <c:pt idx="3">
                        <c:v>1.0698531102</c:v>
                      </c:pt>
                      <c:pt idx="4">
                        <c:v>1.0095147171000001</c:v>
                      </c:pt>
                      <c:pt idx="5">
                        <c:v>0.94641598174999997</c:v>
                      </c:pt>
                      <c:pt idx="6">
                        <c:v>0.81326013819999998</c:v>
                      </c:pt>
                      <c:pt idx="7">
                        <c:v>0.60970100770000002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AFC6-4B64-81EE-F95C453F255A}"/>
                  </c:ext>
                </c:extLst>
              </c15:ser>
            </c15:filteredScatterSeries>
            <c15:filteredScatterSeries>
              <c15:ser>
                <c:idx val="18"/>
                <c:order val="9"/>
                <c:tx>
                  <c:v>20 mL min - Cell 1</c:v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'Fe0-2 Freudenberg'!$A$6:$A$9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-9.8083400000000012</c:v>
                      </c:pt>
                      <c:pt idx="1">
                        <c:v>-29.820427843137256</c:v>
                      </c:pt>
                      <c:pt idx="2">
                        <c:v>-49.80558039215687</c:v>
                      </c:pt>
                      <c:pt idx="3">
                        <c:v>-69.828137254901961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'Fe0-2 Freudenberg'!$C$6:$C$9</c15:sqref>
                        </c15:formulaRef>
                      </c:ext>
                    </c:extLst>
                    <c:numCache>
                      <c:formatCode>0.00E+00</c:formatCode>
                      <c:ptCount val="4"/>
                      <c:pt idx="0">
                        <c:v>1.20373077628752</c:v>
                      </c:pt>
                      <c:pt idx="1">
                        <c:v>0.94883602836496006</c:v>
                      </c:pt>
                      <c:pt idx="2">
                        <c:v>0.78324391218880007</c:v>
                      </c:pt>
                      <c:pt idx="3">
                        <c:v>0.71340678408000002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AFC6-4B64-81EE-F95C453F255A}"/>
                  </c:ext>
                </c:extLst>
              </c15:ser>
            </c15:filteredScatterSeries>
            <c15:filteredScatterSeries>
              <c15:ser>
                <c:idx val="19"/>
                <c:order val="10"/>
                <c:tx>
                  <c:v>2.5 mL min - Cell 1 </c:v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'Fe0-2 Freudenberg'!$G$6:$G$10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-9.8053470588235303</c:v>
                      </c:pt>
                      <c:pt idx="1">
                        <c:v>-29.821923921568629</c:v>
                      </c:pt>
                      <c:pt idx="2">
                        <c:v>-49.8145568627451</c:v>
                      </c:pt>
                      <c:pt idx="3">
                        <c:v>-69.825898039215687</c:v>
                      </c:pt>
                      <c:pt idx="4">
                        <c:v>-89.846215686274519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'Fe0-2 Freudenberg'!$I$6:$I$10</c15:sqref>
                        </c15:formulaRef>
                      </c:ext>
                    </c:extLst>
                    <c:numCache>
                      <c:formatCode>0.00E+00</c:formatCode>
                      <c:ptCount val="5"/>
                      <c:pt idx="0">
                        <c:v>1.1593692006888749</c:v>
                      </c:pt>
                      <c:pt idx="1">
                        <c:v>0.91193309663644995</c:v>
                      </c:pt>
                      <c:pt idx="2">
                        <c:v>0.80472535865399997</c:v>
                      </c:pt>
                      <c:pt idx="3">
                        <c:v>0.64383757299300004</c:v>
                      </c:pt>
                      <c:pt idx="4">
                        <c:v>0.54897553687625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AFC6-4B64-81EE-F95C453F255A}"/>
                  </c:ext>
                </c:extLst>
              </c15:ser>
            </c15:filteredScatterSeries>
            <c15:filteredScatterSeries>
              <c15:ser>
                <c:idx val="20"/>
                <c:order val="11"/>
                <c:tx>
                  <c:v>20 mL min - Cell 2</c:v>
                </c:tx>
                <c:spPr>
                  <a:ln w="19050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'Fe0-2 Freudenberg'!$N$6:$N$10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-9.8128294117647066</c:v>
                      </c:pt>
                      <c:pt idx="1">
                        <c:v>-29.800974509803925</c:v>
                      </c:pt>
                      <c:pt idx="2">
                        <c:v>-49.823541176470592</c:v>
                      </c:pt>
                      <c:pt idx="3">
                        <c:v>-69.838619607843142</c:v>
                      </c:pt>
                      <c:pt idx="4">
                        <c:v>-89.849207843137251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'Fe0-2 Freudenberg'!$P$6:$P$10</c15:sqref>
                        </c15:formulaRef>
                      </c:ext>
                    </c:extLst>
                    <c:numCache>
                      <c:formatCode>0.00E+00</c:formatCode>
                      <c:ptCount val="5"/>
                      <c:pt idx="0">
                        <c:v>1.1954021069311549</c:v>
                      </c:pt>
                      <c:pt idx="1">
                        <c:v>0.98997692792724501</c:v>
                      </c:pt>
                      <c:pt idx="2">
                        <c:v>0.90479878274050995</c:v>
                      </c:pt>
                      <c:pt idx="3">
                        <c:v>0.82584901274416</c:v>
                      </c:pt>
                      <c:pt idx="4">
                        <c:v>0.74384938120316002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AFC6-4B64-81EE-F95C453F255A}"/>
                  </c:ext>
                </c:extLst>
              </c15:ser>
            </c15:filteredScatterSeries>
            <c15:filteredScatterSeries>
              <c15:ser>
                <c:idx val="21"/>
                <c:order val="12"/>
                <c:tx>
                  <c:v>2.5 mL min - Cell 2</c:v>
                </c:tx>
                <c:spPr>
                  <a:ln w="19050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'Fe0-2 Freudenberg'!$T$6:$T$10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-9.7918800000000008</c:v>
                      </c:pt>
                      <c:pt idx="1">
                        <c:v>-29.800226470588239</c:v>
                      </c:pt>
                      <c:pt idx="2">
                        <c:v>-49.83700392156863</c:v>
                      </c:pt>
                      <c:pt idx="3">
                        <c:v>-69.816164705882358</c:v>
                      </c:pt>
                      <c:pt idx="4">
                        <c:v>-89.838733333333337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'Fe0-2 Freudenberg'!$V$6:$V$10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1.144491066922078</c:v>
                      </c:pt>
                      <c:pt idx="1">
                        <c:v>1.0458307509621174</c:v>
                      </c:pt>
                      <c:pt idx="2">
                        <c:v>0.91575410122931999</c:v>
                      </c:pt>
                      <c:pt idx="3">
                        <c:v>0.87734452662114004</c:v>
                      </c:pt>
                      <c:pt idx="4">
                        <c:v>0.81655826576548995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AFC6-4B64-81EE-F95C453F255A}"/>
                  </c:ext>
                </c:extLst>
              </c15:ser>
            </c15:filteredScatterSeries>
            <c15:filteredScatterSeries>
              <c15:ser>
                <c:idx val="22"/>
                <c:order val="13"/>
                <c:tx>
                  <c:v>20 mL min - Cell 3</c:v>
                </c:tx>
                <c:spPr>
                  <a:ln w="19050" cap="rnd">
                    <a:solidFill>
                      <a:schemeClr val="accent2">
                        <a:lumMod val="40000"/>
                        <a:lumOff val="60000"/>
                      </a:schemeClr>
                    </a:solidFill>
                    <a:round/>
                  </a:ln>
                  <a:effectLst/>
                </c:spP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'Fe0-2 Freudenberg'!$AA$6:$AA$9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-9.8173180392156869</c:v>
                      </c:pt>
                      <c:pt idx="1">
                        <c:v>-29.821923921568629</c:v>
                      </c:pt>
                      <c:pt idx="2">
                        <c:v>-49.819047058823536</c:v>
                      </c:pt>
                      <c:pt idx="3">
                        <c:v>-69.834129411764707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'Fe0-2 Freudenberg'!$AC$6:$AC$9</c15:sqref>
                        </c15:formulaRef>
                      </c:ext>
                    </c:extLst>
                    <c:numCache>
                      <c:formatCode>0.00E+00</c:formatCode>
                      <c:ptCount val="4"/>
                      <c:pt idx="0">
                        <c:v>1.1942562673546011</c:v>
                      </c:pt>
                      <c:pt idx="1">
                        <c:v>0.981579664766146</c:v>
                      </c:pt>
                      <c:pt idx="2">
                        <c:v>0.90670602756136998</c:v>
                      </c:pt>
                      <c:pt idx="3">
                        <c:v>0.76906369057822999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AFC6-4B64-81EE-F95C453F255A}"/>
                  </c:ext>
                </c:extLst>
              </c15:ser>
            </c15:filteredScatterSeries>
            <c15:filteredScatterSeries>
              <c15:ser>
                <c:idx val="23"/>
                <c:order val="14"/>
                <c:tx>
                  <c:v>2.5 mL min - Cell 3</c:v>
                </c:tx>
                <c:spPr>
                  <a:ln w="19050" cap="rnd">
                    <a:solidFill>
                      <a:schemeClr val="accent3">
                        <a:lumMod val="40000"/>
                        <a:lumOff val="60000"/>
                      </a:schemeClr>
                    </a:solidFill>
                    <a:round/>
                  </a:ln>
                  <a:effectLst/>
                </c:spP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'Fe0-2 Freudenberg'!$AG$6:$AG$11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-9.803850588235294</c:v>
                      </c:pt>
                      <c:pt idx="1">
                        <c:v>-29.790499999999998</c:v>
                      </c:pt>
                      <c:pt idx="2">
                        <c:v>-49.822039215686274</c:v>
                      </c:pt>
                      <c:pt idx="3">
                        <c:v>-69.829639215686285</c:v>
                      </c:pt>
                      <c:pt idx="4">
                        <c:v>-89.849207843137251</c:v>
                      </c:pt>
                      <c:pt idx="5">
                        <c:v>-109.87774901960786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'Fe0-2 Freudenberg'!$AI$6:$AI$11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1.15719296900306</c:v>
                      </c:pt>
                      <c:pt idx="1">
                        <c:v>1.0837983199985</c:v>
                      </c:pt>
                      <c:pt idx="2">
                        <c:v>0.95383032678800006</c:v>
                      </c:pt>
                      <c:pt idx="3">
                        <c:v>0.89680303286920005</c:v>
                      </c:pt>
                      <c:pt idx="4">
                        <c:v>0.83950859749520002</c:v>
                      </c:pt>
                      <c:pt idx="5">
                        <c:v>0.76671506129240008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AFC6-4B64-81EE-F95C453F255A}"/>
                  </c:ext>
                </c:extLst>
              </c15:ser>
            </c15:filteredScatterSeries>
            <c15:filteredScatterSeries>
              <c15:ser>
                <c:idx val="0"/>
                <c:order val="17"/>
                <c:tx>
                  <c:v>20 mL min - Cell 1</c:v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'Fe0-2 Cloth'!$A$6:$A$10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-9.8113325490196086</c:v>
                      </c:pt>
                      <c:pt idx="1">
                        <c:v>-29.789003921568632</c:v>
                      </c:pt>
                      <c:pt idx="2">
                        <c:v>-49.813062745098044</c:v>
                      </c:pt>
                      <c:pt idx="3">
                        <c:v>-69.825145098039229</c:v>
                      </c:pt>
                      <c:pt idx="4">
                        <c:v>-89.843215686274519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'Fe0-2 Cloth'!$C$6:$C$10</c15:sqref>
                        </c15:formulaRef>
                      </c:ext>
                    </c:extLst>
                    <c:numCache>
                      <c:formatCode>0.00E+00</c:formatCode>
                      <c:ptCount val="5"/>
                      <c:pt idx="0">
                        <c:v>1.2180994964791441</c:v>
                      </c:pt>
                      <c:pt idx="1">
                        <c:v>0.96364623593488008</c:v>
                      </c:pt>
                      <c:pt idx="2">
                        <c:v>0.94179447190268006</c:v>
                      </c:pt>
                      <c:pt idx="3">
                        <c:v>0.84363334351536012</c:v>
                      </c:pt>
                      <c:pt idx="4">
                        <c:v>0.6673990398056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AFC6-4B64-81EE-F95C453F255A}"/>
                  </c:ext>
                </c:extLst>
              </c15:ser>
            </c15:filteredScatterSeries>
            <c15:filteredScatterSeries>
              <c15:ser>
                <c:idx val="1"/>
                <c:order val="18"/>
                <c:tx>
                  <c:v>2.5 mL min - Cell 1 </c:v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'Fe0-2 Cloth'!$G$6:$G$12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-9.8068431372549014</c:v>
                      </c:pt>
                      <c:pt idx="1">
                        <c:v>-29.790499999999998</c:v>
                      </c:pt>
                      <c:pt idx="2">
                        <c:v>-49.81605490196079</c:v>
                      </c:pt>
                      <c:pt idx="3">
                        <c:v>-69.825145098039229</c:v>
                      </c:pt>
                      <c:pt idx="4">
                        <c:v>-89.849207843137251</c:v>
                      </c:pt>
                      <c:pt idx="5">
                        <c:v>-109.83585098039215</c:v>
                      </c:pt>
                      <c:pt idx="6">
                        <c:v>-129.85092941176472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'Fe0-2 Cloth'!$I$6:$I$12</c15:sqref>
                        </c15:formulaRef>
                      </c:ext>
                    </c:extLst>
                    <c:numCache>
                      <c:formatCode>0.00E+00</c:formatCode>
                      <c:ptCount val="7"/>
                      <c:pt idx="0">
                        <c:v>1.161785623547765</c:v>
                      </c:pt>
                      <c:pt idx="1">
                        <c:v>1.1214533771852675</c:v>
                      </c:pt>
                      <c:pt idx="2">
                        <c:v>1.0150717971507179</c:v>
                      </c:pt>
                      <c:pt idx="3">
                        <c:v>0.94164563006376401</c:v>
                      </c:pt>
                      <c:pt idx="4">
                        <c:v>0.88901811618535598</c:v>
                      </c:pt>
                      <c:pt idx="5">
                        <c:v>0.83123032615557391</c:v>
                      </c:pt>
                      <c:pt idx="6">
                        <c:v>0.70074004589403904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AFC6-4B64-81EE-F95C453F255A}"/>
                  </c:ext>
                </c:extLst>
              </c15:ser>
            </c15:filteredScatterSeries>
            <c15:filteredScatterSeries>
              <c15:ser>
                <c:idx val="2"/>
                <c:order val="19"/>
                <c:tx>
                  <c:v>20 mL min - Cell 2</c:v>
                </c:tx>
                <c:spPr>
                  <a:ln w="19050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'Fe0-2 Cloth'!$N$6:$N$9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-9.8195625490196079</c:v>
                      </c:pt>
                      <c:pt idx="1">
                        <c:v>-29.823420000000006</c:v>
                      </c:pt>
                      <c:pt idx="2">
                        <c:v>-49.853458823529415</c:v>
                      </c:pt>
                      <c:pt idx="3">
                        <c:v>-69.8685411764706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'Fe0-2 Cloth'!$P$6:$P$9</c15:sqref>
                        </c15:formulaRef>
                      </c:ext>
                    </c:extLst>
                    <c:numCache>
                      <c:formatCode>0.00E+00</c:formatCode>
                      <c:ptCount val="4"/>
                      <c:pt idx="0">
                        <c:v>1.1794168005568944</c:v>
                      </c:pt>
                      <c:pt idx="1">
                        <c:v>0.92384682739990098</c:v>
                      </c:pt>
                      <c:pt idx="2">
                        <c:v>0.80330783743192002</c:v>
                      </c:pt>
                      <c:pt idx="3">
                        <c:v>0.54957995589718001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AFC6-4B64-81EE-F95C453F255A}"/>
                  </c:ext>
                </c:extLst>
              </c15:ser>
            </c15:filteredScatterSeries>
            <c15:filteredScatterSeries>
              <c15:ser>
                <c:idx val="3"/>
                <c:order val="20"/>
                <c:tx>
                  <c:v>2.5 mL min - Cell 2</c:v>
                </c:tx>
                <c:spPr>
                  <a:ln w="19050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'Fe0-2 Cloth'!$T$6:$T$12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-9.8128294117647066</c:v>
                      </c:pt>
                      <c:pt idx="1">
                        <c:v>-29.791998823529411</c:v>
                      </c:pt>
                      <c:pt idx="2">
                        <c:v>-49.826533333333337</c:v>
                      </c:pt>
                      <c:pt idx="3">
                        <c:v>-69.838615686274508</c:v>
                      </c:pt>
                      <c:pt idx="4">
                        <c:v>-89.855192156862756</c:v>
                      </c:pt>
                      <c:pt idx="5">
                        <c:v>-109.84632156862746</c:v>
                      </c:pt>
                      <c:pt idx="6">
                        <c:v>-129.86215686274511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'Fe0-2 Cloth'!$V$6:$V$12</c15:sqref>
                        </c15:formulaRef>
                      </c:ext>
                    </c:extLst>
                    <c:numCache>
                      <c:formatCode>0.00E+00</c:formatCode>
                      <c:ptCount val="7"/>
                      <c:pt idx="0">
                        <c:v>1.1581521782603099</c:v>
                      </c:pt>
                      <c:pt idx="1">
                        <c:v>1.0456723855166981</c:v>
                      </c:pt>
                      <c:pt idx="2">
                        <c:v>0.93996041967244004</c:v>
                      </c:pt>
                      <c:pt idx="3">
                        <c:v>0.89386166651197996</c:v>
                      </c:pt>
                      <c:pt idx="4">
                        <c:v>0.83262549161316002</c:v>
                      </c:pt>
                      <c:pt idx="5">
                        <c:v>0.71395300606008005</c:v>
                      </c:pt>
                      <c:pt idx="6">
                        <c:v>0.61222517424900003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AFC6-4B64-81EE-F95C453F255A}"/>
                  </c:ext>
                </c:extLst>
              </c15:ser>
            </c15:filteredScatterSeries>
            <c15:filteredScatterSeries>
              <c15:ser>
                <c:idx val="4"/>
                <c:order val="21"/>
                <c:tx>
                  <c:v>20 mL min - Cell 3</c:v>
                </c:tx>
                <c:spPr>
                  <a:ln w="19050" cap="rnd">
                    <a:solidFill>
                      <a:schemeClr val="accent2">
                        <a:lumMod val="40000"/>
                        <a:lumOff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40000"/>
                        <a:lumOff val="60000"/>
                      </a:schemeClr>
                    </a:solidFill>
                    <a:ln w="9525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'Fe0-2 Cloth'!$AA$6:$AA$9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-9.803850588235294</c:v>
                      </c:pt>
                      <c:pt idx="1">
                        <c:v>-29.812945098039219</c:v>
                      </c:pt>
                      <c:pt idx="2">
                        <c:v>-49.80558039215687</c:v>
                      </c:pt>
                      <c:pt idx="3">
                        <c:v>-69.825145098039229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'Fe0-2 Cloth'!$AC$6:$AC$8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1.2128526213013979</c:v>
                      </c:pt>
                      <c:pt idx="1">
                        <c:v>0.99744729307641999</c:v>
                      </c:pt>
                      <c:pt idx="2">
                        <c:v>0.81177331670766006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AFC6-4B64-81EE-F95C453F255A}"/>
                  </c:ext>
                </c:extLst>
              </c15:ser>
            </c15:filteredScatterSeries>
            <c15:filteredScatterSeries>
              <c15:ser>
                <c:idx val="5"/>
                <c:order val="22"/>
                <c:tx>
                  <c:v>2.5 mL min - Cell 3</c:v>
                </c:tx>
                <c:spPr>
                  <a:ln w="19050" cap="rnd">
                    <a:solidFill>
                      <a:schemeClr val="accent3">
                        <a:lumMod val="40000"/>
                        <a:lumOff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40000"/>
                        <a:lumOff val="60000"/>
                      </a:schemeClr>
                    </a:solidFill>
                    <a:ln w="9525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'Fe0-2 Cloth'!$AG$6:$AG$12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-9.814325098039216</c:v>
                      </c:pt>
                      <c:pt idx="1">
                        <c:v>-29.826414901960785</c:v>
                      </c:pt>
                      <c:pt idx="2">
                        <c:v>-49.817549019607846</c:v>
                      </c:pt>
                      <c:pt idx="3">
                        <c:v>-69.831137254901961</c:v>
                      </c:pt>
                      <c:pt idx="4">
                        <c:v>-89.855192156862756</c:v>
                      </c:pt>
                      <c:pt idx="5">
                        <c:v>-109.87027058823531</c:v>
                      </c:pt>
                      <c:pt idx="6">
                        <c:v>-129.86889411764707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'Fe0-2 Cloth'!$AI$6:$AI$12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1.153605872643076</c:v>
                      </c:pt>
                      <c:pt idx="1">
                        <c:v>1.0614248293353521</c:v>
                      </c:pt>
                      <c:pt idx="2">
                        <c:v>0.94622012397899991</c:v>
                      </c:pt>
                      <c:pt idx="3">
                        <c:v>0.85784169093359997</c:v>
                      </c:pt>
                      <c:pt idx="4">
                        <c:v>0.80550080310055994</c:v>
                      </c:pt>
                      <c:pt idx="5">
                        <c:v>0.74637177498236007</c:v>
                      </c:pt>
                      <c:pt idx="6">
                        <c:v>0.64537374582592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AFC6-4B64-81EE-F95C453F255A}"/>
                  </c:ext>
                </c:extLst>
              </c15:ser>
            </c15:filteredScatterSeries>
            <c15:filteredScatterSeries>
              <c15:ser>
                <c:idx val="8"/>
                <c:order val="25"/>
                <c:tx>
                  <c:v>20 mL min - Cell 4</c:v>
                </c:tx>
                <c:spPr>
                  <a:ln w="19050" cap="rnd">
                    <a:solidFill>
                      <a:schemeClr val="accent2">
                        <a:lumMod val="20000"/>
                        <a:lumOff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20000"/>
                        <a:lumOff val="80000"/>
                      </a:schemeClr>
                    </a:solidFill>
                    <a:ln w="9525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'Fe0-2 Cloth'!$AN$6:$AN$8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-9.8075919607843147</c:v>
                      </c:pt>
                      <c:pt idx="1">
                        <c:v>-29.790499999999998</c:v>
                      </c:pt>
                      <c:pt idx="2">
                        <c:v>-49.817549019607846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'Fe0-2 Cloth'!$AP$6:$AP$8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1.1878045792683871</c:v>
                      </c:pt>
                      <c:pt idx="1">
                        <c:v>0.89167676765814996</c:v>
                      </c:pt>
                      <c:pt idx="2">
                        <c:v>0.6873643440235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AFC6-4B64-81EE-F95C453F255A}"/>
                  </c:ext>
                </c:extLst>
              </c15:ser>
            </c15:filteredScatterSeries>
          </c:ext>
        </c:extLst>
      </c:scatterChart>
      <c:valAx>
        <c:axId val="647194431"/>
        <c:scaling>
          <c:orientation val="maxMin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400"/>
                </a:pPr>
                <a:r>
                  <a:rPr lang="en-US" sz="1400" dirty="0"/>
                  <a:t>Current density [mA cm</a:t>
                </a:r>
                <a:r>
                  <a:rPr lang="en-US" sz="1400" baseline="30000" dirty="0"/>
                  <a:t>-2</a:t>
                </a:r>
                <a:r>
                  <a:rPr lang="en-US" sz="1400" dirty="0"/>
                  <a:t>]</a:t>
                </a:r>
              </a:p>
            </c:rich>
          </c:tx>
          <c:layout>
            <c:manualLayout>
              <c:xMode val="edge"/>
              <c:yMode val="edge"/>
              <c:x val="0.15780277313254068"/>
              <c:y val="0.8874133295636863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100"/>
            </a:pPr>
            <a:endParaRPr lang="en-US"/>
          </a:p>
        </c:txPr>
        <c:crossAx val="647184831"/>
        <c:crosses val="autoZero"/>
        <c:crossBetween val="midCat"/>
      </c:valAx>
      <c:valAx>
        <c:axId val="647184831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 err="1"/>
                  <a:t>iR</a:t>
                </a:r>
                <a:r>
                  <a:rPr lang="el-GR" sz="1400" b="1" i="0" u="none" strike="noStrike" kern="1200" baseline="-25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Ω</a:t>
                </a:r>
                <a:r>
                  <a:rPr lang="en-US" sz="1400" dirty="0"/>
                  <a:t>-corrected potential [V]</a:t>
                </a:r>
              </a:p>
            </c:rich>
          </c:tx>
          <c:layout>
            <c:manualLayout>
              <c:xMode val="edge"/>
              <c:yMode val="edge"/>
              <c:x val="6.8968306327754705E-3"/>
              <c:y val="0.1931814739567528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100"/>
            </a:pPr>
            <a:endParaRPr lang="en-US"/>
          </a:p>
        </c:txPr>
        <c:crossAx val="647194431"/>
        <c:crosses val="autoZero"/>
        <c:crossBetween val="midCat"/>
        <c:majorUnit val="0.5"/>
      </c:valAx>
      <c:spPr>
        <a:noFill/>
        <a:ln w="19050">
          <a:solidFill>
            <a:schemeClr val="tx1"/>
          </a:solidFill>
        </a:ln>
        <a:effectLst/>
      </c:spPr>
    </c:plotArea>
    <c:plotVisOnly val="1"/>
    <c:dispBlanksAs val="gap"/>
    <c:showDLblsOverMax val="0"/>
    <c:extLst/>
  </c:chart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1C493-15CD-4FA2-94C1-CF9658069E25}" type="datetimeFigureOut">
              <a:rPr lang="en-NL" smtClean="0"/>
              <a:t>05/18/2026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2DD12-4129-45F6-BB98-13BDEFD8B2E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32560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DD12-4129-45F6-BB98-13BDEFD8B2EB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59995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6604C-E022-7189-7DF2-77BEBB730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3B93E9-C42B-A795-20D2-A8CBD58F83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A4CEFE-3756-0B08-A3DF-79A6D3E683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sn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39E92-27D9-7C11-3824-2743DCCB1B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DD12-4129-45F6-BB98-13BDEFD8B2EB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37924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BC629-8601-1C11-B25E-F0869F654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D132C6-B481-4B65-C8C1-DE7B4BF0AF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D80A23-553D-954C-E21C-1CD071FCF9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E5C8B-3EA2-11F2-A9B7-DF739B6088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DD12-4129-45F6-BB98-13BDEFD8B2EB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57862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2C9B4-BAF4-A82F-C311-07A07C456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F47912-06E2-FD69-8E05-8C6F5E5E56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FA4682-8912-63AE-CCF3-24F27206B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i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7F607-5093-8F0C-F897-BE9357EE72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DD12-4129-45F6-BB98-13BDEFD8B2EB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54499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A9740-BD37-4DCA-BDC4-7DBBAE15FA3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016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A9740-BD37-4DCA-BDC4-7DBBAE15FA3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673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DF83F-150C-FBB3-BD6E-C0D3E7C39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613065-B458-A876-F30B-A3FBE86A42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DF79D2-F45B-4239-9B7C-E25B2053B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EB6059-CB73-2492-277C-A2AB7722F8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A9740-BD37-4DCA-BDC4-7DBBAE15FA3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503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95F96-8A48-EE77-CE96-E1B03D6F4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2F3ADD-EAA9-5E0C-2AF0-DC649C936D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DBAB36-C9AC-E2BF-E3BB-87D4D045DF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49164F-EF98-898F-71E4-FB38DBCCF4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DD12-4129-45F6-BB98-13BDEFD8B2EB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26092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86794-D214-AE97-3495-C0818CF5E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894058-8809-0DC4-A712-8E11B4C9A9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222BDF-92B2-1BFB-F8C0-CA94BFF0B2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E575F-28CE-E586-B25A-95DC8FDF57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DD12-4129-45F6-BB98-13BDEFD8B2EB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51592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52D78-2AB8-4FA6-5E44-719B6C05A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DEB990-87A6-5271-88B0-FEE66B3145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8C237A-57B6-773F-A158-B36D230511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D5D0B-D51A-D70E-11FA-1ED0D0EADC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2DD12-4129-45F6-BB98-13BDEFD8B2EB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0397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2520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F8DF4-AE1F-017A-134D-F3691C1BE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10CBCF-5FB8-BA9E-25D7-9746D256B8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331B-4E42-615B-D8AF-9D96AF1AF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7D358-28A8-4D1C-8438-9919B4D8BE95}" type="datetime8">
              <a:rPr lang="en-NL" smtClean="0"/>
              <a:t>05/18/2026 04:07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B3BE9-B386-388E-B154-D5DCD86A3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88AA6-9F15-9EA7-6FC9-5AA39AECC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ABFE-352D-4730-A045-877672EC58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29614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FCA55-AB58-D23D-D2CA-F5FDA3A87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F84017-DB7F-A85A-0FA6-E526BB9A2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F0673-32E4-CCBC-EEEE-D6A76AA85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F4899-652A-4855-ADD9-8457F67A4443}" type="datetime8">
              <a:rPr lang="en-NL" smtClean="0"/>
              <a:t>05/18/2026 04:07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0FE20-2135-D57F-CAB8-8DB5FD9F3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EB4D1-BD20-D61E-28A6-FFF8F5A7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ABFE-352D-4730-A045-877672EC58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88353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9E8FD2-9CB8-949B-8249-F79991A651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E7D913-29CE-A0FC-7591-DDD21F4420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9C458-8D19-F8A8-26F1-22F0899D8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CBA8-CE7B-49C7-B5FD-58F011791BEC}" type="datetime8">
              <a:rPr lang="en-NL" smtClean="0"/>
              <a:t>05/18/2026 04:07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ED90E-2D6C-50B6-A718-D60915768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0DD74-4BC6-6E0E-EF6E-2EBFB1333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ABFE-352D-4730-A045-877672EC58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4353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72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D1A35-AF05-FAD5-653C-C5DE57E0D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EB5E8-3C75-101F-594E-E1C2D4099B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B3AAF-3F2E-37F9-B512-2F2F436CC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D17AD-5BBF-41A0-906C-1CB57F350F5A}" type="datetime8">
              <a:rPr lang="en-NL" smtClean="0"/>
              <a:t>05/18/2026 04:07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0F416-0047-E7E8-A683-ABB3F2AA7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2E254-3EA2-E22D-AF70-29E9B0393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ABFE-352D-4730-A045-877672EC58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52996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0A295-45BA-5923-6858-AE9FEA4CD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65B94C-68C2-9F20-9F51-BD98CCB3D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6BFFC-B1BB-8F49-3950-0FAAB3C8B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5367-4ADD-4A34-B55B-B71BD28A57DA}" type="datetime8">
              <a:rPr lang="en-NL" smtClean="0"/>
              <a:t>05/18/2026 04:07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BFBD1-BB9F-5AFB-D9B9-A6F29273C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5DA5D-CCD0-D6AF-220E-BBB320F5F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ABFE-352D-4730-A045-877672EC58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90733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74641-0328-9028-CDB5-E8FBBAAA7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BD799-006C-22F8-02E3-69FA196EF1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F151B7-087C-E260-FA1E-501D5600F1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28C569-656E-48CF-BE5B-FC8813F26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9818B-A37E-4FCA-94A2-2D023D2E9B47}" type="datetime8">
              <a:rPr lang="en-NL" smtClean="0"/>
              <a:t>05/18/2026 04:07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A9519F-61B7-3304-BC12-6C12065FA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1E6F69-4D44-7EEE-A1BF-FE54A81D9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ABFE-352D-4730-A045-877672EC58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68277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3DCB2-5E91-E6A6-E67D-985429FFE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36796-AB6E-8F37-A013-D87DF5265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00CB9-F611-2467-84EB-E4C7A12344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1DF3EE-0E28-8A2E-C2BA-94CB0B7E82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551C6C-72F9-111D-0C25-6C8CA52117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974492-05DC-CE27-ED15-84930B9A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300E-AE96-4DA0-AF11-07C6CE918EFA}" type="datetime8">
              <a:rPr lang="en-NL" smtClean="0"/>
              <a:t>05/18/2026 04:07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D8F68C-C3A8-51B7-FBC3-907D2E3D0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1F76ED-C6D2-CB9F-934A-6CC38AD75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ABFE-352D-4730-A045-877672EC58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10787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DEBAF-BE43-4500-539C-C423F4A30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49BC31-A141-BD00-E159-8FFDF2A57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E2A8A-FEA7-48E9-A95B-7DD5EE7BAF78}" type="datetime8">
              <a:rPr lang="en-NL" smtClean="0"/>
              <a:t>05/18/2026 04:07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0CBDD5-8D59-E137-C356-03842210F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19487-FBD1-947D-707C-89F15F3CB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ABFE-352D-4730-A045-877672EC58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02039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3A3708-8976-7D74-0A04-EC735B0B2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5FFC8-C777-46CD-90C1-BDD9ADEF0DD4}" type="datetime8">
              <a:rPr lang="en-NL" smtClean="0"/>
              <a:t>05/18/2026 04:07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421E1B-84E9-0F7E-2B35-B25C796C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BED91-2407-67FA-EBBE-DC258CA01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ABFE-352D-4730-A045-877672EC58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2830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37703-5ED3-6207-1007-3469ABBD4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2DDA3-7828-2109-FD03-ED42A218E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E02EF-5147-E3C7-1E19-B62B1388C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4318F-0FEC-ECC7-17FB-701F8BD5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EF35-3783-495B-959D-04E921565371}" type="datetime8">
              <a:rPr lang="en-NL" smtClean="0"/>
              <a:t>05/18/2026 04:07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9BB63-2692-4465-C86D-F44472BD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C0F511-B149-C6D4-D0DC-DE6964BBE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ABFE-352D-4730-A045-877672EC58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99381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0B31E-71CB-9EDF-2DBA-8D13532C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6DDA8A-7AA9-1E3D-FD0D-DB4C74755D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D9ACE-1BA8-AEB0-DDFC-FBE55478A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D29D1-7B4B-5601-8839-AC4501B9D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EEEA4-5F3C-4445-9D3C-6B206DA3C77E}" type="datetime8">
              <a:rPr lang="en-NL" smtClean="0"/>
              <a:t>05/18/2026 04:07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F3354F-9557-775C-9C3D-8DED2870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7C7845-0D09-10EB-5D01-34C6DECAD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ABFE-352D-4730-A045-877672EC58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82974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42D0B8-1B8A-6D89-2D65-D7713EDC2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6D6F0-313F-BD0B-D010-C901FA006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9B805-96DD-1BAE-919B-4718377C3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B1E9EC-0A10-4B9B-89D2-B093B6C5E3DF}" type="datetime8">
              <a:rPr lang="en-NL" smtClean="0"/>
              <a:t>05/18/2026 04:07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0608D-E280-E785-CE18-EDCFBD15D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7E1F1-192A-E452-D03C-65DB10422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9CABFE-352D-4730-A045-877672EC58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97175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9.jpg"/><Relationship Id="rId7" Type="http://schemas.openxmlformats.org/officeDocument/2006/relationships/image" Target="../media/image2.jpe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g"/><Relationship Id="rId11" Type="http://schemas.openxmlformats.org/officeDocument/2006/relationships/image" Target="../media/image55.jpeg"/><Relationship Id="rId5" Type="http://schemas.microsoft.com/office/2007/relationships/hdphoto" Target="../media/hdphoto2.wdp"/><Relationship Id="rId10" Type="http://schemas.openxmlformats.org/officeDocument/2006/relationships/image" Target="../media/image54.jpeg"/><Relationship Id="rId4" Type="http://schemas.openxmlformats.org/officeDocument/2006/relationships/image" Target="../media/image50.png"/><Relationship Id="rId9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hyperlink" Target="https://vdheijdenlab.com/" TargetMode="External"/><Relationship Id="rId4" Type="http://schemas.openxmlformats.org/officeDocument/2006/relationships/image" Target="../media/image58.jpeg"/><Relationship Id="rId9" Type="http://schemas.openxmlformats.org/officeDocument/2006/relationships/hyperlink" Target="mailto:m35vande@uwaterloo.ca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2.jpe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11" Type="http://schemas.openxmlformats.org/officeDocument/2006/relationships/image" Target="../media/image22.emf"/><Relationship Id="rId5" Type="http://schemas.openxmlformats.org/officeDocument/2006/relationships/image" Target="../media/image17.png"/><Relationship Id="rId10" Type="http://schemas.openxmlformats.org/officeDocument/2006/relationships/image" Target="../media/image21.emf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emf"/><Relationship Id="rId11" Type="http://schemas.openxmlformats.org/officeDocument/2006/relationships/image" Target="../media/image17.png"/><Relationship Id="rId5" Type="http://schemas.openxmlformats.org/officeDocument/2006/relationships/image" Target="../media/image21.emf"/><Relationship Id="rId10" Type="http://schemas.openxmlformats.org/officeDocument/2006/relationships/image" Target="../media/image29.emf"/><Relationship Id="rId4" Type="http://schemas.openxmlformats.org/officeDocument/2006/relationships/image" Target="../media/image25.png"/><Relationship Id="rId9" Type="http://schemas.openxmlformats.org/officeDocument/2006/relationships/image" Target="../media/image2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5" Type="http://schemas.openxmlformats.org/officeDocument/2006/relationships/image" Target="../media/image30.png"/><Relationship Id="rId4" Type="http://schemas.openxmlformats.org/officeDocument/2006/relationships/image" Target="../media/image6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31.png"/><Relationship Id="rId5" Type="http://schemas.openxmlformats.org/officeDocument/2006/relationships/chart" Target="../charts/chart2.xml"/><Relationship Id="rId10" Type="http://schemas.openxmlformats.org/officeDocument/2006/relationships/image" Target="../media/image36.png"/><Relationship Id="rId4" Type="http://schemas.openxmlformats.org/officeDocument/2006/relationships/chart" Target="../charts/chart1.xml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5" Type="http://schemas.openxmlformats.org/officeDocument/2006/relationships/image" Target="../media/image48.jpe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2.jpe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16A635-D16E-45A7-CB0E-209CF95D95C8}"/>
              </a:ext>
            </a:extLst>
          </p:cNvPr>
          <p:cNvSpPr/>
          <p:nvPr/>
        </p:nvSpPr>
        <p:spPr>
          <a:xfrm>
            <a:off x="5934634" y="0"/>
            <a:ext cx="6257365" cy="6858000"/>
          </a:xfrm>
          <a:prstGeom prst="rect">
            <a:avLst/>
          </a:prstGeom>
          <a:solidFill>
            <a:srgbClr val="FED34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4D4F59-E2E7-8E36-8F70-9E0AA39232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00"/>
          <a:stretch>
            <a:fillRect/>
          </a:stretch>
        </p:blipFill>
        <p:spPr>
          <a:xfrm>
            <a:off x="252132" y="222221"/>
            <a:ext cx="5463287" cy="53893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C58F5C-4C3F-9D53-6F32-2E3C9966E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5294" y="1514249"/>
            <a:ext cx="5664574" cy="143962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Rethinking Electrode Choice: 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Matching Porous Microstructures to Electrolyte Properties in Redox Flow Batteries</a:t>
            </a:r>
            <a:endParaRPr lang="en-NL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03FA3E-B685-5543-7F38-545B831FE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5294" y="3325904"/>
            <a:ext cx="5664574" cy="234079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Sonia Khalghollah, Andreina Camano Alcedo, Arielle Chung, Tova Gilbert, and 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Maxime van der Heijden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Assistant Professor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Department of Chemical Engineering, University of Waterloo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InterPore2026, Session MS17, 21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of May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University of Waterloo - GV Christian School">
            <a:extLst>
              <a:ext uri="{FF2B5EF4-FFF2-40B4-BE49-F238E27FC236}">
                <a16:creationId xmlns:a16="http://schemas.microsoft.com/office/drawing/2014/main" id="{BBB4008A-0FC6-25A6-DE3B-B5972CD29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3" b="29142"/>
          <a:stretch/>
        </p:blipFill>
        <p:spPr bwMode="auto">
          <a:xfrm>
            <a:off x="9655612" y="6196038"/>
            <a:ext cx="2438463" cy="56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nterPore 2025(Albuquerque NM) - 17th annual meeting of International  Society for Porous Media -- showsbee.com">
            <a:extLst>
              <a:ext uri="{FF2B5EF4-FFF2-40B4-BE49-F238E27FC236}">
                <a16:creationId xmlns:a16="http://schemas.microsoft.com/office/drawing/2014/main" id="{BD22190B-C1C7-A33F-B374-94ED6AB73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7" y="5834292"/>
            <a:ext cx="3136013" cy="87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174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31D45-0048-6FB6-4B08-CD7E0ED4D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5E98710-EA81-27C0-C8F8-0ED998608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680" y="621519"/>
            <a:ext cx="1219015" cy="12190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FF9238-A192-ABF5-EB18-8E3E8C8BB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28" b="11812"/>
          <a:stretch>
            <a:fillRect/>
          </a:stretch>
        </p:blipFill>
        <p:spPr>
          <a:xfrm>
            <a:off x="7736976" y="2086859"/>
            <a:ext cx="1132718" cy="12149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442E91-D732-D09A-E240-33E924CF52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7" t="33273" r="19101" b="19906"/>
          <a:stretch>
            <a:fillRect/>
          </a:stretch>
        </p:blipFill>
        <p:spPr>
          <a:xfrm>
            <a:off x="9516674" y="2086859"/>
            <a:ext cx="1211296" cy="12054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5E0DDC2-34B4-4A55-B715-AB8E6F66D50F}"/>
              </a:ext>
            </a:extLst>
          </p:cNvPr>
          <p:cNvSpPr/>
          <p:nvPr/>
        </p:nvSpPr>
        <p:spPr>
          <a:xfrm>
            <a:off x="183395" y="667631"/>
            <a:ext cx="134319" cy="676274"/>
          </a:xfrm>
          <a:prstGeom prst="rect">
            <a:avLst/>
          </a:prstGeom>
          <a:solidFill>
            <a:srgbClr val="FED3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2372" name="Picture 6" descr="University of Waterloo - GV Christian School">
            <a:extLst>
              <a:ext uri="{FF2B5EF4-FFF2-40B4-BE49-F238E27FC236}">
                <a16:creationId xmlns:a16="http://schemas.microsoft.com/office/drawing/2014/main" id="{657ABCD3-5860-438A-49CA-8E74398E1F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3" b="29142"/>
          <a:stretch/>
        </p:blipFill>
        <p:spPr bwMode="auto">
          <a:xfrm>
            <a:off x="28955" y="6253435"/>
            <a:ext cx="2438463" cy="56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177EE03-CBD9-79F7-D2F3-66463320761D}"/>
              </a:ext>
            </a:extLst>
          </p:cNvPr>
          <p:cNvSpPr txBox="1">
            <a:spLocks/>
          </p:cNvSpPr>
          <p:nvPr/>
        </p:nvSpPr>
        <p:spPr>
          <a:xfrm>
            <a:off x="92316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E7B6C7-0E82-4210-93F2-F706E51ED1BD}" type="slidenum">
              <a:rPr lang="en-US" smtClean="0">
                <a:solidFill>
                  <a:prstClr val="black"/>
                </a:solidFill>
                <a:latin typeface="Arial (body)"/>
                <a:cs typeface="Arial" panose="020B0604020202020204" pitchFamily="34" charset="0"/>
              </a:rPr>
              <a:t>10</a:t>
            </a:fld>
            <a:endParaRPr lang="en-NL" dirty="0">
              <a:solidFill>
                <a:prstClr val="black"/>
              </a:solidFill>
              <a:latin typeface="Arial (body)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CC0126-00D5-2524-80D1-D24AB404EEC1}"/>
              </a:ext>
            </a:extLst>
          </p:cNvPr>
          <p:cNvSpPr/>
          <p:nvPr/>
        </p:nvSpPr>
        <p:spPr>
          <a:xfrm>
            <a:off x="0" y="1"/>
            <a:ext cx="12192000" cy="495946"/>
          </a:xfrm>
          <a:prstGeom prst="rect">
            <a:avLst/>
          </a:prstGeom>
          <a:solidFill>
            <a:srgbClr val="FED3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64828C-A9DF-3998-5657-20DF98A8CDA8}"/>
              </a:ext>
            </a:extLst>
          </p:cNvPr>
          <p:cNvSpPr txBox="1"/>
          <p:nvPr/>
        </p:nvSpPr>
        <p:spPr>
          <a:xfrm>
            <a:off x="384308" y="1444723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Porous electrode synthesis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4E4234-EAB2-1FB3-6C1C-F0727F313DA6}"/>
              </a:ext>
            </a:extLst>
          </p:cNvPr>
          <p:cNvSpPr txBox="1"/>
          <p:nvPr/>
        </p:nvSpPr>
        <p:spPr>
          <a:xfrm>
            <a:off x="384308" y="3692675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MXene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-coated 3D print performance</a:t>
            </a:r>
          </a:p>
        </p:txBody>
      </p:sp>
      <p:pic>
        <p:nvPicPr>
          <p:cNvPr id="2445" name="Picture 2444">
            <a:extLst>
              <a:ext uri="{FF2B5EF4-FFF2-40B4-BE49-F238E27FC236}">
                <a16:creationId xmlns:a16="http://schemas.microsoft.com/office/drawing/2014/main" id="{6B7DE34F-4CF3-D201-FB4F-8305027C0E9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1889" t="4390"/>
          <a:stretch>
            <a:fillRect/>
          </a:stretch>
        </p:blipFill>
        <p:spPr>
          <a:xfrm>
            <a:off x="474585" y="1842573"/>
            <a:ext cx="1009753" cy="1499038"/>
          </a:xfrm>
          <a:prstGeom prst="rect">
            <a:avLst/>
          </a:prstGeom>
        </p:spPr>
      </p:pic>
      <p:pic>
        <p:nvPicPr>
          <p:cNvPr id="2447" name="Picture 2446" descr="A hand holding a small plastic bag with a green square in it&#10;&#10;AI-generated content may be incorrect.">
            <a:extLst>
              <a:ext uri="{FF2B5EF4-FFF2-40B4-BE49-F238E27FC236}">
                <a16:creationId xmlns:a16="http://schemas.microsoft.com/office/drawing/2014/main" id="{3989AC8D-C33C-E115-44BD-3B4A0BE3BF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1513" r="1997" b="4311"/>
          <a:stretch>
            <a:fillRect/>
          </a:stretch>
        </p:blipFill>
        <p:spPr>
          <a:xfrm>
            <a:off x="4007546" y="2086859"/>
            <a:ext cx="1203955" cy="1214956"/>
          </a:xfrm>
          <a:prstGeom prst="rect">
            <a:avLst/>
          </a:prstGeom>
        </p:spPr>
      </p:pic>
      <p:pic>
        <p:nvPicPr>
          <p:cNvPr id="2448" name="Picture 2447" descr="A machine with green liquid in it&#10;&#10;AI-generated content may be incorrect.">
            <a:extLst>
              <a:ext uri="{FF2B5EF4-FFF2-40B4-BE49-F238E27FC236}">
                <a16:creationId xmlns:a16="http://schemas.microsoft.com/office/drawing/2014/main" id="{F6426C5F-632C-6DDE-5AA3-92CA8805F8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t="-1" r="6097" b="42846"/>
          <a:stretch>
            <a:fillRect/>
          </a:stretch>
        </p:blipFill>
        <p:spPr>
          <a:xfrm>
            <a:off x="1960401" y="2086859"/>
            <a:ext cx="1425797" cy="1214956"/>
          </a:xfrm>
          <a:prstGeom prst="rect">
            <a:avLst/>
          </a:prstGeom>
        </p:spPr>
      </p:pic>
      <p:sp>
        <p:nvSpPr>
          <p:cNvPr id="2450" name="Arrow: Right 2449">
            <a:extLst>
              <a:ext uri="{FF2B5EF4-FFF2-40B4-BE49-F238E27FC236}">
                <a16:creationId xmlns:a16="http://schemas.microsoft.com/office/drawing/2014/main" id="{4D6D53AC-AE56-1584-C9E9-A5A15CC98EDB}"/>
              </a:ext>
            </a:extLst>
          </p:cNvPr>
          <p:cNvSpPr/>
          <p:nvPr/>
        </p:nvSpPr>
        <p:spPr>
          <a:xfrm>
            <a:off x="1445432" y="2646302"/>
            <a:ext cx="476063" cy="151872"/>
          </a:xfrm>
          <a:prstGeom prst="rightArrow">
            <a:avLst/>
          </a:prstGeom>
          <a:gradFill flip="none" rotWithShape="1">
            <a:gsLst>
              <a:gs pos="3900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1"/>
            <a:tileRect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1" name="Arrow: Right 2450">
            <a:extLst>
              <a:ext uri="{FF2B5EF4-FFF2-40B4-BE49-F238E27FC236}">
                <a16:creationId xmlns:a16="http://schemas.microsoft.com/office/drawing/2014/main" id="{C1DC732C-920B-7366-FB60-B223BA62B685}"/>
              </a:ext>
            </a:extLst>
          </p:cNvPr>
          <p:cNvSpPr/>
          <p:nvPr/>
        </p:nvSpPr>
        <p:spPr>
          <a:xfrm>
            <a:off x="3451108" y="2648259"/>
            <a:ext cx="476063" cy="160287"/>
          </a:xfrm>
          <a:prstGeom prst="rightArrow">
            <a:avLst/>
          </a:prstGeom>
          <a:gradFill flip="none" rotWithShape="1">
            <a:gsLst>
              <a:gs pos="3900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1"/>
            <a:tileRect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2" name="Arrow: Right 2451">
            <a:extLst>
              <a:ext uri="{FF2B5EF4-FFF2-40B4-BE49-F238E27FC236}">
                <a16:creationId xmlns:a16="http://schemas.microsoft.com/office/drawing/2014/main" id="{04BE5592-021D-45BB-F623-FD708CE7B6F8}"/>
              </a:ext>
            </a:extLst>
          </p:cNvPr>
          <p:cNvSpPr/>
          <p:nvPr/>
        </p:nvSpPr>
        <p:spPr>
          <a:xfrm>
            <a:off x="5306053" y="2654191"/>
            <a:ext cx="476063" cy="151872"/>
          </a:xfrm>
          <a:prstGeom prst="rightArrow">
            <a:avLst/>
          </a:prstGeom>
          <a:gradFill flip="none" rotWithShape="1">
            <a:gsLst>
              <a:gs pos="3900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1"/>
            <a:tileRect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4" name="Arrow: Right 2453">
            <a:extLst>
              <a:ext uri="{FF2B5EF4-FFF2-40B4-BE49-F238E27FC236}">
                <a16:creationId xmlns:a16="http://schemas.microsoft.com/office/drawing/2014/main" id="{20A19D1C-B786-5726-50CF-8B6E8429A124}"/>
              </a:ext>
            </a:extLst>
          </p:cNvPr>
          <p:cNvSpPr/>
          <p:nvPr/>
        </p:nvSpPr>
        <p:spPr>
          <a:xfrm>
            <a:off x="7174881" y="2656674"/>
            <a:ext cx="476063" cy="151872"/>
          </a:xfrm>
          <a:prstGeom prst="rightArrow">
            <a:avLst/>
          </a:prstGeom>
          <a:gradFill flip="none" rotWithShape="1">
            <a:gsLst>
              <a:gs pos="3900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1"/>
            <a:tileRect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5" name="TextBox 2454">
            <a:extLst>
              <a:ext uri="{FF2B5EF4-FFF2-40B4-BE49-F238E27FC236}">
                <a16:creationId xmlns:a16="http://schemas.microsoft.com/office/drawing/2014/main" id="{BC04E834-3AB4-B740-33E6-83ECF1A54679}"/>
              </a:ext>
            </a:extLst>
          </p:cNvPr>
          <p:cNvSpPr txBox="1"/>
          <p:nvPr/>
        </p:nvSpPr>
        <p:spPr>
          <a:xfrm>
            <a:off x="257667" y="3294288"/>
            <a:ext cx="1425797" cy="28411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Solution mixture </a:t>
            </a:r>
          </a:p>
        </p:txBody>
      </p:sp>
      <p:sp>
        <p:nvSpPr>
          <p:cNvPr id="2456" name="TextBox 2455">
            <a:extLst>
              <a:ext uri="{FF2B5EF4-FFF2-40B4-BE49-F238E27FC236}">
                <a16:creationId xmlns:a16="http://schemas.microsoft.com/office/drawing/2014/main" id="{0EA5C0AE-0725-6CDD-18AA-CE779850C463}"/>
              </a:ext>
            </a:extLst>
          </p:cNvPr>
          <p:cNvSpPr txBox="1"/>
          <p:nvPr/>
        </p:nvSpPr>
        <p:spPr>
          <a:xfrm>
            <a:off x="1827208" y="3294288"/>
            <a:ext cx="1693064" cy="28411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3D printing process</a:t>
            </a:r>
          </a:p>
        </p:txBody>
      </p:sp>
      <p:sp>
        <p:nvSpPr>
          <p:cNvPr id="2457" name="TextBox 2456">
            <a:extLst>
              <a:ext uri="{FF2B5EF4-FFF2-40B4-BE49-F238E27FC236}">
                <a16:creationId xmlns:a16="http://schemas.microsoft.com/office/drawing/2014/main" id="{4BA9C92E-0656-7ACC-1472-695AD429B1CD}"/>
              </a:ext>
            </a:extLst>
          </p:cNvPr>
          <p:cNvSpPr txBox="1"/>
          <p:nvPr/>
        </p:nvSpPr>
        <p:spPr>
          <a:xfrm>
            <a:off x="3777460" y="3294288"/>
            <a:ext cx="1693064" cy="28411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3D printed electrode</a:t>
            </a:r>
          </a:p>
        </p:txBody>
      </p:sp>
      <p:sp>
        <p:nvSpPr>
          <p:cNvPr id="2459" name="TextBox 2458">
            <a:extLst>
              <a:ext uri="{FF2B5EF4-FFF2-40B4-BE49-F238E27FC236}">
                <a16:creationId xmlns:a16="http://schemas.microsoft.com/office/drawing/2014/main" id="{4E9A8897-1C7F-B7EA-31E2-82ADF602C832}"/>
              </a:ext>
            </a:extLst>
          </p:cNvPr>
          <p:cNvSpPr txBox="1"/>
          <p:nvPr/>
        </p:nvSpPr>
        <p:spPr>
          <a:xfrm>
            <a:off x="7194424" y="3294288"/>
            <a:ext cx="2193189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MXene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-coated electrode</a:t>
            </a:r>
          </a:p>
        </p:txBody>
      </p:sp>
      <p:pic>
        <p:nvPicPr>
          <p:cNvPr id="2460" name="Picture 2459" descr="A gloved hand holding a small piece of metal&#10;&#10;AI-generated content may be incorrect.">
            <a:extLst>
              <a:ext uri="{FF2B5EF4-FFF2-40B4-BE49-F238E27FC236}">
                <a16:creationId xmlns:a16="http://schemas.microsoft.com/office/drawing/2014/main" id="{BB397285-A0C9-4F9B-801A-DD32D2F7EB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33453" r="49640" b="30708"/>
          <a:stretch>
            <a:fillRect/>
          </a:stretch>
        </p:blipFill>
        <p:spPr>
          <a:xfrm>
            <a:off x="5867831" y="2087710"/>
            <a:ext cx="1204075" cy="1204577"/>
          </a:xfrm>
          <a:prstGeom prst="rect">
            <a:avLst/>
          </a:prstGeom>
        </p:spPr>
      </p:pic>
      <p:sp>
        <p:nvSpPr>
          <p:cNvPr id="2461" name="TextBox 2460">
            <a:extLst>
              <a:ext uri="{FF2B5EF4-FFF2-40B4-BE49-F238E27FC236}">
                <a16:creationId xmlns:a16="http://schemas.microsoft.com/office/drawing/2014/main" id="{C8630D5B-77B5-0DBE-4ACB-391723559E9C}"/>
              </a:ext>
            </a:extLst>
          </p:cNvPr>
          <p:cNvSpPr txBox="1"/>
          <p:nvPr/>
        </p:nvSpPr>
        <p:spPr>
          <a:xfrm>
            <a:off x="5512910" y="3294288"/>
            <a:ext cx="1874326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Carbonized electrode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721200-8A74-EDFE-52B7-4C1EFBDC973D}"/>
              </a:ext>
            </a:extLst>
          </p:cNvPr>
          <p:cNvSpPr txBox="1"/>
          <p:nvPr/>
        </p:nvSpPr>
        <p:spPr>
          <a:xfrm>
            <a:off x="384308" y="622560"/>
            <a:ext cx="63065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Hierarchically organized porous materials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redox flow batteries</a:t>
            </a:r>
            <a:endParaRPr lang="en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0A5B909-E774-7B45-2541-288F54B69ED8}"/>
              </a:ext>
            </a:extLst>
          </p:cNvPr>
          <p:cNvSpPr/>
          <p:nvPr/>
        </p:nvSpPr>
        <p:spPr>
          <a:xfrm>
            <a:off x="8954579" y="2656674"/>
            <a:ext cx="476063" cy="151872"/>
          </a:xfrm>
          <a:prstGeom prst="rightArrow">
            <a:avLst/>
          </a:prstGeom>
          <a:gradFill flip="none" rotWithShape="1">
            <a:gsLst>
              <a:gs pos="3900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1"/>
            <a:tileRect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6ABC13-E66A-FF17-FB24-6728583CE548}"/>
              </a:ext>
            </a:extLst>
          </p:cNvPr>
          <p:cNvSpPr txBox="1"/>
          <p:nvPr/>
        </p:nvSpPr>
        <p:spPr>
          <a:xfrm>
            <a:off x="9502328" y="3294561"/>
            <a:ext cx="1244481" cy="28411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Application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0D9212-6F7A-A936-FFF1-830DB30DD3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20494" y="3971795"/>
            <a:ext cx="3260973" cy="2778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5938A1-683C-3852-E551-2EEB399150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44228" y="4013492"/>
            <a:ext cx="3323603" cy="27782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42B721-AD40-FC82-89EB-8BCB1672A462}"/>
              </a:ext>
            </a:extLst>
          </p:cNvPr>
          <p:cNvSpPr txBox="1"/>
          <p:nvPr/>
        </p:nvSpPr>
        <p:spPr>
          <a:xfrm>
            <a:off x="929332" y="73976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NL" sz="16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AFF42D-D7C3-5699-F539-81091D36A449}"/>
              </a:ext>
            </a:extLst>
          </p:cNvPr>
          <p:cNvSpPr txBox="1"/>
          <p:nvPr/>
        </p:nvSpPr>
        <p:spPr>
          <a:xfrm>
            <a:off x="5867692" y="73976"/>
            <a:ext cx="2204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testing</a:t>
            </a:r>
            <a:endParaRPr lang="en-NL" sz="16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AC8AD8-5E16-CD05-001B-A7091733724B}"/>
              </a:ext>
            </a:extLst>
          </p:cNvPr>
          <p:cNvSpPr txBox="1"/>
          <p:nvPr/>
        </p:nvSpPr>
        <p:spPr>
          <a:xfrm>
            <a:off x="8656670" y="73976"/>
            <a:ext cx="2601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Electrode manufacturing</a:t>
            </a:r>
            <a:endParaRPr lang="en-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B2BE3D-F817-7D37-68B9-AEF0A285231F}"/>
              </a:ext>
            </a:extLst>
          </p:cNvPr>
          <p:cNvSpPr txBox="1"/>
          <p:nvPr/>
        </p:nvSpPr>
        <p:spPr>
          <a:xfrm>
            <a:off x="2895971" y="73976"/>
            <a:ext cx="2387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Electrode optimization</a:t>
            </a:r>
            <a:endParaRPr lang="en-NL" sz="16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52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450" grpId="0" animBg="1"/>
      <p:bldP spid="2454" grpId="0" animBg="1"/>
      <p:bldP spid="2455" grpId="0"/>
      <p:bldP spid="2459" grpId="0"/>
      <p:bldP spid="1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5F3C8-CAB6-7F8E-F139-6C9642861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9DA23B1-EA19-EE91-040E-D787CA924B59}"/>
              </a:ext>
            </a:extLst>
          </p:cNvPr>
          <p:cNvSpPr/>
          <p:nvPr/>
        </p:nvSpPr>
        <p:spPr>
          <a:xfrm>
            <a:off x="183395" y="667630"/>
            <a:ext cx="134319" cy="676274"/>
          </a:xfrm>
          <a:prstGeom prst="rect">
            <a:avLst/>
          </a:prstGeom>
          <a:solidFill>
            <a:srgbClr val="FED3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C3EFF6-4226-6550-C66F-D3273852F525}"/>
              </a:ext>
            </a:extLst>
          </p:cNvPr>
          <p:cNvSpPr txBox="1"/>
          <p:nvPr/>
        </p:nvSpPr>
        <p:spPr>
          <a:xfrm>
            <a:off x="384308" y="622560"/>
            <a:ext cx="30748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Projects collaborators</a:t>
            </a:r>
            <a:endParaRPr lang="en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6" descr="University of Waterloo - GV Christian School">
            <a:extLst>
              <a:ext uri="{FF2B5EF4-FFF2-40B4-BE49-F238E27FC236}">
                <a16:creationId xmlns:a16="http://schemas.microsoft.com/office/drawing/2014/main" id="{8E1ACC8E-D52F-DC8F-7EFF-8B96BD895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3" b="29142"/>
          <a:stretch/>
        </p:blipFill>
        <p:spPr bwMode="auto">
          <a:xfrm>
            <a:off x="28955" y="6253435"/>
            <a:ext cx="2438463" cy="56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7CA303-C9EE-27F6-CB56-11A2D2D21DC0}"/>
              </a:ext>
            </a:extLst>
          </p:cNvPr>
          <p:cNvSpPr/>
          <p:nvPr/>
        </p:nvSpPr>
        <p:spPr>
          <a:xfrm>
            <a:off x="0" y="1"/>
            <a:ext cx="12192000" cy="495946"/>
          </a:xfrm>
          <a:prstGeom prst="rect">
            <a:avLst/>
          </a:prstGeom>
          <a:solidFill>
            <a:srgbClr val="FED3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C68C8FB-EC73-8DCB-05AE-9E8BF57B0D63}"/>
              </a:ext>
            </a:extLst>
          </p:cNvPr>
          <p:cNvSpPr txBox="1">
            <a:spLocks/>
          </p:cNvSpPr>
          <p:nvPr/>
        </p:nvSpPr>
        <p:spPr>
          <a:xfrm>
            <a:off x="92316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E7B6C7-0E82-4210-93F2-F706E51ED1BD}" type="slidenum">
              <a:rPr lang="en-US" smtClean="0">
                <a:solidFill>
                  <a:prstClr val="black"/>
                </a:solidFill>
                <a:latin typeface="Arial (body)"/>
                <a:cs typeface="Arial" panose="020B0604020202020204" pitchFamily="34" charset="0"/>
              </a:rPr>
              <a:t>11</a:t>
            </a:fld>
            <a:endParaRPr lang="en-NL" dirty="0">
              <a:solidFill>
                <a:prstClr val="black"/>
              </a:solidFill>
              <a:latin typeface="Arial (body)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EBD66F-BEF5-CE2E-73F6-5E6F675AAA30}"/>
              </a:ext>
            </a:extLst>
          </p:cNvPr>
          <p:cNvSpPr txBox="1"/>
          <p:nvPr/>
        </p:nvSpPr>
        <p:spPr>
          <a:xfrm>
            <a:off x="2034909" y="1498788"/>
            <a:ext cx="3475631" cy="3174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Projects collaborators:</a:t>
            </a:r>
          </a:p>
          <a:p>
            <a:pPr algn="ctr">
              <a:lnSpc>
                <a:spcPct val="150000"/>
              </a:lnSpc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Projects funding:</a:t>
            </a:r>
          </a:p>
          <a:p>
            <a:pPr algn="ctr">
              <a:lnSpc>
                <a:spcPct val="150000"/>
              </a:lnSpc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Group acknowledgements: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11D57-FD58-49FB-7A8F-B070C91BE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200" y="1066195"/>
            <a:ext cx="4311871" cy="4520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065B71-FE15-02F8-20F6-3427904AF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1" y="3108065"/>
            <a:ext cx="2550770" cy="1092048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E8D9D8A-31DB-9FD5-29AC-EF2B7A1F11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799" y="1921083"/>
            <a:ext cx="2550769" cy="9388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79E31D-51E6-9D8A-8009-B30D59AB2702}"/>
              </a:ext>
            </a:extLst>
          </p:cNvPr>
          <p:cNvSpPr txBox="1"/>
          <p:nvPr/>
        </p:nvSpPr>
        <p:spPr>
          <a:xfrm>
            <a:off x="929184" y="4521716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Andreina Camano Alcedo</a:t>
            </a:r>
          </a:p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Sonia Khalghollah</a:t>
            </a:r>
          </a:p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Tova Gilbert</a:t>
            </a:r>
          </a:p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Arielle Chung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Muhammad Zain Qamar</a:t>
            </a:r>
          </a:p>
          <a:p>
            <a:pPr algn="ctr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EABBE8-77DF-9118-7A96-B77964ECBD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1438" b="22999"/>
          <a:stretch>
            <a:fillRect/>
          </a:stretch>
        </p:blipFill>
        <p:spPr>
          <a:xfrm>
            <a:off x="2626476" y="3321397"/>
            <a:ext cx="2211705" cy="682722"/>
          </a:xfrm>
          <a:prstGeom prst="rect">
            <a:avLst/>
          </a:prstGeom>
        </p:spPr>
      </p:pic>
      <p:sp>
        <p:nvSpPr>
          <p:cNvPr id="14" name="AutoShape 2" descr="Mitacs Media Kit: Resources for Media and PR - Mitacs">
            <a:extLst>
              <a:ext uri="{FF2B5EF4-FFF2-40B4-BE49-F238E27FC236}">
                <a16:creationId xmlns:a16="http://schemas.microsoft.com/office/drawing/2014/main" id="{A684DE90-8AA9-0E8B-8A8D-EABCADC2CB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35369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7E26B8-4201-652A-9E1B-8B65B83500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9165" y="3402663"/>
            <a:ext cx="2191975" cy="4549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3EEF44-908C-6947-CD33-724ACC8E96F3}"/>
              </a:ext>
            </a:extLst>
          </p:cNvPr>
          <p:cNvSpPr txBox="1"/>
          <p:nvPr/>
        </p:nvSpPr>
        <p:spPr>
          <a:xfrm>
            <a:off x="8348148" y="5784888"/>
            <a:ext cx="2803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m35vande@uwaterloo.ca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https://vdheijdenlab.com/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316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610F4-2B49-5176-657E-6307BFA6C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>
            <a:extLst>
              <a:ext uri="{FF2B5EF4-FFF2-40B4-BE49-F238E27FC236}">
                <a16:creationId xmlns:a16="http://schemas.microsoft.com/office/drawing/2014/main" id="{33B673EB-9FD4-3A41-255B-DAC7123E10E7}"/>
              </a:ext>
            </a:extLst>
          </p:cNvPr>
          <p:cNvGrpSpPr/>
          <p:nvPr/>
        </p:nvGrpSpPr>
        <p:grpSpPr>
          <a:xfrm>
            <a:off x="1211383" y="3851442"/>
            <a:ext cx="1367679" cy="1517589"/>
            <a:chOff x="11915281" y="4838636"/>
            <a:chExt cx="1367679" cy="1517589"/>
          </a:xfrm>
        </p:grpSpPr>
        <p:pic>
          <p:nvPicPr>
            <p:cNvPr id="85" name="Picture 84" descr="A grey square with black lines&#10;&#10;Description automatically generated">
              <a:extLst>
                <a:ext uri="{FF2B5EF4-FFF2-40B4-BE49-F238E27FC236}">
                  <a16:creationId xmlns:a16="http://schemas.microsoft.com/office/drawing/2014/main" id="{3278BAA2-9191-F99F-4A9C-C42FDB5D5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7" t="13712" r="15624" b="14618"/>
            <a:stretch/>
          </p:blipFill>
          <p:spPr>
            <a:xfrm>
              <a:off x="11915281" y="4838636"/>
              <a:ext cx="1367679" cy="1215858"/>
            </a:xfrm>
            <a:prstGeom prst="rect">
              <a:avLst/>
            </a:prstGeom>
          </p:spPr>
        </p:pic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D0496BFE-826A-D59F-E0CA-59CD1585168C}"/>
                </a:ext>
              </a:extLst>
            </p:cNvPr>
            <p:cNvGrpSpPr/>
            <p:nvPr/>
          </p:nvGrpSpPr>
          <p:grpSpPr>
            <a:xfrm>
              <a:off x="12673555" y="6117535"/>
              <a:ext cx="609405" cy="238690"/>
              <a:chOff x="3109908" y="2646794"/>
              <a:chExt cx="785793" cy="307777"/>
            </a:xfrm>
          </p:grpSpPr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AF7A9EC1-6CCA-3934-7C61-A2ACDF2F85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3010" y="2646794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5FBCB7E4-82A9-AD54-AF7F-DB4755DAD382}"/>
                  </a:ext>
                </a:extLst>
              </p:cNvPr>
              <p:cNvSpPr txBox="1"/>
              <p:nvPr/>
            </p:nvSpPr>
            <p:spPr>
              <a:xfrm>
                <a:off x="3109908" y="2646794"/>
                <a:ext cx="7857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250 </a:t>
                </a:r>
                <a:r>
                  <a:rPr kumimoji="0" lang="el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endParaRPr kumimoji="0" lang="en-NL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BA735F1-29FA-FCD0-02CE-6993213A1048}"/>
              </a:ext>
            </a:extLst>
          </p:cNvPr>
          <p:cNvGrpSpPr/>
          <p:nvPr/>
        </p:nvGrpSpPr>
        <p:grpSpPr>
          <a:xfrm>
            <a:off x="2835543" y="3851050"/>
            <a:ext cx="1483921" cy="1525917"/>
            <a:chOff x="7205252" y="4830308"/>
            <a:chExt cx="1483921" cy="1525917"/>
          </a:xfrm>
        </p:grpSpPr>
        <p:pic>
          <p:nvPicPr>
            <p:cNvPr id="80" name="Picture 79" descr="A square black and white object&#10;&#10;Description automatically generated">
              <a:extLst>
                <a:ext uri="{FF2B5EF4-FFF2-40B4-BE49-F238E27FC236}">
                  <a16:creationId xmlns:a16="http://schemas.microsoft.com/office/drawing/2014/main" id="{8758ED1F-60D5-C7E5-1BCB-5173A3410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6" t="21511" r="12884" b="10516"/>
            <a:stretch/>
          </p:blipFill>
          <p:spPr>
            <a:xfrm>
              <a:off x="7205252" y="4830308"/>
              <a:ext cx="1482802" cy="1278898"/>
            </a:xfrm>
            <a:prstGeom prst="rect">
              <a:avLst/>
            </a:prstGeom>
          </p:spPr>
        </p:pic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FA6E52E1-78D9-0C3E-FD18-383CFEEF6619}"/>
                </a:ext>
              </a:extLst>
            </p:cNvPr>
            <p:cNvGrpSpPr/>
            <p:nvPr/>
          </p:nvGrpSpPr>
          <p:grpSpPr>
            <a:xfrm>
              <a:off x="8079768" y="6117535"/>
              <a:ext cx="609405" cy="238690"/>
              <a:chOff x="3109908" y="2646794"/>
              <a:chExt cx="785793" cy="307777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BA1C9CE0-6658-AA0F-A211-E29128EFD6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3010" y="2646794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88FA66F-B711-632F-AB3C-CA06AF4F0CBD}"/>
                  </a:ext>
                </a:extLst>
              </p:cNvPr>
              <p:cNvSpPr txBox="1"/>
              <p:nvPr/>
            </p:nvSpPr>
            <p:spPr>
              <a:xfrm>
                <a:off x="3109908" y="2646794"/>
                <a:ext cx="7857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250 </a:t>
                </a:r>
                <a:r>
                  <a:rPr kumimoji="0" lang="el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endParaRPr kumimoji="0" lang="en-NL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AEDD89C-B367-9F20-7A74-4A2A513E0EE6}"/>
              </a:ext>
            </a:extLst>
          </p:cNvPr>
          <p:cNvGrpSpPr/>
          <p:nvPr/>
        </p:nvGrpSpPr>
        <p:grpSpPr>
          <a:xfrm>
            <a:off x="4501867" y="3856144"/>
            <a:ext cx="1389145" cy="1520018"/>
            <a:chOff x="9647293" y="4836207"/>
            <a:chExt cx="1389145" cy="1520018"/>
          </a:xfrm>
        </p:grpSpPr>
        <p:pic>
          <p:nvPicPr>
            <p:cNvPr id="75" name="Picture 74" descr="A black and white square with a textured surface&#10;&#10;Description automatically generated">
              <a:extLst>
                <a:ext uri="{FF2B5EF4-FFF2-40B4-BE49-F238E27FC236}">
                  <a16:creationId xmlns:a16="http://schemas.microsoft.com/office/drawing/2014/main" id="{2FC40C84-BCB9-6A4C-3486-E25881CB3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6" t="14862" r="11037" b="10874"/>
            <a:stretch/>
          </p:blipFill>
          <p:spPr>
            <a:xfrm>
              <a:off x="9647293" y="4836207"/>
              <a:ext cx="1389145" cy="1278899"/>
            </a:xfrm>
            <a:prstGeom prst="rect">
              <a:avLst/>
            </a:prstGeom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72E1BC1F-3BB0-C5F0-34A8-D39D6D5D08E0}"/>
                </a:ext>
              </a:extLst>
            </p:cNvPr>
            <p:cNvGrpSpPr/>
            <p:nvPr/>
          </p:nvGrpSpPr>
          <p:grpSpPr>
            <a:xfrm>
              <a:off x="10395099" y="6117535"/>
              <a:ext cx="609405" cy="238690"/>
              <a:chOff x="3109908" y="2646794"/>
              <a:chExt cx="785793" cy="307777"/>
            </a:xfrm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1877DA1A-16A9-9968-92ED-640CF4E86E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3010" y="2646794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B8F9A5E-19BF-80DC-566E-690BA8F100E0}"/>
                  </a:ext>
                </a:extLst>
              </p:cNvPr>
              <p:cNvSpPr txBox="1"/>
              <p:nvPr/>
            </p:nvSpPr>
            <p:spPr>
              <a:xfrm>
                <a:off x="3109908" y="2646794"/>
                <a:ext cx="7857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250 </a:t>
                </a:r>
                <a:r>
                  <a:rPr kumimoji="0" lang="el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endParaRPr kumimoji="0" lang="en-NL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6CE2A50-2C6F-D931-9036-D4CC02C0447A}"/>
              </a:ext>
            </a:extLst>
          </p:cNvPr>
          <p:cNvSpPr/>
          <p:nvPr/>
        </p:nvSpPr>
        <p:spPr>
          <a:xfrm>
            <a:off x="0" y="1"/>
            <a:ext cx="12192000" cy="495946"/>
          </a:xfrm>
          <a:prstGeom prst="rect">
            <a:avLst/>
          </a:prstGeom>
          <a:solidFill>
            <a:srgbClr val="FED3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E9DADB-BCBE-7BE2-F1B2-1E19F6FCF07C}"/>
              </a:ext>
            </a:extLst>
          </p:cNvPr>
          <p:cNvSpPr/>
          <p:nvPr/>
        </p:nvSpPr>
        <p:spPr>
          <a:xfrm>
            <a:off x="183395" y="667631"/>
            <a:ext cx="134319" cy="676274"/>
          </a:xfrm>
          <a:prstGeom prst="rect">
            <a:avLst/>
          </a:prstGeom>
          <a:solidFill>
            <a:srgbClr val="FED3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6BB50A-0931-20FB-EED8-D5EB39845D6C}"/>
              </a:ext>
            </a:extLst>
          </p:cNvPr>
          <p:cNvSpPr txBox="1"/>
          <p:nvPr/>
        </p:nvSpPr>
        <p:spPr>
          <a:xfrm>
            <a:off x="384308" y="622561"/>
            <a:ext cx="11347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Urgent need for renewable technologies and energy storage at a large scale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need tailored electrode microstructures for redox flow batteries</a:t>
            </a:r>
          </a:p>
        </p:txBody>
      </p:sp>
      <p:pic>
        <p:nvPicPr>
          <p:cNvPr id="2" name="Picture 6" descr="University of Waterloo - GV Christian School">
            <a:extLst>
              <a:ext uri="{FF2B5EF4-FFF2-40B4-BE49-F238E27FC236}">
                <a16:creationId xmlns:a16="http://schemas.microsoft.com/office/drawing/2014/main" id="{B1AB7323-70B5-50A6-2F01-9C33A941E0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3" b="29142"/>
          <a:stretch/>
        </p:blipFill>
        <p:spPr bwMode="auto">
          <a:xfrm>
            <a:off x="28955" y="6253435"/>
            <a:ext cx="2438463" cy="56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3659BE32-30A5-4DBA-A089-5F607BE3D3B2}"/>
              </a:ext>
            </a:extLst>
          </p:cNvPr>
          <p:cNvSpPr txBox="1">
            <a:spLocks/>
          </p:cNvSpPr>
          <p:nvPr/>
        </p:nvSpPr>
        <p:spPr>
          <a:xfrm>
            <a:off x="1380068" y="6170920"/>
            <a:ext cx="9486491" cy="6120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NL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Forner-Cuenca, A.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al., J. Electrochem. Soc.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166(10) A2230-A2241 (2019)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 der Heijden, M.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Encyclopedia of Energy Storage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Elsevier, 480-499 (2022)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82AB8A3-0D48-3350-8540-EA7341512C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707"/>
          <a:stretch/>
        </p:blipFill>
        <p:spPr>
          <a:xfrm>
            <a:off x="7055328" y="3502159"/>
            <a:ext cx="3670080" cy="2726973"/>
          </a:xfrm>
          <a:prstGeom prst="rect">
            <a:avLst/>
          </a:prstGeom>
        </p:spPr>
      </p:pic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76451FE7-D663-7517-46EC-B18D897E1537}"/>
              </a:ext>
            </a:extLst>
          </p:cNvPr>
          <p:cNvSpPr txBox="1">
            <a:spLocks/>
          </p:cNvSpPr>
          <p:nvPr/>
        </p:nvSpPr>
        <p:spPr>
          <a:xfrm>
            <a:off x="6656927" y="1704788"/>
            <a:ext cx="4639987" cy="4401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39750" indent="-539750" algn="l" defTabSz="685783" rtl="0" eaLnBrk="1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71563" indent="-531813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11313" indent="-541338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1562" indent="0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04" indent="-171446" algn="l" defTabSz="685783" rtl="0" eaLnBrk="1" latinLnBrk="0" hangingPunct="1">
              <a:lnSpc>
                <a:spcPct val="150000"/>
              </a:lnSpc>
              <a:spcBef>
                <a:spcPts val="375"/>
              </a:spcBef>
              <a:buClrTx/>
              <a:buFontTx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Current generation not optimized, affecting three major losses:</a:t>
            </a:r>
          </a:p>
          <a:p>
            <a:pPr marL="360000" indent="-360000" algn="ctr">
              <a:lnSpc>
                <a:spcPct val="100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C8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Activation losses</a:t>
            </a:r>
          </a:p>
          <a:p>
            <a:pPr marL="360000" indent="-360000" algn="ctr">
              <a:lnSpc>
                <a:spcPct val="100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Ohmic losses</a:t>
            </a:r>
          </a:p>
          <a:p>
            <a:pPr marL="360000" indent="-360000" algn="ctr">
              <a:lnSpc>
                <a:spcPct val="100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36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transport losses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E7DF32-D673-BFE1-A2FE-04EAA3C98A53}"/>
              </a:ext>
            </a:extLst>
          </p:cNvPr>
          <p:cNvSpPr txBox="1"/>
          <p:nvPr/>
        </p:nvSpPr>
        <p:spPr>
          <a:xfrm>
            <a:off x="1813565" y="5550361"/>
            <a:ext cx="3365679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NL" b="1" dirty="0">
                <a:solidFill>
                  <a:srgbClr val="C00000"/>
                </a:solidFill>
                <a:latin typeface="Arial"/>
                <a:ea typeface="Cambria Math" panose="02040503050406030204" pitchFamily="18" charset="0"/>
                <a:cs typeface="Arial" charset="0"/>
              </a:rPr>
              <a:t>↓</a:t>
            </a:r>
            <a:r>
              <a:rPr lang="en-US" dirty="0">
                <a:solidFill>
                  <a:srgbClr val="C00000"/>
                </a:solidFill>
                <a:latin typeface="Arial"/>
                <a:ea typeface="Cambria Math" panose="02040503050406030204" pitchFamily="18" charset="0"/>
                <a:cs typeface="Arial" charset="0"/>
              </a:rPr>
              <a:t> Pressure drop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Arial"/>
                <a:ea typeface="Cambria Math" panose="02040503050406030204" pitchFamily="18" charset="0"/>
                <a:cs typeface="Arial" charset="0"/>
              </a:rPr>
              <a:t>↑</a:t>
            </a:r>
            <a:r>
              <a:rPr lang="en-US" dirty="0">
                <a:solidFill>
                  <a:srgbClr val="C00000"/>
                </a:solidFill>
                <a:latin typeface="Arial"/>
                <a:ea typeface="Cambria Math" panose="02040503050406030204" pitchFamily="18" charset="0"/>
                <a:cs typeface="Arial" charset="0"/>
              </a:rPr>
              <a:t> Electrochemical performance</a:t>
            </a:r>
            <a:endParaRPr lang="en-NL" dirty="0">
              <a:solidFill>
                <a:srgbClr val="C00000"/>
              </a:solidFill>
              <a:latin typeface="Arial"/>
              <a:ea typeface="Arial" charset="0"/>
              <a:cs typeface="Arial" charset="0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A0593A0-5525-07CA-269A-B0BFE9B1A4B2}"/>
              </a:ext>
            </a:extLst>
          </p:cNvPr>
          <p:cNvSpPr txBox="1">
            <a:spLocks/>
          </p:cNvSpPr>
          <p:nvPr/>
        </p:nvSpPr>
        <p:spPr>
          <a:xfrm>
            <a:off x="92316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E7B6C7-0E82-4210-93F2-F706E51ED1BD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t>2</a:t>
            </a:fld>
            <a:endParaRPr lang="en-NL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37C96B5-3224-5FD3-D098-99D6C5885DB2}"/>
              </a:ext>
            </a:extLst>
          </p:cNvPr>
          <p:cNvSpPr txBox="1"/>
          <p:nvPr/>
        </p:nvSpPr>
        <p:spPr>
          <a:xfrm>
            <a:off x="3890067" y="2093963"/>
            <a:ext cx="19159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Key properties:</a:t>
            </a:r>
          </a:p>
          <a:p>
            <a:pPr marL="0" marR="0" lvl="0" indent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-  Surface area</a:t>
            </a:r>
          </a:p>
          <a:p>
            <a:pPr marL="0" marR="0" lvl="0" indent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-  Permeability</a:t>
            </a:r>
          </a:p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-  Mass transport</a:t>
            </a:r>
          </a:p>
          <a:p>
            <a:pPr marR="0" lvl="0" algn="l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-  Conductivity </a:t>
            </a:r>
            <a:endParaRPr kumimoji="0" lang="en-NL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63E4735C-7504-D0AA-979C-37B19DCA1A99}"/>
              </a:ext>
            </a:extLst>
          </p:cNvPr>
          <p:cNvCxnSpPr>
            <a:cxnSpLocks/>
          </p:cNvCxnSpPr>
          <p:nvPr/>
        </p:nvCxnSpPr>
        <p:spPr>
          <a:xfrm>
            <a:off x="1211383" y="5523129"/>
            <a:ext cx="4570045" cy="0"/>
          </a:xfrm>
          <a:prstGeom prst="straightConnector1">
            <a:avLst/>
          </a:prstGeom>
          <a:ln w="38100">
            <a:solidFill>
              <a:srgbClr val="FED74E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46B04B3B-4312-5517-35C0-181C69112A75}"/>
              </a:ext>
            </a:extLst>
          </p:cNvPr>
          <p:cNvSpPr txBox="1"/>
          <p:nvPr/>
        </p:nvSpPr>
        <p:spPr>
          <a:xfrm>
            <a:off x="2145949" y="1511645"/>
            <a:ext cx="2422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Porous electrodes</a:t>
            </a:r>
            <a:endParaRPr kumimoji="0" lang="en-N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14F1B8A0-9A52-F75A-F23A-46561CA1D4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3667" y="1928253"/>
            <a:ext cx="2117734" cy="19143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F13412-27E9-27BA-7795-5ACF4EAEE219}"/>
              </a:ext>
            </a:extLst>
          </p:cNvPr>
          <p:cNvSpPr txBox="1"/>
          <p:nvPr/>
        </p:nvSpPr>
        <p:spPr>
          <a:xfrm>
            <a:off x="929332" y="73976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1A2622-BEEC-BB34-859A-56BEE9BBCB36}"/>
              </a:ext>
            </a:extLst>
          </p:cNvPr>
          <p:cNvSpPr txBox="1"/>
          <p:nvPr/>
        </p:nvSpPr>
        <p:spPr>
          <a:xfrm>
            <a:off x="5867692" y="73976"/>
            <a:ext cx="2204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testing</a:t>
            </a:r>
            <a:endParaRPr lang="en-NL" sz="16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826145-7B22-C0DF-C31C-B15EC77F94AA}"/>
              </a:ext>
            </a:extLst>
          </p:cNvPr>
          <p:cNvSpPr txBox="1"/>
          <p:nvPr/>
        </p:nvSpPr>
        <p:spPr>
          <a:xfrm>
            <a:off x="8656670" y="73976"/>
            <a:ext cx="2601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Electrode manufacturing</a:t>
            </a:r>
            <a:endParaRPr lang="en-NL" sz="16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31AFCF-1630-1F52-D06A-1A9C52857DB4}"/>
              </a:ext>
            </a:extLst>
          </p:cNvPr>
          <p:cNvSpPr txBox="1"/>
          <p:nvPr/>
        </p:nvSpPr>
        <p:spPr>
          <a:xfrm>
            <a:off x="2895971" y="73976"/>
            <a:ext cx="2387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Electrode optimization</a:t>
            </a:r>
            <a:endParaRPr lang="en-NL" sz="16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85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4294967295"/>
          </p:nvPr>
        </p:nvSpPr>
        <p:spPr>
          <a:xfrm>
            <a:off x="0" y="6491078"/>
            <a:ext cx="692728" cy="468000"/>
          </a:xfrm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EC10D-CD46-426F-915E-6C78530279C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Title 1">
            <a:extLst>
              <a:ext uri="{FF2B5EF4-FFF2-40B4-BE49-F238E27FC236}">
                <a16:creationId xmlns:a16="http://schemas.microsoft.com/office/drawing/2014/main" id="{5C3A3319-9362-493A-83DD-D24A7A95A2A0}"/>
              </a:ext>
            </a:extLst>
          </p:cNvPr>
          <p:cNvSpPr txBox="1">
            <a:spLocks/>
          </p:cNvSpPr>
          <p:nvPr/>
        </p:nvSpPr>
        <p:spPr>
          <a:xfrm>
            <a:off x="2273300" y="187840"/>
            <a:ext cx="9104313" cy="91003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276C6C69-4715-91B2-F81A-9773145D85E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347954" y="6335189"/>
            <a:ext cx="9486491" cy="447731"/>
          </a:xfrm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 Gorp, R. &amp; Van der Heijden, M. et al</a:t>
            </a:r>
            <a:r>
              <a:rPr kumimoji="0" lang="nl-NL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Chem. Eng. J., </a:t>
            </a:r>
            <a:r>
              <a:rPr kumimoji="0" lang="nl-NL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455,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139947 (2022)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694F97-A2FB-4B6A-9FD9-C6F96C06853B}"/>
              </a:ext>
            </a:extLst>
          </p:cNvPr>
          <p:cNvGrpSpPr/>
          <p:nvPr/>
        </p:nvGrpSpPr>
        <p:grpSpPr>
          <a:xfrm>
            <a:off x="1185753" y="1737963"/>
            <a:ext cx="110270" cy="653991"/>
            <a:chOff x="1320758" y="2062301"/>
            <a:chExt cx="184031" cy="1091455"/>
          </a:xfrm>
        </p:grpSpPr>
        <p:sp>
          <p:nvSpPr>
            <p:cNvPr id="59" name="Lekerekített téglalap 58"/>
            <p:cNvSpPr/>
            <p:nvPr/>
          </p:nvSpPr>
          <p:spPr>
            <a:xfrm>
              <a:off x="1324789" y="2062301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Lekerekített téglalap 59"/>
            <p:cNvSpPr/>
            <p:nvPr/>
          </p:nvSpPr>
          <p:spPr>
            <a:xfrm>
              <a:off x="1324789" y="2362684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Lekerekített téglalap 60"/>
            <p:cNvSpPr/>
            <p:nvPr/>
          </p:nvSpPr>
          <p:spPr>
            <a:xfrm>
              <a:off x="1324789" y="2668645"/>
              <a:ext cx="180000" cy="180000"/>
            </a:xfrm>
            <a:prstGeom prst="roundRect">
              <a:avLst/>
            </a:prstGeom>
            <a:solidFill>
              <a:srgbClr val="FCED2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Lekerekített téglalap 61"/>
            <p:cNvSpPr/>
            <p:nvPr/>
          </p:nvSpPr>
          <p:spPr>
            <a:xfrm>
              <a:off x="1320758" y="2973756"/>
              <a:ext cx="180000" cy="180000"/>
            </a:xfrm>
            <a:prstGeom prst="roundRect">
              <a:avLst/>
            </a:prstGeom>
            <a:solidFill>
              <a:srgbClr val="36B8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12AFC29-46BC-41A6-A133-A0FEE035718C}"/>
              </a:ext>
            </a:extLst>
          </p:cNvPr>
          <p:cNvGrpSpPr/>
          <p:nvPr/>
        </p:nvGrpSpPr>
        <p:grpSpPr>
          <a:xfrm>
            <a:off x="5094727" y="1603407"/>
            <a:ext cx="970691" cy="970691"/>
            <a:chOff x="5840888" y="1837738"/>
            <a:chExt cx="1620000" cy="1620000"/>
          </a:xfrm>
        </p:grpSpPr>
        <p:sp>
          <p:nvSpPr>
            <p:cNvPr id="69" name="Ellipszis 68"/>
            <p:cNvSpPr/>
            <p:nvPr/>
          </p:nvSpPr>
          <p:spPr>
            <a:xfrm>
              <a:off x="5840888" y="1837738"/>
              <a:ext cx="1620000" cy="16200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Lekerekített téglalap 70"/>
            <p:cNvSpPr/>
            <p:nvPr/>
          </p:nvSpPr>
          <p:spPr>
            <a:xfrm rot="555523">
              <a:off x="6321723" y="2532885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Lekerekített téglalap 71"/>
            <p:cNvSpPr/>
            <p:nvPr/>
          </p:nvSpPr>
          <p:spPr>
            <a:xfrm rot="555523">
              <a:off x="7217563" y="2689903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Lekerekített téglalap 72"/>
            <p:cNvSpPr/>
            <p:nvPr/>
          </p:nvSpPr>
          <p:spPr>
            <a:xfrm rot="555523">
              <a:off x="7042534" y="2658666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4" name="Lekerekített téglalap 73"/>
            <p:cNvSpPr/>
            <p:nvPr/>
          </p:nvSpPr>
          <p:spPr>
            <a:xfrm rot="555523">
              <a:off x="6867505" y="2625685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5" name="Lekerekített téglalap 74"/>
            <p:cNvSpPr/>
            <p:nvPr/>
          </p:nvSpPr>
          <p:spPr>
            <a:xfrm rot="555523">
              <a:off x="6678417" y="2589231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Lekerekített téglalap 75"/>
            <p:cNvSpPr/>
            <p:nvPr/>
          </p:nvSpPr>
          <p:spPr>
            <a:xfrm rot="555523">
              <a:off x="6502595" y="2561072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Lekerekített téglalap 82"/>
            <p:cNvSpPr/>
            <p:nvPr/>
          </p:nvSpPr>
          <p:spPr>
            <a:xfrm rot="19605666">
              <a:off x="6098859" y="2383955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Lekerekített téglalap 83"/>
            <p:cNvSpPr/>
            <p:nvPr/>
          </p:nvSpPr>
          <p:spPr>
            <a:xfrm rot="19605666">
              <a:off x="6256701" y="2271846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Lekerekített téglalap 84"/>
            <p:cNvSpPr/>
            <p:nvPr/>
          </p:nvSpPr>
          <p:spPr>
            <a:xfrm rot="19605666">
              <a:off x="6414544" y="2163513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Lekerekített téglalap 85"/>
            <p:cNvSpPr/>
            <p:nvPr/>
          </p:nvSpPr>
          <p:spPr>
            <a:xfrm rot="19605666">
              <a:off x="6568450" y="2055179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" name="Lekerekített téglalap 86"/>
            <p:cNvSpPr/>
            <p:nvPr/>
          </p:nvSpPr>
          <p:spPr>
            <a:xfrm rot="19605666">
              <a:off x="5941348" y="2486970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Lekerekített téglalap 87"/>
            <p:cNvSpPr/>
            <p:nvPr/>
          </p:nvSpPr>
          <p:spPr>
            <a:xfrm rot="19605666">
              <a:off x="6722357" y="1950686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CB6130E-1D28-4F49-9CDF-DB09E70A2049}"/>
              </a:ext>
            </a:extLst>
          </p:cNvPr>
          <p:cNvGrpSpPr/>
          <p:nvPr/>
        </p:nvGrpSpPr>
        <p:grpSpPr>
          <a:xfrm>
            <a:off x="7462456" y="1598674"/>
            <a:ext cx="970691" cy="970691"/>
            <a:chOff x="8758818" y="1829840"/>
            <a:chExt cx="1620000" cy="1620000"/>
          </a:xfrm>
        </p:grpSpPr>
        <p:sp>
          <p:nvSpPr>
            <p:cNvPr id="91" name="Ellipszis 90"/>
            <p:cNvSpPr/>
            <p:nvPr/>
          </p:nvSpPr>
          <p:spPr>
            <a:xfrm>
              <a:off x="8758818" y="1829840"/>
              <a:ext cx="1620000" cy="16200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7" name="Lekerekített téglalap 106"/>
            <p:cNvSpPr/>
            <p:nvPr/>
          </p:nvSpPr>
          <p:spPr>
            <a:xfrm>
              <a:off x="8999890" y="2495198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8" name="Lekerekített téglalap 107"/>
            <p:cNvSpPr/>
            <p:nvPr/>
          </p:nvSpPr>
          <p:spPr>
            <a:xfrm>
              <a:off x="9176887" y="2495198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Lekerekített téglalap 108"/>
            <p:cNvSpPr/>
            <p:nvPr/>
          </p:nvSpPr>
          <p:spPr>
            <a:xfrm>
              <a:off x="9356887" y="2495198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0" name="Lekerekített téglalap 109"/>
            <p:cNvSpPr/>
            <p:nvPr/>
          </p:nvSpPr>
          <p:spPr>
            <a:xfrm>
              <a:off x="9542892" y="2494774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1" name="Lekerekített téglalap 110"/>
            <p:cNvSpPr/>
            <p:nvPr/>
          </p:nvSpPr>
          <p:spPr>
            <a:xfrm>
              <a:off x="9722892" y="2495198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Lekerekített téglalap 111"/>
            <p:cNvSpPr/>
            <p:nvPr/>
          </p:nvSpPr>
          <p:spPr>
            <a:xfrm>
              <a:off x="9901838" y="2495198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B969D3-A964-4ACB-880F-B42F5937BD14}"/>
              </a:ext>
            </a:extLst>
          </p:cNvPr>
          <p:cNvGrpSpPr/>
          <p:nvPr/>
        </p:nvGrpSpPr>
        <p:grpSpPr>
          <a:xfrm>
            <a:off x="7462456" y="2896379"/>
            <a:ext cx="970691" cy="970691"/>
            <a:chOff x="8758818" y="4125479"/>
            <a:chExt cx="1620000" cy="1620000"/>
          </a:xfrm>
        </p:grpSpPr>
        <p:sp>
          <p:nvSpPr>
            <p:cNvPr id="113" name="Ellipszis 112"/>
            <p:cNvSpPr/>
            <p:nvPr/>
          </p:nvSpPr>
          <p:spPr>
            <a:xfrm>
              <a:off x="8758818" y="4125479"/>
              <a:ext cx="1620000" cy="16200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Lekerekített téglalap 124"/>
            <p:cNvSpPr/>
            <p:nvPr/>
          </p:nvSpPr>
          <p:spPr>
            <a:xfrm>
              <a:off x="9056643" y="4800672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6" name="Lekerekített téglalap 125"/>
            <p:cNvSpPr/>
            <p:nvPr/>
          </p:nvSpPr>
          <p:spPr>
            <a:xfrm>
              <a:off x="9233640" y="4800672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7" name="Lekerekített téglalap 126"/>
            <p:cNvSpPr/>
            <p:nvPr/>
          </p:nvSpPr>
          <p:spPr>
            <a:xfrm>
              <a:off x="9413640" y="4800672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8" name="Lekerekített téglalap 127"/>
            <p:cNvSpPr/>
            <p:nvPr/>
          </p:nvSpPr>
          <p:spPr>
            <a:xfrm>
              <a:off x="9599645" y="4800248"/>
              <a:ext cx="180000" cy="180000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9" name="Lekerekített téglalap 128"/>
            <p:cNvSpPr/>
            <p:nvPr/>
          </p:nvSpPr>
          <p:spPr>
            <a:xfrm>
              <a:off x="9779645" y="4800672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0" name="Lekerekített téglalap 129"/>
            <p:cNvSpPr/>
            <p:nvPr/>
          </p:nvSpPr>
          <p:spPr>
            <a:xfrm>
              <a:off x="9956642" y="4800248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6A0DF6-9F5E-4E01-8809-D911B1BD2B69}"/>
              </a:ext>
            </a:extLst>
          </p:cNvPr>
          <p:cNvGrpSpPr/>
          <p:nvPr/>
        </p:nvGrpSpPr>
        <p:grpSpPr>
          <a:xfrm>
            <a:off x="4887561" y="2705242"/>
            <a:ext cx="1391246" cy="1325563"/>
            <a:chOff x="5543851" y="3806489"/>
            <a:chExt cx="2321872" cy="2212250"/>
          </a:xfrm>
        </p:grpSpPr>
        <p:sp>
          <p:nvSpPr>
            <p:cNvPr id="131" name="Lekerekített téglalap 130"/>
            <p:cNvSpPr/>
            <p:nvPr/>
          </p:nvSpPr>
          <p:spPr>
            <a:xfrm rot="555523">
              <a:off x="6951518" y="4412779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2" name="Lekerekített téglalap 131"/>
            <p:cNvSpPr/>
            <p:nvPr/>
          </p:nvSpPr>
          <p:spPr>
            <a:xfrm rot="555523">
              <a:off x="6919744" y="4599885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3" name="Lekerekített téglalap 132"/>
            <p:cNvSpPr/>
            <p:nvPr/>
          </p:nvSpPr>
          <p:spPr>
            <a:xfrm rot="555523">
              <a:off x="6887968" y="4788113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Lekerekített téglalap 133"/>
            <p:cNvSpPr/>
            <p:nvPr/>
          </p:nvSpPr>
          <p:spPr>
            <a:xfrm rot="555523">
              <a:off x="6856380" y="4969859"/>
              <a:ext cx="180000" cy="180000"/>
            </a:xfrm>
            <a:prstGeom prst="roundRect">
              <a:avLst/>
            </a:prstGeom>
            <a:solidFill>
              <a:srgbClr val="FCED24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5" name="Lekerekített téglalap 134"/>
            <p:cNvSpPr/>
            <p:nvPr/>
          </p:nvSpPr>
          <p:spPr>
            <a:xfrm rot="555523">
              <a:off x="6821439" y="5156230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6" name="Lekerekített téglalap 135"/>
            <p:cNvSpPr/>
            <p:nvPr/>
          </p:nvSpPr>
          <p:spPr>
            <a:xfrm rot="555523">
              <a:off x="6788803" y="5340702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Lekerekített téglalap 136"/>
            <p:cNvSpPr/>
            <p:nvPr/>
          </p:nvSpPr>
          <p:spPr>
            <a:xfrm rot="555523">
              <a:off x="6373961" y="4762006"/>
              <a:ext cx="180000" cy="180000"/>
            </a:xfrm>
            <a:prstGeom prst="roundRect">
              <a:avLst/>
            </a:prstGeom>
            <a:solidFill>
              <a:srgbClr val="36B8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8" name="Lekerekített téglalap 137"/>
            <p:cNvSpPr/>
            <p:nvPr/>
          </p:nvSpPr>
          <p:spPr>
            <a:xfrm rot="1919041">
              <a:off x="6997749" y="5548238"/>
              <a:ext cx="108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0" name="Lekerekített téglalap 139"/>
            <p:cNvSpPr/>
            <p:nvPr/>
          </p:nvSpPr>
          <p:spPr>
            <a:xfrm rot="19605666">
              <a:off x="6115897" y="4670616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1" name="Lekerekített téglalap 140"/>
            <p:cNvSpPr/>
            <p:nvPr/>
          </p:nvSpPr>
          <p:spPr>
            <a:xfrm rot="19605666">
              <a:off x="6273739" y="4558507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2" name="Lekerekített téglalap 141"/>
            <p:cNvSpPr/>
            <p:nvPr/>
          </p:nvSpPr>
          <p:spPr>
            <a:xfrm rot="19605666">
              <a:off x="6431582" y="4450174"/>
              <a:ext cx="180000" cy="180000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3" name="Lekerekített téglalap 142"/>
            <p:cNvSpPr/>
            <p:nvPr/>
          </p:nvSpPr>
          <p:spPr>
            <a:xfrm rot="19605666">
              <a:off x="6585488" y="4341840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Lekerekített téglalap 143"/>
            <p:cNvSpPr/>
            <p:nvPr/>
          </p:nvSpPr>
          <p:spPr>
            <a:xfrm rot="19605666">
              <a:off x="5958386" y="4773631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5" name="Lekerekített téglalap 144"/>
            <p:cNvSpPr/>
            <p:nvPr/>
          </p:nvSpPr>
          <p:spPr>
            <a:xfrm rot="19605666">
              <a:off x="6739395" y="4237347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6" name="Lekerekített téglalap 145"/>
            <p:cNvSpPr/>
            <p:nvPr/>
          </p:nvSpPr>
          <p:spPr>
            <a:xfrm rot="1919041">
              <a:off x="6829332" y="5465305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Lekerekített téglalap 146"/>
            <p:cNvSpPr/>
            <p:nvPr/>
          </p:nvSpPr>
          <p:spPr>
            <a:xfrm rot="1919041">
              <a:off x="6680199" y="5377177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8" name="Lekerekített téglalap 147"/>
            <p:cNvSpPr/>
            <p:nvPr/>
          </p:nvSpPr>
          <p:spPr>
            <a:xfrm rot="1919041">
              <a:off x="6521276" y="5280446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9" name="Lekerekített téglalap 148"/>
            <p:cNvSpPr/>
            <p:nvPr/>
          </p:nvSpPr>
          <p:spPr>
            <a:xfrm rot="1919041">
              <a:off x="6358718" y="5185854"/>
              <a:ext cx="180000" cy="180000"/>
            </a:xfrm>
            <a:prstGeom prst="roundRect">
              <a:avLst/>
            </a:prstGeom>
            <a:solidFill>
              <a:srgbClr val="FF7F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0" name="Lekerekített téglalap 149"/>
            <p:cNvSpPr/>
            <p:nvPr/>
          </p:nvSpPr>
          <p:spPr>
            <a:xfrm rot="555523">
              <a:off x="7269801" y="4919024"/>
              <a:ext cx="180000" cy="180000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1" name="Lekerekített téglalap 150"/>
            <p:cNvSpPr/>
            <p:nvPr/>
          </p:nvSpPr>
          <p:spPr>
            <a:xfrm rot="555523">
              <a:off x="7094772" y="4887787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2" name="Lekerekített téglalap 151"/>
            <p:cNvSpPr/>
            <p:nvPr/>
          </p:nvSpPr>
          <p:spPr>
            <a:xfrm rot="555523">
              <a:off x="6919743" y="4854806"/>
              <a:ext cx="180000" cy="180000"/>
            </a:xfrm>
            <a:prstGeom prst="roundRect">
              <a:avLst/>
            </a:prstGeom>
            <a:solidFill>
              <a:srgbClr val="FF7F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3" name="Lekerekített téglalap 152"/>
            <p:cNvSpPr/>
            <p:nvPr/>
          </p:nvSpPr>
          <p:spPr>
            <a:xfrm rot="555523">
              <a:off x="6730655" y="4818352"/>
              <a:ext cx="180000" cy="180000"/>
            </a:xfrm>
            <a:prstGeom prst="roundRect">
              <a:avLst/>
            </a:prstGeom>
            <a:solidFill>
              <a:srgbClr val="7030A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" name="Lekerekített téglalap 153"/>
            <p:cNvSpPr/>
            <p:nvPr/>
          </p:nvSpPr>
          <p:spPr>
            <a:xfrm rot="555523">
              <a:off x="6554833" y="4790193"/>
              <a:ext cx="180000" cy="180000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" name="Fánk 44"/>
            <p:cNvSpPr/>
            <p:nvPr/>
          </p:nvSpPr>
          <p:spPr>
            <a:xfrm>
              <a:off x="5543851" y="3806489"/>
              <a:ext cx="2321872" cy="2212250"/>
            </a:xfrm>
            <a:custGeom>
              <a:avLst/>
              <a:gdLst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0000 w 1980000"/>
                <a:gd name="connsiteY6" fmla="*/ 1485000 h 1980000"/>
                <a:gd name="connsiteX7" fmla="*/ 1485000 w 1980000"/>
                <a:gd name="connsiteY7" fmla="*/ 990000 h 1980000"/>
                <a:gd name="connsiteX8" fmla="*/ 990000 w 1980000"/>
                <a:gd name="connsiteY8" fmla="*/ 495000 h 1980000"/>
                <a:gd name="connsiteX9" fmla="*/ 495000 w 1980000"/>
                <a:gd name="connsiteY9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485000 w 1980000"/>
                <a:gd name="connsiteY7" fmla="*/ 990000 h 1980000"/>
                <a:gd name="connsiteX8" fmla="*/ 990000 w 1980000"/>
                <a:gd name="connsiteY8" fmla="*/ 495000 h 1980000"/>
                <a:gd name="connsiteX9" fmla="*/ 495000 w 1980000"/>
                <a:gd name="connsiteY9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806733 w 1980000"/>
                <a:gd name="connsiteY7" fmla="*/ 977300 h 1980000"/>
                <a:gd name="connsiteX8" fmla="*/ 990000 w 1980000"/>
                <a:gd name="connsiteY8" fmla="*/ 495000 h 1980000"/>
                <a:gd name="connsiteX9" fmla="*/ 495000 w 1980000"/>
                <a:gd name="connsiteY9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570173 w 1980000"/>
                <a:gd name="connsiteY7" fmla="*/ 1569388 h 1980000"/>
                <a:gd name="connsiteX8" fmla="*/ 1806733 w 1980000"/>
                <a:gd name="connsiteY8" fmla="*/ 977300 h 1980000"/>
                <a:gd name="connsiteX9" fmla="*/ 990000 w 1980000"/>
                <a:gd name="connsiteY9" fmla="*/ 495000 h 1980000"/>
                <a:gd name="connsiteX10" fmla="*/ 495000 w 1980000"/>
                <a:gd name="connsiteY10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273839 w 1980000"/>
                <a:gd name="connsiteY7" fmla="*/ 1759888 h 1980000"/>
                <a:gd name="connsiteX8" fmla="*/ 1570173 w 1980000"/>
                <a:gd name="connsiteY8" fmla="*/ 1569388 h 1980000"/>
                <a:gd name="connsiteX9" fmla="*/ 1806733 w 1980000"/>
                <a:gd name="connsiteY9" fmla="*/ 977300 h 1980000"/>
                <a:gd name="connsiteX10" fmla="*/ 990000 w 1980000"/>
                <a:gd name="connsiteY10" fmla="*/ 495000 h 1980000"/>
                <a:gd name="connsiteX11" fmla="*/ 495000 w 1980000"/>
                <a:gd name="connsiteY11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495000 w 1980000"/>
                <a:gd name="connsiteY5" fmla="*/ 990000 h 1980000"/>
                <a:gd name="connsiteX6" fmla="*/ 994234 w 1980000"/>
                <a:gd name="connsiteY6" fmla="*/ 1794033 h 1980000"/>
                <a:gd name="connsiteX7" fmla="*/ 1104506 w 1980000"/>
                <a:gd name="connsiteY7" fmla="*/ 1793755 h 1980000"/>
                <a:gd name="connsiteX8" fmla="*/ 1273839 w 1980000"/>
                <a:gd name="connsiteY8" fmla="*/ 1759888 h 1980000"/>
                <a:gd name="connsiteX9" fmla="*/ 1570173 w 1980000"/>
                <a:gd name="connsiteY9" fmla="*/ 1569388 h 1980000"/>
                <a:gd name="connsiteX10" fmla="*/ 1806733 w 1980000"/>
                <a:gd name="connsiteY10" fmla="*/ 977300 h 1980000"/>
                <a:gd name="connsiteX11" fmla="*/ 990000 w 1980000"/>
                <a:gd name="connsiteY11" fmla="*/ 495000 h 1980000"/>
                <a:gd name="connsiteX12" fmla="*/ 495000 w 1980000"/>
                <a:gd name="connsiteY12" fmla="*/ 990000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994234 w 1980000"/>
                <a:gd name="connsiteY6" fmla="*/ 1794033 h 1980000"/>
                <a:gd name="connsiteX7" fmla="*/ 1104506 w 1980000"/>
                <a:gd name="connsiteY7" fmla="*/ 1793755 h 1980000"/>
                <a:gd name="connsiteX8" fmla="*/ 1273839 w 1980000"/>
                <a:gd name="connsiteY8" fmla="*/ 1759888 h 1980000"/>
                <a:gd name="connsiteX9" fmla="*/ 1570173 w 1980000"/>
                <a:gd name="connsiteY9" fmla="*/ 1569388 h 1980000"/>
                <a:gd name="connsiteX10" fmla="*/ 1806733 w 1980000"/>
                <a:gd name="connsiteY10" fmla="*/ 977300 h 1980000"/>
                <a:gd name="connsiteX11" fmla="*/ 990000 w 1980000"/>
                <a:gd name="connsiteY11" fmla="*/ 495000 h 1980000"/>
                <a:gd name="connsiteX12" fmla="*/ 202900 w 1980000"/>
                <a:gd name="connsiteY12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994234 w 1980000"/>
                <a:gd name="connsiteY6" fmla="*/ 1794033 h 1980000"/>
                <a:gd name="connsiteX7" fmla="*/ 1104506 w 1980000"/>
                <a:gd name="connsiteY7" fmla="*/ 1793755 h 1980000"/>
                <a:gd name="connsiteX8" fmla="*/ 1273839 w 1980000"/>
                <a:gd name="connsiteY8" fmla="*/ 1759888 h 1980000"/>
                <a:gd name="connsiteX9" fmla="*/ 1570173 w 1980000"/>
                <a:gd name="connsiteY9" fmla="*/ 1569388 h 1980000"/>
                <a:gd name="connsiteX10" fmla="*/ 1806733 w 1980000"/>
                <a:gd name="connsiteY10" fmla="*/ 977300 h 1980000"/>
                <a:gd name="connsiteX11" fmla="*/ 990000 w 1980000"/>
                <a:gd name="connsiteY11" fmla="*/ 495000 h 1980000"/>
                <a:gd name="connsiteX12" fmla="*/ 202900 w 1980000"/>
                <a:gd name="connsiteY12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570173 w 1980000"/>
                <a:gd name="connsiteY10" fmla="*/ 1569388 h 1980000"/>
                <a:gd name="connsiteX11" fmla="*/ 1806733 w 1980000"/>
                <a:gd name="connsiteY11" fmla="*/ 977300 h 1980000"/>
                <a:gd name="connsiteX12" fmla="*/ 990000 w 1980000"/>
                <a:gd name="connsiteY12" fmla="*/ 495000 h 1980000"/>
                <a:gd name="connsiteX13" fmla="*/ 202900 w 1980000"/>
                <a:gd name="connsiteY13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570173 w 1980000"/>
                <a:gd name="connsiteY10" fmla="*/ 1569388 h 1980000"/>
                <a:gd name="connsiteX11" fmla="*/ 1806733 w 1980000"/>
                <a:gd name="connsiteY11" fmla="*/ 977300 h 1980000"/>
                <a:gd name="connsiteX12" fmla="*/ 998467 w 1980000"/>
                <a:gd name="connsiteY12" fmla="*/ 181733 h 1980000"/>
                <a:gd name="connsiteX13" fmla="*/ 202900 w 1980000"/>
                <a:gd name="connsiteY13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570173 w 1980000"/>
                <a:gd name="connsiteY10" fmla="*/ 1569388 h 1980000"/>
                <a:gd name="connsiteX11" fmla="*/ 1806733 w 1980000"/>
                <a:gd name="connsiteY11" fmla="*/ 977300 h 1980000"/>
                <a:gd name="connsiteX12" fmla="*/ 1570173 w 1980000"/>
                <a:gd name="connsiteY12" fmla="*/ 434855 h 1980000"/>
                <a:gd name="connsiteX13" fmla="*/ 998467 w 1980000"/>
                <a:gd name="connsiteY13" fmla="*/ 181733 h 1980000"/>
                <a:gd name="connsiteX14" fmla="*/ 202900 w 1980000"/>
                <a:gd name="connsiteY14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570173 w 1980000"/>
                <a:gd name="connsiteY10" fmla="*/ 1569388 h 1980000"/>
                <a:gd name="connsiteX11" fmla="*/ 1806733 w 1980000"/>
                <a:gd name="connsiteY11" fmla="*/ 977300 h 1980000"/>
                <a:gd name="connsiteX12" fmla="*/ 1570173 w 1980000"/>
                <a:gd name="connsiteY12" fmla="*/ 434855 h 1980000"/>
                <a:gd name="connsiteX13" fmla="*/ 998467 w 1980000"/>
                <a:gd name="connsiteY13" fmla="*/ 181733 h 1980000"/>
                <a:gd name="connsiteX14" fmla="*/ 444106 w 1980000"/>
                <a:gd name="connsiteY14" fmla="*/ 396755 h 1980000"/>
                <a:gd name="connsiteX15" fmla="*/ 202900 w 1980000"/>
                <a:gd name="connsiteY15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3839 w 1980000"/>
                <a:gd name="connsiteY9" fmla="*/ 1759888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78072 w 1980000"/>
                <a:gd name="connsiteY9" fmla="*/ 1717555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61827 w 1980000"/>
                <a:gd name="connsiteY9" fmla="*/ 1683455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65888 w 1980000"/>
                <a:gd name="connsiteY9" fmla="*/ 1690559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65888 w 1980000"/>
                <a:gd name="connsiteY9" fmla="*/ 1690559 h 1980000"/>
                <a:gd name="connsiteX10" fmla="*/ 1430473 w 1980000"/>
                <a:gd name="connsiteY10" fmla="*/ 164558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104506 w 1980000"/>
                <a:gd name="connsiteY8" fmla="*/ 1793755 h 1980000"/>
                <a:gd name="connsiteX9" fmla="*/ 1265888 w 1980000"/>
                <a:gd name="connsiteY9" fmla="*/ 1690559 h 1980000"/>
                <a:gd name="connsiteX10" fmla="*/ 1488684 w 1980000"/>
                <a:gd name="connsiteY10" fmla="*/ 152765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4033 h 1980000"/>
                <a:gd name="connsiteX8" fmla="*/ 1078784 w 1980000"/>
                <a:gd name="connsiteY8" fmla="*/ 1759655 h 1980000"/>
                <a:gd name="connsiteX9" fmla="*/ 1265888 w 1980000"/>
                <a:gd name="connsiteY9" fmla="*/ 1690559 h 1980000"/>
                <a:gd name="connsiteX10" fmla="*/ 1488684 w 1980000"/>
                <a:gd name="connsiteY10" fmla="*/ 152765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  <a:gd name="connsiteX0" fmla="*/ 0 w 1980000"/>
                <a:gd name="connsiteY0" fmla="*/ 990000 h 1980000"/>
                <a:gd name="connsiteX1" fmla="*/ 990000 w 1980000"/>
                <a:gd name="connsiteY1" fmla="*/ 0 h 1980000"/>
                <a:gd name="connsiteX2" fmla="*/ 1980000 w 1980000"/>
                <a:gd name="connsiteY2" fmla="*/ 990000 h 1980000"/>
                <a:gd name="connsiteX3" fmla="*/ 990000 w 1980000"/>
                <a:gd name="connsiteY3" fmla="*/ 1980000 h 1980000"/>
                <a:gd name="connsiteX4" fmla="*/ 0 w 1980000"/>
                <a:gd name="connsiteY4" fmla="*/ 990000 h 1980000"/>
                <a:gd name="connsiteX5" fmla="*/ 202900 w 1980000"/>
                <a:gd name="connsiteY5" fmla="*/ 1019633 h 1980000"/>
                <a:gd name="connsiteX6" fmla="*/ 427173 w 1980000"/>
                <a:gd name="connsiteY6" fmla="*/ 1552455 h 1980000"/>
                <a:gd name="connsiteX7" fmla="*/ 994234 w 1980000"/>
                <a:gd name="connsiteY7" fmla="*/ 1799717 h 1980000"/>
                <a:gd name="connsiteX8" fmla="*/ 1078784 w 1980000"/>
                <a:gd name="connsiteY8" fmla="*/ 1759655 h 1980000"/>
                <a:gd name="connsiteX9" fmla="*/ 1265888 w 1980000"/>
                <a:gd name="connsiteY9" fmla="*/ 1690559 h 1980000"/>
                <a:gd name="connsiteX10" fmla="*/ 1488684 w 1980000"/>
                <a:gd name="connsiteY10" fmla="*/ 1527658 h 1980000"/>
                <a:gd name="connsiteX11" fmla="*/ 1570173 w 1980000"/>
                <a:gd name="connsiteY11" fmla="*/ 1569388 h 1980000"/>
                <a:gd name="connsiteX12" fmla="*/ 1806733 w 1980000"/>
                <a:gd name="connsiteY12" fmla="*/ 977300 h 1980000"/>
                <a:gd name="connsiteX13" fmla="*/ 1570173 w 1980000"/>
                <a:gd name="connsiteY13" fmla="*/ 434855 h 1980000"/>
                <a:gd name="connsiteX14" fmla="*/ 998467 w 1980000"/>
                <a:gd name="connsiteY14" fmla="*/ 181733 h 1980000"/>
                <a:gd name="connsiteX15" fmla="*/ 444106 w 1980000"/>
                <a:gd name="connsiteY15" fmla="*/ 396755 h 1980000"/>
                <a:gd name="connsiteX16" fmla="*/ 202900 w 1980000"/>
                <a:gd name="connsiteY16" fmla="*/ 1019633 h 19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80000" h="1980000">
                  <a:moveTo>
                    <a:pt x="0" y="990000"/>
                  </a:moveTo>
                  <a:cubicBezTo>
                    <a:pt x="0" y="443238"/>
                    <a:pt x="443238" y="0"/>
                    <a:pt x="990000" y="0"/>
                  </a:cubicBezTo>
                  <a:cubicBezTo>
                    <a:pt x="1536762" y="0"/>
                    <a:pt x="1980000" y="443238"/>
                    <a:pt x="1980000" y="990000"/>
                  </a:cubicBezTo>
                  <a:cubicBezTo>
                    <a:pt x="1980000" y="1536762"/>
                    <a:pt x="1536762" y="1980000"/>
                    <a:pt x="990000" y="1980000"/>
                  </a:cubicBezTo>
                  <a:cubicBezTo>
                    <a:pt x="443238" y="1980000"/>
                    <a:pt x="0" y="1536762"/>
                    <a:pt x="0" y="990000"/>
                  </a:cubicBezTo>
                  <a:close/>
                  <a:moveTo>
                    <a:pt x="202900" y="1019633"/>
                  </a:moveTo>
                  <a:cubicBezTo>
                    <a:pt x="200078" y="1212250"/>
                    <a:pt x="295284" y="1423388"/>
                    <a:pt x="427173" y="1552455"/>
                  </a:cubicBezTo>
                  <a:cubicBezTo>
                    <a:pt x="559062" y="1681522"/>
                    <a:pt x="885632" y="1765184"/>
                    <a:pt x="994234" y="1799717"/>
                  </a:cubicBezTo>
                  <a:cubicBezTo>
                    <a:pt x="1102836" y="1834250"/>
                    <a:pt x="1032183" y="1765346"/>
                    <a:pt x="1078784" y="1759655"/>
                  </a:cubicBezTo>
                  <a:cubicBezTo>
                    <a:pt x="1125385" y="1753964"/>
                    <a:pt x="1210149" y="1708904"/>
                    <a:pt x="1265888" y="1690559"/>
                  </a:cubicBezTo>
                  <a:cubicBezTo>
                    <a:pt x="1425867" y="1612538"/>
                    <a:pt x="1439295" y="1559408"/>
                    <a:pt x="1488684" y="1527658"/>
                  </a:cubicBezTo>
                  <a:cubicBezTo>
                    <a:pt x="1538073" y="1495908"/>
                    <a:pt x="1508874" y="1687119"/>
                    <a:pt x="1570173" y="1569388"/>
                  </a:cubicBezTo>
                  <a:cubicBezTo>
                    <a:pt x="1631472" y="1451657"/>
                    <a:pt x="1822961" y="1154394"/>
                    <a:pt x="1806733" y="977300"/>
                  </a:cubicBezTo>
                  <a:cubicBezTo>
                    <a:pt x="1790505" y="800206"/>
                    <a:pt x="1704884" y="567450"/>
                    <a:pt x="1570173" y="434855"/>
                  </a:cubicBezTo>
                  <a:cubicBezTo>
                    <a:pt x="1435462" y="302261"/>
                    <a:pt x="1186145" y="188083"/>
                    <a:pt x="998467" y="181733"/>
                  </a:cubicBezTo>
                  <a:cubicBezTo>
                    <a:pt x="810789" y="175383"/>
                    <a:pt x="576701" y="257105"/>
                    <a:pt x="444106" y="396755"/>
                  </a:cubicBezTo>
                  <a:cubicBezTo>
                    <a:pt x="311512" y="536405"/>
                    <a:pt x="205722" y="827016"/>
                    <a:pt x="202900" y="1019633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9" name="Ellipszis 138"/>
            <p:cNvSpPr/>
            <p:nvPr/>
          </p:nvSpPr>
          <p:spPr>
            <a:xfrm>
              <a:off x="5870459" y="4131077"/>
              <a:ext cx="1620000" cy="1620000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452B482-441D-40AC-852C-A91D94BD95A2}"/>
              </a:ext>
            </a:extLst>
          </p:cNvPr>
          <p:cNvGrpSpPr/>
          <p:nvPr/>
        </p:nvGrpSpPr>
        <p:grpSpPr>
          <a:xfrm>
            <a:off x="2578018" y="1519399"/>
            <a:ext cx="1186400" cy="1186400"/>
            <a:chOff x="2723024" y="1697536"/>
            <a:chExt cx="1980000" cy="1980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BD2AC27-6B7A-4C65-A1BA-279400B79C55}"/>
                </a:ext>
              </a:extLst>
            </p:cNvPr>
            <p:cNvGrpSpPr/>
            <p:nvPr/>
          </p:nvGrpSpPr>
          <p:grpSpPr>
            <a:xfrm>
              <a:off x="2723024" y="1697536"/>
              <a:ext cx="1980000" cy="1980000"/>
              <a:chOff x="2723024" y="1697536"/>
              <a:chExt cx="1980000" cy="1980000"/>
            </a:xfrm>
          </p:grpSpPr>
          <p:sp>
            <p:nvSpPr>
              <p:cNvPr id="52" name="Lekerekített téglalap 51"/>
              <p:cNvSpPr/>
              <p:nvPr/>
            </p:nvSpPr>
            <p:spPr>
              <a:xfrm rot="555523">
                <a:off x="4019709" y="2119440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Lekerekített téglalap 52"/>
              <p:cNvSpPr/>
              <p:nvPr/>
            </p:nvSpPr>
            <p:spPr>
              <a:xfrm rot="555523">
                <a:off x="3987935" y="2306546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Lekerekített téglalap 53"/>
              <p:cNvSpPr/>
              <p:nvPr/>
            </p:nvSpPr>
            <p:spPr>
              <a:xfrm rot="555523">
                <a:off x="3956159" y="2494774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Lekerekített téglalap 54"/>
              <p:cNvSpPr/>
              <p:nvPr/>
            </p:nvSpPr>
            <p:spPr>
              <a:xfrm rot="555523">
                <a:off x="3924571" y="2676520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Lekerekített téglalap 55"/>
              <p:cNvSpPr/>
              <p:nvPr/>
            </p:nvSpPr>
            <p:spPr>
              <a:xfrm rot="555523">
                <a:off x="3889630" y="2862891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" name="Lekerekített téglalap 56"/>
              <p:cNvSpPr/>
              <p:nvPr/>
            </p:nvSpPr>
            <p:spPr>
              <a:xfrm rot="555523">
                <a:off x="3856994" y="3047363"/>
                <a:ext cx="180000" cy="180000"/>
              </a:xfrm>
              <a:prstGeom prst="roundRect">
                <a:avLst/>
              </a:prstGeom>
              <a:solidFill>
                <a:srgbClr val="FCED24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Lekerekített téglalap 50"/>
              <p:cNvSpPr/>
              <p:nvPr/>
            </p:nvSpPr>
            <p:spPr>
              <a:xfrm rot="555523">
                <a:off x="3442152" y="2468667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Lekerekített téglalap 42"/>
              <p:cNvSpPr/>
              <p:nvPr/>
            </p:nvSpPr>
            <p:spPr>
              <a:xfrm rot="1919041">
                <a:off x="4065940" y="3383852"/>
                <a:ext cx="108000" cy="180000"/>
              </a:xfrm>
              <a:prstGeom prst="round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" name="Fánk 44"/>
              <p:cNvSpPr/>
              <p:nvPr/>
            </p:nvSpPr>
            <p:spPr>
              <a:xfrm>
                <a:off x="2723024" y="1697536"/>
                <a:ext cx="1980000" cy="1980000"/>
              </a:xfrm>
              <a:custGeom>
                <a:avLst/>
                <a:gdLst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0000 w 1980000"/>
                  <a:gd name="connsiteY6" fmla="*/ 1485000 h 1980000"/>
                  <a:gd name="connsiteX7" fmla="*/ 1485000 w 1980000"/>
                  <a:gd name="connsiteY7" fmla="*/ 990000 h 1980000"/>
                  <a:gd name="connsiteX8" fmla="*/ 990000 w 1980000"/>
                  <a:gd name="connsiteY8" fmla="*/ 495000 h 1980000"/>
                  <a:gd name="connsiteX9" fmla="*/ 495000 w 1980000"/>
                  <a:gd name="connsiteY9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485000 w 1980000"/>
                  <a:gd name="connsiteY7" fmla="*/ 990000 h 1980000"/>
                  <a:gd name="connsiteX8" fmla="*/ 990000 w 1980000"/>
                  <a:gd name="connsiteY8" fmla="*/ 495000 h 1980000"/>
                  <a:gd name="connsiteX9" fmla="*/ 495000 w 1980000"/>
                  <a:gd name="connsiteY9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806733 w 1980000"/>
                  <a:gd name="connsiteY7" fmla="*/ 977300 h 1980000"/>
                  <a:gd name="connsiteX8" fmla="*/ 990000 w 1980000"/>
                  <a:gd name="connsiteY8" fmla="*/ 495000 h 1980000"/>
                  <a:gd name="connsiteX9" fmla="*/ 495000 w 1980000"/>
                  <a:gd name="connsiteY9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570173 w 1980000"/>
                  <a:gd name="connsiteY7" fmla="*/ 1569388 h 1980000"/>
                  <a:gd name="connsiteX8" fmla="*/ 1806733 w 1980000"/>
                  <a:gd name="connsiteY8" fmla="*/ 977300 h 1980000"/>
                  <a:gd name="connsiteX9" fmla="*/ 990000 w 1980000"/>
                  <a:gd name="connsiteY9" fmla="*/ 495000 h 1980000"/>
                  <a:gd name="connsiteX10" fmla="*/ 495000 w 1980000"/>
                  <a:gd name="connsiteY10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273839 w 1980000"/>
                  <a:gd name="connsiteY7" fmla="*/ 1759888 h 1980000"/>
                  <a:gd name="connsiteX8" fmla="*/ 1570173 w 1980000"/>
                  <a:gd name="connsiteY8" fmla="*/ 1569388 h 1980000"/>
                  <a:gd name="connsiteX9" fmla="*/ 1806733 w 1980000"/>
                  <a:gd name="connsiteY9" fmla="*/ 977300 h 1980000"/>
                  <a:gd name="connsiteX10" fmla="*/ 990000 w 1980000"/>
                  <a:gd name="connsiteY10" fmla="*/ 495000 h 1980000"/>
                  <a:gd name="connsiteX11" fmla="*/ 495000 w 1980000"/>
                  <a:gd name="connsiteY11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495000 w 1980000"/>
                  <a:gd name="connsiteY5" fmla="*/ 990000 h 1980000"/>
                  <a:gd name="connsiteX6" fmla="*/ 994234 w 1980000"/>
                  <a:gd name="connsiteY6" fmla="*/ 1794033 h 1980000"/>
                  <a:gd name="connsiteX7" fmla="*/ 1104506 w 1980000"/>
                  <a:gd name="connsiteY7" fmla="*/ 1793755 h 1980000"/>
                  <a:gd name="connsiteX8" fmla="*/ 1273839 w 1980000"/>
                  <a:gd name="connsiteY8" fmla="*/ 1759888 h 1980000"/>
                  <a:gd name="connsiteX9" fmla="*/ 1570173 w 1980000"/>
                  <a:gd name="connsiteY9" fmla="*/ 1569388 h 1980000"/>
                  <a:gd name="connsiteX10" fmla="*/ 1806733 w 1980000"/>
                  <a:gd name="connsiteY10" fmla="*/ 977300 h 1980000"/>
                  <a:gd name="connsiteX11" fmla="*/ 990000 w 1980000"/>
                  <a:gd name="connsiteY11" fmla="*/ 495000 h 1980000"/>
                  <a:gd name="connsiteX12" fmla="*/ 495000 w 1980000"/>
                  <a:gd name="connsiteY12" fmla="*/ 990000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994234 w 1980000"/>
                  <a:gd name="connsiteY6" fmla="*/ 1794033 h 1980000"/>
                  <a:gd name="connsiteX7" fmla="*/ 1104506 w 1980000"/>
                  <a:gd name="connsiteY7" fmla="*/ 1793755 h 1980000"/>
                  <a:gd name="connsiteX8" fmla="*/ 1273839 w 1980000"/>
                  <a:gd name="connsiteY8" fmla="*/ 1759888 h 1980000"/>
                  <a:gd name="connsiteX9" fmla="*/ 1570173 w 1980000"/>
                  <a:gd name="connsiteY9" fmla="*/ 1569388 h 1980000"/>
                  <a:gd name="connsiteX10" fmla="*/ 1806733 w 1980000"/>
                  <a:gd name="connsiteY10" fmla="*/ 977300 h 1980000"/>
                  <a:gd name="connsiteX11" fmla="*/ 990000 w 1980000"/>
                  <a:gd name="connsiteY11" fmla="*/ 495000 h 1980000"/>
                  <a:gd name="connsiteX12" fmla="*/ 202900 w 1980000"/>
                  <a:gd name="connsiteY12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994234 w 1980000"/>
                  <a:gd name="connsiteY6" fmla="*/ 1794033 h 1980000"/>
                  <a:gd name="connsiteX7" fmla="*/ 1104506 w 1980000"/>
                  <a:gd name="connsiteY7" fmla="*/ 1793755 h 1980000"/>
                  <a:gd name="connsiteX8" fmla="*/ 1273839 w 1980000"/>
                  <a:gd name="connsiteY8" fmla="*/ 1759888 h 1980000"/>
                  <a:gd name="connsiteX9" fmla="*/ 1570173 w 1980000"/>
                  <a:gd name="connsiteY9" fmla="*/ 1569388 h 1980000"/>
                  <a:gd name="connsiteX10" fmla="*/ 1806733 w 1980000"/>
                  <a:gd name="connsiteY10" fmla="*/ 977300 h 1980000"/>
                  <a:gd name="connsiteX11" fmla="*/ 990000 w 1980000"/>
                  <a:gd name="connsiteY11" fmla="*/ 495000 h 1980000"/>
                  <a:gd name="connsiteX12" fmla="*/ 202900 w 1980000"/>
                  <a:gd name="connsiteY12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990000 w 1980000"/>
                  <a:gd name="connsiteY12" fmla="*/ 495000 h 1980000"/>
                  <a:gd name="connsiteX13" fmla="*/ 202900 w 1980000"/>
                  <a:gd name="connsiteY13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998467 w 1980000"/>
                  <a:gd name="connsiteY12" fmla="*/ 181733 h 1980000"/>
                  <a:gd name="connsiteX13" fmla="*/ 202900 w 1980000"/>
                  <a:gd name="connsiteY13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1570173 w 1980000"/>
                  <a:gd name="connsiteY12" fmla="*/ 434855 h 1980000"/>
                  <a:gd name="connsiteX13" fmla="*/ 998467 w 1980000"/>
                  <a:gd name="connsiteY13" fmla="*/ 181733 h 1980000"/>
                  <a:gd name="connsiteX14" fmla="*/ 202900 w 1980000"/>
                  <a:gd name="connsiteY14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570173 w 1980000"/>
                  <a:gd name="connsiteY10" fmla="*/ 1569388 h 1980000"/>
                  <a:gd name="connsiteX11" fmla="*/ 1806733 w 1980000"/>
                  <a:gd name="connsiteY11" fmla="*/ 977300 h 1980000"/>
                  <a:gd name="connsiteX12" fmla="*/ 1570173 w 1980000"/>
                  <a:gd name="connsiteY12" fmla="*/ 434855 h 1980000"/>
                  <a:gd name="connsiteX13" fmla="*/ 998467 w 1980000"/>
                  <a:gd name="connsiteY13" fmla="*/ 181733 h 1980000"/>
                  <a:gd name="connsiteX14" fmla="*/ 444106 w 1980000"/>
                  <a:gd name="connsiteY14" fmla="*/ 396755 h 1980000"/>
                  <a:gd name="connsiteX15" fmla="*/ 202900 w 1980000"/>
                  <a:gd name="connsiteY15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3839 w 1980000"/>
                  <a:gd name="connsiteY9" fmla="*/ 1759888 h 1980000"/>
                  <a:gd name="connsiteX10" fmla="*/ 1430473 w 1980000"/>
                  <a:gd name="connsiteY10" fmla="*/ 1645588 h 1980000"/>
                  <a:gd name="connsiteX11" fmla="*/ 1570173 w 1980000"/>
                  <a:gd name="connsiteY11" fmla="*/ 1569388 h 1980000"/>
                  <a:gd name="connsiteX12" fmla="*/ 1806733 w 1980000"/>
                  <a:gd name="connsiteY12" fmla="*/ 977300 h 1980000"/>
                  <a:gd name="connsiteX13" fmla="*/ 1570173 w 1980000"/>
                  <a:gd name="connsiteY13" fmla="*/ 434855 h 1980000"/>
                  <a:gd name="connsiteX14" fmla="*/ 998467 w 1980000"/>
                  <a:gd name="connsiteY14" fmla="*/ 181733 h 1980000"/>
                  <a:gd name="connsiteX15" fmla="*/ 444106 w 1980000"/>
                  <a:gd name="connsiteY15" fmla="*/ 396755 h 1980000"/>
                  <a:gd name="connsiteX16" fmla="*/ 202900 w 1980000"/>
                  <a:gd name="connsiteY16" fmla="*/ 1019633 h 1980000"/>
                  <a:gd name="connsiteX0" fmla="*/ 0 w 1980000"/>
                  <a:gd name="connsiteY0" fmla="*/ 990000 h 1980000"/>
                  <a:gd name="connsiteX1" fmla="*/ 990000 w 1980000"/>
                  <a:gd name="connsiteY1" fmla="*/ 0 h 1980000"/>
                  <a:gd name="connsiteX2" fmla="*/ 1980000 w 1980000"/>
                  <a:gd name="connsiteY2" fmla="*/ 990000 h 1980000"/>
                  <a:gd name="connsiteX3" fmla="*/ 990000 w 1980000"/>
                  <a:gd name="connsiteY3" fmla="*/ 1980000 h 1980000"/>
                  <a:gd name="connsiteX4" fmla="*/ 0 w 1980000"/>
                  <a:gd name="connsiteY4" fmla="*/ 990000 h 1980000"/>
                  <a:gd name="connsiteX5" fmla="*/ 202900 w 1980000"/>
                  <a:gd name="connsiteY5" fmla="*/ 1019633 h 1980000"/>
                  <a:gd name="connsiteX6" fmla="*/ 427173 w 1980000"/>
                  <a:gd name="connsiteY6" fmla="*/ 1552455 h 1980000"/>
                  <a:gd name="connsiteX7" fmla="*/ 994234 w 1980000"/>
                  <a:gd name="connsiteY7" fmla="*/ 1794033 h 1980000"/>
                  <a:gd name="connsiteX8" fmla="*/ 1104506 w 1980000"/>
                  <a:gd name="connsiteY8" fmla="*/ 1793755 h 1980000"/>
                  <a:gd name="connsiteX9" fmla="*/ 1278072 w 1980000"/>
                  <a:gd name="connsiteY9" fmla="*/ 1717555 h 1980000"/>
                  <a:gd name="connsiteX10" fmla="*/ 1430473 w 1980000"/>
                  <a:gd name="connsiteY10" fmla="*/ 1645588 h 1980000"/>
                  <a:gd name="connsiteX11" fmla="*/ 1570173 w 1980000"/>
                  <a:gd name="connsiteY11" fmla="*/ 1569388 h 1980000"/>
                  <a:gd name="connsiteX12" fmla="*/ 1806733 w 1980000"/>
                  <a:gd name="connsiteY12" fmla="*/ 977300 h 1980000"/>
                  <a:gd name="connsiteX13" fmla="*/ 1570173 w 1980000"/>
                  <a:gd name="connsiteY13" fmla="*/ 434855 h 1980000"/>
                  <a:gd name="connsiteX14" fmla="*/ 998467 w 1980000"/>
                  <a:gd name="connsiteY14" fmla="*/ 181733 h 1980000"/>
                  <a:gd name="connsiteX15" fmla="*/ 444106 w 1980000"/>
                  <a:gd name="connsiteY15" fmla="*/ 396755 h 1980000"/>
                  <a:gd name="connsiteX16" fmla="*/ 202900 w 1980000"/>
                  <a:gd name="connsiteY16" fmla="*/ 1019633 h 19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80000" h="1980000">
                    <a:moveTo>
                      <a:pt x="0" y="990000"/>
                    </a:moveTo>
                    <a:cubicBezTo>
                      <a:pt x="0" y="443238"/>
                      <a:pt x="443238" y="0"/>
                      <a:pt x="990000" y="0"/>
                    </a:cubicBezTo>
                    <a:cubicBezTo>
                      <a:pt x="1536762" y="0"/>
                      <a:pt x="1980000" y="443238"/>
                      <a:pt x="1980000" y="990000"/>
                    </a:cubicBezTo>
                    <a:cubicBezTo>
                      <a:pt x="1980000" y="1536762"/>
                      <a:pt x="1536762" y="1980000"/>
                      <a:pt x="990000" y="1980000"/>
                    </a:cubicBezTo>
                    <a:cubicBezTo>
                      <a:pt x="443238" y="1980000"/>
                      <a:pt x="0" y="1536762"/>
                      <a:pt x="0" y="990000"/>
                    </a:cubicBezTo>
                    <a:close/>
                    <a:moveTo>
                      <a:pt x="202900" y="1019633"/>
                    </a:moveTo>
                    <a:cubicBezTo>
                      <a:pt x="200078" y="1212250"/>
                      <a:pt x="295284" y="1423388"/>
                      <a:pt x="427173" y="1552455"/>
                    </a:cubicBezTo>
                    <a:cubicBezTo>
                      <a:pt x="559062" y="1681522"/>
                      <a:pt x="881345" y="1753816"/>
                      <a:pt x="994234" y="1794033"/>
                    </a:cubicBezTo>
                    <a:cubicBezTo>
                      <a:pt x="1107123" y="1834250"/>
                      <a:pt x="1057905" y="1799446"/>
                      <a:pt x="1104506" y="1793755"/>
                    </a:cubicBezTo>
                    <a:cubicBezTo>
                      <a:pt x="1151107" y="1788064"/>
                      <a:pt x="1222333" y="1735900"/>
                      <a:pt x="1278072" y="1717555"/>
                    </a:cubicBezTo>
                    <a:cubicBezTo>
                      <a:pt x="1333811" y="1699210"/>
                      <a:pt x="1381084" y="1677338"/>
                      <a:pt x="1430473" y="1645588"/>
                    </a:cubicBezTo>
                    <a:cubicBezTo>
                      <a:pt x="1479862" y="1613838"/>
                      <a:pt x="1508874" y="1687119"/>
                      <a:pt x="1570173" y="1569388"/>
                    </a:cubicBezTo>
                    <a:cubicBezTo>
                      <a:pt x="1631472" y="1451657"/>
                      <a:pt x="1822961" y="1154394"/>
                      <a:pt x="1806733" y="977300"/>
                    </a:cubicBezTo>
                    <a:cubicBezTo>
                      <a:pt x="1790505" y="800206"/>
                      <a:pt x="1704884" y="567450"/>
                      <a:pt x="1570173" y="434855"/>
                    </a:cubicBezTo>
                    <a:cubicBezTo>
                      <a:pt x="1435462" y="302261"/>
                      <a:pt x="1186145" y="188083"/>
                      <a:pt x="998467" y="181733"/>
                    </a:cubicBezTo>
                    <a:cubicBezTo>
                      <a:pt x="810789" y="175383"/>
                      <a:pt x="576701" y="257105"/>
                      <a:pt x="444106" y="396755"/>
                    </a:cubicBezTo>
                    <a:cubicBezTo>
                      <a:pt x="311512" y="536405"/>
                      <a:pt x="205722" y="827016"/>
                      <a:pt x="202900" y="101963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Ellipszis 26"/>
              <p:cNvSpPr/>
              <p:nvPr/>
            </p:nvSpPr>
            <p:spPr>
              <a:xfrm>
                <a:off x="2938650" y="1837738"/>
                <a:ext cx="1620000" cy="1620000"/>
              </a:xfrm>
              <a:prstGeom prst="ellips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" name="Lekerekített téglalap 32"/>
              <p:cNvSpPr/>
              <p:nvPr/>
            </p:nvSpPr>
            <p:spPr>
              <a:xfrm rot="19605666">
                <a:off x="3184088" y="2377277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4" name="Lekerekített téglalap 33"/>
              <p:cNvSpPr/>
              <p:nvPr/>
            </p:nvSpPr>
            <p:spPr>
              <a:xfrm rot="19605666">
                <a:off x="3341930" y="2265168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Lekerekített téglalap 34"/>
              <p:cNvSpPr/>
              <p:nvPr/>
            </p:nvSpPr>
            <p:spPr>
              <a:xfrm rot="19605666">
                <a:off x="3499773" y="2156835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6" name="Lekerekített téglalap 35"/>
              <p:cNvSpPr/>
              <p:nvPr/>
            </p:nvSpPr>
            <p:spPr>
              <a:xfrm rot="19605666">
                <a:off x="3653679" y="2048501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" name="Lekerekített téglalap 36"/>
              <p:cNvSpPr/>
              <p:nvPr/>
            </p:nvSpPr>
            <p:spPr>
              <a:xfrm rot="19605666">
                <a:off x="3026577" y="2480292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8" name="Lekerekített téglalap 37"/>
              <p:cNvSpPr/>
              <p:nvPr/>
            </p:nvSpPr>
            <p:spPr>
              <a:xfrm rot="19605666">
                <a:off x="3807586" y="1944008"/>
                <a:ext cx="180000" cy="180000"/>
              </a:xfrm>
              <a:prstGeom prst="roundRect">
                <a:avLst/>
              </a:prstGeom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9" name="Lekerekített téglalap 38"/>
              <p:cNvSpPr/>
              <p:nvPr/>
            </p:nvSpPr>
            <p:spPr>
              <a:xfrm rot="1919041">
                <a:off x="3897523" y="3171966"/>
                <a:ext cx="180000" cy="180000"/>
              </a:xfrm>
              <a:prstGeom prst="roundRect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0" name="Lekerekített téglalap 39"/>
              <p:cNvSpPr/>
              <p:nvPr/>
            </p:nvSpPr>
            <p:spPr>
              <a:xfrm rot="1919041">
                <a:off x="3748390" y="3083838"/>
                <a:ext cx="180000" cy="180000"/>
              </a:xfrm>
              <a:prstGeom prst="roundRect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" name="Lekerekített téglalap 40"/>
              <p:cNvSpPr/>
              <p:nvPr/>
            </p:nvSpPr>
            <p:spPr>
              <a:xfrm rot="1919041">
                <a:off x="3589467" y="2987107"/>
                <a:ext cx="180000" cy="180000"/>
              </a:xfrm>
              <a:prstGeom prst="roundRect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2" name="Lekerekített téglalap 41"/>
              <p:cNvSpPr/>
              <p:nvPr/>
            </p:nvSpPr>
            <p:spPr>
              <a:xfrm rot="1919041">
                <a:off x="3426909" y="2892515"/>
                <a:ext cx="180000" cy="180000"/>
              </a:xfrm>
              <a:prstGeom prst="roundRect">
                <a:avLst/>
              </a:prstGeom>
              <a:solidFill>
                <a:srgbClr val="36B8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" name="Lekerekített téglalap 45"/>
              <p:cNvSpPr/>
              <p:nvPr/>
            </p:nvSpPr>
            <p:spPr>
              <a:xfrm rot="555523">
                <a:off x="4337992" y="2625685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" name="Lekerekített téglalap 46"/>
              <p:cNvSpPr/>
              <p:nvPr/>
            </p:nvSpPr>
            <p:spPr>
              <a:xfrm rot="555523">
                <a:off x="4162963" y="2594448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" name="Lekerekített téglalap 47"/>
              <p:cNvSpPr/>
              <p:nvPr/>
            </p:nvSpPr>
            <p:spPr>
              <a:xfrm rot="555523">
                <a:off x="3987934" y="2561467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Lekerekített téglalap 48"/>
              <p:cNvSpPr/>
              <p:nvPr/>
            </p:nvSpPr>
            <p:spPr>
              <a:xfrm rot="555523">
                <a:off x="3798846" y="2525013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Lekerekített téglalap 49"/>
              <p:cNvSpPr/>
              <p:nvPr/>
            </p:nvSpPr>
            <p:spPr>
              <a:xfrm rot="555523">
                <a:off x="3623024" y="2496854"/>
                <a:ext cx="180000" cy="180000"/>
              </a:xfrm>
              <a:prstGeom prst="roundRect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53A63C5-7E3C-49B2-98F0-055C72F47982}"/>
                </a:ext>
              </a:extLst>
            </p:cNvPr>
            <p:cNvSpPr/>
            <p:nvPr/>
          </p:nvSpPr>
          <p:spPr>
            <a:xfrm>
              <a:off x="3962400" y="3519783"/>
              <a:ext cx="362284" cy="13432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90" name="Egyenes összekötő nyíllal 89"/>
          <p:cNvCxnSpPr>
            <a:cxnSpLocks/>
          </p:cNvCxnSpPr>
          <p:nvPr/>
        </p:nvCxnSpPr>
        <p:spPr>
          <a:xfrm>
            <a:off x="6234831" y="2055281"/>
            <a:ext cx="1080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gyenes összekötő nyíllal 67"/>
          <p:cNvCxnSpPr>
            <a:cxnSpLocks/>
          </p:cNvCxnSpPr>
          <p:nvPr/>
        </p:nvCxnSpPr>
        <p:spPr>
          <a:xfrm>
            <a:off x="3840387" y="2055281"/>
            <a:ext cx="1080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Egyenes összekötő nyíllal 167"/>
          <p:cNvCxnSpPr/>
          <p:nvPr/>
        </p:nvCxnSpPr>
        <p:spPr>
          <a:xfrm flipH="1">
            <a:off x="7941636" y="2601777"/>
            <a:ext cx="0" cy="288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Egyenes összekötő nyíllal 177"/>
          <p:cNvCxnSpPr/>
          <p:nvPr/>
        </p:nvCxnSpPr>
        <p:spPr>
          <a:xfrm flipH="1" flipV="1">
            <a:off x="5562394" y="2586294"/>
            <a:ext cx="0" cy="288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gyenes összekötő nyíllal 65"/>
          <p:cNvCxnSpPr>
            <a:cxnSpLocks/>
          </p:cNvCxnSpPr>
          <p:nvPr/>
        </p:nvCxnSpPr>
        <p:spPr>
          <a:xfrm>
            <a:off x="1488018" y="2055281"/>
            <a:ext cx="1080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C2320CF-EE56-D34E-84F0-07EB94896402}"/>
              </a:ext>
            </a:extLst>
          </p:cNvPr>
          <p:cNvSpPr txBox="1"/>
          <p:nvPr/>
        </p:nvSpPr>
        <p:spPr>
          <a:xfrm>
            <a:off x="6011494" y="6038531"/>
            <a:ext cx="184730" cy="40011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000" b="1" i="1" u="none" strike="noStrike" kern="1200" cap="none" spc="0" normalizeH="0" baseline="0" noProof="0" dirty="0">
              <a:ln>
                <a:noFill/>
              </a:ln>
              <a:solidFill>
                <a:srgbClr val="2A962A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2C4420-2B2F-496C-A3BB-7D238234CE2E}"/>
              </a:ext>
            </a:extLst>
          </p:cNvPr>
          <p:cNvSpPr txBox="1"/>
          <p:nvPr/>
        </p:nvSpPr>
        <p:spPr>
          <a:xfrm>
            <a:off x="9104638" y="1482197"/>
            <a:ext cx="2685351" cy="923330"/>
          </a:xfrm>
          <a:prstGeom prst="rect">
            <a:avLst/>
          </a:prstGeom>
          <a:noFill/>
          <a:ln w="28575">
            <a:solidFill>
              <a:srgbClr val="58CC8D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Increased fitness: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↑ Electrochemical power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↓ Pumping power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E4C33E-5412-79CE-F36D-BA65DADBB993}"/>
              </a:ext>
            </a:extLst>
          </p:cNvPr>
          <p:cNvSpPr txBox="1"/>
          <p:nvPr/>
        </p:nvSpPr>
        <p:spPr>
          <a:xfrm>
            <a:off x="801688" y="241169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Genes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44BD65-DBA7-241C-F299-2FD5B211AD88}"/>
              </a:ext>
            </a:extLst>
          </p:cNvPr>
          <p:cNvSpPr txBox="1"/>
          <p:nvPr/>
        </p:nvSpPr>
        <p:spPr>
          <a:xfrm>
            <a:off x="1355532" y="167381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Generation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DA4B9C-DAED-A824-5AAD-BAC835801BB8}"/>
              </a:ext>
            </a:extLst>
          </p:cNvPr>
          <p:cNvSpPr txBox="1"/>
          <p:nvPr/>
        </p:nvSpPr>
        <p:spPr>
          <a:xfrm>
            <a:off x="3775093" y="167381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Selection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BBA491-4DB3-E639-66E2-2FA723808DA8}"/>
              </a:ext>
            </a:extLst>
          </p:cNvPr>
          <p:cNvSpPr txBox="1"/>
          <p:nvPr/>
        </p:nvSpPr>
        <p:spPr>
          <a:xfrm>
            <a:off x="6156713" y="167381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Crossover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9258A7-9FED-284F-35F6-50376CCB2986}"/>
              </a:ext>
            </a:extLst>
          </p:cNvPr>
          <p:cNvSpPr txBox="1"/>
          <p:nvPr/>
        </p:nvSpPr>
        <p:spPr>
          <a:xfrm>
            <a:off x="6867546" y="2559492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Mutation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774F0E-FC45-C6D7-3D54-5A1400BD54DE}"/>
              </a:ext>
            </a:extLst>
          </p:cNvPr>
          <p:cNvSpPr txBox="1"/>
          <p:nvPr/>
        </p:nvSpPr>
        <p:spPr>
          <a:xfrm>
            <a:off x="4340589" y="255949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Selection</a:t>
            </a:r>
            <a:endParaRPr kumimoji="0" lang="en-NL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F83E32-27F8-FDB7-C1AB-7BB7DF6B9AD1}"/>
              </a:ext>
            </a:extLst>
          </p:cNvPr>
          <p:cNvSpPr txBox="1"/>
          <p:nvPr/>
        </p:nvSpPr>
        <p:spPr>
          <a:xfrm>
            <a:off x="6111829" y="2956389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Generation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A7E2F2-60A4-3578-C65F-9BD767D910F9}"/>
              </a:ext>
            </a:extLst>
          </p:cNvPr>
          <p:cNvSpPr/>
          <p:nvPr/>
        </p:nvSpPr>
        <p:spPr>
          <a:xfrm>
            <a:off x="0" y="1"/>
            <a:ext cx="12192000" cy="495946"/>
          </a:xfrm>
          <a:prstGeom prst="rect">
            <a:avLst/>
          </a:prstGeom>
          <a:solidFill>
            <a:srgbClr val="FED3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30B336-0F41-A243-75EE-DF0D36706AB9}"/>
              </a:ext>
            </a:extLst>
          </p:cNvPr>
          <p:cNvSpPr/>
          <p:nvPr/>
        </p:nvSpPr>
        <p:spPr>
          <a:xfrm>
            <a:off x="183395" y="667631"/>
            <a:ext cx="134319" cy="676274"/>
          </a:xfrm>
          <a:prstGeom prst="rect">
            <a:avLst/>
          </a:prstGeom>
          <a:solidFill>
            <a:srgbClr val="FED3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39A0CF-33DA-6D26-593F-537DC53E8ECF}"/>
              </a:ext>
            </a:extLst>
          </p:cNvPr>
          <p:cNvSpPr txBox="1"/>
          <p:nvPr/>
        </p:nvSpPr>
        <p:spPr>
          <a:xfrm>
            <a:off x="384308" y="622561"/>
            <a:ext cx="67136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Genetic optimization of electrode structures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Bimodal pore size distribution enhances the performance</a:t>
            </a:r>
          </a:p>
        </p:txBody>
      </p:sp>
      <p:pic>
        <p:nvPicPr>
          <p:cNvPr id="31" name="Picture 6" descr="University of Waterloo - GV Christian School">
            <a:extLst>
              <a:ext uri="{FF2B5EF4-FFF2-40B4-BE49-F238E27FC236}">
                <a16:creationId xmlns:a16="http://schemas.microsoft.com/office/drawing/2014/main" id="{55D42A07-8E6F-3D5D-5F1F-27BBEEFD8A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3" b="29142"/>
          <a:stretch/>
        </p:blipFill>
        <p:spPr bwMode="auto">
          <a:xfrm>
            <a:off x="28955" y="6253435"/>
            <a:ext cx="2438463" cy="56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70CE7-A94A-D688-A071-E107B04514FC}"/>
              </a:ext>
            </a:extLst>
          </p:cNvPr>
          <p:cNvGrpSpPr/>
          <p:nvPr/>
        </p:nvGrpSpPr>
        <p:grpSpPr>
          <a:xfrm>
            <a:off x="760008" y="3711009"/>
            <a:ext cx="3237231" cy="2424947"/>
            <a:chOff x="964013" y="4073641"/>
            <a:chExt cx="3237231" cy="2424947"/>
          </a:xfrm>
        </p:grpSpPr>
        <p:pic>
          <p:nvPicPr>
            <p:cNvPr id="7" name="Picture 6" descr="A pile of green balls&#10;&#10;Description automatically generated with low confidence">
              <a:extLst>
                <a:ext uri="{FF2B5EF4-FFF2-40B4-BE49-F238E27FC236}">
                  <a16:creationId xmlns:a16="http://schemas.microsoft.com/office/drawing/2014/main" id="{772A7F48-5503-6901-61B2-432F69431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13" y="4073641"/>
              <a:ext cx="3237231" cy="228426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B94B590-91F4-58B5-C9BE-A751E22D55B4}"/>
                </a:ext>
              </a:extLst>
            </p:cNvPr>
            <p:cNvGrpSpPr/>
            <p:nvPr/>
          </p:nvGrpSpPr>
          <p:grpSpPr>
            <a:xfrm>
              <a:off x="3166063" y="6190811"/>
              <a:ext cx="785793" cy="307777"/>
              <a:chOff x="2255996" y="2829501"/>
              <a:chExt cx="785793" cy="307777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C6F400-0CAB-6126-39EB-54077683985D}"/>
                  </a:ext>
                </a:extLst>
              </p:cNvPr>
              <p:cNvSpPr txBox="1"/>
              <p:nvPr/>
            </p:nvSpPr>
            <p:spPr>
              <a:xfrm>
                <a:off x="2255996" y="2829501"/>
                <a:ext cx="7857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100 </a:t>
                </a:r>
                <a:r>
                  <a:rPr kumimoji="0" lang="el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endParaRPr kumimoji="0" lang="en-NL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E737D7D9-6E5C-AB57-04DE-A8CC50C8FE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35994" y="2829501"/>
                <a:ext cx="396000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01D1194-89C7-E5C7-C33C-004B3B96CF28}"/>
              </a:ext>
            </a:extLst>
          </p:cNvPr>
          <p:cNvGrpSpPr/>
          <p:nvPr/>
        </p:nvGrpSpPr>
        <p:grpSpPr>
          <a:xfrm>
            <a:off x="5317027" y="3711009"/>
            <a:ext cx="3237231" cy="2335093"/>
            <a:chOff x="7588733" y="3353522"/>
            <a:chExt cx="3237231" cy="2335093"/>
          </a:xfrm>
        </p:grpSpPr>
        <p:pic>
          <p:nvPicPr>
            <p:cNvPr id="65" name="Picture 64" descr="A picture containing indoor, colorful, lined, arranged&#10;&#10;Description automatically generated">
              <a:extLst>
                <a:ext uri="{FF2B5EF4-FFF2-40B4-BE49-F238E27FC236}">
                  <a16:creationId xmlns:a16="http://schemas.microsoft.com/office/drawing/2014/main" id="{C49D3B16-F372-D694-294B-AC146CC7A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8733" y="3353522"/>
              <a:ext cx="3237231" cy="2284267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660AA3EF-BF91-37C4-DCC1-6BBA31E5C58F}"/>
                </a:ext>
              </a:extLst>
            </p:cNvPr>
            <p:cNvSpPr txBox="1"/>
            <p:nvPr/>
          </p:nvSpPr>
          <p:spPr>
            <a:xfrm>
              <a:off x="7829742" y="5380838"/>
              <a:ext cx="12891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Flow direction</a:t>
              </a:r>
              <a:endParaRPr kumimoji="0" lang="en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EEF5D1D2-051C-BE9C-539C-2D9A1697CE7C}"/>
                </a:ext>
              </a:extLst>
            </p:cNvPr>
            <p:cNvGrpSpPr/>
            <p:nvPr/>
          </p:nvGrpSpPr>
          <p:grpSpPr>
            <a:xfrm>
              <a:off x="9118877" y="5349767"/>
              <a:ext cx="190882" cy="304459"/>
              <a:chOff x="483394" y="4676776"/>
              <a:chExt cx="137433" cy="223560"/>
            </a:xfrm>
          </p:grpSpPr>
          <p:sp>
            <p:nvSpPr>
              <p:cNvPr id="104" name="Isosceles Triangle 103">
                <a:extLst>
                  <a:ext uri="{FF2B5EF4-FFF2-40B4-BE49-F238E27FC236}">
                    <a16:creationId xmlns:a16="http://schemas.microsoft.com/office/drawing/2014/main" id="{DD3A914F-6A87-FBB7-F456-008205CE1FF8}"/>
                  </a:ext>
                </a:extLst>
              </p:cNvPr>
              <p:cNvSpPr/>
              <p:nvPr/>
            </p:nvSpPr>
            <p:spPr>
              <a:xfrm>
                <a:off x="483394" y="4676776"/>
                <a:ext cx="137433" cy="47348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Trapezoid 104">
                <a:extLst>
                  <a:ext uri="{FF2B5EF4-FFF2-40B4-BE49-F238E27FC236}">
                    <a16:creationId xmlns:a16="http://schemas.microsoft.com/office/drawing/2014/main" id="{31B1D06D-7E1F-A559-EB97-A6998E6A81C2}"/>
                  </a:ext>
                </a:extLst>
              </p:cNvPr>
              <p:cNvSpPr/>
              <p:nvPr/>
            </p:nvSpPr>
            <p:spPr>
              <a:xfrm>
                <a:off x="495297" y="4724123"/>
                <a:ext cx="114791" cy="176213"/>
              </a:xfrm>
              <a:prstGeom prst="trapezoid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9AF91A6C-7EC1-BFE8-C72A-A9A6590F4FAF}"/>
              </a:ext>
            </a:extLst>
          </p:cNvPr>
          <p:cNvGrpSpPr/>
          <p:nvPr/>
        </p:nvGrpSpPr>
        <p:grpSpPr>
          <a:xfrm rot="16200000">
            <a:off x="4308446" y="4574599"/>
            <a:ext cx="749790" cy="1545615"/>
            <a:chOff x="8816012" y="4489405"/>
            <a:chExt cx="745593" cy="1520235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EEB9C580-BC4C-8ABE-6CE0-755D3E9E2C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14" t="23899" b="20743"/>
            <a:stretch/>
          </p:blipFill>
          <p:spPr>
            <a:xfrm flipV="1">
              <a:off x="9053375" y="4512191"/>
              <a:ext cx="508230" cy="1358790"/>
            </a:xfrm>
            <a:prstGeom prst="rect">
              <a:avLst/>
            </a:prstGeom>
          </p:spPr>
        </p:pic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AAE0752A-4366-989C-1B51-3557C95BA693}"/>
                </a:ext>
              </a:extLst>
            </p:cNvPr>
            <p:cNvGrpSpPr/>
            <p:nvPr/>
          </p:nvGrpSpPr>
          <p:grpSpPr>
            <a:xfrm>
              <a:off x="8816012" y="4489405"/>
              <a:ext cx="733788" cy="1520235"/>
              <a:chOff x="6233377" y="566812"/>
              <a:chExt cx="733788" cy="1520235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B32BA9F0-BA1A-90CA-1D7C-591CC1EC2C8D}"/>
                  </a:ext>
                </a:extLst>
              </p:cNvPr>
              <p:cNvSpPr txBox="1"/>
              <p:nvPr/>
            </p:nvSpPr>
            <p:spPr>
              <a:xfrm rot="5400000">
                <a:off x="5603332" y="1196857"/>
                <a:ext cx="1520235" cy="2601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0     10    20   30    40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A720717A-D311-55DF-A5DC-E17314660C9C}"/>
                  </a:ext>
                </a:extLst>
              </p:cNvPr>
              <p:cNvSpPr txBox="1"/>
              <p:nvPr/>
            </p:nvSpPr>
            <p:spPr>
              <a:xfrm rot="5400000">
                <a:off x="6160742" y="1151170"/>
                <a:ext cx="1306792" cy="306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Pore diameter [</a:t>
                </a:r>
                <a:r>
                  <a:rPr kumimoji="0" lang="el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m]</a:t>
                </a:r>
                <a:endParaRPr kumimoji="0" lang="en-NL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6034B406-2140-7FAF-259B-31C81B1D629B}"/>
              </a:ext>
            </a:extLst>
          </p:cNvPr>
          <p:cNvCxnSpPr>
            <a:cxnSpLocks/>
          </p:cNvCxnSpPr>
          <p:nvPr/>
        </p:nvCxnSpPr>
        <p:spPr>
          <a:xfrm>
            <a:off x="3885449" y="4751234"/>
            <a:ext cx="162000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8BC8A50D-D18F-ECBB-4E03-CD5FB89593D7}"/>
              </a:ext>
            </a:extLst>
          </p:cNvPr>
          <p:cNvSpPr txBox="1"/>
          <p:nvPr/>
        </p:nvSpPr>
        <p:spPr>
          <a:xfrm>
            <a:off x="3799708" y="4384330"/>
            <a:ext cx="1768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1000 generations</a:t>
            </a:r>
            <a:endParaRPr kumimoji="0" lang="en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D2BBD156-00C9-5A1F-D0FA-7F6A8FF537D4}"/>
              </a:ext>
            </a:extLst>
          </p:cNvPr>
          <p:cNvSpPr txBox="1"/>
          <p:nvPr/>
        </p:nvSpPr>
        <p:spPr>
          <a:xfrm>
            <a:off x="6011494" y="6038531"/>
            <a:ext cx="184730" cy="40011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000" b="1" i="1" u="none" strike="noStrike" kern="1200" cap="none" spc="0" normalizeH="0" baseline="0" noProof="0" dirty="0">
              <a:ln>
                <a:noFill/>
              </a:ln>
              <a:solidFill>
                <a:srgbClr val="2A962A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E00EF06B-CBAA-0AF3-F613-11F71385D4AA}"/>
              </a:ext>
            </a:extLst>
          </p:cNvPr>
          <p:cNvCxnSpPr/>
          <p:nvPr/>
        </p:nvCxnSpPr>
        <p:spPr>
          <a:xfrm flipV="1">
            <a:off x="961364" y="5123010"/>
            <a:ext cx="0" cy="5273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>
            <a:extLst>
              <a:ext uri="{FF2B5EF4-FFF2-40B4-BE49-F238E27FC236}">
                <a16:creationId xmlns:a16="http://schemas.microsoft.com/office/drawing/2014/main" id="{AC7AB635-58DB-D70D-0994-4DD6FB9B1D56}"/>
              </a:ext>
            </a:extLst>
          </p:cNvPr>
          <p:cNvSpPr txBox="1"/>
          <p:nvPr/>
        </p:nvSpPr>
        <p:spPr>
          <a:xfrm>
            <a:off x="-23842" y="5238437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Thickness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721BE2C-CA20-FF6B-7D9A-FB03C872B7C0}"/>
              </a:ext>
            </a:extLst>
          </p:cNvPr>
          <p:cNvSpPr txBox="1"/>
          <p:nvPr/>
        </p:nvSpPr>
        <p:spPr>
          <a:xfrm>
            <a:off x="60398" y="4816701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Membrane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CEA869C8-4BEB-A704-9657-3DB0B973988F}"/>
              </a:ext>
            </a:extLst>
          </p:cNvPr>
          <p:cNvSpPr txBox="1"/>
          <p:nvPr/>
        </p:nvSpPr>
        <p:spPr>
          <a:xfrm>
            <a:off x="200703" y="5636786"/>
            <a:ext cx="149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Current collector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4A8DF-5957-C64A-29E8-C4B31629CEEF}"/>
              </a:ext>
            </a:extLst>
          </p:cNvPr>
          <p:cNvSpPr txBox="1">
            <a:spLocks/>
          </p:cNvSpPr>
          <p:nvPr/>
        </p:nvSpPr>
        <p:spPr>
          <a:xfrm>
            <a:off x="92316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E7B6C7-0E82-4210-93F2-F706E51ED1BD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t>3</a:t>
            </a:fld>
            <a:endParaRPr lang="en-NL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1FB37A-26D7-A52A-B7F9-7DAF713261DD}"/>
              </a:ext>
            </a:extLst>
          </p:cNvPr>
          <p:cNvSpPr txBox="1"/>
          <p:nvPr/>
        </p:nvSpPr>
        <p:spPr>
          <a:xfrm>
            <a:off x="2333298" y="3137544"/>
            <a:ext cx="137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Termination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8" name="Egyenes összekötő nyíllal 170">
            <a:extLst>
              <a:ext uri="{FF2B5EF4-FFF2-40B4-BE49-F238E27FC236}">
                <a16:creationId xmlns:a16="http://schemas.microsoft.com/office/drawing/2014/main" id="{63D4A5B7-8F12-4CF5-30FC-24C5846C689F}"/>
              </a:ext>
            </a:extLst>
          </p:cNvPr>
          <p:cNvCxnSpPr>
            <a:cxnSpLocks/>
          </p:cNvCxnSpPr>
          <p:nvPr/>
        </p:nvCxnSpPr>
        <p:spPr>
          <a:xfrm flipH="1">
            <a:off x="3800589" y="3324143"/>
            <a:ext cx="1080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gyenes összekötő nyíllal 170">
            <a:extLst>
              <a:ext uri="{FF2B5EF4-FFF2-40B4-BE49-F238E27FC236}">
                <a16:creationId xmlns:a16="http://schemas.microsoft.com/office/drawing/2014/main" id="{325F61FB-2A00-D596-82FE-DFED43DDFDAE}"/>
              </a:ext>
            </a:extLst>
          </p:cNvPr>
          <p:cNvCxnSpPr>
            <a:cxnSpLocks/>
          </p:cNvCxnSpPr>
          <p:nvPr/>
        </p:nvCxnSpPr>
        <p:spPr>
          <a:xfrm flipH="1">
            <a:off x="6234831" y="3324143"/>
            <a:ext cx="1080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471253C-685D-0763-DE41-F2E7E1332A92}"/>
              </a:ext>
            </a:extLst>
          </p:cNvPr>
          <p:cNvGrpSpPr/>
          <p:nvPr/>
        </p:nvGrpSpPr>
        <p:grpSpPr>
          <a:xfrm>
            <a:off x="9231698" y="2426688"/>
            <a:ext cx="2413163" cy="4273267"/>
            <a:chOff x="8922917" y="3069113"/>
            <a:chExt cx="2102504" cy="3723147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3DE1CB5-D0CF-794C-28A2-61EC521148D2}"/>
                </a:ext>
              </a:extLst>
            </p:cNvPr>
            <p:cNvGrpSpPr/>
            <p:nvPr/>
          </p:nvGrpSpPr>
          <p:grpSpPr>
            <a:xfrm>
              <a:off x="9013359" y="3069113"/>
              <a:ext cx="2008829" cy="1280452"/>
              <a:chOff x="551506" y="3649011"/>
              <a:chExt cx="3588819" cy="2287557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5BA24B98-BA0F-C95D-DC9A-CDD4A4107E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16179"/>
              <a:stretch>
                <a:fillRect/>
              </a:stretch>
            </p:blipFill>
            <p:spPr>
              <a:xfrm>
                <a:off x="619337" y="3649011"/>
                <a:ext cx="3520988" cy="2263161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863EE418-80D5-7CC6-E39A-DBAA2B8E373C}"/>
                  </a:ext>
                </a:extLst>
              </p:cNvPr>
              <p:cNvSpPr txBox="1"/>
              <p:nvPr/>
            </p:nvSpPr>
            <p:spPr>
              <a:xfrm rot="16200000">
                <a:off x="-102163" y="4611968"/>
                <a:ext cx="1978269" cy="6709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400" dirty="0">
                    <a:latin typeface="Arial" charset="0"/>
                    <a:ea typeface="Arial" charset="0"/>
                    <a:cs typeface="Arial" charset="0"/>
                  </a:rPr>
                  <a:t>Fitness</a:t>
                </a:r>
                <a:endParaRPr lang="en-NL" sz="14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D763B437-0FD4-07A1-5256-1FA1D7574918}"/>
                </a:ext>
              </a:extLst>
            </p:cNvPr>
            <p:cNvGrpSpPr/>
            <p:nvPr/>
          </p:nvGrpSpPr>
          <p:grpSpPr>
            <a:xfrm>
              <a:off x="8922917" y="5215763"/>
              <a:ext cx="2102504" cy="1576497"/>
              <a:chOff x="4118349" y="3650186"/>
              <a:chExt cx="3756177" cy="2816451"/>
            </a:xfrm>
          </p:grpSpPr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C3F8B9BA-219F-8069-645F-792889E567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b="11542"/>
              <a:stretch/>
            </p:blipFill>
            <p:spPr>
              <a:xfrm>
                <a:off x="4353539" y="3650186"/>
                <a:ext cx="3520987" cy="2388364"/>
              </a:xfrm>
              <a:prstGeom prst="rect">
                <a:avLst/>
              </a:prstGeom>
            </p:spPr>
          </p:pic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D2E9EC82-289A-CA16-7E60-388C2F794565}"/>
                  </a:ext>
                </a:extLst>
              </p:cNvPr>
              <p:cNvSpPr txBox="1"/>
              <p:nvPr/>
            </p:nvSpPr>
            <p:spPr>
              <a:xfrm rot="16200000">
                <a:off x="3591779" y="4510878"/>
                <a:ext cx="1868408" cy="8152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en-US" sz="1400" dirty="0" err="1">
                    <a:latin typeface="Arial" charset="0"/>
                    <a:ea typeface="Arial" charset="0"/>
                    <a:cs typeface="Arial" charset="0"/>
                  </a:rPr>
                  <a:t>P</a:t>
                </a:r>
                <a:r>
                  <a:rPr lang="en-US" sz="1400" baseline="-25000" dirty="0" err="1">
                    <a:latin typeface="Arial" charset="0"/>
                    <a:ea typeface="Arial" charset="0"/>
                    <a:cs typeface="Arial" charset="0"/>
                  </a:rPr>
                  <a:t>pump</a:t>
                </a:r>
                <a:endParaRPr lang="en-NL" sz="14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D447A6FC-40B6-E20B-3493-8C406691FD30}"/>
                  </a:ext>
                </a:extLst>
              </p:cNvPr>
              <p:cNvSpPr txBox="1"/>
              <p:nvPr/>
            </p:nvSpPr>
            <p:spPr>
              <a:xfrm>
                <a:off x="4989820" y="5916786"/>
                <a:ext cx="2370321" cy="5498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 charset="0"/>
                    <a:ea typeface="Arial" charset="0"/>
                    <a:cs typeface="Arial" charset="0"/>
                  </a:rPr>
                  <a:t>Generation</a:t>
                </a:r>
                <a:endParaRPr lang="en-NL" sz="14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D854B805-0272-0CC2-E251-2C342586D74E}"/>
                </a:ext>
              </a:extLst>
            </p:cNvPr>
            <p:cNvGrpSpPr/>
            <p:nvPr/>
          </p:nvGrpSpPr>
          <p:grpSpPr>
            <a:xfrm>
              <a:off x="8923587" y="4138917"/>
              <a:ext cx="2098730" cy="1275006"/>
              <a:chOff x="7867086" y="3648253"/>
              <a:chExt cx="3749435" cy="2277828"/>
            </a:xfrm>
          </p:grpSpPr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AAF81827-1CE0-F0DF-F14E-58BA39CFC2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15636"/>
              <a:stretch>
                <a:fillRect/>
              </a:stretch>
            </p:blipFill>
            <p:spPr>
              <a:xfrm>
                <a:off x="8095534" y="3648253"/>
                <a:ext cx="3520987" cy="2277828"/>
              </a:xfrm>
              <a:prstGeom prst="rect">
                <a:avLst/>
              </a:prstGeom>
            </p:spPr>
          </p:pic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A4055021-02AB-EC18-267C-FB77A9213C50}"/>
                  </a:ext>
                </a:extLst>
              </p:cNvPr>
              <p:cNvSpPr txBox="1"/>
              <p:nvPr/>
            </p:nvSpPr>
            <p:spPr>
              <a:xfrm rot="16200000">
                <a:off x="7316980" y="4498002"/>
                <a:ext cx="1915480" cy="8152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en-US" sz="1400" dirty="0">
                    <a:latin typeface="Arial" charset="0"/>
                    <a:ea typeface="Arial" charset="0"/>
                    <a:cs typeface="Arial" charset="0"/>
                  </a:rPr>
                  <a:t>P</a:t>
                </a:r>
                <a:r>
                  <a:rPr lang="en-US" sz="1400" baseline="-25000" dirty="0">
                    <a:latin typeface="Arial" charset="0"/>
                    <a:ea typeface="Arial" charset="0"/>
                    <a:cs typeface="Arial" charset="0"/>
                  </a:rPr>
                  <a:t>el</a:t>
                </a:r>
                <a:endParaRPr lang="en-NL" sz="14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E71FBA4-8EF8-1664-79BF-8DD5735DB74D}"/>
              </a:ext>
            </a:extLst>
          </p:cNvPr>
          <p:cNvSpPr txBox="1"/>
          <p:nvPr/>
        </p:nvSpPr>
        <p:spPr>
          <a:xfrm>
            <a:off x="929332" y="73976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NL" sz="16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70A2A95-3235-B189-B063-AA9262EDE6F7}"/>
              </a:ext>
            </a:extLst>
          </p:cNvPr>
          <p:cNvSpPr txBox="1"/>
          <p:nvPr/>
        </p:nvSpPr>
        <p:spPr>
          <a:xfrm>
            <a:off x="5867692" y="73976"/>
            <a:ext cx="2204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testing</a:t>
            </a:r>
            <a:endParaRPr lang="en-NL" sz="16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38713DD-E39E-04F4-C600-9DCB63D51A99}"/>
              </a:ext>
            </a:extLst>
          </p:cNvPr>
          <p:cNvSpPr txBox="1"/>
          <p:nvPr/>
        </p:nvSpPr>
        <p:spPr>
          <a:xfrm>
            <a:off x="8656670" y="73976"/>
            <a:ext cx="2601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Electrode manufacturing</a:t>
            </a:r>
            <a:endParaRPr lang="en-NL" sz="16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7695E5A-10A7-4805-D2FD-3B2D3FF33696}"/>
              </a:ext>
            </a:extLst>
          </p:cNvPr>
          <p:cNvSpPr txBox="1"/>
          <p:nvPr/>
        </p:nvSpPr>
        <p:spPr>
          <a:xfrm>
            <a:off x="2895971" y="73976"/>
            <a:ext cx="2387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Electrode optimization</a:t>
            </a:r>
            <a:endParaRPr lang="en-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82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56" grpId="0"/>
      <p:bldP spid="158" grpId="0"/>
      <p:bldP spid="1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icture 273" descr="A colorful spheres in a square&#10;&#10;Description automatically generated with medium confidence">
            <a:extLst>
              <a:ext uri="{FF2B5EF4-FFF2-40B4-BE49-F238E27FC236}">
                <a16:creationId xmlns:a16="http://schemas.microsoft.com/office/drawing/2014/main" id="{C0AD6274-6DD6-1181-F093-8510272123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5"/>
          <a:stretch/>
        </p:blipFill>
        <p:spPr>
          <a:xfrm>
            <a:off x="5178527" y="4337928"/>
            <a:ext cx="3274100" cy="22022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DF2E331-D609-8847-0597-352AFCB8FE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077" y="3768188"/>
            <a:ext cx="3191824" cy="2766248"/>
          </a:xfrm>
          <a:prstGeom prst="rect">
            <a:avLst/>
          </a:prstGeom>
        </p:spPr>
      </p:pic>
      <p:grpSp>
        <p:nvGrpSpPr>
          <p:cNvPr id="283" name="Group 282">
            <a:extLst>
              <a:ext uri="{FF2B5EF4-FFF2-40B4-BE49-F238E27FC236}">
                <a16:creationId xmlns:a16="http://schemas.microsoft.com/office/drawing/2014/main" id="{2B2D9881-D778-0C5C-83D1-26F6C9EA84E2}"/>
              </a:ext>
            </a:extLst>
          </p:cNvPr>
          <p:cNvGrpSpPr/>
          <p:nvPr/>
        </p:nvGrpSpPr>
        <p:grpSpPr>
          <a:xfrm>
            <a:off x="7391930" y="6011589"/>
            <a:ext cx="657552" cy="261610"/>
            <a:chOff x="2961764" y="2697594"/>
            <a:chExt cx="657552" cy="261610"/>
          </a:xfrm>
        </p:grpSpPr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1A8CF2D0-EE93-F13B-BC4F-ECBCE224EBA1}"/>
                </a:ext>
              </a:extLst>
            </p:cNvPr>
            <p:cNvSpPr txBox="1"/>
            <p:nvPr/>
          </p:nvSpPr>
          <p:spPr>
            <a:xfrm>
              <a:off x="2961764" y="2697594"/>
              <a:ext cx="6575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l-GR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656032E5-A0BA-1AB0-AB27-10A73F221C67}"/>
                </a:ext>
              </a:extLst>
            </p:cNvPr>
            <p:cNvCxnSpPr>
              <a:cxnSpLocks/>
            </p:cNvCxnSpPr>
            <p:nvPr/>
          </p:nvCxnSpPr>
          <p:spPr>
            <a:xfrm>
              <a:off x="3108711" y="2697594"/>
              <a:ext cx="370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C7EDEFB-2605-CFDB-5F68-CF0365F34057}"/>
              </a:ext>
            </a:extLst>
          </p:cNvPr>
          <p:cNvCxnSpPr>
            <a:cxnSpLocks/>
          </p:cNvCxnSpPr>
          <p:nvPr/>
        </p:nvCxnSpPr>
        <p:spPr>
          <a:xfrm flipV="1">
            <a:off x="3589301" y="5176544"/>
            <a:ext cx="1656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DD6EE2A-09F5-D183-DC0F-BEF78980E112}"/>
              </a:ext>
            </a:extLst>
          </p:cNvPr>
          <p:cNvSpPr txBox="1"/>
          <p:nvPr/>
        </p:nvSpPr>
        <p:spPr>
          <a:xfrm>
            <a:off x="3241782" y="4737029"/>
            <a:ext cx="24581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X-ray tomography </a:t>
            </a:r>
          </a:p>
          <a:p>
            <a:pPr algn="ctr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ctr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Watershed segmentation</a:t>
            </a:r>
            <a:endParaRPr lang="en-NL" sz="16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6CF4FC9-203F-7229-CA6F-4045D02C6FC7}"/>
              </a:ext>
            </a:extLst>
          </p:cNvPr>
          <p:cNvCxnSpPr>
            <a:cxnSpLocks/>
          </p:cNvCxnSpPr>
          <p:nvPr/>
        </p:nvCxnSpPr>
        <p:spPr>
          <a:xfrm flipH="1">
            <a:off x="3560151" y="5176544"/>
            <a:ext cx="1656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yellow, art&#10;&#10;Description automatically generated with medium confidence">
            <a:extLst>
              <a:ext uri="{FF2B5EF4-FFF2-40B4-BE49-F238E27FC236}">
                <a16:creationId xmlns:a16="http://schemas.microsoft.com/office/drawing/2014/main" id="{97E0EE93-E3EA-DC9B-7E1A-AFFE8C593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225" y="1882347"/>
            <a:ext cx="2541925" cy="2052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ADCAEC-2A91-C5D5-5E69-977BC284BB6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91078"/>
            <a:ext cx="692728" cy="468000"/>
          </a:xfrm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EC10D-CD46-426F-915E-6C78530279C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07" name="Footer Placeholder 3">
            <a:extLst>
              <a:ext uri="{FF2B5EF4-FFF2-40B4-BE49-F238E27FC236}">
                <a16:creationId xmlns:a16="http://schemas.microsoft.com/office/drawing/2014/main" id="{506ECF24-6E72-CAE6-7270-4B510650D69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347954" y="6335189"/>
            <a:ext cx="9486491" cy="447731"/>
          </a:xfrm>
        </p:spPr>
        <p:txBody>
          <a:bodyPr/>
          <a:lstStyle/>
          <a:p>
            <a:pPr lvl="0" defTabSz="1219170">
              <a:defRPr/>
            </a:pPr>
            <a:r>
              <a:rPr lang="nl-NL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der Heijden, M. et al</a:t>
            </a:r>
            <a:r>
              <a:rPr lang="nl-NL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Discovery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1292-1307 </a:t>
            </a:r>
            <a:r>
              <a:rPr lang="nl-NL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(2024)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1DF1A3-2D04-984C-8AE4-432A66F94599}"/>
              </a:ext>
            </a:extLst>
          </p:cNvPr>
          <p:cNvSpPr/>
          <p:nvPr/>
        </p:nvSpPr>
        <p:spPr>
          <a:xfrm>
            <a:off x="0" y="1"/>
            <a:ext cx="12192000" cy="495946"/>
          </a:xfrm>
          <a:prstGeom prst="rect">
            <a:avLst/>
          </a:prstGeom>
          <a:solidFill>
            <a:srgbClr val="FED3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6426E8-E00A-99A1-A553-59A75F235CD3}"/>
              </a:ext>
            </a:extLst>
          </p:cNvPr>
          <p:cNvSpPr/>
          <p:nvPr/>
        </p:nvSpPr>
        <p:spPr>
          <a:xfrm>
            <a:off x="183395" y="667631"/>
            <a:ext cx="134319" cy="676274"/>
          </a:xfrm>
          <a:prstGeom prst="rect">
            <a:avLst/>
          </a:prstGeom>
          <a:solidFill>
            <a:srgbClr val="FED3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FFB8ED-A4AD-51A1-6BD6-3DA30F44C7AF}"/>
              </a:ext>
            </a:extLst>
          </p:cNvPr>
          <p:cNvSpPr txBox="1"/>
          <p:nvPr/>
        </p:nvSpPr>
        <p:spPr>
          <a:xfrm>
            <a:off x="384308" y="622561"/>
            <a:ext cx="72090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Towards realistic battery operation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Enhancing the performance of conventional electrode designs</a:t>
            </a:r>
          </a:p>
        </p:txBody>
      </p:sp>
      <p:pic>
        <p:nvPicPr>
          <p:cNvPr id="14" name="Picture 6" descr="University of Waterloo - GV Christian School">
            <a:extLst>
              <a:ext uri="{FF2B5EF4-FFF2-40B4-BE49-F238E27FC236}">
                <a16:creationId xmlns:a16="http://schemas.microsoft.com/office/drawing/2014/main" id="{AAA4A0A1-340F-2F8C-AC7A-0A401741D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3" b="29142"/>
          <a:stretch/>
        </p:blipFill>
        <p:spPr bwMode="auto">
          <a:xfrm>
            <a:off x="28955" y="6253435"/>
            <a:ext cx="2438463" cy="56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5" name="Picture 274" descr="A computer generated image of a molecule&#10;&#10;Description automatically generated">
            <a:extLst>
              <a:ext uri="{FF2B5EF4-FFF2-40B4-BE49-F238E27FC236}">
                <a16:creationId xmlns:a16="http://schemas.microsoft.com/office/drawing/2014/main" id="{C3497D1E-F182-50B0-E627-A131B701DD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3"/>
          <a:stretch/>
        </p:blipFill>
        <p:spPr>
          <a:xfrm>
            <a:off x="394468" y="4502240"/>
            <a:ext cx="3189057" cy="2001153"/>
          </a:xfrm>
          <a:prstGeom prst="rect">
            <a:avLst/>
          </a:prstGeom>
        </p:spPr>
      </p:pic>
      <p:grpSp>
        <p:nvGrpSpPr>
          <p:cNvPr id="299" name="Group 298">
            <a:extLst>
              <a:ext uri="{FF2B5EF4-FFF2-40B4-BE49-F238E27FC236}">
                <a16:creationId xmlns:a16="http://schemas.microsoft.com/office/drawing/2014/main" id="{181AFD2E-C628-746D-A97E-4B1760520463}"/>
              </a:ext>
            </a:extLst>
          </p:cNvPr>
          <p:cNvGrpSpPr/>
          <p:nvPr/>
        </p:nvGrpSpPr>
        <p:grpSpPr>
          <a:xfrm>
            <a:off x="384308" y="1962654"/>
            <a:ext cx="7639960" cy="2065719"/>
            <a:chOff x="384308" y="1479933"/>
            <a:chExt cx="7639960" cy="2065719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92C4E769-A2A6-AD2C-A2C3-F93FC281C641}"/>
                </a:ext>
              </a:extLst>
            </p:cNvPr>
            <p:cNvGrpSpPr/>
            <p:nvPr/>
          </p:nvGrpSpPr>
          <p:grpSpPr>
            <a:xfrm rot="16200000">
              <a:off x="4016347" y="1668125"/>
              <a:ext cx="743614" cy="2161169"/>
              <a:chOff x="8913525" y="4507091"/>
              <a:chExt cx="648080" cy="1446884"/>
            </a:xfrm>
          </p:grpSpPr>
          <p:pic>
            <p:nvPicPr>
              <p:cNvPr id="235" name="Picture 234">
                <a:extLst>
                  <a:ext uri="{FF2B5EF4-FFF2-40B4-BE49-F238E27FC236}">
                    <a16:creationId xmlns:a16="http://schemas.microsoft.com/office/drawing/2014/main" id="{BFE52027-C985-14A4-A51D-09FC397E09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314" t="23899" b="20743"/>
              <a:stretch/>
            </p:blipFill>
            <p:spPr>
              <a:xfrm flipV="1">
                <a:off x="9053375" y="4512191"/>
                <a:ext cx="508230" cy="1358790"/>
              </a:xfrm>
              <a:prstGeom prst="rect">
                <a:avLst/>
              </a:prstGeom>
            </p:spPr>
          </p:pic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6586D6E1-F927-C3E2-B7A4-A57C5B91425C}"/>
                  </a:ext>
                </a:extLst>
              </p:cNvPr>
              <p:cNvGrpSpPr/>
              <p:nvPr/>
            </p:nvGrpSpPr>
            <p:grpSpPr>
              <a:xfrm>
                <a:off x="8913525" y="4507091"/>
                <a:ext cx="636278" cy="1446884"/>
                <a:chOff x="6330890" y="584498"/>
                <a:chExt cx="636278" cy="1446884"/>
              </a:xfrm>
            </p:grpSpPr>
            <p:sp>
              <p:nvSpPr>
                <p:cNvPr id="237" name="TextBox 236">
                  <a:extLst>
                    <a:ext uri="{FF2B5EF4-FFF2-40B4-BE49-F238E27FC236}">
                      <a16:creationId xmlns:a16="http://schemas.microsoft.com/office/drawing/2014/main" id="{56B90A16-1C30-8767-F0FB-1A03E648C3C4}"/>
                    </a:ext>
                  </a:extLst>
                </p:cNvPr>
                <p:cNvSpPr txBox="1"/>
                <p:nvPr/>
              </p:nvSpPr>
              <p:spPr>
                <a:xfrm rot="5400000">
                  <a:off x="5688765" y="1226623"/>
                  <a:ext cx="1446884" cy="1626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450"/>
                    </a:spcBef>
                    <a:spcAft>
                      <a:spcPts val="1000"/>
                    </a:spcAft>
                  </a:pPr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0        10       20      30       40</a:t>
                  </a:r>
                </a:p>
              </p:txBody>
            </p:sp>
            <p:sp>
              <p:nvSpPr>
                <p:cNvPr id="238" name="TextBox 237">
                  <a:extLst>
                    <a:ext uri="{FF2B5EF4-FFF2-40B4-BE49-F238E27FC236}">
                      <a16:creationId xmlns:a16="http://schemas.microsoft.com/office/drawing/2014/main" id="{5EDD90C9-ED9D-137F-CCF0-D3443C14FEA9}"/>
                    </a:ext>
                  </a:extLst>
                </p:cNvPr>
                <p:cNvSpPr txBox="1"/>
                <p:nvPr/>
              </p:nvSpPr>
              <p:spPr>
                <a:xfrm rot="5400000">
                  <a:off x="6285696" y="1204029"/>
                  <a:ext cx="1155125" cy="2078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Pore diameter [</a:t>
                  </a:r>
                  <a:r>
                    <a:rPr lang="el-GR" sz="1400" dirty="0">
                      <a:latin typeface="Arial" panose="020B0604020202020204" pitchFamily="34" charset="0"/>
                      <a:ea typeface="Cambria Math" panose="02040503050406030204" pitchFamily="18" charset="0"/>
                      <a:cs typeface="Arial" panose="020B0604020202020204" pitchFamily="34" charset="0"/>
                    </a:rPr>
                    <a:t>μ</a:t>
                  </a:r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m]</a:t>
                  </a:r>
                  <a:endParaRPr lang="en-NL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37274221-9F43-88F6-8359-B4050885948F}"/>
                </a:ext>
              </a:extLst>
            </p:cNvPr>
            <p:cNvGrpSpPr/>
            <p:nvPr/>
          </p:nvGrpSpPr>
          <p:grpSpPr>
            <a:xfrm>
              <a:off x="384308" y="2762284"/>
              <a:ext cx="686774" cy="720423"/>
              <a:chOff x="2837523" y="2156358"/>
              <a:chExt cx="778033" cy="816153"/>
            </a:xfrm>
          </p:grpSpPr>
          <p:cxnSp>
            <p:nvCxnSpPr>
              <p:cNvPr id="240" name="Straight Arrow Connector 239">
                <a:extLst>
                  <a:ext uri="{FF2B5EF4-FFF2-40B4-BE49-F238E27FC236}">
                    <a16:creationId xmlns:a16="http://schemas.microsoft.com/office/drawing/2014/main" id="{647E1142-81F9-E36E-EF60-932DCBF825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74106" y="2404745"/>
                <a:ext cx="139170" cy="43925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Arrow Connector 240">
                <a:extLst>
                  <a:ext uri="{FF2B5EF4-FFF2-40B4-BE49-F238E27FC236}">
                    <a16:creationId xmlns:a16="http://schemas.microsoft.com/office/drawing/2014/main" id="{2E4896FE-5C2F-EBBB-1999-79B31CCF42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6117" y="2837482"/>
                <a:ext cx="432000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Arrow Connector 241">
                <a:extLst>
                  <a:ext uri="{FF2B5EF4-FFF2-40B4-BE49-F238E27FC236}">
                    <a16:creationId xmlns:a16="http://schemas.microsoft.com/office/drawing/2014/main" id="{6D70F6DA-F30F-912A-2370-2639C6DCD6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74106" y="2404745"/>
                <a:ext cx="0" cy="43559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0548753E-4F5D-D15C-409E-E82877FAB939}"/>
                  </a:ext>
                </a:extLst>
              </p:cNvPr>
              <p:cNvSpPr txBox="1"/>
              <p:nvPr/>
            </p:nvSpPr>
            <p:spPr>
              <a:xfrm>
                <a:off x="2837523" y="2156358"/>
                <a:ext cx="235500" cy="29637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z</a:t>
                </a:r>
                <a:endParaRPr lang="en-NL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C7AE8142-CCD1-466F-2AF8-072CCE114C6A}"/>
                  </a:ext>
                </a:extLst>
              </p:cNvPr>
              <p:cNvSpPr txBox="1"/>
              <p:nvPr/>
            </p:nvSpPr>
            <p:spPr>
              <a:xfrm>
                <a:off x="3053694" y="2281994"/>
                <a:ext cx="289109" cy="29637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endParaRPr lang="en-NL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38AC3370-A755-637F-4A4E-1AA54D674ACF}"/>
                  </a:ext>
                </a:extLst>
              </p:cNvPr>
              <p:cNvSpPr txBox="1"/>
              <p:nvPr/>
            </p:nvSpPr>
            <p:spPr>
              <a:xfrm>
                <a:off x="3326447" y="2676138"/>
                <a:ext cx="289109" cy="29637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n-NL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2B148D5D-7925-9049-61A5-F09EB7D266F1}"/>
                </a:ext>
              </a:extLst>
            </p:cNvPr>
            <p:cNvGrpSpPr/>
            <p:nvPr/>
          </p:nvGrpSpPr>
          <p:grpSpPr>
            <a:xfrm>
              <a:off x="7366716" y="3284042"/>
              <a:ext cx="657552" cy="261610"/>
              <a:chOff x="2961764" y="2646794"/>
              <a:chExt cx="657552" cy="261610"/>
            </a:xfrm>
          </p:grpSpPr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EC118E32-A267-A3B7-209E-BAF7B5E83098}"/>
                  </a:ext>
                </a:extLst>
              </p:cNvPr>
              <p:cNvSpPr txBox="1"/>
              <p:nvPr/>
            </p:nvSpPr>
            <p:spPr>
              <a:xfrm>
                <a:off x="2961764" y="2646794"/>
                <a:ext cx="65755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 </a:t>
                </a:r>
                <a:r>
                  <a:rPr lang="el-GR" sz="11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lang="en-US" sz="11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endParaRPr lang="en-NL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7D62A725-9240-20E2-AF16-1B41E60551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8711" y="2646794"/>
                <a:ext cx="3708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8FE7A094-955E-6D8E-91A6-9B41D1DD3FF7}"/>
                </a:ext>
              </a:extLst>
            </p:cNvPr>
            <p:cNvSpPr txBox="1"/>
            <p:nvPr/>
          </p:nvSpPr>
          <p:spPr>
            <a:xfrm>
              <a:off x="1241962" y="1479933"/>
              <a:ext cx="13708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Generation 1</a:t>
              </a:r>
              <a:endParaRPr lang="en-NL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0" name="Straight Arrow Connector 249">
              <a:extLst>
                <a:ext uri="{FF2B5EF4-FFF2-40B4-BE49-F238E27FC236}">
                  <a16:creationId xmlns:a16="http://schemas.microsoft.com/office/drawing/2014/main" id="{C15AC8A7-82C8-F11C-194C-39A14EFAE8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4087" y="2290193"/>
              <a:ext cx="1656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72CA5862-8BDF-E13A-1035-5A8E1C449708}"/>
                </a:ext>
              </a:extLst>
            </p:cNvPr>
            <p:cNvSpPr txBox="1"/>
            <p:nvPr/>
          </p:nvSpPr>
          <p:spPr>
            <a:xfrm>
              <a:off x="3503938" y="1897449"/>
              <a:ext cx="17684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1000 generations</a:t>
              </a:r>
              <a:endParaRPr lang="en-NL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70C15219-57DA-1044-09BB-6CD2E616D6BF}"/>
                </a:ext>
              </a:extLst>
            </p:cNvPr>
            <p:cNvSpPr txBox="1"/>
            <p:nvPr/>
          </p:nvSpPr>
          <p:spPr>
            <a:xfrm>
              <a:off x="5959895" y="1479933"/>
              <a:ext cx="17123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Generation 1000</a:t>
              </a:r>
              <a:endParaRPr lang="en-NL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3" name="Picture 252" descr="A diagram of a grid of spheres&#10;&#10;Description automatically generated">
              <a:extLst>
                <a:ext uri="{FF2B5EF4-FFF2-40B4-BE49-F238E27FC236}">
                  <a16:creationId xmlns:a16="http://schemas.microsoft.com/office/drawing/2014/main" id="{38C99307-DBEB-01AE-4CFF-A5E2E0D914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86"/>
            <a:stretch/>
          </p:blipFill>
          <p:spPr>
            <a:xfrm>
              <a:off x="712748" y="1818486"/>
              <a:ext cx="2423683" cy="1615221"/>
            </a:xfrm>
            <a:prstGeom prst="rect">
              <a:avLst/>
            </a:prstGeom>
          </p:spPr>
        </p:pic>
        <p:sp>
          <p:nvSpPr>
            <p:cNvPr id="295" name="Isosceles Triangle 294">
              <a:extLst>
                <a:ext uri="{FF2B5EF4-FFF2-40B4-BE49-F238E27FC236}">
                  <a16:creationId xmlns:a16="http://schemas.microsoft.com/office/drawing/2014/main" id="{6BC8A364-0172-FB31-1BC1-8F74ADAF6774}"/>
                </a:ext>
              </a:extLst>
            </p:cNvPr>
            <p:cNvSpPr/>
            <p:nvPr/>
          </p:nvSpPr>
          <p:spPr>
            <a:xfrm>
              <a:off x="6727344" y="3197975"/>
              <a:ext cx="190882" cy="64482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96" name="Trapezoid 295">
              <a:extLst>
                <a:ext uri="{FF2B5EF4-FFF2-40B4-BE49-F238E27FC236}">
                  <a16:creationId xmlns:a16="http://schemas.microsoft.com/office/drawing/2014/main" id="{A51945EA-D2B9-0A7F-AB77-45A43E2A00B4}"/>
                </a:ext>
              </a:extLst>
            </p:cNvPr>
            <p:cNvSpPr/>
            <p:nvPr/>
          </p:nvSpPr>
          <p:spPr>
            <a:xfrm>
              <a:off x="6743876" y="3262456"/>
              <a:ext cx="159434" cy="239980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97" name="TextBox 296">
              <a:extLst>
                <a:ext uri="{FF2B5EF4-FFF2-40B4-BE49-F238E27FC236}">
                  <a16:creationId xmlns:a16="http://schemas.microsoft.com/office/drawing/2014/main" id="{5AC7DC39-EA2D-1388-3743-FB740E402858}"/>
                </a:ext>
              </a:extLst>
            </p:cNvPr>
            <p:cNvSpPr txBox="1"/>
            <p:nvPr/>
          </p:nvSpPr>
          <p:spPr>
            <a:xfrm>
              <a:off x="5327420" y="3200766"/>
              <a:ext cx="14478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Flow direction</a:t>
              </a:r>
              <a:endParaRPr lang="en-NL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0" name="Picture 299">
            <a:extLst>
              <a:ext uri="{FF2B5EF4-FFF2-40B4-BE49-F238E27FC236}">
                <a16:creationId xmlns:a16="http://schemas.microsoft.com/office/drawing/2014/main" id="{6AED64F4-F099-628B-3D2C-1485C92B9C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7148" y="1772731"/>
            <a:ext cx="2990490" cy="2293200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D5144529-E900-9AE7-299B-37FBC9D388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77148" y="4059048"/>
            <a:ext cx="2990490" cy="2293200"/>
          </a:xfrm>
          <a:prstGeom prst="rect">
            <a:avLst/>
          </a:prstGeom>
        </p:spPr>
      </p:pic>
      <p:sp>
        <p:nvSpPr>
          <p:cNvPr id="302" name="TextBox 301">
            <a:extLst>
              <a:ext uri="{FF2B5EF4-FFF2-40B4-BE49-F238E27FC236}">
                <a16:creationId xmlns:a16="http://schemas.microsoft.com/office/drawing/2014/main" id="{27103D8C-FCFC-E103-07BE-BB67C14BBC9F}"/>
              </a:ext>
            </a:extLst>
          </p:cNvPr>
          <p:cNvSpPr txBox="1"/>
          <p:nvPr/>
        </p:nvSpPr>
        <p:spPr>
          <a:xfrm>
            <a:off x="384308" y="1551471"/>
            <a:ext cx="2108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Cubic electrode</a:t>
            </a:r>
            <a:endParaRPr lang="en-NL" sz="2000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0B2D7F4D-0D81-E412-73B9-08DE42189CB7}"/>
              </a:ext>
            </a:extLst>
          </p:cNvPr>
          <p:cNvSpPr txBox="1"/>
          <p:nvPr/>
        </p:nvSpPr>
        <p:spPr>
          <a:xfrm>
            <a:off x="384308" y="4080708"/>
            <a:ext cx="3020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Conventional electrode</a:t>
            </a:r>
            <a:endParaRPr lang="en-NL" sz="2000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F73B916B-FA46-AED8-5D4D-C48CA268C591}"/>
              </a:ext>
            </a:extLst>
          </p:cNvPr>
          <p:cNvSpPr txBox="1"/>
          <p:nvPr/>
        </p:nvSpPr>
        <p:spPr>
          <a:xfrm>
            <a:off x="9071363" y="1649210"/>
            <a:ext cx="2306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Vanadium electrolyte:</a:t>
            </a:r>
            <a:endParaRPr lang="en-NL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CA1C433-263C-D135-A60F-852774B544DD}"/>
              </a:ext>
            </a:extLst>
          </p:cNvPr>
          <p:cNvSpPr txBox="1">
            <a:spLocks/>
          </p:cNvSpPr>
          <p:nvPr/>
        </p:nvSpPr>
        <p:spPr>
          <a:xfrm>
            <a:off x="92316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E7B6C7-0E82-4210-93F2-F706E51ED1BD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t>4</a:t>
            </a:fld>
            <a:endParaRPr lang="en-NL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A730AD-50BF-1352-08F9-02623D40A808}"/>
              </a:ext>
            </a:extLst>
          </p:cNvPr>
          <p:cNvSpPr txBox="1"/>
          <p:nvPr/>
        </p:nvSpPr>
        <p:spPr>
          <a:xfrm>
            <a:off x="9962820" y="2063691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 = 1.5 cm s</a:t>
            </a:r>
            <a:r>
              <a:rPr lang="en-US" sz="1400" i="1" baseline="30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-1</a:t>
            </a:r>
            <a:endParaRPr lang="en-NL" sz="14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AA93E0-5D66-1C2E-E3F1-3B1A319AF3F9}"/>
              </a:ext>
            </a:extLst>
          </p:cNvPr>
          <p:cNvGrpSpPr/>
          <p:nvPr/>
        </p:nvGrpSpPr>
        <p:grpSpPr>
          <a:xfrm>
            <a:off x="8497552" y="4430912"/>
            <a:ext cx="3411230" cy="1541960"/>
            <a:chOff x="5000654" y="3445287"/>
            <a:chExt cx="5027325" cy="2272475"/>
          </a:xfrm>
        </p:grpSpPr>
        <p:pic>
          <p:nvPicPr>
            <p:cNvPr id="37" name="Picture 36" descr="A close up of a map&#10;&#10;Description automatically generated">
              <a:extLst>
                <a:ext uri="{FF2B5EF4-FFF2-40B4-BE49-F238E27FC236}">
                  <a16:creationId xmlns:a16="http://schemas.microsoft.com/office/drawing/2014/main" id="{927CC985-C171-6BCC-F4C9-E3D65A729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24"/>
            <a:stretch/>
          </p:blipFill>
          <p:spPr>
            <a:xfrm>
              <a:off x="5000654" y="3445287"/>
              <a:ext cx="1800000" cy="2272475"/>
            </a:xfrm>
            <a:prstGeom prst="rect">
              <a:avLst/>
            </a:prstGeom>
          </p:spPr>
        </p:pic>
        <p:pic>
          <p:nvPicPr>
            <p:cNvPr id="38" name="Picture 37" descr="A close up of a map&#10;&#10;Description automatically generated">
              <a:extLst>
                <a:ext uri="{FF2B5EF4-FFF2-40B4-BE49-F238E27FC236}">
                  <a16:creationId xmlns:a16="http://schemas.microsoft.com/office/drawing/2014/main" id="{64BE9CB8-80AC-422C-708E-88A52B26FD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78"/>
            <a:stretch/>
          </p:blipFill>
          <p:spPr>
            <a:xfrm>
              <a:off x="8227979" y="3452001"/>
              <a:ext cx="1800000" cy="2265761"/>
            </a:xfrm>
            <a:prstGeom prst="rect">
              <a:avLst/>
            </a:prstGeom>
          </p:spPr>
        </p:pic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0F175A0-A798-37EF-C003-BDBF211317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454" y="4537842"/>
              <a:ext cx="636663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A9BC462-028C-0619-38AB-57C8B6D515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454" y="4018238"/>
              <a:ext cx="636663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DDED8E6-5D58-D198-485B-BB0FAFC9F485}"/>
                </a:ext>
              </a:extLst>
            </p:cNvPr>
            <p:cNvSpPr txBox="1"/>
            <p:nvPr/>
          </p:nvSpPr>
          <p:spPr>
            <a:xfrm>
              <a:off x="6964608" y="3686044"/>
              <a:ext cx="1355636" cy="589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2A962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rPr>
                <a:t>Void</a:t>
              </a:r>
              <a:endParaRPr lang="en-US" sz="2000" b="1" dirty="0">
                <a:solidFill>
                  <a:srgbClr val="2A962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4CDF5CC-3F67-9816-988C-AE57F6BBEFF0}"/>
                </a:ext>
              </a:extLst>
            </p:cNvPr>
            <p:cNvSpPr txBox="1"/>
            <p:nvPr/>
          </p:nvSpPr>
          <p:spPr>
            <a:xfrm>
              <a:off x="6964608" y="4260573"/>
              <a:ext cx="1355636" cy="589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rPr>
                <a:t>Solid</a:t>
              </a:r>
              <a:endPara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B5EBE53-D148-FA60-00C1-7927FAC44320}"/>
              </a:ext>
            </a:extLst>
          </p:cNvPr>
          <p:cNvSpPr txBox="1"/>
          <p:nvPr/>
        </p:nvSpPr>
        <p:spPr>
          <a:xfrm>
            <a:off x="929332" y="73976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NL" sz="16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06277C-FA03-64FD-F2DE-832F9D78C535}"/>
              </a:ext>
            </a:extLst>
          </p:cNvPr>
          <p:cNvSpPr txBox="1"/>
          <p:nvPr/>
        </p:nvSpPr>
        <p:spPr>
          <a:xfrm>
            <a:off x="5867692" y="73976"/>
            <a:ext cx="2204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testing</a:t>
            </a:r>
            <a:endParaRPr lang="en-NL" sz="16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0A4E2B-6BA3-BAEC-3CCA-88C1FF10270A}"/>
              </a:ext>
            </a:extLst>
          </p:cNvPr>
          <p:cNvSpPr txBox="1"/>
          <p:nvPr/>
        </p:nvSpPr>
        <p:spPr>
          <a:xfrm>
            <a:off x="8656670" y="73976"/>
            <a:ext cx="2601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Electrode manufacturing</a:t>
            </a:r>
            <a:endParaRPr lang="en-NL" sz="16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15259-2049-D824-A662-17588C84728F}"/>
              </a:ext>
            </a:extLst>
          </p:cNvPr>
          <p:cNvSpPr txBox="1"/>
          <p:nvPr/>
        </p:nvSpPr>
        <p:spPr>
          <a:xfrm>
            <a:off x="2895971" y="73976"/>
            <a:ext cx="2387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Electrode optimization</a:t>
            </a:r>
            <a:endParaRPr lang="en-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89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0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7DD3F-2DE8-12A3-EC22-2381A8CEF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F4C2CF-8FBE-7C3B-6BAE-1A2B603AEA3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91078"/>
            <a:ext cx="692728" cy="468000"/>
          </a:xfrm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EC10D-CD46-426F-915E-6C78530279C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07" name="Footer Placeholder 3">
            <a:extLst>
              <a:ext uri="{FF2B5EF4-FFF2-40B4-BE49-F238E27FC236}">
                <a16:creationId xmlns:a16="http://schemas.microsoft.com/office/drawing/2014/main" id="{26532677-4B7A-A471-28C8-03164D1ADE5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347954" y="6335189"/>
            <a:ext cx="9486491" cy="447731"/>
          </a:xfrm>
        </p:spPr>
        <p:txBody>
          <a:bodyPr/>
          <a:lstStyle/>
          <a:p>
            <a:pPr lvl="0" defTabSz="1219170">
              <a:defRPr/>
            </a:pPr>
            <a:r>
              <a:rPr lang="nl-NL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der Heijden, M. et al</a:t>
            </a:r>
            <a:r>
              <a:rPr lang="nl-NL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Discovery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1292-1307 </a:t>
            </a:r>
            <a:r>
              <a:rPr lang="nl-NL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(2024)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BB3CAA-9A66-9E11-0346-466A79307D7C}"/>
              </a:ext>
            </a:extLst>
          </p:cNvPr>
          <p:cNvSpPr/>
          <p:nvPr/>
        </p:nvSpPr>
        <p:spPr>
          <a:xfrm>
            <a:off x="0" y="1"/>
            <a:ext cx="12192000" cy="495946"/>
          </a:xfrm>
          <a:prstGeom prst="rect">
            <a:avLst/>
          </a:prstGeom>
          <a:solidFill>
            <a:srgbClr val="FED3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0A665E-0E6E-F148-15DA-9ED54D839E60}"/>
              </a:ext>
            </a:extLst>
          </p:cNvPr>
          <p:cNvSpPr/>
          <p:nvPr/>
        </p:nvSpPr>
        <p:spPr>
          <a:xfrm>
            <a:off x="183395" y="667631"/>
            <a:ext cx="134319" cy="676274"/>
          </a:xfrm>
          <a:prstGeom prst="rect">
            <a:avLst/>
          </a:prstGeom>
          <a:solidFill>
            <a:srgbClr val="FED3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26557C-1722-FF89-901E-E473138BA27E}"/>
              </a:ext>
            </a:extLst>
          </p:cNvPr>
          <p:cNvSpPr txBox="1"/>
          <p:nvPr/>
        </p:nvSpPr>
        <p:spPr>
          <a:xfrm>
            <a:off x="384308" y="622561"/>
            <a:ext cx="80461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effect of the electrolyte chemistry  </a:t>
            </a:r>
          </a:p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Trade-off between active surface area and through-plane conductivity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6" descr="University of Waterloo - GV Christian School">
            <a:extLst>
              <a:ext uri="{FF2B5EF4-FFF2-40B4-BE49-F238E27FC236}">
                <a16:creationId xmlns:a16="http://schemas.microsoft.com/office/drawing/2014/main" id="{330EC919-5C33-FA76-AA02-FF3C7D128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3" b="29142"/>
          <a:stretch/>
        </p:blipFill>
        <p:spPr bwMode="auto">
          <a:xfrm>
            <a:off x="28955" y="6253435"/>
            <a:ext cx="2438463" cy="56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6262CED-118E-1488-198F-82419D1ABC7C}"/>
              </a:ext>
            </a:extLst>
          </p:cNvPr>
          <p:cNvSpPr txBox="1">
            <a:spLocks/>
          </p:cNvSpPr>
          <p:nvPr/>
        </p:nvSpPr>
        <p:spPr>
          <a:xfrm>
            <a:off x="92316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E7B6C7-0E82-4210-93F2-F706E51ED1BD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t>5</a:t>
            </a:fld>
            <a:endParaRPr lang="en-NL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23" name="Picture 222" descr="A colorful spheres in a square&#10;&#10;Description automatically generated with medium confidence">
            <a:extLst>
              <a:ext uri="{FF2B5EF4-FFF2-40B4-BE49-F238E27FC236}">
                <a16:creationId xmlns:a16="http://schemas.microsoft.com/office/drawing/2014/main" id="{6AD688AF-5072-7575-FDD6-B9E461E3C9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5"/>
          <a:stretch/>
        </p:blipFill>
        <p:spPr>
          <a:xfrm>
            <a:off x="374899" y="4162934"/>
            <a:ext cx="3274100" cy="2202205"/>
          </a:xfrm>
          <a:prstGeom prst="rect">
            <a:avLst/>
          </a:prstGeom>
        </p:spPr>
      </p:pic>
      <p:grpSp>
        <p:nvGrpSpPr>
          <p:cNvPr id="224" name="Group 223">
            <a:extLst>
              <a:ext uri="{FF2B5EF4-FFF2-40B4-BE49-F238E27FC236}">
                <a16:creationId xmlns:a16="http://schemas.microsoft.com/office/drawing/2014/main" id="{17E13C86-0CC1-2DF9-4B79-3E799D70EBB7}"/>
              </a:ext>
            </a:extLst>
          </p:cNvPr>
          <p:cNvGrpSpPr/>
          <p:nvPr/>
        </p:nvGrpSpPr>
        <p:grpSpPr>
          <a:xfrm>
            <a:off x="2588302" y="5998602"/>
            <a:ext cx="657552" cy="261610"/>
            <a:chOff x="2961764" y="2646794"/>
            <a:chExt cx="657552" cy="261610"/>
          </a:xfrm>
        </p:grpSpPr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ACA25647-540D-9CFB-06D1-5649F13D7943}"/>
                </a:ext>
              </a:extLst>
            </p:cNvPr>
            <p:cNvSpPr txBox="1"/>
            <p:nvPr/>
          </p:nvSpPr>
          <p:spPr>
            <a:xfrm>
              <a:off x="2961764" y="2646794"/>
              <a:ext cx="6575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l-GR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8C549988-E9F6-7328-0BAA-C3342AC74C7F}"/>
                </a:ext>
              </a:extLst>
            </p:cNvPr>
            <p:cNvCxnSpPr>
              <a:cxnSpLocks/>
            </p:cNvCxnSpPr>
            <p:nvPr/>
          </p:nvCxnSpPr>
          <p:spPr>
            <a:xfrm>
              <a:off x="3108711" y="2646794"/>
              <a:ext cx="370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A95753F2-125C-0B96-B4D4-9DE1359B3FC0}"/>
              </a:ext>
            </a:extLst>
          </p:cNvPr>
          <p:cNvGrpSpPr/>
          <p:nvPr/>
        </p:nvGrpSpPr>
        <p:grpSpPr>
          <a:xfrm>
            <a:off x="2584277" y="3664850"/>
            <a:ext cx="657552" cy="261610"/>
            <a:chOff x="2961764" y="2646794"/>
            <a:chExt cx="657552" cy="261610"/>
          </a:xfrm>
        </p:grpSpPr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CA8260B3-93D4-9902-E2E8-54D35F1FA5A4}"/>
                </a:ext>
              </a:extLst>
            </p:cNvPr>
            <p:cNvSpPr txBox="1"/>
            <p:nvPr/>
          </p:nvSpPr>
          <p:spPr>
            <a:xfrm>
              <a:off x="2961764" y="2646794"/>
              <a:ext cx="6575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l-GR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F8ABB5A4-0B0D-0B25-65F7-BC23318F9471}"/>
                </a:ext>
              </a:extLst>
            </p:cNvPr>
            <p:cNvCxnSpPr>
              <a:cxnSpLocks/>
            </p:cNvCxnSpPr>
            <p:nvPr/>
          </p:nvCxnSpPr>
          <p:spPr>
            <a:xfrm>
              <a:off x="3108711" y="2646794"/>
              <a:ext cx="370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0" name="TextBox 229">
            <a:extLst>
              <a:ext uri="{FF2B5EF4-FFF2-40B4-BE49-F238E27FC236}">
                <a16:creationId xmlns:a16="http://schemas.microsoft.com/office/drawing/2014/main" id="{F04F064F-CEB9-10C6-B47E-D67FB60B2027}"/>
              </a:ext>
            </a:extLst>
          </p:cNvPr>
          <p:cNvSpPr txBox="1"/>
          <p:nvPr/>
        </p:nvSpPr>
        <p:spPr>
          <a:xfrm>
            <a:off x="1177456" y="1860741"/>
            <a:ext cx="1712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Generation 1000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" name="Isosceles Triangle 230">
            <a:extLst>
              <a:ext uri="{FF2B5EF4-FFF2-40B4-BE49-F238E27FC236}">
                <a16:creationId xmlns:a16="http://schemas.microsoft.com/office/drawing/2014/main" id="{F4DB5AA2-E728-BBD4-87B0-1AA7702B372B}"/>
              </a:ext>
            </a:extLst>
          </p:cNvPr>
          <p:cNvSpPr/>
          <p:nvPr/>
        </p:nvSpPr>
        <p:spPr>
          <a:xfrm>
            <a:off x="1944905" y="3578783"/>
            <a:ext cx="190882" cy="644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32" name="Trapezoid 231">
            <a:extLst>
              <a:ext uri="{FF2B5EF4-FFF2-40B4-BE49-F238E27FC236}">
                <a16:creationId xmlns:a16="http://schemas.microsoft.com/office/drawing/2014/main" id="{1E97608C-9F8B-3FDB-168A-7B585DCD0680}"/>
              </a:ext>
            </a:extLst>
          </p:cNvPr>
          <p:cNvSpPr/>
          <p:nvPr/>
        </p:nvSpPr>
        <p:spPr>
          <a:xfrm>
            <a:off x="1961437" y="3643264"/>
            <a:ext cx="159434" cy="239980"/>
          </a:xfrm>
          <a:prstGeom prst="trapezoi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C46343B1-5467-721F-E619-E570D8118E94}"/>
              </a:ext>
            </a:extLst>
          </p:cNvPr>
          <p:cNvSpPr txBox="1"/>
          <p:nvPr/>
        </p:nvSpPr>
        <p:spPr>
          <a:xfrm>
            <a:off x="544981" y="3581574"/>
            <a:ext cx="144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Flow direction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4" name="Picture 253">
            <a:extLst>
              <a:ext uri="{FF2B5EF4-FFF2-40B4-BE49-F238E27FC236}">
                <a16:creationId xmlns:a16="http://schemas.microsoft.com/office/drawing/2014/main" id="{8C0B9646-1769-32B8-6EEB-B4116182E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5835" y="1742264"/>
            <a:ext cx="2834640" cy="2173689"/>
          </a:xfrm>
          <a:prstGeom prst="rect">
            <a:avLst/>
          </a:prstGeom>
        </p:spPr>
      </p:pic>
      <p:pic>
        <p:nvPicPr>
          <p:cNvPr id="255" name="Picture 254">
            <a:extLst>
              <a:ext uri="{FF2B5EF4-FFF2-40B4-BE49-F238E27FC236}">
                <a16:creationId xmlns:a16="http://schemas.microsoft.com/office/drawing/2014/main" id="{4D44EE0D-BC24-1EC0-50BF-F35B20B0E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1028" y="3913613"/>
            <a:ext cx="2834640" cy="2173689"/>
          </a:xfrm>
          <a:prstGeom prst="rect">
            <a:avLst/>
          </a:prstGeom>
        </p:spPr>
      </p:pic>
      <p:pic>
        <p:nvPicPr>
          <p:cNvPr id="256" name="Picture 255" descr="A colorful spheres and lines&#10;&#10;Description automatically generated with medium confidence">
            <a:extLst>
              <a:ext uri="{FF2B5EF4-FFF2-40B4-BE49-F238E27FC236}">
                <a16:creationId xmlns:a16="http://schemas.microsoft.com/office/drawing/2014/main" id="{746AD1FA-9F7C-03EA-45B3-F09DBEED98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2"/>
          <a:stretch/>
        </p:blipFill>
        <p:spPr>
          <a:xfrm>
            <a:off x="6463216" y="4276336"/>
            <a:ext cx="2700000" cy="1909625"/>
          </a:xfrm>
          <a:prstGeom prst="rect">
            <a:avLst/>
          </a:prstGeom>
        </p:spPr>
      </p:pic>
      <p:pic>
        <p:nvPicPr>
          <p:cNvPr id="257" name="Picture 256" descr="A colorful spheres on a black background&#10;&#10;Description automatically generated">
            <a:extLst>
              <a:ext uri="{FF2B5EF4-FFF2-40B4-BE49-F238E27FC236}">
                <a16:creationId xmlns:a16="http://schemas.microsoft.com/office/drawing/2014/main" id="{1E907E45-E15E-FEC9-6881-1C56864455F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3"/>
          <a:stretch/>
        </p:blipFill>
        <p:spPr>
          <a:xfrm>
            <a:off x="6114016" y="2139158"/>
            <a:ext cx="3398400" cy="2147779"/>
          </a:xfrm>
          <a:prstGeom prst="rect">
            <a:avLst/>
          </a:prstGeom>
        </p:spPr>
      </p:pic>
      <p:pic>
        <p:nvPicPr>
          <p:cNvPr id="258" name="Picture 257">
            <a:extLst>
              <a:ext uri="{FF2B5EF4-FFF2-40B4-BE49-F238E27FC236}">
                <a16:creationId xmlns:a16="http://schemas.microsoft.com/office/drawing/2014/main" id="{C2E45379-3664-2207-C7ED-3B4AED7ED3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7238" y="1739931"/>
            <a:ext cx="2834640" cy="2173689"/>
          </a:xfrm>
          <a:prstGeom prst="rect">
            <a:avLst/>
          </a:prstGeom>
        </p:spPr>
      </p:pic>
      <p:pic>
        <p:nvPicPr>
          <p:cNvPr id="259" name="Picture 258">
            <a:extLst>
              <a:ext uri="{FF2B5EF4-FFF2-40B4-BE49-F238E27FC236}">
                <a16:creationId xmlns:a16="http://schemas.microsoft.com/office/drawing/2014/main" id="{885761E3-E236-7C80-8571-42F24428C6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7238" y="3913613"/>
            <a:ext cx="2834640" cy="2173689"/>
          </a:xfrm>
          <a:prstGeom prst="rect">
            <a:avLst/>
          </a:prstGeom>
        </p:spPr>
      </p:pic>
      <p:sp>
        <p:nvSpPr>
          <p:cNvPr id="260" name="TextBox 259">
            <a:extLst>
              <a:ext uri="{FF2B5EF4-FFF2-40B4-BE49-F238E27FC236}">
                <a16:creationId xmlns:a16="http://schemas.microsoft.com/office/drawing/2014/main" id="{EB559E20-A8FF-8DC0-914F-86B73F1DD0C6}"/>
              </a:ext>
            </a:extLst>
          </p:cNvPr>
          <p:cNvSpPr txBox="1"/>
          <p:nvPr/>
        </p:nvSpPr>
        <p:spPr>
          <a:xfrm rot="16200000">
            <a:off x="-495719" y="2566186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Cubic electrode</a:t>
            </a:r>
            <a:endParaRPr lang="en-NL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id="{505FBABA-E9E2-E9BA-2406-BAC1B70AFDBC}"/>
              </a:ext>
            </a:extLst>
          </p:cNvPr>
          <p:cNvSpPr txBox="1"/>
          <p:nvPr/>
        </p:nvSpPr>
        <p:spPr>
          <a:xfrm rot="16200000">
            <a:off x="-361067" y="4914977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Conventional</a:t>
            </a:r>
            <a:endParaRPr lang="en-NL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A65D49EF-2631-3910-1601-04CB98C021F8}"/>
              </a:ext>
            </a:extLst>
          </p:cNvPr>
          <p:cNvSpPr txBox="1"/>
          <p:nvPr/>
        </p:nvSpPr>
        <p:spPr>
          <a:xfrm>
            <a:off x="2065811" y="1531444"/>
            <a:ext cx="2493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Vanadium electrolyte</a:t>
            </a:r>
            <a:endParaRPr lang="en-NL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1A05CD00-EC4A-F935-B503-A21AF0EE9E98}"/>
              </a:ext>
            </a:extLst>
          </p:cNvPr>
          <p:cNvSpPr txBox="1"/>
          <p:nvPr/>
        </p:nvSpPr>
        <p:spPr>
          <a:xfrm>
            <a:off x="7929883" y="152654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TEMPO electrolyte</a:t>
            </a:r>
            <a:endParaRPr lang="en-NL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6D386E0F-64B2-CCC9-59DF-3523BDCD05C0}"/>
              </a:ext>
            </a:extLst>
          </p:cNvPr>
          <p:cNvSpPr txBox="1"/>
          <p:nvPr/>
        </p:nvSpPr>
        <p:spPr>
          <a:xfrm>
            <a:off x="4538080" y="2030018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 = 1.5 cm s</a:t>
            </a:r>
            <a:r>
              <a:rPr lang="en-US" sz="1400" i="1" baseline="300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-1</a:t>
            </a:r>
            <a:endParaRPr lang="en-NL" sz="14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65" name="Picture 264" descr="A picture containing yellow, art&#10;&#10;Description automatically generated with medium confidence">
            <a:extLst>
              <a:ext uri="{FF2B5EF4-FFF2-40B4-BE49-F238E27FC236}">
                <a16:creationId xmlns:a16="http://schemas.microsoft.com/office/drawing/2014/main" id="{1AD1C82D-A50D-D266-0EA2-02220085E65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7" y="1756450"/>
            <a:ext cx="2541925" cy="205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B2AA26-0D1C-C949-499F-BDAE538D9C92}"/>
              </a:ext>
            </a:extLst>
          </p:cNvPr>
          <p:cNvSpPr txBox="1"/>
          <p:nvPr/>
        </p:nvSpPr>
        <p:spPr>
          <a:xfrm>
            <a:off x="929332" y="73976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NL" sz="16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E36104-4940-C204-788B-87526D560D5D}"/>
              </a:ext>
            </a:extLst>
          </p:cNvPr>
          <p:cNvSpPr txBox="1"/>
          <p:nvPr/>
        </p:nvSpPr>
        <p:spPr>
          <a:xfrm>
            <a:off x="5867692" y="73976"/>
            <a:ext cx="2204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testing</a:t>
            </a:r>
            <a:endParaRPr lang="en-NL" sz="16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79FE7F-9892-C1C0-E70D-D60D315C0114}"/>
              </a:ext>
            </a:extLst>
          </p:cNvPr>
          <p:cNvSpPr txBox="1"/>
          <p:nvPr/>
        </p:nvSpPr>
        <p:spPr>
          <a:xfrm>
            <a:off x="8656670" y="73976"/>
            <a:ext cx="2601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Electrode manufacturing</a:t>
            </a:r>
            <a:endParaRPr lang="en-NL" sz="16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42472A-C59B-63AA-492A-78C74E408827}"/>
              </a:ext>
            </a:extLst>
          </p:cNvPr>
          <p:cNvSpPr txBox="1"/>
          <p:nvPr/>
        </p:nvSpPr>
        <p:spPr>
          <a:xfrm>
            <a:off x="2895971" y="73976"/>
            <a:ext cx="2387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Electrode optimization</a:t>
            </a:r>
            <a:endParaRPr lang="en-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92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462BB-28C0-2139-5127-41FCB2AAE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F59F8CF-5A3C-9727-5032-F154EF15084B}"/>
              </a:ext>
            </a:extLst>
          </p:cNvPr>
          <p:cNvGrpSpPr/>
          <p:nvPr/>
        </p:nvGrpSpPr>
        <p:grpSpPr>
          <a:xfrm>
            <a:off x="384308" y="2815641"/>
            <a:ext cx="1483921" cy="1525917"/>
            <a:chOff x="7205252" y="4830308"/>
            <a:chExt cx="1483921" cy="1525917"/>
          </a:xfrm>
        </p:grpSpPr>
        <p:pic>
          <p:nvPicPr>
            <p:cNvPr id="18" name="Picture 17" descr="A square black and white object&#10;&#10;Description automatically generated">
              <a:extLst>
                <a:ext uri="{FF2B5EF4-FFF2-40B4-BE49-F238E27FC236}">
                  <a16:creationId xmlns:a16="http://schemas.microsoft.com/office/drawing/2014/main" id="{A4BA703C-B9A4-DBC8-1AB2-0A787E912C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6" t="21511" r="12884" b="10516"/>
            <a:stretch/>
          </p:blipFill>
          <p:spPr>
            <a:xfrm>
              <a:off x="7205252" y="4830308"/>
              <a:ext cx="1482802" cy="1278898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D947B48-1E57-EBF2-C23B-EC8ED7C0D617}"/>
                </a:ext>
              </a:extLst>
            </p:cNvPr>
            <p:cNvGrpSpPr/>
            <p:nvPr/>
          </p:nvGrpSpPr>
          <p:grpSpPr>
            <a:xfrm>
              <a:off x="8079768" y="6117535"/>
              <a:ext cx="609405" cy="238690"/>
              <a:chOff x="3109908" y="2646794"/>
              <a:chExt cx="785793" cy="307777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FAC35A2-2E4A-DC5C-CD6F-3DB03DF14C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3010" y="2646794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79CB706-0CD6-9AD5-D6D3-1A8FB10B8808}"/>
                  </a:ext>
                </a:extLst>
              </p:cNvPr>
              <p:cNvSpPr txBox="1"/>
              <p:nvPr/>
            </p:nvSpPr>
            <p:spPr>
              <a:xfrm>
                <a:off x="3109908" y="2646794"/>
                <a:ext cx="7857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250 </a:t>
                </a:r>
                <a:r>
                  <a:rPr kumimoji="0" lang="el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endParaRPr kumimoji="0" lang="en-NL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E8B2C5-E35D-63CB-F351-76E4AF47F801}"/>
              </a:ext>
            </a:extLst>
          </p:cNvPr>
          <p:cNvGrpSpPr/>
          <p:nvPr/>
        </p:nvGrpSpPr>
        <p:grpSpPr>
          <a:xfrm>
            <a:off x="2131936" y="2821540"/>
            <a:ext cx="1389145" cy="1520018"/>
            <a:chOff x="9647293" y="4836207"/>
            <a:chExt cx="1389145" cy="1520018"/>
          </a:xfrm>
        </p:grpSpPr>
        <p:pic>
          <p:nvPicPr>
            <p:cNvPr id="23" name="Picture 22" descr="A black and white square with a textured surface&#10;&#10;Description automatically generated">
              <a:extLst>
                <a:ext uri="{FF2B5EF4-FFF2-40B4-BE49-F238E27FC236}">
                  <a16:creationId xmlns:a16="http://schemas.microsoft.com/office/drawing/2014/main" id="{E0F3C0F5-77B1-5047-5F40-DEEF91C4A1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6" t="14862" r="11037" b="10874"/>
            <a:stretch/>
          </p:blipFill>
          <p:spPr>
            <a:xfrm>
              <a:off x="9647293" y="4836207"/>
              <a:ext cx="1389145" cy="1278899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5E891E3-2038-77BF-32EE-DFECA1D4AFFC}"/>
                </a:ext>
              </a:extLst>
            </p:cNvPr>
            <p:cNvGrpSpPr/>
            <p:nvPr/>
          </p:nvGrpSpPr>
          <p:grpSpPr>
            <a:xfrm>
              <a:off x="10395099" y="6117535"/>
              <a:ext cx="609405" cy="238690"/>
              <a:chOff x="3109908" y="2646794"/>
              <a:chExt cx="785793" cy="307777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A59AFDC-B19E-3E86-BD26-640982195F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3010" y="2646794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7542E13-8621-9F9F-330D-32ADC8259FF5}"/>
                  </a:ext>
                </a:extLst>
              </p:cNvPr>
              <p:cNvSpPr txBox="1"/>
              <p:nvPr/>
            </p:nvSpPr>
            <p:spPr>
              <a:xfrm>
                <a:off x="3109908" y="2646794"/>
                <a:ext cx="7857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250 </a:t>
                </a:r>
                <a:r>
                  <a:rPr kumimoji="0" lang="el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endParaRPr kumimoji="0" lang="en-NL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7" name="Picture 26" descr="A black square object with a white background&#10;&#10;Description automatically generated">
            <a:extLst>
              <a:ext uri="{FF2B5EF4-FFF2-40B4-BE49-F238E27FC236}">
                <a16:creationId xmlns:a16="http://schemas.microsoft.com/office/drawing/2014/main" id="{D1965FDE-F5F8-8424-E28A-8307E200C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2" r="26359"/>
          <a:stretch>
            <a:fillRect/>
          </a:stretch>
        </p:blipFill>
        <p:spPr>
          <a:xfrm>
            <a:off x="3853937" y="2645073"/>
            <a:ext cx="945712" cy="169648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79E2EF4-1E4F-007D-241F-7998EB8F23F7}"/>
              </a:ext>
            </a:extLst>
          </p:cNvPr>
          <p:cNvGrpSpPr/>
          <p:nvPr/>
        </p:nvGrpSpPr>
        <p:grpSpPr>
          <a:xfrm>
            <a:off x="4653002" y="4094539"/>
            <a:ext cx="609408" cy="238691"/>
            <a:chOff x="3109908" y="2646794"/>
            <a:chExt cx="785793" cy="30777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27F80BD-A738-9C7A-2BA8-7688B4B1E076}"/>
                </a:ext>
              </a:extLst>
            </p:cNvPr>
            <p:cNvCxnSpPr>
              <a:cxnSpLocks/>
            </p:cNvCxnSpPr>
            <p:nvPr/>
          </p:nvCxnSpPr>
          <p:spPr>
            <a:xfrm>
              <a:off x="3263010" y="2646794"/>
              <a:ext cx="43200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32CC146-7ED5-8B83-9006-BD83B0C60595}"/>
                </a:ext>
              </a:extLst>
            </p:cNvPr>
            <p:cNvSpPr txBox="1"/>
            <p:nvPr/>
          </p:nvSpPr>
          <p:spPr>
            <a:xfrm>
              <a:off x="3109908" y="2646794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kumimoji="0" lang="el-GR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kumimoji="0" lang="en-NL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91D8EFD-D532-5100-9B71-C6E8C1C25B04}"/>
              </a:ext>
            </a:extLst>
          </p:cNvPr>
          <p:cNvSpPr txBox="1"/>
          <p:nvPr/>
        </p:nvSpPr>
        <p:spPr>
          <a:xfrm>
            <a:off x="389102" y="1615103"/>
            <a:ext cx="1171861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Which electrode performs best for each chemistries?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Electrodes tested:				Cell configurations tested: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  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Cloth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Felt		    Single-electrolyte		   Full cell	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Chemistries tested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				   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Single-electrolyte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  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Full cell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All-Vanadium:    				         VO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/VO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		         V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/V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3+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VO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/VO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All-Iron: 		  			          Fe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/Fe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3+	  	  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/Fe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- Fe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/Fe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Aqueous-organic:      			                [Fe(CN)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/[Fe(CN)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4-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AQDS - [Fe(CN)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/[Fe(CN)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4-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D9C0E5-C9BF-7C38-A96A-4A5C7A45A31E}"/>
              </a:ext>
            </a:extLst>
          </p:cNvPr>
          <p:cNvSpPr/>
          <p:nvPr/>
        </p:nvSpPr>
        <p:spPr>
          <a:xfrm>
            <a:off x="0" y="1"/>
            <a:ext cx="12192000" cy="495946"/>
          </a:xfrm>
          <a:prstGeom prst="rect">
            <a:avLst/>
          </a:prstGeom>
          <a:solidFill>
            <a:srgbClr val="FED3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F63E59-FD06-8821-E90A-29488C46AD12}"/>
              </a:ext>
            </a:extLst>
          </p:cNvPr>
          <p:cNvSpPr/>
          <p:nvPr/>
        </p:nvSpPr>
        <p:spPr>
          <a:xfrm>
            <a:off x="183395" y="667631"/>
            <a:ext cx="134319" cy="676274"/>
          </a:xfrm>
          <a:prstGeom prst="rect">
            <a:avLst/>
          </a:prstGeom>
          <a:solidFill>
            <a:srgbClr val="FED3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4D7201-61BC-8216-FCE7-BC025CE39D1B}"/>
              </a:ext>
            </a:extLst>
          </p:cNvPr>
          <p:cNvSpPr txBox="1"/>
          <p:nvPr/>
        </p:nvSpPr>
        <p:spPr>
          <a:xfrm>
            <a:off x="384308" y="622561"/>
            <a:ext cx="74029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Redox flow battery electrodes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Interplay between electrode microstructure and redox chemistry</a:t>
            </a:r>
          </a:p>
        </p:txBody>
      </p:sp>
      <p:pic>
        <p:nvPicPr>
          <p:cNvPr id="2" name="Picture 6" descr="University of Waterloo - GV Christian School">
            <a:extLst>
              <a:ext uri="{FF2B5EF4-FFF2-40B4-BE49-F238E27FC236}">
                <a16:creationId xmlns:a16="http://schemas.microsoft.com/office/drawing/2014/main" id="{55F676B4-0579-1310-A35E-BC7D84D7B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3" b="29142"/>
          <a:stretch/>
        </p:blipFill>
        <p:spPr bwMode="auto">
          <a:xfrm>
            <a:off x="28955" y="6253435"/>
            <a:ext cx="2438463" cy="56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" name="Slide Number Placeholder 3">
            <a:extLst>
              <a:ext uri="{FF2B5EF4-FFF2-40B4-BE49-F238E27FC236}">
                <a16:creationId xmlns:a16="http://schemas.microsoft.com/office/drawing/2014/main" id="{66A72CAC-9B18-82A8-B989-4A951A403298}"/>
              </a:ext>
            </a:extLst>
          </p:cNvPr>
          <p:cNvSpPr txBox="1">
            <a:spLocks/>
          </p:cNvSpPr>
          <p:nvPr/>
        </p:nvSpPr>
        <p:spPr>
          <a:xfrm>
            <a:off x="92316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D3C65-7111-423C-97B0-4F8047CC82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kumimoji="0" lang="en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A23858-4888-479C-1DEA-A4180A7131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5243" y="621520"/>
            <a:ext cx="975452" cy="1219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77BF31-9EE9-9B3C-3CB3-C53D36A454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7624" y="621520"/>
            <a:ext cx="975452" cy="12190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C194B3-D095-6C59-0FE3-3B6947F55F8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8164"/>
          <a:stretch>
            <a:fillRect/>
          </a:stretch>
        </p:blipFill>
        <p:spPr>
          <a:xfrm>
            <a:off x="5979787" y="2761619"/>
            <a:ext cx="5714115" cy="1918585"/>
          </a:xfrm>
          <a:prstGeom prst="rect">
            <a:avLst/>
          </a:prstGeom>
        </p:spPr>
      </p:pic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069A3EB1-85A0-E216-C2C6-0D4CFBB90094}"/>
              </a:ext>
            </a:extLst>
          </p:cNvPr>
          <p:cNvSpPr txBox="1">
            <a:spLocks/>
          </p:cNvSpPr>
          <p:nvPr/>
        </p:nvSpPr>
        <p:spPr>
          <a:xfrm>
            <a:off x="1347954" y="6335189"/>
            <a:ext cx="9486491" cy="4477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r>
              <a:rPr lang="nl-NL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Khalghollah, S. &amp; Camano Alcedo, A. et al</a:t>
            </a:r>
            <a:r>
              <a:rPr lang="nl-NL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preparation</a:t>
            </a:r>
            <a:endParaRPr lang="nl-NL" sz="11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70">
              <a:defRPr/>
            </a:pPr>
            <a:endParaRPr lang="en-GB" sz="11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C8228B-401D-88F2-AF0E-372B69DC126D}"/>
              </a:ext>
            </a:extLst>
          </p:cNvPr>
          <p:cNvSpPr txBox="1"/>
          <p:nvPr/>
        </p:nvSpPr>
        <p:spPr>
          <a:xfrm>
            <a:off x="929332" y="73976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NL" sz="16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E7FB940-1437-5FD9-945E-01881009494F}"/>
              </a:ext>
            </a:extLst>
          </p:cNvPr>
          <p:cNvSpPr txBox="1"/>
          <p:nvPr/>
        </p:nvSpPr>
        <p:spPr>
          <a:xfrm>
            <a:off x="5867692" y="73976"/>
            <a:ext cx="2204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Experimental testing</a:t>
            </a:r>
            <a:endParaRPr lang="en-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C3A4D7-72EE-1E8B-CFB2-A7BB12589585}"/>
              </a:ext>
            </a:extLst>
          </p:cNvPr>
          <p:cNvSpPr txBox="1"/>
          <p:nvPr/>
        </p:nvSpPr>
        <p:spPr>
          <a:xfrm>
            <a:off x="8656670" y="73976"/>
            <a:ext cx="2601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Electrode manufacturing</a:t>
            </a:r>
            <a:endParaRPr lang="en-NL" sz="16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4AC805B-E4EF-451D-FEBC-EFC946558581}"/>
              </a:ext>
            </a:extLst>
          </p:cNvPr>
          <p:cNvSpPr txBox="1"/>
          <p:nvPr/>
        </p:nvSpPr>
        <p:spPr>
          <a:xfrm>
            <a:off x="2895971" y="73976"/>
            <a:ext cx="2387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Electrode optimization</a:t>
            </a:r>
            <a:endParaRPr lang="en-NL" sz="16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64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19039-DFA6-B8B5-6EE9-ABD16AF36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3A4FD01-CACD-82C2-216F-50706CF7929D}"/>
              </a:ext>
            </a:extLst>
          </p:cNvPr>
          <p:cNvSpPr/>
          <p:nvPr/>
        </p:nvSpPr>
        <p:spPr>
          <a:xfrm>
            <a:off x="0" y="1"/>
            <a:ext cx="12192000" cy="495946"/>
          </a:xfrm>
          <a:prstGeom prst="rect">
            <a:avLst/>
          </a:prstGeom>
          <a:solidFill>
            <a:srgbClr val="FED3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EC4043-A797-632F-DA12-54B06CCEDDDF}"/>
              </a:ext>
            </a:extLst>
          </p:cNvPr>
          <p:cNvSpPr/>
          <p:nvPr/>
        </p:nvSpPr>
        <p:spPr>
          <a:xfrm>
            <a:off x="183395" y="667631"/>
            <a:ext cx="134319" cy="676274"/>
          </a:xfrm>
          <a:prstGeom prst="rect">
            <a:avLst/>
          </a:prstGeom>
          <a:solidFill>
            <a:srgbClr val="FED3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14491C-291E-C6D0-68FE-E73A4A83A255}"/>
              </a:ext>
            </a:extLst>
          </p:cNvPr>
          <p:cNvSpPr txBox="1"/>
          <p:nvPr/>
        </p:nvSpPr>
        <p:spPr>
          <a:xfrm>
            <a:off x="384308" y="622561"/>
            <a:ext cx="74029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Redox flow battery electrodes – All-iron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Interplay between electrode microstructure and redox chemistry</a:t>
            </a:r>
          </a:p>
        </p:txBody>
      </p:sp>
      <p:pic>
        <p:nvPicPr>
          <p:cNvPr id="2" name="Picture 6" descr="University of Waterloo - GV Christian School">
            <a:extLst>
              <a:ext uri="{FF2B5EF4-FFF2-40B4-BE49-F238E27FC236}">
                <a16:creationId xmlns:a16="http://schemas.microsoft.com/office/drawing/2014/main" id="{D2BF0FC7-342E-5DE3-4BA3-208B1772F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3" b="29142"/>
          <a:stretch/>
        </p:blipFill>
        <p:spPr bwMode="auto">
          <a:xfrm>
            <a:off x="28955" y="6253435"/>
            <a:ext cx="2438463" cy="56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" name="Slide Number Placeholder 3">
            <a:extLst>
              <a:ext uri="{FF2B5EF4-FFF2-40B4-BE49-F238E27FC236}">
                <a16:creationId xmlns:a16="http://schemas.microsoft.com/office/drawing/2014/main" id="{8AB6280F-6B06-0B93-0BB7-1B4C929D2D0F}"/>
              </a:ext>
            </a:extLst>
          </p:cNvPr>
          <p:cNvSpPr txBox="1">
            <a:spLocks/>
          </p:cNvSpPr>
          <p:nvPr/>
        </p:nvSpPr>
        <p:spPr>
          <a:xfrm>
            <a:off x="92316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D3C65-7111-423C-97B0-4F8047CC82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kumimoji="0" lang="en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49CF116F-B941-98DC-45E4-5D528A77E98C}"/>
              </a:ext>
              <a:ext uri="{147F2762-F138-4A5C-976F-8EAC2B608ADB}">
                <a16:predDERef xmlns:a16="http://schemas.microsoft.com/office/drawing/2014/main" pred="{66FB7E8C-C2E1-48D4-98B7-BD4838AD06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4682320"/>
              </p:ext>
            </p:extLst>
          </p:nvPr>
        </p:nvGraphicFramePr>
        <p:xfrm>
          <a:off x="250554" y="1940187"/>
          <a:ext cx="6592359" cy="3735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2B84E6A-E78A-7C1F-0FC6-863BE05E3EAE}"/>
              </a:ext>
            </a:extLst>
          </p:cNvPr>
          <p:cNvCxnSpPr>
            <a:cxnSpLocks/>
          </p:cNvCxnSpPr>
          <p:nvPr/>
        </p:nvCxnSpPr>
        <p:spPr>
          <a:xfrm>
            <a:off x="3304203" y="3687470"/>
            <a:ext cx="481004" cy="3025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FF008C5-59A2-9423-C612-AF01D084C87A}"/>
              </a:ext>
            </a:extLst>
          </p:cNvPr>
          <p:cNvSpPr txBox="1"/>
          <p:nvPr/>
        </p:nvSpPr>
        <p:spPr>
          <a:xfrm>
            <a:off x="2338735" y="3379693"/>
            <a:ext cx="1625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 performance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D3B23C6-E5CE-10BC-72DF-1E58CDAC0C31}"/>
              </a:ext>
            </a:extLst>
          </p:cNvPr>
          <p:cNvSpPr txBox="1"/>
          <p:nvPr/>
        </p:nvSpPr>
        <p:spPr>
          <a:xfrm>
            <a:off x="4530510" y="4332430"/>
            <a:ext cx="1558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Winner for </a:t>
            </a:r>
            <a:r>
              <a:rPr lang="en-C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CA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C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-Fe</a:t>
            </a:r>
            <a:r>
              <a:rPr lang="en-CA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CE3292-5019-3012-B5AB-C3AE4A604292}"/>
              </a:ext>
            </a:extLst>
          </p:cNvPr>
          <p:cNvSpPr txBox="1"/>
          <p:nvPr/>
        </p:nvSpPr>
        <p:spPr>
          <a:xfrm>
            <a:off x="419863" y="1901339"/>
            <a:ext cx="489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Single-electrolyte cell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 1 Fe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/Fe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3+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tank: 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FF59EC-2EB4-4637-F182-8DAFA124FA34}"/>
              </a:ext>
            </a:extLst>
          </p:cNvPr>
          <p:cNvSpPr txBox="1"/>
          <p:nvPr/>
        </p:nvSpPr>
        <p:spPr>
          <a:xfrm>
            <a:off x="8057872" y="1901339"/>
            <a:ext cx="3666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Full cell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 Fe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/Fe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- Fe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/Fe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(cloth on Fe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/Fe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side) </a:t>
            </a:r>
            <a:endParaRPr lang="en-US" dirty="0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2705FE0C-9DF5-5634-7A68-2F07439A1D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8784100"/>
              </p:ext>
            </p:extLst>
          </p:nvPr>
        </p:nvGraphicFramePr>
        <p:xfrm>
          <a:off x="7862611" y="1943641"/>
          <a:ext cx="5291561" cy="3763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3" name="Picture 52">
            <a:extLst>
              <a:ext uri="{FF2B5EF4-FFF2-40B4-BE49-F238E27FC236}">
                <a16:creationId xmlns:a16="http://schemas.microsoft.com/office/drawing/2014/main" id="{94147A5A-223F-1D8E-14D4-5BE95EAD6F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8308" t="23840" b="30195"/>
          <a:stretch>
            <a:fillRect/>
          </a:stretch>
        </p:blipFill>
        <p:spPr>
          <a:xfrm>
            <a:off x="4001759" y="2504214"/>
            <a:ext cx="1358255" cy="1367478"/>
          </a:xfrm>
          <a:prstGeom prst="rect">
            <a:avLst/>
          </a:prstGeom>
        </p:spPr>
      </p:pic>
      <p:grpSp>
        <p:nvGrpSpPr>
          <p:cNvPr id="257" name="Group 256">
            <a:extLst>
              <a:ext uri="{FF2B5EF4-FFF2-40B4-BE49-F238E27FC236}">
                <a16:creationId xmlns:a16="http://schemas.microsoft.com/office/drawing/2014/main" id="{8065A5D3-17D6-5466-04D4-6D22DC18FB5F}"/>
              </a:ext>
            </a:extLst>
          </p:cNvPr>
          <p:cNvGrpSpPr/>
          <p:nvPr/>
        </p:nvGrpSpPr>
        <p:grpSpPr>
          <a:xfrm>
            <a:off x="4576869" y="5121299"/>
            <a:ext cx="1389145" cy="1520018"/>
            <a:chOff x="9647293" y="4836207"/>
            <a:chExt cx="1389145" cy="1520018"/>
          </a:xfrm>
        </p:grpSpPr>
        <p:pic>
          <p:nvPicPr>
            <p:cNvPr id="258" name="Picture 257" descr="A black and white square with a textured surface&#10;&#10;Description automatically generated">
              <a:extLst>
                <a:ext uri="{FF2B5EF4-FFF2-40B4-BE49-F238E27FC236}">
                  <a16:creationId xmlns:a16="http://schemas.microsoft.com/office/drawing/2014/main" id="{965E7862-96F0-2EE6-270A-97157CA3F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6" t="14862" r="11037" b="10874"/>
            <a:stretch/>
          </p:blipFill>
          <p:spPr>
            <a:xfrm>
              <a:off x="9647293" y="4836207"/>
              <a:ext cx="1389145" cy="1278899"/>
            </a:xfrm>
            <a:prstGeom prst="rect">
              <a:avLst/>
            </a:prstGeom>
          </p:spPr>
        </p:pic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FCE9DB12-542E-D588-8A79-34FC4EB974B7}"/>
                </a:ext>
              </a:extLst>
            </p:cNvPr>
            <p:cNvGrpSpPr/>
            <p:nvPr/>
          </p:nvGrpSpPr>
          <p:grpSpPr>
            <a:xfrm>
              <a:off x="10395099" y="6117535"/>
              <a:ext cx="609405" cy="238690"/>
              <a:chOff x="3109908" y="2646794"/>
              <a:chExt cx="785793" cy="307777"/>
            </a:xfrm>
          </p:grpSpPr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FBFFD85E-980C-75B0-E740-7C02C8260B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3010" y="2646794"/>
                <a:ext cx="43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856A79EA-E6E8-EBA3-D929-0F7970715245}"/>
                  </a:ext>
                </a:extLst>
              </p:cNvPr>
              <p:cNvSpPr txBox="1"/>
              <p:nvPr/>
            </p:nvSpPr>
            <p:spPr>
              <a:xfrm>
                <a:off x="3109908" y="2646794"/>
                <a:ext cx="7857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250 </a:t>
                </a:r>
                <a:r>
                  <a:rPr kumimoji="0" lang="el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endParaRPr kumimoji="0" lang="en-NL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62" name="Picture 261" descr="A black square object with a white background&#10;&#10;Description automatically generated">
            <a:extLst>
              <a:ext uri="{FF2B5EF4-FFF2-40B4-BE49-F238E27FC236}">
                <a16:creationId xmlns:a16="http://schemas.microsoft.com/office/drawing/2014/main" id="{04E3E952-E46C-B40E-1E5F-E3C2030C5D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2" r="26359"/>
          <a:stretch>
            <a:fillRect/>
          </a:stretch>
        </p:blipFill>
        <p:spPr>
          <a:xfrm>
            <a:off x="6454138" y="4944832"/>
            <a:ext cx="945712" cy="1696485"/>
          </a:xfrm>
          <a:prstGeom prst="rect">
            <a:avLst/>
          </a:prstGeom>
        </p:spPr>
      </p:pic>
      <p:grpSp>
        <p:nvGrpSpPr>
          <p:cNvPr id="263" name="Group 262">
            <a:extLst>
              <a:ext uri="{FF2B5EF4-FFF2-40B4-BE49-F238E27FC236}">
                <a16:creationId xmlns:a16="http://schemas.microsoft.com/office/drawing/2014/main" id="{34802D9F-B1D8-AB90-CAA7-04D73D647EC9}"/>
              </a:ext>
            </a:extLst>
          </p:cNvPr>
          <p:cNvGrpSpPr/>
          <p:nvPr/>
        </p:nvGrpSpPr>
        <p:grpSpPr>
          <a:xfrm>
            <a:off x="7253203" y="6394298"/>
            <a:ext cx="609408" cy="238691"/>
            <a:chOff x="3109908" y="2646794"/>
            <a:chExt cx="785793" cy="307777"/>
          </a:xfrm>
        </p:grpSpPr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F9F4B708-FA1D-60F0-B50A-B959A32FE1C4}"/>
                </a:ext>
              </a:extLst>
            </p:cNvPr>
            <p:cNvCxnSpPr>
              <a:cxnSpLocks/>
            </p:cNvCxnSpPr>
            <p:nvPr/>
          </p:nvCxnSpPr>
          <p:spPr>
            <a:xfrm>
              <a:off x="3263010" y="2646794"/>
              <a:ext cx="43200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E8D508C3-FDE3-03EC-CBD9-03B32F7A3C89}"/>
                </a:ext>
              </a:extLst>
            </p:cNvPr>
            <p:cNvSpPr txBox="1"/>
            <p:nvPr/>
          </p:nvSpPr>
          <p:spPr>
            <a:xfrm>
              <a:off x="3109908" y="2646794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kumimoji="0" lang="el-GR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kumimoji="0" lang="en-NL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6" name="TextBox 265">
            <a:extLst>
              <a:ext uri="{FF2B5EF4-FFF2-40B4-BE49-F238E27FC236}">
                <a16:creationId xmlns:a16="http://schemas.microsoft.com/office/drawing/2014/main" id="{C7F95D66-B54C-3AD9-6FE8-0E5F7F79B0D6}"/>
              </a:ext>
            </a:extLst>
          </p:cNvPr>
          <p:cNvSpPr txBox="1"/>
          <p:nvPr/>
        </p:nvSpPr>
        <p:spPr>
          <a:xfrm>
            <a:off x="6159382" y="4332430"/>
            <a:ext cx="1558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Winner for </a:t>
            </a:r>
            <a:r>
              <a:rPr lang="en-C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CA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C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-Fe</a:t>
            </a:r>
            <a:r>
              <a:rPr lang="en-CA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F50AD-053C-7BD8-405F-1B83775B6F2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8308" t="24897" r="25613" b="67438"/>
          <a:stretch>
            <a:fillRect/>
          </a:stretch>
        </p:blipFill>
        <p:spPr>
          <a:xfrm>
            <a:off x="4001759" y="3081226"/>
            <a:ext cx="260525" cy="228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0A92EE-A778-A5A5-B4E4-6E1FC43599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8308" t="44874" r="25115" b="50591"/>
          <a:stretch>
            <a:fillRect/>
          </a:stretch>
        </p:blipFill>
        <p:spPr>
          <a:xfrm>
            <a:off x="4003246" y="3403452"/>
            <a:ext cx="281837" cy="1349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C34B4A-F1EC-479A-67C9-B18A8D65B66A}"/>
                  </a:ext>
                </a:extLst>
              </p:cNvPr>
              <p:cNvSpPr txBox="1"/>
              <p:nvPr/>
            </p:nvSpPr>
            <p:spPr>
              <a:xfrm>
                <a:off x="441379" y="5608269"/>
                <a:ext cx="3740126" cy="338554"/>
              </a:xfrm>
              <a:prstGeom prst="rect">
                <a:avLst/>
              </a:prstGeom>
              <a:noFill/>
              <a:ln w="28575">
                <a:solidFill>
                  <a:srgbClr val="FED74E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Fast kinetics: combination of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 and k</a:t>
                </a:r>
                <a:r>
                  <a:rPr lang="en-US" sz="1600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C34B4A-F1EC-479A-67C9-B18A8D65B6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79" y="5608269"/>
                <a:ext cx="3740126" cy="338554"/>
              </a:xfrm>
              <a:prstGeom prst="rect">
                <a:avLst/>
              </a:prstGeom>
              <a:blipFill>
                <a:blip r:embed="rId9"/>
                <a:stretch>
                  <a:fillRect l="-485" t="-1639" b="-14754"/>
                </a:stretch>
              </a:blipFill>
              <a:ln w="28575">
                <a:solidFill>
                  <a:srgbClr val="FED74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FF86329-E2BB-4346-61C6-9D146808AE06}"/>
                  </a:ext>
                </a:extLst>
              </p:cNvPr>
              <p:cNvSpPr txBox="1"/>
              <p:nvPr/>
            </p:nvSpPr>
            <p:spPr>
              <a:xfrm>
                <a:off x="7723920" y="5606982"/>
                <a:ext cx="4352474" cy="338554"/>
              </a:xfrm>
              <a:prstGeom prst="rect">
                <a:avLst/>
              </a:prstGeom>
              <a:noFill/>
              <a:ln w="28575">
                <a:solidFill>
                  <a:srgbClr val="FED74E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Plating reaction: combination of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 and ECSA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FF86329-E2BB-4346-61C6-9D146808A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3920" y="5606982"/>
                <a:ext cx="4352474" cy="338554"/>
              </a:xfrm>
              <a:prstGeom prst="rect">
                <a:avLst/>
              </a:prstGeom>
              <a:blipFill>
                <a:blip r:embed="rId10"/>
                <a:stretch>
                  <a:fillRect l="-417" t="-1667" b="-16667"/>
                </a:stretch>
              </a:blipFill>
              <a:ln w="28575">
                <a:solidFill>
                  <a:srgbClr val="FED74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9CAE7604-1767-28CA-0C6A-6D0F1EAB7E3A}"/>
              </a:ext>
            </a:extLst>
          </p:cNvPr>
          <p:cNvSpPr txBox="1"/>
          <p:nvPr/>
        </p:nvSpPr>
        <p:spPr>
          <a:xfrm>
            <a:off x="929332" y="73976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NL" sz="16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52AD9A4-C6CE-8C6F-4C68-FCE78DD1F12A}"/>
              </a:ext>
            </a:extLst>
          </p:cNvPr>
          <p:cNvSpPr txBox="1"/>
          <p:nvPr/>
        </p:nvSpPr>
        <p:spPr>
          <a:xfrm>
            <a:off x="5867692" y="73976"/>
            <a:ext cx="2204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Experimental testing</a:t>
            </a:r>
            <a:endParaRPr lang="en-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555353-CE62-FE9D-E6F7-EBE319910DB5}"/>
              </a:ext>
            </a:extLst>
          </p:cNvPr>
          <p:cNvSpPr txBox="1"/>
          <p:nvPr/>
        </p:nvSpPr>
        <p:spPr>
          <a:xfrm>
            <a:off x="8656670" y="73976"/>
            <a:ext cx="2601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Electrode manufacturing</a:t>
            </a:r>
            <a:endParaRPr lang="en-NL" sz="16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6A8967-1709-F98C-94EE-C2A956D1B363}"/>
              </a:ext>
            </a:extLst>
          </p:cNvPr>
          <p:cNvSpPr txBox="1"/>
          <p:nvPr/>
        </p:nvSpPr>
        <p:spPr>
          <a:xfrm>
            <a:off x="2895971" y="73976"/>
            <a:ext cx="2387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Electrode optimization</a:t>
            </a:r>
            <a:endParaRPr lang="en-NL" sz="16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A770178-5087-F632-CF65-09E4666388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75243" y="621520"/>
            <a:ext cx="975452" cy="121901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BEA5948-CF83-67EC-4FB9-C3925D2B8F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97624" y="621520"/>
            <a:ext cx="975452" cy="121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9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Graphic spid="13" grpId="0">
        <p:bldAsOne/>
      </p:bldGraphic>
      <p:bldP spid="266" grpId="0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790C3-F633-A2A3-AFEA-461D20852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9FBECC4-6252-CBE1-B445-C8BB33161D9E}"/>
              </a:ext>
            </a:extLst>
          </p:cNvPr>
          <p:cNvSpPr/>
          <p:nvPr/>
        </p:nvSpPr>
        <p:spPr>
          <a:xfrm>
            <a:off x="0" y="1"/>
            <a:ext cx="12192000" cy="495946"/>
          </a:xfrm>
          <a:prstGeom prst="rect">
            <a:avLst/>
          </a:prstGeom>
          <a:solidFill>
            <a:srgbClr val="FED3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967C4A-1D4C-D8CA-E1CB-9EA981B6BDC2}"/>
              </a:ext>
            </a:extLst>
          </p:cNvPr>
          <p:cNvSpPr/>
          <p:nvPr/>
        </p:nvSpPr>
        <p:spPr>
          <a:xfrm>
            <a:off x="183395" y="667631"/>
            <a:ext cx="134319" cy="676274"/>
          </a:xfrm>
          <a:prstGeom prst="rect">
            <a:avLst/>
          </a:prstGeom>
          <a:solidFill>
            <a:srgbClr val="FED3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386633-D1DF-6458-7914-AE2237B17BED}"/>
              </a:ext>
            </a:extLst>
          </p:cNvPr>
          <p:cNvSpPr txBox="1"/>
          <p:nvPr/>
        </p:nvSpPr>
        <p:spPr>
          <a:xfrm>
            <a:off x="384308" y="622561"/>
            <a:ext cx="74029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Redox flow battery electrodes – All-iron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Interplay between electrode microstructure and redox chemistry</a:t>
            </a:r>
          </a:p>
        </p:txBody>
      </p:sp>
      <p:pic>
        <p:nvPicPr>
          <p:cNvPr id="2" name="Picture 6" descr="University of Waterloo - GV Christian School">
            <a:extLst>
              <a:ext uri="{FF2B5EF4-FFF2-40B4-BE49-F238E27FC236}">
                <a16:creationId xmlns:a16="http://schemas.microsoft.com/office/drawing/2014/main" id="{C909B96E-81C1-0BAA-F574-700AD696C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3" b="29142"/>
          <a:stretch/>
        </p:blipFill>
        <p:spPr bwMode="auto">
          <a:xfrm>
            <a:off x="28955" y="6253435"/>
            <a:ext cx="2438463" cy="56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" name="Slide Number Placeholder 3">
            <a:extLst>
              <a:ext uri="{FF2B5EF4-FFF2-40B4-BE49-F238E27FC236}">
                <a16:creationId xmlns:a16="http://schemas.microsoft.com/office/drawing/2014/main" id="{A4461863-9EE4-3974-B76C-446D0828CE9A}"/>
              </a:ext>
            </a:extLst>
          </p:cNvPr>
          <p:cNvSpPr txBox="1">
            <a:spLocks/>
          </p:cNvSpPr>
          <p:nvPr/>
        </p:nvSpPr>
        <p:spPr>
          <a:xfrm>
            <a:off x="92316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D3C65-7111-423C-97B0-4F8047CC82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kumimoji="0" lang="en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28577395-5D67-5DEF-4174-27A0CA933C13}"/>
              </a:ext>
            </a:extLst>
          </p:cNvPr>
          <p:cNvSpPr txBox="1">
            <a:spLocks/>
          </p:cNvSpPr>
          <p:nvPr/>
        </p:nvSpPr>
        <p:spPr>
          <a:xfrm>
            <a:off x="1347954" y="6335189"/>
            <a:ext cx="9486491" cy="4477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r>
              <a:rPr lang="nl-NL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Khalghollah, S. &amp; Camano Alcedo, A. et al</a:t>
            </a:r>
            <a:r>
              <a:rPr lang="nl-NL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preparation</a:t>
            </a:r>
            <a:endParaRPr lang="nl-NL" sz="11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70">
              <a:defRPr/>
            </a:pPr>
            <a:endParaRPr lang="en-GB" sz="11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EF29AD-0CEB-CEAB-8A2B-5CF11D1F0C4D}"/>
              </a:ext>
            </a:extLst>
          </p:cNvPr>
          <p:cNvSpPr txBox="1"/>
          <p:nvPr/>
        </p:nvSpPr>
        <p:spPr>
          <a:xfrm>
            <a:off x="929332" y="73976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NL" sz="16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E1F53BC-C33E-9B8E-65B0-B754A9DF51DD}"/>
              </a:ext>
            </a:extLst>
          </p:cNvPr>
          <p:cNvSpPr txBox="1"/>
          <p:nvPr/>
        </p:nvSpPr>
        <p:spPr>
          <a:xfrm>
            <a:off x="5867692" y="73976"/>
            <a:ext cx="2204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Experimental testing</a:t>
            </a:r>
            <a:endParaRPr lang="en-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1E828F2-6D29-7861-72B9-043E044472E9}"/>
              </a:ext>
            </a:extLst>
          </p:cNvPr>
          <p:cNvSpPr txBox="1"/>
          <p:nvPr/>
        </p:nvSpPr>
        <p:spPr>
          <a:xfrm>
            <a:off x="8656670" y="73976"/>
            <a:ext cx="2601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Electrode manufacturing</a:t>
            </a:r>
            <a:endParaRPr lang="en-NL" sz="16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CAE738-F7BF-FDC2-6F86-834D327FF4F2}"/>
              </a:ext>
            </a:extLst>
          </p:cNvPr>
          <p:cNvSpPr txBox="1"/>
          <p:nvPr/>
        </p:nvSpPr>
        <p:spPr>
          <a:xfrm>
            <a:off x="2895971" y="73976"/>
            <a:ext cx="2387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Electrode optimization</a:t>
            </a:r>
            <a:endParaRPr lang="en-NL" sz="16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D089DC1-319F-17DC-8C92-1A1D0E43F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5243" y="621520"/>
            <a:ext cx="975452" cy="121901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54495D8-FD71-6E9B-857E-A61217341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7624" y="621520"/>
            <a:ext cx="975452" cy="1219016"/>
          </a:xfrm>
          <a:prstGeom prst="rect">
            <a:avLst/>
          </a:prstGeom>
        </p:spPr>
      </p:pic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C7D375AC-FA0E-FCF9-572E-D2FF6D5254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458724"/>
              </p:ext>
            </p:extLst>
          </p:nvPr>
        </p:nvGraphicFramePr>
        <p:xfrm>
          <a:off x="481598" y="2111586"/>
          <a:ext cx="432181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630">
                  <a:extLst>
                    <a:ext uri="{9D8B030D-6E8A-4147-A177-3AD203B41FA5}">
                      <a16:colId xmlns:a16="http://schemas.microsoft.com/office/drawing/2014/main" val="2723211756"/>
                    </a:ext>
                  </a:extLst>
                </a:gridCol>
                <a:gridCol w="1821180">
                  <a:extLst>
                    <a:ext uri="{9D8B030D-6E8A-4147-A177-3AD203B41FA5}">
                      <a16:colId xmlns:a16="http://schemas.microsoft.com/office/drawing/2014/main" val="39992830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Chemistry</a:t>
                      </a:r>
                    </a:p>
                  </a:txBody>
                  <a:tcPr>
                    <a:solidFill>
                      <a:srgbClr val="FED74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electrode</a:t>
                      </a:r>
                    </a:p>
                  </a:txBody>
                  <a:tcPr>
                    <a:solidFill>
                      <a:srgbClr val="FED7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187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</a:t>
                      </a:r>
                      <a:r>
                        <a:rPr lang="en-US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2+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/VO</a:t>
                      </a:r>
                      <a:r>
                        <a:rPr lang="en-US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rgbClr val="FED74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Felt</a:t>
                      </a:r>
                    </a:p>
                  </a:txBody>
                  <a:tcPr>
                    <a:solidFill>
                      <a:srgbClr val="FED74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194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2+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/V</a:t>
                      </a:r>
                      <a:r>
                        <a:rPr lang="en-US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3+ 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ED74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Felt</a:t>
                      </a:r>
                    </a:p>
                  </a:txBody>
                  <a:tcPr>
                    <a:solidFill>
                      <a:srgbClr val="FED74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054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</a:t>
                      </a:r>
                      <a:r>
                        <a:rPr lang="en-US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2+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/Fe</a:t>
                      </a:r>
                      <a:r>
                        <a:rPr lang="en-US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3+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ED74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Cloth</a:t>
                      </a:r>
                    </a:p>
                  </a:txBody>
                  <a:tcPr>
                    <a:solidFill>
                      <a:srgbClr val="FED74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414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</a:t>
                      </a:r>
                      <a:r>
                        <a:rPr lang="en-US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/Fe</a:t>
                      </a:r>
                      <a:r>
                        <a:rPr lang="en-US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2+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ED74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Felt</a:t>
                      </a:r>
                    </a:p>
                  </a:txBody>
                  <a:tcPr>
                    <a:solidFill>
                      <a:srgbClr val="FED74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838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[Fe(CN)</a:t>
                      </a:r>
                      <a:r>
                        <a:rPr lang="en-US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r>
                        <a:rPr lang="en-US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/[Fe(CN)</a:t>
                      </a:r>
                      <a:r>
                        <a:rPr lang="en-US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r>
                        <a:rPr lang="en-US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ED74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Paper</a:t>
                      </a:r>
                    </a:p>
                  </a:txBody>
                  <a:tcPr>
                    <a:solidFill>
                      <a:srgbClr val="FED74E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980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AQDS</a:t>
                      </a:r>
                    </a:p>
                  </a:txBody>
                  <a:tcPr>
                    <a:solidFill>
                      <a:srgbClr val="FED74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Felt</a:t>
                      </a:r>
                    </a:p>
                  </a:txBody>
                  <a:tcPr>
                    <a:solidFill>
                      <a:srgbClr val="FED74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026045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1D0928CD-5119-14C6-1CD1-1DBC14E4DF7C}"/>
              </a:ext>
            </a:extLst>
          </p:cNvPr>
          <p:cNvSpPr txBox="1"/>
          <p:nvPr/>
        </p:nvSpPr>
        <p:spPr>
          <a:xfrm>
            <a:off x="389103" y="1615103"/>
            <a:ext cx="55803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Which electrode performs best for each chemistries?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Showing the need to select the best 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electrode for each application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D7E3436-7A34-B40D-625B-1B5E1218C45F}"/>
              </a:ext>
            </a:extLst>
          </p:cNvPr>
          <p:cNvSpPr txBox="1"/>
          <p:nvPr/>
        </p:nvSpPr>
        <p:spPr>
          <a:xfrm>
            <a:off x="5767064" y="2515036"/>
            <a:ext cx="5580375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Next steps: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Cycling performance: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Full-vanadium with the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felt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electrode on both sides.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89DE41-62DC-CA58-96AF-4D30DC8040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593" y="3206455"/>
            <a:ext cx="6171631" cy="213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3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6BCCB43-1C61-3B4B-F57B-1F01A90E998D}"/>
              </a:ext>
            </a:extLst>
          </p:cNvPr>
          <p:cNvSpPr txBox="1"/>
          <p:nvPr/>
        </p:nvSpPr>
        <p:spPr>
          <a:xfrm>
            <a:off x="3874398" y="1419031"/>
            <a:ext cx="3115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Advanced designs - TPMS</a:t>
            </a:r>
            <a:endParaRPr lang="en-NL" sz="1800" b="1" dirty="0">
              <a:solidFill>
                <a:srgbClr val="C000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258F2DB-A0E4-BC55-D2A2-AAC331185922}"/>
              </a:ext>
            </a:extLst>
          </p:cNvPr>
          <p:cNvGrpSpPr/>
          <p:nvPr/>
        </p:nvGrpSpPr>
        <p:grpSpPr>
          <a:xfrm>
            <a:off x="3783092" y="1706735"/>
            <a:ext cx="3242631" cy="2587274"/>
            <a:chOff x="7577699" y="1701366"/>
            <a:chExt cx="3813843" cy="3043039"/>
          </a:xfrm>
        </p:grpSpPr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5927FB16-5040-E698-DF5F-9FF738DB95DF}"/>
                </a:ext>
              </a:extLst>
            </p:cNvPr>
            <p:cNvCxnSpPr>
              <a:cxnSpLocks/>
            </p:cNvCxnSpPr>
            <p:nvPr/>
          </p:nvCxnSpPr>
          <p:spPr>
            <a:xfrm>
              <a:off x="8532719" y="4137136"/>
              <a:ext cx="216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09B3889-8631-E9A4-92CA-5B969B0AFC44}"/>
                </a:ext>
              </a:extLst>
            </p:cNvPr>
            <p:cNvGrpSpPr/>
            <p:nvPr/>
          </p:nvGrpSpPr>
          <p:grpSpPr>
            <a:xfrm>
              <a:off x="7577699" y="1701366"/>
              <a:ext cx="3813843" cy="3043039"/>
              <a:chOff x="7577696" y="1701366"/>
              <a:chExt cx="3813846" cy="3043039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5DCA0F2B-5A27-E304-9CE5-F3E8E3EE60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28" t="9943" r="13420" b="1"/>
              <a:stretch/>
            </p:blipFill>
            <p:spPr>
              <a:xfrm>
                <a:off x="10304059" y="2023296"/>
                <a:ext cx="1087483" cy="1162785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1504F651-8638-1D73-1D2C-D0C3D41A2A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570" t="8590" r="13343"/>
              <a:stretch/>
            </p:blipFill>
            <p:spPr>
              <a:xfrm>
                <a:off x="9063031" y="3564153"/>
                <a:ext cx="1096222" cy="1180252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7698359C-00DC-4226-3B54-461CF7AA56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481" t="10643" r="17102" b="2103"/>
              <a:stretch/>
            </p:blipFill>
            <p:spPr>
              <a:xfrm>
                <a:off x="9094947" y="2038433"/>
                <a:ext cx="1019911" cy="1126589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F6CCD14C-3354-204E-F974-649D4BF708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93" t="10466" r="15379" b="921"/>
              <a:stretch/>
            </p:blipFill>
            <p:spPr>
              <a:xfrm>
                <a:off x="10313105" y="3579259"/>
                <a:ext cx="1065856" cy="1144133"/>
              </a:xfrm>
              <a:prstGeom prst="rect">
                <a:avLst/>
              </a:prstGeom>
            </p:spPr>
          </p:pic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5FA98562-39C7-CB54-8B19-03BAE920AB49}"/>
                  </a:ext>
                </a:extLst>
              </p:cNvPr>
              <p:cNvSpPr txBox="1"/>
              <p:nvPr/>
            </p:nvSpPr>
            <p:spPr>
              <a:xfrm>
                <a:off x="8969442" y="3242171"/>
                <a:ext cx="1187684" cy="361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Primitive</a:t>
                </a:r>
                <a:endParaRPr lang="en-NL" sz="1400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5965C46D-C072-CE92-F780-C6DF42F09FBA}"/>
                  </a:ext>
                </a:extLst>
              </p:cNvPr>
              <p:cNvSpPr txBox="1"/>
              <p:nvPr/>
            </p:nvSpPr>
            <p:spPr>
              <a:xfrm>
                <a:off x="9025637" y="1701366"/>
                <a:ext cx="963383" cy="361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Gyroid</a:t>
                </a:r>
                <a:endParaRPr lang="en-NL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11172FE3-9C8E-753C-27C1-2CA3BE075056}"/>
                  </a:ext>
                </a:extLst>
              </p:cNvPr>
              <p:cNvSpPr txBox="1"/>
              <p:nvPr/>
            </p:nvSpPr>
            <p:spPr>
              <a:xfrm>
                <a:off x="10249412" y="1701367"/>
                <a:ext cx="963383" cy="361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IWP</a:t>
                </a:r>
                <a:endParaRPr lang="en-NL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7FF4A90A-E10E-1FF6-FAAA-CB57DDC43C5A}"/>
                  </a:ext>
                </a:extLst>
              </p:cNvPr>
              <p:cNvSpPr txBox="1"/>
              <p:nvPr/>
            </p:nvSpPr>
            <p:spPr>
              <a:xfrm>
                <a:off x="10255869" y="3242172"/>
                <a:ext cx="1135673" cy="361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FF800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Diamond</a:t>
                </a:r>
                <a:endParaRPr lang="en-NL" sz="1400" b="1" dirty="0">
                  <a:solidFill>
                    <a:srgbClr val="FF800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A8DD46C6-2FA8-1445-ABAD-1864FBD224BE}"/>
                  </a:ext>
                </a:extLst>
              </p:cNvPr>
              <p:cNvSpPr txBox="1"/>
              <p:nvPr/>
            </p:nvSpPr>
            <p:spPr>
              <a:xfrm>
                <a:off x="8338308" y="4098479"/>
                <a:ext cx="613129" cy="298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m</a:t>
                </a:r>
                <a:r>
                  <a:rPr lang="en-US" sz="105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endParaRPr lang="en-NL" sz="105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F93BBC05-416A-4E9D-A133-229B975690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27" t="8955" r="14495"/>
              <a:stretch/>
            </p:blipFill>
            <p:spPr>
              <a:xfrm>
                <a:off x="7842380" y="2946183"/>
                <a:ext cx="1089436" cy="1177204"/>
              </a:xfrm>
              <a:prstGeom prst="rect">
                <a:avLst/>
              </a:prstGeom>
            </p:spPr>
          </p:pic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55597A79-8E7B-C395-F02E-78351CFE12DF}"/>
                  </a:ext>
                </a:extLst>
              </p:cNvPr>
              <p:cNvSpPr txBox="1"/>
              <p:nvPr/>
            </p:nvSpPr>
            <p:spPr>
              <a:xfrm>
                <a:off x="7577696" y="2397388"/>
                <a:ext cx="1494469" cy="615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Cubic</a:t>
                </a:r>
              </a:p>
              <a:p>
                <a:pPr algn="ctr"/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lattice</a:t>
                </a:r>
              </a:p>
            </p:txBody>
          </p:sp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44D42EE1-DEBD-BE9B-9EDB-6157B1A6D3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9537" y="4276143"/>
            <a:ext cx="2849814" cy="218532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CA6012-7518-B152-687D-F086D5811F1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91078"/>
            <a:ext cx="692728" cy="468000"/>
          </a:xfrm>
        </p:spPr>
        <p:txBody>
          <a:bodyPr/>
          <a:lstStyle/>
          <a:p>
            <a:fld id="{B7CEC10D-CD46-426F-915E-6C78530279CB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A008067-4416-3E56-8890-CCC412960B82}"/>
              </a:ext>
            </a:extLst>
          </p:cNvPr>
          <p:cNvCxnSpPr>
            <a:cxnSpLocks/>
          </p:cNvCxnSpPr>
          <p:nvPr/>
        </p:nvCxnSpPr>
        <p:spPr>
          <a:xfrm>
            <a:off x="1840422" y="2836453"/>
            <a:ext cx="0" cy="2880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710180C-7DA1-C4AF-4C76-D13DA0908488}"/>
              </a:ext>
            </a:extLst>
          </p:cNvPr>
          <p:cNvCxnSpPr>
            <a:cxnSpLocks/>
          </p:cNvCxnSpPr>
          <p:nvPr/>
        </p:nvCxnSpPr>
        <p:spPr>
          <a:xfrm>
            <a:off x="1840422" y="4147358"/>
            <a:ext cx="0" cy="28800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DDD4E714-563C-8311-C61C-19475F26972E}"/>
              </a:ext>
            </a:extLst>
          </p:cNvPr>
          <p:cNvSpPr txBox="1"/>
          <p:nvPr/>
        </p:nvSpPr>
        <p:spPr>
          <a:xfrm>
            <a:off x="273965" y="2711933"/>
            <a:ext cx="1731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Oxidation + Carbonization</a:t>
            </a:r>
            <a:endParaRPr lang="en-NL" sz="14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C646F8F-1A20-0AC3-7225-45FA5EED607C}"/>
              </a:ext>
            </a:extLst>
          </p:cNvPr>
          <p:cNvSpPr txBox="1"/>
          <p:nvPr/>
        </p:nvSpPr>
        <p:spPr>
          <a:xfrm>
            <a:off x="138908" y="4029343"/>
            <a:ext cx="1688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Flow cell testing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TEMPO electrolyte</a:t>
            </a:r>
            <a:endParaRPr lang="en-NL" sz="14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2D52B5-0B5A-B21E-3A8B-E7297EBE0B69}"/>
              </a:ext>
            </a:extLst>
          </p:cNvPr>
          <p:cNvSpPr/>
          <p:nvPr/>
        </p:nvSpPr>
        <p:spPr>
          <a:xfrm>
            <a:off x="0" y="1"/>
            <a:ext cx="12192000" cy="495946"/>
          </a:xfrm>
          <a:prstGeom prst="rect">
            <a:avLst/>
          </a:prstGeom>
          <a:solidFill>
            <a:srgbClr val="FED34C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6FBCD5-7A26-8EDE-4138-1FA43D9AD87E}"/>
              </a:ext>
            </a:extLst>
          </p:cNvPr>
          <p:cNvSpPr txBox="1"/>
          <p:nvPr/>
        </p:nvSpPr>
        <p:spPr>
          <a:xfrm>
            <a:off x="384308" y="622561"/>
            <a:ext cx="87254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Additive manufacturing of TPMS structures</a:t>
            </a:r>
          </a:p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electrode structures are expected to enhance the mass transport</a:t>
            </a:r>
          </a:p>
        </p:txBody>
      </p:sp>
      <p:pic>
        <p:nvPicPr>
          <p:cNvPr id="26" name="Picture 6" descr="University of Waterloo - GV Christian School">
            <a:extLst>
              <a:ext uri="{FF2B5EF4-FFF2-40B4-BE49-F238E27FC236}">
                <a16:creationId xmlns:a16="http://schemas.microsoft.com/office/drawing/2014/main" id="{903830A9-CB97-FEB1-D050-980019E45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3" b="29142"/>
          <a:stretch/>
        </p:blipFill>
        <p:spPr bwMode="auto">
          <a:xfrm>
            <a:off x="28955" y="6253435"/>
            <a:ext cx="2438463" cy="56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24B6EBB-50F2-8E49-54E0-E8B7720179DB}"/>
              </a:ext>
            </a:extLst>
          </p:cNvPr>
          <p:cNvSpPr/>
          <p:nvPr/>
        </p:nvSpPr>
        <p:spPr>
          <a:xfrm>
            <a:off x="183395" y="667631"/>
            <a:ext cx="134319" cy="676274"/>
          </a:xfrm>
          <a:prstGeom prst="rect">
            <a:avLst/>
          </a:prstGeom>
          <a:solidFill>
            <a:srgbClr val="FED3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EB0F10C-A3FD-9528-097F-8ABF0D5C706A}"/>
              </a:ext>
            </a:extLst>
          </p:cNvPr>
          <p:cNvSpPr txBox="1">
            <a:spLocks/>
          </p:cNvSpPr>
          <p:nvPr/>
        </p:nvSpPr>
        <p:spPr>
          <a:xfrm>
            <a:off x="92316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E7B6C7-0E82-4210-93F2-F706E51ED1BD}" type="slidenum">
              <a: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en-NL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584960F-6C47-0530-E604-3D65FCB881C7}"/>
              </a:ext>
            </a:extLst>
          </p:cNvPr>
          <p:cNvSpPr txBox="1">
            <a:spLocks/>
          </p:cNvSpPr>
          <p:nvPr/>
        </p:nvSpPr>
        <p:spPr>
          <a:xfrm>
            <a:off x="1380068" y="6170920"/>
            <a:ext cx="9486491" cy="6120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NL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defRPr/>
            </a:pP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algn="ctr" defTabSz="121917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Van der Heijden, M. </a:t>
            </a:r>
            <a:r>
              <a:rPr lang="en-US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et al.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Adv. Mater. Technol.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, </a:t>
            </a:r>
            <a:r>
              <a:rPr lang="en-US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8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(18), 2300611 (2023)</a:t>
            </a:r>
          </a:p>
          <a:p>
            <a:pPr algn="ctr" defTabSz="121917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Van der Heijden, M. </a:t>
            </a:r>
            <a:r>
              <a:rPr lang="en-US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et al., SSRN pre-print 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(2026) </a:t>
            </a:r>
          </a:p>
          <a:p>
            <a:pPr algn="ctr" defTabSz="1219170">
              <a:defRPr/>
            </a:pPr>
            <a:endParaRPr lang="en-GB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4BC6E5-4035-7ADB-8E33-B57BE2063C69}"/>
              </a:ext>
            </a:extLst>
          </p:cNvPr>
          <p:cNvSpPr txBox="1"/>
          <p:nvPr/>
        </p:nvSpPr>
        <p:spPr>
          <a:xfrm>
            <a:off x="7777604" y="1720614"/>
            <a:ext cx="406072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Advantages:</a:t>
            </a:r>
          </a:p>
          <a:p>
            <a:pPr algn="ctr"/>
            <a:r>
              <a:rPr lang="en-US" b="1" dirty="0">
                <a:solidFill>
                  <a:srgbClr val="00B05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Enhanced mass transfer</a:t>
            </a:r>
          </a:p>
          <a:p>
            <a:pPr algn="ctr"/>
            <a:r>
              <a:rPr lang="en-US" b="1" dirty="0">
                <a:solidFill>
                  <a:srgbClr val="00B05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Flexibility in design and material</a:t>
            </a:r>
          </a:p>
          <a:p>
            <a:pPr algn="ctr"/>
            <a:r>
              <a:rPr lang="en-US" b="1">
                <a:solidFill>
                  <a:srgbClr val="00B05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V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Pre-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post-processing methods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Disadvantages to date: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Lower electrochemical surface area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Lower performance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0832B4E-9693-AD05-5E74-E2FADD9DD1D2}"/>
              </a:ext>
            </a:extLst>
          </p:cNvPr>
          <p:cNvGrpSpPr/>
          <p:nvPr/>
        </p:nvGrpSpPr>
        <p:grpSpPr>
          <a:xfrm>
            <a:off x="7827714" y="4151325"/>
            <a:ext cx="4259905" cy="2247080"/>
            <a:chOff x="7688283" y="4253680"/>
            <a:chExt cx="4259905" cy="2247080"/>
          </a:xfrm>
        </p:grpSpPr>
        <p:pic>
          <p:nvPicPr>
            <p:cNvPr id="30" name="Picture 29" descr="A grey cube with holes&#10;&#10;Description automatically generated">
              <a:extLst>
                <a:ext uri="{FF2B5EF4-FFF2-40B4-BE49-F238E27FC236}">
                  <a16:creationId xmlns:a16="http://schemas.microsoft.com/office/drawing/2014/main" id="{BC19384C-566A-34D5-8B2C-8F01DDFFC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8283" y="4423228"/>
              <a:ext cx="2166698" cy="1678063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FED6156-C9E2-B4B6-5209-3B658087459D}"/>
                </a:ext>
              </a:extLst>
            </p:cNvPr>
            <p:cNvSpPr txBox="1"/>
            <p:nvPr/>
          </p:nvSpPr>
          <p:spPr>
            <a:xfrm>
              <a:off x="8332831" y="4253680"/>
              <a:ext cx="8467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Gyroid</a:t>
              </a:r>
              <a:endParaRPr lang="en-NL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E679FF0-A94A-550F-398F-22D688125D84}"/>
                </a:ext>
              </a:extLst>
            </p:cNvPr>
            <p:cNvGrpSpPr/>
            <p:nvPr/>
          </p:nvGrpSpPr>
          <p:grpSpPr>
            <a:xfrm>
              <a:off x="10700115" y="6223761"/>
              <a:ext cx="569387" cy="276999"/>
              <a:chOff x="3198808" y="2646794"/>
              <a:chExt cx="569387" cy="276999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B184A53-A583-3F2B-A44A-D0E48040F0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3490" y="2646794"/>
                <a:ext cx="36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11FFC31-EFC8-7E1A-9FBF-DFE8FC61954B}"/>
                  </a:ext>
                </a:extLst>
              </p:cNvPr>
              <p:cNvSpPr txBox="1"/>
              <p:nvPr/>
            </p:nvSpPr>
            <p:spPr>
              <a:xfrm>
                <a:off x="3198808" y="2646794"/>
                <a:ext cx="5693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m</a:t>
                </a:r>
                <a:r>
                  <a:rPr lang="en-US" sz="12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endParaRPr lang="en-NL" sz="1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29F16E4-170A-2048-7BF7-F58F9C993681}"/>
                </a:ext>
              </a:extLst>
            </p:cNvPr>
            <p:cNvSpPr txBox="1"/>
            <p:nvPr/>
          </p:nvSpPr>
          <p:spPr>
            <a:xfrm>
              <a:off x="10350105" y="4253680"/>
              <a:ext cx="5501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808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Felt</a:t>
              </a:r>
              <a:endParaRPr lang="en-NL" sz="1600" b="1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9" name="Picture 38" descr="A black cube with white dots&#10;&#10;Description automatically generated">
              <a:extLst>
                <a:ext uri="{FF2B5EF4-FFF2-40B4-BE49-F238E27FC236}">
                  <a16:creationId xmlns:a16="http://schemas.microsoft.com/office/drawing/2014/main" id="{0687D6AA-C8FA-D120-7302-1EC7BD374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6732" y="4494905"/>
              <a:ext cx="2581456" cy="1800000"/>
            </a:xfrm>
            <a:prstGeom prst="rect">
              <a:avLst/>
            </a:prstGeom>
          </p:spPr>
        </p:pic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2B36A91F-77EA-84FD-02BD-CD8D447B9C77}"/>
                </a:ext>
              </a:extLst>
            </p:cNvPr>
            <p:cNvGrpSpPr/>
            <p:nvPr/>
          </p:nvGrpSpPr>
          <p:grpSpPr>
            <a:xfrm>
              <a:off x="8946999" y="5815421"/>
              <a:ext cx="699230" cy="276999"/>
              <a:chOff x="3158020" y="2643882"/>
              <a:chExt cx="699230" cy="276999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1F45D47B-8D85-48AC-A1FA-D2762B2C23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68693" y="2643882"/>
                <a:ext cx="27271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6EA34510-7A46-3D48-9D6F-634335355F34}"/>
                  </a:ext>
                </a:extLst>
              </p:cNvPr>
              <p:cNvSpPr txBox="1"/>
              <p:nvPr/>
            </p:nvSpPr>
            <p:spPr>
              <a:xfrm>
                <a:off x="3158020" y="2643882"/>
                <a:ext cx="6992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500 μ</a:t>
                </a:r>
                <a:r>
                  <a:rPr lang="en-US" sz="12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endParaRPr lang="en-NL" sz="12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26" name="Picture 125">
            <a:extLst>
              <a:ext uri="{FF2B5EF4-FFF2-40B4-BE49-F238E27FC236}">
                <a16:creationId xmlns:a16="http://schemas.microsoft.com/office/drawing/2014/main" id="{845F0F40-49E3-E870-812B-F6A261793A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512" y="4537207"/>
            <a:ext cx="1922887" cy="1647510"/>
          </a:xfrm>
          <a:prstGeom prst="rect">
            <a:avLst/>
          </a:prstGeom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F95925F-62A2-F531-9C6F-23B45BF1BFBD}"/>
              </a:ext>
            </a:extLst>
          </p:cNvPr>
          <p:cNvGrpSpPr/>
          <p:nvPr/>
        </p:nvGrpSpPr>
        <p:grpSpPr>
          <a:xfrm>
            <a:off x="1126981" y="1467075"/>
            <a:ext cx="1309474" cy="1549479"/>
            <a:chOff x="-435791" y="554669"/>
            <a:chExt cx="2430476" cy="2875938"/>
          </a:xfrm>
        </p:grpSpPr>
        <p:pic>
          <p:nvPicPr>
            <p:cNvPr id="128" name="Picture 127" descr="A close-up of a green square&#10;&#10;AI-generated content may be incorrect.">
              <a:extLst>
                <a:ext uri="{FF2B5EF4-FFF2-40B4-BE49-F238E27FC236}">
                  <a16:creationId xmlns:a16="http://schemas.microsoft.com/office/drawing/2014/main" id="{FAE94590-4695-35A7-96EB-A6A017671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9908" y="571891"/>
              <a:ext cx="2327148" cy="2321373"/>
            </a:xfrm>
            <a:prstGeom prst="rect">
              <a:avLst/>
            </a:prstGeom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0714A983-BB88-3231-06FD-62C74F8A30AA}"/>
                </a:ext>
              </a:extLst>
            </p:cNvPr>
            <p:cNvGrpSpPr/>
            <p:nvPr/>
          </p:nvGrpSpPr>
          <p:grpSpPr>
            <a:xfrm>
              <a:off x="1115692" y="2960581"/>
              <a:ext cx="878993" cy="470026"/>
              <a:chOff x="2978135" y="2630368"/>
              <a:chExt cx="768147" cy="410756"/>
            </a:xfrm>
            <a:noFill/>
          </p:grpSpPr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A66C512-9514-44B7-5C2B-46C633267F00}"/>
                  </a:ext>
                </a:extLst>
              </p:cNvPr>
              <p:cNvSpPr txBox="1"/>
              <p:nvPr/>
            </p:nvSpPr>
            <p:spPr>
              <a:xfrm>
                <a:off x="2978135" y="2630368"/>
                <a:ext cx="768147" cy="410756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 c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endParaRPr kumimoji="0" lang="en-NL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039AAC4D-9EE4-68DD-56A4-567D5116A3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0877" y="2630368"/>
                <a:ext cx="497070" cy="0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1C2033FE-04D0-263A-4D95-3BC0F17915EA}"/>
                </a:ext>
              </a:extLst>
            </p:cNvPr>
            <p:cNvSpPr/>
            <p:nvPr/>
          </p:nvSpPr>
          <p:spPr>
            <a:xfrm rot="21540000">
              <a:off x="-435791" y="561562"/>
              <a:ext cx="69992" cy="2372138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98463657-AEE2-1211-4E41-E500081948AD}"/>
                </a:ext>
              </a:extLst>
            </p:cNvPr>
            <p:cNvSpPr/>
            <p:nvPr/>
          </p:nvSpPr>
          <p:spPr>
            <a:xfrm rot="21480000">
              <a:off x="1878849" y="554669"/>
              <a:ext cx="69992" cy="2372138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03B4CEDE-9A86-34F9-A6A1-B34661A0DC46}"/>
                </a:ext>
              </a:extLst>
            </p:cNvPr>
            <p:cNvSpPr/>
            <p:nvPr/>
          </p:nvSpPr>
          <p:spPr>
            <a:xfrm rot="16140000">
              <a:off x="764003" y="1694640"/>
              <a:ext cx="69992" cy="2372138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DC132B0F-9900-0D7F-7F9F-84AF9B2301E5}"/>
                </a:ext>
              </a:extLst>
            </p:cNvPr>
            <p:cNvSpPr/>
            <p:nvPr/>
          </p:nvSpPr>
          <p:spPr>
            <a:xfrm rot="16020000">
              <a:off x="1699084" y="2595432"/>
              <a:ext cx="45719" cy="500183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C1EE6DA1-059A-D9A0-F6D5-DD2106DF7DB2}"/>
              </a:ext>
            </a:extLst>
          </p:cNvPr>
          <p:cNvGrpSpPr/>
          <p:nvPr/>
        </p:nvGrpSpPr>
        <p:grpSpPr>
          <a:xfrm>
            <a:off x="1308772" y="3182662"/>
            <a:ext cx="965105" cy="865375"/>
            <a:chOff x="7837812" y="875914"/>
            <a:chExt cx="1791300" cy="1606194"/>
          </a:xfrm>
        </p:grpSpPr>
        <p:pic>
          <p:nvPicPr>
            <p:cNvPr id="147" name="Picture 146" descr="A close-up of a black and white cloth&#10;&#10;AI-generated content may be incorrect.">
              <a:extLst>
                <a:ext uri="{FF2B5EF4-FFF2-40B4-BE49-F238E27FC236}">
                  <a16:creationId xmlns:a16="http://schemas.microsoft.com/office/drawing/2014/main" id="{E1EA93FD-E945-5C8B-B6D5-B70B13001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088" y="970803"/>
              <a:ext cx="1530000" cy="1482558"/>
            </a:xfrm>
            <a:prstGeom prst="rect">
              <a:avLst/>
            </a:prstGeom>
          </p:spPr>
        </p:pic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309713D8-E7E1-C57E-164A-EC908450BC88}"/>
                </a:ext>
              </a:extLst>
            </p:cNvPr>
            <p:cNvSpPr/>
            <p:nvPr/>
          </p:nvSpPr>
          <p:spPr>
            <a:xfrm rot="15701445" flipH="1">
              <a:off x="9372873" y="978667"/>
              <a:ext cx="358992" cy="153486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E4673F9C-8034-0C44-0075-A98F2F2D6082}"/>
                </a:ext>
              </a:extLst>
            </p:cNvPr>
            <p:cNvSpPr/>
            <p:nvPr/>
          </p:nvSpPr>
          <p:spPr>
            <a:xfrm rot="16041531" flipH="1">
              <a:off x="7466843" y="1634034"/>
              <a:ext cx="895424" cy="153486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073EB711-4AB6-EC2E-D628-39E27A8A6000}"/>
                </a:ext>
              </a:extLst>
            </p:cNvPr>
            <p:cNvSpPr/>
            <p:nvPr/>
          </p:nvSpPr>
          <p:spPr>
            <a:xfrm rot="16413325" flipH="1">
              <a:off x="7772240" y="2249321"/>
              <a:ext cx="401594" cy="63979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3" name="TextBox 152">
            <a:extLst>
              <a:ext uri="{FF2B5EF4-FFF2-40B4-BE49-F238E27FC236}">
                <a16:creationId xmlns:a16="http://schemas.microsoft.com/office/drawing/2014/main" id="{FC3D3D1A-2CBC-1F6E-9AF5-2EDD93235EF1}"/>
              </a:ext>
            </a:extLst>
          </p:cNvPr>
          <p:cNvSpPr txBox="1"/>
          <p:nvPr/>
        </p:nvSpPr>
        <p:spPr>
          <a:xfrm>
            <a:off x="929332" y="73976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NL" sz="16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0341E585-71B1-3CE7-BAF1-0FAAAFAE02DA}"/>
              </a:ext>
            </a:extLst>
          </p:cNvPr>
          <p:cNvSpPr txBox="1"/>
          <p:nvPr/>
        </p:nvSpPr>
        <p:spPr>
          <a:xfrm>
            <a:off x="5867692" y="73976"/>
            <a:ext cx="2204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testing</a:t>
            </a:r>
            <a:endParaRPr lang="en-NL" sz="16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33916656-A8B0-2995-2121-4144784D0A41}"/>
              </a:ext>
            </a:extLst>
          </p:cNvPr>
          <p:cNvSpPr txBox="1"/>
          <p:nvPr/>
        </p:nvSpPr>
        <p:spPr>
          <a:xfrm>
            <a:off x="8656670" y="73976"/>
            <a:ext cx="2601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Electrode manufacturing</a:t>
            </a:r>
            <a:endParaRPr lang="en-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2ACF0812-BA84-DF2F-0202-A2F4CBFCFB85}"/>
              </a:ext>
            </a:extLst>
          </p:cNvPr>
          <p:cNvSpPr txBox="1"/>
          <p:nvPr/>
        </p:nvSpPr>
        <p:spPr>
          <a:xfrm>
            <a:off x="2895971" y="73976"/>
            <a:ext cx="2387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Electrode optimization</a:t>
            </a:r>
            <a:endParaRPr lang="en-NL" sz="16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63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Metadata/LabelInfo.xml><?xml version="1.0" encoding="utf-8"?>
<clbl:labelList xmlns:clbl="http://schemas.microsoft.com/office/2020/mipLabelMetadata">
  <clbl:label id="{a9ee03e0-b78c-4998-8bf4-79b266b85105}" enabled="1" method="Standard" siteId="{723a5a87-f39a-4a22-9247-3fc240c0139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5015</TotalTime>
  <Words>1007</Words>
  <Application>Microsoft Office PowerPoint</Application>
  <PresentationFormat>Widescreen</PresentationFormat>
  <Paragraphs>283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Aptos</vt:lpstr>
      <vt:lpstr>Aptos Display</vt:lpstr>
      <vt:lpstr>Arial</vt:lpstr>
      <vt:lpstr>Arial (body)</vt:lpstr>
      <vt:lpstr>Calibri</vt:lpstr>
      <vt:lpstr>Cambria Math</vt:lpstr>
      <vt:lpstr>Lucida Fax</vt:lpstr>
      <vt:lpstr>Times New Roman</vt:lpstr>
      <vt:lpstr>Verdana</vt:lpstr>
      <vt:lpstr>Wingdings</vt:lpstr>
      <vt:lpstr>Office Theme</vt:lpstr>
      <vt:lpstr>Rethinking Electrode Choice:  Matching Porous Microstructures to Electrolyte Properties in Redox Flow Batteries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Manufacturing of Electrochemical Devices – AMED</dc:title>
  <dc:creator>Heijden, Maxime van der</dc:creator>
  <cp:lastModifiedBy>Maxime van Der Heijden</cp:lastModifiedBy>
  <cp:revision>167</cp:revision>
  <dcterms:created xsi:type="dcterms:W3CDTF">2024-03-27T14:50:43Z</dcterms:created>
  <dcterms:modified xsi:type="dcterms:W3CDTF">2026-05-18T08:10:07Z</dcterms:modified>
</cp:coreProperties>
</file>