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95" r:id="rId2"/>
  </p:sldMasterIdLst>
  <p:notesMasterIdLst>
    <p:notesMasterId r:id="rId17"/>
  </p:notesMasterIdLst>
  <p:handoutMasterIdLst>
    <p:handoutMasterId r:id="rId18"/>
  </p:handoutMasterIdLst>
  <p:sldIdLst>
    <p:sldId id="368" r:id="rId3"/>
    <p:sldId id="257" r:id="rId4"/>
    <p:sldId id="369" r:id="rId5"/>
    <p:sldId id="370" r:id="rId6"/>
    <p:sldId id="371" r:id="rId7"/>
    <p:sldId id="372" r:id="rId8"/>
    <p:sldId id="373" r:id="rId9"/>
    <p:sldId id="374" r:id="rId10"/>
    <p:sldId id="375" r:id="rId11"/>
    <p:sldId id="376" r:id="rId12"/>
    <p:sldId id="377" r:id="rId13"/>
    <p:sldId id="379" r:id="rId14"/>
    <p:sldId id="378" r:id="rId15"/>
    <p:sldId id="35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BFB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5527D1-1C99-483B-A6DA-53F209D7B482}" v="9" dt="2026-05-21T23:50:06.565"/>
  </p1510:revLst>
</p1510:revInfo>
</file>

<file path=ppt/tableStyles.xml><?xml version="1.0" encoding="utf-8"?>
<a:tblStyleLst xmlns:a="http://schemas.openxmlformats.org/drawingml/2006/main" def="{21E4AEA4-8DFA-4A89-87EB-49C32662AFE0}">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576" autoAdjust="0"/>
    <p:restoredTop sz="94660"/>
  </p:normalViewPr>
  <p:slideViewPr>
    <p:cSldViewPr snapToGrid="0">
      <p:cViewPr varScale="1">
        <p:scale>
          <a:sx n="79" d="100"/>
          <a:sy n="79" d="100"/>
        </p:scale>
        <p:origin x="1190" y="72"/>
      </p:cViewPr>
      <p:guideLst/>
    </p:cSldViewPr>
  </p:slideViewPr>
  <p:notesTextViewPr>
    <p:cViewPr>
      <p:scale>
        <a:sx n="3" d="2"/>
        <a:sy n="3" d="2"/>
      </p:scale>
      <p:origin x="0" y="0"/>
    </p:cViewPr>
  </p:notesTextViewPr>
  <p:notesViewPr>
    <p:cSldViewPr snapToGrid="0" showGuides="1">
      <p:cViewPr varScale="1">
        <p:scale>
          <a:sx n="120" d="100"/>
          <a:sy n="120" d="100"/>
        </p:scale>
        <p:origin x="760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36" name="Group 35"/>
          <p:cNvGrpSpPr/>
          <p:nvPr/>
        </p:nvGrpSpPr>
        <p:grpSpPr>
          <a:xfrm>
            <a:off x="271675" y="8741157"/>
            <a:ext cx="798584" cy="402843"/>
            <a:chOff x="222512" y="4397202"/>
            <a:chExt cx="798584" cy="402843"/>
          </a:xfrm>
        </p:grpSpPr>
        <p:cxnSp>
          <p:nvCxnSpPr>
            <p:cNvPr id="32"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4397202"/>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33"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4481976"/>
              <a:ext cx="720000" cy="164148"/>
            </a:xfrm>
            <a:prstGeom prst="rect">
              <a:avLst/>
            </a:prstGeom>
          </p:spPr>
        </p:pic>
      </p:grpSp>
      <p:sp>
        <p:nvSpPr>
          <p:cNvPr id="37" name="Footer Placeholder 36"/>
          <p:cNvSpPr>
            <a:spLocks noGrp="1"/>
          </p:cNvSpPr>
          <p:nvPr>
            <p:ph type="ftr" sz="quarter" idx="2"/>
          </p:nvPr>
        </p:nvSpPr>
        <p:spPr>
          <a:xfrm>
            <a:off x="1070259" y="8282370"/>
            <a:ext cx="5428864" cy="458787"/>
          </a:xfrm>
          <a:prstGeom prst="rect">
            <a:avLst/>
          </a:prstGeom>
        </p:spPr>
        <p:txBody>
          <a:bodyPr vert="horz" lIns="91440" tIns="45720" rIns="91440" bIns="45720" rtlCol="0" anchor="b"/>
          <a:lstStyle>
            <a:lvl1pPr algn="l">
              <a:defRPr sz="1200"/>
            </a:lvl1pPr>
          </a:lstStyle>
          <a:p>
            <a:pPr>
              <a:defRPr/>
            </a:pPr>
            <a:r>
              <a:rPr lang="en-GB" sz="800">
                <a:solidFill>
                  <a:schemeClr val="tx1">
                    <a:lumMod val="50000"/>
                    <a:lumOff val="50000"/>
                  </a:schemeClr>
                </a:solidFill>
                <a:ea typeface="Times New Roman" pitchFamily="18" charset="0"/>
                <a:cs typeface="Arial" charset="0"/>
              </a:rPr>
              <a:t>Copyright © SCK CEN - </a:t>
            </a:r>
            <a:r>
              <a:rPr lang="en-US" sz="800">
                <a:solidFill>
                  <a:schemeClr val="tx1">
                    <a:lumMod val="50000"/>
                    <a:lumOff val="50000"/>
                  </a:schemeClr>
                </a:solidFill>
                <a:ea typeface="Times New Roman" pitchFamily="18" charset="0"/>
                <a:cs typeface="Arial" charset="0"/>
              </a:rPr>
              <a:t>This presentation contains data, information and formats for dedicated use only and may not be communicated, copied, reproduced, distributed or cited without the explicit written permission of SCK CEN.</a:t>
            </a:r>
            <a:endParaRPr lang="en-US" sz="800" dirty="0">
              <a:solidFill>
                <a:schemeClr val="tx1">
                  <a:lumMod val="50000"/>
                  <a:lumOff val="50000"/>
                </a:schemeClr>
              </a:solidFill>
              <a:ea typeface="Times New Roman" pitchFamily="18" charset="0"/>
              <a:cs typeface="Arial" charset="0"/>
            </a:endParaRPr>
          </a:p>
        </p:txBody>
      </p:sp>
    </p:spTree>
    <p:extLst>
      <p:ext uri="{BB962C8B-B14F-4D97-AF65-F5344CB8AC3E}">
        <p14:creationId xmlns:p14="http://schemas.microsoft.com/office/powerpoint/2010/main" val="157572824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title="AlexandriaReference"/>
          <p:cNvSpPr txBox="1"/>
          <p:nvPr/>
        </p:nvSpPr>
        <p:spPr>
          <a:xfrm>
            <a:off x="1002044" y="8723215"/>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&lt;generated automatically&gt;</a:t>
            </a:r>
            <a:endParaRPr kumimoji="0" lang="nl-BE"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6" name="TextBox 15" title="AlexandriaDistributionLimitations"/>
          <p:cNvSpPr txBox="1"/>
          <p:nvPr/>
        </p:nvSpPr>
        <p:spPr>
          <a:xfrm>
            <a:off x="4924931" y="8892424"/>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Restricted</a:t>
            </a:r>
            <a:endParaRPr kumimoji="0" lang="fr-FR"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7" name="TextBox 16" title="AlexandriaAlternativeReference"/>
          <p:cNvSpPr txBox="1"/>
          <p:nvPr/>
        </p:nvSpPr>
        <p:spPr>
          <a:xfrm>
            <a:off x="1002044" y="886692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altenative reference</a:t>
            </a:r>
            <a:endParaRPr kumimoji="0" lang="nl-BE" sz="800" b="0"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8" name="Tijdelijke aanduiding voor dianummer 5">
            <a:extLst>
              <a:ext uri="{FF2B5EF4-FFF2-40B4-BE49-F238E27FC236}">
                <a16:creationId xmlns:a16="http://schemas.microsoft.com/office/drawing/2014/main" id="{85ACB9A7-77F2-41DA-BDAD-3E1B26CA8CAF}"/>
              </a:ext>
            </a:extLst>
          </p:cNvPr>
          <p:cNvSpPr txBox="1">
            <a:spLocks/>
          </p:cNvSpPr>
          <p:nvPr/>
        </p:nvSpPr>
        <p:spPr>
          <a:xfrm>
            <a:off x="3749673" y="8784848"/>
            <a:ext cx="2743200" cy="143176"/>
          </a:xfrm>
          <a:prstGeom prst="rect">
            <a:avLst/>
          </a:prstGeom>
        </p:spPr>
        <p:txBody>
          <a:bodyPr vert="horz" lIns="0" tIns="0" rIns="0" bIns="0" rtlCol="0" anchor="t" anchorCtr="0"/>
          <a:lstStyle>
            <a:defPPr>
              <a:defRPr lang="en-US"/>
            </a:defPPr>
            <a:lvl1pPr marL="0" algn="r" defTabSz="914400" rtl="0" eaLnBrk="1" latinLnBrk="0" hangingPunct="1">
              <a:defRPr sz="1000" b="1" kern="1200">
                <a:solidFill>
                  <a:schemeClr val="tx1"/>
                </a:solidFill>
                <a:latin typeface="+mj-lt"/>
                <a:ea typeface="Segoe UI Black" panose="020B0A02040204020203" pitchFamily="34" charset="0"/>
                <a:cs typeface="Segoe UI Semibold" panose="020B07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814E660-BF25-4843-B2A0-93C6E2B6253B}" type="slidenum">
              <a:rPr lang="en-BE" sz="900" smtClean="0">
                <a:solidFill>
                  <a:schemeClr val="tx1">
                    <a:lumMod val="50000"/>
                    <a:lumOff val="50000"/>
                  </a:schemeClr>
                </a:solidFill>
              </a:rPr>
              <a:pPr/>
              <a:t>‹N°›</a:t>
            </a:fld>
            <a:endParaRPr lang="en-BE" sz="900" dirty="0">
              <a:solidFill>
                <a:schemeClr val="tx1">
                  <a:lumMod val="50000"/>
                  <a:lumOff val="50000"/>
                </a:schemeClr>
              </a:solidFill>
            </a:endParaRPr>
          </a:p>
        </p:txBody>
      </p:sp>
      <p:cxnSp>
        <p:nvCxnSpPr>
          <p:cNvPr id="19" name="Rechte verbindingslijn 15">
            <a:extLst>
              <a:ext uri="{FF2B5EF4-FFF2-40B4-BE49-F238E27FC236}">
                <a16:creationId xmlns:a16="http://schemas.microsoft.com/office/drawing/2014/main" id="{37B50A3E-DDAF-4A5F-ADED-8187508C78E1}"/>
              </a:ext>
            </a:extLst>
          </p:cNvPr>
          <p:cNvCxnSpPr>
            <a:cxnSpLocks/>
          </p:cNvCxnSpPr>
          <p:nvPr/>
        </p:nvCxnSpPr>
        <p:spPr>
          <a:xfrm>
            <a:off x="6585638" y="8784848"/>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echte verbindingslijn 15">
            <a:extLst>
              <a:ext uri="{FF2B5EF4-FFF2-40B4-BE49-F238E27FC236}">
                <a16:creationId xmlns:a16="http://schemas.microsoft.com/office/drawing/2014/main" id="{37B50A3E-DDAF-4A5F-ADED-8187508C78E1}"/>
              </a:ext>
            </a:extLst>
          </p:cNvPr>
          <p:cNvCxnSpPr>
            <a:cxnSpLocks/>
          </p:cNvCxnSpPr>
          <p:nvPr/>
        </p:nvCxnSpPr>
        <p:spPr>
          <a:xfrm>
            <a:off x="1021096" y="8759345"/>
            <a:ext cx="0" cy="40284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Afbeelding 13">
            <a:extLst>
              <a:ext uri="{FF2B5EF4-FFF2-40B4-BE49-F238E27FC236}">
                <a16:creationId xmlns:a16="http://schemas.microsoft.com/office/drawing/2014/main" id="{522606A1-5983-4956-9002-1FC101450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512" y="8765797"/>
            <a:ext cx="720000" cy="164148"/>
          </a:xfrm>
          <a:prstGeom prst="rect">
            <a:avLst/>
          </a:prstGeom>
        </p:spPr>
      </p:pic>
      <p:sp>
        <p:nvSpPr>
          <p:cNvPr id="37" name="Text Box 11"/>
          <p:cNvSpPr txBox="1">
            <a:spLocks noChangeArrowheads="1"/>
          </p:cNvSpPr>
          <p:nvPr/>
        </p:nvSpPr>
        <p:spPr bwMode="auto">
          <a:xfrm>
            <a:off x="703643" y="310337"/>
            <a:ext cx="5450714" cy="338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95" tIns="45747" rIns="91495" bIns="45747">
            <a:spAutoFit/>
          </a:bodyPr>
          <a:lstStyle>
            <a:lvl1pPr>
              <a:tabLst>
                <a:tab pos="9331325" algn="r"/>
              </a:tabLst>
              <a:defRPr sz="2400">
                <a:solidFill>
                  <a:schemeClr val="tx1"/>
                </a:solidFill>
                <a:latin typeface="Times New Roman" pitchFamily="18" charset="0"/>
              </a:defRPr>
            </a:lvl1pPr>
            <a:lvl2pPr>
              <a:tabLst>
                <a:tab pos="9331325" algn="r"/>
              </a:tabLst>
              <a:defRPr sz="2400">
                <a:solidFill>
                  <a:schemeClr val="tx1"/>
                </a:solidFill>
                <a:latin typeface="Times New Roman" pitchFamily="18" charset="0"/>
              </a:defRPr>
            </a:lvl2pPr>
            <a:lvl3pPr>
              <a:tabLst>
                <a:tab pos="9331325" algn="r"/>
              </a:tabLst>
              <a:defRPr sz="2400">
                <a:solidFill>
                  <a:schemeClr val="tx1"/>
                </a:solidFill>
                <a:latin typeface="Times New Roman" pitchFamily="18" charset="0"/>
              </a:defRPr>
            </a:lvl3pPr>
            <a:lvl4pPr marL="1373188">
              <a:tabLst>
                <a:tab pos="9331325" algn="r"/>
              </a:tabLst>
              <a:defRPr sz="2400">
                <a:solidFill>
                  <a:schemeClr val="tx1"/>
                </a:solidFill>
                <a:latin typeface="Times New Roman" pitchFamily="18" charset="0"/>
              </a:defRPr>
            </a:lvl4pPr>
            <a:lvl5pPr marL="1830388">
              <a:tabLst>
                <a:tab pos="9331325" algn="r"/>
              </a:tabLst>
              <a:defRPr sz="2400">
                <a:solidFill>
                  <a:schemeClr val="tx1"/>
                </a:solidFill>
                <a:latin typeface="Times New Roman" pitchFamily="18" charset="0"/>
              </a:defRPr>
            </a:lvl5pPr>
            <a:lvl6pPr marL="2287588" eaLnBrk="0" fontAlgn="base" hangingPunct="0">
              <a:spcBef>
                <a:spcPct val="0"/>
              </a:spcBef>
              <a:spcAft>
                <a:spcPct val="0"/>
              </a:spcAft>
              <a:tabLst>
                <a:tab pos="9331325" algn="r"/>
              </a:tabLst>
              <a:defRPr sz="2400">
                <a:solidFill>
                  <a:schemeClr val="tx1"/>
                </a:solidFill>
                <a:latin typeface="Times New Roman" pitchFamily="18" charset="0"/>
              </a:defRPr>
            </a:lvl6pPr>
            <a:lvl7pPr marL="2744788" eaLnBrk="0" fontAlgn="base" hangingPunct="0">
              <a:spcBef>
                <a:spcPct val="0"/>
              </a:spcBef>
              <a:spcAft>
                <a:spcPct val="0"/>
              </a:spcAft>
              <a:tabLst>
                <a:tab pos="9331325" algn="r"/>
              </a:tabLst>
              <a:defRPr sz="2400">
                <a:solidFill>
                  <a:schemeClr val="tx1"/>
                </a:solidFill>
                <a:latin typeface="Times New Roman" pitchFamily="18" charset="0"/>
              </a:defRPr>
            </a:lvl7pPr>
            <a:lvl8pPr marL="3201988" eaLnBrk="0" fontAlgn="base" hangingPunct="0">
              <a:spcBef>
                <a:spcPct val="0"/>
              </a:spcBef>
              <a:spcAft>
                <a:spcPct val="0"/>
              </a:spcAft>
              <a:tabLst>
                <a:tab pos="9331325" algn="r"/>
              </a:tabLst>
              <a:defRPr sz="2400">
                <a:solidFill>
                  <a:schemeClr val="tx1"/>
                </a:solidFill>
                <a:latin typeface="Times New Roman" pitchFamily="18" charset="0"/>
              </a:defRPr>
            </a:lvl8pPr>
            <a:lvl9pPr marL="3659188" eaLnBrk="0" fontAlgn="base" hangingPunct="0">
              <a:spcBef>
                <a:spcPct val="0"/>
              </a:spcBef>
              <a:spcAft>
                <a:spcPct val="0"/>
              </a:spcAft>
              <a:tabLst>
                <a:tab pos="9331325" algn="r"/>
              </a:tabLst>
              <a:defRPr sz="2400">
                <a:solidFill>
                  <a:schemeClr val="tx1"/>
                </a:solidFill>
                <a:latin typeface="Times New Roman" pitchFamily="18" charset="0"/>
              </a:defRPr>
            </a:lvl9pPr>
          </a:lstStyle>
          <a:p>
            <a:pPr>
              <a:defRPr/>
            </a:pPr>
            <a:r>
              <a:rPr lang="en-GB" sz="800" dirty="0">
                <a:solidFill>
                  <a:schemeClr val="tx1">
                    <a:lumMod val="50000"/>
                    <a:lumOff val="50000"/>
                  </a:schemeClr>
                </a:solidFill>
                <a:latin typeface="+mj-lt"/>
                <a:ea typeface="Times New Roman" pitchFamily="18" charset="0"/>
                <a:cs typeface="Arial" charset="0"/>
              </a:rPr>
              <a:t>Copyright </a:t>
            </a:r>
            <a:r>
              <a:rPr lang="en-GB" sz="800">
                <a:solidFill>
                  <a:schemeClr val="tx1">
                    <a:lumMod val="50000"/>
                    <a:lumOff val="50000"/>
                  </a:schemeClr>
                </a:solidFill>
                <a:latin typeface="+mj-lt"/>
                <a:ea typeface="Times New Roman" pitchFamily="18" charset="0"/>
                <a:cs typeface="Arial" charset="0"/>
              </a:rPr>
              <a:t>© SCK CEN </a:t>
            </a:r>
            <a:r>
              <a:rPr lang="en-GB" sz="800" dirty="0">
                <a:solidFill>
                  <a:schemeClr val="tx1">
                    <a:lumMod val="50000"/>
                    <a:lumOff val="50000"/>
                  </a:schemeClr>
                </a:solidFill>
                <a:latin typeface="+mj-lt"/>
                <a:ea typeface="Times New Roman" pitchFamily="18" charset="0"/>
                <a:cs typeface="Arial" charset="0"/>
              </a:rPr>
              <a:t>- </a:t>
            </a:r>
            <a:r>
              <a:rPr lang="en-US" sz="800" dirty="0">
                <a:solidFill>
                  <a:schemeClr val="tx1">
                    <a:lumMod val="50000"/>
                    <a:lumOff val="50000"/>
                  </a:schemeClr>
                </a:solidFill>
                <a:latin typeface="+mj-lt"/>
                <a:ea typeface="Times New Roman" pitchFamily="18" charset="0"/>
                <a:cs typeface="Arial" charset="0"/>
              </a:rPr>
              <a:t>This presentation contains data, information and formats for dedicated use only and may not be communicated, copied, reproduced, distributed or cited without the explicit written permission </a:t>
            </a:r>
            <a:r>
              <a:rPr lang="en-US" sz="800">
                <a:solidFill>
                  <a:schemeClr val="tx1">
                    <a:lumMod val="50000"/>
                    <a:lumOff val="50000"/>
                  </a:schemeClr>
                </a:solidFill>
                <a:latin typeface="+mj-lt"/>
                <a:ea typeface="Times New Roman" pitchFamily="18" charset="0"/>
                <a:cs typeface="Arial" charset="0"/>
              </a:rPr>
              <a:t>of SCK CEN</a:t>
            </a:r>
            <a:r>
              <a:rPr lang="en-US" sz="800" dirty="0">
                <a:solidFill>
                  <a:schemeClr val="tx1">
                    <a:lumMod val="50000"/>
                    <a:lumOff val="50000"/>
                  </a:schemeClr>
                </a:solidFill>
                <a:latin typeface="+mj-lt"/>
                <a:ea typeface="Times New Roman" pitchFamily="18" charset="0"/>
                <a:cs typeface="Arial" charset="0"/>
              </a:rPr>
              <a:t>.</a:t>
            </a:r>
          </a:p>
        </p:txBody>
      </p:sp>
      <p:sp>
        <p:nvSpPr>
          <p:cNvPr id="41" name="Notes Placeholder 40"/>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Slide Image Placeholder 4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94389876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900" kern="1200">
        <a:solidFill>
          <a:schemeClr val="tx1"/>
        </a:solidFill>
        <a:latin typeface="+mn-lt"/>
        <a:ea typeface="+mn-ea"/>
        <a:cs typeface="+mn-cs"/>
      </a:defRPr>
    </a:lvl2pPr>
    <a:lvl3pPr marL="914400" algn="l" defTabSz="914400" rtl="0" eaLnBrk="1" latinLnBrk="0" hangingPunct="1">
      <a:defRPr sz="900" kern="1200">
        <a:solidFill>
          <a:schemeClr val="tx1"/>
        </a:solidFill>
        <a:latin typeface="+mn-lt"/>
        <a:ea typeface="+mn-ea"/>
        <a:cs typeface="+mn-cs"/>
      </a:defRPr>
    </a:lvl3pPr>
    <a:lvl4pPr marL="1371600" algn="l" defTabSz="914400" rtl="0" eaLnBrk="1" latinLnBrk="0" hangingPunct="1">
      <a:defRPr sz="900" kern="1200">
        <a:solidFill>
          <a:schemeClr val="tx1"/>
        </a:solidFill>
        <a:latin typeface="+mn-lt"/>
        <a:ea typeface="+mn-ea"/>
        <a:cs typeface="+mn-cs"/>
      </a:defRPr>
    </a:lvl4pPr>
    <a:lvl5pPr marL="1828800" algn="l" defTabSz="914400" rtl="0" eaLnBrk="1" latinLnBrk="0" hangingPunct="1">
      <a:defRPr sz="9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400" dirty="0"/>
              <a:t>Good afternoon. </a:t>
            </a:r>
          </a:p>
          <a:p>
            <a:pPr marL="171450" indent="-171450">
              <a:buFont typeface="Arial" panose="020B0604020202020204" pitchFamily="34" charset="0"/>
              <a:buChar char="•"/>
            </a:pPr>
            <a:r>
              <a:rPr lang="en-US" sz="400" dirty="0"/>
              <a:t>I am Ali Aouf, A PhD researcher at the Belgian nuclear research center and the </a:t>
            </a:r>
            <a:r>
              <a:rPr lang="en-US" sz="400" dirty="0" err="1"/>
              <a:t>UCLouvain</a:t>
            </a:r>
            <a:r>
              <a:rPr lang="en-US" sz="400" dirty="0"/>
              <a:t>, </a:t>
            </a:r>
          </a:p>
          <a:p>
            <a:pPr marL="171450" indent="-171450">
              <a:buFont typeface="Arial" panose="020B0604020202020204" pitchFamily="34" charset="0"/>
              <a:buChar char="•"/>
            </a:pPr>
            <a:r>
              <a:rPr lang="en-US" sz="400" dirty="0"/>
              <a:t>and today, I will be presenting our work on 'Diffusion-Based 3D Simulation of Clay Microstructures.’ </a:t>
            </a:r>
          </a:p>
          <a:p>
            <a:pPr marL="171450" indent="-171450">
              <a:buFont typeface="Arial" panose="020B0604020202020204" pitchFamily="34" charset="0"/>
              <a:buChar char="•"/>
            </a:pPr>
            <a:r>
              <a:rPr lang="en-US" sz="400" dirty="0"/>
              <a:t>Our research focuses on using generative machine learning techniques to synthesize realistic 3D images of clay microstructures and predict their effective properties. </a:t>
            </a:r>
          </a:p>
          <a:p>
            <a:pPr marL="171450" indent="-171450">
              <a:buFont typeface="Arial" panose="020B0604020202020204" pitchFamily="34" charset="0"/>
              <a:buChar char="•"/>
            </a:pPr>
            <a:r>
              <a:rPr lang="en-US" sz="400" dirty="0"/>
              <a:t>This has significant implications for the study of geological disposal of radioactive waste. </a:t>
            </a:r>
          </a:p>
          <a:p>
            <a:pPr marL="171450" indent="-171450">
              <a:buFont typeface="Arial" panose="020B0604020202020204" pitchFamily="34" charset="0"/>
              <a:buChar char="•"/>
            </a:pPr>
            <a:r>
              <a:rPr lang="en-US" sz="400" dirty="0"/>
              <a:t>Let's dive into the details.</a:t>
            </a:r>
          </a:p>
        </p:txBody>
      </p:sp>
    </p:spTree>
    <p:extLst>
      <p:ext uri="{BB962C8B-B14F-4D97-AF65-F5344CB8AC3E}">
        <p14:creationId xmlns:p14="http://schemas.microsoft.com/office/powerpoint/2010/main" val="3079013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C27F5-4A82-AFB5-28C4-5B720EDF6D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60FE9-E28B-F9A1-3196-B69441100770}"/>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EDE6ECA-9A80-46D7-C7A9-C74D48E50011}"/>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D6CCC99-C816-6CBE-1ED4-3DC785ED5340}"/>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10</a:t>
            </a:fld>
            <a:endParaRPr lang="en-US"/>
          </a:p>
        </p:txBody>
      </p:sp>
    </p:spTree>
    <p:extLst>
      <p:ext uri="{BB962C8B-B14F-4D97-AF65-F5344CB8AC3E}">
        <p14:creationId xmlns:p14="http://schemas.microsoft.com/office/powerpoint/2010/main" val="130854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C049F-FA89-09BF-7EAE-A23924C6BA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842F6F-2399-E657-B38D-9324BC1F01A9}"/>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9CF16414-5877-CDCD-2B2B-C3F065863B6F}"/>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58D64C5-AD71-F34B-5F4D-72E8B00D45EF}"/>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11</a:t>
            </a:fld>
            <a:endParaRPr lang="en-US"/>
          </a:p>
        </p:txBody>
      </p:sp>
    </p:spTree>
    <p:extLst>
      <p:ext uri="{BB962C8B-B14F-4D97-AF65-F5344CB8AC3E}">
        <p14:creationId xmlns:p14="http://schemas.microsoft.com/office/powerpoint/2010/main" val="776417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62AB-19D9-7157-B3BD-372CCD557E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125CE-367E-5EB5-2665-65190A543FFA}"/>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C3CF9ED0-043D-838D-7DCE-84774881C319}"/>
              </a:ext>
            </a:extLst>
          </p:cNvPr>
          <p:cNvSpPr>
            <a:spLocks noGrp="1"/>
          </p:cNvSpPr>
          <p:nvPr>
            <p:ph type="body" idx="1"/>
          </p:nvPr>
        </p:nvSpPr>
        <p:spPr>
          <a:xfrm>
            <a:off x="685800" y="4400549"/>
            <a:ext cx="5486400" cy="3600451"/>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39B09F2-2887-4A86-DDDD-0AFBD162F596}"/>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12</a:t>
            </a:fld>
            <a:endParaRPr lang="en-US"/>
          </a:p>
        </p:txBody>
      </p:sp>
    </p:spTree>
    <p:extLst>
      <p:ext uri="{BB962C8B-B14F-4D97-AF65-F5344CB8AC3E}">
        <p14:creationId xmlns:p14="http://schemas.microsoft.com/office/powerpoint/2010/main" val="566136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59F0D-C75A-D3F2-C3E6-5D2068831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BA2B9-5D36-0838-9BB1-F20DBB9B1E2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5E0EFA2D-0425-7AE8-5BE4-8A8EA519B86F}"/>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AEDC6DA-2214-1601-CA41-A9537C1A6BA1}"/>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13</a:t>
            </a:fld>
            <a:endParaRPr lang="en-US"/>
          </a:p>
        </p:txBody>
      </p:sp>
    </p:spTree>
    <p:extLst>
      <p:ext uri="{BB962C8B-B14F-4D97-AF65-F5344CB8AC3E}">
        <p14:creationId xmlns:p14="http://schemas.microsoft.com/office/powerpoint/2010/main" val="1324423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attention. If you have any questions, please feel free to ask. You can also reach out to us via email if you would like to discuss our work further.</a:t>
            </a:r>
          </a:p>
        </p:txBody>
      </p:sp>
    </p:spTree>
    <p:extLst>
      <p:ext uri="{BB962C8B-B14F-4D97-AF65-F5344CB8AC3E}">
        <p14:creationId xmlns:p14="http://schemas.microsoft.com/office/powerpoint/2010/main" val="1615255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0A450-BE88-5172-DB02-8BE6C297D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4A5C44-EB2F-0A0B-267A-4516D7FA4CD0}"/>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4E4CA8A-D86D-B102-4EAE-194C7105C440}"/>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AEEDF9-D71E-6A58-307F-88901A151EE6}"/>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3</a:t>
            </a:fld>
            <a:endParaRPr lang="en-US"/>
          </a:p>
        </p:txBody>
      </p:sp>
    </p:spTree>
    <p:extLst>
      <p:ext uri="{BB962C8B-B14F-4D97-AF65-F5344CB8AC3E}">
        <p14:creationId xmlns:p14="http://schemas.microsoft.com/office/powerpoint/2010/main" val="3039309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F1516-C7F6-0F5E-CD9D-E1364B34C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D05D64-D76F-5DC5-C45E-39E0378EB73C}"/>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FACF94E-E806-319E-154C-5DCAA7F8DFE7}"/>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A1272-18FA-330D-69CD-FEB2073F4A9B}"/>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4</a:t>
            </a:fld>
            <a:endParaRPr lang="en-US"/>
          </a:p>
        </p:txBody>
      </p:sp>
    </p:spTree>
    <p:extLst>
      <p:ext uri="{BB962C8B-B14F-4D97-AF65-F5344CB8AC3E}">
        <p14:creationId xmlns:p14="http://schemas.microsoft.com/office/powerpoint/2010/main" val="26820025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3E2073-FE72-85A2-5DF1-C3775644E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E0E5C-FA53-7351-C162-D6BDBAC13FD4}"/>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F045AA6C-1B84-53C9-1742-2914EB56C620}"/>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11D2CC-6056-8F23-1838-8F0EAE2FDB76}"/>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5</a:t>
            </a:fld>
            <a:endParaRPr lang="en-US"/>
          </a:p>
        </p:txBody>
      </p:sp>
    </p:spTree>
    <p:extLst>
      <p:ext uri="{BB962C8B-B14F-4D97-AF65-F5344CB8AC3E}">
        <p14:creationId xmlns:p14="http://schemas.microsoft.com/office/powerpoint/2010/main" val="2867106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2CB20-3811-7510-1B58-64F7DE69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C4B7F-AA47-E37C-FE71-9D3CBD61D402}"/>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C870C9F8-F82F-4316-39B4-E58FB70B11C9}"/>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A94DF8D-2F42-834D-D0DA-64516D901690}"/>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6</a:t>
            </a:fld>
            <a:endParaRPr lang="en-US"/>
          </a:p>
        </p:txBody>
      </p:sp>
    </p:spTree>
    <p:extLst>
      <p:ext uri="{BB962C8B-B14F-4D97-AF65-F5344CB8AC3E}">
        <p14:creationId xmlns:p14="http://schemas.microsoft.com/office/powerpoint/2010/main" val="4152708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B7635-6010-47FB-F7B8-581F1DFB5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920D59-301F-DC6C-B2AA-E5BEA9FC4285}"/>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71A82D4C-5FEF-263F-BED8-F08B2BB4C4F8}"/>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56A0614-1262-A920-0431-1601B783C75B}"/>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8</a:t>
            </a:fld>
            <a:endParaRPr lang="en-US"/>
          </a:p>
        </p:txBody>
      </p:sp>
    </p:spTree>
    <p:extLst>
      <p:ext uri="{BB962C8B-B14F-4D97-AF65-F5344CB8AC3E}">
        <p14:creationId xmlns:p14="http://schemas.microsoft.com/office/powerpoint/2010/main" val="3814364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26DEE-D06B-8932-6E40-51934B769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4E7978-0409-0179-7B07-8A58416416A5}"/>
              </a:ext>
            </a:extLst>
          </p:cNvPr>
          <p:cNvSpPr>
            <a:spLocks noGrp="1" noRot="1" noChangeAspect="1"/>
          </p:cNvSpPr>
          <p:nvPr>
            <p:ph type="sldImg"/>
          </p:nvPr>
        </p:nvSpPr>
        <p:spPr>
          <a:xfrm>
            <a:off x="685800" y="1143000"/>
            <a:ext cx="5486400" cy="3086100"/>
          </a:xfrm>
          <a:prstGeom prst="rect">
            <a:avLst/>
          </a:prstGeom>
        </p:spPr>
      </p:sp>
      <p:sp>
        <p:nvSpPr>
          <p:cNvPr id="3" name="Notes Placeholder 2">
            <a:extLst>
              <a:ext uri="{FF2B5EF4-FFF2-40B4-BE49-F238E27FC236}">
                <a16:creationId xmlns:a16="http://schemas.microsoft.com/office/drawing/2014/main" id="{60DF6669-6E78-9A0B-C168-9C2AB41BBE36}"/>
              </a:ext>
            </a:extLst>
          </p:cNvPr>
          <p:cNvSpPr>
            <a:spLocks noGrp="1"/>
          </p:cNvSpPr>
          <p:nvPr>
            <p:ph type="body" idx="1"/>
          </p:nvPr>
        </p:nvSpPr>
        <p:spPr>
          <a:xfrm>
            <a:off x="685800" y="4400549"/>
            <a:ext cx="5486400" cy="3600451"/>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4794709-F3DF-2F28-A3EE-722B69C8CCF8}"/>
              </a:ext>
            </a:extLst>
          </p:cNvPr>
          <p:cNvSpPr>
            <a:spLocks noGrp="1"/>
          </p:cNvSpPr>
          <p:nvPr>
            <p:ph type="sldNum" sz="quarter" idx="10"/>
          </p:nvPr>
        </p:nvSpPr>
        <p:spPr>
          <a:xfrm>
            <a:off x="3886200" y="9482479"/>
            <a:ext cx="2971800" cy="458787"/>
          </a:xfrm>
          <a:prstGeom prst="rect">
            <a:avLst/>
          </a:prstGeom>
        </p:spPr>
        <p:txBody>
          <a:bodyPr/>
          <a:lstStyle/>
          <a:p>
            <a:fld id="{08D528F1-0B43-4D94-A9A2-5B899A16B97D}" type="slidenum">
              <a:rPr lang="en-US" smtClean="0"/>
              <a:t>9</a:t>
            </a:fld>
            <a:endParaRPr lang="en-US"/>
          </a:p>
        </p:txBody>
      </p:sp>
    </p:spTree>
    <p:extLst>
      <p:ext uri="{BB962C8B-B14F-4D97-AF65-F5344CB8AC3E}">
        <p14:creationId xmlns:p14="http://schemas.microsoft.com/office/powerpoint/2010/main" val="98784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Slide 1">
    <p:spTree>
      <p:nvGrpSpPr>
        <p:cNvPr id="1" name=""/>
        <p:cNvGrpSpPr/>
        <p:nvPr/>
      </p:nvGrpSpPr>
      <p:grpSpPr>
        <a:xfrm>
          <a:off x="0" y="0"/>
          <a:ext cx="0" cy="0"/>
          <a:chOff x="0" y="0"/>
          <a:chExt cx="0" cy="0"/>
        </a:xfrm>
      </p:grpSpPr>
      <p:pic>
        <p:nvPicPr>
          <p:cNvPr id="2686" name="Afbeelding 8">
            <a:extLst>
              <a:ext uri="{FF2B5EF4-FFF2-40B4-BE49-F238E27FC236}">
                <a16:creationId xmlns:a16="http://schemas.microsoft.com/office/drawing/2014/main" id="{647C93FD-69BD-4ECC-920A-2E0DC2577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60" t="46262" r="6836" b="16827"/>
          <a:stretch/>
        </p:blipFill>
        <p:spPr>
          <a:xfrm>
            <a:off x="742950" y="762000"/>
            <a:ext cx="10725150" cy="4476750"/>
          </a:xfrm>
          <a:prstGeom prst="rect">
            <a:avLst/>
          </a:prstGeom>
        </p:spPr>
      </p:pic>
      <p:sp>
        <p:nvSpPr>
          <p:cNvPr id="17"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grpSp>
        <p:nvGrpSpPr>
          <p:cNvPr id="2" name="Group 4"/>
          <p:cNvGrpSpPr>
            <a:grpSpLocks noChangeAspect="1"/>
          </p:cNvGrpSpPr>
          <p:nvPr userDrawn="1"/>
        </p:nvGrpSpPr>
        <p:grpSpPr bwMode="auto">
          <a:xfrm>
            <a:off x="762000" y="5300663"/>
            <a:ext cx="2193925" cy="793750"/>
            <a:chOff x="480" y="3339"/>
            <a:chExt cx="1382" cy="500"/>
          </a:xfrm>
        </p:grpSpPr>
        <p:sp>
          <p:nvSpPr>
            <p:cNvPr id="3" name="AutoShape 3"/>
            <p:cNvSpPr>
              <a:spLocks noChangeAspect="1" noChangeArrowheads="1" noTextEdit="1"/>
            </p:cNvSpPr>
            <p:nvPr userDrawn="1"/>
          </p:nvSpPr>
          <p:spPr bwMode="auto">
            <a:xfrm>
              <a:off x="480" y="3339"/>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18"/>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18"/>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662" y="3418"/>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p:cNvSpPr>
              <a:spLocks/>
            </p:cNvSpPr>
            <p:nvPr userDrawn="1"/>
          </p:nvSpPr>
          <p:spPr bwMode="auto">
            <a:xfrm>
              <a:off x="662" y="3418"/>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p:cNvSpPr>
              <a:spLocks/>
            </p:cNvSpPr>
            <p:nvPr userDrawn="1"/>
          </p:nvSpPr>
          <p:spPr bwMode="auto">
            <a:xfrm>
              <a:off x="956" y="3530"/>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userDrawn="1"/>
          </p:nvSpPr>
          <p:spPr bwMode="auto">
            <a:xfrm>
              <a:off x="893" y="3339"/>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userDrawn="1"/>
          </p:nvSpPr>
          <p:spPr bwMode="auto">
            <a:xfrm>
              <a:off x="1202" y="3418"/>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userDrawn="1"/>
          </p:nvSpPr>
          <p:spPr bwMode="auto">
            <a:xfrm>
              <a:off x="1202" y="3418"/>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p:cNvSpPr>
              <a:spLocks noEditPoints="1"/>
            </p:cNvSpPr>
            <p:nvPr userDrawn="1"/>
          </p:nvSpPr>
          <p:spPr bwMode="auto">
            <a:xfrm>
              <a:off x="1411" y="3418"/>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p:cNvSpPr>
              <a:spLocks/>
            </p:cNvSpPr>
            <p:nvPr userDrawn="1"/>
          </p:nvSpPr>
          <p:spPr bwMode="auto">
            <a:xfrm>
              <a:off x="1464" y="3464"/>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p:cNvSpPr>
              <a:spLocks/>
            </p:cNvSpPr>
            <p:nvPr userDrawn="1"/>
          </p:nvSpPr>
          <p:spPr bwMode="auto">
            <a:xfrm>
              <a:off x="1411" y="3418"/>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6"/>
            <p:cNvSpPr>
              <a:spLocks/>
            </p:cNvSpPr>
            <p:nvPr userDrawn="1"/>
          </p:nvSpPr>
          <p:spPr bwMode="auto">
            <a:xfrm>
              <a:off x="1665" y="3418"/>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7"/>
            <p:cNvSpPr>
              <a:spLocks/>
            </p:cNvSpPr>
            <p:nvPr userDrawn="1"/>
          </p:nvSpPr>
          <p:spPr bwMode="auto">
            <a:xfrm>
              <a:off x="1002" y="3418"/>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8"/>
            <p:cNvSpPr>
              <a:spLocks/>
            </p:cNvSpPr>
            <p:nvPr userDrawn="1"/>
          </p:nvSpPr>
          <p:spPr bwMode="auto">
            <a:xfrm>
              <a:off x="1002" y="3418"/>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9"/>
            <p:cNvSpPr>
              <a:spLocks noEditPoints="1"/>
            </p:cNvSpPr>
            <p:nvPr userDrawn="1"/>
          </p:nvSpPr>
          <p:spPr bwMode="auto">
            <a:xfrm>
              <a:off x="488" y="3752"/>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20"/>
            <p:cNvSpPr>
              <a:spLocks noEditPoints="1"/>
            </p:cNvSpPr>
            <p:nvPr userDrawn="1"/>
          </p:nvSpPr>
          <p:spPr bwMode="auto">
            <a:xfrm>
              <a:off x="538" y="3769"/>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1"/>
            <p:cNvSpPr>
              <a:spLocks/>
            </p:cNvSpPr>
            <p:nvPr userDrawn="1"/>
          </p:nvSpPr>
          <p:spPr bwMode="auto">
            <a:xfrm>
              <a:off x="594" y="3750"/>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2"/>
            <p:cNvSpPr>
              <a:spLocks noEditPoints="1"/>
            </p:cNvSpPr>
            <p:nvPr userDrawn="1"/>
          </p:nvSpPr>
          <p:spPr bwMode="auto">
            <a:xfrm>
              <a:off x="612" y="3769"/>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3"/>
            <p:cNvSpPr>
              <a:spLocks noEditPoints="1"/>
            </p:cNvSpPr>
            <p:nvPr userDrawn="1"/>
          </p:nvSpPr>
          <p:spPr bwMode="auto">
            <a:xfrm>
              <a:off x="664" y="3751"/>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4"/>
            <p:cNvSpPr>
              <a:spLocks noEditPoints="1"/>
            </p:cNvSpPr>
            <p:nvPr userDrawn="1"/>
          </p:nvSpPr>
          <p:spPr bwMode="auto">
            <a:xfrm>
              <a:off x="684" y="3769"/>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5"/>
            <p:cNvSpPr>
              <a:spLocks/>
            </p:cNvSpPr>
            <p:nvPr userDrawn="1"/>
          </p:nvSpPr>
          <p:spPr bwMode="auto">
            <a:xfrm>
              <a:off x="742" y="3769"/>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6"/>
            <p:cNvSpPr>
              <a:spLocks/>
            </p:cNvSpPr>
            <p:nvPr userDrawn="1"/>
          </p:nvSpPr>
          <p:spPr bwMode="auto">
            <a:xfrm>
              <a:off x="822" y="3752"/>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7"/>
            <p:cNvSpPr>
              <a:spLocks/>
            </p:cNvSpPr>
            <p:nvPr userDrawn="1"/>
          </p:nvSpPr>
          <p:spPr bwMode="auto">
            <a:xfrm>
              <a:off x="877" y="3770"/>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8"/>
            <p:cNvSpPr>
              <a:spLocks/>
            </p:cNvSpPr>
            <p:nvPr userDrawn="1"/>
          </p:nvSpPr>
          <p:spPr bwMode="auto">
            <a:xfrm>
              <a:off x="927" y="3769"/>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9"/>
            <p:cNvSpPr>
              <a:spLocks/>
            </p:cNvSpPr>
            <p:nvPr userDrawn="1"/>
          </p:nvSpPr>
          <p:spPr bwMode="auto">
            <a:xfrm>
              <a:off x="982" y="3750"/>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30"/>
            <p:cNvSpPr>
              <a:spLocks noEditPoints="1"/>
            </p:cNvSpPr>
            <p:nvPr userDrawn="1"/>
          </p:nvSpPr>
          <p:spPr bwMode="auto">
            <a:xfrm>
              <a:off x="1002" y="3769"/>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1"/>
            <p:cNvSpPr>
              <a:spLocks noEditPoints="1"/>
            </p:cNvSpPr>
            <p:nvPr userDrawn="1"/>
          </p:nvSpPr>
          <p:spPr bwMode="auto">
            <a:xfrm>
              <a:off x="1055" y="3769"/>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2"/>
            <p:cNvSpPr>
              <a:spLocks/>
            </p:cNvSpPr>
            <p:nvPr userDrawn="1"/>
          </p:nvSpPr>
          <p:spPr bwMode="auto">
            <a:xfrm>
              <a:off x="1112" y="3769"/>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3"/>
            <p:cNvSpPr>
              <a:spLocks noEditPoints="1"/>
            </p:cNvSpPr>
            <p:nvPr userDrawn="1"/>
          </p:nvSpPr>
          <p:spPr bwMode="auto">
            <a:xfrm>
              <a:off x="1170" y="3752"/>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4"/>
            <p:cNvSpPr>
              <a:spLocks noEditPoints="1"/>
            </p:cNvSpPr>
            <p:nvPr userDrawn="1"/>
          </p:nvSpPr>
          <p:spPr bwMode="auto">
            <a:xfrm>
              <a:off x="1212" y="3769"/>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5"/>
            <p:cNvSpPr>
              <a:spLocks/>
            </p:cNvSpPr>
            <p:nvPr userDrawn="1"/>
          </p:nvSpPr>
          <p:spPr bwMode="auto">
            <a:xfrm>
              <a:off x="1264" y="3769"/>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6"/>
            <p:cNvSpPr>
              <a:spLocks noEditPoints="1"/>
            </p:cNvSpPr>
            <p:nvPr userDrawn="1"/>
          </p:nvSpPr>
          <p:spPr bwMode="auto">
            <a:xfrm>
              <a:off x="1303" y="3769"/>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7"/>
            <p:cNvSpPr>
              <a:spLocks noEditPoints="1"/>
            </p:cNvSpPr>
            <p:nvPr userDrawn="1"/>
          </p:nvSpPr>
          <p:spPr bwMode="auto">
            <a:xfrm>
              <a:off x="1356" y="3769"/>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8"/>
            <p:cNvSpPr>
              <a:spLocks/>
            </p:cNvSpPr>
            <p:nvPr userDrawn="1"/>
          </p:nvSpPr>
          <p:spPr bwMode="auto">
            <a:xfrm>
              <a:off x="1413" y="3769"/>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9"/>
            <p:cNvSpPr>
              <a:spLocks/>
            </p:cNvSpPr>
            <p:nvPr userDrawn="1"/>
          </p:nvSpPr>
          <p:spPr bwMode="auto">
            <a:xfrm>
              <a:off x="1440" y="3769"/>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40"/>
            <p:cNvSpPr>
              <a:spLocks/>
            </p:cNvSpPr>
            <p:nvPr userDrawn="1"/>
          </p:nvSpPr>
          <p:spPr bwMode="auto">
            <a:xfrm>
              <a:off x="1495" y="3750"/>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1"/>
            <p:cNvSpPr>
              <a:spLocks/>
            </p:cNvSpPr>
            <p:nvPr userDrawn="1"/>
          </p:nvSpPr>
          <p:spPr bwMode="auto">
            <a:xfrm>
              <a:off x="1571" y="3751"/>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2"/>
            <p:cNvSpPr>
              <a:spLocks noEditPoints="1"/>
            </p:cNvSpPr>
            <p:nvPr userDrawn="1"/>
          </p:nvSpPr>
          <p:spPr bwMode="auto">
            <a:xfrm>
              <a:off x="1642" y="3769"/>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3"/>
            <p:cNvSpPr>
              <a:spLocks/>
            </p:cNvSpPr>
            <p:nvPr userDrawn="1"/>
          </p:nvSpPr>
          <p:spPr bwMode="auto">
            <a:xfrm>
              <a:off x="1698" y="3769"/>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4"/>
            <p:cNvSpPr>
              <a:spLocks/>
            </p:cNvSpPr>
            <p:nvPr userDrawn="1"/>
          </p:nvSpPr>
          <p:spPr bwMode="auto">
            <a:xfrm>
              <a:off x="1744" y="3750"/>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5"/>
            <p:cNvSpPr>
              <a:spLocks/>
            </p:cNvSpPr>
            <p:nvPr userDrawn="1"/>
          </p:nvSpPr>
          <p:spPr bwMode="auto">
            <a:xfrm>
              <a:off x="1785" y="3769"/>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6"/>
            <p:cNvSpPr>
              <a:spLocks noEditPoints="1"/>
            </p:cNvSpPr>
            <p:nvPr userDrawn="1"/>
          </p:nvSpPr>
          <p:spPr bwMode="auto">
            <a:xfrm>
              <a:off x="1812" y="3769"/>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950814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el slide 3">
    <p:spTree>
      <p:nvGrpSpPr>
        <p:cNvPr id="1" name=""/>
        <p:cNvGrpSpPr/>
        <p:nvPr/>
      </p:nvGrpSpPr>
      <p:grpSpPr>
        <a:xfrm>
          <a:off x="0" y="0"/>
          <a:ext cx="0" cy="0"/>
          <a:chOff x="0" y="0"/>
          <a:chExt cx="0" cy="0"/>
        </a:xfrm>
      </p:grpSpPr>
      <p:pic>
        <p:nvPicPr>
          <p:cNvPr id="6" name="Afbeelding 8">
            <a:extLst>
              <a:ext uri="{FF2B5EF4-FFF2-40B4-BE49-F238E27FC236}">
                <a16:creationId xmlns:a16="http://schemas.microsoft.com/office/drawing/2014/main" id="{647C93FD-69BD-4ECC-920A-2E0DC25772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721" t="28982" r="2160" b="26878"/>
          <a:stretch/>
        </p:blipFill>
        <p:spPr>
          <a:xfrm>
            <a:off x="742950" y="733425"/>
            <a:ext cx="9210675" cy="5353050"/>
          </a:xfrm>
          <a:prstGeom prst="rect">
            <a:avLst/>
          </a:prstGeom>
        </p:spPr>
      </p:pic>
      <p:sp>
        <p:nvSpPr>
          <p:cNvPr id="3" name="Rectangle 2"/>
          <p:cNvSpPr/>
          <p:nvPr userDrawn="1"/>
        </p:nvSpPr>
        <p:spPr>
          <a:xfrm>
            <a:off x="1334125" y="2241030"/>
            <a:ext cx="5074170" cy="236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33500" y="2247899"/>
            <a:ext cx="5067300" cy="2362201"/>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55454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554549"/>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1224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titel slide 4">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7002" t="23540" r="6984" b="16462"/>
          <a:stretch/>
        </p:blipFill>
        <p:spPr>
          <a:xfrm>
            <a:off x="752929" y="769258"/>
            <a:ext cx="10697028" cy="5326742"/>
          </a:xfrm>
          <a:prstGeom prst="rect">
            <a:avLst/>
          </a:prstGeom>
        </p:spPr>
      </p:pic>
      <p:sp>
        <p:nvSpPr>
          <p:cNvPr id="3" name="Rectangle 2"/>
          <p:cNvSpPr/>
          <p:nvPr userDrawn="1"/>
        </p:nvSpPr>
        <p:spPr>
          <a:xfrm>
            <a:off x="1346825" y="2241030"/>
            <a:ext cx="5074170" cy="2360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46200" y="2247899"/>
            <a:ext cx="5067300" cy="2362201"/>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388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ing slide with icons">
    <p:spTree>
      <p:nvGrpSpPr>
        <p:cNvPr id="1" name=""/>
        <p:cNvGrpSpPr/>
        <p:nvPr/>
      </p:nvGrpSpPr>
      <p:grpSpPr>
        <a:xfrm>
          <a:off x="0" y="0"/>
          <a:ext cx="0" cy="0"/>
          <a:chOff x="0" y="0"/>
          <a:chExt cx="0" cy="0"/>
        </a:xfrm>
      </p:grpSpPr>
      <p:sp>
        <p:nvSpPr>
          <p:cNvPr id="4"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766763" y="1827482"/>
            <a:ext cx="1470223"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p>
        </p:txBody>
      </p:sp>
      <p:sp>
        <p:nvSpPr>
          <p:cNvPr id="8" name="Tijdelijke aanduiding voor afbeelding 3">
            <a:extLst>
              <a:ext uri="{FF2B5EF4-FFF2-40B4-BE49-F238E27FC236}">
                <a16:creationId xmlns:a16="http://schemas.microsoft.com/office/drawing/2014/main" id="{09AA0D7A-FE33-4F8C-9C9B-2DF71EA202B7}"/>
              </a:ext>
            </a:extLst>
          </p:cNvPr>
          <p:cNvSpPr>
            <a:spLocks noGrp="1"/>
          </p:cNvSpPr>
          <p:nvPr>
            <p:ph type="pic" sz="quarter" idx="16" hasCustomPrompt="1"/>
          </p:nvPr>
        </p:nvSpPr>
        <p:spPr>
          <a:xfrm>
            <a:off x="6563784" y="1810727"/>
            <a:ext cx="1517650" cy="1471613"/>
          </a:xfrm>
          <a:prstGeom prst="rect">
            <a:avLst/>
          </a:prstGeom>
        </p:spPr>
        <p:txBody>
          <a:bodyPr>
            <a:normAutofit/>
          </a:bodyPr>
          <a:lstStyle>
            <a:lvl1pPr marL="0" indent="0" algn="ctr">
              <a:lnSpc>
                <a:spcPct val="100000"/>
              </a:lnSpc>
              <a:spcBef>
                <a:spcPts val="300"/>
              </a:spcBef>
              <a:buFontTx/>
              <a:buNone/>
              <a:defRPr sz="1100"/>
            </a:lvl1pPr>
          </a:lstStyle>
          <a:p>
            <a:r>
              <a:rPr lang="en-US"/>
              <a:t>add icon</a:t>
            </a:r>
            <a:endParaRPr lang="en-BE" dirty="0"/>
          </a:p>
        </p:txBody>
      </p:sp>
      <p:sp>
        <p:nvSpPr>
          <p:cNvPr id="10"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2305175" y="1822478"/>
            <a:ext cx="3333623"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2" name="Tijdelijke aanduiding voor tekst 9">
            <a:extLst>
              <a:ext uri="{FF2B5EF4-FFF2-40B4-BE49-F238E27FC236}">
                <a16:creationId xmlns:a16="http://schemas.microsoft.com/office/drawing/2014/main" id="{21D06019-3674-4CC0-8571-2CD83FD684EB}"/>
              </a:ext>
            </a:extLst>
          </p:cNvPr>
          <p:cNvSpPr>
            <a:spLocks noGrp="1"/>
          </p:cNvSpPr>
          <p:nvPr>
            <p:ph type="body" sz="quarter" idx="18"/>
          </p:nvPr>
        </p:nvSpPr>
        <p:spPr>
          <a:xfrm>
            <a:off x="8155264" y="1810727"/>
            <a:ext cx="3269974" cy="1471612"/>
          </a:xfrm>
          <a:prstGeom prst="rect">
            <a:avLst/>
          </a:prstGeom>
        </p:spPr>
        <p:txBody>
          <a:bodyPr lIns="0" tIns="0" rIns="0" bIns="0" anchor="ctr" anchorCtr="0">
            <a:noAutofit/>
          </a:bodyPr>
          <a:lstStyle>
            <a:lvl1pPr marL="0" indent="0" algn="l">
              <a:buFontTx/>
              <a:buNone/>
              <a:defRPr sz="28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3" name="Title 2"/>
          <p:cNvSpPr>
            <a:spLocks noGrp="1"/>
          </p:cNvSpPr>
          <p:nvPr>
            <p:ph type="title"/>
          </p:nvPr>
        </p:nvSpPr>
        <p:spPr>
          <a:xfrm>
            <a:off x="766762" y="806211"/>
            <a:ext cx="10658476" cy="884477"/>
          </a:xfrm>
        </p:spPr>
        <p:txBody>
          <a:bodyPr/>
          <a:lstStyle/>
          <a:p>
            <a:r>
              <a:rPr lang="en-US"/>
              <a:t>Click to edit Master title style</a:t>
            </a:r>
          </a:p>
        </p:txBody>
      </p:sp>
      <p:sp>
        <p:nvSpPr>
          <p:cNvPr id="14" name="Text Placeholder 5"/>
          <p:cNvSpPr>
            <a:spLocks noGrp="1"/>
          </p:cNvSpPr>
          <p:nvPr>
            <p:ph type="body" sz="quarter" idx="19"/>
          </p:nvPr>
        </p:nvSpPr>
        <p:spPr>
          <a:xfrm>
            <a:off x="766763" y="3429000"/>
            <a:ext cx="4872037" cy="262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5"/>
          <p:cNvSpPr>
            <a:spLocks noGrp="1"/>
          </p:cNvSpPr>
          <p:nvPr>
            <p:ph type="body" sz="quarter" idx="20"/>
          </p:nvPr>
        </p:nvSpPr>
        <p:spPr>
          <a:xfrm>
            <a:off x="6569814" y="3429000"/>
            <a:ext cx="4872037" cy="26289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326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guide id="3" pos="412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496"/>
            <a:ext cx="8939204" cy="525078"/>
          </a:xfrm>
          <a:prstGeom prst="rect">
            <a:avLst/>
          </a:prstGeom>
        </p:spPr>
        <p:txBody>
          <a:bodyPr lIns="0" tIns="0" rIns="0" bIns="0">
            <a:noAutofit/>
          </a:bodyPr>
          <a:lstStyle>
            <a:lvl1pPr>
              <a:defRPr sz="3600"/>
            </a:lvl1pPr>
          </a:lstStyle>
          <a:p>
            <a:endParaRPr lang="en-BE" dirty="0"/>
          </a:p>
        </p:txBody>
      </p:sp>
      <p:sp>
        <p:nvSpPr>
          <p:cNvPr id="9"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766763" y="1486463"/>
            <a:ext cx="8939204" cy="725105"/>
          </a:xfrm>
          <a:prstGeom prst="rect">
            <a:avLst/>
          </a:prstGeom>
        </p:spPr>
        <p:txBody>
          <a:bodyPr lIns="0" tIns="0" rIns="0" bIns="0" anchor="t">
            <a:normAutofit/>
          </a:bodyPr>
          <a:lstStyle>
            <a:lvl1pPr marL="0" indent="0">
              <a:spcBef>
                <a:spcPts val="0"/>
              </a:spcBef>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grpSp>
        <p:nvGrpSpPr>
          <p:cNvPr id="3" name="Group 2"/>
          <p:cNvGrpSpPr/>
          <p:nvPr userDrawn="1"/>
        </p:nvGrpSpPr>
        <p:grpSpPr>
          <a:xfrm>
            <a:off x="9408312" y="800496"/>
            <a:ext cx="2013743" cy="5287567"/>
            <a:chOff x="9408312" y="800496"/>
            <a:chExt cx="2013743" cy="5287567"/>
          </a:xfrm>
          <a:solidFill>
            <a:schemeClr val="bg1">
              <a:lumMod val="95000"/>
            </a:schemeClr>
          </a:solidFill>
        </p:grpSpPr>
        <p:sp>
          <p:nvSpPr>
            <p:cNvPr id="673" name="Oval 672"/>
            <p:cNvSpPr/>
            <p:nvPr/>
          </p:nvSpPr>
          <p:spPr>
            <a:xfrm>
              <a:off x="10003624"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p:cNvSpPr/>
            <p:nvPr/>
          </p:nvSpPr>
          <p:spPr>
            <a:xfrm>
              <a:off x="10598936"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val 675"/>
            <p:cNvSpPr/>
            <p:nvPr/>
          </p:nvSpPr>
          <p:spPr>
            <a:xfrm>
              <a:off x="10896592"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Oval 676"/>
            <p:cNvSpPr/>
            <p:nvPr/>
          </p:nvSpPr>
          <p:spPr>
            <a:xfrm>
              <a:off x="11194248" y="586025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a:off x="10301280"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a:off x="10598936"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a:off x="10896592"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a:off x="11194248" y="555863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a:off x="10003624"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userDrawn="1"/>
          </p:nvSpPr>
          <p:spPr>
            <a:xfrm>
              <a:off x="10301280"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a:off x="10896592"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a:off x="11194248" y="526399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6" name="Oval 565"/>
            <p:cNvSpPr/>
            <p:nvPr/>
          </p:nvSpPr>
          <p:spPr>
            <a:xfrm>
              <a:off x="10301280"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11194248" y="4966720"/>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9" name="Oval 528"/>
            <p:cNvSpPr/>
            <p:nvPr/>
          </p:nvSpPr>
          <p:spPr>
            <a:xfrm>
              <a:off x="10003624"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0" name="Oval 529"/>
            <p:cNvSpPr/>
            <p:nvPr/>
          </p:nvSpPr>
          <p:spPr>
            <a:xfrm>
              <a:off x="10301280"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1" name="Oval 530"/>
            <p:cNvSpPr/>
            <p:nvPr/>
          </p:nvSpPr>
          <p:spPr>
            <a:xfrm>
              <a:off x="10598936"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 name="Oval 531"/>
            <p:cNvSpPr/>
            <p:nvPr/>
          </p:nvSpPr>
          <p:spPr>
            <a:xfrm>
              <a:off x="10896592"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3" name="Oval 532"/>
            <p:cNvSpPr/>
            <p:nvPr/>
          </p:nvSpPr>
          <p:spPr>
            <a:xfrm>
              <a:off x="11194248" y="467167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2" name="Oval 491"/>
            <p:cNvSpPr/>
            <p:nvPr/>
          </p:nvSpPr>
          <p:spPr>
            <a:xfrm>
              <a:off x="970596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4" name="Oval 493"/>
            <p:cNvSpPr/>
            <p:nvPr/>
          </p:nvSpPr>
          <p:spPr>
            <a:xfrm>
              <a:off x="10301280"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5" name="Oval 494"/>
            <p:cNvSpPr/>
            <p:nvPr/>
          </p:nvSpPr>
          <p:spPr>
            <a:xfrm>
              <a:off x="10598936"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6" name="Oval 495"/>
            <p:cNvSpPr/>
            <p:nvPr/>
          </p:nvSpPr>
          <p:spPr>
            <a:xfrm>
              <a:off x="10896592"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7" name="Oval 496"/>
            <p:cNvSpPr/>
            <p:nvPr/>
          </p:nvSpPr>
          <p:spPr>
            <a:xfrm>
              <a:off x="11194248" y="437322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7" name="Oval 456"/>
            <p:cNvSpPr/>
            <p:nvPr/>
          </p:nvSpPr>
          <p:spPr>
            <a:xfrm>
              <a:off x="10003624"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8" name="Oval 457"/>
            <p:cNvSpPr/>
            <p:nvPr/>
          </p:nvSpPr>
          <p:spPr>
            <a:xfrm>
              <a:off x="10301280"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9" name="Oval 458"/>
            <p:cNvSpPr/>
            <p:nvPr/>
          </p:nvSpPr>
          <p:spPr>
            <a:xfrm>
              <a:off x="10598936"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1" name="Oval 460"/>
            <p:cNvSpPr/>
            <p:nvPr/>
          </p:nvSpPr>
          <p:spPr>
            <a:xfrm>
              <a:off x="11194248" y="407477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3" name="Oval 422"/>
            <p:cNvSpPr/>
            <p:nvPr/>
          </p:nvSpPr>
          <p:spPr>
            <a:xfrm>
              <a:off x="10598936"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4" name="Oval 423"/>
            <p:cNvSpPr/>
            <p:nvPr/>
          </p:nvSpPr>
          <p:spPr>
            <a:xfrm>
              <a:off x="10896592"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5" name="Oval 424"/>
            <p:cNvSpPr/>
            <p:nvPr/>
          </p:nvSpPr>
          <p:spPr>
            <a:xfrm>
              <a:off x="11194248" y="377564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Oval 382"/>
            <p:cNvSpPr/>
            <p:nvPr/>
          </p:nvSpPr>
          <p:spPr>
            <a:xfrm>
              <a:off x="940831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Oval 383"/>
            <p:cNvSpPr/>
            <p:nvPr/>
          </p:nvSpPr>
          <p:spPr>
            <a:xfrm>
              <a:off x="970596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Oval 384"/>
            <p:cNvSpPr/>
            <p:nvPr/>
          </p:nvSpPr>
          <p:spPr>
            <a:xfrm>
              <a:off x="10003624"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Oval 385"/>
            <p:cNvSpPr/>
            <p:nvPr/>
          </p:nvSpPr>
          <p:spPr>
            <a:xfrm>
              <a:off x="10301280"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Oval 386"/>
            <p:cNvSpPr/>
            <p:nvPr/>
          </p:nvSpPr>
          <p:spPr>
            <a:xfrm>
              <a:off x="10598936"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8" name="Oval 387"/>
            <p:cNvSpPr/>
            <p:nvPr/>
          </p:nvSpPr>
          <p:spPr>
            <a:xfrm>
              <a:off x="10896592"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Oval 388"/>
            <p:cNvSpPr/>
            <p:nvPr/>
          </p:nvSpPr>
          <p:spPr>
            <a:xfrm>
              <a:off x="11194248" y="347720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p:cNvSpPr/>
            <p:nvPr/>
          </p:nvSpPr>
          <p:spPr>
            <a:xfrm>
              <a:off x="970596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9" name="Oval 348"/>
            <p:cNvSpPr/>
            <p:nvPr/>
          </p:nvSpPr>
          <p:spPr>
            <a:xfrm>
              <a:off x="10003624"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Oval 351"/>
            <p:cNvSpPr/>
            <p:nvPr/>
          </p:nvSpPr>
          <p:spPr>
            <a:xfrm>
              <a:off x="10896592"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p:cNvSpPr/>
            <p:nvPr/>
          </p:nvSpPr>
          <p:spPr>
            <a:xfrm>
              <a:off x="11194248" y="318276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Oval 312"/>
            <p:cNvSpPr/>
            <p:nvPr/>
          </p:nvSpPr>
          <p:spPr>
            <a:xfrm>
              <a:off x="10003624"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p:cNvSpPr/>
            <p:nvPr/>
          </p:nvSpPr>
          <p:spPr>
            <a:xfrm>
              <a:off x="10301280"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314"/>
            <p:cNvSpPr/>
            <p:nvPr/>
          </p:nvSpPr>
          <p:spPr>
            <a:xfrm>
              <a:off x="10598936"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Oval 315"/>
            <p:cNvSpPr/>
            <p:nvPr/>
          </p:nvSpPr>
          <p:spPr>
            <a:xfrm>
              <a:off x="10896592"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p:cNvSpPr/>
            <p:nvPr/>
          </p:nvSpPr>
          <p:spPr>
            <a:xfrm>
              <a:off x="11194248" y="287894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Oval 278"/>
            <p:cNvSpPr/>
            <p:nvPr/>
          </p:nvSpPr>
          <p:spPr>
            <a:xfrm>
              <a:off x="10598936"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Oval 279"/>
            <p:cNvSpPr/>
            <p:nvPr/>
          </p:nvSpPr>
          <p:spPr>
            <a:xfrm>
              <a:off x="10896592" y="2581671"/>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p:cNvSpPr/>
            <p:nvPr/>
          </p:nvSpPr>
          <p:spPr>
            <a:xfrm>
              <a:off x="970596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p:cNvSpPr/>
            <p:nvPr/>
          </p:nvSpPr>
          <p:spPr>
            <a:xfrm>
              <a:off x="10301280"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p:cNvSpPr/>
            <p:nvPr/>
          </p:nvSpPr>
          <p:spPr>
            <a:xfrm>
              <a:off x="10896592"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p:cNvSpPr/>
            <p:nvPr/>
          </p:nvSpPr>
          <p:spPr>
            <a:xfrm>
              <a:off x="11194248" y="2293602"/>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a:off x="10003624"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a:off x="10598936"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a:off x="10896592"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a:off x="11194248" y="1994473"/>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a:off x="940831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a:off x="10598936"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a:off x="10896592"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a:off x="11194248" y="1696028"/>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10003624"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p:cNvSpPr/>
            <p:nvPr/>
          </p:nvSpPr>
          <p:spPr>
            <a:xfrm>
              <a:off x="10598936"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11194248" y="140158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p:cNvSpPr/>
            <p:nvPr/>
          </p:nvSpPr>
          <p:spPr>
            <a:xfrm>
              <a:off x="10301280"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p:cNvSpPr/>
            <p:nvPr/>
          </p:nvSpPr>
          <p:spPr>
            <a:xfrm>
              <a:off x="10896592"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11194248" y="1097767"/>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970596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10301280"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10598936"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11194248" y="800496"/>
              <a:ext cx="227807" cy="22780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Text Placeholder 4"/>
          <p:cNvSpPr>
            <a:spLocks noGrp="1"/>
          </p:cNvSpPr>
          <p:nvPr>
            <p:ph type="body" sz="quarter" idx="15"/>
          </p:nvPr>
        </p:nvSpPr>
        <p:spPr>
          <a:xfrm>
            <a:off x="766763" y="2293938"/>
            <a:ext cx="8939212" cy="379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8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3380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Slide">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F8EDE2AA-5EC7-4E82-852A-FE7B050223C2}"/>
              </a:ext>
            </a:extLst>
          </p:cNvPr>
          <p:cNvSpPr>
            <a:spLocks noGrp="1"/>
          </p:cNvSpPr>
          <p:nvPr>
            <p:ph type="title"/>
          </p:nvPr>
        </p:nvSpPr>
        <p:spPr>
          <a:xfrm>
            <a:off x="766762" y="800496"/>
            <a:ext cx="10658465" cy="525078"/>
          </a:xfrm>
          <a:prstGeom prst="rect">
            <a:avLst/>
          </a:prstGeom>
        </p:spPr>
        <p:txBody>
          <a:bodyPr lIns="0" tIns="0" rIns="0" bIns="0">
            <a:noAutofit/>
          </a:bodyPr>
          <a:lstStyle>
            <a:lvl1pPr>
              <a:defRPr sz="3600"/>
            </a:lvl1pPr>
          </a:lstStyle>
          <a:p>
            <a:endParaRPr lang="en-BE" dirty="0"/>
          </a:p>
        </p:txBody>
      </p:sp>
      <p:sp>
        <p:nvSpPr>
          <p:cNvPr id="8" name="Tijdelijke aanduiding voor tekst 8">
            <a:extLst>
              <a:ext uri="{FF2B5EF4-FFF2-40B4-BE49-F238E27FC236}">
                <a16:creationId xmlns:a16="http://schemas.microsoft.com/office/drawing/2014/main" id="{013F778B-D9C1-4802-970E-A23E39CC2A98}"/>
              </a:ext>
            </a:extLst>
          </p:cNvPr>
          <p:cNvSpPr>
            <a:spLocks noGrp="1"/>
          </p:cNvSpPr>
          <p:nvPr>
            <p:ph type="body" sz="quarter" idx="14"/>
          </p:nvPr>
        </p:nvSpPr>
        <p:spPr>
          <a:xfrm>
            <a:off x="766762" y="1486463"/>
            <a:ext cx="10658465" cy="725105"/>
          </a:xfrm>
          <a:prstGeom prst="rect">
            <a:avLst/>
          </a:prstGeom>
        </p:spPr>
        <p:txBody>
          <a:bodyPr lIns="0" tIns="0" rIns="0" bIns="0" anchor="t">
            <a:normAutofit/>
          </a:bodyPr>
          <a:lstStyle>
            <a:lvl1pPr marL="0" indent="0">
              <a:spcBef>
                <a:spcPts val="0"/>
              </a:spcBef>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85" name="Text Placeholder 4"/>
          <p:cNvSpPr>
            <a:spLocks noGrp="1"/>
          </p:cNvSpPr>
          <p:nvPr>
            <p:ph type="body" sz="quarter" idx="15"/>
          </p:nvPr>
        </p:nvSpPr>
        <p:spPr>
          <a:xfrm>
            <a:off x="766762" y="2293938"/>
            <a:ext cx="10658475" cy="379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8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39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2" y="800496"/>
            <a:ext cx="10658475" cy="985576"/>
          </a:xfrm>
          <a:prstGeom prst="rect">
            <a:avLst/>
          </a:prstGeom>
        </p:spPr>
        <p:txBody>
          <a:bodyPr lIns="0" tIns="0" rIns="0" bIns="0">
            <a:noAutofit/>
          </a:bodyPr>
          <a:lstStyle>
            <a:lvl1pPr>
              <a:defRPr sz="3600"/>
            </a:lvl1pPr>
          </a:lstStyle>
          <a:p>
            <a:endParaRPr lang="en-BE" dirty="0"/>
          </a:p>
        </p:txBody>
      </p:sp>
      <p:sp>
        <p:nvSpPr>
          <p:cNvPr id="81" name="Text Placeholder 4"/>
          <p:cNvSpPr>
            <a:spLocks noGrp="1"/>
          </p:cNvSpPr>
          <p:nvPr>
            <p:ph type="body" sz="quarter" idx="15"/>
          </p:nvPr>
        </p:nvSpPr>
        <p:spPr>
          <a:xfrm>
            <a:off x="766762" y="1786072"/>
            <a:ext cx="10658475" cy="4301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7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100"/>
            <a:ext cx="10658475" cy="7112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6553200" y="1638300"/>
            <a:ext cx="4872038" cy="698501"/>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766762" y="1638300"/>
            <a:ext cx="4872037" cy="4419600"/>
          </a:xfrm>
          <a:prstGeom prst="rect">
            <a:avLst/>
          </a:prstGeom>
        </p:spPr>
        <p:txBody>
          <a:bodyPr>
            <a:normAutofit/>
          </a:bodyPr>
          <a:lstStyle>
            <a:lvl1pPr marL="0" indent="0" algn="ctr">
              <a:buFontTx/>
              <a:buNone/>
              <a:defRPr sz="1800" b="0"/>
            </a:lvl1pPr>
          </a:lstStyle>
          <a:p>
            <a:endParaRPr lang="en-BE" dirty="0"/>
          </a:p>
        </p:txBody>
      </p:sp>
      <p:sp>
        <p:nvSpPr>
          <p:cNvPr id="11" name="Text Placeholder 5"/>
          <p:cNvSpPr>
            <a:spLocks noGrp="1"/>
          </p:cNvSpPr>
          <p:nvPr>
            <p:ph type="body" sz="quarter" idx="20"/>
          </p:nvPr>
        </p:nvSpPr>
        <p:spPr>
          <a:xfrm>
            <a:off x="6544414" y="2463800"/>
            <a:ext cx="4872037" cy="35941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3"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9069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Slide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3" y="800099"/>
            <a:ext cx="5329237" cy="558801"/>
          </a:xfrm>
          <a:prstGeom prst="rect">
            <a:avLst/>
          </a:prstGeom>
        </p:spPr>
        <p:txBody>
          <a:bodyPr lIns="0" tIns="0" rIns="0" bIns="0">
            <a:normAutofit/>
          </a:bodyPr>
          <a:lstStyle>
            <a:lvl1pPr>
              <a:defRPr sz="3600"/>
            </a:lvl1pPr>
          </a:lstStyle>
          <a:p>
            <a:endParaRPr lang="en-BE" dirty="0"/>
          </a:p>
        </p:txBody>
      </p:sp>
      <p:sp>
        <p:nvSpPr>
          <p:cNvPr id="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66763" y="1460501"/>
            <a:ext cx="5329237" cy="922958"/>
          </a:xfrm>
          <a:prstGeom prst="rect">
            <a:avLst/>
          </a:prstGeom>
        </p:spPr>
        <p:txBody>
          <a:bodyPr lIns="0" tIns="0" rIns="0" bIns="91440">
            <a:normAutofit/>
          </a:bodyPr>
          <a:lstStyle>
            <a:lvl1pPr marL="0" indent="0">
              <a:buFontTx/>
              <a:buNone/>
              <a:defRPr sz="2800" b="0">
                <a:solidFill>
                  <a:schemeClr val="accent1"/>
                </a:solidFill>
                <a:latin typeface="Georgia" panose="02040502050405020303" pitchFamily="18" charset="0"/>
                <a:cs typeface="Segoe UI Semibold" panose="020B0702040204020203" pitchFamily="34" charset="0"/>
              </a:defRPr>
            </a:lvl1pPr>
          </a:lstStyle>
          <a:p>
            <a:pPr lvl="0"/>
            <a:endParaRPr lang="nl-NL" dirty="0"/>
          </a:p>
        </p:txBody>
      </p:sp>
      <p:sp>
        <p:nvSpPr>
          <p:cNvPr id="8" name="Tijdelijke aanduiding voor grafiek 7">
            <a:extLst>
              <a:ext uri="{FF2B5EF4-FFF2-40B4-BE49-F238E27FC236}">
                <a16:creationId xmlns:a16="http://schemas.microsoft.com/office/drawing/2014/main" id="{785BDB02-0669-46C1-BC18-4B6915F659E2}"/>
              </a:ext>
            </a:extLst>
          </p:cNvPr>
          <p:cNvSpPr>
            <a:spLocks noGrp="1"/>
          </p:cNvSpPr>
          <p:nvPr>
            <p:ph type="chart" sz="quarter" idx="15"/>
          </p:nvPr>
        </p:nvSpPr>
        <p:spPr>
          <a:xfrm>
            <a:off x="6553200" y="800101"/>
            <a:ext cx="4872038" cy="5257800"/>
          </a:xfrm>
          <a:prstGeom prst="rect">
            <a:avLst/>
          </a:prstGeom>
        </p:spPr>
        <p:txBody>
          <a:bodyPr>
            <a:normAutofit/>
          </a:bodyPr>
          <a:lstStyle>
            <a:lvl1pPr marL="0" indent="0" algn="ctr">
              <a:buFontTx/>
              <a:buNone/>
              <a:defRPr sz="1800" b="0"/>
            </a:lvl1pPr>
          </a:lstStyle>
          <a:p>
            <a:endParaRPr lang="en-BE" dirty="0"/>
          </a:p>
        </p:txBody>
      </p:sp>
      <p:sp>
        <p:nvSpPr>
          <p:cNvPr id="5" name="Text Placeholder 4"/>
          <p:cNvSpPr>
            <a:spLocks noGrp="1"/>
          </p:cNvSpPr>
          <p:nvPr>
            <p:ph type="body" sz="quarter" idx="16"/>
          </p:nvPr>
        </p:nvSpPr>
        <p:spPr>
          <a:xfrm>
            <a:off x="766762" y="2485059"/>
            <a:ext cx="5329237" cy="35728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623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guide id="3" pos="35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Pictur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766764" y="800100"/>
            <a:ext cx="5983288" cy="838200"/>
          </a:xfrm>
          <a:prstGeom prst="rect">
            <a:avLst/>
          </a:prstGeom>
        </p:spPr>
        <p:txBody>
          <a:bodyPr lIns="0" tIns="0" rIns="0" bIns="0">
            <a:normAutofit/>
          </a:bodyPr>
          <a:lstStyle>
            <a:lvl1pPr>
              <a:defRPr sz="3600"/>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7000875" y="0"/>
            <a:ext cx="5191125" cy="6858000"/>
          </a:xfrm>
          <a:prstGeom prst="rect">
            <a:avLst/>
          </a:prstGeom>
        </p:spPr>
        <p:txBody>
          <a:bodyPr anchor="ctr" anchorCtr="0"/>
          <a:lstStyle>
            <a:lvl1pPr marL="0" indent="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766763" y="1768890"/>
            <a:ext cx="6010275" cy="847310"/>
          </a:xfrm>
          <a:prstGeom prst="rect">
            <a:avLst/>
          </a:prstGeom>
        </p:spPr>
        <p:txBody>
          <a:bodyPr lIns="0" tIns="0" rIns="0" bIns="0">
            <a:noAutofit/>
          </a:bodyPr>
          <a:lstStyle>
            <a:lvl1pPr marL="0" indent="0">
              <a:buFontTx/>
              <a:buNone/>
              <a:defRPr sz="2800">
                <a:solidFill>
                  <a:schemeClr val="accent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11" name="Text Placeholder 10"/>
          <p:cNvSpPr>
            <a:spLocks noGrp="1"/>
          </p:cNvSpPr>
          <p:nvPr>
            <p:ph type="body" sz="quarter" idx="13"/>
          </p:nvPr>
        </p:nvSpPr>
        <p:spPr>
          <a:xfrm>
            <a:off x="766763" y="2895600"/>
            <a:ext cx="6010275" cy="3581400"/>
          </a:xfrm>
        </p:spPr>
        <p:txBody>
          <a:bodyPr/>
          <a:lstStyle>
            <a:lvl1pPr marL="355600" indent="-355600">
              <a:defRPr/>
            </a:lvl1pPr>
            <a:lvl2pPr marL="622300" indent="-266700">
              <a:defRPr/>
            </a:lvl2pPr>
            <a:lvl3pPr marL="990600" indent="-266700">
              <a:defRPr/>
            </a:lvl3pPr>
            <a:lvl4pPr marL="1524000" indent="-266700">
              <a:defRPr/>
            </a:lvl4pPr>
            <a:lvl5pPr marL="1968500" indent="-3556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3399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Picture 2">
    <p:spTree>
      <p:nvGrpSpPr>
        <p:cNvPr id="1" name=""/>
        <p:cNvGrpSpPr/>
        <p:nvPr/>
      </p:nvGrpSpPr>
      <p:grpSpPr>
        <a:xfrm>
          <a:off x="0" y="0"/>
          <a:ext cx="0" cy="0"/>
          <a:chOff x="0" y="0"/>
          <a:chExt cx="0" cy="0"/>
        </a:xfrm>
      </p:grpSpPr>
      <p:sp>
        <p:nvSpPr>
          <p:cNvPr id="3" name="Rectangle 2"/>
          <p:cNvSpPr/>
          <p:nvPr userDrawn="1"/>
        </p:nvSpPr>
        <p:spPr>
          <a:xfrm>
            <a:off x="0" y="0"/>
            <a:ext cx="12191999" cy="685800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indent="-360000" algn="ctr"/>
            <a:endParaRPr lang="en-US"/>
          </a:p>
        </p:txBody>
      </p:sp>
      <p:sp>
        <p:nvSpPr>
          <p:cNvPr id="2" name="Titel 1">
            <a:extLst>
              <a:ext uri="{FF2B5EF4-FFF2-40B4-BE49-F238E27FC236}">
                <a16:creationId xmlns:a16="http://schemas.microsoft.com/office/drawing/2014/main" id="{F8EDE2AA-5EC7-4E82-852A-FE7B050223C2}"/>
              </a:ext>
            </a:extLst>
          </p:cNvPr>
          <p:cNvSpPr>
            <a:spLocks noGrp="1"/>
          </p:cNvSpPr>
          <p:nvPr>
            <p:ph type="title"/>
          </p:nvPr>
        </p:nvSpPr>
        <p:spPr>
          <a:xfrm>
            <a:off x="6092942" y="800100"/>
            <a:ext cx="5305309" cy="838200"/>
          </a:xfrm>
          <a:prstGeom prst="rect">
            <a:avLst/>
          </a:prstGeom>
        </p:spPr>
        <p:txBody>
          <a:bodyPr lIns="0" tIns="0" rIns="0" bIns="0">
            <a:normAutofit/>
          </a:bodyPr>
          <a:lstStyle>
            <a:lvl1pPr indent="-360000">
              <a:defRPr sz="3600">
                <a:solidFill>
                  <a:schemeClr val="bg1"/>
                </a:solidFill>
              </a:defRPr>
            </a:lvl1pPr>
          </a:lstStyle>
          <a:p>
            <a:endParaRPr lang="en-BE" dirty="0"/>
          </a:p>
        </p:txBody>
      </p:sp>
      <p:sp>
        <p:nvSpPr>
          <p:cNvPr id="8" name="Tijdelijke aanduiding voor afbeelding 7">
            <a:extLst>
              <a:ext uri="{FF2B5EF4-FFF2-40B4-BE49-F238E27FC236}">
                <a16:creationId xmlns:a16="http://schemas.microsoft.com/office/drawing/2014/main" id="{DA1F5B52-3085-476E-BB6D-6FEB75BDE4A8}"/>
              </a:ext>
            </a:extLst>
          </p:cNvPr>
          <p:cNvSpPr>
            <a:spLocks noGrp="1"/>
          </p:cNvSpPr>
          <p:nvPr>
            <p:ph type="pic" sz="quarter" idx="11"/>
          </p:nvPr>
        </p:nvSpPr>
        <p:spPr>
          <a:xfrm>
            <a:off x="0" y="11057"/>
            <a:ext cx="5191125" cy="6858000"/>
          </a:xfrm>
          <a:prstGeom prst="rect">
            <a:avLst/>
          </a:prstGeom>
        </p:spPr>
        <p:txBody>
          <a:bodyPr anchor="ctr" anchorCtr="0"/>
          <a:lstStyle>
            <a:lvl1pPr marL="0" indent="-360000" algn="ctr">
              <a:buFontTx/>
              <a:buNone/>
              <a:defRPr/>
            </a:lvl1pPr>
          </a:lstStyle>
          <a:p>
            <a:endParaRPr lang="en-BE" dirty="0"/>
          </a:p>
        </p:txBody>
      </p:sp>
      <p:sp>
        <p:nvSpPr>
          <p:cNvPr id="4" name="Tijdelijke aanduiding voor tekst 3">
            <a:extLst>
              <a:ext uri="{FF2B5EF4-FFF2-40B4-BE49-F238E27FC236}">
                <a16:creationId xmlns:a16="http://schemas.microsoft.com/office/drawing/2014/main" id="{3EC44366-3659-4A5F-8C4F-FE4BEEF77354}"/>
              </a:ext>
            </a:extLst>
          </p:cNvPr>
          <p:cNvSpPr>
            <a:spLocks noGrp="1"/>
          </p:cNvSpPr>
          <p:nvPr>
            <p:ph type="body" sz="quarter" idx="12"/>
          </p:nvPr>
        </p:nvSpPr>
        <p:spPr>
          <a:xfrm>
            <a:off x="6096000" y="1768890"/>
            <a:ext cx="5329238" cy="847310"/>
          </a:xfrm>
          <a:prstGeom prst="rect">
            <a:avLst/>
          </a:prstGeom>
        </p:spPr>
        <p:txBody>
          <a:bodyPr lIns="0" tIns="0" rIns="0" bIns="0">
            <a:noAutofit/>
          </a:bodyPr>
          <a:lstStyle>
            <a:lvl1pPr marL="0" indent="-360000">
              <a:buFontTx/>
              <a:buNone/>
              <a:defRPr sz="2800">
                <a:solidFill>
                  <a:schemeClr val="bg1"/>
                </a:solidFill>
                <a:latin typeface="Georgia" panose="02040502050405020303"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nl-NL" dirty="0"/>
          </a:p>
        </p:txBody>
      </p:sp>
      <p:sp>
        <p:nvSpPr>
          <p:cNvPr id="6" name="Content Placeholder 5"/>
          <p:cNvSpPr>
            <a:spLocks noGrp="1"/>
          </p:cNvSpPr>
          <p:nvPr>
            <p:ph sz="quarter" idx="14"/>
          </p:nvPr>
        </p:nvSpPr>
        <p:spPr>
          <a:xfrm>
            <a:off x="6096000" y="2857500"/>
            <a:ext cx="5329238" cy="3200400"/>
          </a:xfrm>
        </p:spPr>
        <p:txBody>
          <a:bodyPr wrap="square">
            <a:normAutofit/>
          </a:bodyPr>
          <a:lstStyle>
            <a:lvl1pPr marL="269875" indent="-273050">
              <a:buClr>
                <a:schemeClr val="bg1"/>
              </a:buClr>
              <a:defRPr sz="2400">
                <a:solidFill>
                  <a:schemeClr val="bg1"/>
                </a:solidFill>
              </a:defRPr>
            </a:lvl1pPr>
            <a:lvl2pPr marL="533400" indent="-269875">
              <a:buClr>
                <a:schemeClr val="bg1"/>
              </a:buClr>
              <a:defRPr>
                <a:solidFill>
                  <a:schemeClr val="bg1"/>
                </a:solidFill>
              </a:defRPr>
            </a:lvl2pPr>
            <a:lvl3pPr marL="901700" indent="-269875">
              <a:buClr>
                <a:schemeClr val="bg1"/>
              </a:buClr>
              <a:defRPr>
                <a:solidFill>
                  <a:schemeClr val="bg1"/>
                </a:solidFill>
              </a:defRPr>
            </a:lvl3pPr>
            <a:lvl4pPr marL="1168400" indent="-269875">
              <a:buClr>
                <a:schemeClr val="bg1"/>
              </a:buClr>
              <a:defRPr>
                <a:solidFill>
                  <a:schemeClr val="bg1"/>
                </a:solidFill>
              </a:defRPr>
            </a:lvl4pPr>
            <a:lvl5pPr marL="1524000" indent="-269875">
              <a:buClr>
                <a:schemeClr val="bg1"/>
              </a:buCl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7" name="Text Placeholder 86"/>
          <p:cNvSpPr>
            <a:spLocks noGrp="1"/>
          </p:cNvSpPr>
          <p:nvPr>
            <p:ph type="body" sz="quarter" idx="15" hasCustomPrompt="1"/>
          </p:nvPr>
        </p:nvSpPr>
        <p:spPr>
          <a:xfrm>
            <a:off x="107078" y="5338327"/>
            <a:ext cx="809863" cy="1418431"/>
          </a:xfrm>
          <a:blipFill dpi="0" rotWithShape="1">
            <a:blip r:embed="rId2">
              <a:alphaModFix amt="50000"/>
            </a:blip>
            <a:srcRect/>
            <a:stretch>
              <a:fillRect/>
            </a:stretch>
          </a:blipFill>
        </p:spPr>
        <p:txBody>
          <a:bodyPr/>
          <a:lstStyle>
            <a:lvl1pPr marL="88900" indent="0">
              <a:buNone/>
              <a:defRPr baseline="0"/>
            </a:lvl1pPr>
          </a:lstStyle>
          <a:p>
            <a:pPr lvl="0"/>
            <a:r>
              <a:rPr lang="en-US"/>
              <a:t> </a:t>
            </a:r>
          </a:p>
        </p:txBody>
      </p:sp>
      <p:sp>
        <p:nvSpPr>
          <p:cNvPr id="14"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5"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460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Slide 2">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4619" t="19781" r="9238" b="29912"/>
          <a:stretch/>
        </p:blipFill>
        <p:spPr>
          <a:xfrm>
            <a:off x="771525" y="771525"/>
            <a:ext cx="10658475" cy="4435475"/>
          </a:xfrm>
          <a:prstGeom prst="rect">
            <a:avLst/>
          </a:prstGeom>
        </p:spPr>
      </p:pic>
      <p:sp>
        <p:nvSpPr>
          <p:cNvPr id="7"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62000" y="5310188"/>
            <a:ext cx="2193925" cy="793750"/>
            <a:chOff x="480" y="3345"/>
            <a:chExt cx="1382" cy="500"/>
          </a:xfrm>
        </p:grpSpPr>
        <p:sp>
          <p:nvSpPr>
            <p:cNvPr id="3" name="AutoShape 3"/>
            <p:cNvSpPr>
              <a:spLocks noChangeAspect="1" noChangeArrowheads="1" noTextEdit="1"/>
            </p:cNvSpPr>
            <p:nvPr userDrawn="1"/>
          </p:nvSpPr>
          <p:spPr bwMode="auto">
            <a:xfrm>
              <a:off x="480"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6"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93"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11"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64"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11"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65"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8"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8"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94"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12"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64"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84"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42"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22"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7"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7"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82"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1002"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55"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12"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70"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1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64"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303"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6"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13"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40"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95"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71"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42"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8"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44"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85"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12"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601248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accent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sp>
        <p:nvSpPr>
          <p:cNvPr id="11"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grpSp>
        <p:nvGrpSpPr>
          <p:cNvPr id="2" name="Group 4"/>
          <p:cNvGrpSpPr>
            <a:grpSpLocks noChangeAspect="1"/>
          </p:cNvGrpSpPr>
          <p:nvPr userDrawn="1"/>
        </p:nvGrpSpPr>
        <p:grpSpPr bwMode="auto">
          <a:xfrm>
            <a:off x="5613400" y="1055688"/>
            <a:ext cx="965200" cy="1143000"/>
            <a:chOff x="3536" y="665"/>
            <a:chExt cx="608" cy="720"/>
          </a:xfrm>
        </p:grpSpPr>
        <p:sp>
          <p:nvSpPr>
            <p:cNvPr id="4" name="Freeform 5"/>
            <p:cNvSpPr>
              <a:spLocks/>
            </p:cNvSpPr>
            <p:nvPr userDrawn="1"/>
          </p:nvSpPr>
          <p:spPr bwMode="auto">
            <a:xfrm>
              <a:off x="3988" y="1116"/>
              <a:ext cx="43" cy="44"/>
            </a:xfrm>
            <a:custGeom>
              <a:avLst/>
              <a:gdLst>
                <a:gd name="T0" fmla="*/ 44 w 87"/>
                <a:gd name="T1" fmla="*/ 86 h 86"/>
                <a:gd name="T2" fmla="*/ 44 w 87"/>
                <a:gd name="T3" fmla="*/ 86 h 86"/>
                <a:gd name="T4" fmla="*/ 35 w 87"/>
                <a:gd name="T5" fmla="*/ 85 h 86"/>
                <a:gd name="T6" fmla="*/ 27 w 87"/>
                <a:gd name="T7" fmla="*/ 82 h 86"/>
                <a:gd name="T8" fmla="*/ 20 w 87"/>
                <a:gd name="T9" fmla="*/ 78 h 86"/>
                <a:gd name="T10" fmla="*/ 13 w 87"/>
                <a:gd name="T11" fmla="*/ 74 h 86"/>
                <a:gd name="T12" fmla="*/ 9 w 87"/>
                <a:gd name="T13" fmla="*/ 67 h 86"/>
                <a:gd name="T14" fmla="*/ 5 w 87"/>
                <a:gd name="T15" fmla="*/ 60 h 86"/>
                <a:gd name="T16" fmla="*/ 2 w 87"/>
                <a:gd name="T17" fmla="*/ 52 h 86"/>
                <a:gd name="T18" fmla="*/ 0 w 87"/>
                <a:gd name="T19" fmla="*/ 44 h 86"/>
                <a:gd name="T20" fmla="*/ 0 w 87"/>
                <a:gd name="T21" fmla="*/ 44 h 86"/>
                <a:gd name="T22" fmla="*/ 2 w 87"/>
                <a:gd name="T23" fmla="*/ 34 h 86"/>
                <a:gd name="T24" fmla="*/ 5 w 87"/>
                <a:gd name="T25" fmla="*/ 26 h 86"/>
                <a:gd name="T26" fmla="*/ 9 w 87"/>
                <a:gd name="T27" fmla="*/ 19 h 86"/>
                <a:gd name="T28" fmla="*/ 13 w 87"/>
                <a:gd name="T29" fmla="*/ 12 h 86"/>
                <a:gd name="T30" fmla="*/ 20 w 87"/>
                <a:gd name="T31" fmla="*/ 8 h 86"/>
                <a:gd name="T32" fmla="*/ 27 w 87"/>
                <a:gd name="T33" fmla="*/ 4 h 86"/>
                <a:gd name="T34" fmla="*/ 35 w 87"/>
                <a:gd name="T35" fmla="*/ 1 h 86"/>
                <a:gd name="T36" fmla="*/ 44 w 87"/>
                <a:gd name="T37" fmla="*/ 0 h 86"/>
                <a:gd name="T38" fmla="*/ 44 w 87"/>
                <a:gd name="T39" fmla="*/ 0 h 86"/>
                <a:gd name="T40" fmla="*/ 53 w 87"/>
                <a:gd name="T41" fmla="*/ 1 h 86"/>
                <a:gd name="T42" fmla="*/ 61 w 87"/>
                <a:gd name="T43" fmla="*/ 4 h 86"/>
                <a:gd name="T44" fmla="*/ 68 w 87"/>
                <a:gd name="T45" fmla="*/ 8 h 86"/>
                <a:gd name="T46" fmla="*/ 75 w 87"/>
                <a:gd name="T47" fmla="*/ 12 h 86"/>
                <a:gd name="T48" fmla="*/ 79 w 87"/>
                <a:gd name="T49" fmla="*/ 19 h 86"/>
                <a:gd name="T50" fmla="*/ 83 w 87"/>
                <a:gd name="T51" fmla="*/ 26 h 86"/>
                <a:gd name="T52" fmla="*/ 86 w 87"/>
                <a:gd name="T53" fmla="*/ 34 h 86"/>
                <a:gd name="T54" fmla="*/ 87 w 87"/>
                <a:gd name="T55" fmla="*/ 44 h 86"/>
                <a:gd name="T56" fmla="*/ 87 w 87"/>
                <a:gd name="T57" fmla="*/ 44 h 86"/>
                <a:gd name="T58" fmla="*/ 86 w 87"/>
                <a:gd name="T59" fmla="*/ 52 h 86"/>
                <a:gd name="T60" fmla="*/ 83 w 87"/>
                <a:gd name="T61" fmla="*/ 60 h 86"/>
                <a:gd name="T62" fmla="*/ 79 w 87"/>
                <a:gd name="T63" fmla="*/ 67 h 86"/>
                <a:gd name="T64" fmla="*/ 75 w 87"/>
                <a:gd name="T65" fmla="*/ 74 h 86"/>
                <a:gd name="T66" fmla="*/ 68 w 87"/>
                <a:gd name="T67" fmla="*/ 78 h 86"/>
                <a:gd name="T68" fmla="*/ 61 w 87"/>
                <a:gd name="T69" fmla="*/ 82 h 86"/>
                <a:gd name="T70" fmla="*/ 53 w 87"/>
                <a:gd name="T71" fmla="*/ 85 h 86"/>
                <a:gd name="T72" fmla="*/ 44 w 87"/>
                <a:gd name="T73" fmla="*/ 86 h 86"/>
                <a:gd name="T74" fmla="*/ 44 w 87"/>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86"/>
                  </a:moveTo>
                  <a:lnTo>
                    <a:pt x="44" y="86"/>
                  </a:lnTo>
                  <a:lnTo>
                    <a:pt x="35" y="85"/>
                  </a:lnTo>
                  <a:lnTo>
                    <a:pt x="27" y="82"/>
                  </a:lnTo>
                  <a:lnTo>
                    <a:pt x="20" y="78"/>
                  </a:lnTo>
                  <a:lnTo>
                    <a:pt x="13" y="74"/>
                  </a:lnTo>
                  <a:lnTo>
                    <a:pt x="9" y="67"/>
                  </a:lnTo>
                  <a:lnTo>
                    <a:pt x="5" y="60"/>
                  </a:lnTo>
                  <a:lnTo>
                    <a:pt x="2" y="52"/>
                  </a:lnTo>
                  <a:lnTo>
                    <a:pt x="0" y="44"/>
                  </a:lnTo>
                  <a:lnTo>
                    <a:pt x="0" y="44"/>
                  </a:lnTo>
                  <a:lnTo>
                    <a:pt x="2" y="34"/>
                  </a:lnTo>
                  <a:lnTo>
                    <a:pt x="5" y="26"/>
                  </a:lnTo>
                  <a:lnTo>
                    <a:pt x="9" y="19"/>
                  </a:lnTo>
                  <a:lnTo>
                    <a:pt x="13" y="12"/>
                  </a:lnTo>
                  <a:lnTo>
                    <a:pt x="20" y="8"/>
                  </a:lnTo>
                  <a:lnTo>
                    <a:pt x="27" y="4"/>
                  </a:lnTo>
                  <a:lnTo>
                    <a:pt x="35" y="1"/>
                  </a:lnTo>
                  <a:lnTo>
                    <a:pt x="44" y="0"/>
                  </a:lnTo>
                  <a:lnTo>
                    <a:pt x="44" y="0"/>
                  </a:lnTo>
                  <a:lnTo>
                    <a:pt x="53" y="1"/>
                  </a:lnTo>
                  <a:lnTo>
                    <a:pt x="61" y="4"/>
                  </a:lnTo>
                  <a:lnTo>
                    <a:pt x="68" y="8"/>
                  </a:lnTo>
                  <a:lnTo>
                    <a:pt x="75" y="12"/>
                  </a:lnTo>
                  <a:lnTo>
                    <a:pt x="79" y="19"/>
                  </a:lnTo>
                  <a:lnTo>
                    <a:pt x="83" y="26"/>
                  </a:lnTo>
                  <a:lnTo>
                    <a:pt x="86" y="34"/>
                  </a:lnTo>
                  <a:lnTo>
                    <a:pt x="87" y="44"/>
                  </a:lnTo>
                  <a:lnTo>
                    <a:pt x="87" y="44"/>
                  </a:lnTo>
                  <a:lnTo>
                    <a:pt x="86" y="52"/>
                  </a:lnTo>
                  <a:lnTo>
                    <a:pt x="83" y="60"/>
                  </a:lnTo>
                  <a:lnTo>
                    <a:pt x="79" y="67"/>
                  </a:lnTo>
                  <a:lnTo>
                    <a:pt x="75" y="74"/>
                  </a:lnTo>
                  <a:lnTo>
                    <a:pt x="68" y="78"/>
                  </a:lnTo>
                  <a:lnTo>
                    <a:pt x="61" y="82"/>
                  </a:lnTo>
                  <a:lnTo>
                    <a:pt x="53" y="85"/>
                  </a:lnTo>
                  <a:lnTo>
                    <a:pt x="44" y="86"/>
                  </a:lnTo>
                  <a:lnTo>
                    <a:pt x="44"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3931" y="1116"/>
              <a:ext cx="44" cy="44"/>
            </a:xfrm>
            <a:custGeom>
              <a:avLst/>
              <a:gdLst>
                <a:gd name="T0" fmla="*/ 43 w 87"/>
                <a:gd name="T1" fmla="*/ 86 h 86"/>
                <a:gd name="T2" fmla="*/ 43 w 87"/>
                <a:gd name="T3" fmla="*/ 86 h 86"/>
                <a:gd name="T4" fmla="*/ 35 w 87"/>
                <a:gd name="T5" fmla="*/ 85 h 86"/>
                <a:gd name="T6" fmla="*/ 27 w 87"/>
                <a:gd name="T7" fmla="*/ 82 h 86"/>
                <a:gd name="T8" fmla="*/ 20 w 87"/>
                <a:gd name="T9" fmla="*/ 78 h 86"/>
                <a:gd name="T10" fmla="*/ 13 w 87"/>
                <a:gd name="T11" fmla="*/ 74 h 86"/>
                <a:gd name="T12" fmla="*/ 9 w 87"/>
                <a:gd name="T13" fmla="*/ 67 h 86"/>
                <a:gd name="T14" fmla="*/ 5 w 87"/>
                <a:gd name="T15" fmla="*/ 60 h 86"/>
                <a:gd name="T16" fmla="*/ 2 w 87"/>
                <a:gd name="T17" fmla="*/ 52 h 86"/>
                <a:gd name="T18" fmla="*/ 0 w 87"/>
                <a:gd name="T19" fmla="*/ 44 h 86"/>
                <a:gd name="T20" fmla="*/ 0 w 87"/>
                <a:gd name="T21" fmla="*/ 44 h 86"/>
                <a:gd name="T22" fmla="*/ 2 w 87"/>
                <a:gd name="T23" fmla="*/ 34 h 86"/>
                <a:gd name="T24" fmla="*/ 5 w 87"/>
                <a:gd name="T25" fmla="*/ 26 h 86"/>
                <a:gd name="T26" fmla="*/ 9 w 87"/>
                <a:gd name="T27" fmla="*/ 19 h 86"/>
                <a:gd name="T28" fmla="*/ 13 w 87"/>
                <a:gd name="T29" fmla="*/ 12 h 86"/>
                <a:gd name="T30" fmla="*/ 20 w 87"/>
                <a:gd name="T31" fmla="*/ 8 h 86"/>
                <a:gd name="T32" fmla="*/ 27 w 87"/>
                <a:gd name="T33" fmla="*/ 4 h 86"/>
                <a:gd name="T34" fmla="*/ 35 w 87"/>
                <a:gd name="T35" fmla="*/ 1 h 86"/>
                <a:gd name="T36" fmla="*/ 43 w 87"/>
                <a:gd name="T37" fmla="*/ 0 h 86"/>
                <a:gd name="T38" fmla="*/ 43 w 87"/>
                <a:gd name="T39" fmla="*/ 0 h 86"/>
                <a:gd name="T40" fmla="*/ 53 w 87"/>
                <a:gd name="T41" fmla="*/ 1 h 86"/>
                <a:gd name="T42" fmla="*/ 61 w 87"/>
                <a:gd name="T43" fmla="*/ 4 h 86"/>
                <a:gd name="T44" fmla="*/ 68 w 87"/>
                <a:gd name="T45" fmla="*/ 8 h 86"/>
                <a:gd name="T46" fmla="*/ 73 w 87"/>
                <a:gd name="T47" fmla="*/ 12 h 86"/>
                <a:gd name="T48" fmla="*/ 79 w 87"/>
                <a:gd name="T49" fmla="*/ 19 h 86"/>
                <a:gd name="T50" fmla="*/ 83 w 87"/>
                <a:gd name="T51" fmla="*/ 26 h 86"/>
                <a:gd name="T52" fmla="*/ 86 w 87"/>
                <a:gd name="T53" fmla="*/ 34 h 86"/>
                <a:gd name="T54" fmla="*/ 87 w 87"/>
                <a:gd name="T55" fmla="*/ 44 h 86"/>
                <a:gd name="T56" fmla="*/ 87 w 87"/>
                <a:gd name="T57" fmla="*/ 44 h 86"/>
                <a:gd name="T58" fmla="*/ 86 w 87"/>
                <a:gd name="T59" fmla="*/ 52 h 86"/>
                <a:gd name="T60" fmla="*/ 83 w 87"/>
                <a:gd name="T61" fmla="*/ 60 h 86"/>
                <a:gd name="T62" fmla="*/ 79 w 87"/>
                <a:gd name="T63" fmla="*/ 67 h 86"/>
                <a:gd name="T64" fmla="*/ 73 w 87"/>
                <a:gd name="T65" fmla="*/ 74 h 86"/>
                <a:gd name="T66" fmla="*/ 68 w 87"/>
                <a:gd name="T67" fmla="*/ 78 h 86"/>
                <a:gd name="T68" fmla="*/ 61 w 87"/>
                <a:gd name="T69" fmla="*/ 82 h 86"/>
                <a:gd name="T70" fmla="*/ 53 w 87"/>
                <a:gd name="T71" fmla="*/ 85 h 86"/>
                <a:gd name="T72" fmla="*/ 43 w 87"/>
                <a:gd name="T73" fmla="*/ 86 h 86"/>
                <a:gd name="T74" fmla="*/ 43 w 87"/>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86"/>
                  </a:moveTo>
                  <a:lnTo>
                    <a:pt x="43" y="86"/>
                  </a:lnTo>
                  <a:lnTo>
                    <a:pt x="35" y="85"/>
                  </a:lnTo>
                  <a:lnTo>
                    <a:pt x="27" y="82"/>
                  </a:lnTo>
                  <a:lnTo>
                    <a:pt x="20" y="78"/>
                  </a:lnTo>
                  <a:lnTo>
                    <a:pt x="13" y="74"/>
                  </a:lnTo>
                  <a:lnTo>
                    <a:pt x="9" y="67"/>
                  </a:lnTo>
                  <a:lnTo>
                    <a:pt x="5" y="60"/>
                  </a:lnTo>
                  <a:lnTo>
                    <a:pt x="2" y="52"/>
                  </a:lnTo>
                  <a:lnTo>
                    <a:pt x="0" y="44"/>
                  </a:lnTo>
                  <a:lnTo>
                    <a:pt x="0" y="44"/>
                  </a:lnTo>
                  <a:lnTo>
                    <a:pt x="2" y="34"/>
                  </a:lnTo>
                  <a:lnTo>
                    <a:pt x="5" y="26"/>
                  </a:lnTo>
                  <a:lnTo>
                    <a:pt x="9" y="19"/>
                  </a:lnTo>
                  <a:lnTo>
                    <a:pt x="13" y="12"/>
                  </a:lnTo>
                  <a:lnTo>
                    <a:pt x="20" y="8"/>
                  </a:lnTo>
                  <a:lnTo>
                    <a:pt x="27" y="4"/>
                  </a:lnTo>
                  <a:lnTo>
                    <a:pt x="35" y="1"/>
                  </a:lnTo>
                  <a:lnTo>
                    <a:pt x="43" y="0"/>
                  </a:lnTo>
                  <a:lnTo>
                    <a:pt x="43" y="0"/>
                  </a:lnTo>
                  <a:lnTo>
                    <a:pt x="53" y="1"/>
                  </a:lnTo>
                  <a:lnTo>
                    <a:pt x="61" y="4"/>
                  </a:lnTo>
                  <a:lnTo>
                    <a:pt x="68" y="8"/>
                  </a:lnTo>
                  <a:lnTo>
                    <a:pt x="73" y="12"/>
                  </a:lnTo>
                  <a:lnTo>
                    <a:pt x="79" y="19"/>
                  </a:lnTo>
                  <a:lnTo>
                    <a:pt x="83" y="26"/>
                  </a:lnTo>
                  <a:lnTo>
                    <a:pt x="86" y="34"/>
                  </a:lnTo>
                  <a:lnTo>
                    <a:pt x="87" y="44"/>
                  </a:lnTo>
                  <a:lnTo>
                    <a:pt x="87" y="44"/>
                  </a:lnTo>
                  <a:lnTo>
                    <a:pt x="86" y="52"/>
                  </a:lnTo>
                  <a:lnTo>
                    <a:pt x="83" y="60"/>
                  </a:lnTo>
                  <a:lnTo>
                    <a:pt x="79" y="67"/>
                  </a:lnTo>
                  <a:lnTo>
                    <a:pt x="73" y="74"/>
                  </a:lnTo>
                  <a:lnTo>
                    <a:pt x="68" y="78"/>
                  </a:lnTo>
                  <a:lnTo>
                    <a:pt x="61" y="82"/>
                  </a:lnTo>
                  <a:lnTo>
                    <a:pt x="53"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p:cNvSpPr>
              <a:spLocks/>
            </p:cNvSpPr>
            <p:nvPr userDrawn="1"/>
          </p:nvSpPr>
          <p:spPr bwMode="auto">
            <a:xfrm>
              <a:off x="3762"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2 w 85"/>
                <a:gd name="T15" fmla="*/ 59 h 85"/>
                <a:gd name="T16" fmla="*/ 1 w 85"/>
                <a:gd name="T17" fmla="*/ 51 h 85"/>
                <a:gd name="T18" fmla="*/ 0 w 85"/>
                <a:gd name="T19" fmla="*/ 42 h 85"/>
                <a:gd name="T20" fmla="*/ 0 w 85"/>
                <a:gd name="T21" fmla="*/ 42 h 85"/>
                <a:gd name="T22" fmla="*/ 1 w 85"/>
                <a:gd name="T23" fmla="*/ 34 h 85"/>
                <a:gd name="T24" fmla="*/ 2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7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7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2" y="59"/>
                  </a:lnTo>
                  <a:lnTo>
                    <a:pt x="1" y="51"/>
                  </a:lnTo>
                  <a:lnTo>
                    <a:pt x="0" y="42"/>
                  </a:lnTo>
                  <a:lnTo>
                    <a:pt x="0" y="42"/>
                  </a:lnTo>
                  <a:lnTo>
                    <a:pt x="1" y="34"/>
                  </a:lnTo>
                  <a:lnTo>
                    <a:pt x="2" y="26"/>
                  </a:lnTo>
                  <a:lnTo>
                    <a:pt x="7" y="19"/>
                  </a:lnTo>
                  <a:lnTo>
                    <a:pt x="12" y="12"/>
                  </a:lnTo>
                  <a:lnTo>
                    <a:pt x="19" y="7"/>
                  </a:lnTo>
                  <a:lnTo>
                    <a:pt x="26" y="2"/>
                  </a:lnTo>
                  <a:lnTo>
                    <a:pt x="34" y="1"/>
                  </a:lnTo>
                  <a:lnTo>
                    <a:pt x="42" y="0"/>
                  </a:lnTo>
                  <a:lnTo>
                    <a:pt x="42" y="0"/>
                  </a:lnTo>
                  <a:lnTo>
                    <a:pt x="51" y="1"/>
                  </a:lnTo>
                  <a:lnTo>
                    <a:pt x="59" y="2"/>
                  </a:lnTo>
                  <a:lnTo>
                    <a:pt x="67" y="7"/>
                  </a:lnTo>
                  <a:lnTo>
                    <a:pt x="73" y="12"/>
                  </a:lnTo>
                  <a:lnTo>
                    <a:pt x="78" y="19"/>
                  </a:lnTo>
                  <a:lnTo>
                    <a:pt x="82" y="26"/>
                  </a:lnTo>
                  <a:lnTo>
                    <a:pt x="85" y="34"/>
                  </a:lnTo>
                  <a:lnTo>
                    <a:pt x="85" y="42"/>
                  </a:lnTo>
                  <a:lnTo>
                    <a:pt x="85" y="42"/>
                  </a:lnTo>
                  <a:lnTo>
                    <a:pt x="85" y="51"/>
                  </a:lnTo>
                  <a:lnTo>
                    <a:pt x="82" y="59"/>
                  </a:lnTo>
                  <a:lnTo>
                    <a:pt x="78" y="67"/>
                  </a:lnTo>
                  <a:lnTo>
                    <a:pt x="73" y="73"/>
                  </a:lnTo>
                  <a:lnTo>
                    <a:pt x="67"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userDrawn="1"/>
          </p:nvSpPr>
          <p:spPr bwMode="auto">
            <a:xfrm>
              <a:off x="3762"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2 w 85"/>
                <a:gd name="T15" fmla="*/ 59 h 86"/>
                <a:gd name="T16" fmla="*/ 1 w 85"/>
                <a:gd name="T17" fmla="*/ 53 h 86"/>
                <a:gd name="T18" fmla="*/ 0 w 85"/>
                <a:gd name="T19" fmla="*/ 43 h 86"/>
                <a:gd name="T20" fmla="*/ 0 w 85"/>
                <a:gd name="T21" fmla="*/ 43 h 86"/>
                <a:gd name="T22" fmla="*/ 1 w 85"/>
                <a:gd name="T23" fmla="*/ 35 h 86"/>
                <a:gd name="T24" fmla="*/ 2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7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7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2" y="59"/>
                  </a:lnTo>
                  <a:lnTo>
                    <a:pt x="1" y="53"/>
                  </a:lnTo>
                  <a:lnTo>
                    <a:pt x="0" y="43"/>
                  </a:lnTo>
                  <a:lnTo>
                    <a:pt x="0" y="43"/>
                  </a:lnTo>
                  <a:lnTo>
                    <a:pt x="1" y="35"/>
                  </a:lnTo>
                  <a:lnTo>
                    <a:pt x="2" y="27"/>
                  </a:lnTo>
                  <a:lnTo>
                    <a:pt x="7" y="20"/>
                  </a:lnTo>
                  <a:lnTo>
                    <a:pt x="12" y="13"/>
                  </a:lnTo>
                  <a:lnTo>
                    <a:pt x="19" y="7"/>
                  </a:lnTo>
                  <a:lnTo>
                    <a:pt x="26" y="5"/>
                  </a:lnTo>
                  <a:lnTo>
                    <a:pt x="34" y="2"/>
                  </a:lnTo>
                  <a:lnTo>
                    <a:pt x="42" y="0"/>
                  </a:lnTo>
                  <a:lnTo>
                    <a:pt x="42" y="0"/>
                  </a:lnTo>
                  <a:lnTo>
                    <a:pt x="51" y="2"/>
                  </a:lnTo>
                  <a:lnTo>
                    <a:pt x="59" y="5"/>
                  </a:lnTo>
                  <a:lnTo>
                    <a:pt x="67" y="7"/>
                  </a:lnTo>
                  <a:lnTo>
                    <a:pt x="73" y="13"/>
                  </a:lnTo>
                  <a:lnTo>
                    <a:pt x="78" y="20"/>
                  </a:lnTo>
                  <a:lnTo>
                    <a:pt x="82" y="27"/>
                  </a:lnTo>
                  <a:lnTo>
                    <a:pt x="85" y="35"/>
                  </a:lnTo>
                  <a:lnTo>
                    <a:pt x="85" y="43"/>
                  </a:lnTo>
                  <a:lnTo>
                    <a:pt x="85" y="43"/>
                  </a:lnTo>
                  <a:lnTo>
                    <a:pt x="85" y="53"/>
                  </a:lnTo>
                  <a:lnTo>
                    <a:pt x="82" y="59"/>
                  </a:lnTo>
                  <a:lnTo>
                    <a:pt x="78" y="68"/>
                  </a:lnTo>
                  <a:lnTo>
                    <a:pt x="73" y="73"/>
                  </a:lnTo>
                  <a:lnTo>
                    <a:pt x="67"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userDrawn="1"/>
          </p:nvSpPr>
          <p:spPr bwMode="auto">
            <a:xfrm>
              <a:off x="3762"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2 w 85"/>
                <a:gd name="T15" fmla="*/ 61 h 87"/>
                <a:gd name="T16" fmla="*/ 1 w 85"/>
                <a:gd name="T17" fmla="*/ 52 h 87"/>
                <a:gd name="T18" fmla="*/ 0 w 85"/>
                <a:gd name="T19" fmla="*/ 43 h 87"/>
                <a:gd name="T20" fmla="*/ 0 w 85"/>
                <a:gd name="T21" fmla="*/ 43 h 87"/>
                <a:gd name="T22" fmla="*/ 1 w 85"/>
                <a:gd name="T23" fmla="*/ 34 h 87"/>
                <a:gd name="T24" fmla="*/ 2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7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2" y="61"/>
                  </a:lnTo>
                  <a:lnTo>
                    <a:pt x="1" y="52"/>
                  </a:lnTo>
                  <a:lnTo>
                    <a:pt x="0" y="43"/>
                  </a:lnTo>
                  <a:lnTo>
                    <a:pt x="0" y="43"/>
                  </a:lnTo>
                  <a:lnTo>
                    <a:pt x="1" y="34"/>
                  </a:lnTo>
                  <a:lnTo>
                    <a:pt x="2" y="26"/>
                  </a:lnTo>
                  <a:lnTo>
                    <a:pt x="7" y="19"/>
                  </a:lnTo>
                  <a:lnTo>
                    <a:pt x="12" y="12"/>
                  </a:lnTo>
                  <a:lnTo>
                    <a:pt x="19" y="8"/>
                  </a:lnTo>
                  <a:lnTo>
                    <a:pt x="26" y="4"/>
                  </a:lnTo>
                  <a:lnTo>
                    <a:pt x="34" y="1"/>
                  </a:lnTo>
                  <a:lnTo>
                    <a:pt x="42" y="0"/>
                  </a:lnTo>
                  <a:lnTo>
                    <a:pt x="42" y="0"/>
                  </a:lnTo>
                  <a:lnTo>
                    <a:pt x="51" y="1"/>
                  </a:lnTo>
                  <a:lnTo>
                    <a:pt x="59" y="4"/>
                  </a:lnTo>
                  <a:lnTo>
                    <a:pt x="67" y="8"/>
                  </a:lnTo>
                  <a:lnTo>
                    <a:pt x="73" y="12"/>
                  </a:lnTo>
                  <a:lnTo>
                    <a:pt x="78" y="19"/>
                  </a:lnTo>
                  <a:lnTo>
                    <a:pt x="82" y="26"/>
                  </a:lnTo>
                  <a:lnTo>
                    <a:pt x="85" y="34"/>
                  </a:lnTo>
                  <a:lnTo>
                    <a:pt x="85" y="43"/>
                  </a:lnTo>
                  <a:lnTo>
                    <a:pt x="85" y="43"/>
                  </a:lnTo>
                  <a:lnTo>
                    <a:pt x="85" y="52"/>
                  </a:lnTo>
                  <a:lnTo>
                    <a:pt x="82" y="61"/>
                  </a:lnTo>
                  <a:lnTo>
                    <a:pt x="78" y="67"/>
                  </a:lnTo>
                  <a:lnTo>
                    <a:pt x="73" y="73"/>
                  </a:lnTo>
                  <a:lnTo>
                    <a:pt x="67"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userDrawn="1"/>
          </p:nvSpPr>
          <p:spPr bwMode="auto">
            <a:xfrm>
              <a:off x="3705"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3 w 85"/>
                <a:gd name="T15" fmla="*/ 60 h 87"/>
                <a:gd name="T16" fmla="*/ 0 w 85"/>
                <a:gd name="T17" fmla="*/ 52 h 87"/>
                <a:gd name="T18" fmla="*/ 0 w 85"/>
                <a:gd name="T19" fmla="*/ 44 h 87"/>
                <a:gd name="T20" fmla="*/ 0 w 85"/>
                <a:gd name="T21" fmla="*/ 44 h 87"/>
                <a:gd name="T22" fmla="*/ 0 w 85"/>
                <a:gd name="T23" fmla="*/ 34 h 87"/>
                <a:gd name="T24" fmla="*/ 3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6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3" y="60"/>
                  </a:lnTo>
                  <a:lnTo>
                    <a:pt x="0" y="52"/>
                  </a:lnTo>
                  <a:lnTo>
                    <a:pt x="0" y="44"/>
                  </a:lnTo>
                  <a:lnTo>
                    <a:pt x="0" y="44"/>
                  </a:lnTo>
                  <a:lnTo>
                    <a:pt x="0" y="34"/>
                  </a:lnTo>
                  <a:lnTo>
                    <a:pt x="3" y="27"/>
                  </a:lnTo>
                  <a:lnTo>
                    <a:pt x="7" y="19"/>
                  </a:lnTo>
                  <a:lnTo>
                    <a:pt x="12" y="14"/>
                  </a:lnTo>
                  <a:lnTo>
                    <a:pt x="19" y="8"/>
                  </a:lnTo>
                  <a:lnTo>
                    <a:pt x="26" y="4"/>
                  </a:lnTo>
                  <a:lnTo>
                    <a:pt x="34" y="1"/>
                  </a:lnTo>
                  <a:lnTo>
                    <a:pt x="42" y="0"/>
                  </a:lnTo>
                  <a:lnTo>
                    <a:pt x="42" y="0"/>
                  </a:lnTo>
                  <a:lnTo>
                    <a:pt x="51" y="1"/>
                  </a:lnTo>
                  <a:lnTo>
                    <a:pt x="59" y="4"/>
                  </a:lnTo>
                  <a:lnTo>
                    <a:pt x="66" y="8"/>
                  </a:lnTo>
                  <a:lnTo>
                    <a:pt x="73" y="14"/>
                  </a:lnTo>
                  <a:lnTo>
                    <a:pt x="78" y="19"/>
                  </a:lnTo>
                  <a:lnTo>
                    <a:pt x="82" y="27"/>
                  </a:lnTo>
                  <a:lnTo>
                    <a:pt x="85" y="34"/>
                  </a:lnTo>
                  <a:lnTo>
                    <a:pt x="85" y="44"/>
                  </a:lnTo>
                  <a:lnTo>
                    <a:pt x="85" y="44"/>
                  </a:lnTo>
                  <a:lnTo>
                    <a:pt x="85" y="52"/>
                  </a:lnTo>
                  <a:lnTo>
                    <a:pt x="82" y="60"/>
                  </a:lnTo>
                  <a:lnTo>
                    <a:pt x="78" y="67"/>
                  </a:lnTo>
                  <a:lnTo>
                    <a:pt x="73" y="74"/>
                  </a:lnTo>
                  <a:lnTo>
                    <a:pt x="66" y="80"/>
                  </a:lnTo>
                  <a:lnTo>
                    <a:pt x="59" y="82"/>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p:cNvSpPr>
              <a:spLocks/>
            </p:cNvSpPr>
            <p:nvPr userDrawn="1"/>
          </p:nvSpPr>
          <p:spPr bwMode="auto">
            <a:xfrm>
              <a:off x="3705" y="891"/>
              <a:ext cx="43" cy="43"/>
            </a:xfrm>
            <a:custGeom>
              <a:avLst/>
              <a:gdLst>
                <a:gd name="T0" fmla="*/ 42 w 85"/>
                <a:gd name="T1" fmla="*/ 85 h 85"/>
                <a:gd name="T2" fmla="*/ 42 w 85"/>
                <a:gd name="T3" fmla="*/ 85 h 85"/>
                <a:gd name="T4" fmla="*/ 34 w 85"/>
                <a:gd name="T5" fmla="*/ 85 h 85"/>
                <a:gd name="T6" fmla="*/ 26 w 85"/>
                <a:gd name="T7" fmla="*/ 83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3 h 85"/>
                <a:gd name="T34" fmla="*/ 34 w 85"/>
                <a:gd name="T35" fmla="*/ 1 h 85"/>
                <a:gd name="T36" fmla="*/ 42 w 85"/>
                <a:gd name="T37" fmla="*/ 0 h 85"/>
                <a:gd name="T38" fmla="*/ 42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3 h 85"/>
                <a:gd name="T56" fmla="*/ 85 w 85"/>
                <a:gd name="T57" fmla="*/ 43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3"/>
                  </a:lnTo>
                  <a:lnTo>
                    <a:pt x="19" y="78"/>
                  </a:lnTo>
                  <a:lnTo>
                    <a:pt x="12" y="73"/>
                  </a:lnTo>
                  <a:lnTo>
                    <a:pt x="7" y="67"/>
                  </a:lnTo>
                  <a:lnTo>
                    <a:pt x="3" y="59"/>
                  </a:lnTo>
                  <a:lnTo>
                    <a:pt x="0" y="51"/>
                  </a:lnTo>
                  <a:lnTo>
                    <a:pt x="0" y="43"/>
                  </a:lnTo>
                  <a:lnTo>
                    <a:pt x="0" y="43"/>
                  </a:lnTo>
                  <a:lnTo>
                    <a:pt x="0" y="34"/>
                  </a:lnTo>
                  <a:lnTo>
                    <a:pt x="3" y="26"/>
                  </a:lnTo>
                  <a:lnTo>
                    <a:pt x="7" y="19"/>
                  </a:lnTo>
                  <a:lnTo>
                    <a:pt x="12" y="12"/>
                  </a:lnTo>
                  <a:lnTo>
                    <a:pt x="19" y="7"/>
                  </a:lnTo>
                  <a:lnTo>
                    <a:pt x="26" y="3"/>
                  </a:lnTo>
                  <a:lnTo>
                    <a:pt x="34" y="1"/>
                  </a:lnTo>
                  <a:lnTo>
                    <a:pt x="42" y="0"/>
                  </a:lnTo>
                  <a:lnTo>
                    <a:pt x="42" y="0"/>
                  </a:lnTo>
                  <a:lnTo>
                    <a:pt x="51" y="1"/>
                  </a:lnTo>
                  <a:lnTo>
                    <a:pt x="59" y="3"/>
                  </a:lnTo>
                  <a:lnTo>
                    <a:pt x="66" y="7"/>
                  </a:lnTo>
                  <a:lnTo>
                    <a:pt x="73" y="12"/>
                  </a:lnTo>
                  <a:lnTo>
                    <a:pt x="78" y="19"/>
                  </a:lnTo>
                  <a:lnTo>
                    <a:pt x="82" y="26"/>
                  </a:lnTo>
                  <a:lnTo>
                    <a:pt x="85" y="34"/>
                  </a:lnTo>
                  <a:lnTo>
                    <a:pt x="85" y="43"/>
                  </a:lnTo>
                  <a:lnTo>
                    <a:pt x="85" y="43"/>
                  </a:lnTo>
                  <a:lnTo>
                    <a:pt x="85" y="51"/>
                  </a:lnTo>
                  <a:lnTo>
                    <a:pt x="82" y="59"/>
                  </a:lnTo>
                  <a:lnTo>
                    <a:pt x="78" y="67"/>
                  </a:lnTo>
                  <a:lnTo>
                    <a:pt x="73" y="73"/>
                  </a:lnTo>
                  <a:lnTo>
                    <a:pt x="66" y="78"/>
                  </a:lnTo>
                  <a:lnTo>
                    <a:pt x="59" y="83"/>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2"/>
            <p:cNvSpPr>
              <a:spLocks/>
            </p:cNvSpPr>
            <p:nvPr userDrawn="1"/>
          </p:nvSpPr>
          <p:spPr bwMode="auto">
            <a:xfrm>
              <a:off x="3705"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3" y="59"/>
                  </a:lnTo>
                  <a:lnTo>
                    <a:pt x="0" y="51"/>
                  </a:lnTo>
                  <a:lnTo>
                    <a:pt x="0" y="42"/>
                  </a:lnTo>
                  <a:lnTo>
                    <a:pt x="0" y="42"/>
                  </a:lnTo>
                  <a:lnTo>
                    <a:pt x="0" y="34"/>
                  </a:lnTo>
                  <a:lnTo>
                    <a:pt x="3" y="26"/>
                  </a:lnTo>
                  <a:lnTo>
                    <a:pt x="7" y="19"/>
                  </a:lnTo>
                  <a:lnTo>
                    <a:pt x="12" y="12"/>
                  </a:lnTo>
                  <a:lnTo>
                    <a:pt x="19" y="7"/>
                  </a:lnTo>
                  <a:lnTo>
                    <a:pt x="26" y="2"/>
                  </a:lnTo>
                  <a:lnTo>
                    <a:pt x="34" y="1"/>
                  </a:lnTo>
                  <a:lnTo>
                    <a:pt x="42" y="0"/>
                  </a:lnTo>
                  <a:lnTo>
                    <a:pt x="42" y="0"/>
                  </a:lnTo>
                  <a:lnTo>
                    <a:pt x="51" y="1"/>
                  </a:lnTo>
                  <a:lnTo>
                    <a:pt x="59" y="2"/>
                  </a:lnTo>
                  <a:lnTo>
                    <a:pt x="66" y="7"/>
                  </a:lnTo>
                  <a:lnTo>
                    <a:pt x="73" y="12"/>
                  </a:lnTo>
                  <a:lnTo>
                    <a:pt x="78" y="19"/>
                  </a:lnTo>
                  <a:lnTo>
                    <a:pt x="82" y="26"/>
                  </a:lnTo>
                  <a:lnTo>
                    <a:pt x="85" y="34"/>
                  </a:lnTo>
                  <a:lnTo>
                    <a:pt x="85" y="42"/>
                  </a:lnTo>
                  <a:lnTo>
                    <a:pt x="85" y="42"/>
                  </a:lnTo>
                  <a:lnTo>
                    <a:pt x="85" y="51"/>
                  </a:lnTo>
                  <a:lnTo>
                    <a:pt x="82" y="59"/>
                  </a:lnTo>
                  <a:lnTo>
                    <a:pt x="78" y="67"/>
                  </a:lnTo>
                  <a:lnTo>
                    <a:pt x="73" y="73"/>
                  </a:lnTo>
                  <a:lnTo>
                    <a:pt x="66"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p:cNvSpPr>
              <a:spLocks/>
            </p:cNvSpPr>
            <p:nvPr userDrawn="1"/>
          </p:nvSpPr>
          <p:spPr bwMode="auto">
            <a:xfrm>
              <a:off x="3705"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3" y="59"/>
                  </a:lnTo>
                  <a:lnTo>
                    <a:pt x="0" y="53"/>
                  </a:lnTo>
                  <a:lnTo>
                    <a:pt x="0" y="43"/>
                  </a:lnTo>
                  <a:lnTo>
                    <a:pt x="0" y="43"/>
                  </a:lnTo>
                  <a:lnTo>
                    <a:pt x="0" y="35"/>
                  </a:lnTo>
                  <a:lnTo>
                    <a:pt x="3" y="27"/>
                  </a:lnTo>
                  <a:lnTo>
                    <a:pt x="7" y="20"/>
                  </a:lnTo>
                  <a:lnTo>
                    <a:pt x="12" y="13"/>
                  </a:lnTo>
                  <a:lnTo>
                    <a:pt x="19" y="7"/>
                  </a:lnTo>
                  <a:lnTo>
                    <a:pt x="26" y="5"/>
                  </a:lnTo>
                  <a:lnTo>
                    <a:pt x="34" y="2"/>
                  </a:lnTo>
                  <a:lnTo>
                    <a:pt x="42" y="0"/>
                  </a:lnTo>
                  <a:lnTo>
                    <a:pt x="42" y="0"/>
                  </a:lnTo>
                  <a:lnTo>
                    <a:pt x="51" y="2"/>
                  </a:lnTo>
                  <a:lnTo>
                    <a:pt x="59" y="5"/>
                  </a:lnTo>
                  <a:lnTo>
                    <a:pt x="66" y="7"/>
                  </a:lnTo>
                  <a:lnTo>
                    <a:pt x="73" y="13"/>
                  </a:lnTo>
                  <a:lnTo>
                    <a:pt x="78" y="20"/>
                  </a:lnTo>
                  <a:lnTo>
                    <a:pt x="82" y="27"/>
                  </a:lnTo>
                  <a:lnTo>
                    <a:pt x="85" y="35"/>
                  </a:lnTo>
                  <a:lnTo>
                    <a:pt x="85" y="43"/>
                  </a:lnTo>
                  <a:lnTo>
                    <a:pt x="85" y="43"/>
                  </a:lnTo>
                  <a:lnTo>
                    <a:pt x="85" y="53"/>
                  </a:lnTo>
                  <a:lnTo>
                    <a:pt x="82" y="59"/>
                  </a:lnTo>
                  <a:lnTo>
                    <a:pt x="78" y="68"/>
                  </a:lnTo>
                  <a:lnTo>
                    <a:pt x="73" y="73"/>
                  </a:lnTo>
                  <a:lnTo>
                    <a:pt x="66"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4"/>
            <p:cNvSpPr>
              <a:spLocks/>
            </p:cNvSpPr>
            <p:nvPr userDrawn="1"/>
          </p:nvSpPr>
          <p:spPr bwMode="auto">
            <a:xfrm>
              <a:off x="3705"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3" y="61"/>
                  </a:lnTo>
                  <a:lnTo>
                    <a:pt x="0" y="52"/>
                  </a:lnTo>
                  <a:lnTo>
                    <a:pt x="0" y="43"/>
                  </a:lnTo>
                  <a:lnTo>
                    <a:pt x="0" y="43"/>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3"/>
                  </a:lnTo>
                  <a:lnTo>
                    <a:pt x="85" y="43"/>
                  </a:lnTo>
                  <a:lnTo>
                    <a:pt x="85" y="52"/>
                  </a:lnTo>
                  <a:lnTo>
                    <a:pt x="82" y="61"/>
                  </a:lnTo>
                  <a:lnTo>
                    <a:pt x="78" y="67"/>
                  </a:lnTo>
                  <a:lnTo>
                    <a:pt x="73" y="73"/>
                  </a:lnTo>
                  <a:lnTo>
                    <a:pt x="66"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5"/>
            <p:cNvSpPr>
              <a:spLocks/>
            </p:cNvSpPr>
            <p:nvPr userDrawn="1"/>
          </p:nvSpPr>
          <p:spPr bwMode="auto">
            <a:xfrm>
              <a:off x="3705" y="1116"/>
              <a:ext cx="43" cy="44"/>
            </a:xfrm>
            <a:custGeom>
              <a:avLst/>
              <a:gdLst>
                <a:gd name="T0" fmla="*/ 42 w 85"/>
                <a:gd name="T1" fmla="*/ 86 h 86"/>
                <a:gd name="T2" fmla="*/ 42 w 85"/>
                <a:gd name="T3" fmla="*/ 86 h 86"/>
                <a:gd name="T4" fmla="*/ 34 w 85"/>
                <a:gd name="T5" fmla="*/ 85 h 86"/>
                <a:gd name="T6" fmla="*/ 26 w 85"/>
                <a:gd name="T7" fmla="*/ 82 h 86"/>
                <a:gd name="T8" fmla="*/ 19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9 w 85"/>
                <a:gd name="T31" fmla="*/ 8 h 86"/>
                <a:gd name="T32" fmla="*/ 26 w 85"/>
                <a:gd name="T33" fmla="*/ 4 h 86"/>
                <a:gd name="T34" fmla="*/ 34 w 85"/>
                <a:gd name="T35" fmla="*/ 1 h 86"/>
                <a:gd name="T36" fmla="*/ 42 w 85"/>
                <a:gd name="T37" fmla="*/ 0 h 86"/>
                <a:gd name="T38" fmla="*/ 42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5 w 85"/>
                <a:gd name="T53" fmla="*/ 34 h 86"/>
                <a:gd name="T54" fmla="*/ 85 w 85"/>
                <a:gd name="T55" fmla="*/ 44 h 86"/>
                <a:gd name="T56" fmla="*/ 85 w 85"/>
                <a:gd name="T57" fmla="*/ 44 h 86"/>
                <a:gd name="T58" fmla="*/ 85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5"/>
                  </a:lnTo>
                  <a:lnTo>
                    <a:pt x="26" y="82"/>
                  </a:lnTo>
                  <a:lnTo>
                    <a:pt x="19" y="78"/>
                  </a:lnTo>
                  <a:lnTo>
                    <a:pt x="12" y="74"/>
                  </a:lnTo>
                  <a:lnTo>
                    <a:pt x="7" y="67"/>
                  </a:lnTo>
                  <a:lnTo>
                    <a:pt x="3" y="60"/>
                  </a:lnTo>
                  <a:lnTo>
                    <a:pt x="0" y="52"/>
                  </a:lnTo>
                  <a:lnTo>
                    <a:pt x="0" y="44"/>
                  </a:lnTo>
                  <a:lnTo>
                    <a:pt x="0" y="44"/>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4"/>
                  </a:lnTo>
                  <a:lnTo>
                    <a:pt x="85" y="44"/>
                  </a:lnTo>
                  <a:lnTo>
                    <a:pt x="85" y="52"/>
                  </a:lnTo>
                  <a:lnTo>
                    <a:pt x="82" y="60"/>
                  </a:lnTo>
                  <a:lnTo>
                    <a:pt x="78" y="67"/>
                  </a:lnTo>
                  <a:lnTo>
                    <a:pt x="73" y="74"/>
                  </a:lnTo>
                  <a:lnTo>
                    <a:pt x="66" y="78"/>
                  </a:lnTo>
                  <a:lnTo>
                    <a:pt x="59" y="82"/>
                  </a:lnTo>
                  <a:lnTo>
                    <a:pt x="51" y="85"/>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6"/>
            <p:cNvSpPr>
              <a:spLocks/>
            </p:cNvSpPr>
            <p:nvPr userDrawn="1"/>
          </p:nvSpPr>
          <p:spPr bwMode="auto">
            <a:xfrm>
              <a:off x="3649" y="722"/>
              <a:ext cx="43" cy="43"/>
            </a:xfrm>
            <a:custGeom>
              <a:avLst/>
              <a:gdLst>
                <a:gd name="T0" fmla="*/ 43 w 85"/>
                <a:gd name="T1" fmla="*/ 85 h 85"/>
                <a:gd name="T2" fmla="*/ 43 w 85"/>
                <a:gd name="T3" fmla="*/ 85 h 85"/>
                <a:gd name="T4" fmla="*/ 34 w 85"/>
                <a:gd name="T5" fmla="*/ 84 h 85"/>
                <a:gd name="T6" fmla="*/ 26 w 85"/>
                <a:gd name="T7" fmla="*/ 81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8 w 85"/>
                <a:gd name="T31" fmla="*/ 7 h 85"/>
                <a:gd name="T32" fmla="*/ 26 w 85"/>
                <a:gd name="T33" fmla="*/ 3 h 85"/>
                <a:gd name="T34" fmla="*/ 34 w 85"/>
                <a:gd name="T35" fmla="*/ 0 h 85"/>
                <a:gd name="T36" fmla="*/ 43 w 85"/>
                <a:gd name="T37" fmla="*/ 0 h 85"/>
                <a:gd name="T38" fmla="*/ 43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4 w 85"/>
                <a:gd name="T53" fmla="*/ 33 h 85"/>
                <a:gd name="T54" fmla="*/ 85 w 85"/>
                <a:gd name="T55" fmla="*/ 43 h 85"/>
                <a:gd name="T56" fmla="*/ 85 w 85"/>
                <a:gd name="T57" fmla="*/ 43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1"/>
                  </a:lnTo>
                  <a:lnTo>
                    <a:pt x="18" y="78"/>
                  </a:lnTo>
                  <a:lnTo>
                    <a:pt x="12" y="73"/>
                  </a:lnTo>
                  <a:lnTo>
                    <a:pt x="7" y="66"/>
                  </a:lnTo>
                  <a:lnTo>
                    <a:pt x="3" y="59"/>
                  </a:lnTo>
                  <a:lnTo>
                    <a:pt x="0" y="51"/>
                  </a:lnTo>
                  <a:lnTo>
                    <a:pt x="0" y="43"/>
                  </a:lnTo>
                  <a:lnTo>
                    <a:pt x="0" y="43"/>
                  </a:lnTo>
                  <a:lnTo>
                    <a:pt x="0" y="33"/>
                  </a:lnTo>
                  <a:lnTo>
                    <a:pt x="3" y="26"/>
                  </a:lnTo>
                  <a:lnTo>
                    <a:pt x="7" y="18"/>
                  </a:lnTo>
                  <a:lnTo>
                    <a:pt x="12" y="12"/>
                  </a:lnTo>
                  <a:lnTo>
                    <a:pt x="18" y="7"/>
                  </a:lnTo>
                  <a:lnTo>
                    <a:pt x="26" y="3"/>
                  </a:lnTo>
                  <a:lnTo>
                    <a:pt x="34" y="0"/>
                  </a:lnTo>
                  <a:lnTo>
                    <a:pt x="43" y="0"/>
                  </a:lnTo>
                  <a:lnTo>
                    <a:pt x="43" y="0"/>
                  </a:lnTo>
                  <a:lnTo>
                    <a:pt x="51" y="0"/>
                  </a:lnTo>
                  <a:lnTo>
                    <a:pt x="59" y="3"/>
                  </a:lnTo>
                  <a:lnTo>
                    <a:pt x="66" y="7"/>
                  </a:lnTo>
                  <a:lnTo>
                    <a:pt x="73" y="12"/>
                  </a:lnTo>
                  <a:lnTo>
                    <a:pt x="78" y="18"/>
                  </a:lnTo>
                  <a:lnTo>
                    <a:pt x="82" y="26"/>
                  </a:lnTo>
                  <a:lnTo>
                    <a:pt x="84" y="33"/>
                  </a:lnTo>
                  <a:lnTo>
                    <a:pt x="85" y="43"/>
                  </a:lnTo>
                  <a:lnTo>
                    <a:pt x="85" y="43"/>
                  </a:lnTo>
                  <a:lnTo>
                    <a:pt x="84" y="51"/>
                  </a:lnTo>
                  <a:lnTo>
                    <a:pt x="82" y="59"/>
                  </a:lnTo>
                  <a:lnTo>
                    <a:pt x="78" y="66"/>
                  </a:lnTo>
                  <a:lnTo>
                    <a:pt x="73" y="73"/>
                  </a:lnTo>
                  <a:lnTo>
                    <a:pt x="66" y="78"/>
                  </a:lnTo>
                  <a:lnTo>
                    <a:pt x="59" y="81"/>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7"/>
            <p:cNvSpPr>
              <a:spLocks/>
            </p:cNvSpPr>
            <p:nvPr userDrawn="1"/>
          </p:nvSpPr>
          <p:spPr bwMode="auto">
            <a:xfrm>
              <a:off x="3649"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2" y="26"/>
                  </a:lnTo>
                  <a:lnTo>
                    <a:pt x="84" y="34"/>
                  </a:lnTo>
                  <a:lnTo>
                    <a:pt x="85" y="42"/>
                  </a:lnTo>
                  <a:lnTo>
                    <a:pt x="85" y="42"/>
                  </a:lnTo>
                  <a:lnTo>
                    <a:pt x="84" y="51"/>
                  </a:lnTo>
                  <a:lnTo>
                    <a:pt x="82" y="59"/>
                  </a:lnTo>
                  <a:lnTo>
                    <a:pt x="78" y="66"/>
                  </a:lnTo>
                  <a:lnTo>
                    <a:pt x="73" y="73"/>
                  </a:lnTo>
                  <a:lnTo>
                    <a:pt x="66" y="78"/>
                  </a:lnTo>
                  <a:lnTo>
                    <a:pt x="59" y="82"/>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8"/>
            <p:cNvSpPr>
              <a:spLocks/>
            </p:cNvSpPr>
            <p:nvPr userDrawn="1"/>
          </p:nvSpPr>
          <p:spPr bwMode="auto">
            <a:xfrm>
              <a:off x="3649"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3 h 85"/>
                <a:gd name="T56" fmla="*/ 85 w 85"/>
                <a:gd name="T57" fmla="*/ 43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2" y="26"/>
                  </a:lnTo>
                  <a:lnTo>
                    <a:pt x="84" y="34"/>
                  </a:lnTo>
                  <a:lnTo>
                    <a:pt x="85" y="43"/>
                  </a:lnTo>
                  <a:lnTo>
                    <a:pt x="85" y="43"/>
                  </a:lnTo>
                  <a:lnTo>
                    <a:pt x="84" y="51"/>
                  </a:lnTo>
                  <a:lnTo>
                    <a:pt x="82"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9"/>
            <p:cNvSpPr>
              <a:spLocks/>
            </p:cNvSpPr>
            <p:nvPr userDrawn="1"/>
          </p:nvSpPr>
          <p:spPr bwMode="auto">
            <a:xfrm>
              <a:off x="3649"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2" y="26"/>
                  </a:lnTo>
                  <a:lnTo>
                    <a:pt x="84" y="34"/>
                  </a:lnTo>
                  <a:lnTo>
                    <a:pt x="85" y="42"/>
                  </a:lnTo>
                  <a:lnTo>
                    <a:pt x="85" y="42"/>
                  </a:lnTo>
                  <a:lnTo>
                    <a:pt x="84" y="51"/>
                  </a:lnTo>
                  <a:lnTo>
                    <a:pt x="82"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0"/>
            <p:cNvSpPr>
              <a:spLocks/>
            </p:cNvSpPr>
            <p:nvPr userDrawn="1"/>
          </p:nvSpPr>
          <p:spPr bwMode="auto">
            <a:xfrm>
              <a:off x="3649"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4 w 85"/>
                <a:gd name="T53" fmla="*/ 35 h 86"/>
                <a:gd name="T54" fmla="*/ 85 w 85"/>
                <a:gd name="T55" fmla="*/ 43 h 86"/>
                <a:gd name="T56" fmla="*/ 85 w 85"/>
                <a:gd name="T57" fmla="*/ 43 h 86"/>
                <a:gd name="T58" fmla="*/ 84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2" y="27"/>
                  </a:lnTo>
                  <a:lnTo>
                    <a:pt x="84" y="35"/>
                  </a:lnTo>
                  <a:lnTo>
                    <a:pt x="85" y="43"/>
                  </a:lnTo>
                  <a:lnTo>
                    <a:pt x="85" y="43"/>
                  </a:lnTo>
                  <a:lnTo>
                    <a:pt x="84" y="53"/>
                  </a:lnTo>
                  <a:lnTo>
                    <a:pt x="82"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1"/>
            <p:cNvSpPr>
              <a:spLocks/>
            </p:cNvSpPr>
            <p:nvPr userDrawn="1"/>
          </p:nvSpPr>
          <p:spPr bwMode="auto">
            <a:xfrm>
              <a:off x="3649"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4 w 85"/>
                <a:gd name="T53" fmla="*/ 34 h 87"/>
                <a:gd name="T54" fmla="*/ 85 w 85"/>
                <a:gd name="T55" fmla="*/ 43 h 87"/>
                <a:gd name="T56" fmla="*/ 85 w 85"/>
                <a:gd name="T57" fmla="*/ 43 h 87"/>
                <a:gd name="T58" fmla="*/ 84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3"/>
                  </a:lnTo>
                  <a:lnTo>
                    <a:pt x="85" y="43"/>
                  </a:lnTo>
                  <a:lnTo>
                    <a:pt x="84" y="52"/>
                  </a:lnTo>
                  <a:lnTo>
                    <a:pt x="82"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2"/>
            <p:cNvSpPr>
              <a:spLocks/>
            </p:cNvSpPr>
            <p:nvPr userDrawn="1"/>
          </p:nvSpPr>
          <p:spPr bwMode="auto">
            <a:xfrm>
              <a:off x="3649"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4 w 85"/>
                <a:gd name="T53" fmla="*/ 34 h 86"/>
                <a:gd name="T54" fmla="*/ 85 w 85"/>
                <a:gd name="T55" fmla="*/ 44 h 86"/>
                <a:gd name="T56" fmla="*/ 85 w 85"/>
                <a:gd name="T57" fmla="*/ 44 h 86"/>
                <a:gd name="T58" fmla="*/ 84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4"/>
                  </a:lnTo>
                  <a:lnTo>
                    <a:pt x="85" y="44"/>
                  </a:lnTo>
                  <a:lnTo>
                    <a:pt x="84" y="52"/>
                  </a:lnTo>
                  <a:lnTo>
                    <a:pt x="82"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3"/>
            <p:cNvSpPr>
              <a:spLocks/>
            </p:cNvSpPr>
            <p:nvPr userDrawn="1"/>
          </p:nvSpPr>
          <p:spPr bwMode="auto">
            <a:xfrm>
              <a:off x="3592"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3" y="26"/>
                  </a:lnTo>
                  <a:lnTo>
                    <a:pt x="84" y="34"/>
                  </a:lnTo>
                  <a:lnTo>
                    <a:pt x="85" y="42"/>
                  </a:lnTo>
                  <a:lnTo>
                    <a:pt x="85" y="42"/>
                  </a:lnTo>
                  <a:lnTo>
                    <a:pt x="84" y="51"/>
                  </a:lnTo>
                  <a:lnTo>
                    <a:pt x="83" y="59"/>
                  </a:lnTo>
                  <a:lnTo>
                    <a:pt x="78" y="66"/>
                  </a:lnTo>
                  <a:lnTo>
                    <a:pt x="73" y="73"/>
                  </a:lnTo>
                  <a:lnTo>
                    <a:pt x="66" y="78"/>
                  </a:lnTo>
                  <a:lnTo>
                    <a:pt x="59" y="82"/>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4"/>
            <p:cNvSpPr>
              <a:spLocks/>
            </p:cNvSpPr>
            <p:nvPr userDrawn="1"/>
          </p:nvSpPr>
          <p:spPr bwMode="auto">
            <a:xfrm>
              <a:off x="3592" y="835"/>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4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3 w 85"/>
                <a:gd name="T51" fmla="*/ 26 h 86"/>
                <a:gd name="T52" fmla="*/ 84 w 85"/>
                <a:gd name="T53" fmla="*/ 35 h 86"/>
                <a:gd name="T54" fmla="*/ 85 w 85"/>
                <a:gd name="T55" fmla="*/ 43 h 86"/>
                <a:gd name="T56" fmla="*/ 85 w 85"/>
                <a:gd name="T57" fmla="*/ 43 h 86"/>
                <a:gd name="T58" fmla="*/ 84 w 85"/>
                <a:gd name="T59" fmla="*/ 51 h 86"/>
                <a:gd name="T60" fmla="*/ 83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4" y="0"/>
                  </a:lnTo>
                  <a:lnTo>
                    <a:pt x="43" y="0"/>
                  </a:lnTo>
                  <a:lnTo>
                    <a:pt x="43" y="0"/>
                  </a:lnTo>
                  <a:lnTo>
                    <a:pt x="51" y="0"/>
                  </a:lnTo>
                  <a:lnTo>
                    <a:pt x="59" y="3"/>
                  </a:lnTo>
                  <a:lnTo>
                    <a:pt x="66" y="7"/>
                  </a:lnTo>
                  <a:lnTo>
                    <a:pt x="73" y="13"/>
                  </a:lnTo>
                  <a:lnTo>
                    <a:pt x="78" y="20"/>
                  </a:lnTo>
                  <a:lnTo>
                    <a:pt x="83" y="26"/>
                  </a:lnTo>
                  <a:lnTo>
                    <a:pt x="84" y="35"/>
                  </a:lnTo>
                  <a:lnTo>
                    <a:pt x="85" y="43"/>
                  </a:lnTo>
                  <a:lnTo>
                    <a:pt x="85" y="43"/>
                  </a:lnTo>
                  <a:lnTo>
                    <a:pt x="84" y="51"/>
                  </a:lnTo>
                  <a:lnTo>
                    <a:pt x="83"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5"/>
            <p:cNvSpPr>
              <a:spLocks/>
            </p:cNvSpPr>
            <p:nvPr userDrawn="1"/>
          </p:nvSpPr>
          <p:spPr bwMode="auto">
            <a:xfrm>
              <a:off x="3592"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3 h 85"/>
                <a:gd name="T56" fmla="*/ 85 w 85"/>
                <a:gd name="T57" fmla="*/ 43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3" y="26"/>
                  </a:lnTo>
                  <a:lnTo>
                    <a:pt x="84" y="34"/>
                  </a:lnTo>
                  <a:lnTo>
                    <a:pt x="85" y="43"/>
                  </a:lnTo>
                  <a:lnTo>
                    <a:pt x="85" y="43"/>
                  </a:lnTo>
                  <a:lnTo>
                    <a:pt x="84" y="51"/>
                  </a:lnTo>
                  <a:lnTo>
                    <a:pt x="83"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6"/>
            <p:cNvSpPr>
              <a:spLocks/>
            </p:cNvSpPr>
            <p:nvPr userDrawn="1"/>
          </p:nvSpPr>
          <p:spPr bwMode="auto">
            <a:xfrm>
              <a:off x="3592"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3" y="26"/>
                  </a:lnTo>
                  <a:lnTo>
                    <a:pt x="84" y="34"/>
                  </a:lnTo>
                  <a:lnTo>
                    <a:pt x="85" y="42"/>
                  </a:lnTo>
                  <a:lnTo>
                    <a:pt x="85" y="42"/>
                  </a:lnTo>
                  <a:lnTo>
                    <a:pt x="84" y="51"/>
                  </a:lnTo>
                  <a:lnTo>
                    <a:pt x="83"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7"/>
            <p:cNvSpPr>
              <a:spLocks/>
            </p:cNvSpPr>
            <p:nvPr userDrawn="1"/>
          </p:nvSpPr>
          <p:spPr bwMode="auto">
            <a:xfrm>
              <a:off x="3592"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3 w 85"/>
                <a:gd name="T51" fmla="*/ 27 h 86"/>
                <a:gd name="T52" fmla="*/ 84 w 85"/>
                <a:gd name="T53" fmla="*/ 35 h 86"/>
                <a:gd name="T54" fmla="*/ 85 w 85"/>
                <a:gd name="T55" fmla="*/ 43 h 86"/>
                <a:gd name="T56" fmla="*/ 85 w 85"/>
                <a:gd name="T57" fmla="*/ 43 h 86"/>
                <a:gd name="T58" fmla="*/ 84 w 85"/>
                <a:gd name="T59" fmla="*/ 53 h 86"/>
                <a:gd name="T60" fmla="*/ 83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3" y="27"/>
                  </a:lnTo>
                  <a:lnTo>
                    <a:pt x="84" y="35"/>
                  </a:lnTo>
                  <a:lnTo>
                    <a:pt x="85" y="43"/>
                  </a:lnTo>
                  <a:lnTo>
                    <a:pt x="85" y="43"/>
                  </a:lnTo>
                  <a:lnTo>
                    <a:pt x="84" y="53"/>
                  </a:lnTo>
                  <a:lnTo>
                    <a:pt x="83"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8"/>
            <p:cNvSpPr>
              <a:spLocks/>
            </p:cNvSpPr>
            <p:nvPr userDrawn="1"/>
          </p:nvSpPr>
          <p:spPr bwMode="auto">
            <a:xfrm>
              <a:off x="3592"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3 w 85"/>
                <a:gd name="T51" fmla="*/ 26 h 87"/>
                <a:gd name="T52" fmla="*/ 84 w 85"/>
                <a:gd name="T53" fmla="*/ 34 h 87"/>
                <a:gd name="T54" fmla="*/ 85 w 85"/>
                <a:gd name="T55" fmla="*/ 43 h 87"/>
                <a:gd name="T56" fmla="*/ 85 w 85"/>
                <a:gd name="T57" fmla="*/ 43 h 87"/>
                <a:gd name="T58" fmla="*/ 84 w 85"/>
                <a:gd name="T59" fmla="*/ 52 h 87"/>
                <a:gd name="T60" fmla="*/ 83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3"/>
                  </a:lnTo>
                  <a:lnTo>
                    <a:pt x="85" y="43"/>
                  </a:lnTo>
                  <a:lnTo>
                    <a:pt x="84" y="52"/>
                  </a:lnTo>
                  <a:lnTo>
                    <a:pt x="83"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9"/>
            <p:cNvSpPr>
              <a:spLocks/>
            </p:cNvSpPr>
            <p:nvPr userDrawn="1"/>
          </p:nvSpPr>
          <p:spPr bwMode="auto">
            <a:xfrm>
              <a:off x="3592"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3 w 85"/>
                <a:gd name="T51" fmla="*/ 26 h 86"/>
                <a:gd name="T52" fmla="*/ 84 w 85"/>
                <a:gd name="T53" fmla="*/ 34 h 86"/>
                <a:gd name="T54" fmla="*/ 85 w 85"/>
                <a:gd name="T55" fmla="*/ 44 h 86"/>
                <a:gd name="T56" fmla="*/ 85 w 85"/>
                <a:gd name="T57" fmla="*/ 44 h 86"/>
                <a:gd name="T58" fmla="*/ 84 w 85"/>
                <a:gd name="T59" fmla="*/ 52 h 86"/>
                <a:gd name="T60" fmla="*/ 83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4"/>
                  </a:lnTo>
                  <a:lnTo>
                    <a:pt x="85" y="44"/>
                  </a:lnTo>
                  <a:lnTo>
                    <a:pt x="84" y="52"/>
                  </a:lnTo>
                  <a:lnTo>
                    <a:pt x="83"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0"/>
            <p:cNvSpPr>
              <a:spLocks/>
            </p:cNvSpPr>
            <p:nvPr userDrawn="1"/>
          </p:nvSpPr>
          <p:spPr bwMode="auto">
            <a:xfrm>
              <a:off x="3536" y="835"/>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3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1 w 85"/>
                <a:gd name="T51" fmla="*/ 26 h 86"/>
                <a:gd name="T52" fmla="*/ 84 w 85"/>
                <a:gd name="T53" fmla="*/ 35 h 86"/>
                <a:gd name="T54" fmla="*/ 85 w 85"/>
                <a:gd name="T55" fmla="*/ 43 h 86"/>
                <a:gd name="T56" fmla="*/ 85 w 85"/>
                <a:gd name="T57" fmla="*/ 43 h 86"/>
                <a:gd name="T58" fmla="*/ 84 w 85"/>
                <a:gd name="T59" fmla="*/ 51 h 86"/>
                <a:gd name="T60" fmla="*/ 81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3" y="0"/>
                  </a:lnTo>
                  <a:lnTo>
                    <a:pt x="43" y="0"/>
                  </a:lnTo>
                  <a:lnTo>
                    <a:pt x="43" y="0"/>
                  </a:lnTo>
                  <a:lnTo>
                    <a:pt x="51" y="0"/>
                  </a:lnTo>
                  <a:lnTo>
                    <a:pt x="59" y="3"/>
                  </a:lnTo>
                  <a:lnTo>
                    <a:pt x="66" y="7"/>
                  </a:lnTo>
                  <a:lnTo>
                    <a:pt x="73" y="13"/>
                  </a:lnTo>
                  <a:lnTo>
                    <a:pt x="78" y="20"/>
                  </a:lnTo>
                  <a:lnTo>
                    <a:pt x="81" y="26"/>
                  </a:lnTo>
                  <a:lnTo>
                    <a:pt x="84" y="35"/>
                  </a:lnTo>
                  <a:lnTo>
                    <a:pt x="85" y="43"/>
                  </a:lnTo>
                  <a:lnTo>
                    <a:pt x="85" y="43"/>
                  </a:lnTo>
                  <a:lnTo>
                    <a:pt x="84" y="51"/>
                  </a:lnTo>
                  <a:lnTo>
                    <a:pt x="81"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1"/>
            <p:cNvSpPr>
              <a:spLocks/>
            </p:cNvSpPr>
            <p:nvPr userDrawn="1"/>
          </p:nvSpPr>
          <p:spPr bwMode="auto">
            <a:xfrm>
              <a:off x="3536" y="891"/>
              <a:ext cx="43" cy="43"/>
            </a:xfrm>
            <a:custGeom>
              <a:avLst/>
              <a:gdLst>
                <a:gd name="T0" fmla="*/ 43 w 85"/>
                <a:gd name="T1" fmla="*/ 85 h 85"/>
                <a:gd name="T2" fmla="*/ 43 w 85"/>
                <a:gd name="T3" fmla="*/ 85 h 85"/>
                <a:gd name="T4" fmla="*/ 33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3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3 h 85"/>
                <a:gd name="T56" fmla="*/ 85 w 85"/>
                <a:gd name="T57" fmla="*/ 43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3" y="1"/>
                  </a:lnTo>
                  <a:lnTo>
                    <a:pt x="43" y="0"/>
                  </a:lnTo>
                  <a:lnTo>
                    <a:pt x="43"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2"/>
            <p:cNvSpPr>
              <a:spLocks/>
            </p:cNvSpPr>
            <p:nvPr userDrawn="1"/>
          </p:nvSpPr>
          <p:spPr bwMode="auto">
            <a:xfrm>
              <a:off x="3536" y="947"/>
              <a:ext cx="43" cy="43"/>
            </a:xfrm>
            <a:custGeom>
              <a:avLst/>
              <a:gdLst>
                <a:gd name="T0" fmla="*/ 43 w 85"/>
                <a:gd name="T1" fmla="*/ 85 h 85"/>
                <a:gd name="T2" fmla="*/ 43 w 85"/>
                <a:gd name="T3" fmla="*/ 85 h 85"/>
                <a:gd name="T4" fmla="*/ 33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3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2 h 85"/>
                <a:gd name="T56" fmla="*/ 85 w 85"/>
                <a:gd name="T57" fmla="*/ 42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3" y="1"/>
                  </a:lnTo>
                  <a:lnTo>
                    <a:pt x="43" y="0"/>
                  </a:lnTo>
                  <a:lnTo>
                    <a:pt x="43"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3"/>
            <p:cNvSpPr>
              <a:spLocks/>
            </p:cNvSpPr>
            <p:nvPr userDrawn="1"/>
          </p:nvSpPr>
          <p:spPr bwMode="auto">
            <a:xfrm>
              <a:off x="3536" y="1004"/>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3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1 w 85"/>
                <a:gd name="T51" fmla="*/ 27 h 86"/>
                <a:gd name="T52" fmla="*/ 84 w 85"/>
                <a:gd name="T53" fmla="*/ 35 h 86"/>
                <a:gd name="T54" fmla="*/ 85 w 85"/>
                <a:gd name="T55" fmla="*/ 43 h 86"/>
                <a:gd name="T56" fmla="*/ 85 w 85"/>
                <a:gd name="T57" fmla="*/ 43 h 86"/>
                <a:gd name="T58" fmla="*/ 84 w 85"/>
                <a:gd name="T59" fmla="*/ 53 h 86"/>
                <a:gd name="T60" fmla="*/ 81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3" y="2"/>
                  </a:lnTo>
                  <a:lnTo>
                    <a:pt x="43" y="0"/>
                  </a:lnTo>
                  <a:lnTo>
                    <a:pt x="43"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4"/>
            <p:cNvSpPr>
              <a:spLocks/>
            </p:cNvSpPr>
            <p:nvPr userDrawn="1"/>
          </p:nvSpPr>
          <p:spPr bwMode="auto">
            <a:xfrm>
              <a:off x="3536" y="1060"/>
              <a:ext cx="43" cy="43"/>
            </a:xfrm>
            <a:custGeom>
              <a:avLst/>
              <a:gdLst>
                <a:gd name="T0" fmla="*/ 43 w 85"/>
                <a:gd name="T1" fmla="*/ 87 h 87"/>
                <a:gd name="T2" fmla="*/ 43 w 85"/>
                <a:gd name="T3" fmla="*/ 87 h 87"/>
                <a:gd name="T4" fmla="*/ 33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3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1 w 85"/>
                <a:gd name="T51" fmla="*/ 26 h 87"/>
                <a:gd name="T52" fmla="*/ 84 w 85"/>
                <a:gd name="T53" fmla="*/ 34 h 87"/>
                <a:gd name="T54" fmla="*/ 85 w 85"/>
                <a:gd name="T55" fmla="*/ 43 h 87"/>
                <a:gd name="T56" fmla="*/ 85 w 85"/>
                <a:gd name="T57" fmla="*/ 43 h 87"/>
                <a:gd name="T58" fmla="*/ 84 w 85"/>
                <a:gd name="T59" fmla="*/ 52 h 87"/>
                <a:gd name="T60" fmla="*/ 81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3"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5"/>
            <p:cNvSpPr>
              <a:spLocks/>
            </p:cNvSpPr>
            <p:nvPr userDrawn="1"/>
          </p:nvSpPr>
          <p:spPr bwMode="auto">
            <a:xfrm>
              <a:off x="3536" y="1116"/>
              <a:ext cx="43" cy="44"/>
            </a:xfrm>
            <a:custGeom>
              <a:avLst/>
              <a:gdLst>
                <a:gd name="T0" fmla="*/ 43 w 85"/>
                <a:gd name="T1" fmla="*/ 86 h 86"/>
                <a:gd name="T2" fmla="*/ 43 w 85"/>
                <a:gd name="T3" fmla="*/ 86 h 86"/>
                <a:gd name="T4" fmla="*/ 33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3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1 w 85"/>
                <a:gd name="T51" fmla="*/ 26 h 86"/>
                <a:gd name="T52" fmla="*/ 84 w 85"/>
                <a:gd name="T53" fmla="*/ 34 h 86"/>
                <a:gd name="T54" fmla="*/ 85 w 85"/>
                <a:gd name="T55" fmla="*/ 44 h 86"/>
                <a:gd name="T56" fmla="*/ 85 w 85"/>
                <a:gd name="T57" fmla="*/ 44 h 86"/>
                <a:gd name="T58" fmla="*/ 84 w 85"/>
                <a:gd name="T59" fmla="*/ 52 h 86"/>
                <a:gd name="T60" fmla="*/ 81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6"/>
            <p:cNvSpPr>
              <a:spLocks/>
            </p:cNvSpPr>
            <p:nvPr userDrawn="1"/>
          </p:nvSpPr>
          <p:spPr bwMode="auto">
            <a:xfrm>
              <a:off x="3762"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2 w 85"/>
                <a:gd name="T15" fmla="*/ 59 h 85"/>
                <a:gd name="T16" fmla="*/ 1 w 85"/>
                <a:gd name="T17" fmla="*/ 51 h 85"/>
                <a:gd name="T18" fmla="*/ 0 w 85"/>
                <a:gd name="T19" fmla="*/ 42 h 85"/>
                <a:gd name="T20" fmla="*/ 0 w 85"/>
                <a:gd name="T21" fmla="*/ 42 h 85"/>
                <a:gd name="T22" fmla="*/ 1 w 85"/>
                <a:gd name="T23" fmla="*/ 34 h 85"/>
                <a:gd name="T24" fmla="*/ 2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7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7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2" y="59"/>
                  </a:lnTo>
                  <a:lnTo>
                    <a:pt x="1" y="51"/>
                  </a:lnTo>
                  <a:lnTo>
                    <a:pt x="0" y="42"/>
                  </a:lnTo>
                  <a:lnTo>
                    <a:pt x="0" y="42"/>
                  </a:lnTo>
                  <a:lnTo>
                    <a:pt x="1" y="34"/>
                  </a:lnTo>
                  <a:lnTo>
                    <a:pt x="2" y="26"/>
                  </a:lnTo>
                  <a:lnTo>
                    <a:pt x="7" y="19"/>
                  </a:lnTo>
                  <a:lnTo>
                    <a:pt x="12" y="12"/>
                  </a:lnTo>
                  <a:lnTo>
                    <a:pt x="19" y="7"/>
                  </a:lnTo>
                  <a:lnTo>
                    <a:pt x="26" y="2"/>
                  </a:lnTo>
                  <a:lnTo>
                    <a:pt x="34" y="1"/>
                  </a:lnTo>
                  <a:lnTo>
                    <a:pt x="42" y="0"/>
                  </a:lnTo>
                  <a:lnTo>
                    <a:pt x="42" y="0"/>
                  </a:lnTo>
                  <a:lnTo>
                    <a:pt x="51" y="1"/>
                  </a:lnTo>
                  <a:lnTo>
                    <a:pt x="59" y="2"/>
                  </a:lnTo>
                  <a:lnTo>
                    <a:pt x="67" y="7"/>
                  </a:lnTo>
                  <a:lnTo>
                    <a:pt x="73" y="12"/>
                  </a:lnTo>
                  <a:lnTo>
                    <a:pt x="78" y="19"/>
                  </a:lnTo>
                  <a:lnTo>
                    <a:pt x="82" y="26"/>
                  </a:lnTo>
                  <a:lnTo>
                    <a:pt x="85" y="34"/>
                  </a:lnTo>
                  <a:lnTo>
                    <a:pt x="85" y="42"/>
                  </a:lnTo>
                  <a:lnTo>
                    <a:pt x="85" y="42"/>
                  </a:lnTo>
                  <a:lnTo>
                    <a:pt x="85" y="51"/>
                  </a:lnTo>
                  <a:lnTo>
                    <a:pt x="82" y="59"/>
                  </a:lnTo>
                  <a:lnTo>
                    <a:pt x="78" y="67"/>
                  </a:lnTo>
                  <a:lnTo>
                    <a:pt x="73" y="73"/>
                  </a:lnTo>
                  <a:lnTo>
                    <a:pt x="67"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7"/>
            <p:cNvSpPr>
              <a:spLocks/>
            </p:cNvSpPr>
            <p:nvPr userDrawn="1"/>
          </p:nvSpPr>
          <p:spPr bwMode="auto">
            <a:xfrm>
              <a:off x="3762"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2 w 85"/>
                <a:gd name="T15" fmla="*/ 59 h 86"/>
                <a:gd name="T16" fmla="*/ 1 w 85"/>
                <a:gd name="T17" fmla="*/ 53 h 86"/>
                <a:gd name="T18" fmla="*/ 0 w 85"/>
                <a:gd name="T19" fmla="*/ 43 h 86"/>
                <a:gd name="T20" fmla="*/ 0 w 85"/>
                <a:gd name="T21" fmla="*/ 43 h 86"/>
                <a:gd name="T22" fmla="*/ 1 w 85"/>
                <a:gd name="T23" fmla="*/ 35 h 86"/>
                <a:gd name="T24" fmla="*/ 2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7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7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2" y="59"/>
                  </a:lnTo>
                  <a:lnTo>
                    <a:pt x="1" y="53"/>
                  </a:lnTo>
                  <a:lnTo>
                    <a:pt x="0" y="43"/>
                  </a:lnTo>
                  <a:lnTo>
                    <a:pt x="0" y="43"/>
                  </a:lnTo>
                  <a:lnTo>
                    <a:pt x="1" y="35"/>
                  </a:lnTo>
                  <a:lnTo>
                    <a:pt x="2" y="27"/>
                  </a:lnTo>
                  <a:lnTo>
                    <a:pt x="7" y="20"/>
                  </a:lnTo>
                  <a:lnTo>
                    <a:pt x="12" y="13"/>
                  </a:lnTo>
                  <a:lnTo>
                    <a:pt x="19" y="7"/>
                  </a:lnTo>
                  <a:lnTo>
                    <a:pt x="26" y="5"/>
                  </a:lnTo>
                  <a:lnTo>
                    <a:pt x="34" y="2"/>
                  </a:lnTo>
                  <a:lnTo>
                    <a:pt x="42" y="0"/>
                  </a:lnTo>
                  <a:lnTo>
                    <a:pt x="42" y="0"/>
                  </a:lnTo>
                  <a:lnTo>
                    <a:pt x="51" y="2"/>
                  </a:lnTo>
                  <a:lnTo>
                    <a:pt x="59" y="5"/>
                  </a:lnTo>
                  <a:lnTo>
                    <a:pt x="67" y="7"/>
                  </a:lnTo>
                  <a:lnTo>
                    <a:pt x="73" y="13"/>
                  </a:lnTo>
                  <a:lnTo>
                    <a:pt x="78" y="20"/>
                  </a:lnTo>
                  <a:lnTo>
                    <a:pt x="82" y="27"/>
                  </a:lnTo>
                  <a:lnTo>
                    <a:pt x="85" y="35"/>
                  </a:lnTo>
                  <a:lnTo>
                    <a:pt x="85" y="43"/>
                  </a:lnTo>
                  <a:lnTo>
                    <a:pt x="85" y="43"/>
                  </a:lnTo>
                  <a:lnTo>
                    <a:pt x="85" y="53"/>
                  </a:lnTo>
                  <a:lnTo>
                    <a:pt x="82" y="59"/>
                  </a:lnTo>
                  <a:lnTo>
                    <a:pt x="78" y="68"/>
                  </a:lnTo>
                  <a:lnTo>
                    <a:pt x="73" y="73"/>
                  </a:lnTo>
                  <a:lnTo>
                    <a:pt x="67"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8"/>
            <p:cNvSpPr>
              <a:spLocks/>
            </p:cNvSpPr>
            <p:nvPr userDrawn="1"/>
          </p:nvSpPr>
          <p:spPr bwMode="auto">
            <a:xfrm>
              <a:off x="3762"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2 w 85"/>
                <a:gd name="T15" fmla="*/ 61 h 87"/>
                <a:gd name="T16" fmla="*/ 1 w 85"/>
                <a:gd name="T17" fmla="*/ 52 h 87"/>
                <a:gd name="T18" fmla="*/ 0 w 85"/>
                <a:gd name="T19" fmla="*/ 43 h 87"/>
                <a:gd name="T20" fmla="*/ 0 w 85"/>
                <a:gd name="T21" fmla="*/ 43 h 87"/>
                <a:gd name="T22" fmla="*/ 1 w 85"/>
                <a:gd name="T23" fmla="*/ 34 h 87"/>
                <a:gd name="T24" fmla="*/ 2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7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2" y="61"/>
                  </a:lnTo>
                  <a:lnTo>
                    <a:pt x="1" y="52"/>
                  </a:lnTo>
                  <a:lnTo>
                    <a:pt x="0" y="43"/>
                  </a:lnTo>
                  <a:lnTo>
                    <a:pt x="0" y="43"/>
                  </a:lnTo>
                  <a:lnTo>
                    <a:pt x="1" y="34"/>
                  </a:lnTo>
                  <a:lnTo>
                    <a:pt x="2" y="26"/>
                  </a:lnTo>
                  <a:lnTo>
                    <a:pt x="7" y="19"/>
                  </a:lnTo>
                  <a:lnTo>
                    <a:pt x="12" y="12"/>
                  </a:lnTo>
                  <a:lnTo>
                    <a:pt x="19" y="8"/>
                  </a:lnTo>
                  <a:lnTo>
                    <a:pt x="26" y="4"/>
                  </a:lnTo>
                  <a:lnTo>
                    <a:pt x="34" y="1"/>
                  </a:lnTo>
                  <a:lnTo>
                    <a:pt x="42" y="0"/>
                  </a:lnTo>
                  <a:lnTo>
                    <a:pt x="42" y="0"/>
                  </a:lnTo>
                  <a:lnTo>
                    <a:pt x="51" y="1"/>
                  </a:lnTo>
                  <a:lnTo>
                    <a:pt x="59" y="4"/>
                  </a:lnTo>
                  <a:lnTo>
                    <a:pt x="67" y="8"/>
                  </a:lnTo>
                  <a:lnTo>
                    <a:pt x="73" y="12"/>
                  </a:lnTo>
                  <a:lnTo>
                    <a:pt x="78" y="19"/>
                  </a:lnTo>
                  <a:lnTo>
                    <a:pt x="82" y="26"/>
                  </a:lnTo>
                  <a:lnTo>
                    <a:pt x="85" y="34"/>
                  </a:lnTo>
                  <a:lnTo>
                    <a:pt x="85" y="43"/>
                  </a:lnTo>
                  <a:lnTo>
                    <a:pt x="85" y="43"/>
                  </a:lnTo>
                  <a:lnTo>
                    <a:pt x="85" y="52"/>
                  </a:lnTo>
                  <a:lnTo>
                    <a:pt x="82" y="61"/>
                  </a:lnTo>
                  <a:lnTo>
                    <a:pt x="78" y="67"/>
                  </a:lnTo>
                  <a:lnTo>
                    <a:pt x="73" y="73"/>
                  </a:lnTo>
                  <a:lnTo>
                    <a:pt x="67"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9"/>
            <p:cNvSpPr>
              <a:spLocks/>
            </p:cNvSpPr>
            <p:nvPr userDrawn="1"/>
          </p:nvSpPr>
          <p:spPr bwMode="auto">
            <a:xfrm>
              <a:off x="3705"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3 w 85"/>
                <a:gd name="T15" fmla="*/ 60 h 87"/>
                <a:gd name="T16" fmla="*/ 0 w 85"/>
                <a:gd name="T17" fmla="*/ 52 h 87"/>
                <a:gd name="T18" fmla="*/ 0 w 85"/>
                <a:gd name="T19" fmla="*/ 44 h 87"/>
                <a:gd name="T20" fmla="*/ 0 w 85"/>
                <a:gd name="T21" fmla="*/ 44 h 87"/>
                <a:gd name="T22" fmla="*/ 0 w 85"/>
                <a:gd name="T23" fmla="*/ 34 h 87"/>
                <a:gd name="T24" fmla="*/ 3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6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3" y="60"/>
                  </a:lnTo>
                  <a:lnTo>
                    <a:pt x="0" y="52"/>
                  </a:lnTo>
                  <a:lnTo>
                    <a:pt x="0" y="44"/>
                  </a:lnTo>
                  <a:lnTo>
                    <a:pt x="0" y="44"/>
                  </a:lnTo>
                  <a:lnTo>
                    <a:pt x="0" y="34"/>
                  </a:lnTo>
                  <a:lnTo>
                    <a:pt x="3" y="27"/>
                  </a:lnTo>
                  <a:lnTo>
                    <a:pt x="7" y="19"/>
                  </a:lnTo>
                  <a:lnTo>
                    <a:pt x="12" y="14"/>
                  </a:lnTo>
                  <a:lnTo>
                    <a:pt x="19" y="8"/>
                  </a:lnTo>
                  <a:lnTo>
                    <a:pt x="26" y="4"/>
                  </a:lnTo>
                  <a:lnTo>
                    <a:pt x="34" y="1"/>
                  </a:lnTo>
                  <a:lnTo>
                    <a:pt x="42" y="0"/>
                  </a:lnTo>
                  <a:lnTo>
                    <a:pt x="42" y="0"/>
                  </a:lnTo>
                  <a:lnTo>
                    <a:pt x="51" y="1"/>
                  </a:lnTo>
                  <a:lnTo>
                    <a:pt x="59" y="4"/>
                  </a:lnTo>
                  <a:lnTo>
                    <a:pt x="66" y="8"/>
                  </a:lnTo>
                  <a:lnTo>
                    <a:pt x="73" y="14"/>
                  </a:lnTo>
                  <a:lnTo>
                    <a:pt x="78" y="19"/>
                  </a:lnTo>
                  <a:lnTo>
                    <a:pt x="82" y="27"/>
                  </a:lnTo>
                  <a:lnTo>
                    <a:pt x="85" y="34"/>
                  </a:lnTo>
                  <a:lnTo>
                    <a:pt x="85" y="44"/>
                  </a:lnTo>
                  <a:lnTo>
                    <a:pt x="85" y="44"/>
                  </a:lnTo>
                  <a:lnTo>
                    <a:pt x="85" y="52"/>
                  </a:lnTo>
                  <a:lnTo>
                    <a:pt x="82" y="60"/>
                  </a:lnTo>
                  <a:lnTo>
                    <a:pt x="78" y="67"/>
                  </a:lnTo>
                  <a:lnTo>
                    <a:pt x="73" y="74"/>
                  </a:lnTo>
                  <a:lnTo>
                    <a:pt x="66" y="80"/>
                  </a:lnTo>
                  <a:lnTo>
                    <a:pt x="59" y="82"/>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0"/>
            <p:cNvSpPr>
              <a:spLocks/>
            </p:cNvSpPr>
            <p:nvPr userDrawn="1"/>
          </p:nvSpPr>
          <p:spPr bwMode="auto">
            <a:xfrm>
              <a:off x="3705" y="947"/>
              <a:ext cx="43" cy="43"/>
            </a:xfrm>
            <a:custGeom>
              <a:avLst/>
              <a:gdLst>
                <a:gd name="T0" fmla="*/ 42 w 85"/>
                <a:gd name="T1" fmla="*/ 85 h 85"/>
                <a:gd name="T2" fmla="*/ 42 w 85"/>
                <a:gd name="T3" fmla="*/ 85 h 85"/>
                <a:gd name="T4" fmla="*/ 34 w 85"/>
                <a:gd name="T5" fmla="*/ 85 h 85"/>
                <a:gd name="T6" fmla="*/ 26 w 85"/>
                <a:gd name="T7" fmla="*/ 82 h 85"/>
                <a:gd name="T8" fmla="*/ 19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9 w 85"/>
                <a:gd name="T31" fmla="*/ 7 h 85"/>
                <a:gd name="T32" fmla="*/ 26 w 85"/>
                <a:gd name="T33" fmla="*/ 2 h 85"/>
                <a:gd name="T34" fmla="*/ 34 w 85"/>
                <a:gd name="T35" fmla="*/ 1 h 85"/>
                <a:gd name="T36" fmla="*/ 42 w 85"/>
                <a:gd name="T37" fmla="*/ 0 h 85"/>
                <a:gd name="T38" fmla="*/ 42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5 w 85"/>
                <a:gd name="T53" fmla="*/ 34 h 85"/>
                <a:gd name="T54" fmla="*/ 85 w 85"/>
                <a:gd name="T55" fmla="*/ 42 h 85"/>
                <a:gd name="T56" fmla="*/ 85 w 85"/>
                <a:gd name="T57" fmla="*/ 42 h 85"/>
                <a:gd name="T58" fmla="*/ 85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5"/>
                  </a:lnTo>
                  <a:lnTo>
                    <a:pt x="26" y="82"/>
                  </a:lnTo>
                  <a:lnTo>
                    <a:pt x="19" y="78"/>
                  </a:lnTo>
                  <a:lnTo>
                    <a:pt x="12" y="73"/>
                  </a:lnTo>
                  <a:lnTo>
                    <a:pt x="7" y="67"/>
                  </a:lnTo>
                  <a:lnTo>
                    <a:pt x="3" y="59"/>
                  </a:lnTo>
                  <a:lnTo>
                    <a:pt x="0" y="51"/>
                  </a:lnTo>
                  <a:lnTo>
                    <a:pt x="0" y="42"/>
                  </a:lnTo>
                  <a:lnTo>
                    <a:pt x="0" y="42"/>
                  </a:lnTo>
                  <a:lnTo>
                    <a:pt x="0" y="34"/>
                  </a:lnTo>
                  <a:lnTo>
                    <a:pt x="3" y="26"/>
                  </a:lnTo>
                  <a:lnTo>
                    <a:pt x="7" y="19"/>
                  </a:lnTo>
                  <a:lnTo>
                    <a:pt x="12" y="12"/>
                  </a:lnTo>
                  <a:lnTo>
                    <a:pt x="19" y="7"/>
                  </a:lnTo>
                  <a:lnTo>
                    <a:pt x="26" y="2"/>
                  </a:lnTo>
                  <a:lnTo>
                    <a:pt x="34" y="1"/>
                  </a:lnTo>
                  <a:lnTo>
                    <a:pt x="42" y="0"/>
                  </a:lnTo>
                  <a:lnTo>
                    <a:pt x="42" y="0"/>
                  </a:lnTo>
                  <a:lnTo>
                    <a:pt x="51" y="1"/>
                  </a:lnTo>
                  <a:lnTo>
                    <a:pt x="59" y="2"/>
                  </a:lnTo>
                  <a:lnTo>
                    <a:pt x="66" y="7"/>
                  </a:lnTo>
                  <a:lnTo>
                    <a:pt x="73" y="12"/>
                  </a:lnTo>
                  <a:lnTo>
                    <a:pt x="78" y="19"/>
                  </a:lnTo>
                  <a:lnTo>
                    <a:pt x="82" y="26"/>
                  </a:lnTo>
                  <a:lnTo>
                    <a:pt x="85" y="34"/>
                  </a:lnTo>
                  <a:lnTo>
                    <a:pt x="85" y="42"/>
                  </a:lnTo>
                  <a:lnTo>
                    <a:pt x="85" y="42"/>
                  </a:lnTo>
                  <a:lnTo>
                    <a:pt x="85" y="51"/>
                  </a:lnTo>
                  <a:lnTo>
                    <a:pt x="82" y="59"/>
                  </a:lnTo>
                  <a:lnTo>
                    <a:pt x="78" y="67"/>
                  </a:lnTo>
                  <a:lnTo>
                    <a:pt x="73" y="73"/>
                  </a:lnTo>
                  <a:lnTo>
                    <a:pt x="66" y="78"/>
                  </a:lnTo>
                  <a:lnTo>
                    <a:pt x="59" y="82"/>
                  </a:lnTo>
                  <a:lnTo>
                    <a:pt x="51" y="85"/>
                  </a:lnTo>
                  <a:lnTo>
                    <a:pt x="42" y="85"/>
                  </a:lnTo>
                  <a:lnTo>
                    <a:pt x="42"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1"/>
            <p:cNvSpPr>
              <a:spLocks/>
            </p:cNvSpPr>
            <p:nvPr userDrawn="1"/>
          </p:nvSpPr>
          <p:spPr bwMode="auto">
            <a:xfrm>
              <a:off x="3705" y="1004"/>
              <a:ext cx="43" cy="42"/>
            </a:xfrm>
            <a:custGeom>
              <a:avLst/>
              <a:gdLst>
                <a:gd name="T0" fmla="*/ 42 w 85"/>
                <a:gd name="T1" fmla="*/ 86 h 86"/>
                <a:gd name="T2" fmla="*/ 42 w 85"/>
                <a:gd name="T3" fmla="*/ 86 h 86"/>
                <a:gd name="T4" fmla="*/ 34 w 85"/>
                <a:gd name="T5" fmla="*/ 86 h 86"/>
                <a:gd name="T6" fmla="*/ 26 w 85"/>
                <a:gd name="T7" fmla="*/ 83 h 86"/>
                <a:gd name="T8" fmla="*/ 19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9 w 85"/>
                <a:gd name="T31" fmla="*/ 7 h 86"/>
                <a:gd name="T32" fmla="*/ 26 w 85"/>
                <a:gd name="T33" fmla="*/ 5 h 86"/>
                <a:gd name="T34" fmla="*/ 34 w 85"/>
                <a:gd name="T35" fmla="*/ 2 h 86"/>
                <a:gd name="T36" fmla="*/ 42 w 85"/>
                <a:gd name="T37" fmla="*/ 0 h 86"/>
                <a:gd name="T38" fmla="*/ 42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5 w 85"/>
                <a:gd name="T53" fmla="*/ 35 h 86"/>
                <a:gd name="T54" fmla="*/ 85 w 85"/>
                <a:gd name="T55" fmla="*/ 43 h 86"/>
                <a:gd name="T56" fmla="*/ 85 w 85"/>
                <a:gd name="T57" fmla="*/ 43 h 86"/>
                <a:gd name="T58" fmla="*/ 85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6"/>
                  </a:lnTo>
                  <a:lnTo>
                    <a:pt x="26" y="83"/>
                  </a:lnTo>
                  <a:lnTo>
                    <a:pt x="19" y="79"/>
                  </a:lnTo>
                  <a:lnTo>
                    <a:pt x="12" y="73"/>
                  </a:lnTo>
                  <a:lnTo>
                    <a:pt x="7" y="68"/>
                  </a:lnTo>
                  <a:lnTo>
                    <a:pt x="3" y="59"/>
                  </a:lnTo>
                  <a:lnTo>
                    <a:pt x="0" y="53"/>
                  </a:lnTo>
                  <a:lnTo>
                    <a:pt x="0" y="43"/>
                  </a:lnTo>
                  <a:lnTo>
                    <a:pt x="0" y="43"/>
                  </a:lnTo>
                  <a:lnTo>
                    <a:pt x="0" y="35"/>
                  </a:lnTo>
                  <a:lnTo>
                    <a:pt x="3" y="27"/>
                  </a:lnTo>
                  <a:lnTo>
                    <a:pt x="7" y="20"/>
                  </a:lnTo>
                  <a:lnTo>
                    <a:pt x="12" y="13"/>
                  </a:lnTo>
                  <a:lnTo>
                    <a:pt x="19" y="7"/>
                  </a:lnTo>
                  <a:lnTo>
                    <a:pt x="26" y="5"/>
                  </a:lnTo>
                  <a:lnTo>
                    <a:pt x="34" y="2"/>
                  </a:lnTo>
                  <a:lnTo>
                    <a:pt x="42" y="0"/>
                  </a:lnTo>
                  <a:lnTo>
                    <a:pt x="42" y="0"/>
                  </a:lnTo>
                  <a:lnTo>
                    <a:pt x="51" y="2"/>
                  </a:lnTo>
                  <a:lnTo>
                    <a:pt x="59" y="5"/>
                  </a:lnTo>
                  <a:lnTo>
                    <a:pt x="66" y="7"/>
                  </a:lnTo>
                  <a:lnTo>
                    <a:pt x="73" y="13"/>
                  </a:lnTo>
                  <a:lnTo>
                    <a:pt x="78" y="20"/>
                  </a:lnTo>
                  <a:lnTo>
                    <a:pt x="82" y="27"/>
                  </a:lnTo>
                  <a:lnTo>
                    <a:pt x="85" y="35"/>
                  </a:lnTo>
                  <a:lnTo>
                    <a:pt x="85" y="43"/>
                  </a:lnTo>
                  <a:lnTo>
                    <a:pt x="85" y="43"/>
                  </a:lnTo>
                  <a:lnTo>
                    <a:pt x="85" y="53"/>
                  </a:lnTo>
                  <a:lnTo>
                    <a:pt x="82" y="59"/>
                  </a:lnTo>
                  <a:lnTo>
                    <a:pt x="78" y="68"/>
                  </a:lnTo>
                  <a:lnTo>
                    <a:pt x="73" y="73"/>
                  </a:lnTo>
                  <a:lnTo>
                    <a:pt x="66" y="79"/>
                  </a:lnTo>
                  <a:lnTo>
                    <a:pt x="59" y="83"/>
                  </a:lnTo>
                  <a:lnTo>
                    <a:pt x="51" y="86"/>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2"/>
            <p:cNvSpPr>
              <a:spLocks/>
            </p:cNvSpPr>
            <p:nvPr userDrawn="1"/>
          </p:nvSpPr>
          <p:spPr bwMode="auto">
            <a:xfrm>
              <a:off x="3705" y="1060"/>
              <a:ext cx="43" cy="43"/>
            </a:xfrm>
            <a:custGeom>
              <a:avLst/>
              <a:gdLst>
                <a:gd name="T0" fmla="*/ 42 w 85"/>
                <a:gd name="T1" fmla="*/ 87 h 87"/>
                <a:gd name="T2" fmla="*/ 42 w 85"/>
                <a:gd name="T3" fmla="*/ 87 h 87"/>
                <a:gd name="T4" fmla="*/ 34 w 85"/>
                <a:gd name="T5" fmla="*/ 85 h 87"/>
                <a:gd name="T6" fmla="*/ 26 w 85"/>
                <a:gd name="T7" fmla="*/ 83 h 87"/>
                <a:gd name="T8" fmla="*/ 19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5 w 85"/>
                <a:gd name="T53" fmla="*/ 34 h 87"/>
                <a:gd name="T54" fmla="*/ 85 w 85"/>
                <a:gd name="T55" fmla="*/ 43 h 87"/>
                <a:gd name="T56" fmla="*/ 85 w 85"/>
                <a:gd name="T57" fmla="*/ 43 h 87"/>
                <a:gd name="T58" fmla="*/ 85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3"/>
                  </a:lnTo>
                  <a:lnTo>
                    <a:pt x="19" y="78"/>
                  </a:lnTo>
                  <a:lnTo>
                    <a:pt x="12" y="73"/>
                  </a:lnTo>
                  <a:lnTo>
                    <a:pt x="7" y="67"/>
                  </a:lnTo>
                  <a:lnTo>
                    <a:pt x="3" y="61"/>
                  </a:lnTo>
                  <a:lnTo>
                    <a:pt x="0" y="52"/>
                  </a:lnTo>
                  <a:lnTo>
                    <a:pt x="0" y="43"/>
                  </a:lnTo>
                  <a:lnTo>
                    <a:pt x="0" y="43"/>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3"/>
                  </a:lnTo>
                  <a:lnTo>
                    <a:pt x="85" y="43"/>
                  </a:lnTo>
                  <a:lnTo>
                    <a:pt x="85" y="52"/>
                  </a:lnTo>
                  <a:lnTo>
                    <a:pt x="82" y="61"/>
                  </a:lnTo>
                  <a:lnTo>
                    <a:pt x="78" y="67"/>
                  </a:lnTo>
                  <a:lnTo>
                    <a:pt x="73" y="73"/>
                  </a:lnTo>
                  <a:lnTo>
                    <a:pt x="66" y="78"/>
                  </a:lnTo>
                  <a:lnTo>
                    <a:pt x="59" y="83"/>
                  </a:lnTo>
                  <a:lnTo>
                    <a:pt x="51" y="85"/>
                  </a:lnTo>
                  <a:lnTo>
                    <a:pt x="42" y="87"/>
                  </a:lnTo>
                  <a:lnTo>
                    <a:pt x="42"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3"/>
            <p:cNvSpPr>
              <a:spLocks/>
            </p:cNvSpPr>
            <p:nvPr userDrawn="1"/>
          </p:nvSpPr>
          <p:spPr bwMode="auto">
            <a:xfrm>
              <a:off x="3705" y="1116"/>
              <a:ext cx="43" cy="44"/>
            </a:xfrm>
            <a:custGeom>
              <a:avLst/>
              <a:gdLst>
                <a:gd name="T0" fmla="*/ 42 w 85"/>
                <a:gd name="T1" fmla="*/ 86 h 86"/>
                <a:gd name="T2" fmla="*/ 42 w 85"/>
                <a:gd name="T3" fmla="*/ 86 h 86"/>
                <a:gd name="T4" fmla="*/ 34 w 85"/>
                <a:gd name="T5" fmla="*/ 85 h 86"/>
                <a:gd name="T6" fmla="*/ 26 w 85"/>
                <a:gd name="T7" fmla="*/ 82 h 86"/>
                <a:gd name="T8" fmla="*/ 19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9 w 85"/>
                <a:gd name="T31" fmla="*/ 8 h 86"/>
                <a:gd name="T32" fmla="*/ 26 w 85"/>
                <a:gd name="T33" fmla="*/ 4 h 86"/>
                <a:gd name="T34" fmla="*/ 34 w 85"/>
                <a:gd name="T35" fmla="*/ 1 h 86"/>
                <a:gd name="T36" fmla="*/ 42 w 85"/>
                <a:gd name="T37" fmla="*/ 0 h 86"/>
                <a:gd name="T38" fmla="*/ 42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5 w 85"/>
                <a:gd name="T53" fmla="*/ 34 h 86"/>
                <a:gd name="T54" fmla="*/ 85 w 85"/>
                <a:gd name="T55" fmla="*/ 44 h 86"/>
                <a:gd name="T56" fmla="*/ 85 w 85"/>
                <a:gd name="T57" fmla="*/ 44 h 86"/>
                <a:gd name="T58" fmla="*/ 85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2 w 85"/>
                <a:gd name="T73" fmla="*/ 86 h 86"/>
                <a:gd name="T74" fmla="*/ 42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86"/>
                  </a:moveTo>
                  <a:lnTo>
                    <a:pt x="42" y="86"/>
                  </a:lnTo>
                  <a:lnTo>
                    <a:pt x="34" y="85"/>
                  </a:lnTo>
                  <a:lnTo>
                    <a:pt x="26" y="82"/>
                  </a:lnTo>
                  <a:lnTo>
                    <a:pt x="19" y="78"/>
                  </a:lnTo>
                  <a:lnTo>
                    <a:pt x="12" y="74"/>
                  </a:lnTo>
                  <a:lnTo>
                    <a:pt x="7" y="67"/>
                  </a:lnTo>
                  <a:lnTo>
                    <a:pt x="3" y="60"/>
                  </a:lnTo>
                  <a:lnTo>
                    <a:pt x="0" y="52"/>
                  </a:lnTo>
                  <a:lnTo>
                    <a:pt x="0" y="44"/>
                  </a:lnTo>
                  <a:lnTo>
                    <a:pt x="0" y="44"/>
                  </a:lnTo>
                  <a:lnTo>
                    <a:pt x="0" y="34"/>
                  </a:lnTo>
                  <a:lnTo>
                    <a:pt x="3" y="26"/>
                  </a:lnTo>
                  <a:lnTo>
                    <a:pt x="7" y="19"/>
                  </a:lnTo>
                  <a:lnTo>
                    <a:pt x="12" y="12"/>
                  </a:lnTo>
                  <a:lnTo>
                    <a:pt x="19" y="8"/>
                  </a:lnTo>
                  <a:lnTo>
                    <a:pt x="26" y="4"/>
                  </a:lnTo>
                  <a:lnTo>
                    <a:pt x="34" y="1"/>
                  </a:lnTo>
                  <a:lnTo>
                    <a:pt x="42" y="0"/>
                  </a:lnTo>
                  <a:lnTo>
                    <a:pt x="42" y="0"/>
                  </a:lnTo>
                  <a:lnTo>
                    <a:pt x="51" y="1"/>
                  </a:lnTo>
                  <a:lnTo>
                    <a:pt x="59" y="4"/>
                  </a:lnTo>
                  <a:lnTo>
                    <a:pt x="66" y="8"/>
                  </a:lnTo>
                  <a:lnTo>
                    <a:pt x="73" y="12"/>
                  </a:lnTo>
                  <a:lnTo>
                    <a:pt x="78" y="19"/>
                  </a:lnTo>
                  <a:lnTo>
                    <a:pt x="82" y="26"/>
                  </a:lnTo>
                  <a:lnTo>
                    <a:pt x="85" y="34"/>
                  </a:lnTo>
                  <a:lnTo>
                    <a:pt x="85" y="44"/>
                  </a:lnTo>
                  <a:lnTo>
                    <a:pt x="85" y="44"/>
                  </a:lnTo>
                  <a:lnTo>
                    <a:pt x="85" y="52"/>
                  </a:lnTo>
                  <a:lnTo>
                    <a:pt x="82" y="60"/>
                  </a:lnTo>
                  <a:lnTo>
                    <a:pt x="78" y="67"/>
                  </a:lnTo>
                  <a:lnTo>
                    <a:pt x="73" y="74"/>
                  </a:lnTo>
                  <a:lnTo>
                    <a:pt x="66" y="78"/>
                  </a:lnTo>
                  <a:lnTo>
                    <a:pt x="59" y="82"/>
                  </a:lnTo>
                  <a:lnTo>
                    <a:pt x="51" y="85"/>
                  </a:lnTo>
                  <a:lnTo>
                    <a:pt x="42" y="86"/>
                  </a:lnTo>
                  <a:lnTo>
                    <a:pt x="42"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4"/>
            <p:cNvSpPr>
              <a:spLocks/>
            </p:cNvSpPr>
            <p:nvPr userDrawn="1"/>
          </p:nvSpPr>
          <p:spPr bwMode="auto">
            <a:xfrm>
              <a:off x="3649" y="722"/>
              <a:ext cx="43" cy="43"/>
            </a:xfrm>
            <a:custGeom>
              <a:avLst/>
              <a:gdLst>
                <a:gd name="T0" fmla="*/ 43 w 85"/>
                <a:gd name="T1" fmla="*/ 85 h 85"/>
                <a:gd name="T2" fmla="*/ 43 w 85"/>
                <a:gd name="T3" fmla="*/ 85 h 85"/>
                <a:gd name="T4" fmla="*/ 34 w 85"/>
                <a:gd name="T5" fmla="*/ 84 h 85"/>
                <a:gd name="T6" fmla="*/ 26 w 85"/>
                <a:gd name="T7" fmla="*/ 81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8 w 85"/>
                <a:gd name="T31" fmla="*/ 7 h 85"/>
                <a:gd name="T32" fmla="*/ 26 w 85"/>
                <a:gd name="T33" fmla="*/ 3 h 85"/>
                <a:gd name="T34" fmla="*/ 34 w 85"/>
                <a:gd name="T35" fmla="*/ 0 h 85"/>
                <a:gd name="T36" fmla="*/ 43 w 85"/>
                <a:gd name="T37" fmla="*/ 0 h 85"/>
                <a:gd name="T38" fmla="*/ 43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4 w 85"/>
                <a:gd name="T53" fmla="*/ 33 h 85"/>
                <a:gd name="T54" fmla="*/ 85 w 85"/>
                <a:gd name="T55" fmla="*/ 43 h 85"/>
                <a:gd name="T56" fmla="*/ 85 w 85"/>
                <a:gd name="T57" fmla="*/ 43 h 85"/>
                <a:gd name="T58" fmla="*/ 84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1"/>
                  </a:lnTo>
                  <a:lnTo>
                    <a:pt x="18" y="78"/>
                  </a:lnTo>
                  <a:lnTo>
                    <a:pt x="12" y="73"/>
                  </a:lnTo>
                  <a:lnTo>
                    <a:pt x="7" y="66"/>
                  </a:lnTo>
                  <a:lnTo>
                    <a:pt x="3" y="59"/>
                  </a:lnTo>
                  <a:lnTo>
                    <a:pt x="0" y="51"/>
                  </a:lnTo>
                  <a:lnTo>
                    <a:pt x="0" y="43"/>
                  </a:lnTo>
                  <a:lnTo>
                    <a:pt x="0" y="43"/>
                  </a:lnTo>
                  <a:lnTo>
                    <a:pt x="0" y="33"/>
                  </a:lnTo>
                  <a:lnTo>
                    <a:pt x="3" y="26"/>
                  </a:lnTo>
                  <a:lnTo>
                    <a:pt x="7" y="18"/>
                  </a:lnTo>
                  <a:lnTo>
                    <a:pt x="12" y="12"/>
                  </a:lnTo>
                  <a:lnTo>
                    <a:pt x="18" y="7"/>
                  </a:lnTo>
                  <a:lnTo>
                    <a:pt x="26" y="3"/>
                  </a:lnTo>
                  <a:lnTo>
                    <a:pt x="34" y="0"/>
                  </a:lnTo>
                  <a:lnTo>
                    <a:pt x="43" y="0"/>
                  </a:lnTo>
                  <a:lnTo>
                    <a:pt x="43" y="0"/>
                  </a:lnTo>
                  <a:lnTo>
                    <a:pt x="51" y="0"/>
                  </a:lnTo>
                  <a:lnTo>
                    <a:pt x="59" y="3"/>
                  </a:lnTo>
                  <a:lnTo>
                    <a:pt x="66" y="7"/>
                  </a:lnTo>
                  <a:lnTo>
                    <a:pt x="73" y="12"/>
                  </a:lnTo>
                  <a:lnTo>
                    <a:pt x="78" y="18"/>
                  </a:lnTo>
                  <a:lnTo>
                    <a:pt x="82" y="26"/>
                  </a:lnTo>
                  <a:lnTo>
                    <a:pt x="84" y="33"/>
                  </a:lnTo>
                  <a:lnTo>
                    <a:pt x="85" y="43"/>
                  </a:lnTo>
                  <a:lnTo>
                    <a:pt x="85" y="43"/>
                  </a:lnTo>
                  <a:lnTo>
                    <a:pt x="84" y="51"/>
                  </a:lnTo>
                  <a:lnTo>
                    <a:pt x="82" y="59"/>
                  </a:lnTo>
                  <a:lnTo>
                    <a:pt x="78" y="66"/>
                  </a:lnTo>
                  <a:lnTo>
                    <a:pt x="73" y="73"/>
                  </a:lnTo>
                  <a:lnTo>
                    <a:pt x="66" y="78"/>
                  </a:lnTo>
                  <a:lnTo>
                    <a:pt x="59" y="81"/>
                  </a:lnTo>
                  <a:lnTo>
                    <a:pt x="51" y="84"/>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5"/>
            <p:cNvSpPr>
              <a:spLocks/>
            </p:cNvSpPr>
            <p:nvPr userDrawn="1"/>
          </p:nvSpPr>
          <p:spPr bwMode="auto">
            <a:xfrm>
              <a:off x="3649"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2 w 85"/>
                <a:gd name="T51" fmla="*/ 26 h 85"/>
                <a:gd name="T52" fmla="*/ 84 w 85"/>
                <a:gd name="T53" fmla="*/ 34 h 85"/>
                <a:gd name="T54" fmla="*/ 85 w 85"/>
                <a:gd name="T55" fmla="*/ 42 h 85"/>
                <a:gd name="T56" fmla="*/ 85 w 85"/>
                <a:gd name="T57" fmla="*/ 42 h 85"/>
                <a:gd name="T58" fmla="*/ 84 w 85"/>
                <a:gd name="T59" fmla="*/ 51 h 85"/>
                <a:gd name="T60" fmla="*/ 82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2" y="26"/>
                  </a:lnTo>
                  <a:lnTo>
                    <a:pt x="84" y="34"/>
                  </a:lnTo>
                  <a:lnTo>
                    <a:pt x="85" y="42"/>
                  </a:lnTo>
                  <a:lnTo>
                    <a:pt x="85" y="42"/>
                  </a:lnTo>
                  <a:lnTo>
                    <a:pt x="84" y="51"/>
                  </a:lnTo>
                  <a:lnTo>
                    <a:pt x="82"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6"/>
            <p:cNvSpPr>
              <a:spLocks/>
            </p:cNvSpPr>
            <p:nvPr userDrawn="1"/>
          </p:nvSpPr>
          <p:spPr bwMode="auto">
            <a:xfrm>
              <a:off x="3649"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2 w 85"/>
                <a:gd name="T51" fmla="*/ 27 h 86"/>
                <a:gd name="T52" fmla="*/ 84 w 85"/>
                <a:gd name="T53" fmla="*/ 35 h 86"/>
                <a:gd name="T54" fmla="*/ 85 w 85"/>
                <a:gd name="T55" fmla="*/ 43 h 86"/>
                <a:gd name="T56" fmla="*/ 85 w 85"/>
                <a:gd name="T57" fmla="*/ 43 h 86"/>
                <a:gd name="T58" fmla="*/ 84 w 85"/>
                <a:gd name="T59" fmla="*/ 53 h 86"/>
                <a:gd name="T60" fmla="*/ 82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2" y="27"/>
                  </a:lnTo>
                  <a:lnTo>
                    <a:pt x="84" y="35"/>
                  </a:lnTo>
                  <a:lnTo>
                    <a:pt x="85" y="43"/>
                  </a:lnTo>
                  <a:lnTo>
                    <a:pt x="85" y="43"/>
                  </a:lnTo>
                  <a:lnTo>
                    <a:pt x="84" y="53"/>
                  </a:lnTo>
                  <a:lnTo>
                    <a:pt x="82"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7"/>
            <p:cNvSpPr>
              <a:spLocks/>
            </p:cNvSpPr>
            <p:nvPr userDrawn="1"/>
          </p:nvSpPr>
          <p:spPr bwMode="auto">
            <a:xfrm>
              <a:off x="3649"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2 w 85"/>
                <a:gd name="T51" fmla="*/ 26 h 87"/>
                <a:gd name="T52" fmla="*/ 84 w 85"/>
                <a:gd name="T53" fmla="*/ 34 h 87"/>
                <a:gd name="T54" fmla="*/ 85 w 85"/>
                <a:gd name="T55" fmla="*/ 43 h 87"/>
                <a:gd name="T56" fmla="*/ 85 w 85"/>
                <a:gd name="T57" fmla="*/ 43 h 87"/>
                <a:gd name="T58" fmla="*/ 84 w 85"/>
                <a:gd name="T59" fmla="*/ 52 h 87"/>
                <a:gd name="T60" fmla="*/ 82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3"/>
                  </a:lnTo>
                  <a:lnTo>
                    <a:pt x="85" y="43"/>
                  </a:lnTo>
                  <a:lnTo>
                    <a:pt x="84" y="52"/>
                  </a:lnTo>
                  <a:lnTo>
                    <a:pt x="82"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8"/>
            <p:cNvSpPr>
              <a:spLocks/>
            </p:cNvSpPr>
            <p:nvPr userDrawn="1"/>
          </p:nvSpPr>
          <p:spPr bwMode="auto">
            <a:xfrm>
              <a:off x="3649"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2 w 85"/>
                <a:gd name="T51" fmla="*/ 26 h 86"/>
                <a:gd name="T52" fmla="*/ 84 w 85"/>
                <a:gd name="T53" fmla="*/ 34 h 86"/>
                <a:gd name="T54" fmla="*/ 85 w 85"/>
                <a:gd name="T55" fmla="*/ 44 h 86"/>
                <a:gd name="T56" fmla="*/ 85 w 85"/>
                <a:gd name="T57" fmla="*/ 44 h 86"/>
                <a:gd name="T58" fmla="*/ 84 w 85"/>
                <a:gd name="T59" fmla="*/ 52 h 86"/>
                <a:gd name="T60" fmla="*/ 82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2" y="26"/>
                  </a:lnTo>
                  <a:lnTo>
                    <a:pt x="84" y="34"/>
                  </a:lnTo>
                  <a:lnTo>
                    <a:pt x="85" y="44"/>
                  </a:lnTo>
                  <a:lnTo>
                    <a:pt x="85" y="44"/>
                  </a:lnTo>
                  <a:lnTo>
                    <a:pt x="84" y="52"/>
                  </a:lnTo>
                  <a:lnTo>
                    <a:pt x="82"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9"/>
            <p:cNvSpPr>
              <a:spLocks/>
            </p:cNvSpPr>
            <p:nvPr userDrawn="1"/>
          </p:nvSpPr>
          <p:spPr bwMode="auto">
            <a:xfrm>
              <a:off x="3592" y="778"/>
              <a:ext cx="43" cy="43"/>
            </a:xfrm>
            <a:custGeom>
              <a:avLst/>
              <a:gdLst>
                <a:gd name="T0" fmla="*/ 43 w 85"/>
                <a:gd name="T1" fmla="*/ 85 h 85"/>
                <a:gd name="T2" fmla="*/ 43 w 85"/>
                <a:gd name="T3" fmla="*/ 85 h 85"/>
                <a:gd name="T4" fmla="*/ 34 w 85"/>
                <a:gd name="T5" fmla="*/ 84 h 85"/>
                <a:gd name="T6" fmla="*/ 26 w 85"/>
                <a:gd name="T7" fmla="*/ 82 h 85"/>
                <a:gd name="T8" fmla="*/ 18 w 85"/>
                <a:gd name="T9" fmla="*/ 78 h 85"/>
                <a:gd name="T10" fmla="*/ 12 w 85"/>
                <a:gd name="T11" fmla="*/ 73 h 85"/>
                <a:gd name="T12" fmla="*/ 7 w 85"/>
                <a:gd name="T13" fmla="*/ 66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8 h 85"/>
                <a:gd name="T28" fmla="*/ 12 w 85"/>
                <a:gd name="T29" fmla="*/ 12 h 85"/>
                <a:gd name="T30" fmla="*/ 18 w 85"/>
                <a:gd name="T31" fmla="*/ 7 h 85"/>
                <a:gd name="T32" fmla="*/ 26 w 85"/>
                <a:gd name="T33" fmla="*/ 2 h 85"/>
                <a:gd name="T34" fmla="*/ 34 w 85"/>
                <a:gd name="T35" fmla="*/ 0 h 85"/>
                <a:gd name="T36" fmla="*/ 43 w 85"/>
                <a:gd name="T37" fmla="*/ 0 h 85"/>
                <a:gd name="T38" fmla="*/ 43 w 85"/>
                <a:gd name="T39" fmla="*/ 0 h 85"/>
                <a:gd name="T40" fmla="*/ 51 w 85"/>
                <a:gd name="T41" fmla="*/ 0 h 85"/>
                <a:gd name="T42" fmla="*/ 59 w 85"/>
                <a:gd name="T43" fmla="*/ 2 h 85"/>
                <a:gd name="T44" fmla="*/ 66 w 85"/>
                <a:gd name="T45" fmla="*/ 7 h 85"/>
                <a:gd name="T46" fmla="*/ 73 w 85"/>
                <a:gd name="T47" fmla="*/ 12 h 85"/>
                <a:gd name="T48" fmla="*/ 78 w 85"/>
                <a:gd name="T49" fmla="*/ 18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6 h 85"/>
                <a:gd name="T64" fmla="*/ 73 w 85"/>
                <a:gd name="T65" fmla="*/ 73 h 85"/>
                <a:gd name="T66" fmla="*/ 66 w 85"/>
                <a:gd name="T67" fmla="*/ 78 h 85"/>
                <a:gd name="T68" fmla="*/ 59 w 85"/>
                <a:gd name="T69" fmla="*/ 82 h 85"/>
                <a:gd name="T70" fmla="*/ 51 w 85"/>
                <a:gd name="T71" fmla="*/ 84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4"/>
                  </a:lnTo>
                  <a:lnTo>
                    <a:pt x="26" y="82"/>
                  </a:lnTo>
                  <a:lnTo>
                    <a:pt x="18" y="78"/>
                  </a:lnTo>
                  <a:lnTo>
                    <a:pt x="12" y="73"/>
                  </a:lnTo>
                  <a:lnTo>
                    <a:pt x="7" y="66"/>
                  </a:lnTo>
                  <a:lnTo>
                    <a:pt x="3" y="59"/>
                  </a:lnTo>
                  <a:lnTo>
                    <a:pt x="0" y="51"/>
                  </a:lnTo>
                  <a:lnTo>
                    <a:pt x="0" y="42"/>
                  </a:lnTo>
                  <a:lnTo>
                    <a:pt x="0" y="42"/>
                  </a:lnTo>
                  <a:lnTo>
                    <a:pt x="0" y="34"/>
                  </a:lnTo>
                  <a:lnTo>
                    <a:pt x="3" y="26"/>
                  </a:lnTo>
                  <a:lnTo>
                    <a:pt x="7" y="18"/>
                  </a:lnTo>
                  <a:lnTo>
                    <a:pt x="12" y="12"/>
                  </a:lnTo>
                  <a:lnTo>
                    <a:pt x="18" y="7"/>
                  </a:lnTo>
                  <a:lnTo>
                    <a:pt x="26" y="2"/>
                  </a:lnTo>
                  <a:lnTo>
                    <a:pt x="34" y="0"/>
                  </a:lnTo>
                  <a:lnTo>
                    <a:pt x="43" y="0"/>
                  </a:lnTo>
                  <a:lnTo>
                    <a:pt x="43" y="0"/>
                  </a:lnTo>
                  <a:lnTo>
                    <a:pt x="51" y="0"/>
                  </a:lnTo>
                  <a:lnTo>
                    <a:pt x="59" y="2"/>
                  </a:lnTo>
                  <a:lnTo>
                    <a:pt x="66" y="7"/>
                  </a:lnTo>
                  <a:lnTo>
                    <a:pt x="73" y="12"/>
                  </a:lnTo>
                  <a:lnTo>
                    <a:pt x="78" y="18"/>
                  </a:lnTo>
                  <a:lnTo>
                    <a:pt x="83" y="26"/>
                  </a:lnTo>
                  <a:lnTo>
                    <a:pt x="84" y="34"/>
                  </a:lnTo>
                  <a:lnTo>
                    <a:pt x="85" y="42"/>
                  </a:lnTo>
                  <a:lnTo>
                    <a:pt x="85" y="42"/>
                  </a:lnTo>
                  <a:lnTo>
                    <a:pt x="84" y="51"/>
                  </a:lnTo>
                  <a:lnTo>
                    <a:pt x="83" y="59"/>
                  </a:lnTo>
                  <a:lnTo>
                    <a:pt x="78" y="66"/>
                  </a:lnTo>
                  <a:lnTo>
                    <a:pt x="73" y="73"/>
                  </a:lnTo>
                  <a:lnTo>
                    <a:pt x="66" y="78"/>
                  </a:lnTo>
                  <a:lnTo>
                    <a:pt x="59" y="82"/>
                  </a:lnTo>
                  <a:lnTo>
                    <a:pt x="51" y="84"/>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0"/>
            <p:cNvSpPr>
              <a:spLocks/>
            </p:cNvSpPr>
            <p:nvPr userDrawn="1"/>
          </p:nvSpPr>
          <p:spPr bwMode="auto">
            <a:xfrm>
              <a:off x="3592" y="835"/>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4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3 w 85"/>
                <a:gd name="T51" fmla="*/ 26 h 86"/>
                <a:gd name="T52" fmla="*/ 84 w 85"/>
                <a:gd name="T53" fmla="*/ 35 h 86"/>
                <a:gd name="T54" fmla="*/ 85 w 85"/>
                <a:gd name="T55" fmla="*/ 43 h 86"/>
                <a:gd name="T56" fmla="*/ 85 w 85"/>
                <a:gd name="T57" fmla="*/ 43 h 86"/>
                <a:gd name="T58" fmla="*/ 84 w 85"/>
                <a:gd name="T59" fmla="*/ 51 h 86"/>
                <a:gd name="T60" fmla="*/ 83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4" y="0"/>
                  </a:lnTo>
                  <a:lnTo>
                    <a:pt x="43" y="0"/>
                  </a:lnTo>
                  <a:lnTo>
                    <a:pt x="43" y="0"/>
                  </a:lnTo>
                  <a:lnTo>
                    <a:pt x="51" y="0"/>
                  </a:lnTo>
                  <a:lnTo>
                    <a:pt x="59" y="3"/>
                  </a:lnTo>
                  <a:lnTo>
                    <a:pt x="66" y="7"/>
                  </a:lnTo>
                  <a:lnTo>
                    <a:pt x="73" y="13"/>
                  </a:lnTo>
                  <a:lnTo>
                    <a:pt x="78" y="20"/>
                  </a:lnTo>
                  <a:lnTo>
                    <a:pt x="83" y="26"/>
                  </a:lnTo>
                  <a:lnTo>
                    <a:pt x="84" y="35"/>
                  </a:lnTo>
                  <a:lnTo>
                    <a:pt x="85" y="43"/>
                  </a:lnTo>
                  <a:lnTo>
                    <a:pt x="85" y="43"/>
                  </a:lnTo>
                  <a:lnTo>
                    <a:pt x="84" y="51"/>
                  </a:lnTo>
                  <a:lnTo>
                    <a:pt x="83" y="59"/>
                  </a:lnTo>
                  <a:lnTo>
                    <a:pt x="78" y="66"/>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1"/>
            <p:cNvSpPr>
              <a:spLocks/>
            </p:cNvSpPr>
            <p:nvPr userDrawn="1"/>
          </p:nvSpPr>
          <p:spPr bwMode="auto">
            <a:xfrm>
              <a:off x="3592" y="891"/>
              <a:ext cx="43" cy="43"/>
            </a:xfrm>
            <a:custGeom>
              <a:avLst/>
              <a:gdLst>
                <a:gd name="T0" fmla="*/ 43 w 85"/>
                <a:gd name="T1" fmla="*/ 85 h 85"/>
                <a:gd name="T2" fmla="*/ 43 w 85"/>
                <a:gd name="T3" fmla="*/ 85 h 85"/>
                <a:gd name="T4" fmla="*/ 34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4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3 h 85"/>
                <a:gd name="T56" fmla="*/ 85 w 85"/>
                <a:gd name="T57" fmla="*/ 43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4" y="1"/>
                  </a:lnTo>
                  <a:lnTo>
                    <a:pt x="43" y="0"/>
                  </a:lnTo>
                  <a:lnTo>
                    <a:pt x="43" y="0"/>
                  </a:lnTo>
                  <a:lnTo>
                    <a:pt x="51" y="1"/>
                  </a:lnTo>
                  <a:lnTo>
                    <a:pt x="59" y="3"/>
                  </a:lnTo>
                  <a:lnTo>
                    <a:pt x="66" y="7"/>
                  </a:lnTo>
                  <a:lnTo>
                    <a:pt x="73" y="12"/>
                  </a:lnTo>
                  <a:lnTo>
                    <a:pt x="78" y="19"/>
                  </a:lnTo>
                  <a:lnTo>
                    <a:pt x="83" y="26"/>
                  </a:lnTo>
                  <a:lnTo>
                    <a:pt x="84" y="34"/>
                  </a:lnTo>
                  <a:lnTo>
                    <a:pt x="85" y="43"/>
                  </a:lnTo>
                  <a:lnTo>
                    <a:pt x="85" y="43"/>
                  </a:lnTo>
                  <a:lnTo>
                    <a:pt x="84" y="51"/>
                  </a:lnTo>
                  <a:lnTo>
                    <a:pt x="83" y="59"/>
                  </a:lnTo>
                  <a:lnTo>
                    <a:pt x="78" y="67"/>
                  </a:lnTo>
                  <a:lnTo>
                    <a:pt x="73" y="73"/>
                  </a:lnTo>
                  <a:lnTo>
                    <a:pt x="66" y="78"/>
                  </a:lnTo>
                  <a:lnTo>
                    <a:pt x="59" y="83"/>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52"/>
            <p:cNvSpPr>
              <a:spLocks/>
            </p:cNvSpPr>
            <p:nvPr userDrawn="1"/>
          </p:nvSpPr>
          <p:spPr bwMode="auto">
            <a:xfrm>
              <a:off x="3592" y="947"/>
              <a:ext cx="43" cy="43"/>
            </a:xfrm>
            <a:custGeom>
              <a:avLst/>
              <a:gdLst>
                <a:gd name="T0" fmla="*/ 43 w 85"/>
                <a:gd name="T1" fmla="*/ 85 h 85"/>
                <a:gd name="T2" fmla="*/ 43 w 85"/>
                <a:gd name="T3" fmla="*/ 85 h 85"/>
                <a:gd name="T4" fmla="*/ 34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4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3 w 85"/>
                <a:gd name="T51" fmla="*/ 26 h 85"/>
                <a:gd name="T52" fmla="*/ 84 w 85"/>
                <a:gd name="T53" fmla="*/ 34 h 85"/>
                <a:gd name="T54" fmla="*/ 85 w 85"/>
                <a:gd name="T55" fmla="*/ 42 h 85"/>
                <a:gd name="T56" fmla="*/ 85 w 85"/>
                <a:gd name="T57" fmla="*/ 42 h 85"/>
                <a:gd name="T58" fmla="*/ 84 w 85"/>
                <a:gd name="T59" fmla="*/ 51 h 85"/>
                <a:gd name="T60" fmla="*/ 83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4"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4" y="1"/>
                  </a:lnTo>
                  <a:lnTo>
                    <a:pt x="43" y="0"/>
                  </a:lnTo>
                  <a:lnTo>
                    <a:pt x="43" y="0"/>
                  </a:lnTo>
                  <a:lnTo>
                    <a:pt x="51" y="1"/>
                  </a:lnTo>
                  <a:lnTo>
                    <a:pt x="59" y="2"/>
                  </a:lnTo>
                  <a:lnTo>
                    <a:pt x="66" y="7"/>
                  </a:lnTo>
                  <a:lnTo>
                    <a:pt x="73" y="12"/>
                  </a:lnTo>
                  <a:lnTo>
                    <a:pt x="78" y="19"/>
                  </a:lnTo>
                  <a:lnTo>
                    <a:pt x="83" y="26"/>
                  </a:lnTo>
                  <a:lnTo>
                    <a:pt x="84" y="34"/>
                  </a:lnTo>
                  <a:lnTo>
                    <a:pt x="85" y="42"/>
                  </a:lnTo>
                  <a:lnTo>
                    <a:pt x="85" y="42"/>
                  </a:lnTo>
                  <a:lnTo>
                    <a:pt x="84" y="51"/>
                  </a:lnTo>
                  <a:lnTo>
                    <a:pt x="83" y="59"/>
                  </a:lnTo>
                  <a:lnTo>
                    <a:pt x="78" y="67"/>
                  </a:lnTo>
                  <a:lnTo>
                    <a:pt x="73" y="73"/>
                  </a:lnTo>
                  <a:lnTo>
                    <a:pt x="66" y="78"/>
                  </a:lnTo>
                  <a:lnTo>
                    <a:pt x="59" y="82"/>
                  </a:lnTo>
                  <a:lnTo>
                    <a:pt x="51" y="85"/>
                  </a:lnTo>
                  <a:lnTo>
                    <a:pt x="43" y="85"/>
                  </a:lnTo>
                  <a:lnTo>
                    <a:pt x="43" y="85"/>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53"/>
            <p:cNvSpPr>
              <a:spLocks/>
            </p:cNvSpPr>
            <p:nvPr userDrawn="1"/>
          </p:nvSpPr>
          <p:spPr bwMode="auto">
            <a:xfrm>
              <a:off x="3592" y="1004"/>
              <a:ext cx="43" cy="42"/>
            </a:xfrm>
            <a:custGeom>
              <a:avLst/>
              <a:gdLst>
                <a:gd name="T0" fmla="*/ 43 w 85"/>
                <a:gd name="T1" fmla="*/ 86 h 86"/>
                <a:gd name="T2" fmla="*/ 43 w 85"/>
                <a:gd name="T3" fmla="*/ 86 h 86"/>
                <a:gd name="T4" fmla="*/ 34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4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3 w 85"/>
                <a:gd name="T51" fmla="*/ 27 h 86"/>
                <a:gd name="T52" fmla="*/ 84 w 85"/>
                <a:gd name="T53" fmla="*/ 35 h 86"/>
                <a:gd name="T54" fmla="*/ 85 w 85"/>
                <a:gd name="T55" fmla="*/ 43 h 86"/>
                <a:gd name="T56" fmla="*/ 85 w 85"/>
                <a:gd name="T57" fmla="*/ 43 h 86"/>
                <a:gd name="T58" fmla="*/ 84 w 85"/>
                <a:gd name="T59" fmla="*/ 53 h 86"/>
                <a:gd name="T60" fmla="*/ 83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4" y="2"/>
                  </a:lnTo>
                  <a:lnTo>
                    <a:pt x="43" y="0"/>
                  </a:lnTo>
                  <a:lnTo>
                    <a:pt x="43" y="0"/>
                  </a:lnTo>
                  <a:lnTo>
                    <a:pt x="51" y="2"/>
                  </a:lnTo>
                  <a:lnTo>
                    <a:pt x="59" y="5"/>
                  </a:lnTo>
                  <a:lnTo>
                    <a:pt x="66" y="7"/>
                  </a:lnTo>
                  <a:lnTo>
                    <a:pt x="73" y="13"/>
                  </a:lnTo>
                  <a:lnTo>
                    <a:pt x="78" y="20"/>
                  </a:lnTo>
                  <a:lnTo>
                    <a:pt x="83" y="27"/>
                  </a:lnTo>
                  <a:lnTo>
                    <a:pt x="84" y="35"/>
                  </a:lnTo>
                  <a:lnTo>
                    <a:pt x="85" y="43"/>
                  </a:lnTo>
                  <a:lnTo>
                    <a:pt x="85" y="43"/>
                  </a:lnTo>
                  <a:lnTo>
                    <a:pt x="84" y="53"/>
                  </a:lnTo>
                  <a:lnTo>
                    <a:pt x="83" y="59"/>
                  </a:lnTo>
                  <a:lnTo>
                    <a:pt x="78" y="68"/>
                  </a:lnTo>
                  <a:lnTo>
                    <a:pt x="73" y="73"/>
                  </a:lnTo>
                  <a:lnTo>
                    <a:pt x="66" y="79"/>
                  </a:lnTo>
                  <a:lnTo>
                    <a:pt x="59" y="83"/>
                  </a:lnTo>
                  <a:lnTo>
                    <a:pt x="51" y="86"/>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54"/>
            <p:cNvSpPr>
              <a:spLocks/>
            </p:cNvSpPr>
            <p:nvPr userDrawn="1"/>
          </p:nvSpPr>
          <p:spPr bwMode="auto">
            <a:xfrm>
              <a:off x="3592" y="1060"/>
              <a:ext cx="43" cy="43"/>
            </a:xfrm>
            <a:custGeom>
              <a:avLst/>
              <a:gdLst>
                <a:gd name="T0" fmla="*/ 43 w 85"/>
                <a:gd name="T1" fmla="*/ 87 h 87"/>
                <a:gd name="T2" fmla="*/ 43 w 85"/>
                <a:gd name="T3" fmla="*/ 87 h 87"/>
                <a:gd name="T4" fmla="*/ 34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4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3 w 85"/>
                <a:gd name="T51" fmla="*/ 26 h 87"/>
                <a:gd name="T52" fmla="*/ 84 w 85"/>
                <a:gd name="T53" fmla="*/ 34 h 87"/>
                <a:gd name="T54" fmla="*/ 85 w 85"/>
                <a:gd name="T55" fmla="*/ 43 h 87"/>
                <a:gd name="T56" fmla="*/ 85 w 85"/>
                <a:gd name="T57" fmla="*/ 43 h 87"/>
                <a:gd name="T58" fmla="*/ 84 w 85"/>
                <a:gd name="T59" fmla="*/ 52 h 87"/>
                <a:gd name="T60" fmla="*/ 83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4"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3"/>
                  </a:lnTo>
                  <a:lnTo>
                    <a:pt x="85" y="43"/>
                  </a:lnTo>
                  <a:lnTo>
                    <a:pt x="84" y="52"/>
                  </a:lnTo>
                  <a:lnTo>
                    <a:pt x="83" y="61"/>
                  </a:lnTo>
                  <a:lnTo>
                    <a:pt x="78" y="67"/>
                  </a:lnTo>
                  <a:lnTo>
                    <a:pt x="73" y="73"/>
                  </a:lnTo>
                  <a:lnTo>
                    <a:pt x="66" y="78"/>
                  </a:lnTo>
                  <a:lnTo>
                    <a:pt x="59" y="83"/>
                  </a:lnTo>
                  <a:lnTo>
                    <a:pt x="51" y="85"/>
                  </a:lnTo>
                  <a:lnTo>
                    <a:pt x="43" y="87"/>
                  </a:lnTo>
                  <a:lnTo>
                    <a:pt x="43" y="87"/>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55"/>
            <p:cNvSpPr>
              <a:spLocks/>
            </p:cNvSpPr>
            <p:nvPr userDrawn="1"/>
          </p:nvSpPr>
          <p:spPr bwMode="auto">
            <a:xfrm>
              <a:off x="3592" y="1116"/>
              <a:ext cx="43" cy="44"/>
            </a:xfrm>
            <a:custGeom>
              <a:avLst/>
              <a:gdLst>
                <a:gd name="T0" fmla="*/ 43 w 85"/>
                <a:gd name="T1" fmla="*/ 86 h 86"/>
                <a:gd name="T2" fmla="*/ 43 w 85"/>
                <a:gd name="T3" fmla="*/ 86 h 86"/>
                <a:gd name="T4" fmla="*/ 34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4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3 w 85"/>
                <a:gd name="T51" fmla="*/ 26 h 86"/>
                <a:gd name="T52" fmla="*/ 84 w 85"/>
                <a:gd name="T53" fmla="*/ 34 h 86"/>
                <a:gd name="T54" fmla="*/ 85 w 85"/>
                <a:gd name="T55" fmla="*/ 44 h 86"/>
                <a:gd name="T56" fmla="*/ 85 w 85"/>
                <a:gd name="T57" fmla="*/ 44 h 86"/>
                <a:gd name="T58" fmla="*/ 84 w 85"/>
                <a:gd name="T59" fmla="*/ 52 h 86"/>
                <a:gd name="T60" fmla="*/ 83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4"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4" y="1"/>
                  </a:lnTo>
                  <a:lnTo>
                    <a:pt x="43" y="0"/>
                  </a:lnTo>
                  <a:lnTo>
                    <a:pt x="43" y="0"/>
                  </a:lnTo>
                  <a:lnTo>
                    <a:pt x="51" y="1"/>
                  </a:lnTo>
                  <a:lnTo>
                    <a:pt x="59" y="4"/>
                  </a:lnTo>
                  <a:lnTo>
                    <a:pt x="66" y="8"/>
                  </a:lnTo>
                  <a:lnTo>
                    <a:pt x="73" y="12"/>
                  </a:lnTo>
                  <a:lnTo>
                    <a:pt x="78" y="19"/>
                  </a:lnTo>
                  <a:lnTo>
                    <a:pt x="83" y="26"/>
                  </a:lnTo>
                  <a:lnTo>
                    <a:pt x="84" y="34"/>
                  </a:lnTo>
                  <a:lnTo>
                    <a:pt x="85" y="44"/>
                  </a:lnTo>
                  <a:lnTo>
                    <a:pt x="85" y="44"/>
                  </a:lnTo>
                  <a:lnTo>
                    <a:pt x="84" y="52"/>
                  </a:lnTo>
                  <a:lnTo>
                    <a:pt x="83" y="60"/>
                  </a:lnTo>
                  <a:lnTo>
                    <a:pt x="78" y="67"/>
                  </a:lnTo>
                  <a:lnTo>
                    <a:pt x="73" y="74"/>
                  </a:lnTo>
                  <a:lnTo>
                    <a:pt x="66" y="78"/>
                  </a:lnTo>
                  <a:lnTo>
                    <a:pt x="59" y="82"/>
                  </a:lnTo>
                  <a:lnTo>
                    <a:pt x="51" y="85"/>
                  </a:lnTo>
                  <a:lnTo>
                    <a:pt x="43" y="86"/>
                  </a:lnTo>
                  <a:lnTo>
                    <a:pt x="43" y="86"/>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56"/>
            <p:cNvSpPr>
              <a:spLocks/>
            </p:cNvSpPr>
            <p:nvPr userDrawn="1"/>
          </p:nvSpPr>
          <p:spPr bwMode="auto">
            <a:xfrm>
              <a:off x="3536" y="835"/>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6 h 86"/>
                <a:gd name="T14" fmla="*/ 3 w 85"/>
                <a:gd name="T15" fmla="*/ 59 h 86"/>
                <a:gd name="T16" fmla="*/ 0 w 85"/>
                <a:gd name="T17" fmla="*/ 51 h 86"/>
                <a:gd name="T18" fmla="*/ 0 w 85"/>
                <a:gd name="T19" fmla="*/ 43 h 86"/>
                <a:gd name="T20" fmla="*/ 0 w 85"/>
                <a:gd name="T21" fmla="*/ 43 h 86"/>
                <a:gd name="T22" fmla="*/ 0 w 85"/>
                <a:gd name="T23" fmla="*/ 35 h 86"/>
                <a:gd name="T24" fmla="*/ 3 w 85"/>
                <a:gd name="T25" fmla="*/ 26 h 86"/>
                <a:gd name="T26" fmla="*/ 7 w 85"/>
                <a:gd name="T27" fmla="*/ 20 h 86"/>
                <a:gd name="T28" fmla="*/ 12 w 85"/>
                <a:gd name="T29" fmla="*/ 13 h 86"/>
                <a:gd name="T30" fmla="*/ 18 w 85"/>
                <a:gd name="T31" fmla="*/ 7 h 86"/>
                <a:gd name="T32" fmla="*/ 26 w 85"/>
                <a:gd name="T33" fmla="*/ 3 h 86"/>
                <a:gd name="T34" fmla="*/ 33 w 85"/>
                <a:gd name="T35" fmla="*/ 0 h 86"/>
                <a:gd name="T36" fmla="*/ 43 w 85"/>
                <a:gd name="T37" fmla="*/ 0 h 86"/>
                <a:gd name="T38" fmla="*/ 43 w 85"/>
                <a:gd name="T39" fmla="*/ 0 h 86"/>
                <a:gd name="T40" fmla="*/ 51 w 85"/>
                <a:gd name="T41" fmla="*/ 0 h 86"/>
                <a:gd name="T42" fmla="*/ 59 w 85"/>
                <a:gd name="T43" fmla="*/ 3 h 86"/>
                <a:gd name="T44" fmla="*/ 66 w 85"/>
                <a:gd name="T45" fmla="*/ 7 h 86"/>
                <a:gd name="T46" fmla="*/ 73 w 85"/>
                <a:gd name="T47" fmla="*/ 13 h 86"/>
                <a:gd name="T48" fmla="*/ 78 w 85"/>
                <a:gd name="T49" fmla="*/ 20 h 86"/>
                <a:gd name="T50" fmla="*/ 81 w 85"/>
                <a:gd name="T51" fmla="*/ 26 h 86"/>
                <a:gd name="T52" fmla="*/ 84 w 85"/>
                <a:gd name="T53" fmla="*/ 35 h 86"/>
                <a:gd name="T54" fmla="*/ 85 w 85"/>
                <a:gd name="T55" fmla="*/ 43 h 86"/>
                <a:gd name="T56" fmla="*/ 85 w 85"/>
                <a:gd name="T57" fmla="*/ 43 h 86"/>
                <a:gd name="T58" fmla="*/ 84 w 85"/>
                <a:gd name="T59" fmla="*/ 51 h 86"/>
                <a:gd name="T60" fmla="*/ 81 w 85"/>
                <a:gd name="T61" fmla="*/ 59 h 86"/>
                <a:gd name="T62" fmla="*/ 78 w 85"/>
                <a:gd name="T63" fmla="*/ 66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6"/>
                  </a:lnTo>
                  <a:lnTo>
                    <a:pt x="3" y="59"/>
                  </a:lnTo>
                  <a:lnTo>
                    <a:pt x="0" y="51"/>
                  </a:lnTo>
                  <a:lnTo>
                    <a:pt x="0" y="43"/>
                  </a:lnTo>
                  <a:lnTo>
                    <a:pt x="0" y="43"/>
                  </a:lnTo>
                  <a:lnTo>
                    <a:pt x="0" y="35"/>
                  </a:lnTo>
                  <a:lnTo>
                    <a:pt x="3" y="26"/>
                  </a:lnTo>
                  <a:lnTo>
                    <a:pt x="7" y="20"/>
                  </a:lnTo>
                  <a:lnTo>
                    <a:pt x="12" y="13"/>
                  </a:lnTo>
                  <a:lnTo>
                    <a:pt x="18" y="7"/>
                  </a:lnTo>
                  <a:lnTo>
                    <a:pt x="26" y="3"/>
                  </a:lnTo>
                  <a:lnTo>
                    <a:pt x="33" y="0"/>
                  </a:lnTo>
                  <a:lnTo>
                    <a:pt x="43" y="0"/>
                  </a:lnTo>
                  <a:lnTo>
                    <a:pt x="43" y="0"/>
                  </a:lnTo>
                  <a:lnTo>
                    <a:pt x="51" y="0"/>
                  </a:lnTo>
                  <a:lnTo>
                    <a:pt x="59" y="3"/>
                  </a:lnTo>
                  <a:lnTo>
                    <a:pt x="66" y="7"/>
                  </a:lnTo>
                  <a:lnTo>
                    <a:pt x="73" y="13"/>
                  </a:lnTo>
                  <a:lnTo>
                    <a:pt x="78" y="20"/>
                  </a:lnTo>
                  <a:lnTo>
                    <a:pt x="81" y="26"/>
                  </a:lnTo>
                  <a:lnTo>
                    <a:pt x="84" y="35"/>
                  </a:lnTo>
                  <a:lnTo>
                    <a:pt x="85" y="43"/>
                  </a:lnTo>
                  <a:lnTo>
                    <a:pt x="85" y="43"/>
                  </a:lnTo>
                  <a:lnTo>
                    <a:pt x="84" y="51"/>
                  </a:lnTo>
                  <a:lnTo>
                    <a:pt x="81" y="59"/>
                  </a:lnTo>
                  <a:lnTo>
                    <a:pt x="78" y="66"/>
                  </a:lnTo>
                  <a:lnTo>
                    <a:pt x="73" y="73"/>
                  </a:lnTo>
                  <a:lnTo>
                    <a:pt x="66" y="79"/>
                  </a:lnTo>
                  <a:lnTo>
                    <a:pt x="59" y="83"/>
                  </a:lnTo>
                  <a:lnTo>
                    <a:pt x="51" y="86"/>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57"/>
            <p:cNvSpPr>
              <a:spLocks/>
            </p:cNvSpPr>
            <p:nvPr userDrawn="1"/>
          </p:nvSpPr>
          <p:spPr bwMode="auto">
            <a:xfrm>
              <a:off x="3536" y="891"/>
              <a:ext cx="43" cy="43"/>
            </a:xfrm>
            <a:custGeom>
              <a:avLst/>
              <a:gdLst>
                <a:gd name="T0" fmla="*/ 43 w 85"/>
                <a:gd name="T1" fmla="*/ 85 h 85"/>
                <a:gd name="T2" fmla="*/ 43 w 85"/>
                <a:gd name="T3" fmla="*/ 85 h 85"/>
                <a:gd name="T4" fmla="*/ 33 w 85"/>
                <a:gd name="T5" fmla="*/ 85 h 85"/>
                <a:gd name="T6" fmla="*/ 26 w 85"/>
                <a:gd name="T7" fmla="*/ 83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3 h 85"/>
                <a:gd name="T20" fmla="*/ 0 w 85"/>
                <a:gd name="T21" fmla="*/ 43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3 h 85"/>
                <a:gd name="T34" fmla="*/ 33 w 85"/>
                <a:gd name="T35" fmla="*/ 1 h 85"/>
                <a:gd name="T36" fmla="*/ 43 w 85"/>
                <a:gd name="T37" fmla="*/ 0 h 85"/>
                <a:gd name="T38" fmla="*/ 43 w 85"/>
                <a:gd name="T39" fmla="*/ 0 h 85"/>
                <a:gd name="T40" fmla="*/ 51 w 85"/>
                <a:gd name="T41" fmla="*/ 1 h 85"/>
                <a:gd name="T42" fmla="*/ 59 w 85"/>
                <a:gd name="T43" fmla="*/ 3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3 h 85"/>
                <a:gd name="T56" fmla="*/ 85 w 85"/>
                <a:gd name="T57" fmla="*/ 43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3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3"/>
                  </a:lnTo>
                  <a:lnTo>
                    <a:pt x="18" y="78"/>
                  </a:lnTo>
                  <a:lnTo>
                    <a:pt x="12" y="73"/>
                  </a:lnTo>
                  <a:lnTo>
                    <a:pt x="7" y="67"/>
                  </a:lnTo>
                  <a:lnTo>
                    <a:pt x="3" y="59"/>
                  </a:lnTo>
                  <a:lnTo>
                    <a:pt x="0" y="51"/>
                  </a:lnTo>
                  <a:lnTo>
                    <a:pt x="0" y="43"/>
                  </a:lnTo>
                  <a:lnTo>
                    <a:pt x="0" y="43"/>
                  </a:lnTo>
                  <a:lnTo>
                    <a:pt x="0" y="34"/>
                  </a:lnTo>
                  <a:lnTo>
                    <a:pt x="3" y="26"/>
                  </a:lnTo>
                  <a:lnTo>
                    <a:pt x="7" y="19"/>
                  </a:lnTo>
                  <a:lnTo>
                    <a:pt x="12" y="12"/>
                  </a:lnTo>
                  <a:lnTo>
                    <a:pt x="18" y="7"/>
                  </a:lnTo>
                  <a:lnTo>
                    <a:pt x="26" y="3"/>
                  </a:lnTo>
                  <a:lnTo>
                    <a:pt x="33" y="1"/>
                  </a:lnTo>
                  <a:lnTo>
                    <a:pt x="43" y="0"/>
                  </a:lnTo>
                  <a:lnTo>
                    <a:pt x="43"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58"/>
            <p:cNvSpPr>
              <a:spLocks/>
            </p:cNvSpPr>
            <p:nvPr userDrawn="1"/>
          </p:nvSpPr>
          <p:spPr bwMode="auto">
            <a:xfrm>
              <a:off x="3536" y="947"/>
              <a:ext cx="43" cy="43"/>
            </a:xfrm>
            <a:custGeom>
              <a:avLst/>
              <a:gdLst>
                <a:gd name="T0" fmla="*/ 43 w 85"/>
                <a:gd name="T1" fmla="*/ 85 h 85"/>
                <a:gd name="T2" fmla="*/ 43 w 85"/>
                <a:gd name="T3" fmla="*/ 85 h 85"/>
                <a:gd name="T4" fmla="*/ 33 w 85"/>
                <a:gd name="T5" fmla="*/ 85 h 85"/>
                <a:gd name="T6" fmla="*/ 26 w 85"/>
                <a:gd name="T7" fmla="*/ 82 h 85"/>
                <a:gd name="T8" fmla="*/ 18 w 85"/>
                <a:gd name="T9" fmla="*/ 78 h 85"/>
                <a:gd name="T10" fmla="*/ 12 w 85"/>
                <a:gd name="T11" fmla="*/ 73 h 85"/>
                <a:gd name="T12" fmla="*/ 7 w 85"/>
                <a:gd name="T13" fmla="*/ 67 h 85"/>
                <a:gd name="T14" fmla="*/ 3 w 85"/>
                <a:gd name="T15" fmla="*/ 59 h 85"/>
                <a:gd name="T16" fmla="*/ 0 w 85"/>
                <a:gd name="T17" fmla="*/ 51 h 85"/>
                <a:gd name="T18" fmla="*/ 0 w 85"/>
                <a:gd name="T19" fmla="*/ 42 h 85"/>
                <a:gd name="T20" fmla="*/ 0 w 85"/>
                <a:gd name="T21" fmla="*/ 42 h 85"/>
                <a:gd name="T22" fmla="*/ 0 w 85"/>
                <a:gd name="T23" fmla="*/ 34 h 85"/>
                <a:gd name="T24" fmla="*/ 3 w 85"/>
                <a:gd name="T25" fmla="*/ 26 h 85"/>
                <a:gd name="T26" fmla="*/ 7 w 85"/>
                <a:gd name="T27" fmla="*/ 19 h 85"/>
                <a:gd name="T28" fmla="*/ 12 w 85"/>
                <a:gd name="T29" fmla="*/ 12 h 85"/>
                <a:gd name="T30" fmla="*/ 18 w 85"/>
                <a:gd name="T31" fmla="*/ 7 h 85"/>
                <a:gd name="T32" fmla="*/ 26 w 85"/>
                <a:gd name="T33" fmla="*/ 2 h 85"/>
                <a:gd name="T34" fmla="*/ 33 w 85"/>
                <a:gd name="T35" fmla="*/ 1 h 85"/>
                <a:gd name="T36" fmla="*/ 43 w 85"/>
                <a:gd name="T37" fmla="*/ 0 h 85"/>
                <a:gd name="T38" fmla="*/ 43 w 85"/>
                <a:gd name="T39" fmla="*/ 0 h 85"/>
                <a:gd name="T40" fmla="*/ 51 w 85"/>
                <a:gd name="T41" fmla="*/ 1 h 85"/>
                <a:gd name="T42" fmla="*/ 59 w 85"/>
                <a:gd name="T43" fmla="*/ 2 h 85"/>
                <a:gd name="T44" fmla="*/ 66 w 85"/>
                <a:gd name="T45" fmla="*/ 7 h 85"/>
                <a:gd name="T46" fmla="*/ 73 w 85"/>
                <a:gd name="T47" fmla="*/ 12 h 85"/>
                <a:gd name="T48" fmla="*/ 78 w 85"/>
                <a:gd name="T49" fmla="*/ 19 h 85"/>
                <a:gd name="T50" fmla="*/ 81 w 85"/>
                <a:gd name="T51" fmla="*/ 26 h 85"/>
                <a:gd name="T52" fmla="*/ 84 w 85"/>
                <a:gd name="T53" fmla="*/ 34 h 85"/>
                <a:gd name="T54" fmla="*/ 85 w 85"/>
                <a:gd name="T55" fmla="*/ 42 h 85"/>
                <a:gd name="T56" fmla="*/ 85 w 85"/>
                <a:gd name="T57" fmla="*/ 42 h 85"/>
                <a:gd name="T58" fmla="*/ 84 w 85"/>
                <a:gd name="T59" fmla="*/ 51 h 85"/>
                <a:gd name="T60" fmla="*/ 81 w 85"/>
                <a:gd name="T61" fmla="*/ 59 h 85"/>
                <a:gd name="T62" fmla="*/ 78 w 85"/>
                <a:gd name="T63" fmla="*/ 67 h 85"/>
                <a:gd name="T64" fmla="*/ 73 w 85"/>
                <a:gd name="T65" fmla="*/ 73 h 85"/>
                <a:gd name="T66" fmla="*/ 66 w 85"/>
                <a:gd name="T67" fmla="*/ 78 h 85"/>
                <a:gd name="T68" fmla="*/ 59 w 85"/>
                <a:gd name="T69" fmla="*/ 82 h 85"/>
                <a:gd name="T70" fmla="*/ 51 w 85"/>
                <a:gd name="T71" fmla="*/ 85 h 85"/>
                <a:gd name="T72" fmla="*/ 43 w 85"/>
                <a:gd name="T73" fmla="*/ 85 h 85"/>
                <a:gd name="T74" fmla="*/ 43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3" y="85"/>
                  </a:moveTo>
                  <a:lnTo>
                    <a:pt x="43" y="85"/>
                  </a:lnTo>
                  <a:lnTo>
                    <a:pt x="33" y="85"/>
                  </a:lnTo>
                  <a:lnTo>
                    <a:pt x="26" y="82"/>
                  </a:lnTo>
                  <a:lnTo>
                    <a:pt x="18" y="78"/>
                  </a:lnTo>
                  <a:lnTo>
                    <a:pt x="12" y="73"/>
                  </a:lnTo>
                  <a:lnTo>
                    <a:pt x="7" y="67"/>
                  </a:lnTo>
                  <a:lnTo>
                    <a:pt x="3" y="59"/>
                  </a:lnTo>
                  <a:lnTo>
                    <a:pt x="0" y="51"/>
                  </a:lnTo>
                  <a:lnTo>
                    <a:pt x="0" y="42"/>
                  </a:lnTo>
                  <a:lnTo>
                    <a:pt x="0" y="42"/>
                  </a:lnTo>
                  <a:lnTo>
                    <a:pt x="0" y="34"/>
                  </a:lnTo>
                  <a:lnTo>
                    <a:pt x="3" y="26"/>
                  </a:lnTo>
                  <a:lnTo>
                    <a:pt x="7" y="19"/>
                  </a:lnTo>
                  <a:lnTo>
                    <a:pt x="12" y="12"/>
                  </a:lnTo>
                  <a:lnTo>
                    <a:pt x="18" y="7"/>
                  </a:lnTo>
                  <a:lnTo>
                    <a:pt x="26" y="2"/>
                  </a:lnTo>
                  <a:lnTo>
                    <a:pt x="33" y="1"/>
                  </a:lnTo>
                  <a:lnTo>
                    <a:pt x="43" y="0"/>
                  </a:lnTo>
                  <a:lnTo>
                    <a:pt x="43"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3" y="85"/>
                  </a:lnTo>
                  <a:lnTo>
                    <a:pt x="43" y="85"/>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59"/>
            <p:cNvSpPr>
              <a:spLocks/>
            </p:cNvSpPr>
            <p:nvPr userDrawn="1"/>
          </p:nvSpPr>
          <p:spPr bwMode="auto">
            <a:xfrm>
              <a:off x="3536" y="1004"/>
              <a:ext cx="43" cy="42"/>
            </a:xfrm>
            <a:custGeom>
              <a:avLst/>
              <a:gdLst>
                <a:gd name="T0" fmla="*/ 43 w 85"/>
                <a:gd name="T1" fmla="*/ 86 h 86"/>
                <a:gd name="T2" fmla="*/ 43 w 85"/>
                <a:gd name="T3" fmla="*/ 86 h 86"/>
                <a:gd name="T4" fmla="*/ 33 w 85"/>
                <a:gd name="T5" fmla="*/ 86 h 86"/>
                <a:gd name="T6" fmla="*/ 26 w 85"/>
                <a:gd name="T7" fmla="*/ 83 h 86"/>
                <a:gd name="T8" fmla="*/ 18 w 85"/>
                <a:gd name="T9" fmla="*/ 79 h 86"/>
                <a:gd name="T10" fmla="*/ 12 w 85"/>
                <a:gd name="T11" fmla="*/ 73 h 86"/>
                <a:gd name="T12" fmla="*/ 7 w 85"/>
                <a:gd name="T13" fmla="*/ 68 h 86"/>
                <a:gd name="T14" fmla="*/ 3 w 85"/>
                <a:gd name="T15" fmla="*/ 59 h 86"/>
                <a:gd name="T16" fmla="*/ 0 w 85"/>
                <a:gd name="T17" fmla="*/ 53 h 86"/>
                <a:gd name="T18" fmla="*/ 0 w 85"/>
                <a:gd name="T19" fmla="*/ 43 h 86"/>
                <a:gd name="T20" fmla="*/ 0 w 85"/>
                <a:gd name="T21" fmla="*/ 43 h 86"/>
                <a:gd name="T22" fmla="*/ 0 w 85"/>
                <a:gd name="T23" fmla="*/ 35 h 86"/>
                <a:gd name="T24" fmla="*/ 3 w 85"/>
                <a:gd name="T25" fmla="*/ 27 h 86"/>
                <a:gd name="T26" fmla="*/ 7 w 85"/>
                <a:gd name="T27" fmla="*/ 20 h 86"/>
                <a:gd name="T28" fmla="*/ 12 w 85"/>
                <a:gd name="T29" fmla="*/ 13 h 86"/>
                <a:gd name="T30" fmla="*/ 18 w 85"/>
                <a:gd name="T31" fmla="*/ 7 h 86"/>
                <a:gd name="T32" fmla="*/ 26 w 85"/>
                <a:gd name="T33" fmla="*/ 5 h 86"/>
                <a:gd name="T34" fmla="*/ 33 w 85"/>
                <a:gd name="T35" fmla="*/ 2 h 86"/>
                <a:gd name="T36" fmla="*/ 43 w 85"/>
                <a:gd name="T37" fmla="*/ 0 h 86"/>
                <a:gd name="T38" fmla="*/ 43 w 85"/>
                <a:gd name="T39" fmla="*/ 0 h 86"/>
                <a:gd name="T40" fmla="*/ 51 w 85"/>
                <a:gd name="T41" fmla="*/ 2 h 86"/>
                <a:gd name="T42" fmla="*/ 59 w 85"/>
                <a:gd name="T43" fmla="*/ 5 h 86"/>
                <a:gd name="T44" fmla="*/ 66 w 85"/>
                <a:gd name="T45" fmla="*/ 7 h 86"/>
                <a:gd name="T46" fmla="*/ 73 w 85"/>
                <a:gd name="T47" fmla="*/ 13 h 86"/>
                <a:gd name="T48" fmla="*/ 78 w 85"/>
                <a:gd name="T49" fmla="*/ 20 h 86"/>
                <a:gd name="T50" fmla="*/ 81 w 85"/>
                <a:gd name="T51" fmla="*/ 27 h 86"/>
                <a:gd name="T52" fmla="*/ 84 w 85"/>
                <a:gd name="T53" fmla="*/ 35 h 86"/>
                <a:gd name="T54" fmla="*/ 85 w 85"/>
                <a:gd name="T55" fmla="*/ 43 h 86"/>
                <a:gd name="T56" fmla="*/ 85 w 85"/>
                <a:gd name="T57" fmla="*/ 43 h 86"/>
                <a:gd name="T58" fmla="*/ 84 w 85"/>
                <a:gd name="T59" fmla="*/ 53 h 86"/>
                <a:gd name="T60" fmla="*/ 81 w 85"/>
                <a:gd name="T61" fmla="*/ 59 h 86"/>
                <a:gd name="T62" fmla="*/ 78 w 85"/>
                <a:gd name="T63" fmla="*/ 68 h 86"/>
                <a:gd name="T64" fmla="*/ 73 w 85"/>
                <a:gd name="T65" fmla="*/ 73 h 86"/>
                <a:gd name="T66" fmla="*/ 66 w 85"/>
                <a:gd name="T67" fmla="*/ 79 h 86"/>
                <a:gd name="T68" fmla="*/ 59 w 85"/>
                <a:gd name="T69" fmla="*/ 83 h 86"/>
                <a:gd name="T70" fmla="*/ 51 w 85"/>
                <a:gd name="T71" fmla="*/ 86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6"/>
                  </a:lnTo>
                  <a:lnTo>
                    <a:pt x="26" y="83"/>
                  </a:lnTo>
                  <a:lnTo>
                    <a:pt x="18" y="79"/>
                  </a:lnTo>
                  <a:lnTo>
                    <a:pt x="12" y="73"/>
                  </a:lnTo>
                  <a:lnTo>
                    <a:pt x="7" y="68"/>
                  </a:lnTo>
                  <a:lnTo>
                    <a:pt x="3" y="59"/>
                  </a:lnTo>
                  <a:lnTo>
                    <a:pt x="0" y="53"/>
                  </a:lnTo>
                  <a:lnTo>
                    <a:pt x="0" y="43"/>
                  </a:lnTo>
                  <a:lnTo>
                    <a:pt x="0" y="43"/>
                  </a:lnTo>
                  <a:lnTo>
                    <a:pt x="0" y="35"/>
                  </a:lnTo>
                  <a:lnTo>
                    <a:pt x="3" y="27"/>
                  </a:lnTo>
                  <a:lnTo>
                    <a:pt x="7" y="20"/>
                  </a:lnTo>
                  <a:lnTo>
                    <a:pt x="12" y="13"/>
                  </a:lnTo>
                  <a:lnTo>
                    <a:pt x="18" y="7"/>
                  </a:lnTo>
                  <a:lnTo>
                    <a:pt x="26" y="5"/>
                  </a:lnTo>
                  <a:lnTo>
                    <a:pt x="33" y="2"/>
                  </a:lnTo>
                  <a:lnTo>
                    <a:pt x="43" y="0"/>
                  </a:lnTo>
                  <a:lnTo>
                    <a:pt x="43"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0"/>
            <p:cNvSpPr>
              <a:spLocks/>
            </p:cNvSpPr>
            <p:nvPr userDrawn="1"/>
          </p:nvSpPr>
          <p:spPr bwMode="auto">
            <a:xfrm>
              <a:off x="3536" y="1060"/>
              <a:ext cx="43" cy="43"/>
            </a:xfrm>
            <a:custGeom>
              <a:avLst/>
              <a:gdLst>
                <a:gd name="T0" fmla="*/ 43 w 85"/>
                <a:gd name="T1" fmla="*/ 87 h 87"/>
                <a:gd name="T2" fmla="*/ 43 w 85"/>
                <a:gd name="T3" fmla="*/ 87 h 87"/>
                <a:gd name="T4" fmla="*/ 33 w 85"/>
                <a:gd name="T5" fmla="*/ 85 h 87"/>
                <a:gd name="T6" fmla="*/ 26 w 85"/>
                <a:gd name="T7" fmla="*/ 83 h 87"/>
                <a:gd name="T8" fmla="*/ 18 w 85"/>
                <a:gd name="T9" fmla="*/ 78 h 87"/>
                <a:gd name="T10" fmla="*/ 12 w 85"/>
                <a:gd name="T11" fmla="*/ 73 h 87"/>
                <a:gd name="T12" fmla="*/ 7 w 85"/>
                <a:gd name="T13" fmla="*/ 67 h 87"/>
                <a:gd name="T14" fmla="*/ 3 w 85"/>
                <a:gd name="T15" fmla="*/ 61 h 87"/>
                <a:gd name="T16" fmla="*/ 0 w 85"/>
                <a:gd name="T17" fmla="*/ 52 h 87"/>
                <a:gd name="T18" fmla="*/ 0 w 85"/>
                <a:gd name="T19" fmla="*/ 43 h 87"/>
                <a:gd name="T20" fmla="*/ 0 w 85"/>
                <a:gd name="T21" fmla="*/ 43 h 87"/>
                <a:gd name="T22" fmla="*/ 0 w 85"/>
                <a:gd name="T23" fmla="*/ 34 h 87"/>
                <a:gd name="T24" fmla="*/ 3 w 85"/>
                <a:gd name="T25" fmla="*/ 26 h 87"/>
                <a:gd name="T26" fmla="*/ 7 w 85"/>
                <a:gd name="T27" fmla="*/ 19 h 87"/>
                <a:gd name="T28" fmla="*/ 12 w 85"/>
                <a:gd name="T29" fmla="*/ 12 h 87"/>
                <a:gd name="T30" fmla="*/ 18 w 85"/>
                <a:gd name="T31" fmla="*/ 8 h 87"/>
                <a:gd name="T32" fmla="*/ 26 w 85"/>
                <a:gd name="T33" fmla="*/ 4 h 87"/>
                <a:gd name="T34" fmla="*/ 33 w 85"/>
                <a:gd name="T35" fmla="*/ 1 h 87"/>
                <a:gd name="T36" fmla="*/ 43 w 85"/>
                <a:gd name="T37" fmla="*/ 0 h 87"/>
                <a:gd name="T38" fmla="*/ 43 w 85"/>
                <a:gd name="T39" fmla="*/ 0 h 87"/>
                <a:gd name="T40" fmla="*/ 51 w 85"/>
                <a:gd name="T41" fmla="*/ 1 h 87"/>
                <a:gd name="T42" fmla="*/ 59 w 85"/>
                <a:gd name="T43" fmla="*/ 4 h 87"/>
                <a:gd name="T44" fmla="*/ 66 w 85"/>
                <a:gd name="T45" fmla="*/ 8 h 87"/>
                <a:gd name="T46" fmla="*/ 73 w 85"/>
                <a:gd name="T47" fmla="*/ 12 h 87"/>
                <a:gd name="T48" fmla="*/ 78 w 85"/>
                <a:gd name="T49" fmla="*/ 19 h 87"/>
                <a:gd name="T50" fmla="*/ 81 w 85"/>
                <a:gd name="T51" fmla="*/ 26 h 87"/>
                <a:gd name="T52" fmla="*/ 84 w 85"/>
                <a:gd name="T53" fmla="*/ 34 h 87"/>
                <a:gd name="T54" fmla="*/ 85 w 85"/>
                <a:gd name="T55" fmla="*/ 43 h 87"/>
                <a:gd name="T56" fmla="*/ 85 w 85"/>
                <a:gd name="T57" fmla="*/ 43 h 87"/>
                <a:gd name="T58" fmla="*/ 84 w 85"/>
                <a:gd name="T59" fmla="*/ 52 h 87"/>
                <a:gd name="T60" fmla="*/ 81 w 85"/>
                <a:gd name="T61" fmla="*/ 61 h 87"/>
                <a:gd name="T62" fmla="*/ 78 w 85"/>
                <a:gd name="T63" fmla="*/ 67 h 87"/>
                <a:gd name="T64" fmla="*/ 73 w 85"/>
                <a:gd name="T65" fmla="*/ 73 h 87"/>
                <a:gd name="T66" fmla="*/ 66 w 85"/>
                <a:gd name="T67" fmla="*/ 78 h 87"/>
                <a:gd name="T68" fmla="*/ 59 w 85"/>
                <a:gd name="T69" fmla="*/ 83 h 87"/>
                <a:gd name="T70" fmla="*/ 51 w 85"/>
                <a:gd name="T71" fmla="*/ 85 h 87"/>
                <a:gd name="T72" fmla="*/ 43 w 85"/>
                <a:gd name="T73" fmla="*/ 87 h 87"/>
                <a:gd name="T74" fmla="*/ 43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3" y="87"/>
                  </a:moveTo>
                  <a:lnTo>
                    <a:pt x="43" y="87"/>
                  </a:lnTo>
                  <a:lnTo>
                    <a:pt x="33" y="85"/>
                  </a:lnTo>
                  <a:lnTo>
                    <a:pt x="26" y="83"/>
                  </a:lnTo>
                  <a:lnTo>
                    <a:pt x="18" y="78"/>
                  </a:lnTo>
                  <a:lnTo>
                    <a:pt x="12" y="73"/>
                  </a:lnTo>
                  <a:lnTo>
                    <a:pt x="7" y="67"/>
                  </a:lnTo>
                  <a:lnTo>
                    <a:pt x="3" y="61"/>
                  </a:lnTo>
                  <a:lnTo>
                    <a:pt x="0" y="52"/>
                  </a:lnTo>
                  <a:lnTo>
                    <a:pt x="0" y="43"/>
                  </a:lnTo>
                  <a:lnTo>
                    <a:pt x="0" y="43"/>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3" y="87"/>
                  </a:lnTo>
                  <a:lnTo>
                    <a:pt x="43" y="87"/>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61"/>
            <p:cNvSpPr>
              <a:spLocks/>
            </p:cNvSpPr>
            <p:nvPr userDrawn="1"/>
          </p:nvSpPr>
          <p:spPr bwMode="auto">
            <a:xfrm>
              <a:off x="3536" y="1116"/>
              <a:ext cx="43" cy="44"/>
            </a:xfrm>
            <a:custGeom>
              <a:avLst/>
              <a:gdLst>
                <a:gd name="T0" fmla="*/ 43 w 85"/>
                <a:gd name="T1" fmla="*/ 86 h 86"/>
                <a:gd name="T2" fmla="*/ 43 w 85"/>
                <a:gd name="T3" fmla="*/ 86 h 86"/>
                <a:gd name="T4" fmla="*/ 33 w 85"/>
                <a:gd name="T5" fmla="*/ 85 h 86"/>
                <a:gd name="T6" fmla="*/ 26 w 85"/>
                <a:gd name="T7" fmla="*/ 82 h 86"/>
                <a:gd name="T8" fmla="*/ 18 w 85"/>
                <a:gd name="T9" fmla="*/ 78 h 86"/>
                <a:gd name="T10" fmla="*/ 12 w 85"/>
                <a:gd name="T11" fmla="*/ 74 h 86"/>
                <a:gd name="T12" fmla="*/ 7 w 85"/>
                <a:gd name="T13" fmla="*/ 67 h 86"/>
                <a:gd name="T14" fmla="*/ 3 w 85"/>
                <a:gd name="T15" fmla="*/ 60 h 86"/>
                <a:gd name="T16" fmla="*/ 0 w 85"/>
                <a:gd name="T17" fmla="*/ 52 h 86"/>
                <a:gd name="T18" fmla="*/ 0 w 85"/>
                <a:gd name="T19" fmla="*/ 44 h 86"/>
                <a:gd name="T20" fmla="*/ 0 w 85"/>
                <a:gd name="T21" fmla="*/ 44 h 86"/>
                <a:gd name="T22" fmla="*/ 0 w 85"/>
                <a:gd name="T23" fmla="*/ 34 h 86"/>
                <a:gd name="T24" fmla="*/ 3 w 85"/>
                <a:gd name="T25" fmla="*/ 26 h 86"/>
                <a:gd name="T26" fmla="*/ 7 w 85"/>
                <a:gd name="T27" fmla="*/ 19 h 86"/>
                <a:gd name="T28" fmla="*/ 12 w 85"/>
                <a:gd name="T29" fmla="*/ 12 h 86"/>
                <a:gd name="T30" fmla="*/ 18 w 85"/>
                <a:gd name="T31" fmla="*/ 8 h 86"/>
                <a:gd name="T32" fmla="*/ 26 w 85"/>
                <a:gd name="T33" fmla="*/ 4 h 86"/>
                <a:gd name="T34" fmla="*/ 33 w 85"/>
                <a:gd name="T35" fmla="*/ 1 h 86"/>
                <a:gd name="T36" fmla="*/ 43 w 85"/>
                <a:gd name="T37" fmla="*/ 0 h 86"/>
                <a:gd name="T38" fmla="*/ 43 w 85"/>
                <a:gd name="T39" fmla="*/ 0 h 86"/>
                <a:gd name="T40" fmla="*/ 51 w 85"/>
                <a:gd name="T41" fmla="*/ 1 h 86"/>
                <a:gd name="T42" fmla="*/ 59 w 85"/>
                <a:gd name="T43" fmla="*/ 4 h 86"/>
                <a:gd name="T44" fmla="*/ 66 w 85"/>
                <a:gd name="T45" fmla="*/ 8 h 86"/>
                <a:gd name="T46" fmla="*/ 73 w 85"/>
                <a:gd name="T47" fmla="*/ 12 h 86"/>
                <a:gd name="T48" fmla="*/ 78 w 85"/>
                <a:gd name="T49" fmla="*/ 19 h 86"/>
                <a:gd name="T50" fmla="*/ 81 w 85"/>
                <a:gd name="T51" fmla="*/ 26 h 86"/>
                <a:gd name="T52" fmla="*/ 84 w 85"/>
                <a:gd name="T53" fmla="*/ 34 h 86"/>
                <a:gd name="T54" fmla="*/ 85 w 85"/>
                <a:gd name="T55" fmla="*/ 44 h 86"/>
                <a:gd name="T56" fmla="*/ 85 w 85"/>
                <a:gd name="T57" fmla="*/ 44 h 86"/>
                <a:gd name="T58" fmla="*/ 84 w 85"/>
                <a:gd name="T59" fmla="*/ 52 h 86"/>
                <a:gd name="T60" fmla="*/ 81 w 85"/>
                <a:gd name="T61" fmla="*/ 60 h 86"/>
                <a:gd name="T62" fmla="*/ 78 w 85"/>
                <a:gd name="T63" fmla="*/ 67 h 86"/>
                <a:gd name="T64" fmla="*/ 73 w 85"/>
                <a:gd name="T65" fmla="*/ 74 h 86"/>
                <a:gd name="T66" fmla="*/ 66 w 85"/>
                <a:gd name="T67" fmla="*/ 78 h 86"/>
                <a:gd name="T68" fmla="*/ 59 w 85"/>
                <a:gd name="T69" fmla="*/ 82 h 86"/>
                <a:gd name="T70" fmla="*/ 51 w 85"/>
                <a:gd name="T71" fmla="*/ 85 h 86"/>
                <a:gd name="T72" fmla="*/ 43 w 85"/>
                <a:gd name="T73" fmla="*/ 86 h 86"/>
                <a:gd name="T74" fmla="*/ 43 w 8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3" y="86"/>
                  </a:moveTo>
                  <a:lnTo>
                    <a:pt x="43" y="86"/>
                  </a:lnTo>
                  <a:lnTo>
                    <a:pt x="33" y="85"/>
                  </a:lnTo>
                  <a:lnTo>
                    <a:pt x="26" y="82"/>
                  </a:lnTo>
                  <a:lnTo>
                    <a:pt x="18" y="78"/>
                  </a:lnTo>
                  <a:lnTo>
                    <a:pt x="12" y="74"/>
                  </a:lnTo>
                  <a:lnTo>
                    <a:pt x="7" y="67"/>
                  </a:lnTo>
                  <a:lnTo>
                    <a:pt x="3" y="60"/>
                  </a:lnTo>
                  <a:lnTo>
                    <a:pt x="0" y="52"/>
                  </a:lnTo>
                  <a:lnTo>
                    <a:pt x="0" y="44"/>
                  </a:lnTo>
                  <a:lnTo>
                    <a:pt x="0" y="44"/>
                  </a:lnTo>
                  <a:lnTo>
                    <a:pt x="0" y="34"/>
                  </a:lnTo>
                  <a:lnTo>
                    <a:pt x="3" y="26"/>
                  </a:lnTo>
                  <a:lnTo>
                    <a:pt x="7" y="19"/>
                  </a:lnTo>
                  <a:lnTo>
                    <a:pt x="12" y="12"/>
                  </a:lnTo>
                  <a:lnTo>
                    <a:pt x="18" y="8"/>
                  </a:lnTo>
                  <a:lnTo>
                    <a:pt x="26" y="4"/>
                  </a:lnTo>
                  <a:lnTo>
                    <a:pt x="33" y="1"/>
                  </a:lnTo>
                  <a:lnTo>
                    <a:pt x="43" y="0"/>
                  </a:lnTo>
                  <a:lnTo>
                    <a:pt x="43"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3" y="86"/>
                  </a:lnTo>
                  <a:lnTo>
                    <a:pt x="43" y="86"/>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2"/>
            <p:cNvSpPr>
              <a:spLocks/>
            </p:cNvSpPr>
            <p:nvPr userDrawn="1"/>
          </p:nvSpPr>
          <p:spPr bwMode="auto">
            <a:xfrm>
              <a:off x="3875" y="1342"/>
              <a:ext cx="43" cy="43"/>
            </a:xfrm>
            <a:custGeom>
              <a:avLst/>
              <a:gdLst>
                <a:gd name="T0" fmla="*/ 42 w 86"/>
                <a:gd name="T1" fmla="*/ 0 h 85"/>
                <a:gd name="T2" fmla="*/ 42 w 86"/>
                <a:gd name="T3" fmla="*/ 0 h 85"/>
                <a:gd name="T4" fmla="*/ 52 w 86"/>
                <a:gd name="T5" fmla="*/ 0 h 85"/>
                <a:gd name="T6" fmla="*/ 59 w 86"/>
                <a:gd name="T7" fmla="*/ 3 h 85"/>
                <a:gd name="T8" fmla="*/ 67 w 86"/>
                <a:gd name="T9" fmla="*/ 7 h 85"/>
                <a:gd name="T10" fmla="*/ 73 w 86"/>
                <a:gd name="T11" fmla="*/ 12 h 85"/>
                <a:gd name="T12" fmla="*/ 78 w 86"/>
                <a:gd name="T13" fmla="*/ 18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6 h 85"/>
                <a:gd name="T28" fmla="*/ 73 w 86"/>
                <a:gd name="T29" fmla="*/ 73 h 85"/>
                <a:gd name="T30" fmla="*/ 67 w 86"/>
                <a:gd name="T31" fmla="*/ 78 h 85"/>
                <a:gd name="T32" fmla="*/ 59 w 86"/>
                <a:gd name="T33" fmla="*/ 82 h 85"/>
                <a:gd name="T34" fmla="*/ 52 w 86"/>
                <a:gd name="T35" fmla="*/ 84 h 85"/>
                <a:gd name="T36" fmla="*/ 42 w 86"/>
                <a:gd name="T37" fmla="*/ 85 h 85"/>
                <a:gd name="T38" fmla="*/ 42 w 86"/>
                <a:gd name="T39" fmla="*/ 85 h 85"/>
                <a:gd name="T40" fmla="*/ 34 w 86"/>
                <a:gd name="T41" fmla="*/ 84 h 85"/>
                <a:gd name="T42" fmla="*/ 26 w 86"/>
                <a:gd name="T43" fmla="*/ 82 h 85"/>
                <a:gd name="T44" fmla="*/ 19 w 86"/>
                <a:gd name="T45" fmla="*/ 78 h 85"/>
                <a:gd name="T46" fmla="*/ 12 w 86"/>
                <a:gd name="T47" fmla="*/ 73 h 85"/>
                <a:gd name="T48" fmla="*/ 6 w 86"/>
                <a:gd name="T49" fmla="*/ 66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8 h 85"/>
                <a:gd name="T64" fmla="*/ 12 w 86"/>
                <a:gd name="T65" fmla="*/ 12 h 85"/>
                <a:gd name="T66" fmla="*/ 19 w 86"/>
                <a:gd name="T67" fmla="*/ 7 h 85"/>
                <a:gd name="T68" fmla="*/ 26 w 86"/>
                <a:gd name="T69" fmla="*/ 3 h 85"/>
                <a:gd name="T70" fmla="*/ 34 w 86"/>
                <a:gd name="T71" fmla="*/ 0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0"/>
                  </a:lnTo>
                  <a:lnTo>
                    <a:pt x="59" y="3"/>
                  </a:lnTo>
                  <a:lnTo>
                    <a:pt x="67" y="7"/>
                  </a:lnTo>
                  <a:lnTo>
                    <a:pt x="73" y="12"/>
                  </a:lnTo>
                  <a:lnTo>
                    <a:pt x="78" y="18"/>
                  </a:lnTo>
                  <a:lnTo>
                    <a:pt x="82" y="26"/>
                  </a:lnTo>
                  <a:lnTo>
                    <a:pt x="85" y="34"/>
                  </a:lnTo>
                  <a:lnTo>
                    <a:pt x="86" y="42"/>
                  </a:lnTo>
                  <a:lnTo>
                    <a:pt x="86" y="42"/>
                  </a:lnTo>
                  <a:lnTo>
                    <a:pt x="85" y="51"/>
                  </a:lnTo>
                  <a:lnTo>
                    <a:pt x="82" y="59"/>
                  </a:lnTo>
                  <a:lnTo>
                    <a:pt x="78" y="66"/>
                  </a:lnTo>
                  <a:lnTo>
                    <a:pt x="73" y="73"/>
                  </a:lnTo>
                  <a:lnTo>
                    <a:pt x="67" y="78"/>
                  </a:lnTo>
                  <a:lnTo>
                    <a:pt x="59" y="82"/>
                  </a:lnTo>
                  <a:lnTo>
                    <a:pt x="52" y="84"/>
                  </a:lnTo>
                  <a:lnTo>
                    <a:pt x="42" y="85"/>
                  </a:lnTo>
                  <a:lnTo>
                    <a:pt x="42" y="85"/>
                  </a:lnTo>
                  <a:lnTo>
                    <a:pt x="34" y="84"/>
                  </a:lnTo>
                  <a:lnTo>
                    <a:pt x="26" y="82"/>
                  </a:lnTo>
                  <a:lnTo>
                    <a:pt x="19" y="78"/>
                  </a:lnTo>
                  <a:lnTo>
                    <a:pt x="12" y="73"/>
                  </a:lnTo>
                  <a:lnTo>
                    <a:pt x="6" y="66"/>
                  </a:lnTo>
                  <a:lnTo>
                    <a:pt x="4" y="59"/>
                  </a:lnTo>
                  <a:lnTo>
                    <a:pt x="1" y="51"/>
                  </a:lnTo>
                  <a:lnTo>
                    <a:pt x="0" y="42"/>
                  </a:lnTo>
                  <a:lnTo>
                    <a:pt x="0" y="42"/>
                  </a:lnTo>
                  <a:lnTo>
                    <a:pt x="1" y="34"/>
                  </a:lnTo>
                  <a:lnTo>
                    <a:pt x="4" y="26"/>
                  </a:lnTo>
                  <a:lnTo>
                    <a:pt x="6" y="18"/>
                  </a:lnTo>
                  <a:lnTo>
                    <a:pt x="12" y="12"/>
                  </a:lnTo>
                  <a:lnTo>
                    <a:pt x="19" y="7"/>
                  </a:lnTo>
                  <a:lnTo>
                    <a:pt x="26" y="3"/>
                  </a:lnTo>
                  <a:lnTo>
                    <a:pt x="34" y="0"/>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3"/>
            <p:cNvSpPr>
              <a:spLocks/>
            </p:cNvSpPr>
            <p:nvPr userDrawn="1"/>
          </p:nvSpPr>
          <p:spPr bwMode="auto">
            <a:xfrm>
              <a:off x="3875" y="1060"/>
              <a:ext cx="43" cy="43"/>
            </a:xfrm>
            <a:custGeom>
              <a:avLst/>
              <a:gdLst>
                <a:gd name="T0" fmla="*/ 42 w 86"/>
                <a:gd name="T1" fmla="*/ 0 h 87"/>
                <a:gd name="T2" fmla="*/ 42 w 86"/>
                <a:gd name="T3" fmla="*/ 0 h 87"/>
                <a:gd name="T4" fmla="*/ 52 w 86"/>
                <a:gd name="T5" fmla="*/ 1 h 87"/>
                <a:gd name="T6" fmla="*/ 59 w 86"/>
                <a:gd name="T7" fmla="*/ 4 h 87"/>
                <a:gd name="T8" fmla="*/ 67 w 86"/>
                <a:gd name="T9" fmla="*/ 8 h 87"/>
                <a:gd name="T10" fmla="*/ 73 w 86"/>
                <a:gd name="T11" fmla="*/ 12 h 87"/>
                <a:gd name="T12" fmla="*/ 78 w 86"/>
                <a:gd name="T13" fmla="*/ 19 h 87"/>
                <a:gd name="T14" fmla="*/ 82 w 86"/>
                <a:gd name="T15" fmla="*/ 26 h 87"/>
                <a:gd name="T16" fmla="*/ 85 w 86"/>
                <a:gd name="T17" fmla="*/ 34 h 87"/>
                <a:gd name="T18" fmla="*/ 86 w 86"/>
                <a:gd name="T19" fmla="*/ 43 h 87"/>
                <a:gd name="T20" fmla="*/ 86 w 86"/>
                <a:gd name="T21" fmla="*/ 43 h 87"/>
                <a:gd name="T22" fmla="*/ 85 w 86"/>
                <a:gd name="T23" fmla="*/ 52 h 87"/>
                <a:gd name="T24" fmla="*/ 82 w 86"/>
                <a:gd name="T25" fmla="*/ 61 h 87"/>
                <a:gd name="T26" fmla="*/ 78 w 86"/>
                <a:gd name="T27" fmla="*/ 67 h 87"/>
                <a:gd name="T28" fmla="*/ 73 w 86"/>
                <a:gd name="T29" fmla="*/ 73 h 87"/>
                <a:gd name="T30" fmla="*/ 67 w 86"/>
                <a:gd name="T31" fmla="*/ 78 h 87"/>
                <a:gd name="T32" fmla="*/ 59 w 86"/>
                <a:gd name="T33" fmla="*/ 83 h 87"/>
                <a:gd name="T34" fmla="*/ 52 w 86"/>
                <a:gd name="T35" fmla="*/ 85 h 87"/>
                <a:gd name="T36" fmla="*/ 42 w 86"/>
                <a:gd name="T37" fmla="*/ 87 h 87"/>
                <a:gd name="T38" fmla="*/ 42 w 86"/>
                <a:gd name="T39" fmla="*/ 87 h 87"/>
                <a:gd name="T40" fmla="*/ 34 w 86"/>
                <a:gd name="T41" fmla="*/ 85 h 87"/>
                <a:gd name="T42" fmla="*/ 26 w 86"/>
                <a:gd name="T43" fmla="*/ 83 h 87"/>
                <a:gd name="T44" fmla="*/ 19 w 86"/>
                <a:gd name="T45" fmla="*/ 78 h 87"/>
                <a:gd name="T46" fmla="*/ 12 w 86"/>
                <a:gd name="T47" fmla="*/ 73 h 87"/>
                <a:gd name="T48" fmla="*/ 6 w 86"/>
                <a:gd name="T49" fmla="*/ 67 h 87"/>
                <a:gd name="T50" fmla="*/ 4 w 86"/>
                <a:gd name="T51" fmla="*/ 61 h 87"/>
                <a:gd name="T52" fmla="*/ 1 w 86"/>
                <a:gd name="T53" fmla="*/ 52 h 87"/>
                <a:gd name="T54" fmla="*/ 0 w 86"/>
                <a:gd name="T55" fmla="*/ 43 h 87"/>
                <a:gd name="T56" fmla="*/ 0 w 86"/>
                <a:gd name="T57" fmla="*/ 43 h 87"/>
                <a:gd name="T58" fmla="*/ 1 w 86"/>
                <a:gd name="T59" fmla="*/ 34 h 87"/>
                <a:gd name="T60" fmla="*/ 4 w 86"/>
                <a:gd name="T61" fmla="*/ 26 h 87"/>
                <a:gd name="T62" fmla="*/ 6 w 86"/>
                <a:gd name="T63" fmla="*/ 19 h 87"/>
                <a:gd name="T64" fmla="*/ 12 w 86"/>
                <a:gd name="T65" fmla="*/ 12 h 87"/>
                <a:gd name="T66" fmla="*/ 19 w 86"/>
                <a:gd name="T67" fmla="*/ 8 h 87"/>
                <a:gd name="T68" fmla="*/ 26 w 86"/>
                <a:gd name="T69" fmla="*/ 4 h 87"/>
                <a:gd name="T70" fmla="*/ 34 w 86"/>
                <a:gd name="T71" fmla="*/ 1 h 87"/>
                <a:gd name="T72" fmla="*/ 42 w 86"/>
                <a:gd name="T73" fmla="*/ 0 h 87"/>
                <a:gd name="T74" fmla="*/ 42 w 86"/>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7">
                  <a:moveTo>
                    <a:pt x="42" y="0"/>
                  </a:moveTo>
                  <a:lnTo>
                    <a:pt x="42" y="0"/>
                  </a:lnTo>
                  <a:lnTo>
                    <a:pt x="52" y="1"/>
                  </a:lnTo>
                  <a:lnTo>
                    <a:pt x="59" y="4"/>
                  </a:lnTo>
                  <a:lnTo>
                    <a:pt x="67" y="8"/>
                  </a:lnTo>
                  <a:lnTo>
                    <a:pt x="73" y="12"/>
                  </a:lnTo>
                  <a:lnTo>
                    <a:pt x="78" y="19"/>
                  </a:lnTo>
                  <a:lnTo>
                    <a:pt x="82" y="26"/>
                  </a:lnTo>
                  <a:lnTo>
                    <a:pt x="85" y="34"/>
                  </a:lnTo>
                  <a:lnTo>
                    <a:pt x="86" y="43"/>
                  </a:lnTo>
                  <a:lnTo>
                    <a:pt x="86" y="43"/>
                  </a:lnTo>
                  <a:lnTo>
                    <a:pt x="85" y="52"/>
                  </a:lnTo>
                  <a:lnTo>
                    <a:pt x="82" y="61"/>
                  </a:lnTo>
                  <a:lnTo>
                    <a:pt x="78" y="67"/>
                  </a:lnTo>
                  <a:lnTo>
                    <a:pt x="73" y="73"/>
                  </a:lnTo>
                  <a:lnTo>
                    <a:pt x="67" y="78"/>
                  </a:lnTo>
                  <a:lnTo>
                    <a:pt x="59" y="83"/>
                  </a:lnTo>
                  <a:lnTo>
                    <a:pt x="52" y="85"/>
                  </a:lnTo>
                  <a:lnTo>
                    <a:pt x="42" y="87"/>
                  </a:lnTo>
                  <a:lnTo>
                    <a:pt x="42" y="87"/>
                  </a:lnTo>
                  <a:lnTo>
                    <a:pt x="34" y="85"/>
                  </a:lnTo>
                  <a:lnTo>
                    <a:pt x="26" y="83"/>
                  </a:lnTo>
                  <a:lnTo>
                    <a:pt x="19" y="78"/>
                  </a:lnTo>
                  <a:lnTo>
                    <a:pt x="12" y="73"/>
                  </a:lnTo>
                  <a:lnTo>
                    <a:pt x="6" y="67"/>
                  </a:lnTo>
                  <a:lnTo>
                    <a:pt x="4" y="61"/>
                  </a:lnTo>
                  <a:lnTo>
                    <a:pt x="1" y="52"/>
                  </a:lnTo>
                  <a:lnTo>
                    <a:pt x="0" y="43"/>
                  </a:lnTo>
                  <a:lnTo>
                    <a:pt x="0" y="43"/>
                  </a:lnTo>
                  <a:lnTo>
                    <a:pt x="1" y="34"/>
                  </a:lnTo>
                  <a:lnTo>
                    <a:pt x="4" y="26"/>
                  </a:lnTo>
                  <a:lnTo>
                    <a:pt x="6" y="19"/>
                  </a:lnTo>
                  <a:lnTo>
                    <a:pt x="12" y="12"/>
                  </a:lnTo>
                  <a:lnTo>
                    <a:pt x="19" y="8"/>
                  </a:lnTo>
                  <a:lnTo>
                    <a:pt x="26" y="4"/>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4"/>
            <p:cNvSpPr>
              <a:spLocks/>
            </p:cNvSpPr>
            <p:nvPr userDrawn="1"/>
          </p:nvSpPr>
          <p:spPr bwMode="auto">
            <a:xfrm>
              <a:off x="3875" y="1004"/>
              <a:ext cx="43" cy="42"/>
            </a:xfrm>
            <a:custGeom>
              <a:avLst/>
              <a:gdLst>
                <a:gd name="T0" fmla="*/ 42 w 86"/>
                <a:gd name="T1" fmla="*/ 0 h 86"/>
                <a:gd name="T2" fmla="*/ 42 w 86"/>
                <a:gd name="T3" fmla="*/ 0 h 86"/>
                <a:gd name="T4" fmla="*/ 52 w 86"/>
                <a:gd name="T5" fmla="*/ 2 h 86"/>
                <a:gd name="T6" fmla="*/ 59 w 86"/>
                <a:gd name="T7" fmla="*/ 5 h 86"/>
                <a:gd name="T8" fmla="*/ 67 w 86"/>
                <a:gd name="T9" fmla="*/ 7 h 86"/>
                <a:gd name="T10" fmla="*/ 73 w 86"/>
                <a:gd name="T11" fmla="*/ 13 h 86"/>
                <a:gd name="T12" fmla="*/ 78 w 86"/>
                <a:gd name="T13" fmla="*/ 20 h 86"/>
                <a:gd name="T14" fmla="*/ 82 w 86"/>
                <a:gd name="T15" fmla="*/ 27 h 86"/>
                <a:gd name="T16" fmla="*/ 85 w 86"/>
                <a:gd name="T17" fmla="*/ 35 h 86"/>
                <a:gd name="T18" fmla="*/ 86 w 86"/>
                <a:gd name="T19" fmla="*/ 43 h 86"/>
                <a:gd name="T20" fmla="*/ 86 w 86"/>
                <a:gd name="T21" fmla="*/ 43 h 86"/>
                <a:gd name="T22" fmla="*/ 85 w 86"/>
                <a:gd name="T23" fmla="*/ 53 h 86"/>
                <a:gd name="T24" fmla="*/ 82 w 86"/>
                <a:gd name="T25" fmla="*/ 59 h 86"/>
                <a:gd name="T26" fmla="*/ 78 w 86"/>
                <a:gd name="T27" fmla="*/ 68 h 86"/>
                <a:gd name="T28" fmla="*/ 73 w 86"/>
                <a:gd name="T29" fmla="*/ 73 h 86"/>
                <a:gd name="T30" fmla="*/ 67 w 86"/>
                <a:gd name="T31" fmla="*/ 79 h 86"/>
                <a:gd name="T32" fmla="*/ 59 w 86"/>
                <a:gd name="T33" fmla="*/ 83 h 86"/>
                <a:gd name="T34" fmla="*/ 52 w 86"/>
                <a:gd name="T35" fmla="*/ 86 h 86"/>
                <a:gd name="T36" fmla="*/ 42 w 86"/>
                <a:gd name="T37" fmla="*/ 86 h 86"/>
                <a:gd name="T38" fmla="*/ 42 w 86"/>
                <a:gd name="T39" fmla="*/ 86 h 86"/>
                <a:gd name="T40" fmla="*/ 34 w 86"/>
                <a:gd name="T41" fmla="*/ 86 h 86"/>
                <a:gd name="T42" fmla="*/ 26 w 86"/>
                <a:gd name="T43" fmla="*/ 83 h 86"/>
                <a:gd name="T44" fmla="*/ 19 w 86"/>
                <a:gd name="T45" fmla="*/ 79 h 86"/>
                <a:gd name="T46" fmla="*/ 12 w 86"/>
                <a:gd name="T47" fmla="*/ 73 h 86"/>
                <a:gd name="T48" fmla="*/ 6 w 86"/>
                <a:gd name="T49" fmla="*/ 68 h 86"/>
                <a:gd name="T50" fmla="*/ 4 w 86"/>
                <a:gd name="T51" fmla="*/ 59 h 86"/>
                <a:gd name="T52" fmla="*/ 1 w 86"/>
                <a:gd name="T53" fmla="*/ 53 h 86"/>
                <a:gd name="T54" fmla="*/ 0 w 86"/>
                <a:gd name="T55" fmla="*/ 43 h 86"/>
                <a:gd name="T56" fmla="*/ 0 w 86"/>
                <a:gd name="T57" fmla="*/ 43 h 86"/>
                <a:gd name="T58" fmla="*/ 1 w 86"/>
                <a:gd name="T59" fmla="*/ 35 h 86"/>
                <a:gd name="T60" fmla="*/ 4 w 86"/>
                <a:gd name="T61" fmla="*/ 27 h 86"/>
                <a:gd name="T62" fmla="*/ 6 w 86"/>
                <a:gd name="T63" fmla="*/ 20 h 86"/>
                <a:gd name="T64" fmla="*/ 12 w 86"/>
                <a:gd name="T65" fmla="*/ 13 h 86"/>
                <a:gd name="T66" fmla="*/ 19 w 86"/>
                <a:gd name="T67" fmla="*/ 7 h 86"/>
                <a:gd name="T68" fmla="*/ 26 w 86"/>
                <a:gd name="T69" fmla="*/ 5 h 86"/>
                <a:gd name="T70" fmla="*/ 34 w 86"/>
                <a:gd name="T71" fmla="*/ 2 h 86"/>
                <a:gd name="T72" fmla="*/ 42 w 86"/>
                <a:gd name="T73" fmla="*/ 0 h 86"/>
                <a:gd name="T74" fmla="*/ 42 w 86"/>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42" y="0"/>
                  </a:moveTo>
                  <a:lnTo>
                    <a:pt x="42" y="0"/>
                  </a:lnTo>
                  <a:lnTo>
                    <a:pt x="52" y="2"/>
                  </a:lnTo>
                  <a:lnTo>
                    <a:pt x="59" y="5"/>
                  </a:lnTo>
                  <a:lnTo>
                    <a:pt x="67" y="7"/>
                  </a:lnTo>
                  <a:lnTo>
                    <a:pt x="73" y="13"/>
                  </a:lnTo>
                  <a:lnTo>
                    <a:pt x="78" y="20"/>
                  </a:lnTo>
                  <a:lnTo>
                    <a:pt x="82" y="27"/>
                  </a:lnTo>
                  <a:lnTo>
                    <a:pt x="85" y="35"/>
                  </a:lnTo>
                  <a:lnTo>
                    <a:pt x="86" y="43"/>
                  </a:lnTo>
                  <a:lnTo>
                    <a:pt x="86" y="43"/>
                  </a:lnTo>
                  <a:lnTo>
                    <a:pt x="85" y="53"/>
                  </a:lnTo>
                  <a:lnTo>
                    <a:pt x="82" y="59"/>
                  </a:lnTo>
                  <a:lnTo>
                    <a:pt x="78" y="68"/>
                  </a:lnTo>
                  <a:lnTo>
                    <a:pt x="73" y="73"/>
                  </a:lnTo>
                  <a:lnTo>
                    <a:pt x="67" y="79"/>
                  </a:lnTo>
                  <a:lnTo>
                    <a:pt x="59" y="83"/>
                  </a:lnTo>
                  <a:lnTo>
                    <a:pt x="52" y="86"/>
                  </a:lnTo>
                  <a:lnTo>
                    <a:pt x="42" y="86"/>
                  </a:lnTo>
                  <a:lnTo>
                    <a:pt x="42" y="86"/>
                  </a:lnTo>
                  <a:lnTo>
                    <a:pt x="34" y="86"/>
                  </a:lnTo>
                  <a:lnTo>
                    <a:pt x="26" y="83"/>
                  </a:lnTo>
                  <a:lnTo>
                    <a:pt x="19" y="79"/>
                  </a:lnTo>
                  <a:lnTo>
                    <a:pt x="12" y="73"/>
                  </a:lnTo>
                  <a:lnTo>
                    <a:pt x="6" y="68"/>
                  </a:lnTo>
                  <a:lnTo>
                    <a:pt x="4" y="59"/>
                  </a:lnTo>
                  <a:lnTo>
                    <a:pt x="1" y="53"/>
                  </a:lnTo>
                  <a:lnTo>
                    <a:pt x="0" y="43"/>
                  </a:lnTo>
                  <a:lnTo>
                    <a:pt x="0" y="43"/>
                  </a:lnTo>
                  <a:lnTo>
                    <a:pt x="1" y="35"/>
                  </a:lnTo>
                  <a:lnTo>
                    <a:pt x="4" y="27"/>
                  </a:lnTo>
                  <a:lnTo>
                    <a:pt x="6" y="20"/>
                  </a:lnTo>
                  <a:lnTo>
                    <a:pt x="12" y="13"/>
                  </a:lnTo>
                  <a:lnTo>
                    <a:pt x="19" y="7"/>
                  </a:lnTo>
                  <a:lnTo>
                    <a:pt x="26" y="5"/>
                  </a:lnTo>
                  <a:lnTo>
                    <a:pt x="34" y="2"/>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65"/>
            <p:cNvSpPr>
              <a:spLocks/>
            </p:cNvSpPr>
            <p:nvPr userDrawn="1"/>
          </p:nvSpPr>
          <p:spPr bwMode="auto">
            <a:xfrm>
              <a:off x="3875" y="947"/>
              <a:ext cx="43" cy="43"/>
            </a:xfrm>
            <a:custGeom>
              <a:avLst/>
              <a:gdLst>
                <a:gd name="T0" fmla="*/ 42 w 86"/>
                <a:gd name="T1" fmla="*/ 0 h 85"/>
                <a:gd name="T2" fmla="*/ 42 w 86"/>
                <a:gd name="T3" fmla="*/ 0 h 85"/>
                <a:gd name="T4" fmla="*/ 52 w 86"/>
                <a:gd name="T5" fmla="*/ 1 h 85"/>
                <a:gd name="T6" fmla="*/ 59 w 86"/>
                <a:gd name="T7" fmla="*/ 2 h 85"/>
                <a:gd name="T8" fmla="*/ 67 w 86"/>
                <a:gd name="T9" fmla="*/ 7 h 85"/>
                <a:gd name="T10" fmla="*/ 73 w 86"/>
                <a:gd name="T11" fmla="*/ 12 h 85"/>
                <a:gd name="T12" fmla="*/ 78 w 86"/>
                <a:gd name="T13" fmla="*/ 19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7 h 85"/>
                <a:gd name="T28" fmla="*/ 73 w 86"/>
                <a:gd name="T29" fmla="*/ 73 h 85"/>
                <a:gd name="T30" fmla="*/ 67 w 86"/>
                <a:gd name="T31" fmla="*/ 78 h 85"/>
                <a:gd name="T32" fmla="*/ 59 w 86"/>
                <a:gd name="T33" fmla="*/ 82 h 85"/>
                <a:gd name="T34" fmla="*/ 52 w 86"/>
                <a:gd name="T35" fmla="*/ 85 h 85"/>
                <a:gd name="T36" fmla="*/ 42 w 86"/>
                <a:gd name="T37" fmla="*/ 85 h 85"/>
                <a:gd name="T38" fmla="*/ 42 w 86"/>
                <a:gd name="T39" fmla="*/ 85 h 85"/>
                <a:gd name="T40" fmla="*/ 34 w 86"/>
                <a:gd name="T41" fmla="*/ 85 h 85"/>
                <a:gd name="T42" fmla="*/ 26 w 86"/>
                <a:gd name="T43" fmla="*/ 82 h 85"/>
                <a:gd name="T44" fmla="*/ 19 w 86"/>
                <a:gd name="T45" fmla="*/ 78 h 85"/>
                <a:gd name="T46" fmla="*/ 12 w 86"/>
                <a:gd name="T47" fmla="*/ 73 h 85"/>
                <a:gd name="T48" fmla="*/ 6 w 86"/>
                <a:gd name="T49" fmla="*/ 67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9 h 85"/>
                <a:gd name="T64" fmla="*/ 12 w 86"/>
                <a:gd name="T65" fmla="*/ 12 h 85"/>
                <a:gd name="T66" fmla="*/ 19 w 86"/>
                <a:gd name="T67" fmla="*/ 7 h 85"/>
                <a:gd name="T68" fmla="*/ 26 w 86"/>
                <a:gd name="T69" fmla="*/ 2 h 85"/>
                <a:gd name="T70" fmla="*/ 34 w 86"/>
                <a:gd name="T71" fmla="*/ 1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1"/>
                  </a:lnTo>
                  <a:lnTo>
                    <a:pt x="59" y="2"/>
                  </a:lnTo>
                  <a:lnTo>
                    <a:pt x="67" y="7"/>
                  </a:lnTo>
                  <a:lnTo>
                    <a:pt x="73" y="12"/>
                  </a:lnTo>
                  <a:lnTo>
                    <a:pt x="78" y="19"/>
                  </a:lnTo>
                  <a:lnTo>
                    <a:pt x="82" y="26"/>
                  </a:lnTo>
                  <a:lnTo>
                    <a:pt x="85" y="34"/>
                  </a:lnTo>
                  <a:lnTo>
                    <a:pt x="86" y="42"/>
                  </a:lnTo>
                  <a:lnTo>
                    <a:pt x="86" y="42"/>
                  </a:lnTo>
                  <a:lnTo>
                    <a:pt x="85" y="51"/>
                  </a:lnTo>
                  <a:lnTo>
                    <a:pt x="82" y="59"/>
                  </a:lnTo>
                  <a:lnTo>
                    <a:pt x="78" y="67"/>
                  </a:lnTo>
                  <a:lnTo>
                    <a:pt x="73" y="73"/>
                  </a:lnTo>
                  <a:lnTo>
                    <a:pt x="67" y="78"/>
                  </a:lnTo>
                  <a:lnTo>
                    <a:pt x="59" y="82"/>
                  </a:lnTo>
                  <a:lnTo>
                    <a:pt x="52" y="85"/>
                  </a:lnTo>
                  <a:lnTo>
                    <a:pt x="42" y="85"/>
                  </a:lnTo>
                  <a:lnTo>
                    <a:pt x="42" y="85"/>
                  </a:lnTo>
                  <a:lnTo>
                    <a:pt x="34" y="85"/>
                  </a:lnTo>
                  <a:lnTo>
                    <a:pt x="26" y="82"/>
                  </a:lnTo>
                  <a:lnTo>
                    <a:pt x="19" y="78"/>
                  </a:lnTo>
                  <a:lnTo>
                    <a:pt x="12" y="73"/>
                  </a:lnTo>
                  <a:lnTo>
                    <a:pt x="6" y="67"/>
                  </a:lnTo>
                  <a:lnTo>
                    <a:pt x="4" y="59"/>
                  </a:lnTo>
                  <a:lnTo>
                    <a:pt x="1" y="51"/>
                  </a:lnTo>
                  <a:lnTo>
                    <a:pt x="0" y="42"/>
                  </a:lnTo>
                  <a:lnTo>
                    <a:pt x="0" y="42"/>
                  </a:lnTo>
                  <a:lnTo>
                    <a:pt x="1" y="34"/>
                  </a:lnTo>
                  <a:lnTo>
                    <a:pt x="4" y="26"/>
                  </a:lnTo>
                  <a:lnTo>
                    <a:pt x="6" y="19"/>
                  </a:lnTo>
                  <a:lnTo>
                    <a:pt x="12" y="12"/>
                  </a:lnTo>
                  <a:lnTo>
                    <a:pt x="19" y="7"/>
                  </a:lnTo>
                  <a:lnTo>
                    <a:pt x="26" y="2"/>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66"/>
            <p:cNvSpPr>
              <a:spLocks/>
            </p:cNvSpPr>
            <p:nvPr userDrawn="1"/>
          </p:nvSpPr>
          <p:spPr bwMode="auto">
            <a:xfrm>
              <a:off x="3931" y="1342"/>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2 h 85"/>
                <a:gd name="T12" fmla="*/ 79 w 87"/>
                <a:gd name="T13" fmla="*/ 18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2 h 85"/>
                <a:gd name="T34" fmla="*/ 53 w 87"/>
                <a:gd name="T35" fmla="*/ 84 h 85"/>
                <a:gd name="T36" fmla="*/ 43 w 87"/>
                <a:gd name="T37" fmla="*/ 85 h 85"/>
                <a:gd name="T38" fmla="*/ 43 w 87"/>
                <a:gd name="T39" fmla="*/ 85 h 85"/>
                <a:gd name="T40" fmla="*/ 35 w 87"/>
                <a:gd name="T41" fmla="*/ 84 h 85"/>
                <a:gd name="T42" fmla="*/ 27 w 87"/>
                <a:gd name="T43" fmla="*/ 82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8 h 85"/>
                <a:gd name="T64" fmla="*/ 13 w 87"/>
                <a:gd name="T65" fmla="*/ 12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2"/>
                  </a:lnTo>
                  <a:lnTo>
                    <a:pt x="79" y="18"/>
                  </a:lnTo>
                  <a:lnTo>
                    <a:pt x="83" y="26"/>
                  </a:lnTo>
                  <a:lnTo>
                    <a:pt x="86" y="34"/>
                  </a:lnTo>
                  <a:lnTo>
                    <a:pt x="87" y="42"/>
                  </a:lnTo>
                  <a:lnTo>
                    <a:pt x="87" y="42"/>
                  </a:lnTo>
                  <a:lnTo>
                    <a:pt x="86" y="51"/>
                  </a:lnTo>
                  <a:lnTo>
                    <a:pt x="83" y="59"/>
                  </a:lnTo>
                  <a:lnTo>
                    <a:pt x="79" y="66"/>
                  </a:lnTo>
                  <a:lnTo>
                    <a:pt x="73" y="73"/>
                  </a:lnTo>
                  <a:lnTo>
                    <a:pt x="68" y="78"/>
                  </a:lnTo>
                  <a:lnTo>
                    <a:pt x="61" y="82"/>
                  </a:lnTo>
                  <a:lnTo>
                    <a:pt x="53" y="84"/>
                  </a:lnTo>
                  <a:lnTo>
                    <a:pt x="43" y="85"/>
                  </a:lnTo>
                  <a:lnTo>
                    <a:pt x="43" y="85"/>
                  </a:lnTo>
                  <a:lnTo>
                    <a:pt x="35" y="84"/>
                  </a:lnTo>
                  <a:lnTo>
                    <a:pt x="27" y="82"/>
                  </a:lnTo>
                  <a:lnTo>
                    <a:pt x="20" y="78"/>
                  </a:lnTo>
                  <a:lnTo>
                    <a:pt x="13" y="73"/>
                  </a:lnTo>
                  <a:lnTo>
                    <a:pt x="9" y="66"/>
                  </a:lnTo>
                  <a:lnTo>
                    <a:pt x="5" y="59"/>
                  </a:lnTo>
                  <a:lnTo>
                    <a:pt x="2" y="51"/>
                  </a:lnTo>
                  <a:lnTo>
                    <a:pt x="0" y="42"/>
                  </a:lnTo>
                  <a:lnTo>
                    <a:pt x="0" y="42"/>
                  </a:lnTo>
                  <a:lnTo>
                    <a:pt x="2" y="34"/>
                  </a:lnTo>
                  <a:lnTo>
                    <a:pt x="5" y="26"/>
                  </a:lnTo>
                  <a:lnTo>
                    <a:pt x="9" y="18"/>
                  </a:lnTo>
                  <a:lnTo>
                    <a:pt x="13" y="12"/>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67"/>
            <p:cNvSpPr>
              <a:spLocks/>
            </p:cNvSpPr>
            <p:nvPr userDrawn="1"/>
          </p:nvSpPr>
          <p:spPr bwMode="auto">
            <a:xfrm>
              <a:off x="3931" y="1286"/>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3 h 85"/>
                <a:gd name="T34" fmla="*/ 53 w 87"/>
                <a:gd name="T35" fmla="*/ 84 h 85"/>
                <a:gd name="T36" fmla="*/ 43 w 87"/>
                <a:gd name="T37" fmla="*/ 85 h 85"/>
                <a:gd name="T38" fmla="*/ 43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3"/>
                  </a:lnTo>
                  <a:lnTo>
                    <a:pt x="79" y="18"/>
                  </a:lnTo>
                  <a:lnTo>
                    <a:pt x="83" y="26"/>
                  </a:lnTo>
                  <a:lnTo>
                    <a:pt x="86" y="34"/>
                  </a:lnTo>
                  <a:lnTo>
                    <a:pt x="87" y="43"/>
                  </a:lnTo>
                  <a:lnTo>
                    <a:pt x="87" y="43"/>
                  </a:lnTo>
                  <a:lnTo>
                    <a:pt x="86" y="51"/>
                  </a:lnTo>
                  <a:lnTo>
                    <a:pt x="83" y="59"/>
                  </a:lnTo>
                  <a:lnTo>
                    <a:pt x="79" y="66"/>
                  </a:lnTo>
                  <a:lnTo>
                    <a:pt x="73" y="73"/>
                  </a:lnTo>
                  <a:lnTo>
                    <a:pt x="68" y="78"/>
                  </a:lnTo>
                  <a:lnTo>
                    <a:pt x="61" y="83"/>
                  </a:lnTo>
                  <a:lnTo>
                    <a:pt x="53" y="84"/>
                  </a:lnTo>
                  <a:lnTo>
                    <a:pt x="43" y="85"/>
                  </a:lnTo>
                  <a:lnTo>
                    <a:pt x="43"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68"/>
            <p:cNvSpPr>
              <a:spLocks/>
            </p:cNvSpPr>
            <p:nvPr userDrawn="1"/>
          </p:nvSpPr>
          <p:spPr bwMode="auto">
            <a:xfrm>
              <a:off x="3931" y="1060"/>
              <a:ext cx="44" cy="43"/>
            </a:xfrm>
            <a:custGeom>
              <a:avLst/>
              <a:gdLst>
                <a:gd name="T0" fmla="*/ 43 w 87"/>
                <a:gd name="T1" fmla="*/ 0 h 87"/>
                <a:gd name="T2" fmla="*/ 43 w 87"/>
                <a:gd name="T3" fmla="*/ 0 h 87"/>
                <a:gd name="T4" fmla="*/ 53 w 87"/>
                <a:gd name="T5" fmla="*/ 1 h 87"/>
                <a:gd name="T6" fmla="*/ 61 w 87"/>
                <a:gd name="T7" fmla="*/ 4 h 87"/>
                <a:gd name="T8" fmla="*/ 68 w 87"/>
                <a:gd name="T9" fmla="*/ 8 h 87"/>
                <a:gd name="T10" fmla="*/ 73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3 w 87"/>
                <a:gd name="T29" fmla="*/ 73 h 87"/>
                <a:gd name="T30" fmla="*/ 68 w 87"/>
                <a:gd name="T31" fmla="*/ 78 h 87"/>
                <a:gd name="T32" fmla="*/ 61 w 87"/>
                <a:gd name="T33" fmla="*/ 83 h 87"/>
                <a:gd name="T34" fmla="*/ 53 w 87"/>
                <a:gd name="T35" fmla="*/ 85 h 87"/>
                <a:gd name="T36" fmla="*/ 43 w 87"/>
                <a:gd name="T37" fmla="*/ 87 h 87"/>
                <a:gd name="T38" fmla="*/ 43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3 w 87"/>
                <a:gd name="T73" fmla="*/ 0 h 87"/>
                <a:gd name="T74" fmla="*/ 43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3" y="0"/>
                  </a:moveTo>
                  <a:lnTo>
                    <a:pt x="43" y="0"/>
                  </a:lnTo>
                  <a:lnTo>
                    <a:pt x="53" y="1"/>
                  </a:lnTo>
                  <a:lnTo>
                    <a:pt x="61" y="4"/>
                  </a:lnTo>
                  <a:lnTo>
                    <a:pt x="68" y="8"/>
                  </a:lnTo>
                  <a:lnTo>
                    <a:pt x="73" y="12"/>
                  </a:lnTo>
                  <a:lnTo>
                    <a:pt x="79" y="19"/>
                  </a:lnTo>
                  <a:lnTo>
                    <a:pt x="83" y="26"/>
                  </a:lnTo>
                  <a:lnTo>
                    <a:pt x="86" y="34"/>
                  </a:lnTo>
                  <a:lnTo>
                    <a:pt x="87" y="43"/>
                  </a:lnTo>
                  <a:lnTo>
                    <a:pt x="87" y="43"/>
                  </a:lnTo>
                  <a:lnTo>
                    <a:pt x="86" y="52"/>
                  </a:lnTo>
                  <a:lnTo>
                    <a:pt x="83" y="61"/>
                  </a:lnTo>
                  <a:lnTo>
                    <a:pt x="79" y="67"/>
                  </a:lnTo>
                  <a:lnTo>
                    <a:pt x="73" y="73"/>
                  </a:lnTo>
                  <a:lnTo>
                    <a:pt x="68" y="78"/>
                  </a:lnTo>
                  <a:lnTo>
                    <a:pt x="61" y="83"/>
                  </a:lnTo>
                  <a:lnTo>
                    <a:pt x="53" y="85"/>
                  </a:lnTo>
                  <a:lnTo>
                    <a:pt x="43" y="87"/>
                  </a:lnTo>
                  <a:lnTo>
                    <a:pt x="43"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69"/>
            <p:cNvSpPr>
              <a:spLocks/>
            </p:cNvSpPr>
            <p:nvPr userDrawn="1"/>
          </p:nvSpPr>
          <p:spPr bwMode="auto">
            <a:xfrm>
              <a:off x="3931" y="1004"/>
              <a:ext cx="44" cy="42"/>
            </a:xfrm>
            <a:custGeom>
              <a:avLst/>
              <a:gdLst>
                <a:gd name="T0" fmla="*/ 43 w 87"/>
                <a:gd name="T1" fmla="*/ 0 h 86"/>
                <a:gd name="T2" fmla="*/ 43 w 87"/>
                <a:gd name="T3" fmla="*/ 0 h 86"/>
                <a:gd name="T4" fmla="*/ 53 w 87"/>
                <a:gd name="T5" fmla="*/ 2 h 86"/>
                <a:gd name="T6" fmla="*/ 61 w 87"/>
                <a:gd name="T7" fmla="*/ 5 h 86"/>
                <a:gd name="T8" fmla="*/ 68 w 87"/>
                <a:gd name="T9" fmla="*/ 7 h 86"/>
                <a:gd name="T10" fmla="*/ 73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3 w 87"/>
                <a:gd name="T29" fmla="*/ 73 h 86"/>
                <a:gd name="T30" fmla="*/ 68 w 87"/>
                <a:gd name="T31" fmla="*/ 79 h 86"/>
                <a:gd name="T32" fmla="*/ 61 w 87"/>
                <a:gd name="T33" fmla="*/ 83 h 86"/>
                <a:gd name="T34" fmla="*/ 53 w 87"/>
                <a:gd name="T35" fmla="*/ 86 h 86"/>
                <a:gd name="T36" fmla="*/ 43 w 87"/>
                <a:gd name="T37" fmla="*/ 86 h 86"/>
                <a:gd name="T38" fmla="*/ 43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3 w 87"/>
                <a:gd name="T73" fmla="*/ 0 h 86"/>
                <a:gd name="T74" fmla="*/ 43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0"/>
                  </a:moveTo>
                  <a:lnTo>
                    <a:pt x="43" y="0"/>
                  </a:lnTo>
                  <a:lnTo>
                    <a:pt x="53" y="2"/>
                  </a:lnTo>
                  <a:lnTo>
                    <a:pt x="61" y="5"/>
                  </a:lnTo>
                  <a:lnTo>
                    <a:pt x="68" y="7"/>
                  </a:lnTo>
                  <a:lnTo>
                    <a:pt x="73" y="13"/>
                  </a:lnTo>
                  <a:lnTo>
                    <a:pt x="79" y="20"/>
                  </a:lnTo>
                  <a:lnTo>
                    <a:pt x="83" y="27"/>
                  </a:lnTo>
                  <a:lnTo>
                    <a:pt x="86" y="35"/>
                  </a:lnTo>
                  <a:lnTo>
                    <a:pt x="87" y="43"/>
                  </a:lnTo>
                  <a:lnTo>
                    <a:pt x="87" y="43"/>
                  </a:lnTo>
                  <a:lnTo>
                    <a:pt x="86" y="53"/>
                  </a:lnTo>
                  <a:lnTo>
                    <a:pt x="83" y="59"/>
                  </a:lnTo>
                  <a:lnTo>
                    <a:pt x="79" y="68"/>
                  </a:lnTo>
                  <a:lnTo>
                    <a:pt x="73" y="73"/>
                  </a:lnTo>
                  <a:lnTo>
                    <a:pt x="68" y="79"/>
                  </a:lnTo>
                  <a:lnTo>
                    <a:pt x="61" y="83"/>
                  </a:lnTo>
                  <a:lnTo>
                    <a:pt x="53" y="86"/>
                  </a:lnTo>
                  <a:lnTo>
                    <a:pt x="43" y="86"/>
                  </a:lnTo>
                  <a:lnTo>
                    <a:pt x="43"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0"/>
            <p:cNvSpPr>
              <a:spLocks/>
            </p:cNvSpPr>
            <p:nvPr userDrawn="1"/>
          </p:nvSpPr>
          <p:spPr bwMode="auto">
            <a:xfrm>
              <a:off x="3931" y="947"/>
              <a:ext cx="44" cy="43"/>
            </a:xfrm>
            <a:custGeom>
              <a:avLst/>
              <a:gdLst>
                <a:gd name="T0" fmla="*/ 43 w 87"/>
                <a:gd name="T1" fmla="*/ 0 h 85"/>
                <a:gd name="T2" fmla="*/ 43 w 87"/>
                <a:gd name="T3" fmla="*/ 0 h 85"/>
                <a:gd name="T4" fmla="*/ 53 w 87"/>
                <a:gd name="T5" fmla="*/ 1 h 85"/>
                <a:gd name="T6" fmla="*/ 61 w 87"/>
                <a:gd name="T7" fmla="*/ 2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2 h 85"/>
                <a:gd name="T34" fmla="*/ 53 w 87"/>
                <a:gd name="T35" fmla="*/ 85 h 85"/>
                <a:gd name="T36" fmla="*/ 43 w 87"/>
                <a:gd name="T37" fmla="*/ 85 h 85"/>
                <a:gd name="T38" fmla="*/ 43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2"/>
                  </a:lnTo>
                  <a:lnTo>
                    <a:pt x="68" y="7"/>
                  </a:lnTo>
                  <a:lnTo>
                    <a:pt x="73" y="12"/>
                  </a:lnTo>
                  <a:lnTo>
                    <a:pt x="79" y="19"/>
                  </a:lnTo>
                  <a:lnTo>
                    <a:pt x="83" y="26"/>
                  </a:lnTo>
                  <a:lnTo>
                    <a:pt x="86" y="34"/>
                  </a:lnTo>
                  <a:lnTo>
                    <a:pt x="87" y="42"/>
                  </a:lnTo>
                  <a:lnTo>
                    <a:pt x="87" y="42"/>
                  </a:lnTo>
                  <a:lnTo>
                    <a:pt x="86" y="51"/>
                  </a:lnTo>
                  <a:lnTo>
                    <a:pt x="83" y="59"/>
                  </a:lnTo>
                  <a:lnTo>
                    <a:pt x="79" y="67"/>
                  </a:lnTo>
                  <a:lnTo>
                    <a:pt x="73" y="73"/>
                  </a:lnTo>
                  <a:lnTo>
                    <a:pt x="68" y="78"/>
                  </a:lnTo>
                  <a:lnTo>
                    <a:pt x="61" y="82"/>
                  </a:lnTo>
                  <a:lnTo>
                    <a:pt x="53" y="85"/>
                  </a:lnTo>
                  <a:lnTo>
                    <a:pt x="43" y="85"/>
                  </a:lnTo>
                  <a:lnTo>
                    <a:pt x="43"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1"/>
            <p:cNvSpPr>
              <a:spLocks/>
            </p:cNvSpPr>
            <p:nvPr userDrawn="1"/>
          </p:nvSpPr>
          <p:spPr bwMode="auto">
            <a:xfrm>
              <a:off x="3931" y="891"/>
              <a:ext cx="44" cy="43"/>
            </a:xfrm>
            <a:custGeom>
              <a:avLst/>
              <a:gdLst>
                <a:gd name="T0" fmla="*/ 43 w 87"/>
                <a:gd name="T1" fmla="*/ 0 h 85"/>
                <a:gd name="T2" fmla="*/ 43 w 87"/>
                <a:gd name="T3" fmla="*/ 0 h 85"/>
                <a:gd name="T4" fmla="*/ 53 w 87"/>
                <a:gd name="T5" fmla="*/ 1 h 85"/>
                <a:gd name="T6" fmla="*/ 61 w 87"/>
                <a:gd name="T7" fmla="*/ 3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3 h 85"/>
                <a:gd name="T34" fmla="*/ 53 w 87"/>
                <a:gd name="T35" fmla="*/ 85 h 85"/>
                <a:gd name="T36" fmla="*/ 43 w 87"/>
                <a:gd name="T37" fmla="*/ 85 h 85"/>
                <a:gd name="T38" fmla="*/ 43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3"/>
                  </a:lnTo>
                  <a:lnTo>
                    <a:pt x="68" y="7"/>
                  </a:lnTo>
                  <a:lnTo>
                    <a:pt x="73" y="12"/>
                  </a:lnTo>
                  <a:lnTo>
                    <a:pt x="79" y="19"/>
                  </a:lnTo>
                  <a:lnTo>
                    <a:pt x="83" y="26"/>
                  </a:lnTo>
                  <a:lnTo>
                    <a:pt x="86" y="34"/>
                  </a:lnTo>
                  <a:lnTo>
                    <a:pt x="87" y="43"/>
                  </a:lnTo>
                  <a:lnTo>
                    <a:pt x="87" y="43"/>
                  </a:lnTo>
                  <a:lnTo>
                    <a:pt x="86" y="51"/>
                  </a:lnTo>
                  <a:lnTo>
                    <a:pt x="83" y="59"/>
                  </a:lnTo>
                  <a:lnTo>
                    <a:pt x="79" y="67"/>
                  </a:lnTo>
                  <a:lnTo>
                    <a:pt x="73" y="73"/>
                  </a:lnTo>
                  <a:lnTo>
                    <a:pt x="68" y="78"/>
                  </a:lnTo>
                  <a:lnTo>
                    <a:pt x="61" y="83"/>
                  </a:lnTo>
                  <a:lnTo>
                    <a:pt x="53" y="85"/>
                  </a:lnTo>
                  <a:lnTo>
                    <a:pt x="43" y="85"/>
                  </a:lnTo>
                  <a:lnTo>
                    <a:pt x="43"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72"/>
            <p:cNvSpPr>
              <a:spLocks/>
            </p:cNvSpPr>
            <p:nvPr userDrawn="1"/>
          </p:nvSpPr>
          <p:spPr bwMode="auto">
            <a:xfrm>
              <a:off x="3988" y="1286"/>
              <a:ext cx="43" cy="43"/>
            </a:xfrm>
            <a:custGeom>
              <a:avLst/>
              <a:gdLst>
                <a:gd name="T0" fmla="*/ 44 w 87"/>
                <a:gd name="T1" fmla="*/ 0 h 85"/>
                <a:gd name="T2" fmla="*/ 44 w 87"/>
                <a:gd name="T3" fmla="*/ 0 h 85"/>
                <a:gd name="T4" fmla="*/ 53 w 87"/>
                <a:gd name="T5" fmla="*/ 0 h 85"/>
                <a:gd name="T6" fmla="*/ 61 w 87"/>
                <a:gd name="T7" fmla="*/ 3 h 85"/>
                <a:gd name="T8" fmla="*/ 68 w 87"/>
                <a:gd name="T9" fmla="*/ 7 h 85"/>
                <a:gd name="T10" fmla="*/ 75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5 w 87"/>
                <a:gd name="T29" fmla="*/ 73 h 85"/>
                <a:gd name="T30" fmla="*/ 68 w 87"/>
                <a:gd name="T31" fmla="*/ 78 h 85"/>
                <a:gd name="T32" fmla="*/ 61 w 87"/>
                <a:gd name="T33" fmla="*/ 83 h 85"/>
                <a:gd name="T34" fmla="*/ 53 w 87"/>
                <a:gd name="T35" fmla="*/ 84 h 85"/>
                <a:gd name="T36" fmla="*/ 44 w 87"/>
                <a:gd name="T37" fmla="*/ 85 h 85"/>
                <a:gd name="T38" fmla="*/ 44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0"/>
                  </a:lnTo>
                  <a:lnTo>
                    <a:pt x="61" y="3"/>
                  </a:lnTo>
                  <a:lnTo>
                    <a:pt x="68" y="7"/>
                  </a:lnTo>
                  <a:lnTo>
                    <a:pt x="75" y="13"/>
                  </a:lnTo>
                  <a:lnTo>
                    <a:pt x="79" y="18"/>
                  </a:lnTo>
                  <a:lnTo>
                    <a:pt x="83" y="26"/>
                  </a:lnTo>
                  <a:lnTo>
                    <a:pt x="86" y="34"/>
                  </a:lnTo>
                  <a:lnTo>
                    <a:pt x="87" y="43"/>
                  </a:lnTo>
                  <a:lnTo>
                    <a:pt x="87" y="43"/>
                  </a:lnTo>
                  <a:lnTo>
                    <a:pt x="86" y="51"/>
                  </a:lnTo>
                  <a:lnTo>
                    <a:pt x="83" y="59"/>
                  </a:lnTo>
                  <a:lnTo>
                    <a:pt x="79" y="66"/>
                  </a:lnTo>
                  <a:lnTo>
                    <a:pt x="75" y="73"/>
                  </a:lnTo>
                  <a:lnTo>
                    <a:pt x="68" y="78"/>
                  </a:lnTo>
                  <a:lnTo>
                    <a:pt x="61" y="83"/>
                  </a:lnTo>
                  <a:lnTo>
                    <a:pt x="53" y="84"/>
                  </a:lnTo>
                  <a:lnTo>
                    <a:pt x="44" y="85"/>
                  </a:lnTo>
                  <a:lnTo>
                    <a:pt x="44"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73"/>
            <p:cNvSpPr>
              <a:spLocks/>
            </p:cNvSpPr>
            <p:nvPr userDrawn="1"/>
          </p:nvSpPr>
          <p:spPr bwMode="auto">
            <a:xfrm>
              <a:off x="3988" y="1230"/>
              <a:ext cx="43"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79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79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7 w 87"/>
                <a:gd name="T43" fmla="*/ 82 h 86"/>
                <a:gd name="T44" fmla="*/ 20 w 87"/>
                <a:gd name="T45" fmla="*/ 79 h 86"/>
                <a:gd name="T46" fmla="*/ 13 w 87"/>
                <a:gd name="T47" fmla="*/ 73 h 86"/>
                <a:gd name="T48" fmla="*/ 9 w 87"/>
                <a:gd name="T49" fmla="*/ 66 h 86"/>
                <a:gd name="T50" fmla="*/ 5 w 87"/>
                <a:gd name="T51" fmla="*/ 60 h 86"/>
                <a:gd name="T52" fmla="*/ 2 w 87"/>
                <a:gd name="T53" fmla="*/ 51 h 86"/>
                <a:gd name="T54" fmla="*/ 0 w 87"/>
                <a:gd name="T55" fmla="*/ 43 h 86"/>
                <a:gd name="T56" fmla="*/ 0 w 87"/>
                <a:gd name="T57" fmla="*/ 43 h 86"/>
                <a:gd name="T58" fmla="*/ 2 w 87"/>
                <a:gd name="T59" fmla="*/ 33 h 86"/>
                <a:gd name="T60" fmla="*/ 5 w 87"/>
                <a:gd name="T61" fmla="*/ 27 h 86"/>
                <a:gd name="T62" fmla="*/ 9 w 87"/>
                <a:gd name="T63" fmla="*/ 18 h 86"/>
                <a:gd name="T64" fmla="*/ 13 w 87"/>
                <a:gd name="T65" fmla="*/ 13 h 86"/>
                <a:gd name="T66" fmla="*/ 20 w 87"/>
                <a:gd name="T67" fmla="*/ 7 h 86"/>
                <a:gd name="T68" fmla="*/ 27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79" y="18"/>
                  </a:lnTo>
                  <a:lnTo>
                    <a:pt x="83" y="27"/>
                  </a:lnTo>
                  <a:lnTo>
                    <a:pt x="86" y="33"/>
                  </a:lnTo>
                  <a:lnTo>
                    <a:pt x="87" y="43"/>
                  </a:lnTo>
                  <a:lnTo>
                    <a:pt x="87" y="43"/>
                  </a:lnTo>
                  <a:lnTo>
                    <a:pt x="86" y="51"/>
                  </a:lnTo>
                  <a:lnTo>
                    <a:pt x="83" y="60"/>
                  </a:lnTo>
                  <a:lnTo>
                    <a:pt x="79" y="66"/>
                  </a:lnTo>
                  <a:lnTo>
                    <a:pt x="75" y="73"/>
                  </a:lnTo>
                  <a:lnTo>
                    <a:pt x="68" y="79"/>
                  </a:lnTo>
                  <a:lnTo>
                    <a:pt x="61" y="82"/>
                  </a:lnTo>
                  <a:lnTo>
                    <a:pt x="53" y="84"/>
                  </a:lnTo>
                  <a:lnTo>
                    <a:pt x="44" y="86"/>
                  </a:lnTo>
                  <a:lnTo>
                    <a:pt x="44" y="86"/>
                  </a:lnTo>
                  <a:lnTo>
                    <a:pt x="35" y="84"/>
                  </a:lnTo>
                  <a:lnTo>
                    <a:pt x="27" y="82"/>
                  </a:lnTo>
                  <a:lnTo>
                    <a:pt x="20" y="79"/>
                  </a:lnTo>
                  <a:lnTo>
                    <a:pt x="13" y="73"/>
                  </a:lnTo>
                  <a:lnTo>
                    <a:pt x="9" y="66"/>
                  </a:lnTo>
                  <a:lnTo>
                    <a:pt x="5" y="60"/>
                  </a:lnTo>
                  <a:lnTo>
                    <a:pt x="2" y="51"/>
                  </a:lnTo>
                  <a:lnTo>
                    <a:pt x="0" y="43"/>
                  </a:lnTo>
                  <a:lnTo>
                    <a:pt x="0" y="43"/>
                  </a:lnTo>
                  <a:lnTo>
                    <a:pt x="2" y="33"/>
                  </a:lnTo>
                  <a:lnTo>
                    <a:pt x="5" y="27"/>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74"/>
            <p:cNvSpPr>
              <a:spLocks/>
            </p:cNvSpPr>
            <p:nvPr userDrawn="1"/>
          </p:nvSpPr>
          <p:spPr bwMode="auto">
            <a:xfrm>
              <a:off x="3988" y="1060"/>
              <a:ext cx="43"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79" y="19"/>
                  </a:lnTo>
                  <a:lnTo>
                    <a:pt x="83" y="26"/>
                  </a:lnTo>
                  <a:lnTo>
                    <a:pt x="86" y="34"/>
                  </a:lnTo>
                  <a:lnTo>
                    <a:pt x="87" y="43"/>
                  </a:lnTo>
                  <a:lnTo>
                    <a:pt x="87" y="43"/>
                  </a:lnTo>
                  <a:lnTo>
                    <a:pt x="86" y="52"/>
                  </a:lnTo>
                  <a:lnTo>
                    <a:pt x="83" y="61"/>
                  </a:lnTo>
                  <a:lnTo>
                    <a:pt x="79" y="67"/>
                  </a:lnTo>
                  <a:lnTo>
                    <a:pt x="75" y="73"/>
                  </a:lnTo>
                  <a:lnTo>
                    <a:pt x="68" y="78"/>
                  </a:lnTo>
                  <a:lnTo>
                    <a:pt x="61" y="83"/>
                  </a:lnTo>
                  <a:lnTo>
                    <a:pt x="53" y="85"/>
                  </a:lnTo>
                  <a:lnTo>
                    <a:pt x="44" y="87"/>
                  </a:lnTo>
                  <a:lnTo>
                    <a:pt x="44"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75"/>
            <p:cNvSpPr>
              <a:spLocks/>
            </p:cNvSpPr>
            <p:nvPr userDrawn="1"/>
          </p:nvSpPr>
          <p:spPr bwMode="auto">
            <a:xfrm>
              <a:off x="3988" y="1004"/>
              <a:ext cx="43"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79" y="20"/>
                  </a:lnTo>
                  <a:lnTo>
                    <a:pt x="83" y="27"/>
                  </a:lnTo>
                  <a:lnTo>
                    <a:pt x="86" y="35"/>
                  </a:lnTo>
                  <a:lnTo>
                    <a:pt x="87" y="43"/>
                  </a:lnTo>
                  <a:lnTo>
                    <a:pt x="87" y="43"/>
                  </a:lnTo>
                  <a:lnTo>
                    <a:pt x="86" y="53"/>
                  </a:lnTo>
                  <a:lnTo>
                    <a:pt x="83" y="59"/>
                  </a:lnTo>
                  <a:lnTo>
                    <a:pt x="79" y="68"/>
                  </a:lnTo>
                  <a:lnTo>
                    <a:pt x="75" y="73"/>
                  </a:lnTo>
                  <a:lnTo>
                    <a:pt x="68" y="79"/>
                  </a:lnTo>
                  <a:lnTo>
                    <a:pt x="61" y="83"/>
                  </a:lnTo>
                  <a:lnTo>
                    <a:pt x="53" y="86"/>
                  </a:lnTo>
                  <a:lnTo>
                    <a:pt x="44" y="86"/>
                  </a:lnTo>
                  <a:lnTo>
                    <a:pt x="44"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76"/>
            <p:cNvSpPr>
              <a:spLocks/>
            </p:cNvSpPr>
            <p:nvPr userDrawn="1"/>
          </p:nvSpPr>
          <p:spPr bwMode="auto">
            <a:xfrm>
              <a:off x="3988" y="947"/>
              <a:ext cx="43"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79" y="19"/>
                  </a:lnTo>
                  <a:lnTo>
                    <a:pt x="83" y="26"/>
                  </a:lnTo>
                  <a:lnTo>
                    <a:pt x="86" y="34"/>
                  </a:lnTo>
                  <a:lnTo>
                    <a:pt x="87" y="42"/>
                  </a:lnTo>
                  <a:lnTo>
                    <a:pt x="87" y="42"/>
                  </a:lnTo>
                  <a:lnTo>
                    <a:pt x="86" y="51"/>
                  </a:lnTo>
                  <a:lnTo>
                    <a:pt x="83" y="59"/>
                  </a:lnTo>
                  <a:lnTo>
                    <a:pt x="79" y="67"/>
                  </a:lnTo>
                  <a:lnTo>
                    <a:pt x="75" y="73"/>
                  </a:lnTo>
                  <a:lnTo>
                    <a:pt x="68" y="78"/>
                  </a:lnTo>
                  <a:lnTo>
                    <a:pt x="61" y="82"/>
                  </a:lnTo>
                  <a:lnTo>
                    <a:pt x="53" y="85"/>
                  </a:lnTo>
                  <a:lnTo>
                    <a:pt x="44" y="85"/>
                  </a:lnTo>
                  <a:lnTo>
                    <a:pt x="44"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77"/>
            <p:cNvSpPr>
              <a:spLocks/>
            </p:cNvSpPr>
            <p:nvPr userDrawn="1"/>
          </p:nvSpPr>
          <p:spPr bwMode="auto">
            <a:xfrm>
              <a:off x="3988" y="891"/>
              <a:ext cx="43"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79" y="19"/>
                  </a:lnTo>
                  <a:lnTo>
                    <a:pt x="83" y="26"/>
                  </a:lnTo>
                  <a:lnTo>
                    <a:pt x="86" y="34"/>
                  </a:lnTo>
                  <a:lnTo>
                    <a:pt x="87" y="43"/>
                  </a:lnTo>
                  <a:lnTo>
                    <a:pt x="87" y="43"/>
                  </a:lnTo>
                  <a:lnTo>
                    <a:pt x="86" y="51"/>
                  </a:lnTo>
                  <a:lnTo>
                    <a:pt x="83" y="59"/>
                  </a:lnTo>
                  <a:lnTo>
                    <a:pt x="79" y="67"/>
                  </a:lnTo>
                  <a:lnTo>
                    <a:pt x="75" y="73"/>
                  </a:lnTo>
                  <a:lnTo>
                    <a:pt x="68" y="78"/>
                  </a:lnTo>
                  <a:lnTo>
                    <a:pt x="61" y="83"/>
                  </a:lnTo>
                  <a:lnTo>
                    <a:pt x="53" y="85"/>
                  </a:lnTo>
                  <a:lnTo>
                    <a:pt x="44" y="85"/>
                  </a:lnTo>
                  <a:lnTo>
                    <a:pt x="44"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78"/>
            <p:cNvSpPr>
              <a:spLocks/>
            </p:cNvSpPr>
            <p:nvPr userDrawn="1"/>
          </p:nvSpPr>
          <p:spPr bwMode="auto">
            <a:xfrm>
              <a:off x="4044" y="1230"/>
              <a:ext cx="44"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80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80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8 w 87"/>
                <a:gd name="T43" fmla="*/ 82 h 86"/>
                <a:gd name="T44" fmla="*/ 20 w 87"/>
                <a:gd name="T45" fmla="*/ 79 h 86"/>
                <a:gd name="T46" fmla="*/ 14 w 87"/>
                <a:gd name="T47" fmla="*/ 73 h 86"/>
                <a:gd name="T48" fmla="*/ 9 w 87"/>
                <a:gd name="T49" fmla="*/ 66 h 86"/>
                <a:gd name="T50" fmla="*/ 4 w 87"/>
                <a:gd name="T51" fmla="*/ 60 h 86"/>
                <a:gd name="T52" fmla="*/ 2 w 87"/>
                <a:gd name="T53" fmla="*/ 51 h 86"/>
                <a:gd name="T54" fmla="*/ 0 w 87"/>
                <a:gd name="T55" fmla="*/ 43 h 86"/>
                <a:gd name="T56" fmla="*/ 0 w 87"/>
                <a:gd name="T57" fmla="*/ 43 h 86"/>
                <a:gd name="T58" fmla="*/ 2 w 87"/>
                <a:gd name="T59" fmla="*/ 33 h 86"/>
                <a:gd name="T60" fmla="*/ 4 w 87"/>
                <a:gd name="T61" fmla="*/ 27 h 86"/>
                <a:gd name="T62" fmla="*/ 9 w 87"/>
                <a:gd name="T63" fmla="*/ 18 h 86"/>
                <a:gd name="T64" fmla="*/ 14 w 87"/>
                <a:gd name="T65" fmla="*/ 13 h 86"/>
                <a:gd name="T66" fmla="*/ 20 w 87"/>
                <a:gd name="T67" fmla="*/ 7 h 86"/>
                <a:gd name="T68" fmla="*/ 28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80" y="18"/>
                  </a:lnTo>
                  <a:lnTo>
                    <a:pt x="83" y="27"/>
                  </a:lnTo>
                  <a:lnTo>
                    <a:pt x="86" y="33"/>
                  </a:lnTo>
                  <a:lnTo>
                    <a:pt x="87" y="43"/>
                  </a:lnTo>
                  <a:lnTo>
                    <a:pt x="87" y="43"/>
                  </a:lnTo>
                  <a:lnTo>
                    <a:pt x="86" y="51"/>
                  </a:lnTo>
                  <a:lnTo>
                    <a:pt x="83" y="60"/>
                  </a:lnTo>
                  <a:lnTo>
                    <a:pt x="80" y="66"/>
                  </a:lnTo>
                  <a:lnTo>
                    <a:pt x="75" y="73"/>
                  </a:lnTo>
                  <a:lnTo>
                    <a:pt x="68" y="79"/>
                  </a:lnTo>
                  <a:lnTo>
                    <a:pt x="61" y="82"/>
                  </a:lnTo>
                  <a:lnTo>
                    <a:pt x="53" y="84"/>
                  </a:lnTo>
                  <a:lnTo>
                    <a:pt x="44" y="86"/>
                  </a:lnTo>
                  <a:lnTo>
                    <a:pt x="44" y="86"/>
                  </a:lnTo>
                  <a:lnTo>
                    <a:pt x="35" y="84"/>
                  </a:lnTo>
                  <a:lnTo>
                    <a:pt x="28" y="82"/>
                  </a:lnTo>
                  <a:lnTo>
                    <a:pt x="20" y="79"/>
                  </a:lnTo>
                  <a:lnTo>
                    <a:pt x="14" y="73"/>
                  </a:lnTo>
                  <a:lnTo>
                    <a:pt x="9" y="66"/>
                  </a:lnTo>
                  <a:lnTo>
                    <a:pt x="4" y="60"/>
                  </a:lnTo>
                  <a:lnTo>
                    <a:pt x="2" y="51"/>
                  </a:lnTo>
                  <a:lnTo>
                    <a:pt x="0" y="43"/>
                  </a:lnTo>
                  <a:lnTo>
                    <a:pt x="0" y="43"/>
                  </a:lnTo>
                  <a:lnTo>
                    <a:pt x="2" y="33"/>
                  </a:lnTo>
                  <a:lnTo>
                    <a:pt x="4" y="27"/>
                  </a:lnTo>
                  <a:lnTo>
                    <a:pt x="9" y="18"/>
                  </a:lnTo>
                  <a:lnTo>
                    <a:pt x="14" y="13"/>
                  </a:lnTo>
                  <a:lnTo>
                    <a:pt x="20" y="7"/>
                  </a:lnTo>
                  <a:lnTo>
                    <a:pt x="28"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9"/>
            <p:cNvSpPr>
              <a:spLocks/>
            </p:cNvSpPr>
            <p:nvPr userDrawn="1"/>
          </p:nvSpPr>
          <p:spPr bwMode="auto">
            <a:xfrm>
              <a:off x="4044" y="1173"/>
              <a:ext cx="44" cy="43"/>
            </a:xfrm>
            <a:custGeom>
              <a:avLst/>
              <a:gdLst>
                <a:gd name="T0" fmla="*/ 44 w 87"/>
                <a:gd name="T1" fmla="*/ 0 h 87"/>
                <a:gd name="T2" fmla="*/ 44 w 87"/>
                <a:gd name="T3" fmla="*/ 0 h 87"/>
                <a:gd name="T4" fmla="*/ 53 w 87"/>
                <a:gd name="T5" fmla="*/ 2 h 87"/>
                <a:gd name="T6" fmla="*/ 61 w 87"/>
                <a:gd name="T7" fmla="*/ 5 h 87"/>
                <a:gd name="T8" fmla="*/ 68 w 87"/>
                <a:gd name="T9" fmla="*/ 9 h 87"/>
                <a:gd name="T10" fmla="*/ 75 w 87"/>
                <a:gd name="T11" fmla="*/ 14 h 87"/>
                <a:gd name="T12" fmla="*/ 80 w 87"/>
                <a:gd name="T13" fmla="*/ 20 h 87"/>
                <a:gd name="T14" fmla="*/ 83 w 87"/>
                <a:gd name="T15" fmla="*/ 27 h 87"/>
                <a:gd name="T16" fmla="*/ 86 w 87"/>
                <a:gd name="T17" fmla="*/ 35 h 87"/>
                <a:gd name="T18" fmla="*/ 87 w 87"/>
                <a:gd name="T19" fmla="*/ 44 h 87"/>
                <a:gd name="T20" fmla="*/ 87 w 87"/>
                <a:gd name="T21" fmla="*/ 44 h 87"/>
                <a:gd name="T22" fmla="*/ 86 w 87"/>
                <a:gd name="T23" fmla="*/ 53 h 87"/>
                <a:gd name="T24" fmla="*/ 83 w 87"/>
                <a:gd name="T25" fmla="*/ 61 h 87"/>
                <a:gd name="T26" fmla="*/ 80 w 87"/>
                <a:gd name="T27" fmla="*/ 68 h 87"/>
                <a:gd name="T28" fmla="*/ 75 w 87"/>
                <a:gd name="T29" fmla="*/ 75 h 87"/>
                <a:gd name="T30" fmla="*/ 68 w 87"/>
                <a:gd name="T31" fmla="*/ 79 h 87"/>
                <a:gd name="T32" fmla="*/ 61 w 87"/>
                <a:gd name="T33" fmla="*/ 83 h 87"/>
                <a:gd name="T34" fmla="*/ 53 w 87"/>
                <a:gd name="T35" fmla="*/ 86 h 87"/>
                <a:gd name="T36" fmla="*/ 44 w 87"/>
                <a:gd name="T37" fmla="*/ 87 h 87"/>
                <a:gd name="T38" fmla="*/ 44 w 87"/>
                <a:gd name="T39" fmla="*/ 87 h 87"/>
                <a:gd name="T40" fmla="*/ 35 w 87"/>
                <a:gd name="T41" fmla="*/ 86 h 87"/>
                <a:gd name="T42" fmla="*/ 28 w 87"/>
                <a:gd name="T43" fmla="*/ 83 h 87"/>
                <a:gd name="T44" fmla="*/ 20 w 87"/>
                <a:gd name="T45" fmla="*/ 79 h 87"/>
                <a:gd name="T46" fmla="*/ 14 w 87"/>
                <a:gd name="T47" fmla="*/ 75 h 87"/>
                <a:gd name="T48" fmla="*/ 9 w 87"/>
                <a:gd name="T49" fmla="*/ 68 h 87"/>
                <a:gd name="T50" fmla="*/ 4 w 87"/>
                <a:gd name="T51" fmla="*/ 61 h 87"/>
                <a:gd name="T52" fmla="*/ 2 w 87"/>
                <a:gd name="T53" fmla="*/ 53 h 87"/>
                <a:gd name="T54" fmla="*/ 0 w 87"/>
                <a:gd name="T55" fmla="*/ 44 h 87"/>
                <a:gd name="T56" fmla="*/ 0 w 87"/>
                <a:gd name="T57" fmla="*/ 44 h 87"/>
                <a:gd name="T58" fmla="*/ 2 w 87"/>
                <a:gd name="T59" fmla="*/ 35 h 87"/>
                <a:gd name="T60" fmla="*/ 4 w 87"/>
                <a:gd name="T61" fmla="*/ 27 h 87"/>
                <a:gd name="T62" fmla="*/ 9 w 87"/>
                <a:gd name="T63" fmla="*/ 20 h 87"/>
                <a:gd name="T64" fmla="*/ 14 w 87"/>
                <a:gd name="T65" fmla="*/ 14 h 87"/>
                <a:gd name="T66" fmla="*/ 20 w 87"/>
                <a:gd name="T67" fmla="*/ 9 h 87"/>
                <a:gd name="T68" fmla="*/ 28 w 87"/>
                <a:gd name="T69" fmla="*/ 5 h 87"/>
                <a:gd name="T70" fmla="*/ 35 w 87"/>
                <a:gd name="T71" fmla="*/ 2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2"/>
                  </a:lnTo>
                  <a:lnTo>
                    <a:pt x="61" y="5"/>
                  </a:lnTo>
                  <a:lnTo>
                    <a:pt x="68" y="9"/>
                  </a:lnTo>
                  <a:lnTo>
                    <a:pt x="75" y="14"/>
                  </a:lnTo>
                  <a:lnTo>
                    <a:pt x="80" y="20"/>
                  </a:lnTo>
                  <a:lnTo>
                    <a:pt x="83" y="27"/>
                  </a:lnTo>
                  <a:lnTo>
                    <a:pt x="86" y="35"/>
                  </a:lnTo>
                  <a:lnTo>
                    <a:pt x="87" y="44"/>
                  </a:lnTo>
                  <a:lnTo>
                    <a:pt x="87" y="44"/>
                  </a:lnTo>
                  <a:lnTo>
                    <a:pt x="86" y="53"/>
                  </a:lnTo>
                  <a:lnTo>
                    <a:pt x="83" y="61"/>
                  </a:lnTo>
                  <a:lnTo>
                    <a:pt x="80" y="68"/>
                  </a:lnTo>
                  <a:lnTo>
                    <a:pt x="75" y="75"/>
                  </a:lnTo>
                  <a:lnTo>
                    <a:pt x="68" y="79"/>
                  </a:lnTo>
                  <a:lnTo>
                    <a:pt x="61" y="83"/>
                  </a:lnTo>
                  <a:lnTo>
                    <a:pt x="53" y="86"/>
                  </a:lnTo>
                  <a:lnTo>
                    <a:pt x="44" y="87"/>
                  </a:lnTo>
                  <a:lnTo>
                    <a:pt x="44" y="87"/>
                  </a:lnTo>
                  <a:lnTo>
                    <a:pt x="35" y="86"/>
                  </a:lnTo>
                  <a:lnTo>
                    <a:pt x="28" y="83"/>
                  </a:lnTo>
                  <a:lnTo>
                    <a:pt x="20" y="79"/>
                  </a:lnTo>
                  <a:lnTo>
                    <a:pt x="14" y="75"/>
                  </a:lnTo>
                  <a:lnTo>
                    <a:pt x="9" y="68"/>
                  </a:lnTo>
                  <a:lnTo>
                    <a:pt x="4" y="61"/>
                  </a:lnTo>
                  <a:lnTo>
                    <a:pt x="2" y="53"/>
                  </a:lnTo>
                  <a:lnTo>
                    <a:pt x="0" y="44"/>
                  </a:lnTo>
                  <a:lnTo>
                    <a:pt x="0" y="44"/>
                  </a:lnTo>
                  <a:lnTo>
                    <a:pt x="2" y="35"/>
                  </a:lnTo>
                  <a:lnTo>
                    <a:pt x="4" y="27"/>
                  </a:lnTo>
                  <a:lnTo>
                    <a:pt x="9" y="20"/>
                  </a:lnTo>
                  <a:lnTo>
                    <a:pt x="14" y="14"/>
                  </a:lnTo>
                  <a:lnTo>
                    <a:pt x="20" y="9"/>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0"/>
            <p:cNvSpPr>
              <a:spLocks/>
            </p:cNvSpPr>
            <p:nvPr userDrawn="1"/>
          </p:nvSpPr>
          <p:spPr bwMode="auto">
            <a:xfrm>
              <a:off x="4044" y="1116"/>
              <a:ext cx="44" cy="44"/>
            </a:xfrm>
            <a:custGeom>
              <a:avLst/>
              <a:gdLst>
                <a:gd name="T0" fmla="*/ 44 w 87"/>
                <a:gd name="T1" fmla="*/ 0 h 86"/>
                <a:gd name="T2" fmla="*/ 44 w 87"/>
                <a:gd name="T3" fmla="*/ 0 h 86"/>
                <a:gd name="T4" fmla="*/ 53 w 87"/>
                <a:gd name="T5" fmla="*/ 1 h 86"/>
                <a:gd name="T6" fmla="*/ 61 w 87"/>
                <a:gd name="T7" fmla="*/ 4 h 86"/>
                <a:gd name="T8" fmla="*/ 68 w 87"/>
                <a:gd name="T9" fmla="*/ 8 h 86"/>
                <a:gd name="T10" fmla="*/ 75 w 87"/>
                <a:gd name="T11" fmla="*/ 12 h 86"/>
                <a:gd name="T12" fmla="*/ 80 w 87"/>
                <a:gd name="T13" fmla="*/ 19 h 86"/>
                <a:gd name="T14" fmla="*/ 83 w 87"/>
                <a:gd name="T15" fmla="*/ 26 h 86"/>
                <a:gd name="T16" fmla="*/ 86 w 87"/>
                <a:gd name="T17" fmla="*/ 34 h 86"/>
                <a:gd name="T18" fmla="*/ 87 w 87"/>
                <a:gd name="T19" fmla="*/ 44 h 86"/>
                <a:gd name="T20" fmla="*/ 87 w 87"/>
                <a:gd name="T21" fmla="*/ 44 h 86"/>
                <a:gd name="T22" fmla="*/ 86 w 87"/>
                <a:gd name="T23" fmla="*/ 52 h 86"/>
                <a:gd name="T24" fmla="*/ 83 w 87"/>
                <a:gd name="T25" fmla="*/ 60 h 86"/>
                <a:gd name="T26" fmla="*/ 80 w 87"/>
                <a:gd name="T27" fmla="*/ 67 h 86"/>
                <a:gd name="T28" fmla="*/ 75 w 87"/>
                <a:gd name="T29" fmla="*/ 74 h 86"/>
                <a:gd name="T30" fmla="*/ 68 w 87"/>
                <a:gd name="T31" fmla="*/ 78 h 86"/>
                <a:gd name="T32" fmla="*/ 61 w 87"/>
                <a:gd name="T33" fmla="*/ 82 h 86"/>
                <a:gd name="T34" fmla="*/ 53 w 87"/>
                <a:gd name="T35" fmla="*/ 85 h 86"/>
                <a:gd name="T36" fmla="*/ 44 w 87"/>
                <a:gd name="T37" fmla="*/ 86 h 86"/>
                <a:gd name="T38" fmla="*/ 44 w 87"/>
                <a:gd name="T39" fmla="*/ 86 h 86"/>
                <a:gd name="T40" fmla="*/ 35 w 87"/>
                <a:gd name="T41" fmla="*/ 85 h 86"/>
                <a:gd name="T42" fmla="*/ 28 w 87"/>
                <a:gd name="T43" fmla="*/ 82 h 86"/>
                <a:gd name="T44" fmla="*/ 20 w 87"/>
                <a:gd name="T45" fmla="*/ 78 h 86"/>
                <a:gd name="T46" fmla="*/ 14 w 87"/>
                <a:gd name="T47" fmla="*/ 74 h 86"/>
                <a:gd name="T48" fmla="*/ 9 w 87"/>
                <a:gd name="T49" fmla="*/ 67 h 86"/>
                <a:gd name="T50" fmla="*/ 4 w 87"/>
                <a:gd name="T51" fmla="*/ 60 h 86"/>
                <a:gd name="T52" fmla="*/ 2 w 87"/>
                <a:gd name="T53" fmla="*/ 52 h 86"/>
                <a:gd name="T54" fmla="*/ 0 w 87"/>
                <a:gd name="T55" fmla="*/ 44 h 86"/>
                <a:gd name="T56" fmla="*/ 0 w 87"/>
                <a:gd name="T57" fmla="*/ 44 h 86"/>
                <a:gd name="T58" fmla="*/ 2 w 87"/>
                <a:gd name="T59" fmla="*/ 34 h 86"/>
                <a:gd name="T60" fmla="*/ 4 w 87"/>
                <a:gd name="T61" fmla="*/ 26 h 86"/>
                <a:gd name="T62" fmla="*/ 9 w 87"/>
                <a:gd name="T63" fmla="*/ 19 h 86"/>
                <a:gd name="T64" fmla="*/ 14 w 87"/>
                <a:gd name="T65" fmla="*/ 12 h 86"/>
                <a:gd name="T66" fmla="*/ 20 w 87"/>
                <a:gd name="T67" fmla="*/ 8 h 86"/>
                <a:gd name="T68" fmla="*/ 28 w 87"/>
                <a:gd name="T69" fmla="*/ 4 h 86"/>
                <a:gd name="T70" fmla="*/ 35 w 87"/>
                <a:gd name="T71" fmla="*/ 1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1"/>
                  </a:lnTo>
                  <a:lnTo>
                    <a:pt x="61" y="4"/>
                  </a:lnTo>
                  <a:lnTo>
                    <a:pt x="68" y="8"/>
                  </a:lnTo>
                  <a:lnTo>
                    <a:pt x="75" y="12"/>
                  </a:lnTo>
                  <a:lnTo>
                    <a:pt x="80" y="19"/>
                  </a:lnTo>
                  <a:lnTo>
                    <a:pt x="83" y="26"/>
                  </a:lnTo>
                  <a:lnTo>
                    <a:pt x="86" y="34"/>
                  </a:lnTo>
                  <a:lnTo>
                    <a:pt x="87" y="44"/>
                  </a:lnTo>
                  <a:lnTo>
                    <a:pt x="87" y="44"/>
                  </a:lnTo>
                  <a:lnTo>
                    <a:pt x="86" y="52"/>
                  </a:lnTo>
                  <a:lnTo>
                    <a:pt x="83" y="60"/>
                  </a:lnTo>
                  <a:lnTo>
                    <a:pt x="80" y="67"/>
                  </a:lnTo>
                  <a:lnTo>
                    <a:pt x="75" y="74"/>
                  </a:lnTo>
                  <a:lnTo>
                    <a:pt x="68" y="78"/>
                  </a:lnTo>
                  <a:lnTo>
                    <a:pt x="61" y="82"/>
                  </a:lnTo>
                  <a:lnTo>
                    <a:pt x="53" y="85"/>
                  </a:lnTo>
                  <a:lnTo>
                    <a:pt x="44" y="86"/>
                  </a:lnTo>
                  <a:lnTo>
                    <a:pt x="44" y="86"/>
                  </a:lnTo>
                  <a:lnTo>
                    <a:pt x="35" y="85"/>
                  </a:lnTo>
                  <a:lnTo>
                    <a:pt x="28" y="82"/>
                  </a:lnTo>
                  <a:lnTo>
                    <a:pt x="20" y="78"/>
                  </a:lnTo>
                  <a:lnTo>
                    <a:pt x="14" y="74"/>
                  </a:lnTo>
                  <a:lnTo>
                    <a:pt x="9" y="67"/>
                  </a:lnTo>
                  <a:lnTo>
                    <a:pt x="4" y="60"/>
                  </a:lnTo>
                  <a:lnTo>
                    <a:pt x="2" y="52"/>
                  </a:lnTo>
                  <a:lnTo>
                    <a:pt x="0" y="44"/>
                  </a:lnTo>
                  <a:lnTo>
                    <a:pt x="0" y="44"/>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81"/>
            <p:cNvSpPr>
              <a:spLocks/>
            </p:cNvSpPr>
            <p:nvPr userDrawn="1"/>
          </p:nvSpPr>
          <p:spPr bwMode="auto">
            <a:xfrm>
              <a:off x="4044" y="1060"/>
              <a:ext cx="44"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80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80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8 w 87"/>
                <a:gd name="T43" fmla="*/ 83 h 87"/>
                <a:gd name="T44" fmla="*/ 20 w 87"/>
                <a:gd name="T45" fmla="*/ 78 h 87"/>
                <a:gd name="T46" fmla="*/ 14 w 87"/>
                <a:gd name="T47" fmla="*/ 73 h 87"/>
                <a:gd name="T48" fmla="*/ 9 w 87"/>
                <a:gd name="T49" fmla="*/ 67 h 87"/>
                <a:gd name="T50" fmla="*/ 4 w 87"/>
                <a:gd name="T51" fmla="*/ 61 h 87"/>
                <a:gd name="T52" fmla="*/ 2 w 87"/>
                <a:gd name="T53" fmla="*/ 52 h 87"/>
                <a:gd name="T54" fmla="*/ 0 w 87"/>
                <a:gd name="T55" fmla="*/ 43 h 87"/>
                <a:gd name="T56" fmla="*/ 0 w 87"/>
                <a:gd name="T57" fmla="*/ 43 h 87"/>
                <a:gd name="T58" fmla="*/ 2 w 87"/>
                <a:gd name="T59" fmla="*/ 34 h 87"/>
                <a:gd name="T60" fmla="*/ 4 w 87"/>
                <a:gd name="T61" fmla="*/ 26 h 87"/>
                <a:gd name="T62" fmla="*/ 9 w 87"/>
                <a:gd name="T63" fmla="*/ 19 h 87"/>
                <a:gd name="T64" fmla="*/ 14 w 87"/>
                <a:gd name="T65" fmla="*/ 12 h 87"/>
                <a:gd name="T66" fmla="*/ 20 w 87"/>
                <a:gd name="T67" fmla="*/ 8 h 87"/>
                <a:gd name="T68" fmla="*/ 28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80" y="19"/>
                  </a:lnTo>
                  <a:lnTo>
                    <a:pt x="83" y="26"/>
                  </a:lnTo>
                  <a:lnTo>
                    <a:pt x="86" y="34"/>
                  </a:lnTo>
                  <a:lnTo>
                    <a:pt x="87" y="43"/>
                  </a:lnTo>
                  <a:lnTo>
                    <a:pt x="87" y="43"/>
                  </a:lnTo>
                  <a:lnTo>
                    <a:pt x="86" y="52"/>
                  </a:lnTo>
                  <a:lnTo>
                    <a:pt x="83" y="61"/>
                  </a:lnTo>
                  <a:lnTo>
                    <a:pt x="80" y="67"/>
                  </a:lnTo>
                  <a:lnTo>
                    <a:pt x="75" y="73"/>
                  </a:lnTo>
                  <a:lnTo>
                    <a:pt x="68" y="78"/>
                  </a:lnTo>
                  <a:lnTo>
                    <a:pt x="61" y="83"/>
                  </a:lnTo>
                  <a:lnTo>
                    <a:pt x="53" y="85"/>
                  </a:lnTo>
                  <a:lnTo>
                    <a:pt x="44" y="87"/>
                  </a:lnTo>
                  <a:lnTo>
                    <a:pt x="44" y="87"/>
                  </a:lnTo>
                  <a:lnTo>
                    <a:pt x="35" y="85"/>
                  </a:lnTo>
                  <a:lnTo>
                    <a:pt x="28" y="83"/>
                  </a:lnTo>
                  <a:lnTo>
                    <a:pt x="20" y="78"/>
                  </a:lnTo>
                  <a:lnTo>
                    <a:pt x="14" y="73"/>
                  </a:lnTo>
                  <a:lnTo>
                    <a:pt x="9" y="67"/>
                  </a:lnTo>
                  <a:lnTo>
                    <a:pt x="4" y="61"/>
                  </a:lnTo>
                  <a:lnTo>
                    <a:pt x="2" y="52"/>
                  </a:lnTo>
                  <a:lnTo>
                    <a:pt x="0" y="43"/>
                  </a:lnTo>
                  <a:lnTo>
                    <a:pt x="0" y="43"/>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82"/>
            <p:cNvSpPr>
              <a:spLocks/>
            </p:cNvSpPr>
            <p:nvPr userDrawn="1"/>
          </p:nvSpPr>
          <p:spPr bwMode="auto">
            <a:xfrm>
              <a:off x="4044" y="1004"/>
              <a:ext cx="44"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80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80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8 w 87"/>
                <a:gd name="T43" fmla="*/ 83 h 86"/>
                <a:gd name="T44" fmla="*/ 20 w 87"/>
                <a:gd name="T45" fmla="*/ 79 h 86"/>
                <a:gd name="T46" fmla="*/ 14 w 87"/>
                <a:gd name="T47" fmla="*/ 73 h 86"/>
                <a:gd name="T48" fmla="*/ 9 w 87"/>
                <a:gd name="T49" fmla="*/ 68 h 86"/>
                <a:gd name="T50" fmla="*/ 4 w 87"/>
                <a:gd name="T51" fmla="*/ 59 h 86"/>
                <a:gd name="T52" fmla="*/ 2 w 87"/>
                <a:gd name="T53" fmla="*/ 53 h 86"/>
                <a:gd name="T54" fmla="*/ 0 w 87"/>
                <a:gd name="T55" fmla="*/ 43 h 86"/>
                <a:gd name="T56" fmla="*/ 0 w 87"/>
                <a:gd name="T57" fmla="*/ 43 h 86"/>
                <a:gd name="T58" fmla="*/ 2 w 87"/>
                <a:gd name="T59" fmla="*/ 35 h 86"/>
                <a:gd name="T60" fmla="*/ 4 w 87"/>
                <a:gd name="T61" fmla="*/ 27 h 86"/>
                <a:gd name="T62" fmla="*/ 9 w 87"/>
                <a:gd name="T63" fmla="*/ 20 h 86"/>
                <a:gd name="T64" fmla="*/ 14 w 87"/>
                <a:gd name="T65" fmla="*/ 13 h 86"/>
                <a:gd name="T66" fmla="*/ 20 w 87"/>
                <a:gd name="T67" fmla="*/ 7 h 86"/>
                <a:gd name="T68" fmla="*/ 28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80" y="20"/>
                  </a:lnTo>
                  <a:lnTo>
                    <a:pt x="83" y="27"/>
                  </a:lnTo>
                  <a:lnTo>
                    <a:pt x="86" y="35"/>
                  </a:lnTo>
                  <a:lnTo>
                    <a:pt x="87" y="43"/>
                  </a:lnTo>
                  <a:lnTo>
                    <a:pt x="87" y="43"/>
                  </a:lnTo>
                  <a:lnTo>
                    <a:pt x="86" y="53"/>
                  </a:lnTo>
                  <a:lnTo>
                    <a:pt x="83" y="59"/>
                  </a:lnTo>
                  <a:lnTo>
                    <a:pt x="80" y="68"/>
                  </a:lnTo>
                  <a:lnTo>
                    <a:pt x="75" y="73"/>
                  </a:lnTo>
                  <a:lnTo>
                    <a:pt x="68" y="79"/>
                  </a:lnTo>
                  <a:lnTo>
                    <a:pt x="61" y="83"/>
                  </a:lnTo>
                  <a:lnTo>
                    <a:pt x="53" y="86"/>
                  </a:lnTo>
                  <a:lnTo>
                    <a:pt x="44" y="86"/>
                  </a:lnTo>
                  <a:lnTo>
                    <a:pt x="44" y="86"/>
                  </a:lnTo>
                  <a:lnTo>
                    <a:pt x="35" y="86"/>
                  </a:lnTo>
                  <a:lnTo>
                    <a:pt x="28" y="83"/>
                  </a:lnTo>
                  <a:lnTo>
                    <a:pt x="20" y="79"/>
                  </a:lnTo>
                  <a:lnTo>
                    <a:pt x="14" y="73"/>
                  </a:lnTo>
                  <a:lnTo>
                    <a:pt x="9" y="68"/>
                  </a:lnTo>
                  <a:lnTo>
                    <a:pt x="4" y="59"/>
                  </a:lnTo>
                  <a:lnTo>
                    <a:pt x="2" y="53"/>
                  </a:lnTo>
                  <a:lnTo>
                    <a:pt x="0" y="43"/>
                  </a:lnTo>
                  <a:lnTo>
                    <a:pt x="0" y="43"/>
                  </a:lnTo>
                  <a:lnTo>
                    <a:pt x="2" y="35"/>
                  </a:lnTo>
                  <a:lnTo>
                    <a:pt x="4" y="27"/>
                  </a:lnTo>
                  <a:lnTo>
                    <a:pt x="9" y="20"/>
                  </a:lnTo>
                  <a:lnTo>
                    <a:pt x="14" y="13"/>
                  </a:lnTo>
                  <a:lnTo>
                    <a:pt x="20" y="7"/>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3"/>
            <p:cNvSpPr>
              <a:spLocks/>
            </p:cNvSpPr>
            <p:nvPr userDrawn="1"/>
          </p:nvSpPr>
          <p:spPr bwMode="auto">
            <a:xfrm>
              <a:off x="4044" y="947"/>
              <a:ext cx="44"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8 w 87"/>
                <a:gd name="T43" fmla="*/ 82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2 h 85"/>
                <a:gd name="T56" fmla="*/ 0 w 87"/>
                <a:gd name="T57" fmla="*/ 42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80" y="19"/>
                  </a:lnTo>
                  <a:lnTo>
                    <a:pt x="83" y="26"/>
                  </a:lnTo>
                  <a:lnTo>
                    <a:pt x="86" y="34"/>
                  </a:lnTo>
                  <a:lnTo>
                    <a:pt x="87" y="42"/>
                  </a:lnTo>
                  <a:lnTo>
                    <a:pt x="87" y="42"/>
                  </a:lnTo>
                  <a:lnTo>
                    <a:pt x="86" y="51"/>
                  </a:lnTo>
                  <a:lnTo>
                    <a:pt x="83" y="59"/>
                  </a:lnTo>
                  <a:lnTo>
                    <a:pt x="80" y="67"/>
                  </a:lnTo>
                  <a:lnTo>
                    <a:pt x="75" y="73"/>
                  </a:lnTo>
                  <a:lnTo>
                    <a:pt x="68" y="78"/>
                  </a:lnTo>
                  <a:lnTo>
                    <a:pt x="61" y="82"/>
                  </a:lnTo>
                  <a:lnTo>
                    <a:pt x="53" y="85"/>
                  </a:lnTo>
                  <a:lnTo>
                    <a:pt x="44" y="85"/>
                  </a:lnTo>
                  <a:lnTo>
                    <a:pt x="44" y="85"/>
                  </a:lnTo>
                  <a:lnTo>
                    <a:pt x="35" y="85"/>
                  </a:lnTo>
                  <a:lnTo>
                    <a:pt x="28" y="82"/>
                  </a:lnTo>
                  <a:lnTo>
                    <a:pt x="20" y="78"/>
                  </a:lnTo>
                  <a:lnTo>
                    <a:pt x="14" y="73"/>
                  </a:lnTo>
                  <a:lnTo>
                    <a:pt x="9" y="67"/>
                  </a:lnTo>
                  <a:lnTo>
                    <a:pt x="4" y="59"/>
                  </a:lnTo>
                  <a:lnTo>
                    <a:pt x="2" y="51"/>
                  </a:lnTo>
                  <a:lnTo>
                    <a:pt x="0" y="42"/>
                  </a:lnTo>
                  <a:lnTo>
                    <a:pt x="0" y="42"/>
                  </a:lnTo>
                  <a:lnTo>
                    <a:pt x="2" y="34"/>
                  </a:lnTo>
                  <a:lnTo>
                    <a:pt x="4" y="26"/>
                  </a:lnTo>
                  <a:lnTo>
                    <a:pt x="9" y="19"/>
                  </a:lnTo>
                  <a:lnTo>
                    <a:pt x="14" y="12"/>
                  </a:lnTo>
                  <a:lnTo>
                    <a:pt x="20" y="7"/>
                  </a:lnTo>
                  <a:lnTo>
                    <a:pt x="28"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84"/>
            <p:cNvSpPr>
              <a:spLocks/>
            </p:cNvSpPr>
            <p:nvPr userDrawn="1"/>
          </p:nvSpPr>
          <p:spPr bwMode="auto">
            <a:xfrm>
              <a:off x="4044" y="891"/>
              <a:ext cx="44"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8 w 87"/>
                <a:gd name="T43" fmla="*/ 83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3 h 85"/>
                <a:gd name="T56" fmla="*/ 0 w 87"/>
                <a:gd name="T57" fmla="*/ 43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80" y="19"/>
                  </a:lnTo>
                  <a:lnTo>
                    <a:pt x="83" y="26"/>
                  </a:lnTo>
                  <a:lnTo>
                    <a:pt x="86" y="34"/>
                  </a:lnTo>
                  <a:lnTo>
                    <a:pt x="87" y="43"/>
                  </a:lnTo>
                  <a:lnTo>
                    <a:pt x="87" y="43"/>
                  </a:lnTo>
                  <a:lnTo>
                    <a:pt x="86" y="51"/>
                  </a:lnTo>
                  <a:lnTo>
                    <a:pt x="83" y="59"/>
                  </a:lnTo>
                  <a:lnTo>
                    <a:pt x="80" y="67"/>
                  </a:lnTo>
                  <a:lnTo>
                    <a:pt x="75" y="73"/>
                  </a:lnTo>
                  <a:lnTo>
                    <a:pt x="68" y="78"/>
                  </a:lnTo>
                  <a:lnTo>
                    <a:pt x="61" y="83"/>
                  </a:lnTo>
                  <a:lnTo>
                    <a:pt x="53" y="85"/>
                  </a:lnTo>
                  <a:lnTo>
                    <a:pt x="44" y="85"/>
                  </a:lnTo>
                  <a:lnTo>
                    <a:pt x="44" y="85"/>
                  </a:lnTo>
                  <a:lnTo>
                    <a:pt x="35" y="85"/>
                  </a:lnTo>
                  <a:lnTo>
                    <a:pt x="28" y="83"/>
                  </a:lnTo>
                  <a:lnTo>
                    <a:pt x="20" y="78"/>
                  </a:lnTo>
                  <a:lnTo>
                    <a:pt x="14" y="73"/>
                  </a:lnTo>
                  <a:lnTo>
                    <a:pt x="9" y="67"/>
                  </a:lnTo>
                  <a:lnTo>
                    <a:pt x="4" y="59"/>
                  </a:lnTo>
                  <a:lnTo>
                    <a:pt x="2" y="51"/>
                  </a:lnTo>
                  <a:lnTo>
                    <a:pt x="0" y="43"/>
                  </a:lnTo>
                  <a:lnTo>
                    <a:pt x="0" y="43"/>
                  </a:lnTo>
                  <a:lnTo>
                    <a:pt x="2" y="34"/>
                  </a:lnTo>
                  <a:lnTo>
                    <a:pt x="4" y="26"/>
                  </a:lnTo>
                  <a:lnTo>
                    <a:pt x="9" y="19"/>
                  </a:lnTo>
                  <a:lnTo>
                    <a:pt x="14" y="12"/>
                  </a:lnTo>
                  <a:lnTo>
                    <a:pt x="20" y="7"/>
                  </a:lnTo>
                  <a:lnTo>
                    <a:pt x="28"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85"/>
            <p:cNvSpPr>
              <a:spLocks/>
            </p:cNvSpPr>
            <p:nvPr userDrawn="1"/>
          </p:nvSpPr>
          <p:spPr bwMode="auto">
            <a:xfrm>
              <a:off x="3875" y="1342"/>
              <a:ext cx="43" cy="43"/>
            </a:xfrm>
            <a:custGeom>
              <a:avLst/>
              <a:gdLst>
                <a:gd name="T0" fmla="*/ 42 w 86"/>
                <a:gd name="T1" fmla="*/ 0 h 85"/>
                <a:gd name="T2" fmla="*/ 42 w 86"/>
                <a:gd name="T3" fmla="*/ 0 h 85"/>
                <a:gd name="T4" fmla="*/ 52 w 86"/>
                <a:gd name="T5" fmla="*/ 0 h 85"/>
                <a:gd name="T6" fmla="*/ 59 w 86"/>
                <a:gd name="T7" fmla="*/ 3 h 85"/>
                <a:gd name="T8" fmla="*/ 67 w 86"/>
                <a:gd name="T9" fmla="*/ 7 h 85"/>
                <a:gd name="T10" fmla="*/ 73 w 86"/>
                <a:gd name="T11" fmla="*/ 12 h 85"/>
                <a:gd name="T12" fmla="*/ 78 w 86"/>
                <a:gd name="T13" fmla="*/ 18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6 h 85"/>
                <a:gd name="T28" fmla="*/ 73 w 86"/>
                <a:gd name="T29" fmla="*/ 73 h 85"/>
                <a:gd name="T30" fmla="*/ 67 w 86"/>
                <a:gd name="T31" fmla="*/ 78 h 85"/>
                <a:gd name="T32" fmla="*/ 59 w 86"/>
                <a:gd name="T33" fmla="*/ 82 h 85"/>
                <a:gd name="T34" fmla="*/ 52 w 86"/>
                <a:gd name="T35" fmla="*/ 84 h 85"/>
                <a:gd name="T36" fmla="*/ 42 w 86"/>
                <a:gd name="T37" fmla="*/ 85 h 85"/>
                <a:gd name="T38" fmla="*/ 42 w 86"/>
                <a:gd name="T39" fmla="*/ 85 h 85"/>
                <a:gd name="T40" fmla="*/ 34 w 86"/>
                <a:gd name="T41" fmla="*/ 84 h 85"/>
                <a:gd name="T42" fmla="*/ 26 w 86"/>
                <a:gd name="T43" fmla="*/ 82 h 85"/>
                <a:gd name="T44" fmla="*/ 19 w 86"/>
                <a:gd name="T45" fmla="*/ 78 h 85"/>
                <a:gd name="T46" fmla="*/ 12 w 86"/>
                <a:gd name="T47" fmla="*/ 73 h 85"/>
                <a:gd name="T48" fmla="*/ 6 w 86"/>
                <a:gd name="T49" fmla="*/ 66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8 h 85"/>
                <a:gd name="T64" fmla="*/ 12 w 86"/>
                <a:gd name="T65" fmla="*/ 12 h 85"/>
                <a:gd name="T66" fmla="*/ 19 w 86"/>
                <a:gd name="T67" fmla="*/ 7 h 85"/>
                <a:gd name="T68" fmla="*/ 26 w 86"/>
                <a:gd name="T69" fmla="*/ 3 h 85"/>
                <a:gd name="T70" fmla="*/ 34 w 86"/>
                <a:gd name="T71" fmla="*/ 0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0"/>
                  </a:lnTo>
                  <a:lnTo>
                    <a:pt x="59" y="3"/>
                  </a:lnTo>
                  <a:lnTo>
                    <a:pt x="67" y="7"/>
                  </a:lnTo>
                  <a:lnTo>
                    <a:pt x="73" y="12"/>
                  </a:lnTo>
                  <a:lnTo>
                    <a:pt x="78" y="18"/>
                  </a:lnTo>
                  <a:lnTo>
                    <a:pt x="82" y="26"/>
                  </a:lnTo>
                  <a:lnTo>
                    <a:pt x="85" y="34"/>
                  </a:lnTo>
                  <a:lnTo>
                    <a:pt x="86" y="42"/>
                  </a:lnTo>
                  <a:lnTo>
                    <a:pt x="86" y="42"/>
                  </a:lnTo>
                  <a:lnTo>
                    <a:pt x="85" y="51"/>
                  </a:lnTo>
                  <a:lnTo>
                    <a:pt x="82" y="59"/>
                  </a:lnTo>
                  <a:lnTo>
                    <a:pt x="78" y="66"/>
                  </a:lnTo>
                  <a:lnTo>
                    <a:pt x="73" y="73"/>
                  </a:lnTo>
                  <a:lnTo>
                    <a:pt x="67" y="78"/>
                  </a:lnTo>
                  <a:lnTo>
                    <a:pt x="59" y="82"/>
                  </a:lnTo>
                  <a:lnTo>
                    <a:pt x="52" y="84"/>
                  </a:lnTo>
                  <a:lnTo>
                    <a:pt x="42" y="85"/>
                  </a:lnTo>
                  <a:lnTo>
                    <a:pt x="42" y="85"/>
                  </a:lnTo>
                  <a:lnTo>
                    <a:pt x="34" y="84"/>
                  </a:lnTo>
                  <a:lnTo>
                    <a:pt x="26" y="82"/>
                  </a:lnTo>
                  <a:lnTo>
                    <a:pt x="19" y="78"/>
                  </a:lnTo>
                  <a:lnTo>
                    <a:pt x="12" y="73"/>
                  </a:lnTo>
                  <a:lnTo>
                    <a:pt x="6" y="66"/>
                  </a:lnTo>
                  <a:lnTo>
                    <a:pt x="4" y="59"/>
                  </a:lnTo>
                  <a:lnTo>
                    <a:pt x="1" y="51"/>
                  </a:lnTo>
                  <a:lnTo>
                    <a:pt x="0" y="42"/>
                  </a:lnTo>
                  <a:lnTo>
                    <a:pt x="0" y="42"/>
                  </a:lnTo>
                  <a:lnTo>
                    <a:pt x="1" y="34"/>
                  </a:lnTo>
                  <a:lnTo>
                    <a:pt x="4" y="26"/>
                  </a:lnTo>
                  <a:lnTo>
                    <a:pt x="6" y="18"/>
                  </a:lnTo>
                  <a:lnTo>
                    <a:pt x="12" y="12"/>
                  </a:lnTo>
                  <a:lnTo>
                    <a:pt x="19" y="7"/>
                  </a:lnTo>
                  <a:lnTo>
                    <a:pt x="26" y="3"/>
                  </a:lnTo>
                  <a:lnTo>
                    <a:pt x="34" y="0"/>
                  </a:lnTo>
                  <a:lnTo>
                    <a:pt x="42" y="0"/>
                  </a:lnTo>
                  <a:lnTo>
                    <a:pt x="42" y="0"/>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86"/>
            <p:cNvSpPr>
              <a:spLocks/>
            </p:cNvSpPr>
            <p:nvPr userDrawn="1"/>
          </p:nvSpPr>
          <p:spPr bwMode="auto">
            <a:xfrm>
              <a:off x="3875" y="1060"/>
              <a:ext cx="43" cy="43"/>
            </a:xfrm>
            <a:custGeom>
              <a:avLst/>
              <a:gdLst>
                <a:gd name="T0" fmla="*/ 42 w 86"/>
                <a:gd name="T1" fmla="*/ 0 h 87"/>
                <a:gd name="T2" fmla="*/ 42 w 86"/>
                <a:gd name="T3" fmla="*/ 0 h 87"/>
                <a:gd name="T4" fmla="*/ 52 w 86"/>
                <a:gd name="T5" fmla="*/ 1 h 87"/>
                <a:gd name="T6" fmla="*/ 59 w 86"/>
                <a:gd name="T7" fmla="*/ 4 h 87"/>
                <a:gd name="T8" fmla="*/ 67 w 86"/>
                <a:gd name="T9" fmla="*/ 8 h 87"/>
                <a:gd name="T10" fmla="*/ 73 w 86"/>
                <a:gd name="T11" fmla="*/ 12 h 87"/>
                <a:gd name="T12" fmla="*/ 78 w 86"/>
                <a:gd name="T13" fmla="*/ 19 h 87"/>
                <a:gd name="T14" fmla="*/ 82 w 86"/>
                <a:gd name="T15" fmla="*/ 26 h 87"/>
                <a:gd name="T16" fmla="*/ 85 w 86"/>
                <a:gd name="T17" fmla="*/ 34 h 87"/>
                <a:gd name="T18" fmla="*/ 86 w 86"/>
                <a:gd name="T19" fmla="*/ 43 h 87"/>
                <a:gd name="T20" fmla="*/ 86 w 86"/>
                <a:gd name="T21" fmla="*/ 43 h 87"/>
                <a:gd name="T22" fmla="*/ 85 w 86"/>
                <a:gd name="T23" fmla="*/ 52 h 87"/>
                <a:gd name="T24" fmla="*/ 82 w 86"/>
                <a:gd name="T25" fmla="*/ 61 h 87"/>
                <a:gd name="T26" fmla="*/ 78 w 86"/>
                <a:gd name="T27" fmla="*/ 67 h 87"/>
                <a:gd name="T28" fmla="*/ 73 w 86"/>
                <a:gd name="T29" fmla="*/ 73 h 87"/>
                <a:gd name="T30" fmla="*/ 67 w 86"/>
                <a:gd name="T31" fmla="*/ 78 h 87"/>
                <a:gd name="T32" fmla="*/ 59 w 86"/>
                <a:gd name="T33" fmla="*/ 83 h 87"/>
                <a:gd name="T34" fmla="*/ 52 w 86"/>
                <a:gd name="T35" fmla="*/ 85 h 87"/>
                <a:gd name="T36" fmla="*/ 42 w 86"/>
                <a:gd name="T37" fmla="*/ 87 h 87"/>
                <a:gd name="T38" fmla="*/ 42 w 86"/>
                <a:gd name="T39" fmla="*/ 87 h 87"/>
                <a:gd name="T40" fmla="*/ 34 w 86"/>
                <a:gd name="T41" fmla="*/ 85 h 87"/>
                <a:gd name="T42" fmla="*/ 26 w 86"/>
                <a:gd name="T43" fmla="*/ 83 h 87"/>
                <a:gd name="T44" fmla="*/ 19 w 86"/>
                <a:gd name="T45" fmla="*/ 78 h 87"/>
                <a:gd name="T46" fmla="*/ 12 w 86"/>
                <a:gd name="T47" fmla="*/ 73 h 87"/>
                <a:gd name="T48" fmla="*/ 6 w 86"/>
                <a:gd name="T49" fmla="*/ 67 h 87"/>
                <a:gd name="T50" fmla="*/ 4 w 86"/>
                <a:gd name="T51" fmla="*/ 61 h 87"/>
                <a:gd name="T52" fmla="*/ 1 w 86"/>
                <a:gd name="T53" fmla="*/ 52 h 87"/>
                <a:gd name="T54" fmla="*/ 0 w 86"/>
                <a:gd name="T55" fmla="*/ 43 h 87"/>
                <a:gd name="T56" fmla="*/ 0 w 86"/>
                <a:gd name="T57" fmla="*/ 43 h 87"/>
                <a:gd name="T58" fmla="*/ 1 w 86"/>
                <a:gd name="T59" fmla="*/ 34 h 87"/>
                <a:gd name="T60" fmla="*/ 4 w 86"/>
                <a:gd name="T61" fmla="*/ 26 h 87"/>
                <a:gd name="T62" fmla="*/ 6 w 86"/>
                <a:gd name="T63" fmla="*/ 19 h 87"/>
                <a:gd name="T64" fmla="*/ 12 w 86"/>
                <a:gd name="T65" fmla="*/ 12 h 87"/>
                <a:gd name="T66" fmla="*/ 19 w 86"/>
                <a:gd name="T67" fmla="*/ 8 h 87"/>
                <a:gd name="T68" fmla="*/ 26 w 86"/>
                <a:gd name="T69" fmla="*/ 4 h 87"/>
                <a:gd name="T70" fmla="*/ 34 w 86"/>
                <a:gd name="T71" fmla="*/ 1 h 87"/>
                <a:gd name="T72" fmla="*/ 42 w 86"/>
                <a:gd name="T73" fmla="*/ 0 h 87"/>
                <a:gd name="T74" fmla="*/ 42 w 86"/>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7">
                  <a:moveTo>
                    <a:pt x="42" y="0"/>
                  </a:moveTo>
                  <a:lnTo>
                    <a:pt x="42" y="0"/>
                  </a:lnTo>
                  <a:lnTo>
                    <a:pt x="52" y="1"/>
                  </a:lnTo>
                  <a:lnTo>
                    <a:pt x="59" y="4"/>
                  </a:lnTo>
                  <a:lnTo>
                    <a:pt x="67" y="8"/>
                  </a:lnTo>
                  <a:lnTo>
                    <a:pt x="73" y="12"/>
                  </a:lnTo>
                  <a:lnTo>
                    <a:pt x="78" y="19"/>
                  </a:lnTo>
                  <a:lnTo>
                    <a:pt x="82" y="26"/>
                  </a:lnTo>
                  <a:lnTo>
                    <a:pt x="85" y="34"/>
                  </a:lnTo>
                  <a:lnTo>
                    <a:pt x="86" y="43"/>
                  </a:lnTo>
                  <a:lnTo>
                    <a:pt x="86" y="43"/>
                  </a:lnTo>
                  <a:lnTo>
                    <a:pt x="85" y="52"/>
                  </a:lnTo>
                  <a:lnTo>
                    <a:pt x="82" y="61"/>
                  </a:lnTo>
                  <a:lnTo>
                    <a:pt x="78" y="67"/>
                  </a:lnTo>
                  <a:lnTo>
                    <a:pt x="73" y="73"/>
                  </a:lnTo>
                  <a:lnTo>
                    <a:pt x="67" y="78"/>
                  </a:lnTo>
                  <a:lnTo>
                    <a:pt x="59" y="83"/>
                  </a:lnTo>
                  <a:lnTo>
                    <a:pt x="52" y="85"/>
                  </a:lnTo>
                  <a:lnTo>
                    <a:pt x="42" y="87"/>
                  </a:lnTo>
                  <a:lnTo>
                    <a:pt x="42" y="87"/>
                  </a:lnTo>
                  <a:lnTo>
                    <a:pt x="34" y="85"/>
                  </a:lnTo>
                  <a:lnTo>
                    <a:pt x="26" y="83"/>
                  </a:lnTo>
                  <a:lnTo>
                    <a:pt x="19" y="78"/>
                  </a:lnTo>
                  <a:lnTo>
                    <a:pt x="12" y="73"/>
                  </a:lnTo>
                  <a:lnTo>
                    <a:pt x="6" y="67"/>
                  </a:lnTo>
                  <a:lnTo>
                    <a:pt x="4" y="61"/>
                  </a:lnTo>
                  <a:lnTo>
                    <a:pt x="1" y="52"/>
                  </a:lnTo>
                  <a:lnTo>
                    <a:pt x="0" y="43"/>
                  </a:lnTo>
                  <a:lnTo>
                    <a:pt x="0" y="43"/>
                  </a:lnTo>
                  <a:lnTo>
                    <a:pt x="1" y="34"/>
                  </a:lnTo>
                  <a:lnTo>
                    <a:pt x="4" y="26"/>
                  </a:lnTo>
                  <a:lnTo>
                    <a:pt x="6" y="19"/>
                  </a:lnTo>
                  <a:lnTo>
                    <a:pt x="12" y="12"/>
                  </a:lnTo>
                  <a:lnTo>
                    <a:pt x="19" y="8"/>
                  </a:lnTo>
                  <a:lnTo>
                    <a:pt x="26" y="4"/>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87"/>
            <p:cNvSpPr>
              <a:spLocks/>
            </p:cNvSpPr>
            <p:nvPr userDrawn="1"/>
          </p:nvSpPr>
          <p:spPr bwMode="auto">
            <a:xfrm>
              <a:off x="3875" y="1004"/>
              <a:ext cx="43" cy="42"/>
            </a:xfrm>
            <a:custGeom>
              <a:avLst/>
              <a:gdLst>
                <a:gd name="T0" fmla="*/ 42 w 86"/>
                <a:gd name="T1" fmla="*/ 0 h 86"/>
                <a:gd name="T2" fmla="*/ 42 w 86"/>
                <a:gd name="T3" fmla="*/ 0 h 86"/>
                <a:gd name="T4" fmla="*/ 52 w 86"/>
                <a:gd name="T5" fmla="*/ 2 h 86"/>
                <a:gd name="T6" fmla="*/ 59 w 86"/>
                <a:gd name="T7" fmla="*/ 5 h 86"/>
                <a:gd name="T8" fmla="*/ 67 w 86"/>
                <a:gd name="T9" fmla="*/ 7 h 86"/>
                <a:gd name="T10" fmla="*/ 73 w 86"/>
                <a:gd name="T11" fmla="*/ 13 h 86"/>
                <a:gd name="T12" fmla="*/ 78 w 86"/>
                <a:gd name="T13" fmla="*/ 20 h 86"/>
                <a:gd name="T14" fmla="*/ 82 w 86"/>
                <a:gd name="T15" fmla="*/ 27 h 86"/>
                <a:gd name="T16" fmla="*/ 85 w 86"/>
                <a:gd name="T17" fmla="*/ 35 h 86"/>
                <a:gd name="T18" fmla="*/ 86 w 86"/>
                <a:gd name="T19" fmla="*/ 43 h 86"/>
                <a:gd name="T20" fmla="*/ 86 w 86"/>
                <a:gd name="T21" fmla="*/ 43 h 86"/>
                <a:gd name="T22" fmla="*/ 85 w 86"/>
                <a:gd name="T23" fmla="*/ 53 h 86"/>
                <a:gd name="T24" fmla="*/ 82 w 86"/>
                <a:gd name="T25" fmla="*/ 59 h 86"/>
                <a:gd name="T26" fmla="*/ 78 w 86"/>
                <a:gd name="T27" fmla="*/ 68 h 86"/>
                <a:gd name="T28" fmla="*/ 73 w 86"/>
                <a:gd name="T29" fmla="*/ 73 h 86"/>
                <a:gd name="T30" fmla="*/ 67 w 86"/>
                <a:gd name="T31" fmla="*/ 79 h 86"/>
                <a:gd name="T32" fmla="*/ 59 w 86"/>
                <a:gd name="T33" fmla="*/ 83 h 86"/>
                <a:gd name="T34" fmla="*/ 52 w 86"/>
                <a:gd name="T35" fmla="*/ 86 h 86"/>
                <a:gd name="T36" fmla="*/ 42 w 86"/>
                <a:gd name="T37" fmla="*/ 86 h 86"/>
                <a:gd name="T38" fmla="*/ 42 w 86"/>
                <a:gd name="T39" fmla="*/ 86 h 86"/>
                <a:gd name="T40" fmla="*/ 34 w 86"/>
                <a:gd name="T41" fmla="*/ 86 h 86"/>
                <a:gd name="T42" fmla="*/ 26 w 86"/>
                <a:gd name="T43" fmla="*/ 83 h 86"/>
                <a:gd name="T44" fmla="*/ 19 w 86"/>
                <a:gd name="T45" fmla="*/ 79 h 86"/>
                <a:gd name="T46" fmla="*/ 12 w 86"/>
                <a:gd name="T47" fmla="*/ 73 h 86"/>
                <a:gd name="T48" fmla="*/ 6 w 86"/>
                <a:gd name="T49" fmla="*/ 68 h 86"/>
                <a:gd name="T50" fmla="*/ 4 w 86"/>
                <a:gd name="T51" fmla="*/ 59 h 86"/>
                <a:gd name="T52" fmla="*/ 1 w 86"/>
                <a:gd name="T53" fmla="*/ 53 h 86"/>
                <a:gd name="T54" fmla="*/ 0 w 86"/>
                <a:gd name="T55" fmla="*/ 43 h 86"/>
                <a:gd name="T56" fmla="*/ 0 w 86"/>
                <a:gd name="T57" fmla="*/ 43 h 86"/>
                <a:gd name="T58" fmla="*/ 1 w 86"/>
                <a:gd name="T59" fmla="*/ 35 h 86"/>
                <a:gd name="T60" fmla="*/ 4 w 86"/>
                <a:gd name="T61" fmla="*/ 27 h 86"/>
                <a:gd name="T62" fmla="*/ 6 w 86"/>
                <a:gd name="T63" fmla="*/ 20 h 86"/>
                <a:gd name="T64" fmla="*/ 12 w 86"/>
                <a:gd name="T65" fmla="*/ 13 h 86"/>
                <a:gd name="T66" fmla="*/ 19 w 86"/>
                <a:gd name="T67" fmla="*/ 7 h 86"/>
                <a:gd name="T68" fmla="*/ 26 w 86"/>
                <a:gd name="T69" fmla="*/ 5 h 86"/>
                <a:gd name="T70" fmla="*/ 34 w 86"/>
                <a:gd name="T71" fmla="*/ 2 h 86"/>
                <a:gd name="T72" fmla="*/ 42 w 86"/>
                <a:gd name="T73" fmla="*/ 0 h 86"/>
                <a:gd name="T74" fmla="*/ 42 w 86"/>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6">
                  <a:moveTo>
                    <a:pt x="42" y="0"/>
                  </a:moveTo>
                  <a:lnTo>
                    <a:pt x="42" y="0"/>
                  </a:lnTo>
                  <a:lnTo>
                    <a:pt x="52" y="2"/>
                  </a:lnTo>
                  <a:lnTo>
                    <a:pt x="59" y="5"/>
                  </a:lnTo>
                  <a:lnTo>
                    <a:pt x="67" y="7"/>
                  </a:lnTo>
                  <a:lnTo>
                    <a:pt x="73" y="13"/>
                  </a:lnTo>
                  <a:lnTo>
                    <a:pt x="78" y="20"/>
                  </a:lnTo>
                  <a:lnTo>
                    <a:pt x="82" y="27"/>
                  </a:lnTo>
                  <a:lnTo>
                    <a:pt x="85" y="35"/>
                  </a:lnTo>
                  <a:lnTo>
                    <a:pt x="86" y="43"/>
                  </a:lnTo>
                  <a:lnTo>
                    <a:pt x="86" y="43"/>
                  </a:lnTo>
                  <a:lnTo>
                    <a:pt x="85" y="53"/>
                  </a:lnTo>
                  <a:lnTo>
                    <a:pt x="82" y="59"/>
                  </a:lnTo>
                  <a:lnTo>
                    <a:pt x="78" y="68"/>
                  </a:lnTo>
                  <a:lnTo>
                    <a:pt x="73" y="73"/>
                  </a:lnTo>
                  <a:lnTo>
                    <a:pt x="67" y="79"/>
                  </a:lnTo>
                  <a:lnTo>
                    <a:pt x="59" y="83"/>
                  </a:lnTo>
                  <a:lnTo>
                    <a:pt x="52" y="86"/>
                  </a:lnTo>
                  <a:lnTo>
                    <a:pt x="42" y="86"/>
                  </a:lnTo>
                  <a:lnTo>
                    <a:pt x="42" y="86"/>
                  </a:lnTo>
                  <a:lnTo>
                    <a:pt x="34" y="86"/>
                  </a:lnTo>
                  <a:lnTo>
                    <a:pt x="26" y="83"/>
                  </a:lnTo>
                  <a:lnTo>
                    <a:pt x="19" y="79"/>
                  </a:lnTo>
                  <a:lnTo>
                    <a:pt x="12" y="73"/>
                  </a:lnTo>
                  <a:lnTo>
                    <a:pt x="6" y="68"/>
                  </a:lnTo>
                  <a:lnTo>
                    <a:pt x="4" y="59"/>
                  </a:lnTo>
                  <a:lnTo>
                    <a:pt x="1" y="53"/>
                  </a:lnTo>
                  <a:lnTo>
                    <a:pt x="0" y="43"/>
                  </a:lnTo>
                  <a:lnTo>
                    <a:pt x="0" y="43"/>
                  </a:lnTo>
                  <a:lnTo>
                    <a:pt x="1" y="35"/>
                  </a:lnTo>
                  <a:lnTo>
                    <a:pt x="4" y="27"/>
                  </a:lnTo>
                  <a:lnTo>
                    <a:pt x="6" y="20"/>
                  </a:lnTo>
                  <a:lnTo>
                    <a:pt x="12" y="13"/>
                  </a:lnTo>
                  <a:lnTo>
                    <a:pt x="19" y="7"/>
                  </a:lnTo>
                  <a:lnTo>
                    <a:pt x="26" y="5"/>
                  </a:lnTo>
                  <a:lnTo>
                    <a:pt x="34" y="2"/>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88"/>
            <p:cNvSpPr>
              <a:spLocks/>
            </p:cNvSpPr>
            <p:nvPr userDrawn="1"/>
          </p:nvSpPr>
          <p:spPr bwMode="auto">
            <a:xfrm>
              <a:off x="3875" y="947"/>
              <a:ext cx="43" cy="43"/>
            </a:xfrm>
            <a:custGeom>
              <a:avLst/>
              <a:gdLst>
                <a:gd name="T0" fmla="*/ 42 w 86"/>
                <a:gd name="T1" fmla="*/ 0 h 85"/>
                <a:gd name="T2" fmla="*/ 42 w 86"/>
                <a:gd name="T3" fmla="*/ 0 h 85"/>
                <a:gd name="T4" fmla="*/ 52 w 86"/>
                <a:gd name="T5" fmla="*/ 1 h 85"/>
                <a:gd name="T6" fmla="*/ 59 w 86"/>
                <a:gd name="T7" fmla="*/ 2 h 85"/>
                <a:gd name="T8" fmla="*/ 67 w 86"/>
                <a:gd name="T9" fmla="*/ 7 h 85"/>
                <a:gd name="T10" fmla="*/ 73 w 86"/>
                <a:gd name="T11" fmla="*/ 12 h 85"/>
                <a:gd name="T12" fmla="*/ 78 w 86"/>
                <a:gd name="T13" fmla="*/ 19 h 85"/>
                <a:gd name="T14" fmla="*/ 82 w 86"/>
                <a:gd name="T15" fmla="*/ 26 h 85"/>
                <a:gd name="T16" fmla="*/ 85 w 86"/>
                <a:gd name="T17" fmla="*/ 34 h 85"/>
                <a:gd name="T18" fmla="*/ 86 w 86"/>
                <a:gd name="T19" fmla="*/ 42 h 85"/>
                <a:gd name="T20" fmla="*/ 86 w 86"/>
                <a:gd name="T21" fmla="*/ 42 h 85"/>
                <a:gd name="T22" fmla="*/ 85 w 86"/>
                <a:gd name="T23" fmla="*/ 51 h 85"/>
                <a:gd name="T24" fmla="*/ 82 w 86"/>
                <a:gd name="T25" fmla="*/ 59 h 85"/>
                <a:gd name="T26" fmla="*/ 78 w 86"/>
                <a:gd name="T27" fmla="*/ 67 h 85"/>
                <a:gd name="T28" fmla="*/ 73 w 86"/>
                <a:gd name="T29" fmla="*/ 73 h 85"/>
                <a:gd name="T30" fmla="*/ 67 w 86"/>
                <a:gd name="T31" fmla="*/ 78 h 85"/>
                <a:gd name="T32" fmla="*/ 59 w 86"/>
                <a:gd name="T33" fmla="*/ 82 h 85"/>
                <a:gd name="T34" fmla="*/ 52 w 86"/>
                <a:gd name="T35" fmla="*/ 85 h 85"/>
                <a:gd name="T36" fmla="*/ 42 w 86"/>
                <a:gd name="T37" fmla="*/ 85 h 85"/>
                <a:gd name="T38" fmla="*/ 42 w 86"/>
                <a:gd name="T39" fmla="*/ 85 h 85"/>
                <a:gd name="T40" fmla="*/ 34 w 86"/>
                <a:gd name="T41" fmla="*/ 85 h 85"/>
                <a:gd name="T42" fmla="*/ 26 w 86"/>
                <a:gd name="T43" fmla="*/ 82 h 85"/>
                <a:gd name="T44" fmla="*/ 19 w 86"/>
                <a:gd name="T45" fmla="*/ 78 h 85"/>
                <a:gd name="T46" fmla="*/ 12 w 86"/>
                <a:gd name="T47" fmla="*/ 73 h 85"/>
                <a:gd name="T48" fmla="*/ 6 w 86"/>
                <a:gd name="T49" fmla="*/ 67 h 85"/>
                <a:gd name="T50" fmla="*/ 4 w 86"/>
                <a:gd name="T51" fmla="*/ 59 h 85"/>
                <a:gd name="T52" fmla="*/ 1 w 86"/>
                <a:gd name="T53" fmla="*/ 51 h 85"/>
                <a:gd name="T54" fmla="*/ 0 w 86"/>
                <a:gd name="T55" fmla="*/ 42 h 85"/>
                <a:gd name="T56" fmla="*/ 0 w 86"/>
                <a:gd name="T57" fmla="*/ 42 h 85"/>
                <a:gd name="T58" fmla="*/ 1 w 86"/>
                <a:gd name="T59" fmla="*/ 34 h 85"/>
                <a:gd name="T60" fmla="*/ 4 w 86"/>
                <a:gd name="T61" fmla="*/ 26 h 85"/>
                <a:gd name="T62" fmla="*/ 6 w 86"/>
                <a:gd name="T63" fmla="*/ 19 h 85"/>
                <a:gd name="T64" fmla="*/ 12 w 86"/>
                <a:gd name="T65" fmla="*/ 12 h 85"/>
                <a:gd name="T66" fmla="*/ 19 w 86"/>
                <a:gd name="T67" fmla="*/ 7 h 85"/>
                <a:gd name="T68" fmla="*/ 26 w 86"/>
                <a:gd name="T69" fmla="*/ 2 h 85"/>
                <a:gd name="T70" fmla="*/ 34 w 86"/>
                <a:gd name="T71" fmla="*/ 1 h 85"/>
                <a:gd name="T72" fmla="*/ 42 w 86"/>
                <a:gd name="T73" fmla="*/ 0 h 85"/>
                <a:gd name="T74" fmla="*/ 42 w 86"/>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6" h="85">
                  <a:moveTo>
                    <a:pt x="42" y="0"/>
                  </a:moveTo>
                  <a:lnTo>
                    <a:pt x="42" y="0"/>
                  </a:lnTo>
                  <a:lnTo>
                    <a:pt x="52" y="1"/>
                  </a:lnTo>
                  <a:lnTo>
                    <a:pt x="59" y="2"/>
                  </a:lnTo>
                  <a:lnTo>
                    <a:pt x="67" y="7"/>
                  </a:lnTo>
                  <a:lnTo>
                    <a:pt x="73" y="12"/>
                  </a:lnTo>
                  <a:lnTo>
                    <a:pt x="78" y="19"/>
                  </a:lnTo>
                  <a:lnTo>
                    <a:pt x="82" y="26"/>
                  </a:lnTo>
                  <a:lnTo>
                    <a:pt x="85" y="34"/>
                  </a:lnTo>
                  <a:lnTo>
                    <a:pt x="86" y="42"/>
                  </a:lnTo>
                  <a:lnTo>
                    <a:pt x="86" y="42"/>
                  </a:lnTo>
                  <a:lnTo>
                    <a:pt x="85" y="51"/>
                  </a:lnTo>
                  <a:lnTo>
                    <a:pt x="82" y="59"/>
                  </a:lnTo>
                  <a:lnTo>
                    <a:pt x="78" y="67"/>
                  </a:lnTo>
                  <a:lnTo>
                    <a:pt x="73" y="73"/>
                  </a:lnTo>
                  <a:lnTo>
                    <a:pt x="67" y="78"/>
                  </a:lnTo>
                  <a:lnTo>
                    <a:pt x="59" y="82"/>
                  </a:lnTo>
                  <a:lnTo>
                    <a:pt x="52" y="85"/>
                  </a:lnTo>
                  <a:lnTo>
                    <a:pt x="42" y="85"/>
                  </a:lnTo>
                  <a:lnTo>
                    <a:pt x="42" y="85"/>
                  </a:lnTo>
                  <a:lnTo>
                    <a:pt x="34" y="85"/>
                  </a:lnTo>
                  <a:lnTo>
                    <a:pt x="26" y="82"/>
                  </a:lnTo>
                  <a:lnTo>
                    <a:pt x="19" y="78"/>
                  </a:lnTo>
                  <a:lnTo>
                    <a:pt x="12" y="73"/>
                  </a:lnTo>
                  <a:lnTo>
                    <a:pt x="6" y="67"/>
                  </a:lnTo>
                  <a:lnTo>
                    <a:pt x="4" y="59"/>
                  </a:lnTo>
                  <a:lnTo>
                    <a:pt x="1" y="51"/>
                  </a:lnTo>
                  <a:lnTo>
                    <a:pt x="0" y="42"/>
                  </a:lnTo>
                  <a:lnTo>
                    <a:pt x="0" y="42"/>
                  </a:lnTo>
                  <a:lnTo>
                    <a:pt x="1" y="34"/>
                  </a:lnTo>
                  <a:lnTo>
                    <a:pt x="4" y="26"/>
                  </a:lnTo>
                  <a:lnTo>
                    <a:pt x="6" y="19"/>
                  </a:lnTo>
                  <a:lnTo>
                    <a:pt x="12" y="12"/>
                  </a:lnTo>
                  <a:lnTo>
                    <a:pt x="19" y="7"/>
                  </a:lnTo>
                  <a:lnTo>
                    <a:pt x="26" y="2"/>
                  </a:lnTo>
                  <a:lnTo>
                    <a:pt x="34" y="1"/>
                  </a:lnTo>
                  <a:lnTo>
                    <a:pt x="42" y="0"/>
                  </a:lnTo>
                  <a:lnTo>
                    <a:pt x="42"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9"/>
            <p:cNvSpPr>
              <a:spLocks/>
            </p:cNvSpPr>
            <p:nvPr userDrawn="1"/>
          </p:nvSpPr>
          <p:spPr bwMode="auto">
            <a:xfrm>
              <a:off x="3931" y="1342"/>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2 h 85"/>
                <a:gd name="T12" fmla="*/ 79 w 87"/>
                <a:gd name="T13" fmla="*/ 18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2 h 85"/>
                <a:gd name="T34" fmla="*/ 53 w 87"/>
                <a:gd name="T35" fmla="*/ 84 h 85"/>
                <a:gd name="T36" fmla="*/ 43 w 87"/>
                <a:gd name="T37" fmla="*/ 85 h 85"/>
                <a:gd name="T38" fmla="*/ 43 w 87"/>
                <a:gd name="T39" fmla="*/ 85 h 85"/>
                <a:gd name="T40" fmla="*/ 35 w 87"/>
                <a:gd name="T41" fmla="*/ 84 h 85"/>
                <a:gd name="T42" fmla="*/ 27 w 87"/>
                <a:gd name="T43" fmla="*/ 82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8 h 85"/>
                <a:gd name="T64" fmla="*/ 13 w 87"/>
                <a:gd name="T65" fmla="*/ 12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2"/>
                  </a:lnTo>
                  <a:lnTo>
                    <a:pt x="79" y="18"/>
                  </a:lnTo>
                  <a:lnTo>
                    <a:pt x="83" y="26"/>
                  </a:lnTo>
                  <a:lnTo>
                    <a:pt x="86" y="34"/>
                  </a:lnTo>
                  <a:lnTo>
                    <a:pt x="87" y="42"/>
                  </a:lnTo>
                  <a:lnTo>
                    <a:pt x="87" y="42"/>
                  </a:lnTo>
                  <a:lnTo>
                    <a:pt x="86" y="51"/>
                  </a:lnTo>
                  <a:lnTo>
                    <a:pt x="83" y="59"/>
                  </a:lnTo>
                  <a:lnTo>
                    <a:pt x="79" y="66"/>
                  </a:lnTo>
                  <a:lnTo>
                    <a:pt x="73" y="73"/>
                  </a:lnTo>
                  <a:lnTo>
                    <a:pt x="68" y="78"/>
                  </a:lnTo>
                  <a:lnTo>
                    <a:pt x="61" y="82"/>
                  </a:lnTo>
                  <a:lnTo>
                    <a:pt x="53" y="84"/>
                  </a:lnTo>
                  <a:lnTo>
                    <a:pt x="43" y="85"/>
                  </a:lnTo>
                  <a:lnTo>
                    <a:pt x="43" y="85"/>
                  </a:lnTo>
                  <a:lnTo>
                    <a:pt x="35" y="84"/>
                  </a:lnTo>
                  <a:lnTo>
                    <a:pt x="27" y="82"/>
                  </a:lnTo>
                  <a:lnTo>
                    <a:pt x="20" y="78"/>
                  </a:lnTo>
                  <a:lnTo>
                    <a:pt x="13" y="73"/>
                  </a:lnTo>
                  <a:lnTo>
                    <a:pt x="9" y="66"/>
                  </a:lnTo>
                  <a:lnTo>
                    <a:pt x="5" y="59"/>
                  </a:lnTo>
                  <a:lnTo>
                    <a:pt x="2" y="51"/>
                  </a:lnTo>
                  <a:lnTo>
                    <a:pt x="0" y="42"/>
                  </a:lnTo>
                  <a:lnTo>
                    <a:pt x="0" y="42"/>
                  </a:lnTo>
                  <a:lnTo>
                    <a:pt x="2" y="34"/>
                  </a:lnTo>
                  <a:lnTo>
                    <a:pt x="5" y="26"/>
                  </a:lnTo>
                  <a:lnTo>
                    <a:pt x="9" y="18"/>
                  </a:lnTo>
                  <a:lnTo>
                    <a:pt x="13" y="12"/>
                  </a:lnTo>
                  <a:lnTo>
                    <a:pt x="20" y="7"/>
                  </a:lnTo>
                  <a:lnTo>
                    <a:pt x="27" y="3"/>
                  </a:lnTo>
                  <a:lnTo>
                    <a:pt x="35" y="0"/>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90"/>
            <p:cNvSpPr>
              <a:spLocks/>
            </p:cNvSpPr>
            <p:nvPr userDrawn="1"/>
          </p:nvSpPr>
          <p:spPr bwMode="auto">
            <a:xfrm>
              <a:off x="3931" y="1286"/>
              <a:ext cx="44" cy="43"/>
            </a:xfrm>
            <a:custGeom>
              <a:avLst/>
              <a:gdLst>
                <a:gd name="T0" fmla="*/ 43 w 87"/>
                <a:gd name="T1" fmla="*/ 0 h 85"/>
                <a:gd name="T2" fmla="*/ 43 w 87"/>
                <a:gd name="T3" fmla="*/ 0 h 85"/>
                <a:gd name="T4" fmla="*/ 53 w 87"/>
                <a:gd name="T5" fmla="*/ 0 h 85"/>
                <a:gd name="T6" fmla="*/ 61 w 87"/>
                <a:gd name="T7" fmla="*/ 3 h 85"/>
                <a:gd name="T8" fmla="*/ 68 w 87"/>
                <a:gd name="T9" fmla="*/ 7 h 85"/>
                <a:gd name="T10" fmla="*/ 73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3 w 87"/>
                <a:gd name="T29" fmla="*/ 73 h 85"/>
                <a:gd name="T30" fmla="*/ 68 w 87"/>
                <a:gd name="T31" fmla="*/ 78 h 85"/>
                <a:gd name="T32" fmla="*/ 61 w 87"/>
                <a:gd name="T33" fmla="*/ 83 h 85"/>
                <a:gd name="T34" fmla="*/ 53 w 87"/>
                <a:gd name="T35" fmla="*/ 84 h 85"/>
                <a:gd name="T36" fmla="*/ 43 w 87"/>
                <a:gd name="T37" fmla="*/ 85 h 85"/>
                <a:gd name="T38" fmla="*/ 43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0"/>
                  </a:lnTo>
                  <a:lnTo>
                    <a:pt x="61" y="3"/>
                  </a:lnTo>
                  <a:lnTo>
                    <a:pt x="68" y="7"/>
                  </a:lnTo>
                  <a:lnTo>
                    <a:pt x="73" y="13"/>
                  </a:lnTo>
                  <a:lnTo>
                    <a:pt x="79" y="18"/>
                  </a:lnTo>
                  <a:lnTo>
                    <a:pt x="83" y="26"/>
                  </a:lnTo>
                  <a:lnTo>
                    <a:pt x="86" y="34"/>
                  </a:lnTo>
                  <a:lnTo>
                    <a:pt x="87" y="43"/>
                  </a:lnTo>
                  <a:lnTo>
                    <a:pt x="87" y="43"/>
                  </a:lnTo>
                  <a:lnTo>
                    <a:pt x="86" y="51"/>
                  </a:lnTo>
                  <a:lnTo>
                    <a:pt x="83" y="59"/>
                  </a:lnTo>
                  <a:lnTo>
                    <a:pt x="79" y="66"/>
                  </a:lnTo>
                  <a:lnTo>
                    <a:pt x="73" y="73"/>
                  </a:lnTo>
                  <a:lnTo>
                    <a:pt x="68" y="78"/>
                  </a:lnTo>
                  <a:lnTo>
                    <a:pt x="61" y="83"/>
                  </a:lnTo>
                  <a:lnTo>
                    <a:pt x="53" y="84"/>
                  </a:lnTo>
                  <a:lnTo>
                    <a:pt x="43" y="85"/>
                  </a:lnTo>
                  <a:lnTo>
                    <a:pt x="43"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3" y="0"/>
                  </a:lnTo>
                  <a:lnTo>
                    <a:pt x="43" y="0"/>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91"/>
            <p:cNvSpPr>
              <a:spLocks/>
            </p:cNvSpPr>
            <p:nvPr userDrawn="1"/>
          </p:nvSpPr>
          <p:spPr bwMode="auto">
            <a:xfrm>
              <a:off x="3931" y="1060"/>
              <a:ext cx="44" cy="43"/>
            </a:xfrm>
            <a:custGeom>
              <a:avLst/>
              <a:gdLst>
                <a:gd name="T0" fmla="*/ 43 w 87"/>
                <a:gd name="T1" fmla="*/ 0 h 87"/>
                <a:gd name="T2" fmla="*/ 43 w 87"/>
                <a:gd name="T3" fmla="*/ 0 h 87"/>
                <a:gd name="T4" fmla="*/ 53 w 87"/>
                <a:gd name="T5" fmla="*/ 1 h 87"/>
                <a:gd name="T6" fmla="*/ 61 w 87"/>
                <a:gd name="T7" fmla="*/ 4 h 87"/>
                <a:gd name="T8" fmla="*/ 68 w 87"/>
                <a:gd name="T9" fmla="*/ 8 h 87"/>
                <a:gd name="T10" fmla="*/ 73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3 w 87"/>
                <a:gd name="T29" fmla="*/ 73 h 87"/>
                <a:gd name="T30" fmla="*/ 68 w 87"/>
                <a:gd name="T31" fmla="*/ 78 h 87"/>
                <a:gd name="T32" fmla="*/ 61 w 87"/>
                <a:gd name="T33" fmla="*/ 83 h 87"/>
                <a:gd name="T34" fmla="*/ 53 w 87"/>
                <a:gd name="T35" fmla="*/ 85 h 87"/>
                <a:gd name="T36" fmla="*/ 43 w 87"/>
                <a:gd name="T37" fmla="*/ 87 h 87"/>
                <a:gd name="T38" fmla="*/ 43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3 w 87"/>
                <a:gd name="T73" fmla="*/ 0 h 87"/>
                <a:gd name="T74" fmla="*/ 43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3" y="0"/>
                  </a:moveTo>
                  <a:lnTo>
                    <a:pt x="43" y="0"/>
                  </a:lnTo>
                  <a:lnTo>
                    <a:pt x="53" y="1"/>
                  </a:lnTo>
                  <a:lnTo>
                    <a:pt x="61" y="4"/>
                  </a:lnTo>
                  <a:lnTo>
                    <a:pt x="68" y="8"/>
                  </a:lnTo>
                  <a:lnTo>
                    <a:pt x="73" y="12"/>
                  </a:lnTo>
                  <a:lnTo>
                    <a:pt x="79" y="19"/>
                  </a:lnTo>
                  <a:lnTo>
                    <a:pt x="83" y="26"/>
                  </a:lnTo>
                  <a:lnTo>
                    <a:pt x="86" y="34"/>
                  </a:lnTo>
                  <a:lnTo>
                    <a:pt x="87" y="43"/>
                  </a:lnTo>
                  <a:lnTo>
                    <a:pt x="87" y="43"/>
                  </a:lnTo>
                  <a:lnTo>
                    <a:pt x="86" y="52"/>
                  </a:lnTo>
                  <a:lnTo>
                    <a:pt x="83" y="61"/>
                  </a:lnTo>
                  <a:lnTo>
                    <a:pt x="79" y="67"/>
                  </a:lnTo>
                  <a:lnTo>
                    <a:pt x="73" y="73"/>
                  </a:lnTo>
                  <a:lnTo>
                    <a:pt x="68" y="78"/>
                  </a:lnTo>
                  <a:lnTo>
                    <a:pt x="61" y="83"/>
                  </a:lnTo>
                  <a:lnTo>
                    <a:pt x="53" y="85"/>
                  </a:lnTo>
                  <a:lnTo>
                    <a:pt x="43" y="87"/>
                  </a:lnTo>
                  <a:lnTo>
                    <a:pt x="43"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92"/>
            <p:cNvSpPr>
              <a:spLocks/>
            </p:cNvSpPr>
            <p:nvPr userDrawn="1"/>
          </p:nvSpPr>
          <p:spPr bwMode="auto">
            <a:xfrm>
              <a:off x="3931" y="1004"/>
              <a:ext cx="44" cy="42"/>
            </a:xfrm>
            <a:custGeom>
              <a:avLst/>
              <a:gdLst>
                <a:gd name="T0" fmla="*/ 43 w 87"/>
                <a:gd name="T1" fmla="*/ 0 h 86"/>
                <a:gd name="T2" fmla="*/ 43 w 87"/>
                <a:gd name="T3" fmla="*/ 0 h 86"/>
                <a:gd name="T4" fmla="*/ 53 w 87"/>
                <a:gd name="T5" fmla="*/ 2 h 86"/>
                <a:gd name="T6" fmla="*/ 61 w 87"/>
                <a:gd name="T7" fmla="*/ 5 h 86"/>
                <a:gd name="T8" fmla="*/ 68 w 87"/>
                <a:gd name="T9" fmla="*/ 7 h 86"/>
                <a:gd name="T10" fmla="*/ 73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3 w 87"/>
                <a:gd name="T29" fmla="*/ 73 h 86"/>
                <a:gd name="T30" fmla="*/ 68 w 87"/>
                <a:gd name="T31" fmla="*/ 79 h 86"/>
                <a:gd name="T32" fmla="*/ 61 w 87"/>
                <a:gd name="T33" fmla="*/ 83 h 86"/>
                <a:gd name="T34" fmla="*/ 53 w 87"/>
                <a:gd name="T35" fmla="*/ 86 h 86"/>
                <a:gd name="T36" fmla="*/ 43 w 87"/>
                <a:gd name="T37" fmla="*/ 86 h 86"/>
                <a:gd name="T38" fmla="*/ 43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3 w 87"/>
                <a:gd name="T73" fmla="*/ 0 h 86"/>
                <a:gd name="T74" fmla="*/ 43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3" y="0"/>
                  </a:moveTo>
                  <a:lnTo>
                    <a:pt x="43" y="0"/>
                  </a:lnTo>
                  <a:lnTo>
                    <a:pt x="53" y="2"/>
                  </a:lnTo>
                  <a:lnTo>
                    <a:pt x="61" y="5"/>
                  </a:lnTo>
                  <a:lnTo>
                    <a:pt x="68" y="7"/>
                  </a:lnTo>
                  <a:lnTo>
                    <a:pt x="73" y="13"/>
                  </a:lnTo>
                  <a:lnTo>
                    <a:pt x="79" y="20"/>
                  </a:lnTo>
                  <a:lnTo>
                    <a:pt x="83" y="27"/>
                  </a:lnTo>
                  <a:lnTo>
                    <a:pt x="86" y="35"/>
                  </a:lnTo>
                  <a:lnTo>
                    <a:pt x="87" y="43"/>
                  </a:lnTo>
                  <a:lnTo>
                    <a:pt x="87" y="43"/>
                  </a:lnTo>
                  <a:lnTo>
                    <a:pt x="86" y="53"/>
                  </a:lnTo>
                  <a:lnTo>
                    <a:pt x="83" y="59"/>
                  </a:lnTo>
                  <a:lnTo>
                    <a:pt x="79" y="68"/>
                  </a:lnTo>
                  <a:lnTo>
                    <a:pt x="73" y="73"/>
                  </a:lnTo>
                  <a:lnTo>
                    <a:pt x="68" y="79"/>
                  </a:lnTo>
                  <a:lnTo>
                    <a:pt x="61" y="83"/>
                  </a:lnTo>
                  <a:lnTo>
                    <a:pt x="53" y="86"/>
                  </a:lnTo>
                  <a:lnTo>
                    <a:pt x="43" y="86"/>
                  </a:lnTo>
                  <a:lnTo>
                    <a:pt x="43"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3"/>
            <p:cNvSpPr>
              <a:spLocks/>
            </p:cNvSpPr>
            <p:nvPr userDrawn="1"/>
          </p:nvSpPr>
          <p:spPr bwMode="auto">
            <a:xfrm>
              <a:off x="3931" y="947"/>
              <a:ext cx="44" cy="43"/>
            </a:xfrm>
            <a:custGeom>
              <a:avLst/>
              <a:gdLst>
                <a:gd name="T0" fmla="*/ 43 w 87"/>
                <a:gd name="T1" fmla="*/ 0 h 85"/>
                <a:gd name="T2" fmla="*/ 43 w 87"/>
                <a:gd name="T3" fmla="*/ 0 h 85"/>
                <a:gd name="T4" fmla="*/ 53 w 87"/>
                <a:gd name="T5" fmla="*/ 1 h 85"/>
                <a:gd name="T6" fmla="*/ 61 w 87"/>
                <a:gd name="T7" fmla="*/ 2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2 h 85"/>
                <a:gd name="T34" fmla="*/ 53 w 87"/>
                <a:gd name="T35" fmla="*/ 85 h 85"/>
                <a:gd name="T36" fmla="*/ 43 w 87"/>
                <a:gd name="T37" fmla="*/ 85 h 85"/>
                <a:gd name="T38" fmla="*/ 43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2"/>
                  </a:lnTo>
                  <a:lnTo>
                    <a:pt x="68" y="7"/>
                  </a:lnTo>
                  <a:lnTo>
                    <a:pt x="73" y="12"/>
                  </a:lnTo>
                  <a:lnTo>
                    <a:pt x="79" y="19"/>
                  </a:lnTo>
                  <a:lnTo>
                    <a:pt x="83" y="26"/>
                  </a:lnTo>
                  <a:lnTo>
                    <a:pt x="86" y="34"/>
                  </a:lnTo>
                  <a:lnTo>
                    <a:pt x="87" y="42"/>
                  </a:lnTo>
                  <a:lnTo>
                    <a:pt x="87" y="42"/>
                  </a:lnTo>
                  <a:lnTo>
                    <a:pt x="86" y="51"/>
                  </a:lnTo>
                  <a:lnTo>
                    <a:pt x="83" y="59"/>
                  </a:lnTo>
                  <a:lnTo>
                    <a:pt x="79" y="67"/>
                  </a:lnTo>
                  <a:lnTo>
                    <a:pt x="73" y="73"/>
                  </a:lnTo>
                  <a:lnTo>
                    <a:pt x="68" y="78"/>
                  </a:lnTo>
                  <a:lnTo>
                    <a:pt x="61" y="82"/>
                  </a:lnTo>
                  <a:lnTo>
                    <a:pt x="53" y="85"/>
                  </a:lnTo>
                  <a:lnTo>
                    <a:pt x="43" y="85"/>
                  </a:lnTo>
                  <a:lnTo>
                    <a:pt x="43"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94"/>
            <p:cNvSpPr>
              <a:spLocks/>
            </p:cNvSpPr>
            <p:nvPr userDrawn="1"/>
          </p:nvSpPr>
          <p:spPr bwMode="auto">
            <a:xfrm>
              <a:off x="3931" y="891"/>
              <a:ext cx="44" cy="43"/>
            </a:xfrm>
            <a:custGeom>
              <a:avLst/>
              <a:gdLst>
                <a:gd name="T0" fmla="*/ 43 w 87"/>
                <a:gd name="T1" fmla="*/ 0 h 85"/>
                <a:gd name="T2" fmla="*/ 43 w 87"/>
                <a:gd name="T3" fmla="*/ 0 h 85"/>
                <a:gd name="T4" fmla="*/ 53 w 87"/>
                <a:gd name="T5" fmla="*/ 1 h 85"/>
                <a:gd name="T6" fmla="*/ 61 w 87"/>
                <a:gd name="T7" fmla="*/ 3 h 85"/>
                <a:gd name="T8" fmla="*/ 68 w 87"/>
                <a:gd name="T9" fmla="*/ 7 h 85"/>
                <a:gd name="T10" fmla="*/ 73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3 w 87"/>
                <a:gd name="T29" fmla="*/ 73 h 85"/>
                <a:gd name="T30" fmla="*/ 68 w 87"/>
                <a:gd name="T31" fmla="*/ 78 h 85"/>
                <a:gd name="T32" fmla="*/ 61 w 87"/>
                <a:gd name="T33" fmla="*/ 83 h 85"/>
                <a:gd name="T34" fmla="*/ 53 w 87"/>
                <a:gd name="T35" fmla="*/ 85 h 85"/>
                <a:gd name="T36" fmla="*/ 43 w 87"/>
                <a:gd name="T37" fmla="*/ 85 h 85"/>
                <a:gd name="T38" fmla="*/ 43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3 w 87"/>
                <a:gd name="T73" fmla="*/ 0 h 85"/>
                <a:gd name="T74" fmla="*/ 43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3" y="0"/>
                  </a:moveTo>
                  <a:lnTo>
                    <a:pt x="43" y="0"/>
                  </a:lnTo>
                  <a:lnTo>
                    <a:pt x="53" y="1"/>
                  </a:lnTo>
                  <a:lnTo>
                    <a:pt x="61" y="3"/>
                  </a:lnTo>
                  <a:lnTo>
                    <a:pt x="68" y="7"/>
                  </a:lnTo>
                  <a:lnTo>
                    <a:pt x="73" y="12"/>
                  </a:lnTo>
                  <a:lnTo>
                    <a:pt x="79" y="19"/>
                  </a:lnTo>
                  <a:lnTo>
                    <a:pt x="83" y="26"/>
                  </a:lnTo>
                  <a:lnTo>
                    <a:pt x="86" y="34"/>
                  </a:lnTo>
                  <a:lnTo>
                    <a:pt x="87" y="43"/>
                  </a:lnTo>
                  <a:lnTo>
                    <a:pt x="87" y="43"/>
                  </a:lnTo>
                  <a:lnTo>
                    <a:pt x="86" y="51"/>
                  </a:lnTo>
                  <a:lnTo>
                    <a:pt x="83" y="59"/>
                  </a:lnTo>
                  <a:lnTo>
                    <a:pt x="79" y="67"/>
                  </a:lnTo>
                  <a:lnTo>
                    <a:pt x="73" y="73"/>
                  </a:lnTo>
                  <a:lnTo>
                    <a:pt x="68" y="78"/>
                  </a:lnTo>
                  <a:lnTo>
                    <a:pt x="61" y="83"/>
                  </a:lnTo>
                  <a:lnTo>
                    <a:pt x="53" y="85"/>
                  </a:lnTo>
                  <a:lnTo>
                    <a:pt x="43" y="85"/>
                  </a:lnTo>
                  <a:lnTo>
                    <a:pt x="43"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3" y="0"/>
                  </a:lnTo>
                  <a:lnTo>
                    <a:pt x="43"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95"/>
            <p:cNvSpPr>
              <a:spLocks/>
            </p:cNvSpPr>
            <p:nvPr userDrawn="1"/>
          </p:nvSpPr>
          <p:spPr bwMode="auto">
            <a:xfrm>
              <a:off x="3988" y="1286"/>
              <a:ext cx="43" cy="43"/>
            </a:xfrm>
            <a:custGeom>
              <a:avLst/>
              <a:gdLst>
                <a:gd name="T0" fmla="*/ 44 w 87"/>
                <a:gd name="T1" fmla="*/ 0 h 85"/>
                <a:gd name="T2" fmla="*/ 44 w 87"/>
                <a:gd name="T3" fmla="*/ 0 h 85"/>
                <a:gd name="T4" fmla="*/ 53 w 87"/>
                <a:gd name="T5" fmla="*/ 0 h 85"/>
                <a:gd name="T6" fmla="*/ 61 w 87"/>
                <a:gd name="T7" fmla="*/ 3 h 85"/>
                <a:gd name="T8" fmla="*/ 68 w 87"/>
                <a:gd name="T9" fmla="*/ 7 h 85"/>
                <a:gd name="T10" fmla="*/ 75 w 87"/>
                <a:gd name="T11" fmla="*/ 13 h 85"/>
                <a:gd name="T12" fmla="*/ 79 w 87"/>
                <a:gd name="T13" fmla="*/ 18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6 h 85"/>
                <a:gd name="T28" fmla="*/ 75 w 87"/>
                <a:gd name="T29" fmla="*/ 73 h 85"/>
                <a:gd name="T30" fmla="*/ 68 w 87"/>
                <a:gd name="T31" fmla="*/ 78 h 85"/>
                <a:gd name="T32" fmla="*/ 61 w 87"/>
                <a:gd name="T33" fmla="*/ 83 h 85"/>
                <a:gd name="T34" fmla="*/ 53 w 87"/>
                <a:gd name="T35" fmla="*/ 84 h 85"/>
                <a:gd name="T36" fmla="*/ 44 w 87"/>
                <a:gd name="T37" fmla="*/ 85 h 85"/>
                <a:gd name="T38" fmla="*/ 44 w 87"/>
                <a:gd name="T39" fmla="*/ 85 h 85"/>
                <a:gd name="T40" fmla="*/ 35 w 87"/>
                <a:gd name="T41" fmla="*/ 84 h 85"/>
                <a:gd name="T42" fmla="*/ 27 w 87"/>
                <a:gd name="T43" fmla="*/ 83 h 85"/>
                <a:gd name="T44" fmla="*/ 20 w 87"/>
                <a:gd name="T45" fmla="*/ 78 h 85"/>
                <a:gd name="T46" fmla="*/ 13 w 87"/>
                <a:gd name="T47" fmla="*/ 73 h 85"/>
                <a:gd name="T48" fmla="*/ 9 w 87"/>
                <a:gd name="T49" fmla="*/ 66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8 h 85"/>
                <a:gd name="T64" fmla="*/ 13 w 87"/>
                <a:gd name="T65" fmla="*/ 13 h 85"/>
                <a:gd name="T66" fmla="*/ 20 w 87"/>
                <a:gd name="T67" fmla="*/ 7 h 85"/>
                <a:gd name="T68" fmla="*/ 27 w 87"/>
                <a:gd name="T69" fmla="*/ 3 h 85"/>
                <a:gd name="T70" fmla="*/ 35 w 87"/>
                <a:gd name="T71" fmla="*/ 0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0"/>
                  </a:lnTo>
                  <a:lnTo>
                    <a:pt x="61" y="3"/>
                  </a:lnTo>
                  <a:lnTo>
                    <a:pt x="68" y="7"/>
                  </a:lnTo>
                  <a:lnTo>
                    <a:pt x="75" y="13"/>
                  </a:lnTo>
                  <a:lnTo>
                    <a:pt x="79" y="18"/>
                  </a:lnTo>
                  <a:lnTo>
                    <a:pt x="83" y="26"/>
                  </a:lnTo>
                  <a:lnTo>
                    <a:pt x="86" y="34"/>
                  </a:lnTo>
                  <a:lnTo>
                    <a:pt x="87" y="43"/>
                  </a:lnTo>
                  <a:lnTo>
                    <a:pt x="87" y="43"/>
                  </a:lnTo>
                  <a:lnTo>
                    <a:pt x="86" y="51"/>
                  </a:lnTo>
                  <a:lnTo>
                    <a:pt x="83" y="59"/>
                  </a:lnTo>
                  <a:lnTo>
                    <a:pt x="79" y="66"/>
                  </a:lnTo>
                  <a:lnTo>
                    <a:pt x="75" y="73"/>
                  </a:lnTo>
                  <a:lnTo>
                    <a:pt x="68" y="78"/>
                  </a:lnTo>
                  <a:lnTo>
                    <a:pt x="61" y="83"/>
                  </a:lnTo>
                  <a:lnTo>
                    <a:pt x="53" y="84"/>
                  </a:lnTo>
                  <a:lnTo>
                    <a:pt x="44" y="85"/>
                  </a:lnTo>
                  <a:lnTo>
                    <a:pt x="44" y="85"/>
                  </a:lnTo>
                  <a:lnTo>
                    <a:pt x="35" y="84"/>
                  </a:lnTo>
                  <a:lnTo>
                    <a:pt x="27" y="83"/>
                  </a:lnTo>
                  <a:lnTo>
                    <a:pt x="20" y="78"/>
                  </a:lnTo>
                  <a:lnTo>
                    <a:pt x="13" y="73"/>
                  </a:lnTo>
                  <a:lnTo>
                    <a:pt x="9" y="66"/>
                  </a:lnTo>
                  <a:lnTo>
                    <a:pt x="5" y="59"/>
                  </a:lnTo>
                  <a:lnTo>
                    <a:pt x="2" y="51"/>
                  </a:lnTo>
                  <a:lnTo>
                    <a:pt x="0" y="43"/>
                  </a:lnTo>
                  <a:lnTo>
                    <a:pt x="0" y="43"/>
                  </a:lnTo>
                  <a:lnTo>
                    <a:pt x="2" y="34"/>
                  </a:lnTo>
                  <a:lnTo>
                    <a:pt x="5" y="26"/>
                  </a:lnTo>
                  <a:lnTo>
                    <a:pt x="9" y="18"/>
                  </a:lnTo>
                  <a:lnTo>
                    <a:pt x="13" y="13"/>
                  </a:lnTo>
                  <a:lnTo>
                    <a:pt x="20" y="7"/>
                  </a:lnTo>
                  <a:lnTo>
                    <a:pt x="27" y="3"/>
                  </a:lnTo>
                  <a:lnTo>
                    <a:pt x="35" y="0"/>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96"/>
            <p:cNvSpPr>
              <a:spLocks/>
            </p:cNvSpPr>
            <p:nvPr userDrawn="1"/>
          </p:nvSpPr>
          <p:spPr bwMode="auto">
            <a:xfrm>
              <a:off x="3988" y="1060"/>
              <a:ext cx="43"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79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79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7 w 87"/>
                <a:gd name="T43" fmla="*/ 83 h 87"/>
                <a:gd name="T44" fmla="*/ 20 w 87"/>
                <a:gd name="T45" fmla="*/ 78 h 87"/>
                <a:gd name="T46" fmla="*/ 13 w 87"/>
                <a:gd name="T47" fmla="*/ 73 h 87"/>
                <a:gd name="T48" fmla="*/ 9 w 87"/>
                <a:gd name="T49" fmla="*/ 67 h 87"/>
                <a:gd name="T50" fmla="*/ 5 w 87"/>
                <a:gd name="T51" fmla="*/ 61 h 87"/>
                <a:gd name="T52" fmla="*/ 2 w 87"/>
                <a:gd name="T53" fmla="*/ 52 h 87"/>
                <a:gd name="T54" fmla="*/ 0 w 87"/>
                <a:gd name="T55" fmla="*/ 43 h 87"/>
                <a:gd name="T56" fmla="*/ 0 w 87"/>
                <a:gd name="T57" fmla="*/ 43 h 87"/>
                <a:gd name="T58" fmla="*/ 2 w 87"/>
                <a:gd name="T59" fmla="*/ 34 h 87"/>
                <a:gd name="T60" fmla="*/ 5 w 87"/>
                <a:gd name="T61" fmla="*/ 26 h 87"/>
                <a:gd name="T62" fmla="*/ 9 w 87"/>
                <a:gd name="T63" fmla="*/ 19 h 87"/>
                <a:gd name="T64" fmla="*/ 13 w 87"/>
                <a:gd name="T65" fmla="*/ 12 h 87"/>
                <a:gd name="T66" fmla="*/ 20 w 87"/>
                <a:gd name="T67" fmla="*/ 8 h 87"/>
                <a:gd name="T68" fmla="*/ 27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79" y="19"/>
                  </a:lnTo>
                  <a:lnTo>
                    <a:pt x="83" y="26"/>
                  </a:lnTo>
                  <a:lnTo>
                    <a:pt x="86" y="34"/>
                  </a:lnTo>
                  <a:lnTo>
                    <a:pt x="87" y="43"/>
                  </a:lnTo>
                  <a:lnTo>
                    <a:pt x="87" y="43"/>
                  </a:lnTo>
                  <a:lnTo>
                    <a:pt x="86" y="52"/>
                  </a:lnTo>
                  <a:lnTo>
                    <a:pt x="83" y="61"/>
                  </a:lnTo>
                  <a:lnTo>
                    <a:pt x="79" y="67"/>
                  </a:lnTo>
                  <a:lnTo>
                    <a:pt x="75" y="73"/>
                  </a:lnTo>
                  <a:lnTo>
                    <a:pt x="68" y="78"/>
                  </a:lnTo>
                  <a:lnTo>
                    <a:pt x="61" y="83"/>
                  </a:lnTo>
                  <a:lnTo>
                    <a:pt x="53" y="85"/>
                  </a:lnTo>
                  <a:lnTo>
                    <a:pt x="44" y="87"/>
                  </a:lnTo>
                  <a:lnTo>
                    <a:pt x="44" y="87"/>
                  </a:lnTo>
                  <a:lnTo>
                    <a:pt x="35" y="85"/>
                  </a:lnTo>
                  <a:lnTo>
                    <a:pt x="27" y="83"/>
                  </a:lnTo>
                  <a:lnTo>
                    <a:pt x="20" y="78"/>
                  </a:lnTo>
                  <a:lnTo>
                    <a:pt x="13" y="73"/>
                  </a:lnTo>
                  <a:lnTo>
                    <a:pt x="9" y="67"/>
                  </a:lnTo>
                  <a:lnTo>
                    <a:pt x="5" y="61"/>
                  </a:lnTo>
                  <a:lnTo>
                    <a:pt x="2" y="52"/>
                  </a:lnTo>
                  <a:lnTo>
                    <a:pt x="0" y="43"/>
                  </a:lnTo>
                  <a:lnTo>
                    <a:pt x="0" y="43"/>
                  </a:lnTo>
                  <a:lnTo>
                    <a:pt x="2" y="34"/>
                  </a:lnTo>
                  <a:lnTo>
                    <a:pt x="5" y="26"/>
                  </a:lnTo>
                  <a:lnTo>
                    <a:pt x="9" y="19"/>
                  </a:lnTo>
                  <a:lnTo>
                    <a:pt x="13" y="12"/>
                  </a:lnTo>
                  <a:lnTo>
                    <a:pt x="20" y="8"/>
                  </a:lnTo>
                  <a:lnTo>
                    <a:pt x="27"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97"/>
            <p:cNvSpPr>
              <a:spLocks/>
            </p:cNvSpPr>
            <p:nvPr userDrawn="1"/>
          </p:nvSpPr>
          <p:spPr bwMode="auto">
            <a:xfrm>
              <a:off x="3988" y="1004"/>
              <a:ext cx="43"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79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79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7 w 87"/>
                <a:gd name="T43" fmla="*/ 83 h 86"/>
                <a:gd name="T44" fmla="*/ 20 w 87"/>
                <a:gd name="T45" fmla="*/ 79 h 86"/>
                <a:gd name="T46" fmla="*/ 13 w 87"/>
                <a:gd name="T47" fmla="*/ 73 h 86"/>
                <a:gd name="T48" fmla="*/ 9 w 87"/>
                <a:gd name="T49" fmla="*/ 68 h 86"/>
                <a:gd name="T50" fmla="*/ 5 w 87"/>
                <a:gd name="T51" fmla="*/ 59 h 86"/>
                <a:gd name="T52" fmla="*/ 2 w 87"/>
                <a:gd name="T53" fmla="*/ 53 h 86"/>
                <a:gd name="T54" fmla="*/ 0 w 87"/>
                <a:gd name="T55" fmla="*/ 43 h 86"/>
                <a:gd name="T56" fmla="*/ 0 w 87"/>
                <a:gd name="T57" fmla="*/ 43 h 86"/>
                <a:gd name="T58" fmla="*/ 2 w 87"/>
                <a:gd name="T59" fmla="*/ 35 h 86"/>
                <a:gd name="T60" fmla="*/ 5 w 87"/>
                <a:gd name="T61" fmla="*/ 27 h 86"/>
                <a:gd name="T62" fmla="*/ 9 w 87"/>
                <a:gd name="T63" fmla="*/ 20 h 86"/>
                <a:gd name="T64" fmla="*/ 13 w 87"/>
                <a:gd name="T65" fmla="*/ 13 h 86"/>
                <a:gd name="T66" fmla="*/ 20 w 87"/>
                <a:gd name="T67" fmla="*/ 7 h 86"/>
                <a:gd name="T68" fmla="*/ 27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79" y="20"/>
                  </a:lnTo>
                  <a:lnTo>
                    <a:pt x="83" y="27"/>
                  </a:lnTo>
                  <a:lnTo>
                    <a:pt x="86" y="35"/>
                  </a:lnTo>
                  <a:lnTo>
                    <a:pt x="87" y="43"/>
                  </a:lnTo>
                  <a:lnTo>
                    <a:pt x="87" y="43"/>
                  </a:lnTo>
                  <a:lnTo>
                    <a:pt x="86" y="53"/>
                  </a:lnTo>
                  <a:lnTo>
                    <a:pt x="83" y="59"/>
                  </a:lnTo>
                  <a:lnTo>
                    <a:pt x="79" y="68"/>
                  </a:lnTo>
                  <a:lnTo>
                    <a:pt x="75" y="73"/>
                  </a:lnTo>
                  <a:lnTo>
                    <a:pt x="68" y="79"/>
                  </a:lnTo>
                  <a:lnTo>
                    <a:pt x="61" y="83"/>
                  </a:lnTo>
                  <a:lnTo>
                    <a:pt x="53" y="86"/>
                  </a:lnTo>
                  <a:lnTo>
                    <a:pt x="44" y="86"/>
                  </a:lnTo>
                  <a:lnTo>
                    <a:pt x="44" y="86"/>
                  </a:lnTo>
                  <a:lnTo>
                    <a:pt x="35" y="86"/>
                  </a:lnTo>
                  <a:lnTo>
                    <a:pt x="27" y="83"/>
                  </a:lnTo>
                  <a:lnTo>
                    <a:pt x="20" y="79"/>
                  </a:lnTo>
                  <a:lnTo>
                    <a:pt x="13" y="73"/>
                  </a:lnTo>
                  <a:lnTo>
                    <a:pt x="9" y="68"/>
                  </a:lnTo>
                  <a:lnTo>
                    <a:pt x="5" y="59"/>
                  </a:lnTo>
                  <a:lnTo>
                    <a:pt x="2" y="53"/>
                  </a:lnTo>
                  <a:lnTo>
                    <a:pt x="0" y="43"/>
                  </a:lnTo>
                  <a:lnTo>
                    <a:pt x="0" y="43"/>
                  </a:lnTo>
                  <a:lnTo>
                    <a:pt x="2" y="35"/>
                  </a:lnTo>
                  <a:lnTo>
                    <a:pt x="5" y="27"/>
                  </a:lnTo>
                  <a:lnTo>
                    <a:pt x="9" y="20"/>
                  </a:lnTo>
                  <a:lnTo>
                    <a:pt x="13" y="13"/>
                  </a:lnTo>
                  <a:lnTo>
                    <a:pt x="20" y="7"/>
                  </a:lnTo>
                  <a:lnTo>
                    <a:pt x="27"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98"/>
            <p:cNvSpPr>
              <a:spLocks/>
            </p:cNvSpPr>
            <p:nvPr userDrawn="1"/>
          </p:nvSpPr>
          <p:spPr bwMode="auto">
            <a:xfrm>
              <a:off x="3988" y="947"/>
              <a:ext cx="43"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7 w 87"/>
                <a:gd name="T43" fmla="*/ 82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2 h 85"/>
                <a:gd name="T56" fmla="*/ 0 w 87"/>
                <a:gd name="T57" fmla="*/ 42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79" y="19"/>
                  </a:lnTo>
                  <a:lnTo>
                    <a:pt x="83" y="26"/>
                  </a:lnTo>
                  <a:lnTo>
                    <a:pt x="86" y="34"/>
                  </a:lnTo>
                  <a:lnTo>
                    <a:pt x="87" y="42"/>
                  </a:lnTo>
                  <a:lnTo>
                    <a:pt x="87" y="42"/>
                  </a:lnTo>
                  <a:lnTo>
                    <a:pt x="86" y="51"/>
                  </a:lnTo>
                  <a:lnTo>
                    <a:pt x="83" y="59"/>
                  </a:lnTo>
                  <a:lnTo>
                    <a:pt x="79" y="67"/>
                  </a:lnTo>
                  <a:lnTo>
                    <a:pt x="75" y="73"/>
                  </a:lnTo>
                  <a:lnTo>
                    <a:pt x="68" y="78"/>
                  </a:lnTo>
                  <a:lnTo>
                    <a:pt x="61" y="82"/>
                  </a:lnTo>
                  <a:lnTo>
                    <a:pt x="53" y="85"/>
                  </a:lnTo>
                  <a:lnTo>
                    <a:pt x="44" y="85"/>
                  </a:lnTo>
                  <a:lnTo>
                    <a:pt x="44" y="85"/>
                  </a:lnTo>
                  <a:lnTo>
                    <a:pt x="35" y="85"/>
                  </a:lnTo>
                  <a:lnTo>
                    <a:pt x="27" y="82"/>
                  </a:lnTo>
                  <a:lnTo>
                    <a:pt x="20" y="78"/>
                  </a:lnTo>
                  <a:lnTo>
                    <a:pt x="13" y="73"/>
                  </a:lnTo>
                  <a:lnTo>
                    <a:pt x="9" y="67"/>
                  </a:lnTo>
                  <a:lnTo>
                    <a:pt x="5" y="59"/>
                  </a:lnTo>
                  <a:lnTo>
                    <a:pt x="2" y="51"/>
                  </a:lnTo>
                  <a:lnTo>
                    <a:pt x="0" y="42"/>
                  </a:lnTo>
                  <a:lnTo>
                    <a:pt x="0" y="42"/>
                  </a:lnTo>
                  <a:lnTo>
                    <a:pt x="2" y="34"/>
                  </a:lnTo>
                  <a:lnTo>
                    <a:pt x="5" y="26"/>
                  </a:lnTo>
                  <a:lnTo>
                    <a:pt x="9" y="19"/>
                  </a:lnTo>
                  <a:lnTo>
                    <a:pt x="13" y="12"/>
                  </a:lnTo>
                  <a:lnTo>
                    <a:pt x="20" y="7"/>
                  </a:lnTo>
                  <a:lnTo>
                    <a:pt x="27"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99"/>
            <p:cNvSpPr>
              <a:spLocks/>
            </p:cNvSpPr>
            <p:nvPr userDrawn="1"/>
          </p:nvSpPr>
          <p:spPr bwMode="auto">
            <a:xfrm>
              <a:off x="3988" y="891"/>
              <a:ext cx="43"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79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79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7 w 87"/>
                <a:gd name="T43" fmla="*/ 83 h 85"/>
                <a:gd name="T44" fmla="*/ 20 w 87"/>
                <a:gd name="T45" fmla="*/ 78 h 85"/>
                <a:gd name="T46" fmla="*/ 13 w 87"/>
                <a:gd name="T47" fmla="*/ 73 h 85"/>
                <a:gd name="T48" fmla="*/ 9 w 87"/>
                <a:gd name="T49" fmla="*/ 67 h 85"/>
                <a:gd name="T50" fmla="*/ 5 w 87"/>
                <a:gd name="T51" fmla="*/ 59 h 85"/>
                <a:gd name="T52" fmla="*/ 2 w 87"/>
                <a:gd name="T53" fmla="*/ 51 h 85"/>
                <a:gd name="T54" fmla="*/ 0 w 87"/>
                <a:gd name="T55" fmla="*/ 43 h 85"/>
                <a:gd name="T56" fmla="*/ 0 w 87"/>
                <a:gd name="T57" fmla="*/ 43 h 85"/>
                <a:gd name="T58" fmla="*/ 2 w 87"/>
                <a:gd name="T59" fmla="*/ 34 h 85"/>
                <a:gd name="T60" fmla="*/ 5 w 87"/>
                <a:gd name="T61" fmla="*/ 26 h 85"/>
                <a:gd name="T62" fmla="*/ 9 w 87"/>
                <a:gd name="T63" fmla="*/ 19 h 85"/>
                <a:gd name="T64" fmla="*/ 13 w 87"/>
                <a:gd name="T65" fmla="*/ 12 h 85"/>
                <a:gd name="T66" fmla="*/ 20 w 87"/>
                <a:gd name="T67" fmla="*/ 7 h 85"/>
                <a:gd name="T68" fmla="*/ 27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79" y="19"/>
                  </a:lnTo>
                  <a:lnTo>
                    <a:pt x="83" y="26"/>
                  </a:lnTo>
                  <a:lnTo>
                    <a:pt x="86" y="34"/>
                  </a:lnTo>
                  <a:lnTo>
                    <a:pt x="87" y="43"/>
                  </a:lnTo>
                  <a:lnTo>
                    <a:pt x="87" y="43"/>
                  </a:lnTo>
                  <a:lnTo>
                    <a:pt x="86" y="51"/>
                  </a:lnTo>
                  <a:lnTo>
                    <a:pt x="83" y="59"/>
                  </a:lnTo>
                  <a:lnTo>
                    <a:pt x="79" y="67"/>
                  </a:lnTo>
                  <a:lnTo>
                    <a:pt x="75" y="73"/>
                  </a:lnTo>
                  <a:lnTo>
                    <a:pt x="68" y="78"/>
                  </a:lnTo>
                  <a:lnTo>
                    <a:pt x="61" y="83"/>
                  </a:lnTo>
                  <a:lnTo>
                    <a:pt x="53" y="85"/>
                  </a:lnTo>
                  <a:lnTo>
                    <a:pt x="44" y="85"/>
                  </a:lnTo>
                  <a:lnTo>
                    <a:pt x="44" y="85"/>
                  </a:lnTo>
                  <a:lnTo>
                    <a:pt x="35" y="85"/>
                  </a:lnTo>
                  <a:lnTo>
                    <a:pt x="27" y="83"/>
                  </a:lnTo>
                  <a:lnTo>
                    <a:pt x="20" y="78"/>
                  </a:lnTo>
                  <a:lnTo>
                    <a:pt x="13" y="73"/>
                  </a:lnTo>
                  <a:lnTo>
                    <a:pt x="9" y="67"/>
                  </a:lnTo>
                  <a:lnTo>
                    <a:pt x="5" y="59"/>
                  </a:lnTo>
                  <a:lnTo>
                    <a:pt x="2" y="51"/>
                  </a:lnTo>
                  <a:lnTo>
                    <a:pt x="0" y="43"/>
                  </a:lnTo>
                  <a:lnTo>
                    <a:pt x="0" y="43"/>
                  </a:lnTo>
                  <a:lnTo>
                    <a:pt x="2" y="34"/>
                  </a:lnTo>
                  <a:lnTo>
                    <a:pt x="5" y="26"/>
                  </a:lnTo>
                  <a:lnTo>
                    <a:pt x="9" y="19"/>
                  </a:lnTo>
                  <a:lnTo>
                    <a:pt x="13" y="12"/>
                  </a:lnTo>
                  <a:lnTo>
                    <a:pt x="20" y="7"/>
                  </a:lnTo>
                  <a:lnTo>
                    <a:pt x="27"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00"/>
            <p:cNvSpPr>
              <a:spLocks/>
            </p:cNvSpPr>
            <p:nvPr userDrawn="1"/>
          </p:nvSpPr>
          <p:spPr bwMode="auto">
            <a:xfrm>
              <a:off x="4044" y="1230"/>
              <a:ext cx="44" cy="42"/>
            </a:xfrm>
            <a:custGeom>
              <a:avLst/>
              <a:gdLst>
                <a:gd name="T0" fmla="*/ 44 w 87"/>
                <a:gd name="T1" fmla="*/ 0 h 86"/>
                <a:gd name="T2" fmla="*/ 44 w 87"/>
                <a:gd name="T3" fmla="*/ 0 h 86"/>
                <a:gd name="T4" fmla="*/ 53 w 87"/>
                <a:gd name="T5" fmla="*/ 0 h 86"/>
                <a:gd name="T6" fmla="*/ 61 w 87"/>
                <a:gd name="T7" fmla="*/ 3 h 86"/>
                <a:gd name="T8" fmla="*/ 68 w 87"/>
                <a:gd name="T9" fmla="*/ 7 h 86"/>
                <a:gd name="T10" fmla="*/ 75 w 87"/>
                <a:gd name="T11" fmla="*/ 13 h 86"/>
                <a:gd name="T12" fmla="*/ 80 w 87"/>
                <a:gd name="T13" fmla="*/ 18 h 86"/>
                <a:gd name="T14" fmla="*/ 83 w 87"/>
                <a:gd name="T15" fmla="*/ 27 h 86"/>
                <a:gd name="T16" fmla="*/ 86 w 87"/>
                <a:gd name="T17" fmla="*/ 33 h 86"/>
                <a:gd name="T18" fmla="*/ 87 w 87"/>
                <a:gd name="T19" fmla="*/ 43 h 86"/>
                <a:gd name="T20" fmla="*/ 87 w 87"/>
                <a:gd name="T21" fmla="*/ 43 h 86"/>
                <a:gd name="T22" fmla="*/ 86 w 87"/>
                <a:gd name="T23" fmla="*/ 51 h 86"/>
                <a:gd name="T24" fmla="*/ 83 w 87"/>
                <a:gd name="T25" fmla="*/ 60 h 86"/>
                <a:gd name="T26" fmla="*/ 80 w 87"/>
                <a:gd name="T27" fmla="*/ 66 h 86"/>
                <a:gd name="T28" fmla="*/ 75 w 87"/>
                <a:gd name="T29" fmla="*/ 73 h 86"/>
                <a:gd name="T30" fmla="*/ 68 w 87"/>
                <a:gd name="T31" fmla="*/ 79 h 86"/>
                <a:gd name="T32" fmla="*/ 61 w 87"/>
                <a:gd name="T33" fmla="*/ 82 h 86"/>
                <a:gd name="T34" fmla="*/ 53 w 87"/>
                <a:gd name="T35" fmla="*/ 84 h 86"/>
                <a:gd name="T36" fmla="*/ 44 w 87"/>
                <a:gd name="T37" fmla="*/ 86 h 86"/>
                <a:gd name="T38" fmla="*/ 44 w 87"/>
                <a:gd name="T39" fmla="*/ 86 h 86"/>
                <a:gd name="T40" fmla="*/ 35 w 87"/>
                <a:gd name="T41" fmla="*/ 84 h 86"/>
                <a:gd name="T42" fmla="*/ 28 w 87"/>
                <a:gd name="T43" fmla="*/ 82 h 86"/>
                <a:gd name="T44" fmla="*/ 20 w 87"/>
                <a:gd name="T45" fmla="*/ 79 h 86"/>
                <a:gd name="T46" fmla="*/ 14 w 87"/>
                <a:gd name="T47" fmla="*/ 73 h 86"/>
                <a:gd name="T48" fmla="*/ 9 w 87"/>
                <a:gd name="T49" fmla="*/ 66 h 86"/>
                <a:gd name="T50" fmla="*/ 4 w 87"/>
                <a:gd name="T51" fmla="*/ 60 h 86"/>
                <a:gd name="T52" fmla="*/ 2 w 87"/>
                <a:gd name="T53" fmla="*/ 51 h 86"/>
                <a:gd name="T54" fmla="*/ 0 w 87"/>
                <a:gd name="T55" fmla="*/ 43 h 86"/>
                <a:gd name="T56" fmla="*/ 0 w 87"/>
                <a:gd name="T57" fmla="*/ 43 h 86"/>
                <a:gd name="T58" fmla="*/ 2 w 87"/>
                <a:gd name="T59" fmla="*/ 33 h 86"/>
                <a:gd name="T60" fmla="*/ 4 w 87"/>
                <a:gd name="T61" fmla="*/ 27 h 86"/>
                <a:gd name="T62" fmla="*/ 9 w 87"/>
                <a:gd name="T63" fmla="*/ 18 h 86"/>
                <a:gd name="T64" fmla="*/ 14 w 87"/>
                <a:gd name="T65" fmla="*/ 13 h 86"/>
                <a:gd name="T66" fmla="*/ 20 w 87"/>
                <a:gd name="T67" fmla="*/ 7 h 86"/>
                <a:gd name="T68" fmla="*/ 28 w 87"/>
                <a:gd name="T69" fmla="*/ 3 h 86"/>
                <a:gd name="T70" fmla="*/ 35 w 87"/>
                <a:gd name="T71" fmla="*/ 0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0"/>
                  </a:lnTo>
                  <a:lnTo>
                    <a:pt x="61" y="3"/>
                  </a:lnTo>
                  <a:lnTo>
                    <a:pt x="68" y="7"/>
                  </a:lnTo>
                  <a:lnTo>
                    <a:pt x="75" y="13"/>
                  </a:lnTo>
                  <a:lnTo>
                    <a:pt x="80" y="18"/>
                  </a:lnTo>
                  <a:lnTo>
                    <a:pt x="83" y="27"/>
                  </a:lnTo>
                  <a:lnTo>
                    <a:pt x="86" y="33"/>
                  </a:lnTo>
                  <a:lnTo>
                    <a:pt x="87" y="43"/>
                  </a:lnTo>
                  <a:lnTo>
                    <a:pt x="87" y="43"/>
                  </a:lnTo>
                  <a:lnTo>
                    <a:pt x="86" y="51"/>
                  </a:lnTo>
                  <a:lnTo>
                    <a:pt x="83" y="60"/>
                  </a:lnTo>
                  <a:lnTo>
                    <a:pt x="80" y="66"/>
                  </a:lnTo>
                  <a:lnTo>
                    <a:pt x="75" y="73"/>
                  </a:lnTo>
                  <a:lnTo>
                    <a:pt x="68" y="79"/>
                  </a:lnTo>
                  <a:lnTo>
                    <a:pt x="61" y="82"/>
                  </a:lnTo>
                  <a:lnTo>
                    <a:pt x="53" y="84"/>
                  </a:lnTo>
                  <a:lnTo>
                    <a:pt x="44" y="86"/>
                  </a:lnTo>
                  <a:lnTo>
                    <a:pt x="44" y="86"/>
                  </a:lnTo>
                  <a:lnTo>
                    <a:pt x="35" y="84"/>
                  </a:lnTo>
                  <a:lnTo>
                    <a:pt x="28" y="82"/>
                  </a:lnTo>
                  <a:lnTo>
                    <a:pt x="20" y="79"/>
                  </a:lnTo>
                  <a:lnTo>
                    <a:pt x="14" y="73"/>
                  </a:lnTo>
                  <a:lnTo>
                    <a:pt x="9" y="66"/>
                  </a:lnTo>
                  <a:lnTo>
                    <a:pt x="4" y="60"/>
                  </a:lnTo>
                  <a:lnTo>
                    <a:pt x="2" y="51"/>
                  </a:lnTo>
                  <a:lnTo>
                    <a:pt x="0" y="43"/>
                  </a:lnTo>
                  <a:lnTo>
                    <a:pt x="0" y="43"/>
                  </a:lnTo>
                  <a:lnTo>
                    <a:pt x="2" y="33"/>
                  </a:lnTo>
                  <a:lnTo>
                    <a:pt x="4" y="27"/>
                  </a:lnTo>
                  <a:lnTo>
                    <a:pt x="9" y="18"/>
                  </a:lnTo>
                  <a:lnTo>
                    <a:pt x="14" y="13"/>
                  </a:lnTo>
                  <a:lnTo>
                    <a:pt x="20" y="7"/>
                  </a:lnTo>
                  <a:lnTo>
                    <a:pt x="28" y="3"/>
                  </a:lnTo>
                  <a:lnTo>
                    <a:pt x="35" y="0"/>
                  </a:lnTo>
                  <a:lnTo>
                    <a:pt x="44" y="0"/>
                  </a:lnTo>
                  <a:lnTo>
                    <a:pt x="44"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01"/>
            <p:cNvSpPr>
              <a:spLocks/>
            </p:cNvSpPr>
            <p:nvPr userDrawn="1"/>
          </p:nvSpPr>
          <p:spPr bwMode="auto">
            <a:xfrm>
              <a:off x="4044" y="1173"/>
              <a:ext cx="44" cy="43"/>
            </a:xfrm>
            <a:custGeom>
              <a:avLst/>
              <a:gdLst>
                <a:gd name="T0" fmla="*/ 44 w 87"/>
                <a:gd name="T1" fmla="*/ 0 h 87"/>
                <a:gd name="T2" fmla="*/ 44 w 87"/>
                <a:gd name="T3" fmla="*/ 0 h 87"/>
                <a:gd name="T4" fmla="*/ 53 w 87"/>
                <a:gd name="T5" fmla="*/ 2 h 87"/>
                <a:gd name="T6" fmla="*/ 61 w 87"/>
                <a:gd name="T7" fmla="*/ 5 h 87"/>
                <a:gd name="T8" fmla="*/ 68 w 87"/>
                <a:gd name="T9" fmla="*/ 9 h 87"/>
                <a:gd name="T10" fmla="*/ 75 w 87"/>
                <a:gd name="T11" fmla="*/ 14 h 87"/>
                <a:gd name="T12" fmla="*/ 80 w 87"/>
                <a:gd name="T13" fmla="*/ 20 h 87"/>
                <a:gd name="T14" fmla="*/ 83 w 87"/>
                <a:gd name="T15" fmla="*/ 27 h 87"/>
                <a:gd name="T16" fmla="*/ 86 w 87"/>
                <a:gd name="T17" fmla="*/ 35 h 87"/>
                <a:gd name="T18" fmla="*/ 87 w 87"/>
                <a:gd name="T19" fmla="*/ 44 h 87"/>
                <a:gd name="T20" fmla="*/ 87 w 87"/>
                <a:gd name="T21" fmla="*/ 44 h 87"/>
                <a:gd name="T22" fmla="*/ 86 w 87"/>
                <a:gd name="T23" fmla="*/ 53 h 87"/>
                <a:gd name="T24" fmla="*/ 83 w 87"/>
                <a:gd name="T25" fmla="*/ 61 h 87"/>
                <a:gd name="T26" fmla="*/ 80 w 87"/>
                <a:gd name="T27" fmla="*/ 68 h 87"/>
                <a:gd name="T28" fmla="*/ 75 w 87"/>
                <a:gd name="T29" fmla="*/ 75 h 87"/>
                <a:gd name="T30" fmla="*/ 68 w 87"/>
                <a:gd name="T31" fmla="*/ 79 h 87"/>
                <a:gd name="T32" fmla="*/ 61 w 87"/>
                <a:gd name="T33" fmla="*/ 83 h 87"/>
                <a:gd name="T34" fmla="*/ 53 w 87"/>
                <a:gd name="T35" fmla="*/ 86 h 87"/>
                <a:gd name="T36" fmla="*/ 44 w 87"/>
                <a:gd name="T37" fmla="*/ 87 h 87"/>
                <a:gd name="T38" fmla="*/ 44 w 87"/>
                <a:gd name="T39" fmla="*/ 87 h 87"/>
                <a:gd name="T40" fmla="*/ 35 w 87"/>
                <a:gd name="T41" fmla="*/ 86 h 87"/>
                <a:gd name="T42" fmla="*/ 28 w 87"/>
                <a:gd name="T43" fmla="*/ 83 h 87"/>
                <a:gd name="T44" fmla="*/ 20 w 87"/>
                <a:gd name="T45" fmla="*/ 79 h 87"/>
                <a:gd name="T46" fmla="*/ 14 w 87"/>
                <a:gd name="T47" fmla="*/ 75 h 87"/>
                <a:gd name="T48" fmla="*/ 9 w 87"/>
                <a:gd name="T49" fmla="*/ 68 h 87"/>
                <a:gd name="T50" fmla="*/ 4 w 87"/>
                <a:gd name="T51" fmla="*/ 61 h 87"/>
                <a:gd name="T52" fmla="*/ 2 w 87"/>
                <a:gd name="T53" fmla="*/ 53 h 87"/>
                <a:gd name="T54" fmla="*/ 0 w 87"/>
                <a:gd name="T55" fmla="*/ 44 h 87"/>
                <a:gd name="T56" fmla="*/ 0 w 87"/>
                <a:gd name="T57" fmla="*/ 44 h 87"/>
                <a:gd name="T58" fmla="*/ 2 w 87"/>
                <a:gd name="T59" fmla="*/ 35 h 87"/>
                <a:gd name="T60" fmla="*/ 4 w 87"/>
                <a:gd name="T61" fmla="*/ 27 h 87"/>
                <a:gd name="T62" fmla="*/ 9 w 87"/>
                <a:gd name="T63" fmla="*/ 20 h 87"/>
                <a:gd name="T64" fmla="*/ 14 w 87"/>
                <a:gd name="T65" fmla="*/ 14 h 87"/>
                <a:gd name="T66" fmla="*/ 20 w 87"/>
                <a:gd name="T67" fmla="*/ 9 h 87"/>
                <a:gd name="T68" fmla="*/ 28 w 87"/>
                <a:gd name="T69" fmla="*/ 5 h 87"/>
                <a:gd name="T70" fmla="*/ 35 w 87"/>
                <a:gd name="T71" fmla="*/ 2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2"/>
                  </a:lnTo>
                  <a:lnTo>
                    <a:pt x="61" y="5"/>
                  </a:lnTo>
                  <a:lnTo>
                    <a:pt x="68" y="9"/>
                  </a:lnTo>
                  <a:lnTo>
                    <a:pt x="75" y="14"/>
                  </a:lnTo>
                  <a:lnTo>
                    <a:pt x="80" y="20"/>
                  </a:lnTo>
                  <a:lnTo>
                    <a:pt x="83" y="27"/>
                  </a:lnTo>
                  <a:lnTo>
                    <a:pt x="86" y="35"/>
                  </a:lnTo>
                  <a:lnTo>
                    <a:pt x="87" y="44"/>
                  </a:lnTo>
                  <a:lnTo>
                    <a:pt x="87" y="44"/>
                  </a:lnTo>
                  <a:lnTo>
                    <a:pt x="86" y="53"/>
                  </a:lnTo>
                  <a:lnTo>
                    <a:pt x="83" y="61"/>
                  </a:lnTo>
                  <a:lnTo>
                    <a:pt x="80" y="68"/>
                  </a:lnTo>
                  <a:lnTo>
                    <a:pt x="75" y="75"/>
                  </a:lnTo>
                  <a:lnTo>
                    <a:pt x="68" y="79"/>
                  </a:lnTo>
                  <a:lnTo>
                    <a:pt x="61" y="83"/>
                  </a:lnTo>
                  <a:lnTo>
                    <a:pt x="53" y="86"/>
                  </a:lnTo>
                  <a:lnTo>
                    <a:pt x="44" y="87"/>
                  </a:lnTo>
                  <a:lnTo>
                    <a:pt x="44" y="87"/>
                  </a:lnTo>
                  <a:lnTo>
                    <a:pt x="35" y="86"/>
                  </a:lnTo>
                  <a:lnTo>
                    <a:pt x="28" y="83"/>
                  </a:lnTo>
                  <a:lnTo>
                    <a:pt x="20" y="79"/>
                  </a:lnTo>
                  <a:lnTo>
                    <a:pt x="14" y="75"/>
                  </a:lnTo>
                  <a:lnTo>
                    <a:pt x="9" y="68"/>
                  </a:lnTo>
                  <a:lnTo>
                    <a:pt x="4" y="61"/>
                  </a:lnTo>
                  <a:lnTo>
                    <a:pt x="2" y="53"/>
                  </a:lnTo>
                  <a:lnTo>
                    <a:pt x="0" y="44"/>
                  </a:lnTo>
                  <a:lnTo>
                    <a:pt x="0" y="44"/>
                  </a:lnTo>
                  <a:lnTo>
                    <a:pt x="2" y="35"/>
                  </a:lnTo>
                  <a:lnTo>
                    <a:pt x="4" y="27"/>
                  </a:lnTo>
                  <a:lnTo>
                    <a:pt x="9" y="20"/>
                  </a:lnTo>
                  <a:lnTo>
                    <a:pt x="14" y="14"/>
                  </a:lnTo>
                  <a:lnTo>
                    <a:pt x="20" y="9"/>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02"/>
            <p:cNvSpPr>
              <a:spLocks/>
            </p:cNvSpPr>
            <p:nvPr userDrawn="1"/>
          </p:nvSpPr>
          <p:spPr bwMode="auto">
            <a:xfrm>
              <a:off x="4044" y="1116"/>
              <a:ext cx="44" cy="44"/>
            </a:xfrm>
            <a:custGeom>
              <a:avLst/>
              <a:gdLst>
                <a:gd name="T0" fmla="*/ 44 w 87"/>
                <a:gd name="T1" fmla="*/ 0 h 86"/>
                <a:gd name="T2" fmla="*/ 44 w 87"/>
                <a:gd name="T3" fmla="*/ 0 h 86"/>
                <a:gd name="T4" fmla="*/ 53 w 87"/>
                <a:gd name="T5" fmla="*/ 1 h 86"/>
                <a:gd name="T6" fmla="*/ 61 w 87"/>
                <a:gd name="T7" fmla="*/ 4 h 86"/>
                <a:gd name="T8" fmla="*/ 68 w 87"/>
                <a:gd name="T9" fmla="*/ 8 h 86"/>
                <a:gd name="T10" fmla="*/ 75 w 87"/>
                <a:gd name="T11" fmla="*/ 12 h 86"/>
                <a:gd name="T12" fmla="*/ 80 w 87"/>
                <a:gd name="T13" fmla="*/ 19 h 86"/>
                <a:gd name="T14" fmla="*/ 83 w 87"/>
                <a:gd name="T15" fmla="*/ 26 h 86"/>
                <a:gd name="T16" fmla="*/ 86 w 87"/>
                <a:gd name="T17" fmla="*/ 34 h 86"/>
                <a:gd name="T18" fmla="*/ 87 w 87"/>
                <a:gd name="T19" fmla="*/ 44 h 86"/>
                <a:gd name="T20" fmla="*/ 87 w 87"/>
                <a:gd name="T21" fmla="*/ 44 h 86"/>
                <a:gd name="T22" fmla="*/ 86 w 87"/>
                <a:gd name="T23" fmla="*/ 52 h 86"/>
                <a:gd name="T24" fmla="*/ 83 w 87"/>
                <a:gd name="T25" fmla="*/ 60 h 86"/>
                <a:gd name="T26" fmla="*/ 80 w 87"/>
                <a:gd name="T27" fmla="*/ 67 h 86"/>
                <a:gd name="T28" fmla="*/ 75 w 87"/>
                <a:gd name="T29" fmla="*/ 74 h 86"/>
                <a:gd name="T30" fmla="*/ 68 w 87"/>
                <a:gd name="T31" fmla="*/ 78 h 86"/>
                <a:gd name="T32" fmla="*/ 61 w 87"/>
                <a:gd name="T33" fmla="*/ 82 h 86"/>
                <a:gd name="T34" fmla="*/ 53 w 87"/>
                <a:gd name="T35" fmla="*/ 85 h 86"/>
                <a:gd name="T36" fmla="*/ 44 w 87"/>
                <a:gd name="T37" fmla="*/ 86 h 86"/>
                <a:gd name="T38" fmla="*/ 44 w 87"/>
                <a:gd name="T39" fmla="*/ 86 h 86"/>
                <a:gd name="T40" fmla="*/ 35 w 87"/>
                <a:gd name="T41" fmla="*/ 85 h 86"/>
                <a:gd name="T42" fmla="*/ 28 w 87"/>
                <a:gd name="T43" fmla="*/ 82 h 86"/>
                <a:gd name="T44" fmla="*/ 20 w 87"/>
                <a:gd name="T45" fmla="*/ 78 h 86"/>
                <a:gd name="T46" fmla="*/ 14 w 87"/>
                <a:gd name="T47" fmla="*/ 74 h 86"/>
                <a:gd name="T48" fmla="*/ 9 w 87"/>
                <a:gd name="T49" fmla="*/ 67 h 86"/>
                <a:gd name="T50" fmla="*/ 4 w 87"/>
                <a:gd name="T51" fmla="*/ 60 h 86"/>
                <a:gd name="T52" fmla="*/ 2 w 87"/>
                <a:gd name="T53" fmla="*/ 52 h 86"/>
                <a:gd name="T54" fmla="*/ 0 w 87"/>
                <a:gd name="T55" fmla="*/ 44 h 86"/>
                <a:gd name="T56" fmla="*/ 0 w 87"/>
                <a:gd name="T57" fmla="*/ 44 h 86"/>
                <a:gd name="T58" fmla="*/ 2 w 87"/>
                <a:gd name="T59" fmla="*/ 34 h 86"/>
                <a:gd name="T60" fmla="*/ 4 w 87"/>
                <a:gd name="T61" fmla="*/ 26 h 86"/>
                <a:gd name="T62" fmla="*/ 9 w 87"/>
                <a:gd name="T63" fmla="*/ 19 h 86"/>
                <a:gd name="T64" fmla="*/ 14 w 87"/>
                <a:gd name="T65" fmla="*/ 12 h 86"/>
                <a:gd name="T66" fmla="*/ 20 w 87"/>
                <a:gd name="T67" fmla="*/ 8 h 86"/>
                <a:gd name="T68" fmla="*/ 28 w 87"/>
                <a:gd name="T69" fmla="*/ 4 h 86"/>
                <a:gd name="T70" fmla="*/ 35 w 87"/>
                <a:gd name="T71" fmla="*/ 1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1"/>
                  </a:lnTo>
                  <a:lnTo>
                    <a:pt x="61" y="4"/>
                  </a:lnTo>
                  <a:lnTo>
                    <a:pt x="68" y="8"/>
                  </a:lnTo>
                  <a:lnTo>
                    <a:pt x="75" y="12"/>
                  </a:lnTo>
                  <a:lnTo>
                    <a:pt x="80" y="19"/>
                  </a:lnTo>
                  <a:lnTo>
                    <a:pt x="83" y="26"/>
                  </a:lnTo>
                  <a:lnTo>
                    <a:pt x="86" y="34"/>
                  </a:lnTo>
                  <a:lnTo>
                    <a:pt x="87" y="44"/>
                  </a:lnTo>
                  <a:lnTo>
                    <a:pt x="87" y="44"/>
                  </a:lnTo>
                  <a:lnTo>
                    <a:pt x="86" y="52"/>
                  </a:lnTo>
                  <a:lnTo>
                    <a:pt x="83" y="60"/>
                  </a:lnTo>
                  <a:lnTo>
                    <a:pt x="80" y="67"/>
                  </a:lnTo>
                  <a:lnTo>
                    <a:pt x="75" y="74"/>
                  </a:lnTo>
                  <a:lnTo>
                    <a:pt x="68" y="78"/>
                  </a:lnTo>
                  <a:lnTo>
                    <a:pt x="61" y="82"/>
                  </a:lnTo>
                  <a:lnTo>
                    <a:pt x="53" y="85"/>
                  </a:lnTo>
                  <a:lnTo>
                    <a:pt x="44" y="86"/>
                  </a:lnTo>
                  <a:lnTo>
                    <a:pt x="44" y="86"/>
                  </a:lnTo>
                  <a:lnTo>
                    <a:pt x="35" y="85"/>
                  </a:lnTo>
                  <a:lnTo>
                    <a:pt x="28" y="82"/>
                  </a:lnTo>
                  <a:lnTo>
                    <a:pt x="20" y="78"/>
                  </a:lnTo>
                  <a:lnTo>
                    <a:pt x="14" y="74"/>
                  </a:lnTo>
                  <a:lnTo>
                    <a:pt x="9" y="67"/>
                  </a:lnTo>
                  <a:lnTo>
                    <a:pt x="4" y="60"/>
                  </a:lnTo>
                  <a:lnTo>
                    <a:pt x="2" y="52"/>
                  </a:lnTo>
                  <a:lnTo>
                    <a:pt x="0" y="44"/>
                  </a:lnTo>
                  <a:lnTo>
                    <a:pt x="0" y="44"/>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103"/>
            <p:cNvSpPr>
              <a:spLocks/>
            </p:cNvSpPr>
            <p:nvPr userDrawn="1"/>
          </p:nvSpPr>
          <p:spPr bwMode="auto">
            <a:xfrm>
              <a:off x="4044" y="1060"/>
              <a:ext cx="44" cy="43"/>
            </a:xfrm>
            <a:custGeom>
              <a:avLst/>
              <a:gdLst>
                <a:gd name="T0" fmla="*/ 44 w 87"/>
                <a:gd name="T1" fmla="*/ 0 h 87"/>
                <a:gd name="T2" fmla="*/ 44 w 87"/>
                <a:gd name="T3" fmla="*/ 0 h 87"/>
                <a:gd name="T4" fmla="*/ 53 w 87"/>
                <a:gd name="T5" fmla="*/ 1 h 87"/>
                <a:gd name="T6" fmla="*/ 61 w 87"/>
                <a:gd name="T7" fmla="*/ 4 h 87"/>
                <a:gd name="T8" fmla="*/ 68 w 87"/>
                <a:gd name="T9" fmla="*/ 8 h 87"/>
                <a:gd name="T10" fmla="*/ 75 w 87"/>
                <a:gd name="T11" fmla="*/ 12 h 87"/>
                <a:gd name="T12" fmla="*/ 80 w 87"/>
                <a:gd name="T13" fmla="*/ 19 h 87"/>
                <a:gd name="T14" fmla="*/ 83 w 87"/>
                <a:gd name="T15" fmla="*/ 26 h 87"/>
                <a:gd name="T16" fmla="*/ 86 w 87"/>
                <a:gd name="T17" fmla="*/ 34 h 87"/>
                <a:gd name="T18" fmla="*/ 87 w 87"/>
                <a:gd name="T19" fmla="*/ 43 h 87"/>
                <a:gd name="T20" fmla="*/ 87 w 87"/>
                <a:gd name="T21" fmla="*/ 43 h 87"/>
                <a:gd name="T22" fmla="*/ 86 w 87"/>
                <a:gd name="T23" fmla="*/ 52 h 87"/>
                <a:gd name="T24" fmla="*/ 83 w 87"/>
                <a:gd name="T25" fmla="*/ 61 h 87"/>
                <a:gd name="T26" fmla="*/ 80 w 87"/>
                <a:gd name="T27" fmla="*/ 67 h 87"/>
                <a:gd name="T28" fmla="*/ 75 w 87"/>
                <a:gd name="T29" fmla="*/ 73 h 87"/>
                <a:gd name="T30" fmla="*/ 68 w 87"/>
                <a:gd name="T31" fmla="*/ 78 h 87"/>
                <a:gd name="T32" fmla="*/ 61 w 87"/>
                <a:gd name="T33" fmla="*/ 83 h 87"/>
                <a:gd name="T34" fmla="*/ 53 w 87"/>
                <a:gd name="T35" fmla="*/ 85 h 87"/>
                <a:gd name="T36" fmla="*/ 44 w 87"/>
                <a:gd name="T37" fmla="*/ 87 h 87"/>
                <a:gd name="T38" fmla="*/ 44 w 87"/>
                <a:gd name="T39" fmla="*/ 87 h 87"/>
                <a:gd name="T40" fmla="*/ 35 w 87"/>
                <a:gd name="T41" fmla="*/ 85 h 87"/>
                <a:gd name="T42" fmla="*/ 28 w 87"/>
                <a:gd name="T43" fmla="*/ 83 h 87"/>
                <a:gd name="T44" fmla="*/ 20 w 87"/>
                <a:gd name="T45" fmla="*/ 78 h 87"/>
                <a:gd name="T46" fmla="*/ 14 w 87"/>
                <a:gd name="T47" fmla="*/ 73 h 87"/>
                <a:gd name="T48" fmla="*/ 9 w 87"/>
                <a:gd name="T49" fmla="*/ 67 h 87"/>
                <a:gd name="T50" fmla="*/ 4 w 87"/>
                <a:gd name="T51" fmla="*/ 61 h 87"/>
                <a:gd name="T52" fmla="*/ 2 w 87"/>
                <a:gd name="T53" fmla="*/ 52 h 87"/>
                <a:gd name="T54" fmla="*/ 0 w 87"/>
                <a:gd name="T55" fmla="*/ 43 h 87"/>
                <a:gd name="T56" fmla="*/ 0 w 87"/>
                <a:gd name="T57" fmla="*/ 43 h 87"/>
                <a:gd name="T58" fmla="*/ 2 w 87"/>
                <a:gd name="T59" fmla="*/ 34 h 87"/>
                <a:gd name="T60" fmla="*/ 4 w 87"/>
                <a:gd name="T61" fmla="*/ 26 h 87"/>
                <a:gd name="T62" fmla="*/ 9 w 87"/>
                <a:gd name="T63" fmla="*/ 19 h 87"/>
                <a:gd name="T64" fmla="*/ 14 w 87"/>
                <a:gd name="T65" fmla="*/ 12 h 87"/>
                <a:gd name="T66" fmla="*/ 20 w 87"/>
                <a:gd name="T67" fmla="*/ 8 h 87"/>
                <a:gd name="T68" fmla="*/ 28 w 87"/>
                <a:gd name="T69" fmla="*/ 4 h 87"/>
                <a:gd name="T70" fmla="*/ 35 w 87"/>
                <a:gd name="T71" fmla="*/ 1 h 87"/>
                <a:gd name="T72" fmla="*/ 44 w 87"/>
                <a:gd name="T73" fmla="*/ 0 h 87"/>
                <a:gd name="T74" fmla="*/ 44 w 87"/>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7">
                  <a:moveTo>
                    <a:pt x="44" y="0"/>
                  </a:moveTo>
                  <a:lnTo>
                    <a:pt x="44" y="0"/>
                  </a:lnTo>
                  <a:lnTo>
                    <a:pt x="53" y="1"/>
                  </a:lnTo>
                  <a:lnTo>
                    <a:pt x="61" y="4"/>
                  </a:lnTo>
                  <a:lnTo>
                    <a:pt x="68" y="8"/>
                  </a:lnTo>
                  <a:lnTo>
                    <a:pt x="75" y="12"/>
                  </a:lnTo>
                  <a:lnTo>
                    <a:pt x="80" y="19"/>
                  </a:lnTo>
                  <a:lnTo>
                    <a:pt x="83" y="26"/>
                  </a:lnTo>
                  <a:lnTo>
                    <a:pt x="86" y="34"/>
                  </a:lnTo>
                  <a:lnTo>
                    <a:pt x="87" y="43"/>
                  </a:lnTo>
                  <a:lnTo>
                    <a:pt x="87" y="43"/>
                  </a:lnTo>
                  <a:lnTo>
                    <a:pt x="86" y="52"/>
                  </a:lnTo>
                  <a:lnTo>
                    <a:pt x="83" y="61"/>
                  </a:lnTo>
                  <a:lnTo>
                    <a:pt x="80" y="67"/>
                  </a:lnTo>
                  <a:lnTo>
                    <a:pt x="75" y="73"/>
                  </a:lnTo>
                  <a:lnTo>
                    <a:pt x="68" y="78"/>
                  </a:lnTo>
                  <a:lnTo>
                    <a:pt x="61" y="83"/>
                  </a:lnTo>
                  <a:lnTo>
                    <a:pt x="53" y="85"/>
                  </a:lnTo>
                  <a:lnTo>
                    <a:pt x="44" y="87"/>
                  </a:lnTo>
                  <a:lnTo>
                    <a:pt x="44" y="87"/>
                  </a:lnTo>
                  <a:lnTo>
                    <a:pt x="35" y="85"/>
                  </a:lnTo>
                  <a:lnTo>
                    <a:pt x="28" y="83"/>
                  </a:lnTo>
                  <a:lnTo>
                    <a:pt x="20" y="78"/>
                  </a:lnTo>
                  <a:lnTo>
                    <a:pt x="14" y="73"/>
                  </a:lnTo>
                  <a:lnTo>
                    <a:pt x="9" y="67"/>
                  </a:lnTo>
                  <a:lnTo>
                    <a:pt x="4" y="61"/>
                  </a:lnTo>
                  <a:lnTo>
                    <a:pt x="2" y="52"/>
                  </a:lnTo>
                  <a:lnTo>
                    <a:pt x="0" y="43"/>
                  </a:lnTo>
                  <a:lnTo>
                    <a:pt x="0" y="43"/>
                  </a:lnTo>
                  <a:lnTo>
                    <a:pt x="2" y="34"/>
                  </a:lnTo>
                  <a:lnTo>
                    <a:pt x="4" y="26"/>
                  </a:lnTo>
                  <a:lnTo>
                    <a:pt x="9" y="19"/>
                  </a:lnTo>
                  <a:lnTo>
                    <a:pt x="14" y="12"/>
                  </a:lnTo>
                  <a:lnTo>
                    <a:pt x="20" y="8"/>
                  </a:lnTo>
                  <a:lnTo>
                    <a:pt x="28" y="4"/>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104"/>
            <p:cNvSpPr>
              <a:spLocks/>
            </p:cNvSpPr>
            <p:nvPr userDrawn="1"/>
          </p:nvSpPr>
          <p:spPr bwMode="auto">
            <a:xfrm>
              <a:off x="4044" y="1004"/>
              <a:ext cx="44" cy="42"/>
            </a:xfrm>
            <a:custGeom>
              <a:avLst/>
              <a:gdLst>
                <a:gd name="T0" fmla="*/ 44 w 87"/>
                <a:gd name="T1" fmla="*/ 0 h 86"/>
                <a:gd name="T2" fmla="*/ 44 w 87"/>
                <a:gd name="T3" fmla="*/ 0 h 86"/>
                <a:gd name="T4" fmla="*/ 53 w 87"/>
                <a:gd name="T5" fmla="*/ 2 h 86"/>
                <a:gd name="T6" fmla="*/ 61 w 87"/>
                <a:gd name="T7" fmla="*/ 5 h 86"/>
                <a:gd name="T8" fmla="*/ 68 w 87"/>
                <a:gd name="T9" fmla="*/ 7 h 86"/>
                <a:gd name="T10" fmla="*/ 75 w 87"/>
                <a:gd name="T11" fmla="*/ 13 h 86"/>
                <a:gd name="T12" fmla="*/ 80 w 87"/>
                <a:gd name="T13" fmla="*/ 20 h 86"/>
                <a:gd name="T14" fmla="*/ 83 w 87"/>
                <a:gd name="T15" fmla="*/ 27 h 86"/>
                <a:gd name="T16" fmla="*/ 86 w 87"/>
                <a:gd name="T17" fmla="*/ 35 h 86"/>
                <a:gd name="T18" fmla="*/ 87 w 87"/>
                <a:gd name="T19" fmla="*/ 43 h 86"/>
                <a:gd name="T20" fmla="*/ 87 w 87"/>
                <a:gd name="T21" fmla="*/ 43 h 86"/>
                <a:gd name="T22" fmla="*/ 86 w 87"/>
                <a:gd name="T23" fmla="*/ 53 h 86"/>
                <a:gd name="T24" fmla="*/ 83 w 87"/>
                <a:gd name="T25" fmla="*/ 59 h 86"/>
                <a:gd name="T26" fmla="*/ 80 w 87"/>
                <a:gd name="T27" fmla="*/ 68 h 86"/>
                <a:gd name="T28" fmla="*/ 75 w 87"/>
                <a:gd name="T29" fmla="*/ 73 h 86"/>
                <a:gd name="T30" fmla="*/ 68 w 87"/>
                <a:gd name="T31" fmla="*/ 79 h 86"/>
                <a:gd name="T32" fmla="*/ 61 w 87"/>
                <a:gd name="T33" fmla="*/ 83 h 86"/>
                <a:gd name="T34" fmla="*/ 53 w 87"/>
                <a:gd name="T35" fmla="*/ 86 h 86"/>
                <a:gd name="T36" fmla="*/ 44 w 87"/>
                <a:gd name="T37" fmla="*/ 86 h 86"/>
                <a:gd name="T38" fmla="*/ 44 w 87"/>
                <a:gd name="T39" fmla="*/ 86 h 86"/>
                <a:gd name="T40" fmla="*/ 35 w 87"/>
                <a:gd name="T41" fmla="*/ 86 h 86"/>
                <a:gd name="T42" fmla="*/ 28 w 87"/>
                <a:gd name="T43" fmla="*/ 83 h 86"/>
                <a:gd name="T44" fmla="*/ 20 w 87"/>
                <a:gd name="T45" fmla="*/ 79 h 86"/>
                <a:gd name="T46" fmla="*/ 14 w 87"/>
                <a:gd name="T47" fmla="*/ 73 h 86"/>
                <a:gd name="T48" fmla="*/ 9 w 87"/>
                <a:gd name="T49" fmla="*/ 68 h 86"/>
                <a:gd name="T50" fmla="*/ 4 w 87"/>
                <a:gd name="T51" fmla="*/ 59 h 86"/>
                <a:gd name="T52" fmla="*/ 2 w 87"/>
                <a:gd name="T53" fmla="*/ 53 h 86"/>
                <a:gd name="T54" fmla="*/ 0 w 87"/>
                <a:gd name="T55" fmla="*/ 43 h 86"/>
                <a:gd name="T56" fmla="*/ 0 w 87"/>
                <a:gd name="T57" fmla="*/ 43 h 86"/>
                <a:gd name="T58" fmla="*/ 2 w 87"/>
                <a:gd name="T59" fmla="*/ 35 h 86"/>
                <a:gd name="T60" fmla="*/ 4 w 87"/>
                <a:gd name="T61" fmla="*/ 27 h 86"/>
                <a:gd name="T62" fmla="*/ 9 w 87"/>
                <a:gd name="T63" fmla="*/ 20 h 86"/>
                <a:gd name="T64" fmla="*/ 14 w 87"/>
                <a:gd name="T65" fmla="*/ 13 h 86"/>
                <a:gd name="T66" fmla="*/ 20 w 87"/>
                <a:gd name="T67" fmla="*/ 7 h 86"/>
                <a:gd name="T68" fmla="*/ 28 w 87"/>
                <a:gd name="T69" fmla="*/ 5 h 86"/>
                <a:gd name="T70" fmla="*/ 35 w 87"/>
                <a:gd name="T71" fmla="*/ 2 h 86"/>
                <a:gd name="T72" fmla="*/ 44 w 87"/>
                <a:gd name="T73" fmla="*/ 0 h 86"/>
                <a:gd name="T74" fmla="*/ 44 w 87"/>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6">
                  <a:moveTo>
                    <a:pt x="44" y="0"/>
                  </a:moveTo>
                  <a:lnTo>
                    <a:pt x="44" y="0"/>
                  </a:lnTo>
                  <a:lnTo>
                    <a:pt x="53" y="2"/>
                  </a:lnTo>
                  <a:lnTo>
                    <a:pt x="61" y="5"/>
                  </a:lnTo>
                  <a:lnTo>
                    <a:pt x="68" y="7"/>
                  </a:lnTo>
                  <a:lnTo>
                    <a:pt x="75" y="13"/>
                  </a:lnTo>
                  <a:lnTo>
                    <a:pt x="80" y="20"/>
                  </a:lnTo>
                  <a:lnTo>
                    <a:pt x="83" y="27"/>
                  </a:lnTo>
                  <a:lnTo>
                    <a:pt x="86" y="35"/>
                  </a:lnTo>
                  <a:lnTo>
                    <a:pt x="87" y="43"/>
                  </a:lnTo>
                  <a:lnTo>
                    <a:pt x="87" y="43"/>
                  </a:lnTo>
                  <a:lnTo>
                    <a:pt x="86" y="53"/>
                  </a:lnTo>
                  <a:lnTo>
                    <a:pt x="83" y="59"/>
                  </a:lnTo>
                  <a:lnTo>
                    <a:pt x="80" y="68"/>
                  </a:lnTo>
                  <a:lnTo>
                    <a:pt x="75" y="73"/>
                  </a:lnTo>
                  <a:lnTo>
                    <a:pt x="68" y="79"/>
                  </a:lnTo>
                  <a:lnTo>
                    <a:pt x="61" y="83"/>
                  </a:lnTo>
                  <a:lnTo>
                    <a:pt x="53" y="86"/>
                  </a:lnTo>
                  <a:lnTo>
                    <a:pt x="44" y="86"/>
                  </a:lnTo>
                  <a:lnTo>
                    <a:pt x="44" y="86"/>
                  </a:lnTo>
                  <a:lnTo>
                    <a:pt x="35" y="86"/>
                  </a:lnTo>
                  <a:lnTo>
                    <a:pt x="28" y="83"/>
                  </a:lnTo>
                  <a:lnTo>
                    <a:pt x="20" y="79"/>
                  </a:lnTo>
                  <a:lnTo>
                    <a:pt x="14" y="73"/>
                  </a:lnTo>
                  <a:lnTo>
                    <a:pt x="9" y="68"/>
                  </a:lnTo>
                  <a:lnTo>
                    <a:pt x="4" y="59"/>
                  </a:lnTo>
                  <a:lnTo>
                    <a:pt x="2" y="53"/>
                  </a:lnTo>
                  <a:lnTo>
                    <a:pt x="0" y="43"/>
                  </a:lnTo>
                  <a:lnTo>
                    <a:pt x="0" y="43"/>
                  </a:lnTo>
                  <a:lnTo>
                    <a:pt x="2" y="35"/>
                  </a:lnTo>
                  <a:lnTo>
                    <a:pt x="4" y="27"/>
                  </a:lnTo>
                  <a:lnTo>
                    <a:pt x="9" y="20"/>
                  </a:lnTo>
                  <a:lnTo>
                    <a:pt x="14" y="13"/>
                  </a:lnTo>
                  <a:lnTo>
                    <a:pt x="20" y="7"/>
                  </a:lnTo>
                  <a:lnTo>
                    <a:pt x="28" y="5"/>
                  </a:lnTo>
                  <a:lnTo>
                    <a:pt x="35" y="2"/>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05"/>
            <p:cNvSpPr>
              <a:spLocks/>
            </p:cNvSpPr>
            <p:nvPr userDrawn="1"/>
          </p:nvSpPr>
          <p:spPr bwMode="auto">
            <a:xfrm>
              <a:off x="4044" y="947"/>
              <a:ext cx="44" cy="43"/>
            </a:xfrm>
            <a:custGeom>
              <a:avLst/>
              <a:gdLst>
                <a:gd name="T0" fmla="*/ 44 w 87"/>
                <a:gd name="T1" fmla="*/ 0 h 85"/>
                <a:gd name="T2" fmla="*/ 44 w 87"/>
                <a:gd name="T3" fmla="*/ 0 h 85"/>
                <a:gd name="T4" fmla="*/ 53 w 87"/>
                <a:gd name="T5" fmla="*/ 1 h 85"/>
                <a:gd name="T6" fmla="*/ 61 w 87"/>
                <a:gd name="T7" fmla="*/ 2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2 h 85"/>
                <a:gd name="T20" fmla="*/ 87 w 87"/>
                <a:gd name="T21" fmla="*/ 42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2 h 85"/>
                <a:gd name="T34" fmla="*/ 53 w 87"/>
                <a:gd name="T35" fmla="*/ 85 h 85"/>
                <a:gd name="T36" fmla="*/ 44 w 87"/>
                <a:gd name="T37" fmla="*/ 85 h 85"/>
                <a:gd name="T38" fmla="*/ 44 w 87"/>
                <a:gd name="T39" fmla="*/ 85 h 85"/>
                <a:gd name="T40" fmla="*/ 35 w 87"/>
                <a:gd name="T41" fmla="*/ 85 h 85"/>
                <a:gd name="T42" fmla="*/ 28 w 87"/>
                <a:gd name="T43" fmla="*/ 82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2 h 85"/>
                <a:gd name="T56" fmla="*/ 0 w 87"/>
                <a:gd name="T57" fmla="*/ 42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2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2"/>
                  </a:lnTo>
                  <a:lnTo>
                    <a:pt x="68" y="7"/>
                  </a:lnTo>
                  <a:lnTo>
                    <a:pt x="75" y="12"/>
                  </a:lnTo>
                  <a:lnTo>
                    <a:pt x="80" y="19"/>
                  </a:lnTo>
                  <a:lnTo>
                    <a:pt x="83" y="26"/>
                  </a:lnTo>
                  <a:lnTo>
                    <a:pt x="86" y="34"/>
                  </a:lnTo>
                  <a:lnTo>
                    <a:pt x="87" y="42"/>
                  </a:lnTo>
                  <a:lnTo>
                    <a:pt x="87" y="42"/>
                  </a:lnTo>
                  <a:lnTo>
                    <a:pt x="86" y="51"/>
                  </a:lnTo>
                  <a:lnTo>
                    <a:pt x="83" y="59"/>
                  </a:lnTo>
                  <a:lnTo>
                    <a:pt x="80" y="67"/>
                  </a:lnTo>
                  <a:lnTo>
                    <a:pt x="75" y="73"/>
                  </a:lnTo>
                  <a:lnTo>
                    <a:pt x="68" y="78"/>
                  </a:lnTo>
                  <a:lnTo>
                    <a:pt x="61" y="82"/>
                  </a:lnTo>
                  <a:lnTo>
                    <a:pt x="53" y="85"/>
                  </a:lnTo>
                  <a:lnTo>
                    <a:pt x="44" y="85"/>
                  </a:lnTo>
                  <a:lnTo>
                    <a:pt x="44" y="85"/>
                  </a:lnTo>
                  <a:lnTo>
                    <a:pt x="35" y="85"/>
                  </a:lnTo>
                  <a:lnTo>
                    <a:pt x="28" y="82"/>
                  </a:lnTo>
                  <a:lnTo>
                    <a:pt x="20" y="78"/>
                  </a:lnTo>
                  <a:lnTo>
                    <a:pt x="14" y="73"/>
                  </a:lnTo>
                  <a:lnTo>
                    <a:pt x="9" y="67"/>
                  </a:lnTo>
                  <a:lnTo>
                    <a:pt x="4" y="59"/>
                  </a:lnTo>
                  <a:lnTo>
                    <a:pt x="2" y="51"/>
                  </a:lnTo>
                  <a:lnTo>
                    <a:pt x="0" y="42"/>
                  </a:lnTo>
                  <a:lnTo>
                    <a:pt x="0" y="42"/>
                  </a:lnTo>
                  <a:lnTo>
                    <a:pt x="2" y="34"/>
                  </a:lnTo>
                  <a:lnTo>
                    <a:pt x="4" y="26"/>
                  </a:lnTo>
                  <a:lnTo>
                    <a:pt x="9" y="19"/>
                  </a:lnTo>
                  <a:lnTo>
                    <a:pt x="14" y="12"/>
                  </a:lnTo>
                  <a:lnTo>
                    <a:pt x="20" y="7"/>
                  </a:lnTo>
                  <a:lnTo>
                    <a:pt x="28" y="2"/>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06"/>
            <p:cNvSpPr>
              <a:spLocks/>
            </p:cNvSpPr>
            <p:nvPr userDrawn="1"/>
          </p:nvSpPr>
          <p:spPr bwMode="auto">
            <a:xfrm>
              <a:off x="4044" y="891"/>
              <a:ext cx="44" cy="43"/>
            </a:xfrm>
            <a:custGeom>
              <a:avLst/>
              <a:gdLst>
                <a:gd name="T0" fmla="*/ 44 w 87"/>
                <a:gd name="T1" fmla="*/ 0 h 85"/>
                <a:gd name="T2" fmla="*/ 44 w 87"/>
                <a:gd name="T3" fmla="*/ 0 h 85"/>
                <a:gd name="T4" fmla="*/ 53 w 87"/>
                <a:gd name="T5" fmla="*/ 1 h 85"/>
                <a:gd name="T6" fmla="*/ 61 w 87"/>
                <a:gd name="T7" fmla="*/ 3 h 85"/>
                <a:gd name="T8" fmla="*/ 68 w 87"/>
                <a:gd name="T9" fmla="*/ 7 h 85"/>
                <a:gd name="T10" fmla="*/ 75 w 87"/>
                <a:gd name="T11" fmla="*/ 12 h 85"/>
                <a:gd name="T12" fmla="*/ 80 w 87"/>
                <a:gd name="T13" fmla="*/ 19 h 85"/>
                <a:gd name="T14" fmla="*/ 83 w 87"/>
                <a:gd name="T15" fmla="*/ 26 h 85"/>
                <a:gd name="T16" fmla="*/ 86 w 87"/>
                <a:gd name="T17" fmla="*/ 34 h 85"/>
                <a:gd name="T18" fmla="*/ 87 w 87"/>
                <a:gd name="T19" fmla="*/ 43 h 85"/>
                <a:gd name="T20" fmla="*/ 87 w 87"/>
                <a:gd name="T21" fmla="*/ 43 h 85"/>
                <a:gd name="T22" fmla="*/ 86 w 87"/>
                <a:gd name="T23" fmla="*/ 51 h 85"/>
                <a:gd name="T24" fmla="*/ 83 w 87"/>
                <a:gd name="T25" fmla="*/ 59 h 85"/>
                <a:gd name="T26" fmla="*/ 80 w 87"/>
                <a:gd name="T27" fmla="*/ 67 h 85"/>
                <a:gd name="T28" fmla="*/ 75 w 87"/>
                <a:gd name="T29" fmla="*/ 73 h 85"/>
                <a:gd name="T30" fmla="*/ 68 w 87"/>
                <a:gd name="T31" fmla="*/ 78 h 85"/>
                <a:gd name="T32" fmla="*/ 61 w 87"/>
                <a:gd name="T33" fmla="*/ 83 h 85"/>
                <a:gd name="T34" fmla="*/ 53 w 87"/>
                <a:gd name="T35" fmla="*/ 85 h 85"/>
                <a:gd name="T36" fmla="*/ 44 w 87"/>
                <a:gd name="T37" fmla="*/ 85 h 85"/>
                <a:gd name="T38" fmla="*/ 44 w 87"/>
                <a:gd name="T39" fmla="*/ 85 h 85"/>
                <a:gd name="T40" fmla="*/ 35 w 87"/>
                <a:gd name="T41" fmla="*/ 85 h 85"/>
                <a:gd name="T42" fmla="*/ 28 w 87"/>
                <a:gd name="T43" fmla="*/ 83 h 85"/>
                <a:gd name="T44" fmla="*/ 20 w 87"/>
                <a:gd name="T45" fmla="*/ 78 h 85"/>
                <a:gd name="T46" fmla="*/ 14 w 87"/>
                <a:gd name="T47" fmla="*/ 73 h 85"/>
                <a:gd name="T48" fmla="*/ 9 w 87"/>
                <a:gd name="T49" fmla="*/ 67 h 85"/>
                <a:gd name="T50" fmla="*/ 4 w 87"/>
                <a:gd name="T51" fmla="*/ 59 h 85"/>
                <a:gd name="T52" fmla="*/ 2 w 87"/>
                <a:gd name="T53" fmla="*/ 51 h 85"/>
                <a:gd name="T54" fmla="*/ 0 w 87"/>
                <a:gd name="T55" fmla="*/ 43 h 85"/>
                <a:gd name="T56" fmla="*/ 0 w 87"/>
                <a:gd name="T57" fmla="*/ 43 h 85"/>
                <a:gd name="T58" fmla="*/ 2 w 87"/>
                <a:gd name="T59" fmla="*/ 34 h 85"/>
                <a:gd name="T60" fmla="*/ 4 w 87"/>
                <a:gd name="T61" fmla="*/ 26 h 85"/>
                <a:gd name="T62" fmla="*/ 9 w 87"/>
                <a:gd name="T63" fmla="*/ 19 h 85"/>
                <a:gd name="T64" fmla="*/ 14 w 87"/>
                <a:gd name="T65" fmla="*/ 12 h 85"/>
                <a:gd name="T66" fmla="*/ 20 w 87"/>
                <a:gd name="T67" fmla="*/ 7 h 85"/>
                <a:gd name="T68" fmla="*/ 28 w 87"/>
                <a:gd name="T69" fmla="*/ 3 h 85"/>
                <a:gd name="T70" fmla="*/ 35 w 87"/>
                <a:gd name="T71" fmla="*/ 1 h 85"/>
                <a:gd name="T72" fmla="*/ 44 w 87"/>
                <a:gd name="T73" fmla="*/ 0 h 85"/>
                <a:gd name="T74" fmla="*/ 44 w 87"/>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 h="85">
                  <a:moveTo>
                    <a:pt x="44" y="0"/>
                  </a:moveTo>
                  <a:lnTo>
                    <a:pt x="44" y="0"/>
                  </a:lnTo>
                  <a:lnTo>
                    <a:pt x="53" y="1"/>
                  </a:lnTo>
                  <a:lnTo>
                    <a:pt x="61" y="3"/>
                  </a:lnTo>
                  <a:lnTo>
                    <a:pt x="68" y="7"/>
                  </a:lnTo>
                  <a:lnTo>
                    <a:pt x="75" y="12"/>
                  </a:lnTo>
                  <a:lnTo>
                    <a:pt x="80" y="19"/>
                  </a:lnTo>
                  <a:lnTo>
                    <a:pt x="83" y="26"/>
                  </a:lnTo>
                  <a:lnTo>
                    <a:pt x="86" y="34"/>
                  </a:lnTo>
                  <a:lnTo>
                    <a:pt x="87" y="43"/>
                  </a:lnTo>
                  <a:lnTo>
                    <a:pt x="87" y="43"/>
                  </a:lnTo>
                  <a:lnTo>
                    <a:pt x="86" y="51"/>
                  </a:lnTo>
                  <a:lnTo>
                    <a:pt x="83" y="59"/>
                  </a:lnTo>
                  <a:lnTo>
                    <a:pt x="80" y="67"/>
                  </a:lnTo>
                  <a:lnTo>
                    <a:pt x="75" y="73"/>
                  </a:lnTo>
                  <a:lnTo>
                    <a:pt x="68" y="78"/>
                  </a:lnTo>
                  <a:lnTo>
                    <a:pt x="61" y="83"/>
                  </a:lnTo>
                  <a:lnTo>
                    <a:pt x="53" y="85"/>
                  </a:lnTo>
                  <a:lnTo>
                    <a:pt x="44" y="85"/>
                  </a:lnTo>
                  <a:lnTo>
                    <a:pt x="44" y="85"/>
                  </a:lnTo>
                  <a:lnTo>
                    <a:pt x="35" y="85"/>
                  </a:lnTo>
                  <a:lnTo>
                    <a:pt x="28" y="83"/>
                  </a:lnTo>
                  <a:lnTo>
                    <a:pt x="20" y="78"/>
                  </a:lnTo>
                  <a:lnTo>
                    <a:pt x="14" y="73"/>
                  </a:lnTo>
                  <a:lnTo>
                    <a:pt x="9" y="67"/>
                  </a:lnTo>
                  <a:lnTo>
                    <a:pt x="4" y="59"/>
                  </a:lnTo>
                  <a:lnTo>
                    <a:pt x="2" y="51"/>
                  </a:lnTo>
                  <a:lnTo>
                    <a:pt x="0" y="43"/>
                  </a:lnTo>
                  <a:lnTo>
                    <a:pt x="0" y="43"/>
                  </a:lnTo>
                  <a:lnTo>
                    <a:pt x="2" y="34"/>
                  </a:lnTo>
                  <a:lnTo>
                    <a:pt x="4" y="26"/>
                  </a:lnTo>
                  <a:lnTo>
                    <a:pt x="9" y="19"/>
                  </a:lnTo>
                  <a:lnTo>
                    <a:pt x="14" y="12"/>
                  </a:lnTo>
                  <a:lnTo>
                    <a:pt x="20" y="7"/>
                  </a:lnTo>
                  <a:lnTo>
                    <a:pt x="28" y="3"/>
                  </a:lnTo>
                  <a:lnTo>
                    <a:pt x="35" y="1"/>
                  </a:lnTo>
                  <a:lnTo>
                    <a:pt x="44" y="0"/>
                  </a:lnTo>
                  <a:lnTo>
                    <a:pt x="44" y="0"/>
                  </a:lnTo>
                  <a:close/>
                </a:path>
              </a:pathLst>
            </a:custGeom>
            <a:solidFill>
              <a:srgbClr val="984A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107"/>
            <p:cNvSpPr>
              <a:spLocks/>
            </p:cNvSpPr>
            <p:nvPr userDrawn="1"/>
          </p:nvSpPr>
          <p:spPr bwMode="auto">
            <a:xfrm>
              <a:off x="4101" y="1173"/>
              <a:ext cx="43" cy="43"/>
            </a:xfrm>
            <a:custGeom>
              <a:avLst/>
              <a:gdLst>
                <a:gd name="T0" fmla="*/ 42 w 85"/>
                <a:gd name="T1" fmla="*/ 0 h 87"/>
                <a:gd name="T2" fmla="*/ 42 w 85"/>
                <a:gd name="T3" fmla="*/ 0 h 87"/>
                <a:gd name="T4" fmla="*/ 51 w 85"/>
                <a:gd name="T5" fmla="*/ 2 h 87"/>
                <a:gd name="T6" fmla="*/ 59 w 85"/>
                <a:gd name="T7" fmla="*/ 5 h 87"/>
                <a:gd name="T8" fmla="*/ 66 w 85"/>
                <a:gd name="T9" fmla="*/ 9 h 87"/>
                <a:gd name="T10" fmla="*/ 73 w 85"/>
                <a:gd name="T11" fmla="*/ 14 h 87"/>
                <a:gd name="T12" fmla="*/ 78 w 85"/>
                <a:gd name="T13" fmla="*/ 20 h 87"/>
                <a:gd name="T14" fmla="*/ 81 w 85"/>
                <a:gd name="T15" fmla="*/ 27 h 87"/>
                <a:gd name="T16" fmla="*/ 84 w 85"/>
                <a:gd name="T17" fmla="*/ 35 h 87"/>
                <a:gd name="T18" fmla="*/ 85 w 85"/>
                <a:gd name="T19" fmla="*/ 44 h 87"/>
                <a:gd name="T20" fmla="*/ 85 w 85"/>
                <a:gd name="T21" fmla="*/ 44 h 87"/>
                <a:gd name="T22" fmla="*/ 84 w 85"/>
                <a:gd name="T23" fmla="*/ 53 h 87"/>
                <a:gd name="T24" fmla="*/ 81 w 85"/>
                <a:gd name="T25" fmla="*/ 61 h 87"/>
                <a:gd name="T26" fmla="*/ 78 w 85"/>
                <a:gd name="T27" fmla="*/ 68 h 87"/>
                <a:gd name="T28" fmla="*/ 73 w 85"/>
                <a:gd name="T29" fmla="*/ 75 h 87"/>
                <a:gd name="T30" fmla="*/ 66 w 85"/>
                <a:gd name="T31" fmla="*/ 79 h 87"/>
                <a:gd name="T32" fmla="*/ 59 w 85"/>
                <a:gd name="T33" fmla="*/ 83 h 87"/>
                <a:gd name="T34" fmla="*/ 51 w 85"/>
                <a:gd name="T35" fmla="*/ 86 h 87"/>
                <a:gd name="T36" fmla="*/ 42 w 85"/>
                <a:gd name="T37" fmla="*/ 87 h 87"/>
                <a:gd name="T38" fmla="*/ 42 w 85"/>
                <a:gd name="T39" fmla="*/ 87 h 87"/>
                <a:gd name="T40" fmla="*/ 33 w 85"/>
                <a:gd name="T41" fmla="*/ 86 h 87"/>
                <a:gd name="T42" fmla="*/ 26 w 85"/>
                <a:gd name="T43" fmla="*/ 83 h 87"/>
                <a:gd name="T44" fmla="*/ 18 w 85"/>
                <a:gd name="T45" fmla="*/ 79 h 87"/>
                <a:gd name="T46" fmla="*/ 12 w 85"/>
                <a:gd name="T47" fmla="*/ 75 h 87"/>
                <a:gd name="T48" fmla="*/ 7 w 85"/>
                <a:gd name="T49" fmla="*/ 68 h 87"/>
                <a:gd name="T50" fmla="*/ 2 w 85"/>
                <a:gd name="T51" fmla="*/ 61 h 87"/>
                <a:gd name="T52" fmla="*/ 0 w 85"/>
                <a:gd name="T53" fmla="*/ 53 h 87"/>
                <a:gd name="T54" fmla="*/ 0 w 85"/>
                <a:gd name="T55" fmla="*/ 44 h 87"/>
                <a:gd name="T56" fmla="*/ 0 w 85"/>
                <a:gd name="T57" fmla="*/ 44 h 87"/>
                <a:gd name="T58" fmla="*/ 0 w 85"/>
                <a:gd name="T59" fmla="*/ 35 h 87"/>
                <a:gd name="T60" fmla="*/ 2 w 85"/>
                <a:gd name="T61" fmla="*/ 27 h 87"/>
                <a:gd name="T62" fmla="*/ 7 w 85"/>
                <a:gd name="T63" fmla="*/ 20 h 87"/>
                <a:gd name="T64" fmla="*/ 12 w 85"/>
                <a:gd name="T65" fmla="*/ 14 h 87"/>
                <a:gd name="T66" fmla="*/ 18 w 85"/>
                <a:gd name="T67" fmla="*/ 9 h 87"/>
                <a:gd name="T68" fmla="*/ 26 w 85"/>
                <a:gd name="T69" fmla="*/ 5 h 87"/>
                <a:gd name="T70" fmla="*/ 33 w 85"/>
                <a:gd name="T71" fmla="*/ 2 h 87"/>
                <a:gd name="T72" fmla="*/ 42 w 85"/>
                <a:gd name="T73" fmla="*/ 0 h 87"/>
                <a:gd name="T74" fmla="*/ 42 w 85"/>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0"/>
                  </a:moveTo>
                  <a:lnTo>
                    <a:pt x="42" y="0"/>
                  </a:lnTo>
                  <a:lnTo>
                    <a:pt x="51" y="2"/>
                  </a:lnTo>
                  <a:lnTo>
                    <a:pt x="59" y="5"/>
                  </a:lnTo>
                  <a:lnTo>
                    <a:pt x="66" y="9"/>
                  </a:lnTo>
                  <a:lnTo>
                    <a:pt x="73" y="14"/>
                  </a:lnTo>
                  <a:lnTo>
                    <a:pt x="78" y="20"/>
                  </a:lnTo>
                  <a:lnTo>
                    <a:pt x="81" y="27"/>
                  </a:lnTo>
                  <a:lnTo>
                    <a:pt x="84" y="35"/>
                  </a:lnTo>
                  <a:lnTo>
                    <a:pt x="85" y="44"/>
                  </a:lnTo>
                  <a:lnTo>
                    <a:pt x="85" y="44"/>
                  </a:lnTo>
                  <a:lnTo>
                    <a:pt x="84" y="53"/>
                  </a:lnTo>
                  <a:lnTo>
                    <a:pt x="81" y="61"/>
                  </a:lnTo>
                  <a:lnTo>
                    <a:pt x="78" y="68"/>
                  </a:lnTo>
                  <a:lnTo>
                    <a:pt x="73" y="75"/>
                  </a:lnTo>
                  <a:lnTo>
                    <a:pt x="66" y="79"/>
                  </a:lnTo>
                  <a:lnTo>
                    <a:pt x="59" y="83"/>
                  </a:lnTo>
                  <a:lnTo>
                    <a:pt x="51" y="86"/>
                  </a:lnTo>
                  <a:lnTo>
                    <a:pt x="42" y="87"/>
                  </a:lnTo>
                  <a:lnTo>
                    <a:pt x="42" y="87"/>
                  </a:lnTo>
                  <a:lnTo>
                    <a:pt x="33" y="86"/>
                  </a:lnTo>
                  <a:lnTo>
                    <a:pt x="26" y="83"/>
                  </a:lnTo>
                  <a:lnTo>
                    <a:pt x="18" y="79"/>
                  </a:lnTo>
                  <a:lnTo>
                    <a:pt x="12" y="75"/>
                  </a:lnTo>
                  <a:lnTo>
                    <a:pt x="7" y="68"/>
                  </a:lnTo>
                  <a:lnTo>
                    <a:pt x="2" y="61"/>
                  </a:lnTo>
                  <a:lnTo>
                    <a:pt x="0" y="53"/>
                  </a:lnTo>
                  <a:lnTo>
                    <a:pt x="0" y="44"/>
                  </a:lnTo>
                  <a:lnTo>
                    <a:pt x="0" y="44"/>
                  </a:lnTo>
                  <a:lnTo>
                    <a:pt x="0" y="35"/>
                  </a:lnTo>
                  <a:lnTo>
                    <a:pt x="2" y="27"/>
                  </a:lnTo>
                  <a:lnTo>
                    <a:pt x="7" y="20"/>
                  </a:lnTo>
                  <a:lnTo>
                    <a:pt x="12" y="14"/>
                  </a:lnTo>
                  <a:lnTo>
                    <a:pt x="18" y="9"/>
                  </a:lnTo>
                  <a:lnTo>
                    <a:pt x="26" y="5"/>
                  </a:lnTo>
                  <a:lnTo>
                    <a:pt x="33" y="2"/>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108"/>
            <p:cNvSpPr>
              <a:spLocks/>
            </p:cNvSpPr>
            <p:nvPr userDrawn="1"/>
          </p:nvSpPr>
          <p:spPr bwMode="auto">
            <a:xfrm>
              <a:off x="4101" y="1116"/>
              <a:ext cx="43" cy="44"/>
            </a:xfrm>
            <a:custGeom>
              <a:avLst/>
              <a:gdLst>
                <a:gd name="T0" fmla="*/ 42 w 85"/>
                <a:gd name="T1" fmla="*/ 0 h 86"/>
                <a:gd name="T2" fmla="*/ 42 w 85"/>
                <a:gd name="T3" fmla="*/ 0 h 86"/>
                <a:gd name="T4" fmla="*/ 51 w 85"/>
                <a:gd name="T5" fmla="*/ 1 h 86"/>
                <a:gd name="T6" fmla="*/ 59 w 85"/>
                <a:gd name="T7" fmla="*/ 4 h 86"/>
                <a:gd name="T8" fmla="*/ 66 w 85"/>
                <a:gd name="T9" fmla="*/ 8 h 86"/>
                <a:gd name="T10" fmla="*/ 73 w 85"/>
                <a:gd name="T11" fmla="*/ 12 h 86"/>
                <a:gd name="T12" fmla="*/ 78 w 85"/>
                <a:gd name="T13" fmla="*/ 19 h 86"/>
                <a:gd name="T14" fmla="*/ 81 w 85"/>
                <a:gd name="T15" fmla="*/ 26 h 86"/>
                <a:gd name="T16" fmla="*/ 84 w 85"/>
                <a:gd name="T17" fmla="*/ 34 h 86"/>
                <a:gd name="T18" fmla="*/ 85 w 85"/>
                <a:gd name="T19" fmla="*/ 44 h 86"/>
                <a:gd name="T20" fmla="*/ 85 w 85"/>
                <a:gd name="T21" fmla="*/ 44 h 86"/>
                <a:gd name="T22" fmla="*/ 84 w 85"/>
                <a:gd name="T23" fmla="*/ 52 h 86"/>
                <a:gd name="T24" fmla="*/ 81 w 85"/>
                <a:gd name="T25" fmla="*/ 60 h 86"/>
                <a:gd name="T26" fmla="*/ 78 w 85"/>
                <a:gd name="T27" fmla="*/ 67 h 86"/>
                <a:gd name="T28" fmla="*/ 73 w 85"/>
                <a:gd name="T29" fmla="*/ 74 h 86"/>
                <a:gd name="T30" fmla="*/ 66 w 85"/>
                <a:gd name="T31" fmla="*/ 78 h 86"/>
                <a:gd name="T32" fmla="*/ 59 w 85"/>
                <a:gd name="T33" fmla="*/ 82 h 86"/>
                <a:gd name="T34" fmla="*/ 51 w 85"/>
                <a:gd name="T35" fmla="*/ 85 h 86"/>
                <a:gd name="T36" fmla="*/ 42 w 85"/>
                <a:gd name="T37" fmla="*/ 86 h 86"/>
                <a:gd name="T38" fmla="*/ 42 w 85"/>
                <a:gd name="T39" fmla="*/ 86 h 86"/>
                <a:gd name="T40" fmla="*/ 33 w 85"/>
                <a:gd name="T41" fmla="*/ 85 h 86"/>
                <a:gd name="T42" fmla="*/ 26 w 85"/>
                <a:gd name="T43" fmla="*/ 82 h 86"/>
                <a:gd name="T44" fmla="*/ 18 w 85"/>
                <a:gd name="T45" fmla="*/ 78 h 86"/>
                <a:gd name="T46" fmla="*/ 12 w 85"/>
                <a:gd name="T47" fmla="*/ 74 h 86"/>
                <a:gd name="T48" fmla="*/ 7 w 85"/>
                <a:gd name="T49" fmla="*/ 67 h 86"/>
                <a:gd name="T50" fmla="*/ 2 w 85"/>
                <a:gd name="T51" fmla="*/ 60 h 86"/>
                <a:gd name="T52" fmla="*/ 0 w 85"/>
                <a:gd name="T53" fmla="*/ 52 h 86"/>
                <a:gd name="T54" fmla="*/ 0 w 85"/>
                <a:gd name="T55" fmla="*/ 44 h 86"/>
                <a:gd name="T56" fmla="*/ 0 w 85"/>
                <a:gd name="T57" fmla="*/ 44 h 86"/>
                <a:gd name="T58" fmla="*/ 0 w 85"/>
                <a:gd name="T59" fmla="*/ 34 h 86"/>
                <a:gd name="T60" fmla="*/ 2 w 85"/>
                <a:gd name="T61" fmla="*/ 26 h 86"/>
                <a:gd name="T62" fmla="*/ 7 w 85"/>
                <a:gd name="T63" fmla="*/ 19 h 86"/>
                <a:gd name="T64" fmla="*/ 12 w 85"/>
                <a:gd name="T65" fmla="*/ 12 h 86"/>
                <a:gd name="T66" fmla="*/ 18 w 85"/>
                <a:gd name="T67" fmla="*/ 8 h 86"/>
                <a:gd name="T68" fmla="*/ 26 w 85"/>
                <a:gd name="T69" fmla="*/ 4 h 86"/>
                <a:gd name="T70" fmla="*/ 33 w 85"/>
                <a:gd name="T71" fmla="*/ 1 h 86"/>
                <a:gd name="T72" fmla="*/ 42 w 85"/>
                <a:gd name="T73" fmla="*/ 0 h 86"/>
                <a:gd name="T74" fmla="*/ 42 w 85"/>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0"/>
                  </a:moveTo>
                  <a:lnTo>
                    <a:pt x="42" y="0"/>
                  </a:lnTo>
                  <a:lnTo>
                    <a:pt x="51" y="1"/>
                  </a:lnTo>
                  <a:lnTo>
                    <a:pt x="59" y="4"/>
                  </a:lnTo>
                  <a:lnTo>
                    <a:pt x="66" y="8"/>
                  </a:lnTo>
                  <a:lnTo>
                    <a:pt x="73" y="12"/>
                  </a:lnTo>
                  <a:lnTo>
                    <a:pt x="78" y="19"/>
                  </a:lnTo>
                  <a:lnTo>
                    <a:pt x="81" y="26"/>
                  </a:lnTo>
                  <a:lnTo>
                    <a:pt x="84" y="34"/>
                  </a:lnTo>
                  <a:lnTo>
                    <a:pt x="85" y="44"/>
                  </a:lnTo>
                  <a:lnTo>
                    <a:pt x="85" y="44"/>
                  </a:lnTo>
                  <a:lnTo>
                    <a:pt x="84" y="52"/>
                  </a:lnTo>
                  <a:lnTo>
                    <a:pt x="81" y="60"/>
                  </a:lnTo>
                  <a:lnTo>
                    <a:pt x="78" y="67"/>
                  </a:lnTo>
                  <a:lnTo>
                    <a:pt x="73" y="74"/>
                  </a:lnTo>
                  <a:lnTo>
                    <a:pt x="66" y="78"/>
                  </a:lnTo>
                  <a:lnTo>
                    <a:pt x="59" y="82"/>
                  </a:lnTo>
                  <a:lnTo>
                    <a:pt x="51" y="85"/>
                  </a:lnTo>
                  <a:lnTo>
                    <a:pt x="42" y="86"/>
                  </a:lnTo>
                  <a:lnTo>
                    <a:pt x="42" y="86"/>
                  </a:lnTo>
                  <a:lnTo>
                    <a:pt x="33" y="85"/>
                  </a:lnTo>
                  <a:lnTo>
                    <a:pt x="26" y="82"/>
                  </a:lnTo>
                  <a:lnTo>
                    <a:pt x="18" y="78"/>
                  </a:lnTo>
                  <a:lnTo>
                    <a:pt x="12" y="74"/>
                  </a:lnTo>
                  <a:lnTo>
                    <a:pt x="7" y="67"/>
                  </a:lnTo>
                  <a:lnTo>
                    <a:pt x="2" y="60"/>
                  </a:lnTo>
                  <a:lnTo>
                    <a:pt x="0" y="52"/>
                  </a:lnTo>
                  <a:lnTo>
                    <a:pt x="0" y="44"/>
                  </a:lnTo>
                  <a:lnTo>
                    <a:pt x="0" y="44"/>
                  </a:lnTo>
                  <a:lnTo>
                    <a:pt x="0" y="34"/>
                  </a:lnTo>
                  <a:lnTo>
                    <a:pt x="2" y="26"/>
                  </a:lnTo>
                  <a:lnTo>
                    <a:pt x="7" y="19"/>
                  </a:lnTo>
                  <a:lnTo>
                    <a:pt x="12" y="12"/>
                  </a:lnTo>
                  <a:lnTo>
                    <a:pt x="18" y="8"/>
                  </a:lnTo>
                  <a:lnTo>
                    <a:pt x="26" y="4"/>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09"/>
            <p:cNvSpPr>
              <a:spLocks/>
            </p:cNvSpPr>
            <p:nvPr userDrawn="1"/>
          </p:nvSpPr>
          <p:spPr bwMode="auto">
            <a:xfrm>
              <a:off x="4101" y="1060"/>
              <a:ext cx="43" cy="43"/>
            </a:xfrm>
            <a:custGeom>
              <a:avLst/>
              <a:gdLst>
                <a:gd name="T0" fmla="*/ 42 w 85"/>
                <a:gd name="T1" fmla="*/ 0 h 87"/>
                <a:gd name="T2" fmla="*/ 42 w 85"/>
                <a:gd name="T3" fmla="*/ 0 h 87"/>
                <a:gd name="T4" fmla="*/ 51 w 85"/>
                <a:gd name="T5" fmla="*/ 1 h 87"/>
                <a:gd name="T6" fmla="*/ 59 w 85"/>
                <a:gd name="T7" fmla="*/ 4 h 87"/>
                <a:gd name="T8" fmla="*/ 66 w 85"/>
                <a:gd name="T9" fmla="*/ 8 h 87"/>
                <a:gd name="T10" fmla="*/ 73 w 85"/>
                <a:gd name="T11" fmla="*/ 12 h 87"/>
                <a:gd name="T12" fmla="*/ 78 w 85"/>
                <a:gd name="T13" fmla="*/ 19 h 87"/>
                <a:gd name="T14" fmla="*/ 81 w 85"/>
                <a:gd name="T15" fmla="*/ 26 h 87"/>
                <a:gd name="T16" fmla="*/ 84 w 85"/>
                <a:gd name="T17" fmla="*/ 34 h 87"/>
                <a:gd name="T18" fmla="*/ 85 w 85"/>
                <a:gd name="T19" fmla="*/ 43 h 87"/>
                <a:gd name="T20" fmla="*/ 85 w 85"/>
                <a:gd name="T21" fmla="*/ 43 h 87"/>
                <a:gd name="T22" fmla="*/ 84 w 85"/>
                <a:gd name="T23" fmla="*/ 52 h 87"/>
                <a:gd name="T24" fmla="*/ 81 w 85"/>
                <a:gd name="T25" fmla="*/ 61 h 87"/>
                <a:gd name="T26" fmla="*/ 78 w 85"/>
                <a:gd name="T27" fmla="*/ 67 h 87"/>
                <a:gd name="T28" fmla="*/ 73 w 85"/>
                <a:gd name="T29" fmla="*/ 73 h 87"/>
                <a:gd name="T30" fmla="*/ 66 w 85"/>
                <a:gd name="T31" fmla="*/ 78 h 87"/>
                <a:gd name="T32" fmla="*/ 59 w 85"/>
                <a:gd name="T33" fmla="*/ 83 h 87"/>
                <a:gd name="T34" fmla="*/ 51 w 85"/>
                <a:gd name="T35" fmla="*/ 85 h 87"/>
                <a:gd name="T36" fmla="*/ 42 w 85"/>
                <a:gd name="T37" fmla="*/ 87 h 87"/>
                <a:gd name="T38" fmla="*/ 42 w 85"/>
                <a:gd name="T39" fmla="*/ 87 h 87"/>
                <a:gd name="T40" fmla="*/ 33 w 85"/>
                <a:gd name="T41" fmla="*/ 85 h 87"/>
                <a:gd name="T42" fmla="*/ 26 w 85"/>
                <a:gd name="T43" fmla="*/ 83 h 87"/>
                <a:gd name="T44" fmla="*/ 18 w 85"/>
                <a:gd name="T45" fmla="*/ 78 h 87"/>
                <a:gd name="T46" fmla="*/ 12 w 85"/>
                <a:gd name="T47" fmla="*/ 73 h 87"/>
                <a:gd name="T48" fmla="*/ 7 w 85"/>
                <a:gd name="T49" fmla="*/ 67 h 87"/>
                <a:gd name="T50" fmla="*/ 2 w 85"/>
                <a:gd name="T51" fmla="*/ 61 h 87"/>
                <a:gd name="T52" fmla="*/ 0 w 85"/>
                <a:gd name="T53" fmla="*/ 52 h 87"/>
                <a:gd name="T54" fmla="*/ 0 w 85"/>
                <a:gd name="T55" fmla="*/ 43 h 87"/>
                <a:gd name="T56" fmla="*/ 0 w 85"/>
                <a:gd name="T57" fmla="*/ 43 h 87"/>
                <a:gd name="T58" fmla="*/ 0 w 85"/>
                <a:gd name="T59" fmla="*/ 34 h 87"/>
                <a:gd name="T60" fmla="*/ 2 w 85"/>
                <a:gd name="T61" fmla="*/ 26 h 87"/>
                <a:gd name="T62" fmla="*/ 7 w 85"/>
                <a:gd name="T63" fmla="*/ 19 h 87"/>
                <a:gd name="T64" fmla="*/ 12 w 85"/>
                <a:gd name="T65" fmla="*/ 12 h 87"/>
                <a:gd name="T66" fmla="*/ 18 w 85"/>
                <a:gd name="T67" fmla="*/ 8 h 87"/>
                <a:gd name="T68" fmla="*/ 26 w 85"/>
                <a:gd name="T69" fmla="*/ 4 h 87"/>
                <a:gd name="T70" fmla="*/ 33 w 85"/>
                <a:gd name="T71" fmla="*/ 1 h 87"/>
                <a:gd name="T72" fmla="*/ 42 w 85"/>
                <a:gd name="T73" fmla="*/ 0 h 87"/>
                <a:gd name="T74" fmla="*/ 42 w 85"/>
                <a:gd name="T75" fmla="*/ 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0"/>
                  </a:moveTo>
                  <a:lnTo>
                    <a:pt x="42" y="0"/>
                  </a:lnTo>
                  <a:lnTo>
                    <a:pt x="51" y="1"/>
                  </a:lnTo>
                  <a:lnTo>
                    <a:pt x="59" y="4"/>
                  </a:lnTo>
                  <a:lnTo>
                    <a:pt x="66" y="8"/>
                  </a:lnTo>
                  <a:lnTo>
                    <a:pt x="73" y="12"/>
                  </a:lnTo>
                  <a:lnTo>
                    <a:pt x="78" y="19"/>
                  </a:lnTo>
                  <a:lnTo>
                    <a:pt x="81" y="26"/>
                  </a:lnTo>
                  <a:lnTo>
                    <a:pt x="84" y="34"/>
                  </a:lnTo>
                  <a:lnTo>
                    <a:pt x="85" y="43"/>
                  </a:lnTo>
                  <a:lnTo>
                    <a:pt x="85" y="43"/>
                  </a:lnTo>
                  <a:lnTo>
                    <a:pt x="84" y="52"/>
                  </a:lnTo>
                  <a:lnTo>
                    <a:pt x="81" y="61"/>
                  </a:lnTo>
                  <a:lnTo>
                    <a:pt x="78" y="67"/>
                  </a:lnTo>
                  <a:lnTo>
                    <a:pt x="73" y="73"/>
                  </a:lnTo>
                  <a:lnTo>
                    <a:pt x="66" y="78"/>
                  </a:lnTo>
                  <a:lnTo>
                    <a:pt x="59" y="83"/>
                  </a:lnTo>
                  <a:lnTo>
                    <a:pt x="51" y="85"/>
                  </a:lnTo>
                  <a:lnTo>
                    <a:pt x="42" y="87"/>
                  </a:lnTo>
                  <a:lnTo>
                    <a:pt x="42" y="87"/>
                  </a:lnTo>
                  <a:lnTo>
                    <a:pt x="33" y="85"/>
                  </a:lnTo>
                  <a:lnTo>
                    <a:pt x="26" y="83"/>
                  </a:lnTo>
                  <a:lnTo>
                    <a:pt x="18" y="78"/>
                  </a:lnTo>
                  <a:lnTo>
                    <a:pt x="12" y="73"/>
                  </a:lnTo>
                  <a:lnTo>
                    <a:pt x="7" y="67"/>
                  </a:lnTo>
                  <a:lnTo>
                    <a:pt x="2" y="61"/>
                  </a:lnTo>
                  <a:lnTo>
                    <a:pt x="0" y="52"/>
                  </a:lnTo>
                  <a:lnTo>
                    <a:pt x="0" y="43"/>
                  </a:lnTo>
                  <a:lnTo>
                    <a:pt x="0" y="43"/>
                  </a:lnTo>
                  <a:lnTo>
                    <a:pt x="0" y="34"/>
                  </a:lnTo>
                  <a:lnTo>
                    <a:pt x="2" y="26"/>
                  </a:lnTo>
                  <a:lnTo>
                    <a:pt x="7" y="19"/>
                  </a:lnTo>
                  <a:lnTo>
                    <a:pt x="12" y="12"/>
                  </a:lnTo>
                  <a:lnTo>
                    <a:pt x="18" y="8"/>
                  </a:lnTo>
                  <a:lnTo>
                    <a:pt x="26" y="4"/>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10"/>
            <p:cNvSpPr>
              <a:spLocks/>
            </p:cNvSpPr>
            <p:nvPr userDrawn="1"/>
          </p:nvSpPr>
          <p:spPr bwMode="auto">
            <a:xfrm>
              <a:off x="4101" y="1004"/>
              <a:ext cx="43" cy="42"/>
            </a:xfrm>
            <a:custGeom>
              <a:avLst/>
              <a:gdLst>
                <a:gd name="T0" fmla="*/ 42 w 85"/>
                <a:gd name="T1" fmla="*/ 0 h 86"/>
                <a:gd name="T2" fmla="*/ 42 w 85"/>
                <a:gd name="T3" fmla="*/ 0 h 86"/>
                <a:gd name="T4" fmla="*/ 51 w 85"/>
                <a:gd name="T5" fmla="*/ 2 h 86"/>
                <a:gd name="T6" fmla="*/ 59 w 85"/>
                <a:gd name="T7" fmla="*/ 5 h 86"/>
                <a:gd name="T8" fmla="*/ 66 w 85"/>
                <a:gd name="T9" fmla="*/ 7 h 86"/>
                <a:gd name="T10" fmla="*/ 73 w 85"/>
                <a:gd name="T11" fmla="*/ 13 h 86"/>
                <a:gd name="T12" fmla="*/ 78 w 85"/>
                <a:gd name="T13" fmla="*/ 20 h 86"/>
                <a:gd name="T14" fmla="*/ 81 w 85"/>
                <a:gd name="T15" fmla="*/ 27 h 86"/>
                <a:gd name="T16" fmla="*/ 84 w 85"/>
                <a:gd name="T17" fmla="*/ 35 h 86"/>
                <a:gd name="T18" fmla="*/ 85 w 85"/>
                <a:gd name="T19" fmla="*/ 43 h 86"/>
                <a:gd name="T20" fmla="*/ 85 w 85"/>
                <a:gd name="T21" fmla="*/ 43 h 86"/>
                <a:gd name="T22" fmla="*/ 84 w 85"/>
                <a:gd name="T23" fmla="*/ 53 h 86"/>
                <a:gd name="T24" fmla="*/ 81 w 85"/>
                <a:gd name="T25" fmla="*/ 59 h 86"/>
                <a:gd name="T26" fmla="*/ 78 w 85"/>
                <a:gd name="T27" fmla="*/ 68 h 86"/>
                <a:gd name="T28" fmla="*/ 73 w 85"/>
                <a:gd name="T29" fmla="*/ 73 h 86"/>
                <a:gd name="T30" fmla="*/ 66 w 85"/>
                <a:gd name="T31" fmla="*/ 79 h 86"/>
                <a:gd name="T32" fmla="*/ 59 w 85"/>
                <a:gd name="T33" fmla="*/ 83 h 86"/>
                <a:gd name="T34" fmla="*/ 51 w 85"/>
                <a:gd name="T35" fmla="*/ 86 h 86"/>
                <a:gd name="T36" fmla="*/ 42 w 85"/>
                <a:gd name="T37" fmla="*/ 86 h 86"/>
                <a:gd name="T38" fmla="*/ 42 w 85"/>
                <a:gd name="T39" fmla="*/ 86 h 86"/>
                <a:gd name="T40" fmla="*/ 33 w 85"/>
                <a:gd name="T41" fmla="*/ 86 h 86"/>
                <a:gd name="T42" fmla="*/ 26 w 85"/>
                <a:gd name="T43" fmla="*/ 83 h 86"/>
                <a:gd name="T44" fmla="*/ 18 w 85"/>
                <a:gd name="T45" fmla="*/ 79 h 86"/>
                <a:gd name="T46" fmla="*/ 12 w 85"/>
                <a:gd name="T47" fmla="*/ 73 h 86"/>
                <a:gd name="T48" fmla="*/ 7 w 85"/>
                <a:gd name="T49" fmla="*/ 68 h 86"/>
                <a:gd name="T50" fmla="*/ 2 w 85"/>
                <a:gd name="T51" fmla="*/ 59 h 86"/>
                <a:gd name="T52" fmla="*/ 0 w 85"/>
                <a:gd name="T53" fmla="*/ 53 h 86"/>
                <a:gd name="T54" fmla="*/ 0 w 85"/>
                <a:gd name="T55" fmla="*/ 43 h 86"/>
                <a:gd name="T56" fmla="*/ 0 w 85"/>
                <a:gd name="T57" fmla="*/ 43 h 86"/>
                <a:gd name="T58" fmla="*/ 0 w 85"/>
                <a:gd name="T59" fmla="*/ 35 h 86"/>
                <a:gd name="T60" fmla="*/ 2 w 85"/>
                <a:gd name="T61" fmla="*/ 27 h 86"/>
                <a:gd name="T62" fmla="*/ 7 w 85"/>
                <a:gd name="T63" fmla="*/ 20 h 86"/>
                <a:gd name="T64" fmla="*/ 12 w 85"/>
                <a:gd name="T65" fmla="*/ 13 h 86"/>
                <a:gd name="T66" fmla="*/ 18 w 85"/>
                <a:gd name="T67" fmla="*/ 7 h 86"/>
                <a:gd name="T68" fmla="*/ 26 w 85"/>
                <a:gd name="T69" fmla="*/ 5 h 86"/>
                <a:gd name="T70" fmla="*/ 33 w 85"/>
                <a:gd name="T71" fmla="*/ 2 h 86"/>
                <a:gd name="T72" fmla="*/ 42 w 85"/>
                <a:gd name="T73" fmla="*/ 0 h 86"/>
                <a:gd name="T74" fmla="*/ 42 w 85"/>
                <a:gd name="T7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6">
                  <a:moveTo>
                    <a:pt x="42" y="0"/>
                  </a:moveTo>
                  <a:lnTo>
                    <a:pt x="42" y="0"/>
                  </a:lnTo>
                  <a:lnTo>
                    <a:pt x="51" y="2"/>
                  </a:lnTo>
                  <a:lnTo>
                    <a:pt x="59" y="5"/>
                  </a:lnTo>
                  <a:lnTo>
                    <a:pt x="66" y="7"/>
                  </a:lnTo>
                  <a:lnTo>
                    <a:pt x="73" y="13"/>
                  </a:lnTo>
                  <a:lnTo>
                    <a:pt x="78" y="20"/>
                  </a:lnTo>
                  <a:lnTo>
                    <a:pt x="81" y="27"/>
                  </a:lnTo>
                  <a:lnTo>
                    <a:pt x="84" y="35"/>
                  </a:lnTo>
                  <a:lnTo>
                    <a:pt x="85" y="43"/>
                  </a:lnTo>
                  <a:lnTo>
                    <a:pt x="85" y="43"/>
                  </a:lnTo>
                  <a:lnTo>
                    <a:pt x="84" y="53"/>
                  </a:lnTo>
                  <a:lnTo>
                    <a:pt x="81" y="59"/>
                  </a:lnTo>
                  <a:lnTo>
                    <a:pt x="78" y="68"/>
                  </a:lnTo>
                  <a:lnTo>
                    <a:pt x="73" y="73"/>
                  </a:lnTo>
                  <a:lnTo>
                    <a:pt x="66" y="79"/>
                  </a:lnTo>
                  <a:lnTo>
                    <a:pt x="59" y="83"/>
                  </a:lnTo>
                  <a:lnTo>
                    <a:pt x="51" y="86"/>
                  </a:lnTo>
                  <a:lnTo>
                    <a:pt x="42" y="86"/>
                  </a:lnTo>
                  <a:lnTo>
                    <a:pt x="42" y="86"/>
                  </a:lnTo>
                  <a:lnTo>
                    <a:pt x="33" y="86"/>
                  </a:lnTo>
                  <a:lnTo>
                    <a:pt x="26" y="83"/>
                  </a:lnTo>
                  <a:lnTo>
                    <a:pt x="18" y="79"/>
                  </a:lnTo>
                  <a:lnTo>
                    <a:pt x="12" y="73"/>
                  </a:lnTo>
                  <a:lnTo>
                    <a:pt x="7" y="68"/>
                  </a:lnTo>
                  <a:lnTo>
                    <a:pt x="2" y="59"/>
                  </a:lnTo>
                  <a:lnTo>
                    <a:pt x="0" y="53"/>
                  </a:lnTo>
                  <a:lnTo>
                    <a:pt x="0" y="43"/>
                  </a:lnTo>
                  <a:lnTo>
                    <a:pt x="0" y="43"/>
                  </a:lnTo>
                  <a:lnTo>
                    <a:pt x="0" y="35"/>
                  </a:lnTo>
                  <a:lnTo>
                    <a:pt x="2" y="27"/>
                  </a:lnTo>
                  <a:lnTo>
                    <a:pt x="7" y="20"/>
                  </a:lnTo>
                  <a:lnTo>
                    <a:pt x="12" y="13"/>
                  </a:lnTo>
                  <a:lnTo>
                    <a:pt x="18" y="7"/>
                  </a:lnTo>
                  <a:lnTo>
                    <a:pt x="26" y="5"/>
                  </a:lnTo>
                  <a:lnTo>
                    <a:pt x="33" y="2"/>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111"/>
            <p:cNvSpPr>
              <a:spLocks/>
            </p:cNvSpPr>
            <p:nvPr userDrawn="1"/>
          </p:nvSpPr>
          <p:spPr bwMode="auto">
            <a:xfrm>
              <a:off x="4101" y="947"/>
              <a:ext cx="43" cy="43"/>
            </a:xfrm>
            <a:custGeom>
              <a:avLst/>
              <a:gdLst>
                <a:gd name="T0" fmla="*/ 42 w 85"/>
                <a:gd name="T1" fmla="*/ 0 h 85"/>
                <a:gd name="T2" fmla="*/ 42 w 85"/>
                <a:gd name="T3" fmla="*/ 0 h 85"/>
                <a:gd name="T4" fmla="*/ 51 w 85"/>
                <a:gd name="T5" fmla="*/ 1 h 85"/>
                <a:gd name="T6" fmla="*/ 59 w 85"/>
                <a:gd name="T7" fmla="*/ 2 h 85"/>
                <a:gd name="T8" fmla="*/ 66 w 85"/>
                <a:gd name="T9" fmla="*/ 7 h 85"/>
                <a:gd name="T10" fmla="*/ 73 w 85"/>
                <a:gd name="T11" fmla="*/ 12 h 85"/>
                <a:gd name="T12" fmla="*/ 78 w 85"/>
                <a:gd name="T13" fmla="*/ 19 h 85"/>
                <a:gd name="T14" fmla="*/ 81 w 85"/>
                <a:gd name="T15" fmla="*/ 26 h 85"/>
                <a:gd name="T16" fmla="*/ 84 w 85"/>
                <a:gd name="T17" fmla="*/ 34 h 85"/>
                <a:gd name="T18" fmla="*/ 85 w 85"/>
                <a:gd name="T19" fmla="*/ 42 h 85"/>
                <a:gd name="T20" fmla="*/ 85 w 85"/>
                <a:gd name="T21" fmla="*/ 42 h 85"/>
                <a:gd name="T22" fmla="*/ 84 w 85"/>
                <a:gd name="T23" fmla="*/ 51 h 85"/>
                <a:gd name="T24" fmla="*/ 81 w 85"/>
                <a:gd name="T25" fmla="*/ 59 h 85"/>
                <a:gd name="T26" fmla="*/ 78 w 85"/>
                <a:gd name="T27" fmla="*/ 67 h 85"/>
                <a:gd name="T28" fmla="*/ 73 w 85"/>
                <a:gd name="T29" fmla="*/ 73 h 85"/>
                <a:gd name="T30" fmla="*/ 66 w 85"/>
                <a:gd name="T31" fmla="*/ 78 h 85"/>
                <a:gd name="T32" fmla="*/ 59 w 85"/>
                <a:gd name="T33" fmla="*/ 82 h 85"/>
                <a:gd name="T34" fmla="*/ 51 w 85"/>
                <a:gd name="T35" fmla="*/ 85 h 85"/>
                <a:gd name="T36" fmla="*/ 42 w 85"/>
                <a:gd name="T37" fmla="*/ 85 h 85"/>
                <a:gd name="T38" fmla="*/ 42 w 85"/>
                <a:gd name="T39" fmla="*/ 85 h 85"/>
                <a:gd name="T40" fmla="*/ 33 w 85"/>
                <a:gd name="T41" fmla="*/ 85 h 85"/>
                <a:gd name="T42" fmla="*/ 26 w 85"/>
                <a:gd name="T43" fmla="*/ 82 h 85"/>
                <a:gd name="T44" fmla="*/ 18 w 85"/>
                <a:gd name="T45" fmla="*/ 78 h 85"/>
                <a:gd name="T46" fmla="*/ 12 w 85"/>
                <a:gd name="T47" fmla="*/ 73 h 85"/>
                <a:gd name="T48" fmla="*/ 7 w 85"/>
                <a:gd name="T49" fmla="*/ 67 h 85"/>
                <a:gd name="T50" fmla="*/ 2 w 85"/>
                <a:gd name="T51" fmla="*/ 59 h 85"/>
                <a:gd name="T52" fmla="*/ 0 w 85"/>
                <a:gd name="T53" fmla="*/ 51 h 85"/>
                <a:gd name="T54" fmla="*/ 0 w 85"/>
                <a:gd name="T55" fmla="*/ 42 h 85"/>
                <a:gd name="T56" fmla="*/ 0 w 85"/>
                <a:gd name="T57" fmla="*/ 42 h 85"/>
                <a:gd name="T58" fmla="*/ 0 w 85"/>
                <a:gd name="T59" fmla="*/ 34 h 85"/>
                <a:gd name="T60" fmla="*/ 2 w 85"/>
                <a:gd name="T61" fmla="*/ 26 h 85"/>
                <a:gd name="T62" fmla="*/ 7 w 85"/>
                <a:gd name="T63" fmla="*/ 19 h 85"/>
                <a:gd name="T64" fmla="*/ 12 w 85"/>
                <a:gd name="T65" fmla="*/ 12 h 85"/>
                <a:gd name="T66" fmla="*/ 18 w 85"/>
                <a:gd name="T67" fmla="*/ 7 h 85"/>
                <a:gd name="T68" fmla="*/ 26 w 85"/>
                <a:gd name="T69" fmla="*/ 2 h 85"/>
                <a:gd name="T70" fmla="*/ 33 w 85"/>
                <a:gd name="T71" fmla="*/ 1 h 85"/>
                <a:gd name="T72" fmla="*/ 42 w 85"/>
                <a:gd name="T73" fmla="*/ 0 h 85"/>
                <a:gd name="T74" fmla="*/ 42 w 85"/>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0"/>
                  </a:moveTo>
                  <a:lnTo>
                    <a:pt x="42" y="0"/>
                  </a:lnTo>
                  <a:lnTo>
                    <a:pt x="51" y="1"/>
                  </a:lnTo>
                  <a:lnTo>
                    <a:pt x="59" y="2"/>
                  </a:lnTo>
                  <a:lnTo>
                    <a:pt x="66" y="7"/>
                  </a:lnTo>
                  <a:lnTo>
                    <a:pt x="73" y="12"/>
                  </a:lnTo>
                  <a:lnTo>
                    <a:pt x="78" y="19"/>
                  </a:lnTo>
                  <a:lnTo>
                    <a:pt x="81" y="26"/>
                  </a:lnTo>
                  <a:lnTo>
                    <a:pt x="84" y="34"/>
                  </a:lnTo>
                  <a:lnTo>
                    <a:pt x="85" y="42"/>
                  </a:lnTo>
                  <a:lnTo>
                    <a:pt x="85" y="42"/>
                  </a:lnTo>
                  <a:lnTo>
                    <a:pt x="84" y="51"/>
                  </a:lnTo>
                  <a:lnTo>
                    <a:pt x="81" y="59"/>
                  </a:lnTo>
                  <a:lnTo>
                    <a:pt x="78" y="67"/>
                  </a:lnTo>
                  <a:lnTo>
                    <a:pt x="73" y="73"/>
                  </a:lnTo>
                  <a:lnTo>
                    <a:pt x="66" y="78"/>
                  </a:lnTo>
                  <a:lnTo>
                    <a:pt x="59" y="82"/>
                  </a:lnTo>
                  <a:lnTo>
                    <a:pt x="51" y="85"/>
                  </a:lnTo>
                  <a:lnTo>
                    <a:pt x="42" y="85"/>
                  </a:lnTo>
                  <a:lnTo>
                    <a:pt x="42" y="85"/>
                  </a:lnTo>
                  <a:lnTo>
                    <a:pt x="33" y="85"/>
                  </a:lnTo>
                  <a:lnTo>
                    <a:pt x="26" y="82"/>
                  </a:lnTo>
                  <a:lnTo>
                    <a:pt x="18" y="78"/>
                  </a:lnTo>
                  <a:lnTo>
                    <a:pt x="12" y="73"/>
                  </a:lnTo>
                  <a:lnTo>
                    <a:pt x="7" y="67"/>
                  </a:lnTo>
                  <a:lnTo>
                    <a:pt x="2" y="59"/>
                  </a:lnTo>
                  <a:lnTo>
                    <a:pt x="0" y="51"/>
                  </a:lnTo>
                  <a:lnTo>
                    <a:pt x="0" y="42"/>
                  </a:lnTo>
                  <a:lnTo>
                    <a:pt x="0" y="42"/>
                  </a:lnTo>
                  <a:lnTo>
                    <a:pt x="0" y="34"/>
                  </a:lnTo>
                  <a:lnTo>
                    <a:pt x="2" y="26"/>
                  </a:lnTo>
                  <a:lnTo>
                    <a:pt x="7" y="19"/>
                  </a:lnTo>
                  <a:lnTo>
                    <a:pt x="12" y="12"/>
                  </a:lnTo>
                  <a:lnTo>
                    <a:pt x="18" y="7"/>
                  </a:lnTo>
                  <a:lnTo>
                    <a:pt x="26" y="2"/>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112"/>
            <p:cNvSpPr>
              <a:spLocks/>
            </p:cNvSpPr>
            <p:nvPr userDrawn="1"/>
          </p:nvSpPr>
          <p:spPr bwMode="auto">
            <a:xfrm>
              <a:off x="4101" y="891"/>
              <a:ext cx="43" cy="43"/>
            </a:xfrm>
            <a:custGeom>
              <a:avLst/>
              <a:gdLst>
                <a:gd name="T0" fmla="*/ 42 w 85"/>
                <a:gd name="T1" fmla="*/ 0 h 85"/>
                <a:gd name="T2" fmla="*/ 42 w 85"/>
                <a:gd name="T3" fmla="*/ 0 h 85"/>
                <a:gd name="T4" fmla="*/ 51 w 85"/>
                <a:gd name="T5" fmla="*/ 1 h 85"/>
                <a:gd name="T6" fmla="*/ 59 w 85"/>
                <a:gd name="T7" fmla="*/ 3 h 85"/>
                <a:gd name="T8" fmla="*/ 66 w 85"/>
                <a:gd name="T9" fmla="*/ 7 h 85"/>
                <a:gd name="T10" fmla="*/ 73 w 85"/>
                <a:gd name="T11" fmla="*/ 12 h 85"/>
                <a:gd name="T12" fmla="*/ 78 w 85"/>
                <a:gd name="T13" fmla="*/ 19 h 85"/>
                <a:gd name="T14" fmla="*/ 81 w 85"/>
                <a:gd name="T15" fmla="*/ 26 h 85"/>
                <a:gd name="T16" fmla="*/ 84 w 85"/>
                <a:gd name="T17" fmla="*/ 34 h 85"/>
                <a:gd name="T18" fmla="*/ 85 w 85"/>
                <a:gd name="T19" fmla="*/ 43 h 85"/>
                <a:gd name="T20" fmla="*/ 85 w 85"/>
                <a:gd name="T21" fmla="*/ 43 h 85"/>
                <a:gd name="T22" fmla="*/ 84 w 85"/>
                <a:gd name="T23" fmla="*/ 51 h 85"/>
                <a:gd name="T24" fmla="*/ 81 w 85"/>
                <a:gd name="T25" fmla="*/ 59 h 85"/>
                <a:gd name="T26" fmla="*/ 78 w 85"/>
                <a:gd name="T27" fmla="*/ 67 h 85"/>
                <a:gd name="T28" fmla="*/ 73 w 85"/>
                <a:gd name="T29" fmla="*/ 73 h 85"/>
                <a:gd name="T30" fmla="*/ 66 w 85"/>
                <a:gd name="T31" fmla="*/ 78 h 85"/>
                <a:gd name="T32" fmla="*/ 59 w 85"/>
                <a:gd name="T33" fmla="*/ 83 h 85"/>
                <a:gd name="T34" fmla="*/ 51 w 85"/>
                <a:gd name="T35" fmla="*/ 85 h 85"/>
                <a:gd name="T36" fmla="*/ 42 w 85"/>
                <a:gd name="T37" fmla="*/ 85 h 85"/>
                <a:gd name="T38" fmla="*/ 42 w 85"/>
                <a:gd name="T39" fmla="*/ 85 h 85"/>
                <a:gd name="T40" fmla="*/ 33 w 85"/>
                <a:gd name="T41" fmla="*/ 85 h 85"/>
                <a:gd name="T42" fmla="*/ 26 w 85"/>
                <a:gd name="T43" fmla="*/ 83 h 85"/>
                <a:gd name="T44" fmla="*/ 18 w 85"/>
                <a:gd name="T45" fmla="*/ 78 h 85"/>
                <a:gd name="T46" fmla="*/ 12 w 85"/>
                <a:gd name="T47" fmla="*/ 73 h 85"/>
                <a:gd name="T48" fmla="*/ 7 w 85"/>
                <a:gd name="T49" fmla="*/ 67 h 85"/>
                <a:gd name="T50" fmla="*/ 2 w 85"/>
                <a:gd name="T51" fmla="*/ 59 h 85"/>
                <a:gd name="T52" fmla="*/ 0 w 85"/>
                <a:gd name="T53" fmla="*/ 51 h 85"/>
                <a:gd name="T54" fmla="*/ 0 w 85"/>
                <a:gd name="T55" fmla="*/ 43 h 85"/>
                <a:gd name="T56" fmla="*/ 0 w 85"/>
                <a:gd name="T57" fmla="*/ 43 h 85"/>
                <a:gd name="T58" fmla="*/ 0 w 85"/>
                <a:gd name="T59" fmla="*/ 34 h 85"/>
                <a:gd name="T60" fmla="*/ 2 w 85"/>
                <a:gd name="T61" fmla="*/ 26 h 85"/>
                <a:gd name="T62" fmla="*/ 7 w 85"/>
                <a:gd name="T63" fmla="*/ 19 h 85"/>
                <a:gd name="T64" fmla="*/ 12 w 85"/>
                <a:gd name="T65" fmla="*/ 12 h 85"/>
                <a:gd name="T66" fmla="*/ 18 w 85"/>
                <a:gd name="T67" fmla="*/ 7 h 85"/>
                <a:gd name="T68" fmla="*/ 26 w 85"/>
                <a:gd name="T69" fmla="*/ 3 h 85"/>
                <a:gd name="T70" fmla="*/ 33 w 85"/>
                <a:gd name="T71" fmla="*/ 1 h 85"/>
                <a:gd name="T72" fmla="*/ 42 w 85"/>
                <a:gd name="T73" fmla="*/ 0 h 85"/>
                <a:gd name="T74" fmla="*/ 42 w 85"/>
                <a:gd name="T7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0"/>
                  </a:moveTo>
                  <a:lnTo>
                    <a:pt x="42" y="0"/>
                  </a:lnTo>
                  <a:lnTo>
                    <a:pt x="51" y="1"/>
                  </a:lnTo>
                  <a:lnTo>
                    <a:pt x="59" y="3"/>
                  </a:lnTo>
                  <a:lnTo>
                    <a:pt x="66" y="7"/>
                  </a:lnTo>
                  <a:lnTo>
                    <a:pt x="73" y="12"/>
                  </a:lnTo>
                  <a:lnTo>
                    <a:pt x="78" y="19"/>
                  </a:lnTo>
                  <a:lnTo>
                    <a:pt x="81" y="26"/>
                  </a:lnTo>
                  <a:lnTo>
                    <a:pt x="84" y="34"/>
                  </a:lnTo>
                  <a:lnTo>
                    <a:pt x="85" y="43"/>
                  </a:lnTo>
                  <a:lnTo>
                    <a:pt x="85" y="43"/>
                  </a:lnTo>
                  <a:lnTo>
                    <a:pt x="84" y="51"/>
                  </a:lnTo>
                  <a:lnTo>
                    <a:pt x="81" y="59"/>
                  </a:lnTo>
                  <a:lnTo>
                    <a:pt x="78" y="67"/>
                  </a:lnTo>
                  <a:lnTo>
                    <a:pt x="73" y="73"/>
                  </a:lnTo>
                  <a:lnTo>
                    <a:pt x="66" y="78"/>
                  </a:lnTo>
                  <a:lnTo>
                    <a:pt x="59" y="83"/>
                  </a:lnTo>
                  <a:lnTo>
                    <a:pt x="51" y="85"/>
                  </a:lnTo>
                  <a:lnTo>
                    <a:pt x="42" y="85"/>
                  </a:lnTo>
                  <a:lnTo>
                    <a:pt x="42" y="85"/>
                  </a:lnTo>
                  <a:lnTo>
                    <a:pt x="33" y="85"/>
                  </a:lnTo>
                  <a:lnTo>
                    <a:pt x="26" y="83"/>
                  </a:lnTo>
                  <a:lnTo>
                    <a:pt x="18" y="78"/>
                  </a:lnTo>
                  <a:lnTo>
                    <a:pt x="12" y="73"/>
                  </a:lnTo>
                  <a:lnTo>
                    <a:pt x="7" y="67"/>
                  </a:lnTo>
                  <a:lnTo>
                    <a:pt x="2" y="59"/>
                  </a:lnTo>
                  <a:lnTo>
                    <a:pt x="0" y="51"/>
                  </a:lnTo>
                  <a:lnTo>
                    <a:pt x="0" y="43"/>
                  </a:lnTo>
                  <a:lnTo>
                    <a:pt x="0" y="43"/>
                  </a:lnTo>
                  <a:lnTo>
                    <a:pt x="0" y="34"/>
                  </a:lnTo>
                  <a:lnTo>
                    <a:pt x="2" y="26"/>
                  </a:lnTo>
                  <a:lnTo>
                    <a:pt x="7" y="19"/>
                  </a:lnTo>
                  <a:lnTo>
                    <a:pt x="12" y="12"/>
                  </a:lnTo>
                  <a:lnTo>
                    <a:pt x="18" y="7"/>
                  </a:lnTo>
                  <a:lnTo>
                    <a:pt x="26" y="3"/>
                  </a:lnTo>
                  <a:lnTo>
                    <a:pt x="33" y="1"/>
                  </a:lnTo>
                  <a:lnTo>
                    <a:pt x="42" y="0"/>
                  </a:lnTo>
                  <a:lnTo>
                    <a:pt x="42" y="0"/>
                  </a:lnTo>
                  <a:close/>
                </a:path>
              </a:pathLst>
            </a:custGeom>
            <a:solidFill>
              <a:srgbClr val="5628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113"/>
            <p:cNvSpPr>
              <a:spLocks/>
            </p:cNvSpPr>
            <p:nvPr userDrawn="1"/>
          </p:nvSpPr>
          <p:spPr bwMode="auto">
            <a:xfrm>
              <a:off x="3762" y="665"/>
              <a:ext cx="43" cy="43"/>
            </a:xfrm>
            <a:custGeom>
              <a:avLst/>
              <a:gdLst>
                <a:gd name="T0" fmla="*/ 42 w 85"/>
                <a:gd name="T1" fmla="*/ 87 h 87"/>
                <a:gd name="T2" fmla="*/ 42 w 85"/>
                <a:gd name="T3" fmla="*/ 87 h 87"/>
                <a:gd name="T4" fmla="*/ 34 w 85"/>
                <a:gd name="T5" fmla="*/ 85 h 87"/>
                <a:gd name="T6" fmla="*/ 26 w 85"/>
                <a:gd name="T7" fmla="*/ 82 h 87"/>
                <a:gd name="T8" fmla="*/ 19 w 85"/>
                <a:gd name="T9" fmla="*/ 80 h 87"/>
                <a:gd name="T10" fmla="*/ 12 w 85"/>
                <a:gd name="T11" fmla="*/ 74 h 87"/>
                <a:gd name="T12" fmla="*/ 7 w 85"/>
                <a:gd name="T13" fmla="*/ 67 h 87"/>
                <a:gd name="T14" fmla="*/ 2 w 85"/>
                <a:gd name="T15" fmla="*/ 60 h 87"/>
                <a:gd name="T16" fmla="*/ 1 w 85"/>
                <a:gd name="T17" fmla="*/ 52 h 87"/>
                <a:gd name="T18" fmla="*/ 0 w 85"/>
                <a:gd name="T19" fmla="*/ 44 h 87"/>
                <a:gd name="T20" fmla="*/ 0 w 85"/>
                <a:gd name="T21" fmla="*/ 44 h 87"/>
                <a:gd name="T22" fmla="*/ 1 w 85"/>
                <a:gd name="T23" fmla="*/ 34 h 87"/>
                <a:gd name="T24" fmla="*/ 2 w 85"/>
                <a:gd name="T25" fmla="*/ 27 h 87"/>
                <a:gd name="T26" fmla="*/ 7 w 85"/>
                <a:gd name="T27" fmla="*/ 19 h 87"/>
                <a:gd name="T28" fmla="*/ 12 w 85"/>
                <a:gd name="T29" fmla="*/ 14 h 87"/>
                <a:gd name="T30" fmla="*/ 19 w 85"/>
                <a:gd name="T31" fmla="*/ 8 h 87"/>
                <a:gd name="T32" fmla="*/ 26 w 85"/>
                <a:gd name="T33" fmla="*/ 4 h 87"/>
                <a:gd name="T34" fmla="*/ 34 w 85"/>
                <a:gd name="T35" fmla="*/ 1 h 87"/>
                <a:gd name="T36" fmla="*/ 42 w 85"/>
                <a:gd name="T37" fmla="*/ 0 h 87"/>
                <a:gd name="T38" fmla="*/ 42 w 85"/>
                <a:gd name="T39" fmla="*/ 0 h 87"/>
                <a:gd name="T40" fmla="*/ 51 w 85"/>
                <a:gd name="T41" fmla="*/ 1 h 87"/>
                <a:gd name="T42" fmla="*/ 59 w 85"/>
                <a:gd name="T43" fmla="*/ 4 h 87"/>
                <a:gd name="T44" fmla="*/ 67 w 85"/>
                <a:gd name="T45" fmla="*/ 8 h 87"/>
                <a:gd name="T46" fmla="*/ 73 w 85"/>
                <a:gd name="T47" fmla="*/ 14 h 87"/>
                <a:gd name="T48" fmla="*/ 78 w 85"/>
                <a:gd name="T49" fmla="*/ 19 h 87"/>
                <a:gd name="T50" fmla="*/ 82 w 85"/>
                <a:gd name="T51" fmla="*/ 27 h 87"/>
                <a:gd name="T52" fmla="*/ 85 w 85"/>
                <a:gd name="T53" fmla="*/ 34 h 87"/>
                <a:gd name="T54" fmla="*/ 85 w 85"/>
                <a:gd name="T55" fmla="*/ 44 h 87"/>
                <a:gd name="T56" fmla="*/ 85 w 85"/>
                <a:gd name="T57" fmla="*/ 44 h 87"/>
                <a:gd name="T58" fmla="*/ 85 w 85"/>
                <a:gd name="T59" fmla="*/ 52 h 87"/>
                <a:gd name="T60" fmla="*/ 82 w 85"/>
                <a:gd name="T61" fmla="*/ 60 h 87"/>
                <a:gd name="T62" fmla="*/ 78 w 85"/>
                <a:gd name="T63" fmla="*/ 67 h 87"/>
                <a:gd name="T64" fmla="*/ 73 w 85"/>
                <a:gd name="T65" fmla="*/ 74 h 87"/>
                <a:gd name="T66" fmla="*/ 67 w 85"/>
                <a:gd name="T67" fmla="*/ 80 h 87"/>
                <a:gd name="T68" fmla="*/ 59 w 85"/>
                <a:gd name="T69" fmla="*/ 82 h 87"/>
                <a:gd name="T70" fmla="*/ 51 w 85"/>
                <a:gd name="T71" fmla="*/ 85 h 87"/>
                <a:gd name="T72" fmla="*/ 42 w 85"/>
                <a:gd name="T73" fmla="*/ 87 h 87"/>
                <a:gd name="T74" fmla="*/ 42 w 85"/>
                <a:gd name="T75"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7">
                  <a:moveTo>
                    <a:pt x="42" y="87"/>
                  </a:moveTo>
                  <a:lnTo>
                    <a:pt x="42" y="87"/>
                  </a:lnTo>
                  <a:lnTo>
                    <a:pt x="34" y="85"/>
                  </a:lnTo>
                  <a:lnTo>
                    <a:pt x="26" y="82"/>
                  </a:lnTo>
                  <a:lnTo>
                    <a:pt x="19" y="80"/>
                  </a:lnTo>
                  <a:lnTo>
                    <a:pt x="12" y="74"/>
                  </a:lnTo>
                  <a:lnTo>
                    <a:pt x="7" y="67"/>
                  </a:lnTo>
                  <a:lnTo>
                    <a:pt x="2" y="60"/>
                  </a:lnTo>
                  <a:lnTo>
                    <a:pt x="1" y="52"/>
                  </a:lnTo>
                  <a:lnTo>
                    <a:pt x="0" y="44"/>
                  </a:lnTo>
                  <a:lnTo>
                    <a:pt x="0" y="44"/>
                  </a:lnTo>
                  <a:lnTo>
                    <a:pt x="1" y="34"/>
                  </a:lnTo>
                  <a:lnTo>
                    <a:pt x="2" y="27"/>
                  </a:lnTo>
                  <a:lnTo>
                    <a:pt x="7" y="19"/>
                  </a:lnTo>
                  <a:lnTo>
                    <a:pt x="12" y="14"/>
                  </a:lnTo>
                  <a:lnTo>
                    <a:pt x="19" y="8"/>
                  </a:lnTo>
                  <a:lnTo>
                    <a:pt x="26" y="4"/>
                  </a:lnTo>
                  <a:lnTo>
                    <a:pt x="34" y="1"/>
                  </a:lnTo>
                  <a:lnTo>
                    <a:pt x="42" y="0"/>
                  </a:lnTo>
                  <a:lnTo>
                    <a:pt x="42" y="0"/>
                  </a:lnTo>
                  <a:lnTo>
                    <a:pt x="51" y="1"/>
                  </a:lnTo>
                  <a:lnTo>
                    <a:pt x="59" y="4"/>
                  </a:lnTo>
                  <a:lnTo>
                    <a:pt x="67" y="8"/>
                  </a:lnTo>
                  <a:lnTo>
                    <a:pt x="73" y="14"/>
                  </a:lnTo>
                  <a:lnTo>
                    <a:pt x="78" y="19"/>
                  </a:lnTo>
                  <a:lnTo>
                    <a:pt x="82" y="27"/>
                  </a:lnTo>
                  <a:lnTo>
                    <a:pt x="85" y="34"/>
                  </a:lnTo>
                  <a:lnTo>
                    <a:pt x="85" y="44"/>
                  </a:lnTo>
                  <a:lnTo>
                    <a:pt x="85" y="44"/>
                  </a:lnTo>
                  <a:lnTo>
                    <a:pt x="85" y="52"/>
                  </a:lnTo>
                  <a:lnTo>
                    <a:pt x="82" y="60"/>
                  </a:lnTo>
                  <a:lnTo>
                    <a:pt x="78" y="67"/>
                  </a:lnTo>
                  <a:lnTo>
                    <a:pt x="73" y="74"/>
                  </a:lnTo>
                  <a:lnTo>
                    <a:pt x="67" y="80"/>
                  </a:lnTo>
                  <a:lnTo>
                    <a:pt x="59" y="82"/>
                  </a:lnTo>
                  <a:lnTo>
                    <a:pt x="51" y="85"/>
                  </a:lnTo>
                  <a:lnTo>
                    <a:pt x="42" y="87"/>
                  </a:lnTo>
                  <a:lnTo>
                    <a:pt x="42" y="87"/>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Freeform 114"/>
            <p:cNvSpPr>
              <a:spLocks/>
            </p:cNvSpPr>
            <p:nvPr userDrawn="1"/>
          </p:nvSpPr>
          <p:spPr bwMode="auto">
            <a:xfrm>
              <a:off x="3705" y="722"/>
              <a:ext cx="43" cy="43"/>
            </a:xfrm>
            <a:custGeom>
              <a:avLst/>
              <a:gdLst>
                <a:gd name="T0" fmla="*/ 42 w 85"/>
                <a:gd name="T1" fmla="*/ 85 h 85"/>
                <a:gd name="T2" fmla="*/ 42 w 85"/>
                <a:gd name="T3" fmla="*/ 85 h 85"/>
                <a:gd name="T4" fmla="*/ 34 w 85"/>
                <a:gd name="T5" fmla="*/ 84 h 85"/>
                <a:gd name="T6" fmla="*/ 26 w 85"/>
                <a:gd name="T7" fmla="*/ 81 h 85"/>
                <a:gd name="T8" fmla="*/ 19 w 85"/>
                <a:gd name="T9" fmla="*/ 78 h 85"/>
                <a:gd name="T10" fmla="*/ 12 w 85"/>
                <a:gd name="T11" fmla="*/ 73 h 85"/>
                <a:gd name="T12" fmla="*/ 7 w 85"/>
                <a:gd name="T13" fmla="*/ 66 h 85"/>
                <a:gd name="T14" fmla="*/ 3 w 85"/>
                <a:gd name="T15" fmla="*/ 59 h 85"/>
                <a:gd name="T16" fmla="*/ 0 w 85"/>
                <a:gd name="T17" fmla="*/ 51 h 85"/>
                <a:gd name="T18" fmla="*/ 0 w 85"/>
                <a:gd name="T19" fmla="*/ 43 h 85"/>
                <a:gd name="T20" fmla="*/ 0 w 85"/>
                <a:gd name="T21" fmla="*/ 43 h 85"/>
                <a:gd name="T22" fmla="*/ 0 w 85"/>
                <a:gd name="T23" fmla="*/ 33 h 85"/>
                <a:gd name="T24" fmla="*/ 3 w 85"/>
                <a:gd name="T25" fmla="*/ 26 h 85"/>
                <a:gd name="T26" fmla="*/ 7 w 85"/>
                <a:gd name="T27" fmla="*/ 18 h 85"/>
                <a:gd name="T28" fmla="*/ 12 w 85"/>
                <a:gd name="T29" fmla="*/ 12 h 85"/>
                <a:gd name="T30" fmla="*/ 19 w 85"/>
                <a:gd name="T31" fmla="*/ 7 h 85"/>
                <a:gd name="T32" fmla="*/ 26 w 85"/>
                <a:gd name="T33" fmla="*/ 3 h 85"/>
                <a:gd name="T34" fmla="*/ 34 w 85"/>
                <a:gd name="T35" fmla="*/ 0 h 85"/>
                <a:gd name="T36" fmla="*/ 42 w 85"/>
                <a:gd name="T37" fmla="*/ 0 h 85"/>
                <a:gd name="T38" fmla="*/ 42 w 85"/>
                <a:gd name="T39" fmla="*/ 0 h 85"/>
                <a:gd name="T40" fmla="*/ 51 w 85"/>
                <a:gd name="T41" fmla="*/ 0 h 85"/>
                <a:gd name="T42" fmla="*/ 59 w 85"/>
                <a:gd name="T43" fmla="*/ 3 h 85"/>
                <a:gd name="T44" fmla="*/ 66 w 85"/>
                <a:gd name="T45" fmla="*/ 7 h 85"/>
                <a:gd name="T46" fmla="*/ 73 w 85"/>
                <a:gd name="T47" fmla="*/ 12 h 85"/>
                <a:gd name="T48" fmla="*/ 78 w 85"/>
                <a:gd name="T49" fmla="*/ 18 h 85"/>
                <a:gd name="T50" fmla="*/ 82 w 85"/>
                <a:gd name="T51" fmla="*/ 26 h 85"/>
                <a:gd name="T52" fmla="*/ 85 w 85"/>
                <a:gd name="T53" fmla="*/ 33 h 85"/>
                <a:gd name="T54" fmla="*/ 85 w 85"/>
                <a:gd name="T55" fmla="*/ 43 h 85"/>
                <a:gd name="T56" fmla="*/ 85 w 85"/>
                <a:gd name="T57" fmla="*/ 43 h 85"/>
                <a:gd name="T58" fmla="*/ 85 w 85"/>
                <a:gd name="T59" fmla="*/ 51 h 85"/>
                <a:gd name="T60" fmla="*/ 82 w 85"/>
                <a:gd name="T61" fmla="*/ 59 h 85"/>
                <a:gd name="T62" fmla="*/ 78 w 85"/>
                <a:gd name="T63" fmla="*/ 66 h 85"/>
                <a:gd name="T64" fmla="*/ 73 w 85"/>
                <a:gd name="T65" fmla="*/ 73 h 85"/>
                <a:gd name="T66" fmla="*/ 66 w 85"/>
                <a:gd name="T67" fmla="*/ 78 h 85"/>
                <a:gd name="T68" fmla="*/ 59 w 85"/>
                <a:gd name="T69" fmla="*/ 81 h 85"/>
                <a:gd name="T70" fmla="*/ 51 w 85"/>
                <a:gd name="T71" fmla="*/ 84 h 85"/>
                <a:gd name="T72" fmla="*/ 42 w 85"/>
                <a:gd name="T73" fmla="*/ 85 h 85"/>
                <a:gd name="T74" fmla="*/ 42 w 85"/>
                <a:gd name="T75"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 h="85">
                  <a:moveTo>
                    <a:pt x="42" y="85"/>
                  </a:moveTo>
                  <a:lnTo>
                    <a:pt x="42" y="85"/>
                  </a:lnTo>
                  <a:lnTo>
                    <a:pt x="34" y="84"/>
                  </a:lnTo>
                  <a:lnTo>
                    <a:pt x="26" y="81"/>
                  </a:lnTo>
                  <a:lnTo>
                    <a:pt x="19" y="78"/>
                  </a:lnTo>
                  <a:lnTo>
                    <a:pt x="12" y="73"/>
                  </a:lnTo>
                  <a:lnTo>
                    <a:pt x="7" y="66"/>
                  </a:lnTo>
                  <a:lnTo>
                    <a:pt x="3" y="59"/>
                  </a:lnTo>
                  <a:lnTo>
                    <a:pt x="0" y="51"/>
                  </a:lnTo>
                  <a:lnTo>
                    <a:pt x="0" y="43"/>
                  </a:lnTo>
                  <a:lnTo>
                    <a:pt x="0" y="43"/>
                  </a:lnTo>
                  <a:lnTo>
                    <a:pt x="0" y="33"/>
                  </a:lnTo>
                  <a:lnTo>
                    <a:pt x="3" y="26"/>
                  </a:lnTo>
                  <a:lnTo>
                    <a:pt x="7" y="18"/>
                  </a:lnTo>
                  <a:lnTo>
                    <a:pt x="12" y="12"/>
                  </a:lnTo>
                  <a:lnTo>
                    <a:pt x="19" y="7"/>
                  </a:lnTo>
                  <a:lnTo>
                    <a:pt x="26" y="3"/>
                  </a:lnTo>
                  <a:lnTo>
                    <a:pt x="34" y="0"/>
                  </a:lnTo>
                  <a:lnTo>
                    <a:pt x="42" y="0"/>
                  </a:lnTo>
                  <a:lnTo>
                    <a:pt x="42" y="0"/>
                  </a:lnTo>
                  <a:lnTo>
                    <a:pt x="51" y="0"/>
                  </a:lnTo>
                  <a:lnTo>
                    <a:pt x="59" y="3"/>
                  </a:lnTo>
                  <a:lnTo>
                    <a:pt x="66" y="7"/>
                  </a:lnTo>
                  <a:lnTo>
                    <a:pt x="73" y="12"/>
                  </a:lnTo>
                  <a:lnTo>
                    <a:pt x="78" y="18"/>
                  </a:lnTo>
                  <a:lnTo>
                    <a:pt x="82" y="26"/>
                  </a:lnTo>
                  <a:lnTo>
                    <a:pt x="85" y="33"/>
                  </a:lnTo>
                  <a:lnTo>
                    <a:pt x="85" y="43"/>
                  </a:lnTo>
                  <a:lnTo>
                    <a:pt x="85" y="43"/>
                  </a:lnTo>
                  <a:lnTo>
                    <a:pt x="85" y="51"/>
                  </a:lnTo>
                  <a:lnTo>
                    <a:pt x="82" y="59"/>
                  </a:lnTo>
                  <a:lnTo>
                    <a:pt x="78" y="66"/>
                  </a:lnTo>
                  <a:lnTo>
                    <a:pt x="73" y="73"/>
                  </a:lnTo>
                  <a:lnTo>
                    <a:pt x="66" y="78"/>
                  </a:lnTo>
                  <a:lnTo>
                    <a:pt x="59" y="81"/>
                  </a:lnTo>
                  <a:lnTo>
                    <a:pt x="51" y="84"/>
                  </a:lnTo>
                  <a:lnTo>
                    <a:pt x="42" y="85"/>
                  </a:lnTo>
                  <a:lnTo>
                    <a:pt x="42" y="85"/>
                  </a:lnTo>
                  <a:close/>
                </a:path>
              </a:pathLst>
            </a:custGeom>
            <a:solidFill>
              <a:srgbClr val="8ED8F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21" name="Group 120"/>
          <p:cNvGrpSpPr/>
          <p:nvPr userDrawn="1"/>
        </p:nvGrpSpPr>
        <p:grpSpPr>
          <a:xfrm>
            <a:off x="177800" y="5295507"/>
            <a:ext cx="11847413" cy="1418438"/>
            <a:chOff x="0" y="5409807"/>
            <a:chExt cx="11847413" cy="1418438"/>
          </a:xfrm>
        </p:grpSpPr>
        <p:sp>
          <p:nvSpPr>
            <p:cNvPr id="122" name="Oval 121"/>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p:cNvSpPr/>
            <p:nvPr/>
          </p:nvSpPr>
          <p:spPr>
            <a:xfrm rot="5400000">
              <a:off x="148703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p:cNvSpPr/>
            <p:nvPr/>
          </p:nvSpPr>
          <p:spPr>
            <a:xfrm rot="5400000">
              <a:off x="1785482"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Oval 153"/>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Oval 154"/>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Oval 155"/>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Oval 156"/>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Oval 158"/>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Oval 159"/>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Oval 170"/>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Oval 171"/>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Oval 172"/>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Oval 175"/>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Oval 176"/>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Oval 179"/>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Oval 180"/>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Oval 181"/>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Oval 182"/>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Oval 183"/>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Oval 184"/>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Oval 185"/>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Oval 186"/>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Oval 187"/>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Oval 188"/>
            <p:cNvSpPr/>
            <p:nvPr userDrawn="1"/>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Oval 189"/>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Oval 190"/>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Oval 191"/>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Oval 192"/>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Oval 193"/>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Oval 194"/>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Oval 195"/>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Oval 196"/>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Oval 197"/>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Oval 198"/>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Oval 199"/>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200"/>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201"/>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202"/>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203"/>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Oval 204"/>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Oval 206"/>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20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105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439" name="Rectangle 438"/>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6" name="Group 565"/>
          <p:cNvGrpSpPr/>
          <p:nvPr userDrawn="1"/>
        </p:nvGrpSpPr>
        <p:grpSpPr>
          <a:xfrm>
            <a:off x="177800" y="5295507"/>
            <a:ext cx="11847413" cy="1418438"/>
            <a:chOff x="0" y="5409807"/>
            <a:chExt cx="11847413" cy="1418438"/>
          </a:xfrm>
        </p:grpSpPr>
        <p:sp>
          <p:nvSpPr>
            <p:cNvPr id="567" name="Oval 566"/>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9" name="Oval 578"/>
            <p:cNvSpPr/>
            <p:nvPr/>
          </p:nvSpPr>
          <p:spPr>
            <a:xfrm rot="5400000">
              <a:off x="148703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2" name="Oval 581"/>
            <p:cNvSpPr/>
            <p:nvPr/>
          </p:nvSpPr>
          <p:spPr>
            <a:xfrm rot="5400000">
              <a:off x="1785482"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3"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sp>
        <p:nvSpPr>
          <p:cNvPr id="654"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bg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pic>
        <p:nvPicPr>
          <p:cNvPr id="218" name="Picture 2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8560" y="1055688"/>
            <a:ext cx="972444" cy="1153070"/>
          </a:xfrm>
          <a:prstGeom prst="rect">
            <a:avLst/>
          </a:prstGeom>
        </p:spPr>
      </p:pic>
      <p:sp>
        <p:nvSpPr>
          <p:cNvPr id="99"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0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4"/>
          <p:cNvGrpSpPr>
            <a:grpSpLocks noChangeAspect="1"/>
          </p:cNvGrpSpPr>
          <p:nvPr userDrawn="1"/>
        </p:nvGrpSpPr>
        <p:grpSpPr bwMode="auto">
          <a:xfrm>
            <a:off x="304800" y="6440488"/>
            <a:ext cx="733425" cy="166687"/>
            <a:chOff x="192" y="4057"/>
            <a:chExt cx="462" cy="105"/>
          </a:xfrm>
        </p:grpSpPr>
        <p:sp>
          <p:nvSpPr>
            <p:cNvPr id="3"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76716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3">
    <p:spTree>
      <p:nvGrpSpPr>
        <p:cNvPr id="1" name=""/>
        <p:cNvGrpSpPr/>
        <p:nvPr/>
      </p:nvGrpSpPr>
      <p:grpSpPr>
        <a:xfrm>
          <a:off x="0" y="0"/>
          <a:ext cx="0" cy="0"/>
          <a:chOff x="0" y="0"/>
          <a:chExt cx="0" cy="0"/>
        </a:xfrm>
      </p:grpSpPr>
      <p:sp>
        <p:nvSpPr>
          <p:cNvPr id="439" name="Rectangle 438"/>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6" name="Group 565"/>
          <p:cNvGrpSpPr/>
          <p:nvPr userDrawn="1"/>
        </p:nvGrpSpPr>
        <p:grpSpPr>
          <a:xfrm>
            <a:off x="344587" y="5301326"/>
            <a:ext cx="11847413" cy="1418438"/>
            <a:chOff x="0" y="5409807"/>
            <a:chExt cx="11847413" cy="1418438"/>
          </a:xfrm>
        </p:grpSpPr>
        <p:sp>
          <p:nvSpPr>
            <p:cNvPr id="567" name="Oval 566"/>
            <p:cNvSpPr/>
            <p:nvPr/>
          </p:nvSpPr>
          <p:spPr>
            <a:xfrm rot="5400000">
              <a:off x="0"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1" name="Oval 570"/>
            <p:cNvSpPr/>
            <p:nvPr/>
          </p:nvSpPr>
          <p:spPr>
            <a:xfrm rot="5400000">
              <a:off x="596266"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rot="5400000">
              <a:off x="893538"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rot="5400000">
              <a:off x="1188586"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5" name="Oval 574"/>
            <p:cNvSpPr/>
            <p:nvPr/>
          </p:nvSpPr>
          <p:spPr>
            <a:xfrm rot="5400000">
              <a:off x="118858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6" name="Oval 575"/>
            <p:cNvSpPr/>
            <p:nvPr/>
          </p:nvSpPr>
          <p:spPr>
            <a:xfrm rot="5400000">
              <a:off x="1188586"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7" name="Oval 576"/>
            <p:cNvSpPr/>
            <p:nvPr/>
          </p:nvSpPr>
          <p:spPr>
            <a:xfrm rot="5400000">
              <a:off x="1487036"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8" name="Oval 577"/>
            <p:cNvSpPr/>
            <p:nvPr/>
          </p:nvSpPr>
          <p:spPr>
            <a:xfrm rot="5400000">
              <a:off x="148703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0" name="Oval 579"/>
            <p:cNvSpPr/>
            <p:nvPr/>
          </p:nvSpPr>
          <p:spPr>
            <a:xfrm rot="5400000">
              <a:off x="1785482"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1" name="Oval 580"/>
            <p:cNvSpPr/>
            <p:nvPr/>
          </p:nvSpPr>
          <p:spPr>
            <a:xfrm rot="5400000">
              <a:off x="1785482"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3" name="Oval 582"/>
            <p:cNvSpPr/>
            <p:nvPr/>
          </p:nvSpPr>
          <p:spPr>
            <a:xfrm rot="5400000">
              <a:off x="2084611"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4" name="Oval 583"/>
            <p:cNvSpPr/>
            <p:nvPr/>
          </p:nvSpPr>
          <p:spPr>
            <a:xfrm rot="5400000">
              <a:off x="2383057"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5" name="Oval 584"/>
            <p:cNvSpPr/>
            <p:nvPr/>
          </p:nvSpPr>
          <p:spPr>
            <a:xfrm rot="5400000">
              <a:off x="2383057"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6" name="Oval 585"/>
            <p:cNvSpPr/>
            <p:nvPr/>
          </p:nvSpPr>
          <p:spPr>
            <a:xfrm rot="5400000">
              <a:off x="2383057"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7" name="Oval 586"/>
            <p:cNvSpPr/>
            <p:nvPr/>
          </p:nvSpPr>
          <p:spPr>
            <a:xfrm rot="5400000">
              <a:off x="2383057"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8" name="Oval 587"/>
            <p:cNvSpPr/>
            <p:nvPr/>
          </p:nvSpPr>
          <p:spPr>
            <a:xfrm rot="5400000">
              <a:off x="2383057"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9" name="Oval 588"/>
            <p:cNvSpPr/>
            <p:nvPr/>
          </p:nvSpPr>
          <p:spPr>
            <a:xfrm rot="5400000">
              <a:off x="2677499"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0" name="Oval 589"/>
            <p:cNvSpPr/>
            <p:nvPr/>
          </p:nvSpPr>
          <p:spPr>
            <a:xfrm rot="5400000">
              <a:off x="2677499"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1" name="Oval 590"/>
            <p:cNvSpPr/>
            <p:nvPr/>
          </p:nvSpPr>
          <p:spPr>
            <a:xfrm rot="5400000">
              <a:off x="2981320" y="600512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2" name="Oval 591"/>
            <p:cNvSpPr/>
            <p:nvPr/>
          </p:nvSpPr>
          <p:spPr>
            <a:xfrm rot="5400000">
              <a:off x="2981320" y="630277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3" name="Oval 592"/>
            <p:cNvSpPr/>
            <p:nvPr/>
          </p:nvSpPr>
          <p:spPr>
            <a:xfrm rot="5400000">
              <a:off x="2981320" y="660043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4" name="Oval 593"/>
            <p:cNvSpPr/>
            <p:nvPr/>
          </p:nvSpPr>
          <p:spPr>
            <a:xfrm rot="5400000">
              <a:off x="3278592"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5" name="Oval 594"/>
            <p:cNvSpPr/>
            <p:nvPr/>
          </p:nvSpPr>
          <p:spPr>
            <a:xfrm rot="5400000">
              <a:off x="3566662" y="570746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6" name="Oval 595"/>
            <p:cNvSpPr/>
            <p:nvPr/>
          </p:nvSpPr>
          <p:spPr>
            <a:xfrm rot="5400000">
              <a:off x="3566662" y="630277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7" name="Oval 596"/>
            <p:cNvSpPr/>
            <p:nvPr/>
          </p:nvSpPr>
          <p:spPr>
            <a:xfrm rot="5400000">
              <a:off x="3865791"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8" name="Oval 597"/>
            <p:cNvSpPr/>
            <p:nvPr/>
          </p:nvSpPr>
          <p:spPr>
            <a:xfrm rot="5400000">
              <a:off x="3865791"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9" name="Oval 598"/>
            <p:cNvSpPr/>
            <p:nvPr/>
          </p:nvSpPr>
          <p:spPr>
            <a:xfrm rot="5400000">
              <a:off x="4164237"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0" name="Oval 599"/>
            <p:cNvSpPr/>
            <p:nvPr/>
          </p:nvSpPr>
          <p:spPr>
            <a:xfrm rot="5400000">
              <a:off x="4164237"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1" name="Oval 600"/>
            <p:cNvSpPr/>
            <p:nvPr/>
          </p:nvSpPr>
          <p:spPr>
            <a:xfrm rot="5400000">
              <a:off x="4458679"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2" name="Oval 601"/>
            <p:cNvSpPr/>
            <p:nvPr/>
          </p:nvSpPr>
          <p:spPr>
            <a:xfrm rot="5400000">
              <a:off x="4458679"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Oval 602"/>
            <p:cNvSpPr/>
            <p:nvPr/>
          </p:nvSpPr>
          <p:spPr>
            <a:xfrm rot="5400000">
              <a:off x="4762499"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4" name="Oval 603"/>
            <p:cNvSpPr/>
            <p:nvPr/>
          </p:nvSpPr>
          <p:spPr>
            <a:xfrm rot="5400000">
              <a:off x="5059770" y="570746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5" name="Oval 604"/>
            <p:cNvSpPr/>
            <p:nvPr/>
          </p:nvSpPr>
          <p:spPr>
            <a:xfrm rot="5400000">
              <a:off x="5059770"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6" name="Oval 605"/>
            <p:cNvSpPr/>
            <p:nvPr/>
          </p:nvSpPr>
          <p:spPr>
            <a:xfrm rot="5400000">
              <a:off x="5059770"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7" name="Oval 606"/>
            <p:cNvSpPr/>
            <p:nvPr/>
          </p:nvSpPr>
          <p:spPr>
            <a:xfrm rot="5400000">
              <a:off x="5362575"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8" name="Oval 607"/>
            <p:cNvSpPr/>
            <p:nvPr/>
          </p:nvSpPr>
          <p:spPr>
            <a:xfrm rot="5400000">
              <a:off x="5362575"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9" name="Oval 608"/>
            <p:cNvSpPr/>
            <p:nvPr/>
          </p:nvSpPr>
          <p:spPr>
            <a:xfrm rot="5400000">
              <a:off x="566420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0" name="Oval 609"/>
            <p:cNvSpPr/>
            <p:nvPr/>
          </p:nvSpPr>
          <p:spPr>
            <a:xfrm rot="5400000">
              <a:off x="5664201" y="660042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1" name="Oval 610"/>
            <p:cNvSpPr/>
            <p:nvPr/>
          </p:nvSpPr>
          <p:spPr>
            <a:xfrm rot="5400000">
              <a:off x="5958841"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2" name="Oval 611"/>
            <p:cNvSpPr/>
            <p:nvPr userDrawn="1"/>
          </p:nvSpPr>
          <p:spPr>
            <a:xfrm rot="5400000">
              <a:off x="5958841"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Oval 612"/>
            <p:cNvSpPr/>
            <p:nvPr/>
          </p:nvSpPr>
          <p:spPr>
            <a:xfrm rot="5400000">
              <a:off x="6256113"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Oval 613"/>
            <p:cNvSpPr/>
            <p:nvPr/>
          </p:nvSpPr>
          <p:spPr>
            <a:xfrm rot="5400000">
              <a:off x="6551161" y="600511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 name="Oval 614"/>
            <p:cNvSpPr/>
            <p:nvPr/>
          </p:nvSpPr>
          <p:spPr>
            <a:xfrm rot="5400000">
              <a:off x="655116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Oval 615"/>
            <p:cNvSpPr/>
            <p:nvPr/>
          </p:nvSpPr>
          <p:spPr>
            <a:xfrm rot="5400000">
              <a:off x="655116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Oval 616"/>
            <p:cNvSpPr/>
            <p:nvPr/>
          </p:nvSpPr>
          <p:spPr>
            <a:xfrm rot="5400000">
              <a:off x="6849611" y="570746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8" name="Oval 617"/>
            <p:cNvSpPr/>
            <p:nvPr/>
          </p:nvSpPr>
          <p:spPr>
            <a:xfrm rot="5400000">
              <a:off x="6849611"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9" name="Oval 618"/>
            <p:cNvSpPr/>
            <p:nvPr/>
          </p:nvSpPr>
          <p:spPr>
            <a:xfrm rot="5400000">
              <a:off x="6849611" y="660042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0" name="Oval 619"/>
            <p:cNvSpPr/>
            <p:nvPr/>
          </p:nvSpPr>
          <p:spPr>
            <a:xfrm rot="5400000">
              <a:off x="7148057" y="600511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Oval 620"/>
            <p:cNvSpPr/>
            <p:nvPr/>
          </p:nvSpPr>
          <p:spPr>
            <a:xfrm rot="5400000">
              <a:off x="7148057" y="630277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Oval 621"/>
            <p:cNvSpPr/>
            <p:nvPr/>
          </p:nvSpPr>
          <p:spPr>
            <a:xfrm rot="5400000">
              <a:off x="7148057" y="660043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3" name="Oval 622"/>
            <p:cNvSpPr/>
            <p:nvPr/>
          </p:nvSpPr>
          <p:spPr>
            <a:xfrm rot="5400000">
              <a:off x="7447186"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 name="Oval 623"/>
            <p:cNvSpPr/>
            <p:nvPr/>
          </p:nvSpPr>
          <p:spPr>
            <a:xfrm rot="5400000">
              <a:off x="7745632" y="540980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5" name="Oval 624"/>
            <p:cNvSpPr/>
            <p:nvPr/>
          </p:nvSpPr>
          <p:spPr>
            <a:xfrm rot="5400000">
              <a:off x="7745632" y="570746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6" name="Oval 625"/>
            <p:cNvSpPr/>
            <p:nvPr/>
          </p:nvSpPr>
          <p:spPr>
            <a:xfrm rot="5400000">
              <a:off x="7745632" y="6005119"/>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7" name="Oval 626"/>
            <p:cNvSpPr/>
            <p:nvPr/>
          </p:nvSpPr>
          <p:spPr>
            <a:xfrm rot="5400000">
              <a:off x="7745632" y="630277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8" name="Oval 627"/>
            <p:cNvSpPr/>
            <p:nvPr/>
          </p:nvSpPr>
          <p:spPr>
            <a:xfrm rot="5400000">
              <a:off x="7745632" y="660043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9" name="Oval 628"/>
            <p:cNvSpPr/>
            <p:nvPr/>
          </p:nvSpPr>
          <p:spPr>
            <a:xfrm rot="5400000">
              <a:off x="8040074" y="570746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0" name="Oval 629"/>
            <p:cNvSpPr/>
            <p:nvPr/>
          </p:nvSpPr>
          <p:spPr>
            <a:xfrm rot="5400000">
              <a:off x="804007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1" name="Oval 630"/>
            <p:cNvSpPr/>
            <p:nvPr/>
          </p:nvSpPr>
          <p:spPr>
            <a:xfrm rot="5400000">
              <a:off x="8343894" y="600512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Oval 631"/>
            <p:cNvSpPr/>
            <p:nvPr/>
          </p:nvSpPr>
          <p:spPr>
            <a:xfrm rot="5400000">
              <a:off x="8343894" y="630277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3" name="Oval 632"/>
            <p:cNvSpPr/>
            <p:nvPr/>
          </p:nvSpPr>
          <p:spPr>
            <a:xfrm rot="5400000">
              <a:off x="8343894" y="660043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4" name="Oval 633"/>
            <p:cNvSpPr/>
            <p:nvPr/>
          </p:nvSpPr>
          <p:spPr>
            <a:xfrm rot="5400000">
              <a:off x="8641166" y="6600434"/>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5" name="Oval 634"/>
            <p:cNvSpPr/>
            <p:nvPr/>
          </p:nvSpPr>
          <p:spPr>
            <a:xfrm rot="5400000">
              <a:off x="8929236" y="570746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6" name="Oval 635"/>
            <p:cNvSpPr/>
            <p:nvPr/>
          </p:nvSpPr>
          <p:spPr>
            <a:xfrm rot="5400000">
              <a:off x="8929236" y="630277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7" name="Oval 636"/>
            <p:cNvSpPr/>
            <p:nvPr/>
          </p:nvSpPr>
          <p:spPr>
            <a:xfrm rot="5400000">
              <a:off x="9228366" y="600512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8" name="Oval 637"/>
            <p:cNvSpPr/>
            <p:nvPr/>
          </p:nvSpPr>
          <p:spPr>
            <a:xfrm rot="5400000">
              <a:off x="9228366" y="660043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9" name="Oval 638"/>
            <p:cNvSpPr/>
            <p:nvPr/>
          </p:nvSpPr>
          <p:spPr>
            <a:xfrm rot="5400000">
              <a:off x="9526812" y="540981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0" name="Oval 639"/>
            <p:cNvSpPr/>
            <p:nvPr/>
          </p:nvSpPr>
          <p:spPr>
            <a:xfrm rot="5400000">
              <a:off x="9526812" y="660043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1" name="Oval 640"/>
            <p:cNvSpPr/>
            <p:nvPr/>
          </p:nvSpPr>
          <p:spPr>
            <a:xfrm rot="5400000">
              <a:off x="9821254" y="600512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2" name="Oval 641"/>
            <p:cNvSpPr/>
            <p:nvPr/>
          </p:nvSpPr>
          <p:spPr>
            <a:xfrm rot="5400000">
              <a:off x="9821254" y="660043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3" name="Oval 642"/>
            <p:cNvSpPr/>
            <p:nvPr/>
          </p:nvSpPr>
          <p:spPr>
            <a:xfrm rot="5400000">
              <a:off x="10125074" y="6302781"/>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4" name="Oval 643"/>
            <p:cNvSpPr/>
            <p:nvPr/>
          </p:nvSpPr>
          <p:spPr>
            <a:xfrm rot="5400000">
              <a:off x="10422346" y="5707470"/>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 name="Oval 644"/>
            <p:cNvSpPr/>
            <p:nvPr/>
          </p:nvSpPr>
          <p:spPr>
            <a:xfrm rot="5400000">
              <a:off x="10422346" y="630278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6" name="Oval 645"/>
            <p:cNvSpPr/>
            <p:nvPr/>
          </p:nvSpPr>
          <p:spPr>
            <a:xfrm rot="5400000">
              <a:off x="10422346" y="6600438"/>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7" name="Oval 646"/>
            <p:cNvSpPr/>
            <p:nvPr/>
          </p:nvSpPr>
          <p:spPr>
            <a:xfrm rot="5400000">
              <a:off x="10726068" y="6005115"/>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8" name="Oval 647"/>
            <p:cNvSpPr/>
            <p:nvPr/>
          </p:nvSpPr>
          <p:spPr>
            <a:xfrm rot="5400000">
              <a:off x="10726068" y="6600427"/>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9" name="Oval 648"/>
            <p:cNvSpPr/>
            <p:nvPr/>
          </p:nvSpPr>
          <p:spPr>
            <a:xfrm rot="5400000">
              <a:off x="1102769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0" name="Oval 649"/>
            <p:cNvSpPr/>
            <p:nvPr/>
          </p:nvSpPr>
          <p:spPr>
            <a:xfrm rot="5400000">
              <a:off x="11322334" y="6005116"/>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1" name="Oval 650"/>
            <p:cNvSpPr/>
            <p:nvPr userDrawn="1"/>
          </p:nvSpPr>
          <p:spPr>
            <a:xfrm rot="5400000">
              <a:off x="11322334" y="6302772"/>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2" name="Oval 651"/>
            <p:cNvSpPr/>
            <p:nvPr/>
          </p:nvSpPr>
          <p:spPr>
            <a:xfrm rot="5400000">
              <a:off x="11619606" y="6302773"/>
              <a:ext cx="227807" cy="227807"/>
            </a:xfrm>
            <a:prstGeom prst="ellipse">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3" name="Tijdelijke aanduiding voor tekst 10">
            <a:extLst>
              <a:ext uri="{FF2B5EF4-FFF2-40B4-BE49-F238E27FC236}">
                <a16:creationId xmlns:a16="http://schemas.microsoft.com/office/drawing/2014/main" id="{0BF1D710-5F93-4654-8D54-CD40B1D335E1}"/>
              </a:ext>
            </a:extLst>
          </p:cNvPr>
          <p:cNvSpPr>
            <a:spLocks noGrp="1"/>
          </p:cNvSpPr>
          <p:nvPr>
            <p:ph type="body" sz="quarter" idx="12" hasCustomPrompt="1"/>
          </p:nvPr>
        </p:nvSpPr>
        <p:spPr>
          <a:xfrm>
            <a:off x="766763" y="4768439"/>
            <a:ext cx="10658474" cy="881063"/>
          </a:xfrm>
          <a:prstGeom prst="rect">
            <a:avLst/>
          </a:prstGeom>
        </p:spPr>
        <p:txBody>
          <a:bodyPr lIns="1828800" tIns="0" rIns="1828800" bIns="0">
            <a:normAutofit/>
          </a:bodyPr>
          <a:lstStyle>
            <a:lvl1pPr marL="0" indent="0" algn="ctr">
              <a:buFontTx/>
              <a:buNone/>
              <a:defRPr sz="2000" b="0" baseline="0">
                <a:solidFill>
                  <a:schemeClr val="accent3"/>
                </a:solidFill>
                <a:latin typeface="Segoe UI Semibold" panose="020B0702040204020203" pitchFamily="34" charset="0"/>
                <a:cs typeface="Segoe UI Semibold" panose="020B0702040204020203" pitchFamily="34" charset="0"/>
              </a:defRPr>
            </a:lvl1pPr>
          </a:lstStyle>
          <a:p>
            <a:pPr lvl="0"/>
            <a:r>
              <a:rPr lang="nl-BE"/>
              <a:t>Click to add a name</a:t>
            </a:r>
            <a:endParaRPr lang="en-BE" dirty="0"/>
          </a:p>
        </p:txBody>
      </p:sp>
      <p:sp>
        <p:nvSpPr>
          <p:cNvPr id="654" name="Tijdelijke aanduiding voor tekst 8">
            <a:extLst>
              <a:ext uri="{FF2B5EF4-FFF2-40B4-BE49-F238E27FC236}">
                <a16:creationId xmlns:a16="http://schemas.microsoft.com/office/drawing/2014/main" id="{7F4BDD94-FB2C-4502-A2BB-86CAD3E59940}"/>
              </a:ext>
            </a:extLst>
          </p:cNvPr>
          <p:cNvSpPr>
            <a:spLocks noGrp="1"/>
          </p:cNvSpPr>
          <p:nvPr>
            <p:ph type="body" sz="quarter" idx="11" hasCustomPrompt="1"/>
          </p:nvPr>
        </p:nvSpPr>
        <p:spPr>
          <a:xfrm>
            <a:off x="766763" y="2324100"/>
            <a:ext cx="10658474" cy="2197100"/>
          </a:xfrm>
          <a:prstGeom prst="rect">
            <a:avLst/>
          </a:prstGeom>
        </p:spPr>
        <p:txBody>
          <a:bodyPr lIns="1371600" tIns="0" rIns="1371600" bIns="0" anchor="ctr" anchorCtr="0">
            <a:noAutofit/>
          </a:bodyPr>
          <a:lstStyle>
            <a:lvl1pPr marL="0" indent="0" algn="ctr">
              <a:spcBef>
                <a:spcPts val="600"/>
              </a:spcBef>
              <a:buFontTx/>
              <a:buNone/>
              <a:defRPr sz="3200">
                <a:solidFill>
                  <a:schemeClr val="bg1"/>
                </a:solidFill>
                <a:latin typeface="Georgia" panose="02040502050405020303" pitchFamily="18" charset="0"/>
                <a:cs typeface="Segoe UI Semibold" panose="020B0702040204020203" pitchFamily="34" charset="0"/>
              </a:defRPr>
            </a:lvl1pPr>
          </a:lstStyle>
          <a:p>
            <a:pPr lvl="0"/>
            <a:r>
              <a:rPr lang="nl-NL"/>
              <a:t>Click to add a quote</a:t>
            </a:r>
            <a:endParaRPr lang="nl-NL" dirty="0"/>
          </a:p>
        </p:txBody>
      </p:sp>
      <p:pic>
        <p:nvPicPr>
          <p:cNvPr id="217" name="Picture 2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18560" y="1055688"/>
            <a:ext cx="972444" cy="1153070"/>
          </a:xfrm>
          <a:prstGeom prst="rect">
            <a:avLst/>
          </a:prstGeom>
        </p:spPr>
      </p:pic>
      <p:sp>
        <p:nvSpPr>
          <p:cNvPr id="9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780824"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0" name="Group 4"/>
          <p:cNvGrpSpPr>
            <a:grpSpLocks noChangeAspect="1"/>
          </p:cNvGrpSpPr>
          <p:nvPr userDrawn="1"/>
        </p:nvGrpSpPr>
        <p:grpSpPr bwMode="auto">
          <a:xfrm>
            <a:off x="304800" y="6440488"/>
            <a:ext cx="733425" cy="166687"/>
            <a:chOff x="192" y="4057"/>
            <a:chExt cx="462" cy="105"/>
          </a:xfrm>
        </p:grpSpPr>
        <p:sp>
          <p:nvSpPr>
            <p:cNvPr id="91"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810111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info 1">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accent5">
              <a:lumMod val="50000"/>
              <a:alpha val="78000"/>
            </a:schemeClr>
          </a:solidFill>
        </p:spPr>
        <p:txBody>
          <a:bodyPr anchor="ctr" anchorCtr="0"/>
          <a:lstStyle>
            <a:lvl1pPr marL="0" indent="0" algn="r">
              <a:buFontTx/>
              <a:buNone/>
              <a:defRPr>
                <a:solidFill>
                  <a:schemeClr val="bg1"/>
                </a:solidFill>
              </a:defRPr>
            </a:lvl1pPr>
          </a:lstStyle>
          <a:p>
            <a:r>
              <a:rPr lang="en-US"/>
              <a:t>&lt;Click to add picture&lt;&lt;&lt;&lt;&lt;&lt;&lt;&lt;&lt;&lt;</a:t>
            </a:r>
            <a:endParaRPr lang="en-BE" dirty="0"/>
          </a:p>
        </p:txBody>
      </p:sp>
      <p:sp>
        <p:nvSpPr>
          <p:cNvPr id="2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a:off x="766763" y="800100"/>
            <a:ext cx="5329239"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1471817" y="1479973"/>
            <a:ext cx="2992891" cy="711201"/>
          </a:xfrm>
          <a:prstGeom prst="rect">
            <a:avLst/>
          </a:prstGeom>
        </p:spPr>
        <p:txBody>
          <a:bodyPr lIns="0" tIns="0" rIns="0" bIns="0">
            <a:normAutofit/>
          </a:bodyPr>
          <a:lstStyle>
            <a:lvl1pPr>
              <a:defRPr lang="en-BE" sz="2800" b="1" kern="1200" dirty="0">
                <a:solidFill>
                  <a:schemeClr val="bg1"/>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1472072" y="2191174"/>
            <a:ext cx="2983043" cy="1086811"/>
          </a:xfrm>
          <a:prstGeom prst="rect">
            <a:avLst/>
          </a:prstGeom>
        </p:spPr>
        <p:txBody>
          <a:bodyPr lIns="0" tIns="0" rIns="0" bIns="91440">
            <a:normAutofit/>
          </a:bodyPr>
          <a:lstStyle>
            <a:lvl1pPr marL="0" indent="0">
              <a:buFontTx/>
              <a:buNone/>
              <a:defRPr lang="nl-NL" sz="2400" kern="1200" dirty="0">
                <a:solidFill>
                  <a:schemeClr val="bg1"/>
                </a:solidFill>
                <a:latin typeface="Georgia" panose="02040502050405020303" pitchFamily="18" charset="0"/>
                <a:ea typeface="+mn-ea"/>
                <a:cs typeface="+mn-cs"/>
              </a:defRPr>
            </a:lvl1pPr>
          </a:lstStyle>
          <a:p>
            <a:pPr lvl="0"/>
            <a:endParaRPr lang="nl-NL" dirty="0"/>
          </a:p>
        </p:txBody>
      </p:sp>
      <p:sp>
        <p:nvSpPr>
          <p:cNvPr id="25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020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spTree>
    <p:extLst>
      <p:ext uri="{BB962C8B-B14F-4D97-AF65-F5344CB8AC3E}">
        <p14:creationId xmlns:p14="http://schemas.microsoft.com/office/powerpoint/2010/main" val="13260316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ith info 2">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accent5">
              <a:lumMod val="50000"/>
              <a:alpha val="78000"/>
            </a:schemeClr>
          </a:solidFill>
        </p:spPr>
        <p:txBody>
          <a:bodyPr anchor="ctr" anchorCtr="0"/>
          <a:lstStyle>
            <a:lvl1pPr marL="0" marR="0" indent="0" algn="l" defTabSz="914400" rtl="0" eaLnBrk="1" fontAlgn="auto" latinLnBrk="0" hangingPunct="1">
              <a:lnSpc>
                <a:spcPct val="90000"/>
              </a:lnSpc>
              <a:spcBef>
                <a:spcPts val="1000"/>
              </a:spcBef>
              <a:spcAft>
                <a:spcPts val="0"/>
              </a:spcAft>
              <a:buClr>
                <a:schemeClr val="accent2"/>
              </a:buClr>
              <a:buSzTx/>
              <a:buFontTx/>
              <a:buNone/>
              <a:tabLst/>
              <a:defRPr baseline="0">
                <a:solidFill>
                  <a:schemeClr val="bg1"/>
                </a:solidFill>
              </a:defRPr>
            </a:lvl1pPr>
          </a:lstStyle>
          <a:p>
            <a:r>
              <a:rPr lang="en-US"/>
              <a:t>&gt;&gt;&gt;&gt;&gt;&gt;&gt;&gt;&gt; Click to add picture &gt;</a:t>
            </a:r>
            <a:endParaRPr lang="en-BE" dirty="0"/>
          </a:p>
        </p:txBody>
      </p:sp>
      <p:sp>
        <p:nvSpPr>
          <p:cNvPr id="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flipH="1">
            <a:off x="6096000" y="800100"/>
            <a:ext cx="5329238"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7780020" y="1479973"/>
            <a:ext cx="2992891" cy="711201"/>
          </a:xfrm>
          <a:prstGeom prst="rect">
            <a:avLst/>
          </a:prstGeom>
        </p:spPr>
        <p:txBody>
          <a:bodyPr lIns="0" tIns="0" rIns="0" bIns="0">
            <a:normAutofit/>
          </a:bodyPr>
          <a:lstStyle>
            <a:lvl1pPr>
              <a:defRPr lang="en-BE" sz="2800" b="1" kern="1200" dirty="0">
                <a:solidFill>
                  <a:schemeClr val="bg1"/>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780275" y="2191174"/>
            <a:ext cx="2983043" cy="1086811"/>
          </a:xfrm>
          <a:prstGeom prst="rect">
            <a:avLst/>
          </a:prstGeom>
        </p:spPr>
        <p:txBody>
          <a:bodyPr lIns="0" tIns="0" rIns="0" bIns="91440">
            <a:normAutofit/>
          </a:bodyPr>
          <a:lstStyle>
            <a:lvl1pPr marL="0" indent="0">
              <a:buFontTx/>
              <a:buNone/>
              <a:defRPr lang="nl-NL" sz="2400" kern="1200" dirty="0">
                <a:solidFill>
                  <a:schemeClr val="bg1"/>
                </a:solidFill>
                <a:latin typeface="Georgia" panose="02040502050405020303" pitchFamily="18" charset="0"/>
                <a:ea typeface="+mn-ea"/>
                <a:cs typeface="+mn-cs"/>
              </a:defRPr>
            </a:lvl1pPr>
          </a:lstStyle>
          <a:p>
            <a:pPr lvl="0"/>
            <a:endParaRPr lang="nl-NL"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522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spTree>
    <p:extLst>
      <p:ext uri="{BB962C8B-B14F-4D97-AF65-F5344CB8AC3E}">
        <p14:creationId xmlns:p14="http://schemas.microsoft.com/office/powerpoint/2010/main" val="188783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info 3">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bg1">
              <a:lumMod val="85000"/>
              <a:alpha val="78000"/>
            </a:schemeClr>
          </a:solidFill>
        </p:spPr>
        <p:txBody>
          <a:bodyPr anchor="ctr" anchorCtr="0"/>
          <a:lstStyle>
            <a:lvl1pPr marL="0" indent="0" algn="r">
              <a:buFontTx/>
              <a:buNone/>
              <a:defRPr>
                <a:solidFill>
                  <a:schemeClr val="tx1"/>
                </a:solidFill>
              </a:defRPr>
            </a:lvl1pPr>
          </a:lstStyle>
          <a:p>
            <a:r>
              <a:rPr lang="en-US"/>
              <a:t>&lt;Click to add picture&lt;&lt;&lt;&lt;&lt;&lt;&lt;&lt;&lt;&lt;</a:t>
            </a:r>
            <a:endParaRPr lang="en-BE" dirty="0"/>
          </a:p>
        </p:txBody>
      </p:sp>
      <p:sp>
        <p:nvSpPr>
          <p:cNvPr id="2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a:off x="766763" y="800100"/>
            <a:ext cx="5329239"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1471817" y="1479973"/>
            <a:ext cx="2992891" cy="711201"/>
          </a:xfrm>
          <a:prstGeom prst="rect">
            <a:avLst/>
          </a:prstGeom>
        </p:spPr>
        <p:txBody>
          <a:bodyPr lIns="0" tIns="0" rIns="0" bIns="0">
            <a:normAutofit/>
          </a:bodyPr>
          <a:lstStyle>
            <a:lvl1pPr>
              <a:defRPr lang="en-BE" sz="2800" b="1" kern="1200" dirty="0">
                <a:solidFill>
                  <a:schemeClr val="accent2"/>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1472072" y="2191174"/>
            <a:ext cx="2983043" cy="1086811"/>
          </a:xfrm>
          <a:prstGeom prst="rect">
            <a:avLst/>
          </a:prstGeom>
        </p:spPr>
        <p:txBody>
          <a:bodyPr lIns="0" tIns="0" rIns="0" bIns="91440">
            <a:normAutofit/>
          </a:bodyPr>
          <a:lstStyle>
            <a:lvl1pPr marL="0" indent="0">
              <a:buFontTx/>
              <a:buNone/>
              <a:defRPr lang="nl-NL" sz="2400" kern="1200" dirty="0">
                <a:solidFill>
                  <a:schemeClr val="accent1"/>
                </a:solidFill>
                <a:latin typeface="Georgia" panose="02040502050405020303" pitchFamily="18" charset="0"/>
                <a:ea typeface="+mn-ea"/>
                <a:cs typeface="+mn-cs"/>
              </a:defRPr>
            </a:lvl1pPr>
          </a:lstStyle>
          <a:p>
            <a:pPr lvl="0"/>
            <a:endParaRPr lang="nl-NL" dirty="0"/>
          </a:p>
        </p:txBody>
      </p:sp>
      <p:sp>
        <p:nvSpPr>
          <p:cNvPr id="25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020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spTree>
    <p:extLst>
      <p:ext uri="{BB962C8B-B14F-4D97-AF65-F5344CB8AC3E}">
        <p14:creationId xmlns:p14="http://schemas.microsoft.com/office/powerpoint/2010/main" val="1128410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info 4">
    <p:spTree>
      <p:nvGrpSpPr>
        <p:cNvPr id="1" name=""/>
        <p:cNvGrpSpPr/>
        <p:nvPr/>
      </p:nvGrpSpPr>
      <p:grpSpPr>
        <a:xfrm>
          <a:off x="0" y="0"/>
          <a:ext cx="0" cy="0"/>
          <a:chOff x="0" y="0"/>
          <a:chExt cx="0" cy="0"/>
        </a:xfrm>
      </p:grpSpPr>
      <p:sp>
        <p:nvSpPr>
          <p:cNvPr id="15" name="Tijdelijke aanduiding voor afbeelding 14">
            <a:extLst>
              <a:ext uri="{FF2B5EF4-FFF2-40B4-BE49-F238E27FC236}">
                <a16:creationId xmlns:a16="http://schemas.microsoft.com/office/drawing/2014/main" id="{082B9D0C-0783-431C-BFBF-3A3AA871FE82}"/>
              </a:ext>
            </a:extLst>
          </p:cNvPr>
          <p:cNvSpPr>
            <a:spLocks noGrp="1"/>
          </p:cNvSpPr>
          <p:nvPr>
            <p:ph type="pic" sz="quarter" idx="12" hasCustomPrompt="1"/>
          </p:nvPr>
        </p:nvSpPr>
        <p:spPr>
          <a:xfrm>
            <a:off x="0" y="0"/>
            <a:ext cx="12192000" cy="6858000"/>
          </a:xfrm>
          <a:prstGeom prst="rect">
            <a:avLst/>
          </a:prstGeom>
          <a:solidFill>
            <a:schemeClr val="bg1">
              <a:lumMod val="85000"/>
              <a:alpha val="78000"/>
            </a:schemeClr>
          </a:solidFill>
        </p:spPr>
        <p:txBody>
          <a:bodyPr anchor="ctr" anchorCtr="0"/>
          <a:lstStyle>
            <a:lvl1pPr marL="0" marR="0" indent="0" algn="l" defTabSz="914400" rtl="0" eaLnBrk="1" fontAlgn="auto" latinLnBrk="0" hangingPunct="1">
              <a:lnSpc>
                <a:spcPct val="90000"/>
              </a:lnSpc>
              <a:spcBef>
                <a:spcPts val="1000"/>
              </a:spcBef>
              <a:spcAft>
                <a:spcPts val="0"/>
              </a:spcAft>
              <a:buClr>
                <a:schemeClr val="accent2"/>
              </a:buClr>
              <a:buSzTx/>
              <a:buFontTx/>
              <a:buNone/>
              <a:tabLst/>
              <a:defRPr baseline="0">
                <a:solidFill>
                  <a:schemeClr val="tx1"/>
                </a:solidFill>
              </a:defRPr>
            </a:lvl1pPr>
          </a:lstStyle>
          <a:p>
            <a:r>
              <a:rPr lang="en-US"/>
              <a:t>&gt;&gt;&gt;&gt;&gt;&gt;&gt;&gt;&gt; Click to add picture &gt;</a:t>
            </a:r>
            <a:endParaRPr lang="en-BE" dirty="0"/>
          </a:p>
        </p:txBody>
      </p:sp>
      <p:sp>
        <p:nvSpPr>
          <p:cNvPr id="6" name="Tijdelijke aanduiding voor tekst 25">
            <a:extLst>
              <a:ext uri="{FF2B5EF4-FFF2-40B4-BE49-F238E27FC236}">
                <a16:creationId xmlns:a16="http://schemas.microsoft.com/office/drawing/2014/main" id="{6A895D29-FC6A-432A-8385-E2F1D027CD96}"/>
              </a:ext>
            </a:extLst>
          </p:cNvPr>
          <p:cNvSpPr>
            <a:spLocks noGrp="1" noChangeAspect="1"/>
          </p:cNvSpPr>
          <p:nvPr>
            <p:ph type="body" sz="quarter" idx="13" hasCustomPrompt="1"/>
          </p:nvPr>
        </p:nvSpPr>
        <p:spPr>
          <a:xfrm flipH="1">
            <a:off x="6096000" y="800100"/>
            <a:ext cx="5329238" cy="5257800"/>
          </a:xfrm>
          <a:prstGeom prst="rect">
            <a:avLst/>
          </a:prstGeom>
          <a:blipFill dpi="0" rotWithShape="1">
            <a:blip r:embed="rId2">
              <a:alphaModFix amt="50000"/>
            </a:blip>
            <a:srcRect/>
            <a:stretch>
              <a:fillRect/>
            </a:stretch>
          </a:blipFill>
        </p:spPr>
        <p:txBody>
          <a:bodyPr lIns="1005840" tIns="2194560" rIns="182880" bIns="1188720"/>
          <a:lstStyle>
            <a:lvl1pPr marL="0" indent="0">
              <a:buFontTx/>
              <a:buNone/>
              <a:defRPr sz="2400" b="1">
                <a:solidFill>
                  <a:schemeClr val="bg1"/>
                </a:solidFill>
                <a:latin typeface="+mj-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BE"/>
              <a:t> </a:t>
            </a:r>
            <a:endParaRPr lang="en-BE" dirty="0"/>
          </a:p>
        </p:txBody>
      </p:sp>
      <p:sp>
        <p:nvSpPr>
          <p:cNvPr id="253" name="Titel 1">
            <a:extLst>
              <a:ext uri="{FF2B5EF4-FFF2-40B4-BE49-F238E27FC236}">
                <a16:creationId xmlns:a16="http://schemas.microsoft.com/office/drawing/2014/main" id="{F8EDE2AA-5EC7-4E82-852A-FE7B050223C2}"/>
              </a:ext>
            </a:extLst>
          </p:cNvPr>
          <p:cNvSpPr>
            <a:spLocks noGrp="1"/>
          </p:cNvSpPr>
          <p:nvPr>
            <p:ph type="title"/>
          </p:nvPr>
        </p:nvSpPr>
        <p:spPr>
          <a:xfrm>
            <a:off x="7780020" y="1479973"/>
            <a:ext cx="2992891" cy="711201"/>
          </a:xfrm>
          <a:prstGeom prst="rect">
            <a:avLst/>
          </a:prstGeom>
        </p:spPr>
        <p:txBody>
          <a:bodyPr lIns="0" tIns="0" rIns="0" bIns="0">
            <a:normAutofit/>
          </a:bodyPr>
          <a:lstStyle>
            <a:lvl1pPr>
              <a:defRPr lang="en-BE" sz="2800" b="1" kern="1200" dirty="0">
                <a:solidFill>
                  <a:schemeClr val="accent2"/>
                </a:solidFill>
                <a:latin typeface="+mn-lt"/>
                <a:ea typeface="+mn-ea"/>
                <a:cs typeface="+mn-cs"/>
              </a:defRPr>
            </a:lvl1pPr>
          </a:lstStyle>
          <a:p>
            <a:endParaRPr lang="en-BE" dirty="0"/>
          </a:p>
        </p:txBody>
      </p:sp>
      <p:sp>
        <p:nvSpPr>
          <p:cNvPr id="254" name="Tijdelijke aanduiding voor tekst 3">
            <a:extLst>
              <a:ext uri="{FF2B5EF4-FFF2-40B4-BE49-F238E27FC236}">
                <a16:creationId xmlns:a16="http://schemas.microsoft.com/office/drawing/2014/main" id="{C77A671E-B4FD-4971-A22F-87DB01A11F14}"/>
              </a:ext>
            </a:extLst>
          </p:cNvPr>
          <p:cNvSpPr>
            <a:spLocks noGrp="1"/>
          </p:cNvSpPr>
          <p:nvPr>
            <p:ph type="body" sz="quarter" idx="14"/>
          </p:nvPr>
        </p:nvSpPr>
        <p:spPr>
          <a:xfrm>
            <a:off x="7780275" y="2191174"/>
            <a:ext cx="2983043" cy="1086811"/>
          </a:xfrm>
          <a:prstGeom prst="rect">
            <a:avLst/>
          </a:prstGeom>
        </p:spPr>
        <p:txBody>
          <a:bodyPr lIns="0" tIns="0" rIns="0" bIns="91440">
            <a:normAutofit/>
          </a:bodyPr>
          <a:lstStyle>
            <a:lvl1pPr marL="0" indent="0">
              <a:buFontTx/>
              <a:buNone/>
              <a:defRPr lang="nl-NL" sz="2400" kern="1200" dirty="0">
                <a:solidFill>
                  <a:schemeClr val="accent1"/>
                </a:solidFill>
                <a:latin typeface="Georgia" panose="02040502050405020303" pitchFamily="18" charset="0"/>
                <a:ea typeface="+mn-ea"/>
                <a:cs typeface="+mn-cs"/>
              </a:defRPr>
            </a:lvl1pPr>
          </a:lstStyle>
          <a:p>
            <a:pPr lvl="0"/>
            <a:endParaRPr lang="nl-NL"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7055229"/>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spTree>
    <p:extLst>
      <p:ext uri="{BB962C8B-B14F-4D97-AF65-F5344CB8AC3E}">
        <p14:creationId xmlns:p14="http://schemas.microsoft.com/office/powerpoint/2010/main" val="36709170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 &amp; Text 1">
    <p:spTree>
      <p:nvGrpSpPr>
        <p:cNvPr id="1" name=""/>
        <p:cNvGrpSpPr/>
        <p:nvPr/>
      </p:nvGrpSpPr>
      <p:grpSpPr>
        <a:xfrm>
          <a:off x="0" y="0"/>
          <a:ext cx="0" cy="0"/>
          <a:chOff x="0" y="0"/>
          <a:chExt cx="0" cy="0"/>
        </a:xfrm>
      </p:grpSpPr>
      <p:sp>
        <p:nvSpPr>
          <p:cNvPr id="15"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tx1"/>
                </a:solidFill>
              </a:defRPr>
            </a:lvl1pPr>
          </a:lstStyle>
          <a:p>
            <a:r>
              <a:rPr lang="en-US"/>
              <a:t>add icon</a:t>
            </a:r>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accent2"/>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6"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7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con &amp; Text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bg1"/>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7"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bg1"/>
                </a:solidFill>
              </a:defRPr>
            </a:lvl1pPr>
          </a:lstStyle>
          <a:p>
            <a:r>
              <a:rPr lang="en-US"/>
              <a:t>add icon</a:t>
            </a:r>
          </a:p>
        </p:txBody>
      </p:sp>
      <p:sp>
        <p:nvSpPr>
          <p:cNvPr id="1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1"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4"/>
          <p:cNvGrpSpPr>
            <a:grpSpLocks noChangeAspect="1"/>
          </p:cNvGrpSpPr>
          <p:nvPr userDrawn="1"/>
        </p:nvGrpSpPr>
        <p:grpSpPr bwMode="auto">
          <a:xfrm>
            <a:off x="304800" y="6440488"/>
            <a:ext cx="733425" cy="166687"/>
            <a:chOff x="192" y="4057"/>
            <a:chExt cx="462" cy="105"/>
          </a:xfrm>
        </p:grpSpPr>
        <p:sp>
          <p:nvSpPr>
            <p:cNvPr id="12"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84034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 &amp; Text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9">
            <a:extLst>
              <a:ext uri="{FF2B5EF4-FFF2-40B4-BE49-F238E27FC236}">
                <a16:creationId xmlns:a16="http://schemas.microsoft.com/office/drawing/2014/main" id="{2F64FA00-F52F-4F8C-9ED0-8C00855A7D4E}"/>
              </a:ext>
            </a:extLst>
          </p:cNvPr>
          <p:cNvSpPr>
            <a:spLocks noGrp="1"/>
          </p:cNvSpPr>
          <p:nvPr>
            <p:ph type="body" sz="quarter" idx="17"/>
          </p:nvPr>
        </p:nvSpPr>
        <p:spPr>
          <a:xfrm>
            <a:off x="766763" y="3647804"/>
            <a:ext cx="10661665" cy="2168795"/>
          </a:xfrm>
          <a:prstGeom prst="rect">
            <a:avLst/>
          </a:prstGeom>
        </p:spPr>
        <p:txBody>
          <a:bodyPr lIns="0" tIns="0" rIns="0" bIns="0" anchor="ctr" anchorCtr="0">
            <a:noAutofit/>
          </a:bodyPr>
          <a:lstStyle>
            <a:lvl1pPr marL="0" indent="0" algn="ctr">
              <a:buFontTx/>
              <a:buNone/>
              <a:defRPr sz="3600">
                <a:solidFill>
                  <a:schemeClr val="bg1"/>
                </a:solidFill>
                <a:latin typeface="Segoe UI Semibold" panose="020B0702040204020203" pitchFamily="34" charset="0"/>
                <a:cs typeface="Segoe UI Semibold" panose="020B0702040204020203" pitchFamily="34" charset="0"/>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endParaRPr lang="nl-NL" dirty="0"/>
          </a:p>
        </p:txBody>
      </p:sp>
      <p:sp>
        <p:nvSpPr>
          <p:cNvPr id="17" name="Tijdelijke aanduiding voor afbeelding 3">
            <a:extLst>
              <a:ext uri="{FF2B5EF4-FFF2-40B4-BE49-F238E27FC236}">
                <a16:creationId xmlns:a16="http://schemas.microsoft.com/office/drawing/2014/main" id="{E2D5FF81-71AA-4A77-BAFA-7D04F841B056}"/>
              </a:ext>
            </a:extLst>
          </p:cNvPr>
          <p:cNvSpPr>
            <a:spLocks noGrp="1"/>
          </p:cNvSpPr>
          <p:nvPr>
            <p:ph type="pic" sz="quarter" idx="15" hasCustomPrompt="1"/>
          </p:nvPr>
        </p:nvSpPr>
        <p:spPr>
          <a:xfrm>
            <a:off x="5067299" y="1905000"/>
            <a:ext cx="2160000" cy="1346400"/>
          </a:xfrm>
          <a:prstGeom prst="rect">
            <a:avLst/>
          </a:prstGeom>
        </p:spPr>
        <p:txBody>
          <a:bodyPr>
            <a:normAutofit/>
          </a:bodyPr>
          <a:lstStyle>
            <a:lvl1pPr marL="0" indent="0" algn="ctr">
              <a:lnSpc>
                <a:spcPct val="100000"/>
              </a:lnSpc>
              <a:spcBef>
                <a:spcPts val="300"/>
              </a:spcBef>
              <a:buFontTx/>
              <a:buNone/>
              <a:defRPr sz="1100">
                <a:solidFill>
                  <a:schemeClr val="bg1"/>
                </a:solidFill>
              </a:defRPr>
            </a:lvl1pPr>
          </a:lstStyle>
          <a:p>
            <a:r>
              <a:rPr lang="en-US"/>
              <a:t>add icon</a:t>
            </a:r>
          </a:p>
        </p:txBody>
      </p:sp>
      <p:sp>
        <p:nvSpPr>
          <p:cNvPr id="8"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oup 4"/>
          <p:cNvGrpSpPr>
            <a:grpSpLocks noChangeAspect="1"/>
          </p:cNvGrpSpPr>
          <p:nvPr userDrawn="1"/>
        </p:nvGrpSpPr>
        <p:grpSpPr bwMode="auto">
          <a:xfrm>
            <a:off x="304800" y="6440488"/>
            <a:ext cx="733425" cy="166687"/>
            <a:chOff x="192" y="4057"/>
            <a:chExt cx="462" cy="105"/>
          </a:xfrm>
        </p:grpSpPr>
        <p:sp>
          <p:nvSpPr>
            <p:cNvPr id="12"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43234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Slide 3">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7"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39931" r="6884" b="9611"/>
          <a:stretch/>
        </p:blipFill>
        <p:spPr>
          <a:xfrm>
            <a:off x="754743" y="769256"/>
            <a:ext cx="10711543" cy="4475843"/>
          </a:xfrm>
          <a:prstGeom prst="rect">
            <a:avLst/>
          </a:prstGeom>
        </p:spPr>
      </p:pic>
      <p:sp>
        <p:nvSpPr>
          <p:cNvPr id="8"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52475" y="5310188"/>
            <a:ext cx="2193925" cy="793750"/>
            <a:chOff x="474" y="3345"/>
            <a:chExt cx="1382" cy="500"/>
          </a:xfrm>
        </p:grpSpPr>
        <p:sp>
          <p:nvSpPr>
            <p:cNvPr id="3" name="AutoShape 3"/>
            <p:cNvSpPr>
              <a:spLocks noChangeAspect="1" noChangeArrowheads="1" noTextEdit="1"/>
            </p:cNvSpPr>
            <p:nvPr userDrawn="1"/>
          </p:nvSpPr>
          <p:spPr bwMode="auto">
            <a:xfrm>
              <a:off x="474"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74"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74"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userDrawn="1"/>
          </p:nvSpPr>
          <p:spPr bwMode="auto">
            <a:xfrm>
              <a:off x="656"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56"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0"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87"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196"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196"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05"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58"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05"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59"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996"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996"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2"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88"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06"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58"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78"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36"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16"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1"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1"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76"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996"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49"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06"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64"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06"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58"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297"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0"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07"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34"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89"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65"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36"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2"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38"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79"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06"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679188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96246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2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4"/>
          <p:cNvGrpSpPr>
            <a:grpSpLocks noChangeAspect="1"/>
          </p:cNvGrpSpPr>
          <p:nvPr userDrawn="1"/>
        </p:nvGrpSpPr>
        <p:grpSpPr bwMode="auto">
          <a:xfrm>
            <a:off x="304800" y="6440488"/>
            <a:ext cx="733425" cy="166687"/>
            <a:chOff x="192" y="4057"/>
            <a:chExt cx="462" cy="105"/>
          </a:xfrm>
        </p:grpSpPr>
        <p:sp>
          <p:nvSpPr>
            <p:cNvPr id="7"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426833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Blank 3">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bg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2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 name="Group 4"/>
          <p:cNvGrpSpPr>
            <a:grpSpLocks noChangeAspect="1"/>
          </p:cNvGrpSpPr>
          <p:nvPr userDrawn="1"/>
        </p:nvGrpSpPr>
        <p:grpSpPr bwMode="auto">
          <a:xfrm>
            <a:off x="304800" y="6440488"/>
            <a:ext cx="733425" cy="166687"/>
            <a:chOff x="192" y="4057"/>
            <a:chExt cx="462" cy="105"/>
          </a:xfrm>
        </p:grpSpPr>
        <p:sp>
          <p:nvSpPr>
            <p:cNvPr id="7" name="AutoShape 3"/>
            <p:cNvSpPr>
              <a:spLocks noChangeAspect="1" noChangeArrowheads="1" noTextEdit="1"/>
            </p:cNvSpPr>
            <p:nvPr userDrawn="1"/>
          </p:nvSpPr>
          <p:spPr bwMode="auto">
            <a:xfrm>
              <a:off x="192" y="4057"/>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userDrawn="1"/>
          </p:nvSpPr>
          <p:spPr bwMode="auto">
            <a:xfrm>
              <a:off x="192" y="4083"/>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userDrawn="1"/>
          </p:nvSpPr>
          <p:spPr bwMode="auto">
            <a:xfrm>
              <a:off x="253" y="4083"/>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userDrawn="1"/>
          </p:nvSpPr>
          <p:spPr bwMode="auto">
            <a:xfrm>
              <a:off x="351" y="4121"/>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userDrawn="1"/>
          </p:nvSpPr>
          <p:spPr bwMode="auto">
            <a:xfrm>
              <a:off x="330" y="4057"/>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userDrawn="1"/>
          </p:nvSpPr>
          <p:spPr bwMode="auto">
            <a:xfrm>
              <a:off x="433" y="4083"/>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noEditPoints="1"/>
            </p:cNvSpPr>
            <p:nvPr userDrawn="1"/>
          </p:nvSpPr>
          <p:spPr bwMode="auto">
            <a:xfrm>
              <a:off x="503" y="4083"/>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userDrawn="1"/>
          </p:nvSpPr>
          <p:spPr bwMode="auto">
            <a:xfrm>
              <a:off x="503" y="4083"/>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userDrawn="1"/>
          </p:nvSpPr>
          <p:spPr bwMode="auto">
            <a:xfrm>
              <a:off x="521" y="4099"/>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userDrawn="1"/>
          </p:nvSpPr>
          <p:spPr bwMode="auto">
            <a:xfrm>
              <a:off x="588" y="4083"/>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userDrawn="1"/>
          </p:nvSpPr>
          <p:spPr bwMode="auto">
            <a:xfrm>
              <a:off x="366" y="4083"/>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2190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ictures with info">
    <p:spTree>
      <p:nvGrpSpPr>
        <p:cNvPr id="1" name=""/>
        <p:cNvGrpSpPr/>
        <p:nvPr/>
      </p:nvGrpSpPr>
      <p:grpSpPr>
        <a:xfrm>
          <a:off x="0" y="0"/>
          <a:ext cx="0" cy="0"/>
          <a:chOff x="0" y="0"/>
          <a:chExt cx="0" cy="0"/>
        </a:xfrm>
      </p:grpSpPr>
      <p:grpSp>
        <p:nvGrpSpPr>
          <p:cNvPr id="5" name="Group 4"/>
          <p:cNvGrpSpPr/>
          <p:nvPr userDrawn="1"/>
        </p:nvGrpSpPr>
        <p:grpSpPr>
          <a:xfrm>
            <a:off x="182337" y="5309722"/>
            <a:ext cx="11827325" cy="1418433"/>
            <a:chOff x="182336" y="7877294"/>
            <a:chExt cx="11827325" cy="1418433"/>
          </a:xfrm>
        </p:grpSpPr>
        <p:sp>
          <p:nvSpPr>
            <p:cNvPr id="6" name="Oval 5"/>
            <p:cNvSpPr/>
            <p:nvPr/>
          </p:nvSpPr>
          <p:spPr>
            <a:xfrm rot="5400000">
              <a:off x="182336" y="787729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182336"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18233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483961" y="817495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483961"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400000">
              <a:off x="48396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77860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400000">
              <a:off x="13709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6693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226694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400000">
              <a:off x="256538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400000">
              <a:off x="256538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400000">
              <a:off x="285983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400000">
              <a:off x="285983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316365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5400000">
              <a:off x="316365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346092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5400000">
              <a:off x="374899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374899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400000">
              <a:off x="404811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404811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434656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434656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464100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494482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494482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524209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400000">
              <a:off x="553538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553538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5400000">
              <a:off x="583701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5400000">
              <a:off x="583701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5400000">
              <a:off x="613165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5400000">
              <a:off x="613165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6428922"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67239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5400000">
              <a:off x="672397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5400000">
              <a:off x="70224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5400000">
              <a:off x="702242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5400000">
              <a:off x="732086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5400000">
              <a:off x="761999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5400000">
              <a:off x="761999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5400000">
              <a:off x="791843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5400000">
              <a:off x="791843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5400000">
              <a:off x="821288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821288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400000">
              <a:off x="851670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400000">
              <a:off x="851670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881397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910204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910204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400000">
              <a:off x="940116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940116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5400000">
              <a:off x="969961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5400000">
              <a:off x="969961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5400000">
              <a:off x="999405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5400000">
              <a:off x="1029787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1029787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5400000">
              <a:off x="1059514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5400000">
              <a:off x="10888318"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rot="5400000">
              <a:off x="10888318"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5400000">
              <a:off x="1118994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rot="5400000">
              <a:off x="11189943"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5400000">
              <a:off x="11484583" y="787729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userDrawn="1"/>
          </p:nvSpPr>
          <p:spPr>
            <a:xfrm rot="5400000">
              <a:off x="11484583"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5400000">
              <a:off x="1148458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5400000">
              <a:off x="11781854"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4621527" y="800100"/>
            <a:ext cx="2948946" cy="525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73726" y="800100"/>
            <a:ext cx="2948946"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8486060" y="800100"/>
            <a:ext cx="2948946" cy="525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94"/>
          <p:cNvSpPr>
            <a:spLocks noGrp="1"/>
          </p:cNvSpPr>
          <p:nvPr>
            <p:ph type="pic" sz="quarter" idx="10"/>
          </p:nvPr>
        </p:nvSpPr>
        <p:spPr>
          <a:xfrm>
            <a:off x="871538" y="1897062"/>
            <a:ext cx="2754312" cy="3063875"/>
          </a:xfrm>
        </p:spPr>
        <p:txBody>
          <a:bodyPr anchor="ctr"/>
          <a:lstStyle>
            <a:lvl1pPr marL="88900" indent="0" algn="ctr">
              <a:buNone/>
              <a:defRPr>
                <a:solidFill>
                  <a:schemeClr val="bg1"/>
                </a:solidFill>
              </a:defRPr>
            </a:lvl1pPr>
          </a:lstStyle>
          <a:p>
            <a:endParaRPr lang="en-US"/>
          </a:p>
        </p:txBody>
      </p:sp>
      <p:sp>
        <p:nvSpPr>
          <p:cNvPr id="99" name="Text Placeholder 97"/>
          <p:cNvSpPr>
            <a:spLocks noGrp="1"/>
          </p:cNvSpPr>
          <p:nvPr>
            <p:ph type="body" sz="quarter" idx="11"/>
          </p:nvPr>
        </p:nvSpPr>
        <p:spPr>
          <a:xfrm>
            <a:off x="871538"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1" name="Text Placeholder 97"/>
          <p:cNvSpPr>
            <a:spLocks noGrp="1"/>
          </p:cNvSpPr>
          <p:nvPr>
            <p:ph type="body" sz="quarter" idx="12"/>
          </p:nvPr>
        </p:nvSpPr>
        <p:spPr>
          <a:xfrm>
            <a:off x="871538"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2" name="Picture Placeholder 94"/>
          <p:cNvSpPr>
            <a:spLocks noGrp="1"/>
          </p:cNvSpPr>
          <p:nvPr>
            <p:ph type="pic" sz="quarter" idx="13"/>
          </p:nvPr>
        </p:nvSpPr>
        <p:spPr>
          <a:xfrm>
            <a:off x="4718844" y="1897062"/>
            <a:ext cx="2754312" cy="3063875"/>
          </a:xfrm>
        </p:spPr>
        <p:txBody>
          <a:bodyPr anchor="ctr"/>
          <a:lstStyle>
            <a:lvl1pPr marL="88900" indent="0" algn="ctr">
              <a:buNone/>
              <a:defRPr>
                <a:solidFill>
                  <a:schemeClr val="bg1"/>
                </a:solidFill>
              </a:defRPr>
            </a:lvl1pPr>
          </a:lstStyle>
          <a:p>
            <a:endParaRPr lang="en-US"/>
          </a:p>
        </p:txBody>
      </p:sp>
      <p:sp>
        <p:nvSpPr>
          <p:cNvPr id="103" name="Text Placeholder 97"/>
          <p:cNvSpPr>
            <a:spLocks noGrp="1"/>
          </p:cNvSpPr>
          <p:nvPr>
            <p:ph type="body" sz="quarter" idx="14"/>
          </p:nvPr>
        </p:nvSpPr>
        <p:spPr>
          <a:xfrm>
            <a:off x="4718844"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4" name="Text Placeholder 97"/>
          <p:cNvSpPr>
            <a:spLocks noGrp="1"/>
          </p:cNvSpPr>
          <p:nvPr>
            <p:ph type="body" sz="quarter" idx="15"/>
          </p:nvPr>
        </p:nvSpPr>
        <p:spPr>
          <a:xfrm>
            <a:off x="4718844"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5" name="Picture Placeholder 94"/>
          <p:cNvSpPr>
            <a:spLocks noGrp="1"/>
          </p:cNvSpPr>
          <p:nvPr>
            <p:ph type="pic" sz="quarter" idx="16"/>
          </p:nvPr>
        </p:nvSpPr>
        <p:spPr>
          <a:xfrm>
            <a:off x="8588326" y="1897062"/>
            <a:ext cx="2754312" cy="3063875"/>
          </a:xfrm>
        </p:spPr>
        <p:txBody>
          <a:bodyPr anchor="ctr"/>
          <a:lstStyle>
            <a:lvl1pPr marL="88900" indent="0" algn="ctr">
              <a:buNone/>
              <a:defRPr>
                <a:solidFill>
                  <a:schemeClr val="bg1"/>
                </a:solidFill>
              </a:defRPr>
            </a:lvl1pPr>
          </a:lstStyle>
          <a:p>
            <a:endParaRPr lang="en-US"/>
          </a:p>
        </p:txBody>
      </p:sp>
      <p:sp>
        <p:nvSpPr>
          <p:cNvPr id="106" name="Text Placeholder 97"/>
          <p:cNvSpPr>
            <a:spLocks noGrp="1"/>
          </p:cNvSpPr>
          <p:nvPr>
            <p:ph type="body" sz="quarter" idx="17"/>
          </p:nvPr>
        </p:nvSpPr>
        <p:spPr>
          <a:xfrm>
            <a:off x="8588326" y="982663"/>
            <a:ext cx="2754312"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7" name="Text Placeholder 97"/>
          <p:cNvSpPr>
            <a:spLocks noGrp="1"/>
          </p:cNvSpPr>
          <p:nvPr>
            <p:ph type="body" sz="quarter" idx="18"/>
          </p:nvPr>
        </p:nvSpPr>
        <p:spPr>
          <a:xfrm>
            <a:off x="8588326" y="5162550"/>
            <a:ext cx="2754312"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2"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3"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187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ictures with info">
    <p:spTree>
      <p:nvGrpSpPr>
        <p:cNvPr id="1" name=""/>
        <p:cNvGrpSpPr/>
        <p:nvPr/>
      </p:nvGrpSpPr>
      <p:grpSpPr>
        <a:xfrm>
          <a:off x="0" y="0"/>
          <a:ext cx="0" cy="0"/>
          <a:chOff x="0" y="0"/>
          <a:chExt cx="0" cy="0"/>
        </a:xfrm>
      </p:grpSpPr>
      <p:grpSp>
        <p:nvGrpSpPr>
          <p:cNvPr id="5" name="Group 4"/>
          <p:cNvGrpSpPr/>
          <p:nvPr userDrawn="1"/>
        </p:nvGrpSpPr>
        <p:grpSpPr>
          <a:xfrm>
            <a:off x="182338" y="5291600"/>
            <a:ext cx="11827325" cy="1418433"/>
            <a:chOff x="182336" y="7877294"/>
            <a:chExt cx="11827325" cy="1418433"/>
          </a:xfrm>
        </p:grpSpPr>
        <p:sp>
          <p:nvSpPr>
            <p:cNvPr id="6" name="Oval 5"/>
            <p:cNvSpPr/>
            <p:nvPr/>
          </p:nvSpPr>
          <p:spPr>
            <a:xfrm rot="5400000">
              <a:off x="182336" y="787729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182336"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5400000">
              <a:off x="18233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5400000">
              <a:off x="483961" y="817495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rot="5400000">
              <a:off x="483961" y="847260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5400000">
              <a:off x="48396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5400000">
              <a:off x="77860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5400000">
              <a:off x="13709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5400000">
              <a:off x="16693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5400000">
              <a:off x="226694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rot="5400000">
              <a:off x="256538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5400000">
              <a:off x="256538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rot="5400000">
              <a:off x="285983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rot="5400000">
              <a:off x="285983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rot="5400000">
              <a:off x="316365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rot="5400000">
              <a:off x="316365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rot="5400000">
              <a:off x="346092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rot="5400000">
              <a:off x="374899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rot="5400000">
              <a:off x="374899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rot="5400000">
              <a:off x="404811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rot="5400000">
              <a:off x="404811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rot="5400000">
              <a:off x="434656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rot="5400000">
              <a:off x="434656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rot="5400000">
              <a:off x="464100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rot="5400000">
              <a:off x="494482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rot="5400000">
              <a:off x="494482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rot="5400000">
              <a:off x="524209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rot="5400000">
              <a:off x="5535386"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rot="5400000">
              <a:off x="553538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rot="5400000">
              <a:off x="583701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rot="5400000">
              <a:off x="583701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rot="5400000">
              <a:off x="613165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rot="5400000">
              <a:off x="6131651"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rot="5400000">
              <a:off x="6428922"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rot="5400000">
              <a:off x="672397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rot="5400000">
              <a:off x="672397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rot="5400000">
              <a:off x="702242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rot="5400000">
              <a:off x="702242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rot="5400000">
              <a:off x="732086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rot="5400000">
              <a:off x="761999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rot="5400000">
              <a:off x="761999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rot="5400000">
              <a:off x="791843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rot="5400000">
              <a:off x="791843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rot="5400000">
              <a:off x="821288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rot="5400000">
              <a:off x="821288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rot="5400000">
              <a:off x="851670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rot="5400000">
              <a:off x="851670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rot="5400000">
              <a:off x="8813971"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rot="5400000">
              <a:off x="9102040"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rot="5400000">
              <a:off x="9102040"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rot="5400000">
              <a:off x="9401169"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rot="5400000">
              <a:off x="9401169"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rot="5400000">
              <a:off x="9699614"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rot="5400000">
              <a:off x="9699614"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rot="5400000">
              <a:off x="999405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rot="5400000">
              <a:off x="10297875" y="877026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rot="5400000">
              <a:off x="10297875"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5400000">
              <a:off x="10595146" y="9067918"/>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5400000">
              <a:off x="10888318"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userDrawn="1"/>
          </p:nvSpPr>
          <p:spPr>
            <a:xfrm rot="5400000">
              <a:off x="10888318" y="9067920"/>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rot="5400000">
              <a:off x="1118994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rot="5400000">
              <a:off x="11484583" y="7877296"/>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userDrawn="1"/>
          </p:nvSpPr>
          <p:spPr>
            <a:xfrm rot="5400000">
              <a:off x="11484583"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rot="5400000">
              <a:off x="11484583" y="8770264"/>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rot="5400000">
              <a:off x="11781854" y="8174952"/>
              <a:ext cx="227807" cy="22780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1" name="Rectangle 80"/>
          <p:cNvSpPr/>
          <p:nvPr/>
        </p:nvSpPr>
        <p:spPr>
          <a:xfrm>
            <a:off x="3485781" y="800100"/>
            <a:ext cx="2574956" cy="5257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773727" y="800100"/>
            <a:ext cx="2574956" cy="5257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181893" y="800100"/>
            <a:ext cx="2574956" cy="5257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Picture Placeholder 94"/>
          <p:cNvSpPr>
            <a:spLocks noGrp="1"/>
          </p:cNvSpPr>
          <p:nvPr>
            <p:ph type="pic" sz="quarter" idx="10"/>
          </p:nvPr>
        </p:nvSpPr>
        <p:spPr>
          <a:xfrm>
            <a:off x="856548" y="1897062"/>
            <a:ext cx="2405005" cy="3063875"/>
          </a:xfrm>
        </p:spPr>
        <p:txBody>
          <a:bodyPr anchor="ctr"/>
          <a:lstStyle>
            <a:lvl1pPr marL="88900" indent="0" algn="ctr">
              <a:buNone/>
              <a:defRPr>
                <a:solidFill>
                  <a:schemeClr val="bg1"/>
                </a:solidFill>
              </a:defRPr>
            </a:lvl1pPr>
          </a:lstStyle>
          <a:p>
            <a:endParaRPr lang="en-US"/>
          </a:p>
        </p:txBody>
      </p:sp>
      <p:sp>
        <p:nvSpPr>
          <p:cNvPr id="99" name="Text Placeholder 97"/>
          <p:cNvSpPr>
            <a:spLocks noGrp="1"/>
          </p:cNvSpPr>
          <p:nvPr>
            <p:ph type="body" sz="quarter" idx="11"/>
          </p:nvPr>
        </p:nvSpPr>
        <p:spPr>
          <a:xfrm>
            <a:off x="856548"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1" name="Text Placeholder 97"/>
          <p:cNvSpPr>
            <a:spLocks noGrp="1"/>
          </p:cNvSpPr>
          <p:nvPr>
            <p:ph type="body" sz="quarter" idx="12"/>
          </p:nvPr>
        </p:nvSpPr>
        <p:spPr>
          <a:xfrm>
            <a:off x="856548"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2" name="Picture Placeholder 94"/>
          <p:cNvSpPr>
            <a:spLocks noGrp="1"/>
          </p:cNvSpPr>
          <p:nvPr>
            <p:ph type="pic" sz="quarter" idx="13"/>
          </p:nvPr>
        </p:nvSpPr>
        <p:spPr>
          <a:xfrm>
            <a:off x="3568107" y="1897062"/>
            <a:ext cx="2405005" cy="3063875"/>
          </a:xfrm>
        </p:spPr>
        <p:txBody>
          <a:bodyPr anchor="ctr"/>
          <a:lstStyle>
            <a:lvl1pPr marL="88900" indent="0" algn="ctr">
              <a:buNone/>
              <a:defRPr>
                <a:solidFill>
                  <a:schemeClr val="bg1"/>
                </a:solidFill>
              </a:defRPr>
            </a:lvl1pPr>
          </a:lstStyle>
          <a:p>
            <a:endParaRPr lang="en-US"/>
          </a:p>
        </p:txBody>
      </p:sp>
      <p:sp>
        <p:nvSpPr>
          <p:cNvPr id="103" name="Text Placeholder 97"/>
          <p:cNvSpPr>
            <a:spLocks noGrp="1"/>
          </p:cNvSpPr>
          <p:nvPr>
            <p:ph type="body" sz="quarter" idx="14"/>
          </p:nvPr>
        </p:nvSpPr>
        <p:spPr>
          <a:xfrm>
            <a:off x="3568107"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4" name="Text Placeholder 97"/>
          <p:cNvSpPr>
            <a:spLocks noGrp="1"/>
          </p:cNvSpPr>
          <p:nvPr>
            <p:ph type="body" sz="quarter" idx="15"/>
          </p:nvPr>
        </p:nvSpPr>
        <p:spPr>
          <a:xfrm>
            <a:off x="3568107"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5" name="Picture Placeholder 94"/>
          <p:cNvSpPr>
            <a:spLocks noGrp="1"/>
          </p:cNvSpPr>
          <p:nvPr>
            <p:ph type="pic" sz="quarter" idx="16"/>
          </p:nvPr>
        </p:nvSpPr>
        <p:spPr>
          <a:xfrm>
            <a:off x="6261673" y="1897062"/>
            <a:ext cx="2405005" cy="3063875"/>
          </a:xfrm>
        </p:spPr>
        <p:txBody>
          <a:bodyPr anchor="ctr"/>
          <a:lstStyle>
            <a:lvl1pPr marL="88900" indent="0" algn="ctr">
              <a:buNone/>
              <a:defRPr>
                <a:solidFill>
                  <a:schemeClr val="bg1"/>
                </a:solidFill>
              </a:defRPr>
            </a:lvl1pPr>
          </a:lstStyle>
          <a:p>
            <a:endParaRPr lang="en-US"/>
          </a:p>
        </p:txBody>
      </p:sp>
      <p:sp>
        <p:nvSpPr>
          <p:cNvPr id="106" name="Text Placeholder 97"/>
          <p:cNvSpPr>
            <a:spLocks noGrp="1"/>
          </p:cNvSpPr>
          <p:nvPr>
            <p:ph type="body" sz="quarter" idx="17"/>
          </p:nvPr>
        </p:nvSpPr>
        <p:spPr>
          <a:xfrm>
            <a:off x="6269168"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107" name="Text Placeholder 97"/>
          <p:cNvSpPr>
            <a:spLocks noGrp="1"/>
          </p:cNvSpPr>
          <p:nvPr>
            <p:ph type="body" sz="quarter" idx="18"/>
          </p:nvPr>
        </p:nvSpPr>
        <p:spPr>
          <a:xfrm>
            <a:off x="6269168"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2" name="Rectangle 91"/>
          <p:cNvSpPr/>
          <p:nvPr userDrawn="1"/>
        </p:nvSpPr>
        <p:spPr>
          <a:xfrm>
            <a:off x="8874897" y="800100"/>
            <a:ext cx="2574956" cy="5257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icture Placeholder 94"/>
          <p:cNvSpPr>
            <a:spLocks noGrp="1"/>
          </p:cNvSpPr>
          <p:nvPr>
            <p:ph type="pic" sz="quarter" idx="19"/>
          </p:nvPr>
        </p:nvSpPr>
        <p:spPr>
          <a:xfrm>
            <a:off x="8954677" y="1897062"/>
            <a:ext cx="2405005" cy="3063875"/>
          </a:xfrm>
        </p:spPr>
        <p:txBody>
          <a:bodyPr anchor="ctr"/>
          <a:lstStyle>
            <a:lvl1pPr marL="88900" indent="0" algn="ctr">
              <a:buNone/>
              <a:defRPr>
                <a:solidFill>
                  <a:schemeClr val="bg1"/>
                </a:solidFill>
              </a:defRPr>
            </a:lvl1pPr>
          </a:lstStyle>
          <a:p>
            <a:endParaRPr lang="en-US"/>
          </a:p>
        </p:txBody>
      </p:sp>
      <p:sp>
        <p:nvSpPr>
          <p:cNvPr id="94" name="Text Placeholder 97"/>
          <p:cNvSpPr>
            <a:spLocks noGrp="1"/>
          </p:cNvSpPr>
          <p:nvPr>
            <p:ph type="body" sz="quarter" idx="20"/>
          </p:nvPr>
        </p:nvSpPr>
        <p:spPr>
          <a:xfrm>
            <a:off x="8962172" y="982663"/>
            <a:ext cx="2405005" cy="712787"/>
          </a:xfrm>
        </p:spPr>
        <p:txBody>
          <a:bodyPr>
            <a:noAutofit/>
          </a:bodyPr>
          <a:lstStyle>
            <a:lvl1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5" name="Text Placeholder 97"/>
          <p:cNvSpPr>
            <a:spLocks noGrp="1"/>
          </p:cNvSpPr>
          <p:nvPr>
            <p:ph type="body" sz="quarter" idx="21"/>
          </p:nvPr>
        </p:nvSpPr>
        <p:spPr>
          <a:xfrm>
            <a:off x="8962172" y="5162550"/>
            <a:ext cx="2405005" cy="817426"/>
          </a:xfrm>
        </p:spPr>
        <p:txBody>
          <a:bodyPr anchor="b">
            <a:noAutofit/>
          </a:bodyPr>
          <a:lstStyle>
            <a:lvl1pPr marL="0" indent="0" algn="ctr" defTabSz="914400" rtl="0" eaLnBrk="1" latinLnBrk="0" hangingPunct="1">
              <a:lnSpc>
                <a:spcPct val="100000"/>
              </a:lnSpc>
              <a:spcBef>
                <a:spcPct val="0"/>
              </a:spcBef>
              <a:buNone/>
              <a:defRPr lang="en-US" sz="1300" kern="1200">
                <a:solidFill>
                  <a:schemeClr val="bg1"/>
                </a:solidFill>
                <a:latin typeface="Georgia" panose="02040502050405020303" pitchFamily="18" charset="0"/>
                <a:ea typeface="+mn-ea"/>
                <a:cs typeface="+mn-cs"/>
              </a:defRPr>
            </a:lvl1pPr>
            <a:lvl2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2pPr>
            <a:lvl3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3pPr>
            <a:lvl4pPr marL="0" indent="0" algn="ctr" defTabSz="914400" rtl="0" eaLnBrk="1" latinLnBrk="0" hangingPunct="1">
              <a:lnSpc>
                <a:spcPct val="100000"/>
              </a:lnSpc>
              <a:spcBef>
                <a:spcPct val="0"/>
              </a:spcBef>
              <a:buNone/>
              <a:defRPr lang="en-US" sz="1900" b="1" kern="1200" smtClean="0">
                <a:solidFill>
                  <a:schemeClr val="bg1"/>
                </a:solidFill>
                <a:latin typeface="+mj-lt"/>
                <a:ea typeface="+mj-ea"/>
                <a:cs typeface="+mj-cs"/>
              </a:defRPr>
            </a:lvl4pPr>
            <a:lvl5pPr marL="0" indent="0" algn="ctr" defTabSz="914400" rtl="0" eaLnBrk="1" latinLnBrk="0" hangingPunct="1">
              <a:lnSpc>
                <a:spcPct val="100000"/>
              </a:lnSpc>
              <a:spcBef>
                <a:spcPct val="0"/>
              </a:spcBef>
              <a:buNone/>
              <a:defRPr lang="en-US" sz="1900" b="1" kern="1200">
                <a:solidFill>
                  <a:schemeClr val="bg1"/>
                </a:solidFill>
                <a:latin typeface="+mj-lt"/>
                <a:ea typeface="+mj-ea"/>
                <a:cs typeface="+mj-cs"/>
              </a:defRPr>
            </a:lvl5pPr>
          </a:lstStyle>
          <a:p>
            <a:pPr lvl="0"/>
            <a:endParaRPr lang="en-US"/>
          </a:p>
        </p:txBody>
      </p:sp>
      <p:sp>
        <p:nvSpPr>
          <p:cNvPr id="9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8"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83041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405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8890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title="AlexandriaReference"/>
          <p:cNvSpPr txBox="1"/>
          <p:nvPr userDrawn="1"/>
        </p:nvSpPr>
        <p:spPr>
          <a:xfrm>
            <a:off x="1117063" y="644353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&lt;generated automatically&gt;</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8" name="TextBox 7" title="AlexandriaDistributionLimitations"/>
          <p:cNvSpPr txBox="1"/>
          <p:nvPr userDrawn="1"/>
        </p:nvSpPr>
        <p:spPr>
          <a:xfrm>
            <a:off x="10155691" y="6587241"/>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Restricted</a:t>
            </a:r>
            <a:endParaRPr kumimoji="0" lang="fr-FR"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9" name="TextBox 8" title="AlexandriaAlternativeReference"/>
          <p:cNvSpPr txBox="1"/>
          <p:nvPr userDrawn="1"/>
        </p:nvSpPr>
        <p:spPr>
          <a:xfrm>
            <a:off x="1117063" y="6587241"/>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en-US"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altenative reference</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0"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143176"/>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1"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620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Slide 4">
    <p:spTree>
      <p:nvGrpSpPr>
        <p:cNvPr id="1" name=""/>
        <p:cNvGrpSpPr/>
        <p:nvPr/>
      </p:nvGrpSpPr>
      <p:grpSpPr>
        <a:xfrm>
          <a:off x="0" y="0"/>
          <a:ext cx="0" cy="0"/>
          <a:chOff x="0" y="0"/>
          <a:chExt cx="0" cy="0"/>
        </a:xfrm>
      </p:grpSpPr>
      <p:sp>
        <p:nvSpPr>
          <p:cNvPr id="2687" name="Title Placeholder 1"/>
          <p:cNvSpPr>
            <a:spLocks noGrp="1"/>
          </p:cNvSpPr>
          <p:nvPr>
            <p:ph type="title"/>
          </p:nvPr>
        </p:nvSpPr>
        <p:spPr>
          <a:xfrm>
            <a:off x="3181350" y="5635663"/>
            <a:ext cx="8362949" cy="602040"/>
          </a:xfrm>
          <a:prstGeom prst="rect">
            <a:avLst/>
          </a:prstGeom>
        </p:spPr>
        <p:txBody>
          <a:bodyPr vert="horz" lIns="91440" tIns="45720" rIns="91440" bIns="45720" rtlCol="0" anchor="t">
            <a:normAutofit/>
          </a:bodyPr>
          <a:lstStyle>
            <a:lvl1pPr algn="r">
              <a:defRPr>
                <a:solidFill>
                  <a:schemeClr val="tx1"/>
                </a:solidFill>
              </a:defRPr>
            </a:lvl1pPr>
          </a:lstStyle>
          <a:p>
            <a:r>
              <a:rPr lang="en-US"/>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002" t="23540" r="6984" b="26475"/>
          <a:stretch/>
        </p:blipFill>
        <p:spPr>
          <a:xfrm>
            <a:off x="740229" y="788308"/>
            <a:ext cx="10697028" cy="4437742"/>
          </a:xfrm>
          <a:prstGeom prst="rect">
            <a:avLst/>
          </a:prstGeom>
        </p:spPr>
      </p:pic>
      <p:sp>
        <p:nvSpPr>
          <p:cNvPr id="9"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3181350" y="5321300"/>
            <a:ext cx="8270421" cy="285787"/>
          </a:xfrm>
          <a:prstGeom prst="rect">
            <a:avLst/>
          </a:prstGeom>
        </p:spPr>
        <p:txBody>
          <a:bodyPr lIns="0" tIns="0" rIns="0" bIns="0" anchor="b" anchorCtr="0"/>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grpSp>
        <p:nvGrpSpPr>
          <p:cNvPr id="2" name="Group 4"/>
          <p:cNvGrpSpPr>
            <a:grpSpLocks noChangeAspect="1"/>
          </p:cNvGrpSpPr>
          <p:nvPr userDrawn="1"/>
        </p:nvGrpSpPr>
        <p:grpSpPr bwMode="auto">
          <a:xfrm>
            <a:off x="762000" y="5310188"/>
            <a:ext cx="2193925" cy="793750"/>
            <a:chOff x="480" y="3345"/>
            <a:chExt cx="1382" cy="500"/>
          </a:xfrm>
        </p:grpSpPr>
        <p:sp>
          <p:nvSpPr>
            <p:cNvPr id="3" name="AutoShape 3"/>
            <p:cNvSpPr>
              <a:spLocks noChangeAspect="1" noChangeArrowheads="1" noTextEdit="1"/>
            </p:cNvSpPr>
            <p:nvPr userDrawn="1"/>
          </p:nvSpPr>
          <p:spPr bwMode="auto">
            <a:xfrm>
              <a:off x="480" y="3345"/>
              <a:ext cx="1382"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480" y="3424"/>
              <a:ext cx="167" cy="236"/>
            </a:xfrm>
            <a:custGeom>
              <a:avLst/>
              <a:gdLst>
                <a:gd name="T0" fmla="*/ 116 w 502"/>
                <a:gd name="T1" fmla="*/ 486 h 709"/>
                <a:gd name="T2" fmla="*/ 156 w 502"/>
                <a:gd name="T3" fmla="*/ 539 h 709"/>
                <a:gd name="T4" fmla="*/ 181 w 502"/>
                <a:gd name="T5" fmla="*/ 557 h 709"/>
                <a:gd name="T6" fmla="*/ 210 w 502"/>
                <a:gd name="T7" fmla="*/ 568 h 709"/>
                <a:gd name="T8" fmla="*/ 243 w 502"/>
                <a:gd name="T9" fmla="*/ 574 h 709"/>
                <a:gd name="T10" fmla="*/ 275 w 502"/>
                <a:gd name="T11" fmla="*/ 573 h 709"/>
                <a:gd name="T12" fmla="*/ 313 w 502"/>
                <a:gd name="T13" fmla="*/ 560 h 709"/>
                <a:gd name="T14" fmla="*/ 330 w 502"/>
                <a:gd name="T15" fmla="*/ 548 h 709"/>
                <a:gd name="T16" fmla="*/ 340 w 502"/>
                <a:gd name="T17" fmla="*/ 531 h 709"/>
                <a:gd name="T18" fmla="*/ 344 w 502"/>
                <a:gd name="T19" fmla="*/ 511 h 709"/>
                <a:gd name="T20" fmla="*/ 343 w 502"/>
                <a:gd name="T21" fmla="*/ 497 h 709"/>
                <a:gd name="T22" fmla="*/ 335 w 502"/>
                <a:gd name="T23" fmla="*/ 478 h 709"/>
                <a:gd name="T24" fmla="*/ 321 w 502"/>
                <a:gd name="T25" fmla="*/ 462 h 709"/>
                <a:gd name="T26" fmla="*/ 274 w 502"/>
                <a:gd name="T27" fmla="*/ 433 h 709"/>
                <a:gd name="T28" fmla="*/ 204 w 502"/>
                <a:gd name="T29" fmla="*/ 406 h 709"/>
                <a:gd name="T30" fmla="*/ 144 w 502"/>
                <a:gd name="T31" fmla="*/ 377 h 709"/>
                <a:gd name="T32" fmla="*/ 99 w 502"/>
                <a:gd name="T33" fmla="*/ 343 h 709"/>
                <a:gd name="T34" fmla="*/ 66 w 502"/>
                <a:gd name="T35" fmla="*/ 304 h 709"/>
                <a:gd name="T36" fmla="*/ 46 w 502"/>
                <a:gd name="T37" fmla="*/ 260 h 709"/>
                <a:gd name="T38" fmla="*/ 37 w 502"/>
                <a:gd name="T39" fmla="*/ 211 h 709"/>
                <a:gd name="T40" fmla="*/ 37 w 502"/>
                <a:gd name="T41" fmla="*/ 173 h 709"/>
                <a:gd name="T42" fmla="*/ 53 w 502"/>
                <a:gd name="T43" fmla="*/ 117 h 709"/>
                <a:gd name="T44" fmla="*/ 85 w 502"/>
                <a:gd name="T45" fmla="*/ 69 h 709"/>
                <a:gd name="T46" fmla="*/ 131 w 502"/>
                <a:gd name="T47" fmla="*/ 32 h 709"/>
                <a:gd name="T48" fmla="*/ 189 w 502"/>
                <a:gd name="T49" fmla="*/ 8 h 709"/>
                <a:gd name="T50" fmla="*/ 257 w 502"/>
                <a:gd name="T51" fmla="*/ 0 h 709"/>
                <a:gd name="T52" fmla="*/ 290 w 502"/>
                <a:gd name="T53" fmla="*/ 1 h 709"/>
                <a:gd name="T54" fmla="*/ 336 w 502"/>
                <a:gd name="T55" fmla="*/ 10 h 709"/>
                <a:gd name="T56" fmla="*/ 378 w 502"/>
                <a:gd name="T57" fmla="*/ 28 h 709"/>
                <a:gd name="T58" fmla="*/ 417 w 502"/>
                <a:gd name="T59" fmla="*/ 54 h 709"/>
                <a:gd name="T60" fmla="*/ 451 w 502"/>
                <a:gd name="T61" fmla="*/ 89 h 709"/>
                <a:gd name="T62" fmla="*/ 360 w 502"/>
                <a:gd name="T63" fmla="*/ 196 h 709"/>
                <a:gd name="T64" fmla="*/ 340 w 502"/>
                <a:gd name="T65" fmla="*/ 169 h 709"/>
                <a:gd name="T66" fmla="*/ 305 w 502"/>
                <a:gd name="T67" fmla="*/ 143 h 709"/>
                <a:gd name="T68" fmla="*/ 260 w 502"/>
                <a:gd name="T69" fmla="*/ 134 h 709"/>
                <a:gd name="T70" fmla="*/ 231 w 502"/>
                <a:gd name="T71" fmla="*/ 139 h 709"/>
                <a:gd name="T72" fmla="*/ 197 w 502"/>
                <a:gd name="T73" fmla="*/ 157 h 709"/>
                <a:gd name="T74" fmla="*/ 188 w 502"/>
                <a:gd name="T75" fmla="*/ 172 h 709"/>
                <a:gd name="T76" fmla="*/ 184 w 502"/>
                <a:gd name="T77" fmla="*/ 189 h 709"/>
                <a:gd name="T78" fmla="*/ 189 w 502"/>
                <a:gd name="T79" fmla="*/ 214 h 709"/>
                <a:gd name="T80" fmla="*/ 204 w 502"/>
                <a:gd name="T81" fmla="*/ 235 h 709"/>
                <a:gd name="T82" fmla="*/ 250 w 502"/>
                <a:gd name="T83" fmla="*/ 264 h 709"/>
                <a:gd name="T84" fmla="*/ 322 w 502"/>
                <a:gd name="T85" fmla="*/ 291 h 709"/>
                <a:gd name="T86" fmla="*/ 381 w 502"/>
                <a:gd name="T87" fmla="*/ 319 h 709"/>
                <a:gd name="T88" fmla="*/ 430 w 502"/>
                <a:gd name="T89" fmla="*/ 351 h 709"/>
                <a:gd name="T90" fmla="*/ 465 w 502"/>
                <a:gd name="T91" fmla="*/ 387 h 709"/>
                <a:gd name="T92" fmla="*/ 489 w 502"/>
                <a:gd name="T93" fmla="*/ 432 h 709"/>
                <a:gd name="T94" fmla="*/ 501 w 502"/>
                <a:gd name="T95" fmla="*/ 485 h 709"/>
                <a:gd name="T96" fmla="*/ 501 w 502"/>
                <a:gd name="T97" fmla="*/ 526 h 709"/>
                <a:gd name="T98" fmla="*/ 483 w 502"/>
                <a:gd name="T99" fmla="*/ 587 h 709"/>
                <a:gd name="T100" fmla="*/ 449 w 502"/>
                <a:gd name="T101" fmla="*/ 638 h 709"/>
                <a:gd name="T102" fmla="*/ 398 w 502"/>
                <a:gd name="T103" fmla="*/ 676 h 709"/>
                <a:gd name="T104" fmla="*/ 332 w 502"/>
                <a:gd name="T105" fmla="*/ 700 h 709"/>
                <a:gd name="T106" fmla="*/ 255 w 502"/>
                <a:gd name="T107" fmla="*/ 709 h 709"/>
                <a:gd name="T108" fmla="*/ 215 w 502"/>
                <a:gd name="T109" fmla="*/ 707 h 709"/>
                <a:gd name="T110" fmla="*/ 159 w 502"/>
                <a:gd name="T111" fmla="*/ 696 h 709"/>
                <a:gd name="T112" fmla="*/ 108 w 502"/>
                <a:gd name="T113" fmla="*/ 675 h 709"/>
                <a:gd name="T114" fmla="*/ 62 w 502"/>
                <a:gd name="T115" fmla="*/ 644 h 709"/>
                <a:gd name="T116" fmla="*/ 23 w 502"/>
                <a:gd name="T117" fmla="*/ 603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2" h="709">
                  <a:moveTo>
                    <a:pt x="0" y="568"/>
                  </a:moveTo>
                  <a:lnTo>
                    <a:pt x="116" y="486"/>
                  </a:lnTo>
                  <a:lnTo>
                    <a:pt x="116" y="486"/>
                  </a:lnTo>
                  <a:lnTo>
                    <a:pt x="128" y="507"/>
                  </a:lnTo>
                  <a:lnTo>
                    <a:pt x="142" y="524"/>
                  </a:lnTo>
                  <a:lnTo>
                    <a:pt x="156" y="539"/>
                  </a:lnTo>
                  <a:lnTo>
                    <a:pt x="164" y="546"/>
                  </a:lnTo>
                  <a:lnTo>
                    <a:pt x="172" y="551"/>
                  </a:lnTo>
                  <a:lnTo>
                    <a:pt x="181" y="557"/>
                  </a:lnTo>
                  <a:lnTo>
                    <a:pt x="190" y="562"/>
                  </a:lnTo>
                  <a:lnTo>
                    <a:pt x="199" y="565"/>
                  </a:lnTo>
                  <a:lnTo>
                    <a:pt x="210" y="568"/>
                  </a:lnTo>
                  <a:lnTo>
                    <a:pt x="220" y="571"/>
                  </a:lnTo>
                  <a:lnTo>
                    <a:pt x="231" y="573"/>
                  </a:lnTo>
                  <a:lnTo>
                    <a:pt x="243" y="574"/>
                  </a:lnTo>
                  <a:lnTo>
                    <a:pt x="255" y="574"/>
                  </a:lnTo>
                  <a:lnTo>
                    <a:pt x="255" y="574"/>
                  </a:lnTo>
                  <a:lnTo>
                    <a:pt x="275" y="573"/>
                  </a:lnTo>
                  <a:lnTo>
                    <a:pt x="291" y="570"/>
                  </a:lnTo>
                  <a:lnTo>
                    <a:pt x="306" y="564"/>
                  </a:lnTo>
                  <a:lnTo>
                    <a:pt x="313" y="560"/>
                  </a:lnTo>
                  <a:lnTo>
                    <a:pt x="320" y="557"/>
                  </a:lnTo>
                  <a:lnTo>
                    <a:pt x="324" y="552"/>
                  </a:lnTo>
                  <a:lnTo>
                    <a:pt x="330" y="548"/>
                  </a:lnTo>
                  <a:lnTo>
                    <a:pt x="333" y="542"/>
                  </a:lnTo>
                  <a:lnTo>
                    <a:pt x="337" y="536"/>
                  </a:lnTo>
                  <a:lnTo>
                    <a:pt x="340" y="531"/>
                  </a:lnTo>
                  <a:lnTo>
                    <a:pt x="341" y="525"/>
                  </a:lnTo>
                  <a:lnTo>
                    <a:pt x="344" y="518"/>
                  </a:lnTo>
                  <a:lnTo>
                    <a:pt x="344" y="511"/>
                  </a:lnTo>
                  <a:lnTo>
                    <a:pt x="344" y="511"/>
                  </a:lnTo>
                  <a:lnTo>
                    <a:pt x="344" y="504"/>
                  </a:lnTo>
                  <a:lnTo>
                    <a:pt x="343" y="497"/>
                  </a:lnTo>
                  <a:lnTo>
                    <a:pt x="340" y="491"/>
                  </a:lnTo>
                  <a:lnTo>
                    <a:pt x="338" y="484"/>
                  </a:lnTo>
                  <a:lnTo>
                    <a:pt x="335" y="478"/>
                  </a:lnTo>
                  <a:lnTo>
                    <a:pt x="331" y="472"/>
                  </a:lnTo>
                  <a:lnTo>
                    <a:pt x="327" y="466"/>
                  </a:lnTo>
                  <a:lnTo>
                    <a:pt x="321" y="462"/>
                  </a:lnTo>
                  <a:lnTo>
                    <a:pt x="308" y="452"/>
                  </a:lnTo>
                  <a:lnTo>
                    <a:pt x="292" y="442"/>
                  </a:lnTo>
                  <a:lnTo>
                    <a:pt x="274" y="433"/>
                  </a:lnTo>
                  <a:lnTo>
                    <a:pt x="252" y="424"/>
                  </a:lnTo>
                  <a:lnTo>
                    <a:pt x="204" y="406"/>
                  </a:lnTo>
                  <a:lnTo>
                    <a:pt x="204" y="406"/>
                  </a:lnTo>
                  <a:lnTo>
                    <a:pt x="182" y="397"/>
                  </a:lnTo>
                  <a:lnTo>
                    <a:pt x="163" y="387"/>
                  </a:lnTo>
                  <a:lnTo>
                    <a:pt x="144" y="377"/>
                  </a:lnTo>
                  <a:lnTo>
                    <a:pt x="128" y="367"/>
                  </a:lnTo>
                  <a:lnTo>
                    <a:pt x="112" y="355"/>
                  </a:lnTo>
                  <a:lnTo>
                    <a:pt x="99" y="343"/>
                  </a:lnTo>
                  <a:lnTo>
                    <a:pt x="87" y="330"/>
                  </a:lnTo>
                  <a:lnTo>
                    <a:pt x="76" y="317"/>
                  </a:lnTo>
                  <a:lnTo>
                    <a:pt x="66" y="304"/>
                  </a:lnTo>
                  <a:lnTo>
                    <a:pt x="58" y="290"/>
                  </a:lnTo>
                  <a:lnTo>
                    <a:pt x="52" y="275"/>
                  </a:lnTo>
                  <a:lnTo>
                    <a:pt x="46" y="260"/>
                  </a:lnTo>
                  <a:lnTo>
                    <a:pt x="41" y="244"/>
                  </a:lnTo>
                  <a:lnTo>
                    <a:pt x="38" y="228"/>
                  </a:lnTo>
                  <a:lnTo>
                    <a:pt x="37" y="211"/>
                  </a:lnTo>
                  <a:lnTo>
                    <a:pt x="36" y="194"/>
                  </a:lnTo>
                  <a:lnTo>
                    <a:pt x="36" y="194"/>
                  </a:lnTo>
                  <a:lnTo>
                    <a:pt x="37" y="173"/>
                  </a:lnTo>
                  <a:lnTo>
                    <a:pt x="40" y="154"/>
                  </a:lnTo>
                  <a:lnTo>
                    <a:pt x="45" y="134"/>
                  </a:lnTo>
                  <a:lnTo>
                    <a:pt x="53" y="117"/>
                  </a:lnTo>
                  <a:lnTo>
                    <a:pt x="62" y="100"/>
                  </a:lnTo>
                  <a:lnTo>
                    <a:pt x="72" y="84"/>
                  </a:lnTo>
                  <a:lnTo>
                    <a:pt x="85" y="69"/>
                  </a:lnTo>
                  <a:lnTo>
                    <a:pt x="99" y="55"/>
                  </a:lnTo>
                  <a:lnTo>
                    <a:pt x="113" y="42"/>
                  </a:lnTo>
                  <a:lnTo>
                    <a:pt x="131" y="32"/>
                  </a:lnTo>
                  <a:lnTo>
                    <a:pt x="149" y="22"/>
                  </a:lnTo>
                  <a:lnTo>
                    <a:pt x="168" y="15"/>
                  </a:lnTo>
                  <a:lnTo>
                    <a:pt x="189" y="8"/>
                  </a:lnTo>
                  <a:lnTo>
                    <a:pt x="211" y="3"/>
                  </a:lnTo>
                  <a:lnTo>
                    <a:pt x="234" y="1"/>
                  </a:lnTo>
                  <a:lnTo>
                    <a:pt x="257" y="0"/>
                  </a:lnTo>
                  <a:lnTo>
                    <a:pt x="257" y="0"/>
                  </a:lnTo>
                  <a:lnTo>
                    <a:pt x="274" y="0"/>
                  </a:lnTo>
                  <a:lnTo>
                    <a:pt x="290" y="1"/>
                  </a:lnTo>
                  <a:lnTo>
                    <a:pt x="305" y="3"/>
                  </a:lnTo>
                  <a:lnTo>
                    <a:pt x="321" y="7"/>
                  </a:lnTo>
                  <a:lnTo>
                    <a:pt x="336" y="10"/>
                  </a:lnTo>
                  <a:lnTo>
                    <a:pt x="351" y="15"/>
                  </a:lnTo>
                  <a:lnTo>
                    <a:pt x="364" y="21"/>
                  </a:lnTo>
                  <a:lnTo>
                    <a:pt x="378" y="28"/>
                  </a:lnTo>
                  <a:lnTo>
                    <a:pt x="392" y="36"/>
                  </a:lnTo>
                  <a:lnTo>
                    <a:pt x="404" y="44"/>
                  </a:lnTo>
                  <a:lnTo>
                    <a:pt x="417" y="54"/>
                  </a:lnTo>
                  <a:lnTo>
                    <a:pt x="428" y="65"/>
                  </a:lnTo>
                  <a:lnTo>
                    <a:pt x="440" y="77"/>
                  </a:lnTo>
                  <a:lnTo>
                    <a:pt x="451" y="89"/>
                  </a:lnTo>
                  <a:lnTo>
                    <a:pt x="462" y="104"/>
                  </a:lnTo>
                  <a:lnTo>
                    <a:pt x="471" y="119"/>
                  </a:lnTo>
                  <a:lnTo>
                    <a:pt x="360" y="196"/>
                  </a:lnTo>
                  <a:lnTo>
                    <a:pt x="360" y="196"/>
                  </a:lnTo>
                  <a:lnTo>
                    <a:pt x="351" y="181"/>
                  </a:lnTo>
                  <a:lnTo>
                    <a:pt x="340" y="169"/>
                  </a:lnTo>
                  <a:lnTo>
                    <a:pt x="330" y="158"/>
                  </a:lnTo>
                  <a:lnTo>
                    <a:pt x="317" y="149"/>
                  </a:lnTo>
                  <a:lnTo>
                    <a:pt x="305" y="143"/>
                  </a:lnTo>
                  <a:lnTo>
                    <a:pt x="291" y="139"/>
                  </a:lnTo>
                  <a:lnTo>
                    <a:pt x="276" y="135"/>
                  </a:lnTo>
                  <a:lnTo>
                    <a:pt x="260" y="134"/>
                  </a:lnTo>
                  <a:lnTo>
                    <a:pt x="260" y="134"/>
                  </a:lnTo>
                  <a:lnTo>
                    <a:pt x="245" y="135"/>
                  </a:lnTo>
                  <a:lnTo>
                    <a:pt x="231" y="139"/>
                  </a:lnTo>
                  <a:lnTo>
                    <a:pt x="219" y="143"/>
                  </a:lnTo>
                  <a:lnTo>
                    <a:pt x="207" y="149"/>
                  </a:lnTo>
                  <a:lnTo>
                    <a:pt x="197" y="157"/>
                  </a:lnTo>
                  <a:lnTo>
                    <a:pt x="194" y="162"/>
                  </a:lnTo>
                  <a:lnTo>
                    <a:pt x="190" y="166"/>
                  </a:lnTo>
                  <a:lnTo>
                    <a:pt x="188" y="172"/>
                  </a:lnTo>
                  <a:lnTo>
                    <a:pt x="186" y="178"/>
                  </a:lnTo>
                  <a:lnTo>
                    <a:pt x="184" y="183"/>
                  </a:lnTo>
                  <a:lnTo>
                    <a:pt x="184" y="189"/>
                  </a:lnTo>
                  <a:lnTo>
                    <a:pt x="184" y="189"/>
                  </a:lnTo>
                  <a:lnTo>
                    <a:pt x="186" y="203"/>
                  </a:lnTo>
                  <a:lnTo>
                    <a:pt x="189" y="214"/>
                  </a:lnTo>
                  <a:lnTo>
                    <a:pt x="191" y="220"/>
                  </a:lnTo>
                  <a:lnTo>
                    <a:pt x="195" y="225"/>
                  </a:lnTo>
                  <a:lnTo>
                    <a:pt x="204" y="235"/>
                  </a:lnTo>
                  <a:lnTo>
                    <a:pt x="215" y="245"/>
                  </a:lnTo>
                  <a:lnTo>
                    <a:pt x="231" y="254"/>
                  </a:lnTo>
                  <a:lnTo>
                    <a:pt x="250" y="264"/>
                  </a:lnTo>
                  <a:lnTo>
                    <a:pt x="273" y="274"/>
                  </a:lnTo>
                  <a:lnTo>
                    <a:pt x="322" y="291"/>
                  </a:lnTo>
                  <a:lnTo>
                    <a:pt x="322" y="291"/>
                  </a:lnTo>
                  <a:lnTo>
                    <a:pt x="343" y="300"/>
                  </a:lnTo>
                  <a:lnTo>
                    <a:pt x="362" y="309"/>
                  </a:lnTo>
                  <a:lnTo>
                    <a:pt x="381" y="319"/>
                  </a:lnTo>
                  <a:lnTo>
                    <a:pt x="399" y="329"/>
                  </a:lnTo>
                  <a:lnTo>
                    <a:pt x="415" y="339"/>
                  </a:lnTo>
                  <a:lnTo>
                    <a:pt x="430" y="351"/>
                  </a:lnTo>
                  <a:lnTo>
                    <a:pt x="442" y="362"/>
                  </a:lnTo>
                  <a:lnTo>
                    <a:pt x="455" y="375"/>
                  </a:lnTo>
                  <a:lnTo>
                    <a:pt x="465" y="387"/>
                  </a:lnTo>
                  <a:lnTo>
                    <a:pt x="475" y="402"/>
                  </a:lnTo>
                  <a:lnTo>
                    <a:pt x="483" y="416"/>
                  </a:lnTo>
                  <a:lnTo>
                    <a:pt x="489" y="432"/>
                  </a:lnTo>
                  <a:lnTo>
                    <a:pt x="495" y="449"/>
                  </a:lnTo>
                  <a:lnTo>
                    <a:pt x="498" y="466"/>
                  </a:lnTo>
                  <a:lnTo>
                    <a:pt x="501" y="485"/>
                  </a:lnTo>
                  <a:lnTo>
                    <a:pt x="502" y="504"/>
                  </a:lnTo>
                  <a:lnTo>
                    <a:pt x="502" y="504"/>
                  </a:lnTo>
                  <a:lnTo>
                    <a:pt x="501" y="526"/>
                  </a:lnTo>
                  <a:lnTo>
                    <a:pt x="497" y="548"/>
                  </a:lnTo>
                  <a:lnTo>
                    <a:pt x="491" y="568"/>
                  </a:lnTo>
                  <a:lnTo>
                    <a:pt x="483" y="587"/>
                  </a:lnTo>
                  <a:lnTo>
                    <a:pt x="474" y="605"/>
                  </a:lnTo>
                  <a:lnTo>
                    <a:pt x="462" y="622"/>
                  </a:lnTo>
                  <a:lnTo>
                    <a:pt x="449" y="638"/>
                  </a:lnTo>
                  <a:lnTo>
                    <a:pt x="433" y="652"/>
                  </a:lnTo>
                  <a:lnTo>
                    <a:pt x="416" y="665"/>
                  </a:lnTo>
                  <a:lnTo>
                    <a:pt x="398" y="676"/>
                  </a:lnTo>
                  <a:lnTo>
                    <a:pt x="377" y="686"/>
                  </a:lnTo>
                  <a:lnTo>
                    <a:pt x="355" y="694"/>
                  </a:lnTo>
                  <a:lnTo>
                    <a:pt x="332" y="700"/>
                  </a:lnTo>
                  <a:lnTo>
                    <a:pt x="308" y="705"/>
                  </a:lnTo>
                  <a:lnTo>
                    <a:pt x="282" y="708"/>
                  </a:lnTo>
                  <a:lnTo>
                    <a:pt x="255" y="709"/>
                  </a:lnTo>
                  <a:lnTo>
                    <a:pt x="255" y="709"/>
                  </a:lnTo>
                  <a:lnTo>
                    <a:pt x="236" y="708"/>
                  </a:lnTo>
                  <a:lnTo>
                    <a:pt x="215" y="707"/>
                  </a:lnTo>
                  <a:lnTo>
                    <a:pt x="197" y="705"/>
                  </a:lnTo>
                  <a:lnTo>
                    <a:pt x="178" y="700"/>
                  </a:lnTo>
                  <a:lnTo>
                    <a:pt x="159" y="696"/>
                  </a:lnTo>
                  <a:lnTo>
                    <a:pt x="142" y="690"/>
                  </a:lnTo>
                  <a:lnTo>
                    <a:pt x="125" y="683"/>
                  </a:lnTo>
                  <a:lnTo>
                    <a:pt x="108" y="675"/>
                  </a:lnTo>
                  <a:lnTo>
                    <a:pt x="93" y="666"/>
                  </a:lnTo>
                  <a:lnTo>
                    <a:pt x="77" y="656"/>
                  </a:lnTo>
                  <a:lnTo>
                    <a:pt x="62" y="644"/>
                  </a:lnTo>
                  <a:lnTo>
                    <a:pt x="48" y="631"/>
                  </a:lnTo>
                  <a:lnTo>
                    <a:pt x="36" y="618"/>
                  </a:lnTo>
                  <a:lnTo>
                    <a:pt x="23" y="603"/>
                  </a:lnTo>
                  <a:lnTo>
                    <a:pt x="11" y="587"/>
                  </a:lnTo>
                  <a:lnTo>
                    <a:pt x="0" y="56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7"/>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userDrawn="1"/>
          </p:nvSpPr>
          <p:spPr bwMode="auto">
            <a:xfrm>
              <a:off x="662" y="3424"/>
              <a:ext cx="206" cy="236"/>
            </a:xfrm>
            <a:custGeom>
              <a:avLst/>
              <a:gdLst>
                <a:gd name="T0" fmla="*/ 1 w 618"/>
                <a:gd name="T1" fmla="*/ 336 h 709"/>
                <a:gd name="T2" fmla="*/ 7 w 618"/>
                <a:gd name="T3" fmla="*/ 282 h 709"/>
                <a:gd name="T4" fmla="*/ 21 w 618"/>
                <a:gd name="T5" fmla="*/ 230 h 709"/>
                <a:gd name="T6" fmla="*/ 42 w 618"/>
                <a:gd name="T7" fmla="*/ 183 h 709"/>
                <a:gd name="T8" fmla="*/ 69 w 618"/>
                <a:gd name="T9" fmla="*/ 140 h 709"/>
                <a:gd name="T10" fmla="*/ 101 w 618"/>
                <a:gd name="T11" fmla="*/ 102 h 709"/>
                <a:gd name="T12" fmla="*/ 140 w 618"/>
                <a:gd name="T13" fmla="*/ 69 h 709"/>
                <a:gd name="T14" fmla="*/ 182 w 618"/>
                <a:gd name="T15" fmla="*/ 41 h 709"/>
                <a:gd name="T16" fmla="*/ 231 w 618"/>
                <a:gd name="T17" fmla="*/ 21 h 709"/>
                <a:gd name="T18" fmla="*/ 282 w 618"/>
                <a:gd name="T19" fmla="*/ 7 h 709"/>
                <a:gd name="T20" fmla="*/ 336 w 618"/>
                <a:gd name="T21" fmla="*/ 0 h 709"/>
                <a:gd name="T22" fmla="*/ 376 w 618"/>
                <a:gd name="T23" fmla="*/ 0 h 709"/>
                <a:gd name="T24" fmla="*/ 433 w 618"/>
                <a:gd name="T25" fmla="*/ 8 h 709"/>
                <a:gd name="T26" fmla="*/ 487 w 618"/>
                <a:gd name="T27" fmla="*/ 24 h 709"/>
                <a:gd name="T28" fmla="*/ 535 w 618"/>
                <a:gd name="T29" fmla="*/ 48 h 709"/>
                <a:gd name="T30" fmla="*/ 579 w 618"/>
                <a:gd name="T31" fmla="*/ 78 h 709"/>
                <a:gd name="T32" fmla="*/ 618 w 618"/>
                <a:gd name="T33" fmla="*/ 114 h 709"/>
                <a:gd name="T34" fmla="*/ 501 w 618"/>
                <a:gd name="T35" fmla="*/ 205 h 709"/>
                <a:gd name="T36" fmla="*/ 448 w 618"/>
                <a:gd name="T37" fmla="*/ 167 h 709"/>
                <a:gd name="T38" fmla="*/ 405 w 618"/>
                <a:gd name="T39" fmla="*/ 152 h 709"/>
                <a:gd name="T40" fmla="*/ 368 w 618"/>
                <a:gd name="T41" fmla="*/ 147 h 709"/>
                <a:gd name="T42" fmla="*/ 334 w 618"/>
                <a:gd name="T43" fmla="*/ 148 h 709"/>
                <a:gd name="T44" fmla="*/ 275 w 618"/>
                <a:gd name="T45" fmla="*/ 163 h 709"/>
                <a:gd name="T46" fmla="*/ 226 w 618"/>
                <a:gd name="T47" fmla="*/ 193 h 709"/>
                <a:gd name="T48" fmla="*/ 188 w 618"/>
                <a:gd name="T49" fmla="*/ 236 h 709"/>
                <a:gd name="T50" fmla="*/ 164 w 618"/>
                <a:gd name="T51" fmla="*/ 291 h 709"/>
                <a:gd name="T52" fmla="*/ 156 w 618"/>
                <a:gd name="T53" fmla="*/ 354 h 709"/>
                <a:gd name="T54" fmla="*/ 160 w 618"/>
                <a:gd name="T55" fmla="*/ 398 h 709"/>
                <a:gd name="T56" fmla="*/ 179 w 618"/>
                <a:gd name="T57" fmla="*/ 456 h 709"/>
                <a:gd name="T58" fmla="*/ 212 w 618"/>
                <a:gd name="T59" fmla="*/ 503 h 709"/>
                <a:gd name="T60" fmla="*/ 257 w 618"/>
                <a:gd name="T61" fmla="*/ 537 h 709"/>
                <a:gd name="T62" fmla="*/ 313 w 618"/>
                <a:gd name="T63" fmla="*/ 558 h 709"/>
                <a:gd name="T64" fmla="*/ 355 w 618"/>
                <a:gd name="T65" fmla="*/ 562 h 709"/>
                <a:gd name="T66" fmla="*/ 393 w 618"/>
                <a:gd name="T67" fmla="*/ 559 h 709"/>
                <a:gd name="T68" fmla="*/ 428 w 618"/>
                <a:gd name="T69" fmla="*/ 550 h 709"/>
                <a:gd name="T70" fmla="*/ 485 w 618"/>
                <a:gd name="T71" fmla="*/ 518 h 709"/>
                <a:gd name="T72" fmla="*/ 618 w 618"/>
                <a:gd name="T73" fmla="*/ 595 h 709"/>
                <a:gd name="T74" fmla="*/ 593 w 618"/>
                <a:gd name="T75" fmla="*/ 620 h 709"/>
                <a:gd name="T76" fmla="*/ 551 w 618"/>
                <a:gd name="T77" fmla="*/ 652 h 709"/>
                <a:gd name="T78" fmla="*/ 504 w 618"/>
                <a:gd name="T79" fmla="*/ 677 h 709"/>
                <a:gd name="T80" fmla="*/ 452 w 618"/>
                <a:gd name="T81" fmla="*/ 697 h 709"/>
                <a:gd name="T82" fmla="*/ 396 w 618"/>
                <a:gd name="T83" fmla="*/ 707 h 709"/>
                <a:gd name="T84" fmla="*/ 355 w 618"/>
                <a:gd name="T85" fmla="*/ 709 h 709"/>
                <a:gd name="T86" fmla="*/ 299 w 618"/>
                <a:gd name="T87" fmla="*/ 705 h 709"/>
                <a:gd name="T88" fmla="*/ 247 w 618"/>
                <a:gd name="T89" fmla="*/ 693 h 709"/>
                <a:gd name="T90" fmla="*/ 199 w 618"/>
                <a:gd name="T91" fmla="*/ 675 h 709"/>
                <a:gd name="T92" fmla="*/ 154 w 618"/>
                <a:gd name="T93" fmla="*/ 650 h 709"/>
                <a:gd name="T94" fmla="*/ 114 w 618"/>
                <a:gd name="T95" fmla="*/ 619 h 709"/>
                <a:gd name="T96" fmla="*/ 79 w 618"/>
                <a:gd name="T97" fmla="*/ 582 h 709"/>
                <a:gd name="T98" fmla="*/ 51 w 618"/>
                <a:gd name="T99" fmla="*/ 541 h 709"/>
                <a:gd name="T100" fmla="*/ 28 w 618"/>
                <a:gd name="T101" fmla="*/ 495 h 709"/>
                <a:gd name="T102" fmla="*/ 12 w 618"/>
                <a:gd name="T103" fmla="*/ 445 h 709"/>
                <a:gd name="T104" fmla="*/ 3 w 618"/>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8" h="709">
                  <a:moveTo>
                    <a:pt x="0" y="354"/>
                  </a:moveTo>
                  <a:lnTo>
                    <a:pt x="0" y="354"/>
                  </a:lnTo>
                  <a:lnTo>
                    <a:pt x="1" y="336"/>
                  </a:lnTo>
                  <a:lnTo>
                    <a:pt x="3" y="317"/>
                  </a:lnTo>
                  <a:lnTo>
                    <a:pt x="5" y="299"/>
                  </a:lnTo>
                  <a:lnTo>
                    <a:pt x="7" y="282"/>
                  </a:lnTo>
                  <a:lnTo>
                    <a:pt x="12" y="265"/>
                  </a:lnTo>
                  <a:lnTo>
                    <a:pt x="16" y="248"/>
                  </a:lnTo>
                  <a:lnTo>
                    <a:pt x="21" y="230"/>
                  </a:lnTo>
                  <a:lnTo>
                    <a:pt x="28" y="214"/>
                  </a:lnTo>
                  <a:lnTo>
                    <a:pt x="35" y="198"/>
                  </a:lnTo>
                  <a:lnTo>
                    <a:pt x="42" y="183"/>
                  </a:lnTo>
                  <a:lnTo>
                    <a:pt x="51" y="169"/>
                  </a:lnTo>
                  <a:lnTo>
                    <a:pt x="59" y="154"/>
                  </a:lnTo>
                  <a:lnTo>
                    <a:pt x="69" y="140"/>
                  </a:lnTo>
                  <a:lnTo>
                    <a:pt x="79" y="127"/>
                  </a:lnTo>
                  <a:lnTo>
                    <a:pt x="90" y="115"/>
                  </a:lnTo>
                  <a:lnTo>
                    <a:pt x="101" y="102"/>
                  </a:lnTo>
                  <a:lnTo>
                    <a:pt x="114" y="91"/>
                  </a:lnTo>
                  <a:lnTo>
                    <a:pt x="126" y="79"/>
                  </a:lnTo>
                  <a:lnTo>
                    <a:pt x="140" y="69"/>
                  </a:lnTo>
                  <a:lnTo>
                    <a:pt x="154" y="60"/>
                  </a:lnTo>
                  <a:lnTo>
                    <a:pt x="168" y="50"/>
                  </a:lnTo>
                  <a:lnTo>
                    <a:pt x="182" y="41"/>
                  </a:lnTo>
                  <a:lnTo>
                    <a:pt x="199" y="34"/>
                  </a:lnTo>
                  <a:lnTo>
                    <a:pt x="215" y="28"/>
                  </a:lnTo>
                  <a:lnTo>
                    <a:pt x="231" y="21"/>
                  </a:lnTo>
                  <a:lnTo>
                    <a:pt x="247" y="15"/>
                  </a:lnTo>
                  <a:lnTo>
                    <a:pt x="264" y="10"/>
                  </a:lnTo>
                  <a:lnTo>
                    <a:pt x="282" y="7"/>
                  </a:lnTo>
                  <a:lnTo>
                    <a:pt x="299" y="3"/>
                  </a:lnTo>
                  <a:lnTo>
                    <a:pt x="318" y="1"/>
                  </a:lnTo>
                  <a:lnTo>
                    <a:pt x="336" y="0"/>
                  </a:lnTo>
                  <a:lnTo>
                    <a:pt x="355" y="0"/>
                  </a:lnTo>
                  <a:lnTo>
                    <a:pt x="355" y="0"/>
                  </a:lnTo>
                  <a:lnTo>
                    <a:pt x="376" y="0"/>
                  </a:lnTo>
                  <a:lnTo>
                    <a:pt x="396" y="2"/>
                  </a:lnTo>
                  <a:lnTo>
                    <a:pt x="415" y="5"/>
                  </a:lnTo>
                  <a:lnTo>
                    <a:pt x="433" y="8"/>
                  </a:lnTo>
                  <a:lnTo>
                    <a:pt x="452" y="13"/>
                  </a:lnTo>
                  <a:lnTo>
                    <a:pt x="470" y="18"/>
                  </a:lnTo>
                  <a:lnTo>
                    <a:pt x="487" y="24"/>
                  </a:lnTo>
                  <a:lnTo>
                    <a:pt x="504" y="31"/>
                  </a:lnTo>
                  <a:lnTo>
                    <a:pt x="520" y="39"/>
                  </a:lnTo>
                  <a:lnTo>
                    <a:pt x="535" y="48"/>
                  </a:lnTo>
                  <a:lnTo>
                    <a:pt x="551" y="57"/>
                  </a:lnTo>
                  <a:lnTo>
                    <a:pt x="565" y="68"/>
                  </a:lnTo>
                  <a:lnTo>
                    <a:pt x="579" y="78"/>
                  </a:lnTo>
                  <a:lnTo>
                    <a:pt x="593" y="89"/>
                  </a:lnTo>
                  <a:lnTo>
                    <a:pt x="605" y="101"/>
                  </a:lnTo>
                  <a:lnTo>
                    <a:pt x="618" y="114"/>
                  </a:lnTo>
                  <a:lnTo>
                    <a:pt x="515" y="220"/>
                  </a:lnTo>
                  <a:lnTo>
                    <a:pt x="515" y="220"/>
                  </a:lnTo>
                  <a:lnTo>
                    <a:pt x="501" y="205"/>
                  </a:lnTo>
                  <a:lnTo>
                    <a:pt x="485" y="191"/>
                  </a:lnTo>
                  <a:lnTo>
                    <a:pt x="468" y="179"/>
                  </a:lnTo>
                  <a:lnTo>
                    <a:pt x="448" y="167"/>
                  </a:lnTo>
                  <a:lnTo>
                    <a:pt x="428" y="159"/>
                  </a:lnTo>
                  <a:lnTo>
                    <a:pt x="416" y="156"/>
                  </a:lnTo>
                  <a:lnTo>
                    <a:pt x="405" y="152"/>
                  </a:lnTo>
                  <a:lnTo>
                    <a:pt x="393" y="150"/>
                  </a:lnTo>
                  <a:lnTo>
                    <a:pt x="381" y="148"/>
                  </a:lnTo>
                  <a:lnTo>
                    <a:pt x="368" y="147"/>
                  </a:lnTo>
                  <a:lnTo>
                    <a:pt x="355" y="147"/>
                  </a:lnTo>
                  <a:lnTo>
                    <a:pt x="355" y="147"/>
                  </a:lnTo>
                  <a:lnTo>
                    <a:pt x="334" y="148"/>
                  </a:lnTo>
                  <a:lnTo>
                    <a:pt x="313" y="151"/>
                  </a:lnTo>
                  <a:lnTo>
                    <a:pt x="294" y="156"/>
                  </a:lnTo>
                  <a:lnTo>
                    <a:pt x="275" y="163"/>
                  </a:lnTo>
                  <a:lnTo>
                    <a:pt x="257" y="171"/>
                  </a:lnTo>
                  <a:lnTo>
                    <a:pt x="241" y="181"/>
                  </a:lnTo>
                  <a:lnTo>
                    <a:pt x="226" y="193"/>
                  </a:lnTo>
                  <a:lnTo>
                    <a:pt x="212" y="206"/>
                  </a:lnTo>
                  <a:lnTo>
                    <a:pt x="200" y="220"/>
                  </a:lnTo>
                  <a:lnTo>
                    <a:pt x="188" y="236"/>
                  </a:lnTo>
                  <a:lnTo>
                    <a:pt x="179" y="253"/>
                  </a:lnTo>
                  <a:lnTo>
                    <a:pt x="171" y="272"/>
                  </a:lnTo>
                  <a:lnTo>
                    <a:pt x="164" y="291"/>
                  </a:lnTo>
                  <a:lnTo>
                    <a:pt x="160" y="312"/>
                  </a:lnTo>
                  <a:lnTo>
                    <a:pt x="157" y="332"/>
                  </a:lnTo>
                  <a:lnTo>
                    <a:pt x="156" y="354"/>
                  </a:lnTo>
                  <a:lnTo>
                    <a:pt x="156" y="354"/>
                  </a:lnTo>
                  <a:lnTo>
                    <a:pt x="157" y="377"/>
                  </a:lnTo>
                  <a:lnTo>
                    <a:pt x="160" y="398"/>
                  </a:lnTo>
                  <a:lnTo>
                    <a:pt x="164" y="418"/>
                  </a:lnTo>
                  <a:lnTo>
                    <a:pt x="171" y="438"/>
                  </a:lnTo>
                  <a:lnTo>
                    <a:pt x="179" y="456"/>
                  </a:lnTo>
                  <a:lnTo>
                    <a:pt x="188" y="472"/>
                  </a:lnTo>
                  <a:lnTo>
                    <a:pt x="200" y="488"/>
                  </a:lnTo>
                  <a:lnTo>
                    <a:pt x="212" y="503"/>
                  </a:lnTo>
                  <a:lnTo>
                    <a:pt x="226" y="516"/>
                  </a:lnTo>
                  <a:lnTo>
                    <a:pt x="241" y="528"/>
                  </a:lnTo>
                  <a:lnTo>
                    <a:pt x="257" y="537"/>
                  </a:lnTo>
                  <a:lnTo>
                    <a:pt x="275" y="547"/>
                  </a:lnTo>
                  <a:lnTo>
                    <a:pt x="294" y="554"/>
                  </a:lnTo>
                  <a:lnTo>
                    <a:pt x="313" y="558"/>
                  </a:lnTo>
                  <a:lnTo>
                    <a:pt x="334" y="562"/>
                  </a:lnTo>
                  <a:lnTo>
                    <a:pt x="355" y="562"/>
                  </a:lnTo>
                  <a:lnTo>
                    <a:pt x="355" y="562"/>
                  </a:lnTo>
                  <a:lnTo>
                    <a:pt x="368" y="562"/>
                  </a:lnTo>
                  <a:lnTo>
                    <a:pt x="381" y="560"/>
                  </a:lnTo>
                  <a:lnTo>
                    <a:pt x="393" y="559"/>
                  </a:lnTo>
                  <a:lnTo>
                    <a:pt x="405" y="557"/>
                  </a:lnTo>
                  <a:lnTo>
                    <a:pt x="416" y="554"/>
                  </a:lnTo>
                  <a:lnTo>
                    <a:pt x="428" y="550"/>
                  </a:lnTo>
                  <a:lnTo>
                    <a:pt x="448" y="541"/>
                  </a:lnTo>
                  <a:lnTo>
                    <a:pt x="468" y="531"/>
                  </a:lnTo>
                  <a:lnTo>
                    <a:pt x="485" y="518"/>
                  </a:lnTo>
                  <a:lnTo>
                    <a:pt x="501" y="504"/>
                  </a:lnTo>
                  <a:lnTo>
                    <a:pt x="515" y="489"/>
                  </a:lnTo>
                  <a:lnTo>
                    <a:pt x="618" y="595"/>
                  </a:lnTo>
                  <a:lnTo>
                    <a:pt x="618" y="595"/>
                  </a:lnTo>
                  <a:lnTo>
                    <a:pt x="605" y="607"/>
                  </a:lnTo>
                  <a:lnTo>
                    <a:pt x="593" y="620"/>
                  </a:lnTo>
                  <a:lnTo>
                    <a:pt x="579" y="631"/>
                  </a:lnTo>
                  <a:lnTo>
                    <a:pt x="565" y="642"/>
                  </a:lnTo>
                  <a:lnTo>
                    <a:pt x="551" y="652"/>
                  </a:lnTo>
                  <a:lnTo>
                    <a:pt x="535" y="661"/>
                  </a:lnTo>
                  <a:lnTo>
                    <a:pt x="520" y="670"/>
                  </a:lnTo>
                  <a:lnTo>
                    <a:pt x="504" y="677"/>
                  </a:lnTo>
                  <a:lnTo>
                    <a:pt x="487" y="685"/>
                  </a:lnTo>
                  <a:lnTo>
                    <a:pt x="470" y="691"/>
                  </a:lnTo>
                  <a:lnTo>
                    <a:pt x="452" y="697"/>
                  </a:lnTo>
                  <a:lnTo>
                    <a:pt x="433" y="701"/>
                  </a:lnTo>
                  <a:lnTo>
                    <a:pt x="415" y="705"/>
                  </a:lnTo>
                  <a:lnTo>
                    <a:pt x="396" y="707"/>
                  </a:lnTo>
                  <a:lnTo>
                    <a:pt x="376" y="708"/>
                  </a:lnTo>
                  <a:lnTo>
                    <a:pt x="355" y="709"/>
                  </a:lnTo>
                  <a:lnTo>
                    <a:pt x="355" y="709"/>
                  </a:lnTo>
                  <a:lnTo>
                    <a:pt x="336" y="708"/>
                  </a:lnTo>
                  <a:lnTo>
                    <a:pt x="318" y="707"/>
                  </a:lnTo>
                  <a:lnTo>
                    <a:pt x="299" y="705"/>
                  </a:lnTo>
                  <a:lnTo>
                    <a:pt x="282" y="703"/>
                  </a:lnTo>
                  <a:lnTo>
                    <a:pt x="264" y="698"/>
                  </a:lnTo>
                  <a:lnTo>
                    <a:pt x="247" y="693"/>
                  </a:lnTo>
                  <a:lnTo>
                    <a:pt x="231" y="688"/>
                  </a:lnTo>
                  <a:lnTo>
                    <a:pt x="215" y="682"/>
                  </a:lnTo>
                  <a:lnTo>
                    <a:pt x="199" y="675"/>
                  </a:lnTo>
                  <a:lnTo>
                    <a:pt x="182" y="667"/>
                  </a:lnTo>
                  <a:lnTo>
                    <a:pt x="168" y="659"/>
                  </a:lnTo>
                  <a:lnTo>
                    <a:pt x="154" y="650"/>
                  </a:lnTo>
                  <a:lnTo>
                    <a:pt x="140" y="641"/>
                  </a:lnTo>
                  <a:lnTo>
                    <a:pt x="126" y="629"/>
                  </a:lnTo>
                  <a:lnTo>
                    <a:pt x="114" y="619"/>
                  </a:lnTo>
                  <a:lnTo>
                    <a:pt x="101" y="607"/>
                  </a:lnTo>
                  <a:lnTo>
                    <a:pt x="90" y="595"/>
                  </a:lnTo>
                  <a:lnTo>
                    <a:pt x="79" y="582"/>
                  </a:lnTo>
                  <a:lnTo>
                    <a:pt x="69" y="568"/>
                  </a:lnTo>
                  <a:lnTo>
                    <a:pt x="59" y="555"/>
                  </a:lnTo>
                  <a:lnTo>
                    <a:pt x="51" y="541"/>
                  </a:lnTo>
                  <a:lnTo>
                    <a:pt x="42" y="526"/>
                  </a:lnTo>
                  <a:lnTo>
                    <a:pt x="35" y="510"/>
                  </a:lnTo>
                  <a:lnTo>
                    <a:pt x="28" y="495"/>
                  </a:lnTo>
                  <a:lnTo>
                    <a:pt x="21" y="478"/>
                  </a:lnTo>
                  <a:lnTo>
                    <a:pt x="16" y="462"/>
                  </a:lnTo>
                  <a:lnTo>
                    <a:pt x="12" y="445"/>
                  </a:lnTo>
                  <a:lnTo>
                    <a:pt x="7" y="427"/>
                  </a:lnTo>
                  <a:lnTo>
                    <a:pt x="5" y="409"/>
                  </a:lnTo>
                  <a:lnTo>
                    <a:pt x="3" y="392"/>
                  </a:lnTo>
                  <a:lnTo>
                    <a:pt x="1"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userDrawn="1"/>
          </p:nvSpPr>
          <p:spPr bwMode="auto">
            <a:xfrm>
              <a:off x="956" y="3536"/>
              <a:ext cx="176" cy="123"/>
            </a:xfrm>
            <a:custGeom>
              <a:avLst/>
              <a:gdLst>
                <a:gd name="T0" fmla="*/ 529 w 529"/>
                <a:gd name="T1" fmla="*/ 370 h 370"/>
                <a:gd name="T2" fmla="*/ 203 w 529"/>
                <a:gd name="T3" fmla="*/ 0 h 370"/>
                <a:gd name="T4" fmla="*/ 0 w 529"/>
                <a:gd name="T5" fmla="*/ 0 h 370"/>
                <a:gd name="T6" fmla="*/ 322 w 529"/>
                <a:gd name="T7" fmla="*/ 370 h 370"/>
                <a:gd name="T8" fmla="*/ 529 w 529"/>
                <a:gd name="T9" fmla="*/ 370 h 370"/>
              </a:gdLst>
              <a:ahLst/>
              <a:cxnLst>
                <a:cxn ang="0">
                  <a:pos x="T0" y="T1"/>
                </a:cxn>
                <a:cxn ang="0">
                  <a:pos x="T2" y="T3"/>
                </a:cxn>
                <a:cxn ang="0">
                  <a:pos x="T4" y="T5"/>
                </a:cxn>
                <a:cxn ang="0">
                  <a:pos x="T6" y="T7"/>
                </a:cxn>
                <a:cxn ang="0">
                  <a:pos x="T8" y="T9"/>
                </a:cxn>
              </a:cxnLst>
              <a:rect l="0" t="0" r="r" b="b"/>
              <a:pathLst>
                <a:path w="529" h="370">
                  <a:moveTo>
                    <a:pt x="529" y="370"/>
                  </a:moveTo>
                  <a:lnTo>
                    <a:pt x="203" y="0"/>
                  </a:lnTo>
                  <a:lnTo>
                    <a:pt x="0" y="0"/>
                  </a:lnTo>
                  <a:lnTo>
                    <a:pt x="322" y="370"/>
                  </a:lnTo>
                  <a:lnTo>
                    <a:pt x="529" y="37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userDrawn="1"/>
          </p:nvSpPr>
          <p:spPr bwMode="auto">
            <a:xfrm>
              <a:off x="893" y="3345"/>
              <a:ext cx="50" cy="314"/>
            </a:xfrm>
            <a:custGeom>
              <a:avLst/>
              <a:gdLst>
                <a:gd name="T0" fmla="*/ 0 w 152"/>
                <a:gd name="T1" fmla="*/ 0 h 943"/>
                <a:gd name="T2" fmla="*/ 0 w 152"/>
                <a:gd name="T3" fmla="*/ 943 h 943"/>
                <a:gd name="T4" fmla="*/ 152 w 152"/>
                <a:gd name="T5" fmla="*/ 943 h 943"/>
                <a:gd name="T6" fmla="*/ 152 w 152"/>
                <a:gd name="T7" fmla="*/ 599 h 943"/>
                <a:gd name="T8" fmla="*/ 152 w 152"/>
                <a:gd name="T9" fmla="*/ 600 h 943"/>
                <a:gd name="T10" fmla="*/ 152 w 152"/>
                <a:gd name="T11" fmla="*/ 565 h 943"/>
                <a:gd name="T12" fmla="*/ 152 w 152"/>
                <a:gd name="T13" fmla="*/ 565 h 943"/>
                <a:gd name="T14" fmla="*/ 152 w 152"/>
                <a:gd name="T15" fmla="*/ 0 h 943"/>
                <a:gd name="T16" fmla="*/ 0 w 152"/>
                <a:gd name="T17" fmla="*/ 0 h 9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943">
                  <a:moveTo>
                    <a:pt x="0" y="0"/>
                  </a:moveTo>
                  <a:lnTo>
                    <a:pt x="0" y="943"/>
                  </a:lnTo>
                  <a:lnTo>
                    <a:pt x="152" y="943"/>
                  </a:lnTo>
                  <a:lnTo>
                    <a:pt x="152" y="599"/>
                  </a:lnTo>
                  <a:lnTo>
                    <a:pt x="152" y="600"/>
                  </a:lnTo>
                  <a:lnTo>
                    <a:pt x="152" y="565"/>
                  </a:lnTo>
                  <a:lnTo>
                    <a:pt x="152" y="565"/>
                  </a:lnTo>
                  <a:lnTo>
                    <a:pt x="152"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202" y="3424"/>
              <a:ext cx="206" cy="236"/>
            </a:xfrm>
            <a:custGeom>
              <a:avLst/>
              <a:gdLst>
                <a:gd name="T0" fmla="*/ 0 w 617"/>
                <a:gd name="T1" fmla="*/ 336 h 709"/>
                <a:gd name="T2" fmla="*/ 7 w 617"/>
                <a:gd name="T3" fmla="*/ 282 h 709"/>
                <a:gd name="T4" fmla="*/ 21 w 617"/>
                <a:gd name="T5" fmla="*/ 230 h 709"/>
                <a:gd name="T6" fmla="*/ 42 w 617"/>
                <a:gd name="T7" fmla="*/ 183 h 709"/>
                <a:gd name="T8" fmla="*/ 68 w 617"/>
                <a:gd name="T9" fmla="*/ 140 h 709"/>
                <a:gd name="T10" fmla="*/ 101 w 617"/>
                <a:gd name="T11" fmla="*/ 102 h 709"/>
                <a:gd name="T12" fmla="*/ 139 w 617"/>
                <a:gd name="T13" fmla="*/ 69 h 709"/>
                <a:gd name="T14" fmla="*/ 183 w 617"/>
                <a:gd name="T15" fmla="*/ 41 h 709"/>
                <a:gd name="T16" fmla="*/ 229 w 617"/>
                <a:gd name="T17" fmla="*/ 21 h 709"/>
                <a:gd name="T18" fmla="*/ 281 w 617"/>
                <a:gd name="T19" fmla="*/ 7 h 709"/>
                <a:gd name="T20" fmla="*/ 336 w 617"/>
                <a:gd name="T21" fmla="*/ 0 h 709"/>
                <a:gd name="T22" fmla="*/ 375 w 617"/>
                <a:gd name="T23" fmla="*/ 0 h 709"/>
                <a:gd name="T24" fmla="*/ 433 w 617"/>
                <a:gd name="T25" fmla="*/ 8 h 709"/>
                <a:gd name="T26" fmla="*/ 486 w 617"/>
                <a:gd name="T27" fmla="*/ 24 h 709"/>
                <a:gd name="T28" fmla="*/ 535 w 617"/>
                <a:gd name="T29" fmla="*/ 48 h 709"/>
                <a:gd name="T30" fmla="*/ 579 w 617"/>
                <a:gd name="T31" fmla="*/ 78 h 709"/>
                <a:gd name="T32" fmla="*/ 617 w 617"/>
                <a:gd name="T33" fmla="*/ 114 h 709"/>
                <a:gd name="T34" fmla="*/ 500 w 617"/>
                <a:gd name="T35" fmla="*/ 205 h 709"/>
                <a:gd name="T36" fmla="*/ 448 w 617"/>
                <a:gd name="T37" fmla="*/ 167 h 709"/>
                <a:gd name="T38" fmla="*/ 405 w 617"/>
                <a:gd name="T39" fmla="*/ 152 h 709"/>
                <a:gd name="T40" fmla="*/ 368 w 617"/>
                <a:gd name="T41" fmla="*/ 147 h 709"/>
                <a:gd name="T42" fmla="*/ 334 w 617"/>
                <a:gd name="T43" fmla="*/ 148 h 709"/>
                <a:gd name="T44" fmla="*/ 274 w 617"/>
                <a:gd name="T45" fmla="*/ 163 h 709"/>
                <a:gd name="T46" fmla="*/ 225 w 617"/>
                <a:gd name="T47" fmla="*/ 193 h 709"/>
                <a:gd name="T48" fmla="*/ 187 w 617"/>
                <a:gd name="T49" fmla="*/ 236 h 709"/>
                <a:gd name="T50" fmla="*/ 164 w 617"/>
                <a:gd name="T51" fmla="*/ 291 h 709"/>
                <a:gd name="T52" fmla="*/ 155 w 617"/>
                <a:gd name="T53" fmla="*/ 354 h 709"/>
                <a:gd name="T54" fmla="*/ 160 w 617"/>
                <a:gd name="T55" fmla="*/ 398 h 709"/>
                <a:gd name="T56" fmla="*/ 178 w 617"/>
                <a:gd name="T57" fmla="*/ 456 h 709"/>
                <a:gd name="T58" fmla="*/ 211 w 617"/>
                <a:gd name="T59" fmla="*/ 503 h 709"/>
                <a:gd name="T60" fmla="*/ 257 w 617"/>
                <a:gd name="T61" fmla="*/ 537 h 709"/>
                <a:gd name="T62" fmla="*/ 313 w 617"/>
                <a:gd name="T63" fmla="*/ 558 h 709"/>
                <a:gd name="T64" fmla="*/ 354 w 617"/>
                <a:gd name="T65" fmla="*/ 562 h 709"/>
                <a:gd name="T66" fmla="*/ 393 w 617"/>
                <a:gd name="T67" fmla="*/ 559 h 709"/>
                <a:gd name="T68" fmla="*/ 427 w 617"/>
                <a:gd name="T69" fmla="*/ 550 h 709"/>
                <a:gd name="T70" fmla="*/ 484 w 617"/>
                <a:gd name="T71" fmla="*/ 518 h 709"/>
                <a:gd name="T72" fmla="*/ 617 w 617"/>
                <a:gd name="T73" fmla="*/ 595 h 709"/>
                <a:gd name="T74" fmla="*/ 593 w 617"/>
                <a:gd name="T75" fmla="*/ 620 h 709"/>
                <a:gd name="T76" fmla="*/ 550 w 617"/>
                <a:gd name="T77" fmla="*/ 652 h 709"/>
                <a:gd name="T78" fmla="*/ 503 w 617"/>
                <a:gd name="T79" fmla="*/ 677 h 709"/>
                <a:gd name="T80" fmla="*/ 452 w 617"/>
                <a:gd name="T81" fmla="*/ 697 h 709"/>
                <a:gd name="T82" fmla="*/ 394 w 617"/>
                <a:gd name="T83" fmla="*/ 707 h 709"/>
                <a:gd name="T84" fmla="*/ 354 w 617"/>
                <a:gd name="T85" fmla="*/ 709 h 709"/>
                <a:gd name="T86" fmla="*/ 299 w 617"/>
                <a:gd name="T87" fmla="*/ 705 h 709"/>
                <a:gd name="T88" fmla="*/ 247 w 617"/>
                <a:gd name="T89" fmla="*/ 693 h 709"/>
                <a:gd name="T90" fmla="*/ 197 w 617"/>
                <a:gd name="T91" fmla="*/ 675 h 709"/>
                <a:gd name="T92" fmla="*/ 153 w 617"/>
                <a:gd name="T93" fmla="*/ 650 h 709"/>
                <a:gd name="T94" fmla="*/ 114 w 617"/>
                <a:gd name="T95" fmla="*/ 619 h 709"/>
                <a:gd name="T96" fmla="*/ 78 w 617"/>
                <a:gd name="T97" fmla="*/ 582 h 709"/>
                <a:gd name="T98" fmla="*/ 50 w 617"/>
                <a:gd name="T99" fmla="*/ 541 h 709"/>
                <a:gd name="T100" fmla="*/ 27 w 617"/>
                <a:gd name="T101" fmla="*/ 495 h 709"/>
                <a:gd name="T102" fmla="*/ 11 w 617"/>
                <a:gd name="T103" fmla="*/ 445 h 709"/>
                <a:gd name="T104" fmla="*/ 2 w 617"/>
                <a:gd name="T105" fmla="*/ 392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17" h="709">
                  <a:moveTo>
                    <a:pt x="0" y="354"/>
                  </a:moveTo>
                  <a:lnTo>
                    <a:pt x="0" y="354"/>
                  </a:lnTo>
                  <a:lnTo>
                    <a:pt x="0" y="336"/>
                  </a:lnTo>
                  <a:lnTo>
                    <a:pt x="2" y="317"/>
                  </a:lnTo>
                  <a:lnTo>
                    <a:pt x="4" y="299"/>
                  </a:lnTo>
                  <a:lnTo>
                    <a:pt x="7" y="282"/>
                  </a:lnTo>
                  <a:lnTo>
                    <a:pt x="11" y="265"/>
                  </a:lnTo>
                  <a:lnTo>
                    <a:pt x="15" y="248"/>
                  </a:lnTo>
                  <a:lnTo>
                    <a:pt x="21" y="230"/>
                  </a:lnTo>
                  <a:lnTo>
                    <a:pt x="27" y="214"/>
                  </a:lnTo>
                  <a:lnTo>
                    <a:pt x="34" y="198"/>
                  </a:lnTo>
                  <a:lnTo>
                    <a:pt x="42" y="183"/>
                  </a:lnTo>
                  <a:lnTo>
                    <a:pt x="50" y="169"/>
                  </a:lnTo>
                  <a:lnTo>
                    <a:pt x="59" y="154"/>
                  </a:lnTo>
                  <a:lnTo>
                    <a:pt x="68" y="140"/>
                  </a:lnTo>
                  <a:lnTo>
                    <a:pt x="78" y="127"/>
                  </a:lnTo>
                  <a:lnTo>
                    <a:pt x="90" y="115"/>
                  </a:lnTo>
                  <a:lnTo>
                    <a:pt x="101" y="102"/>
                  </a:lnTo>
                  <a:lnTo>
                    <a:pt x="114" y="91"/>
                  </a:lnTo>
                  <a:lnTo>
                    <a:pt x="126" y="79"/>
                  </a:lnTo>
                  <a:lnTo>
                    <a:pt x="139" y="69"/>
                  </a:lnTo>
                  <a:lnTo>
                    <a:pt x="153" y="60"/>
                  </a:lnTo>
                  <a:lnTo>
                    <a:pt x="168" y="50"/>
                  </a:lnTo>
                  <a:lnTo>
                    <a:pt x="183" y="41"/>
                  </a:lnTo>
                  <a:lnTo>
                    <a:pt x="197" y="34"/>
                  </a:lnTo>
                  <a:lnTo>
                    <a:pt x="213" y="28"/>
                  </a:lnTo>
                  <a:lnTo>
                    <a:pt x="229" y="21"/>
                  </a:lnTo>
                  <a:lnTo>
                    <a:pt x="247" y="15"/>
                  </a:lnTo>
                  <a:lnTo>
                    <a:pt x="264" y="10"/>
                  </a:lnTo>
                  <a:lnTo>
                    <a:pt x="281" y="7"/>
                  </a:lnTo>
                  <a:lnTo>
                    <a:pt x="299" y="3"/>
                  </a:lnTo>
                  <a:lnTo>
                    <a:pt x="318" y="1"/>
                  </a:lnTo>
                  <a:lnTo>
                    <a:pt x="336" y="0"/>
                  </a:lnTo>
                  <a:lnTo>
                    <a:pt x="354" y="0"/>
                  </a:lnTo>
                  <a:lnTo>
                    <a:pt x="354" y="0"/>
                  </a:lnTo>
                  <a:lnTo>
                    <a:pt x="375" y="0"/>
                  </a:lnTo>
                  <a:lnTo>
                    <a:pt x="394" y="2"/>
                  </a:lnTo>
                  <a:lnTo>
                    <a:pt x="414" y="5"/>
                  </a:lnTo>
                  <a:lnTo>
                    <a:pt x="433" y="8"/>
                  </a:lnTo>
                  <a:lnTo>
                    <a:pt x="452" y="13"/>
                  </a:lnTo>
                  <a:lnTo>
                    <a:pt x="469" y="18"/>
                  </a:lnTo>
                  <a:lnTo>
                    <a:pt x="486" y="24"/>
                  </a:lnTo>
                  <a:lnTo>
                    <a:pt x="503" y="31"/>
                  </a:lnTo>
                  <a:lnTo>
                    <a:pt x="519" y="39"/>
                  </a:lnTo>
                  <a:lnTo>
                    <a:pt x="535" y="48"/>
                  </a:lnTo>
                  <a:lnTo>
                    <a:pt x="550" y="57"/>
                  </a:lnTo>
                  <a:lnTo>
                    <a:pt x="565" y="68"/>
                  </a:lnTo>
                  <a:lnTo>
                    <a:pt x="579" y="78"/>
                  </a:lnTo>
                  <a:lnTo>
                    <a:pt x="593" y="89"/>
                  </a:lnTo>
                  <a:lnTo>
                    <a:pt x="605" y="101"/>
                  </a:lnTo>
                  <a:lnTo>
                    <a:pt x="617" y="114"/>
                  </a:lnTo>
                  <a:lnTo>
                    <a:pt x="514" y="220"/>
                  </a:lnTo>
                  <a:lnTo>
                    <a:pt x="514" y="220"/>
                  </a:lnTo>
                  <a:lnTo>
                    <a:pt x="500" y="205"/>
                  </a:lnTo>
                  <a:lnTo>
                    <a:pt x="484" y="191"/>
                  </a:lnTo>
                  <a:lnTo>
                    <a:pt x="467" y="179"/>
                  </a:lnTo>
                  <a:lnTo>
                    <a:pt x="448" y="167"/>
                  </a:lnTo>
                  <a:lnTo>
                    <a:pt x="427" y="159"/>
                  </a:lnTo>
                  <a:lnTo>
                    <a:pt x="416" y="156"/>
                  </a:lnTo>
                  <a:lnTo>
                    <a:pt x="405" y="152"/>
                  </a:lnTo>
                  <a:lnTo>
                    <a:pt x="393" y="150"/>
                  </a:lnTo>
                  <a:lnTo>
                    <a:pt x="381" y="148"/>
                  </a:lnTo>
                  <a:lnTo>
                    <a:pt x="368" y="147"/>
                  </a:lnTo>
                  <a:lnTo>
                    <a:pt x="354" y="147"/>
                  </a:lnTo>
                  <a:lnTo>
                    <a:pt x="354" y="147"/>
                  </a:lnTo>
                  <a:lnTo>
                    <a:pt x="334" y="148"/>
                  </a:lnTo>
                  <a:lnTo>
                    <a:pt x="313" y="151"/>
                  </a:lnTo>
                  <a:lnTo>
                    <a:pt x="293" y="156"/>
                  </a:lnTo>
                  <a:lnTo>
                    <a:pt x="274" y="163"/>
                  </a:lnTo>
                  <a:lnTo>
                    <a:pt x="257" y="171"/>
                  </a:lnTo>
                  <a:lnTo>
                    <a:pt x="240" y="181"/>
                  </a:lnTo>
                  <a:lnTo>
                    <a:pt x="225" y="193"/>
                  </a:lnTo>
                  <a:lnTo>
                    <a:pt x="211" y="206"/>
                  </a:lnTo>
                  <a:lnTo>
                    <a:pt x="199" y="220"/>
                  </a:lnTo>
                  <a:lnTo>
                    <a:pt x="187" y="236"/>
                  </a:lnTo>
                  <a:lnTo>
                    <a:pt x="178" y="253"/>
                  </a:lnTo>
                  <a:lnTo>
                    <a:pt x="170" y="272"/>
                  </a:lnTo>
                  <a:lnTo>
                    <a:pt x="164" y="291"/>
                  </a:lnTo>
                  <a:lnTo>
                    <a:pt x="160" y="312"/>
                  </a:lnTo>
                  <a:lnTo>
                    <a:pt x="156" y="332"/>
                  </a:lnTo>
                  <a:lnTo>
                    <a:pt x="155" y="354"/>
                  </a:lnTo>
                  <a:lnTo>
                    <a:pt x="155" y="354"/>
                  </a:lnTo>
                  <a:lnTo>
                    <a:pt x="156" y="377"/>
                  </a:lnTo>
                  <a:lnTo>
                    <a:pt x="160" y="398"/>
                  </a:lnTo>
                  <a:lnTo>
                    <a:pt x="164" y="418"/>
                  </a:lnTo>
                  <a:lnTo>
                    <a:pt x="170" y="438"/>
                  </a:lnTo>
                  <a:lnTo>
                    <a:pt x="178" y="456"/>
                  </a:lnTo>
                  <a:lnTo>
                    <a:pt x="187" y="472"/>
                  </a:lnTo>
                  <a:lnTo>
                    <a:pt x="199" y="488"/>
                  </a:lnTo>
                  <a:lnTo>
                    <a:pt x="211" y="503"/>
                  </a:lnTo>
                  <a:lnTo>
                    <a:pt x="225" y="516"/>
                  </a:lnTo>
                  <a:lnTo>
                    <a:pt x="240" y="528"/>
                  </a:lnTo>
                  <a:lnTo>
                    <a:pt x="257" y="537"/>
                  </a:lnTo>
                  <a:lnTo>
                    <a:pt x="274" y="547"/>
                  </a:lnTo>
                  <a:lnTo>
                    <a:pt x="293" y="554"/>
                  </a:lnTo>
                  <a:lnTo>
                    <a:pt x="313" y="558"/>
                  </a:lnTo>
                  <a:lnTo>
                    <a:pt x="334" y="562"/>
                  </a:lnTo>
                  <a:lnTo>
                    <a:pt x="354" y="562"/>
                  </a:lnTo>
                  <a:lnTo>
                    <a:pt x="354" y="562"/>
                  </a:lnTo>
                  <a:lnTo>
                    <a:pt x="368" y="562"/>
                  </a:lnTo>
                  <a:lnTo>
                    <a:pt x="381" y="560"/>
                  </a:lnTo>
                  <a:lnTo>
                    <a:pt x="393" y="559"/>
                  </a:lnTo>
                  <a:lnTo>
                    <a:pt x="405" y="557"/>
                  </a:lnTo>
                  <a:lnTo>
                    <a:pt x="416" y="554"/>
                  </a:lnTo>
                  <a:lnTo>
                    <a:pt x="427" y="550"/>
                  </a:lnTo>
                  <a:lnTo>
                    <a:pt x="448" y="541"/>
                  </a:lnTo>
                  <a:lnTo>
                    <a:pt x="467" y="531"/>
                  </a:lnTo>
                  <a:lnTo>
                    <a:pt x="484" y="518"/>
                  </a:lnTo>
                  <a:lnTo>
                    <a:pt x="500" y="504"/>
                  </a:lnTo>
                  <a:lnTo>
                    <a:pt x="514" y="489"/>
                  </a:lnTo>
                  <a:lnTo>
                    <a:pt x="617" y="595"/>
                  </a:lnTo>
                  <a:lnTo>
                    <a:pt x="617" y="595"/>
                  </a:lnTo>
                  <a:lnTo>
                    <a:pt x="605" y="607"/>
                  </a:lnTo>
                  <a:lnTo>
                    <a:pt x="593" y="620"/>
                  </a:lnTo>
                  <a:lnTo>
                    <a:pt x="579" y="631"/>
                  </a:lnTo>
                  <a:lnTo>
                    <a:pt x="565" y="642"/>
                  </a:lnTo>
                  <a:lnTo>
                    <a:pt x="550" y="652"/>
                  </a:lnTo>
                  <a:lnTo>
                    <a:pt x="535" y="661"/>
                  </a:lnTo>
                  <a:lnTo>
                    <a:pt x="519" y="670"/>
                  </a:lnTo>
                  <a:lnTo>
                    <a:pt x="503" y="677"/>
                  </a:lnTo>
                  <a:lnTo>
                    <a:pt x="486" y="685"/>
                  </a:lnTo>
                  <a:lnTo>
                    <a:pt x="469" y="691"/>
                  </a:lnTo>
                  <a:lnTo>
                    <a:pt x="452" y="697"/>
                  </a:lnTo>
                  <a:lnTo>
                    <a:pt x="433" y="701"/>
                  </a:lnTo>
                  <a:lnTo>
                    <a:pt x="414" y="705"/>
                  </a:lnTo>
                  <a:lnTo>
                    <a:pt x="394" y="707"/>
                  </a:lnTo>
                  <a:lnTo>
                    <a:pt x="375" y="708"/>
                  </a:lnTo>
                  <a:lnTo>
                    <a:pt x="354" y="709"/>
                  </a:lnTo>
                  <a:lnTo>
                    <a:pt x="354" y="709"/>
                  </a:lnTo>
                  <a:lnTo>
                    <a:pt x="336" y="708"/>
                  </a:lnTo>
                  <a:lnTo>
                    <a:pt x="318" y="707"/>
                  </a:lnTo>
                  <a:lnTo>
                    <a:pt x="299" y="705"/>
                  </a:lnTo>
                  <a:lnTo>
                    <a:pt x="281" y="703"/>
                  </a:lnTo>
                  <a:lnTo>
                    <a:pt x="264" y="698"/>
                  </a:lnTo>
                  <a:lnTo>
                    <a:pt x="247" y="693"/>
                  </a:lnTo>
                  <a:lnTo>
                    <a:pt x="229" y="688"/>
                  </a:lnTo>
                  <a:lnTo>
                    <a:pt x="213" y="682"/>
                  </a:lnTo>
                  <a:lnTo>
                    <a:pt x="197" y="675"/>
                  </a:lnTo>
                  <a:lnTo>
                    <a:pt x="183" y="667"/>
                  </a:lnTo>
                  <a:lnTo>
                    <a:pt x="168" y="659"/>
                  </a:lnTo>
                  <a:lnTo>
                    <a:pt x="153" y="650"/>
                  </a:lnTo>
                  <a:lnTo>
                    <a:pt x="139" y="641"/>
                  </a:lnTo>
                  <a:lnTo>
                    <a:pt x="126" y="629"/>
                  </a:lnTo>
                  <a:lnTo>
                    <a:pt x="114" y="619"/>
                  </a:lnTo>
                  <a:lnTo>
                    <a:pt x="101" y="607"/>
                  </a:lnTo>
                  <a:lnTo>
                    <a:pt x="90" y="595"/>
                  </a:lnTo>
                  <a:lnTo>
                    <a:pt x="78" y="582"/>
                  </a:lnTo>
                  <a:lnTo>
                    <a:pt x="68" y="568"/>
                  </a:lnTo>
                  <a:lnTo>
                    <a:pt x="59" y="555"/>
                  </a:lnTo>
                  <a:lnTo>
                    <a:pt x="50" y="541"/>
                  </a:lnTo>
                  <a:lnTo>
                    <a:pt x="42" y="526"/>
                  </a:lnTo>
                  <a:lnTo>
                    <a:pt x="34" y="510"/>
                  </a:lnTo>
                  <a:lnTo>
                    <a:pt x="27" y="495"/>
                  </a:lnTo>
                  <a:lnTo>
                    <a:pt x="21" y="478"/>
                  </a:lnTo>
                  <a:lnTo>
                    <a:pt x="15" y="462"/>
                  </a:lnTo>
                  <a:lnTo>
                    <a:pt x="11" y="445"/>
                  </a:lnTo>
                  <a:lnTo>
                    <a:pt x="7" y="427"/>
                  </a:lnTo>
                  <a:lnTo>
                    <a:pt x="4" y="409"/>
                  </a:lnTo>
                  <a:lnTo>
                    <a:pt x="2"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1411" y="3424"/>
              <a:ext cx="227" cy="236"/>
            </a:xfrm>
            <a:custGeom>
              <a:avLst/>
              <a:gdLst>
                <a:gd name="T0" fmla="*/ 513 w 681"/>
                <a:gd name="T1" fmla="*/ 279 h 709"/>
                <a:gd name="T2" fmla="*/ 500 w 681"/>
                <a:gd name="T3" fmla="*/ 232 h 709"/>
                <a:gd name="T4" fmla="*/ 475 w 681"/>
                <a:gd name="T5" fmla="*/ 194 h 709"/>
                <a:gd name="T6" fmla="*/ 443 w 681"/>
                <a:gd name="T7" fmla="*/ 165 h 709"/>
                <a:gd name="T8" fmla="*/ 403 w 681"/>
                <a:gd name="T9" fmla="*/ 148 h 709"/>
                <a:gd name="T10" fmla="*/ 357 w 681"/>
                <a:gd name="T11" fmla="*/ 139 h 709"/>
                <a:gd name="T12" fmla="*/ 325 w 681"/>
                <a:gd name="T13" fmla="*/ 140 h 709"/>
                <a:gd name="T14" fmla="*/ 282 w 681"/>
                <a:gd name="T15" fmla="*/ 148 h 709"/>
                <a:gd name="T16" fmla="*/ 242 w 681"/>
                <a:gd name="T17" fmla="*/ 167 h 709"/>
                <a:gd name="T18" fmla="*/ 207 w 681"/>
                <a:gd name="T19" fmla="*/ 196 h 709"/>
                <a:gd name="T20" fmla="*/ 180 w 681"/>
                <a:gd name="T21" fmla="*/ 234 h 709"/>
                <a:gd name="T22" fmla="*/ 160 w 681"/>
                <a:gd name="T23" fmla="*/ 279 h 709"/>
                <a:gd name="T24" fmla="*/ 0 w 681"/>
                <a:gd name="T25" fmla="*/ 336 h 709"/>
                <a:gd name="T26" fmla="*/ 7 w 681"/>
                <a:gd name="T27" fmla="*/ 282 h 709"/>
                <a:gd name="T28" fmla="*/ 21 w 681"/>
                <a:gd name="T29" fmla="*/ 230 h 709"/>
                <a:gd name="T30" fmla="*/ 41 w 681"/>
                <a:gd name="T31" fmla="*/ 183 h 709"/>
                <a:gd name="T32" fmla="*/ 68 w 681"/>
                <a:gd name="T33" fmla="*/ 140 h 709"/>
                <a:gd name="T34" fmla="*/ 101 w 681"/>
                <a:gd name="T35" fmla="*/ 102 h 709"/>
                <a:gd name="T36" fmla="*/ 139 w 681"/>
                <a:gd name="T37" fmla="*/ 69 h 709"/>
                <a:gd name="T38" fmla="*/ 181 w 681"/>
                <a:gd name="T39" fmla="*/ 41 h 709"/>
                <a:gd name="T40" fmla="*/ 228 w 681"/>
                <a:gd name="T41" fmla="*/ 21 h 709"/>
                <a:gd name="T42" fmla="*/ 278 w 681"/>
                <a:gd name="T43" fmla="*/ 7 h 709"/>
                <a:gd name="T44" fmla="*/ 333 w 681"/>
                <a:gd name="T45" fmla="*/ 0 h 709"/>
                <a:gd name="T46" fmla="*/ 369 w 681"/>
                <a:gd name="T47" fmla="*/ 0 h 709"/>
                <a:gd name="T48" fmla="*/ 420 w 681"/>
                <a:gd name="T49" fmla="*/ 6 h 709"/>
                <a:gd name="T50" fmla="*/ 467 w 681"/>
                <a:gd name="T51" fmla="*/ 18 h 709"/>
                <a:gd name="T52" fmla="*/ 511 w 681"/>
                <a:gd name="T53" fmla="*/ 38 h 709"/>
                <a:gd name="T54" fmla="*/ 550 w 681"/>
                <a:gd name="T55" fmla="*/ 63 h 709"/>
                <a:gd name="T56" fmla="*/ 584 w 681"/>
                <a:gd name="T57" fmla="*/ 95 h 709"/>
                <a:gd name="T58" fmla="*/ 614 w 681"/>
                <a:gd name="T59" fmla="*/ 132 h 709"/>
                <a:gd name="T60" fmla="*/ 638 w 681"/>
                <a:gd name="T61" fmla="*/ 174 h 709"/>
                <a:gd name="T62" fmla="*/ 658 w 681"/>
                <a:gd name="T63" fmla="*/ 222 h 709"/>
                <a:gd name="T64" fmla="*/ 671 w 681"/>
                <a:gd name="T65" fmla="*/ 276 h 709"/>
                <a:gd name="T66" fmla="*/ 679 w 681"/>
                <a:gd name="T67" fmla="*/ 335 h 709"/>
                <a:gd name="T68" fmla="*/ 157 w 681"/>
                <a:gd name="T69" fmla="*/ 395 h 709"/>
                <a:gd name="T70" fmla="*/ 165 w 681"/>
                <a:gd name="T71" fmla="*/ 431 h 709"/>
                <a:gd name="T72" fmla="*/ 188 w 681"/>
                <a:gd name="T73" fmla="*/ 477 h 709"/>
                <a:gd name="T74" fmla="*/ 222 w 681"/>
                <a:gd name="T75" fmla="*/ 515 h 709"/>
                <a:gd name="T76" fmla="*/ 266 w 681"/>
                <a:gd name="T77" fmla="*/ 541 h 709"/>
                <a:gd name="T78" fmla="*/ 317 w 681"/>
                <a:gd name="T79" fmla="*/ 556 h 709"/>
                <a:gd name="T80" fmla="*/ 354 w 681"/>
                <a:gd name="T81" fmla="*/ 559 h 709"/>
                <a:gd name="T82" fmla="*/ 399 w 681"/>
                <a:gd name="T83" fmla="*/ 556 h 709"/>
                <a:gd name="T84" fmla="*/ 438 w 681"/>
                <a:gd name="T85" fmla="*/ 546 h 709"/>
                <a:gd name="T86" fmla="*/ 482 w 681"/>
                <a:gd name="T87" fmla="*/ 524 h 709"/>
                <a:gd name="T88" fmla="*/ 533 w 681"/>
                <a:gd name="T89" fmla="*/ 481 h 709"/>
                <a:gd name="T90" fmla="*/ 623 w 681"/>
                <a:gd name="T91" fmla="*/ 602 h 709"/>
                <a:gd name="T92" fmla="*/ 583 w 681"/>
                <a:gd name="T93" fmla="*/ 637 h 709"/>
                <a:gd name="T94" fmla="*/ 535 w 681"/>
                <a:gd name="T95" fmla="*/ 667 h 709"/>
                <a:gd name="T96" fmla="*/ 481 w 681"/>
                <a:gd name="T97" fmla="*/ 690 h 709"/>
                <a:gd name="T98" fmla="*/ 420 w 681"/>
                <a:gd name="T99" fmla="*/ 704 h 709"/>
                <a:gd name="T100" fmla="*/ 354 w 681"/>
                <a:gd name="T101" fmla="*/ 709 h 709"/>
                <a:gd name="T102" fmla="*/ 317 w 681"/>
                <a:gd name="T103" fmla="*/ 707 h 709"/>
                <a:gd name="T104" fmla="*/ 264 w 681"/>
                <a:gd name="T105" fmla="*/ 698 h 709"/>
                <a:gd name="T106" fmla="*/ 213 w 681"/>
                <a:gd name="T107" fmla="*/ 682 h 709"/>
                <a:gd name="T108" fmla="*/ 167 w 681"/>
                <a:gd name="T109" fmla="*/ 659 h 709"/>
                <a:gd name="T110" fmla="*/ 126 w 681"/>
                <a:gd name="T111" fmla="*/ 629 h 709"/>
                <a:gd name="T112" fmla="*/ 89 w 681"/>
                <a:gd name="T113" fmla="*/ 595 h 709"/>
                <a:gd name="T114" fmla="*/ 58 w 681"/>
                <a:gd name="T115" fmla="*/ 555 h 709"/>
                <a:gd name="T116" fmla="*/ 33 w 681"/>
                <a:gd name="T117" fmla="*/ 510 h 709"/>
                <a:gd name="T118" fmla="*/ 15 w 681"/>
                <a:gd name="T119" fmla="*/ 462 h 709"/>
                <a:gd name="T120" fmla="*/ 3 w 681"/>
                <a:gd name="T121" fmla="*/ 409 h 709"/>
                <a:gd name="T122" fmla="*/ 0 w 681"/>
                <a:gd name="T123"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81" h="709">
                  <a:moveTo>
                    <a:pt x="160" y="279"/>
                  </a:moveTo>
                  <a:lnTo>
                    <a:pt x="513" y="279"/>
                  </a:lnTo>
                  <a:lnTo>
                    <a:pt x="513" y="279"/>
                  </a:lnTo>
                  <a:lnTo>
                    <a:pt x="510" y="262"/>
                  </a:lnTo>
                  <a:lnTo>
                    <a:pt x="505" y="246"/>
                  </a:lnTo>
                  <a:lnTo>
                    <a:pt x="500" y="232"/>
                  </a:lnTo>
                  <a:lnTo>
                    <a:pt x="491" y="218"/>
                  </a:lnTo>
                  <a:lnTo>
                    <a:pt x="483" y="205"/>
                  </a:lnTo>
                  <a:lnTo>
                    <a:pt x="475" y="194"/>
                  </a:lnTo>
                  <a:lnTo>
                    <a:pt x="465" y="183"/>
                  </a:lnTo>
                  <a:lnTo>
                    <a:pt x="455" y="174"/>
                  </a:lnTo>
                  <a:lnTo>
                    <a:pt x="443" y="165"/>
                  </a:lnTo>
                  <a:lnTo>
                    <a:pt x="431" y="158"/>
                  </a:lnTo>
                  <a:lnTo>
                    <a:pt x="417" y="152"/>
                  </a:lnTo>
                  <a:lnTo>
                    <a:pt x="403" y="148"/>
                  </a:lnTo>
                  <a:lnTo>
                    <a:pt x="388" y="143"/>
                  </a:lnTo>
                  <a:lnTo>
                    <a:pt x="373" y="141"/>
                  </a:lnTo>
                  <a:lnTo>
                    <a:pt x="357" y="139"/>
                  </a:lnTo>
                  <a:lnTo>
                    <a:pt x="340" y="139"/>
                  </a:lnTo>
                  <a:lnTo>
                    <a:pt x="340" y="139"/>
                  </a:lnTo>
                  <a:lnTo>
                    <a:pt x="325" y="140"/>
                  </a:lnTo>
                  <a:lnTo>
                    <a:pt x="310" y="141"/>
                  </a:lnTo>
                  <a:lnTo>
                    <a:pt x="296" y="144"/>
                  </a:lnTo>
                  <a:lnTo>
                    <a:pt x="282" y="148"/>
                  </a:lnTo>
                  <a:lnTo>
                    <a:pt x="268" y="154"/>
                  </a:lnTo>
                  <a:lnTo>
                    <a:pt x="254" y="160"/>
                  </a:lnTo>
                  <a:lnTo>
                    <a:pt x="242" y="167"/>
                  </a:lnTo>
                  <a:lnTo>
                    <a:pt x="229" y="177"/>
                  </a:lnTo>
                  <a:lnTo>
                    <a:pt x="218" y="186"/>
                  </a:lnTo>
                  <a:lnTo>
                    <a:pt x="207" y="196"/>
                  </a:lnTo>
                  <a:lnTo>
                    <a:pt x="197" y="207"/>
                  </a:lnTo>
                  <a:lnTo>
                    <a:pt x="188" y="220"/>
                  </a:lnTo>
                  <a:lnTo>
                    <a:pt x="180" y="234"/>
                  </a:lnTo>
                  <a:lnTo>
                    <a:pt x="172" y="248"/>
                  </a:lnTo>
                  <a:lnTo>
                    <a:pt x="166" y="264"/>
                  </a:lnTo>
                  <a:lnTo>
                    <a:pt x="160" y="279"/>
                  </a:lnTo>
                  <a:close/>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userDrawn="1"/>
          </p:nvSpPr>
          <p:spPr bwMode="auto">
            <a:xfrm>
              <a:off x="1464" y="3470"/>
              <a:ext cx="118" cy="47"/>
            </a:xfrm>
            <a:custGeom>
              <a:avLst/>
              <a:gdLst>
                <a:gd name="T0" fmla="*/ 0 w 353"/>
                <a:gd name="T1" fmla="*/ 140 h 140"/>
                <a:gd name="T2" fmla="*/ 353 w 353"/>
                <a:gd name="T3" fmla="*/ 140 h 140"/>
                <a:gd name="T4" fmla="*/ 353 w 353"/>
                <a:gd name="T5" fmla="*/ 140 h 140"/>
                <a:gd name="T6" fmla="*/ 350 w 353"/>
                <a:gd name="T7" fmla="*/ 123 h 140"/>
                <a:gd name="T8" fmla="*/ 345 w 353"/>
                <a:gd name="T9" fmla="*/ 107 h 140"/>
                <a:gd name="T10" fmla="*/ 340 w 353"/>
                <a:gd name="T11" fmla="*/ 93 h 140"/>
                <a:gd name="T12" fmla="*/ 331 w 353"/>
                <a:gd name="T13" fmla="*/ 79 h 140"/>
                <a:gd name="T14" fmla="*/ 323 w 353"/>
                <a:gd name="T15" fmla="*/ 66 h 140"/>
                <a:gd name="T16" fmla="*/ 315 w 353"/>
                <a:gd name="T17" fmla="*/ 55 h 140"/>
                <a:gd name="T18" fmla="*/ 305 w 353"/>
                <a:gd name="T19" fmla="*/ 44 h 140"/>
                <a:gd name="T20" fmla="*/ 295 w 353"/>
                <a:gd name="T21" fmla="*/ 35 h 140"/>
                <a:gd name="T22" fmla="*/ 283 w 353"/>
                <a:gd name="T23" fmla="*/ 26 h 140"/>
                <a:gd name="T24" fmla="*/ 271 w 353"/>
                <a:gd name="T25" fmla="*/ 19 h 140"/>
                <a:gd name="T26" fmla="*/ 257 w 353"/>
                <a:gd name="T27" fmla="*/ 13 h 140"/>
                <a:gd name="T28" fmla="*/ 243 w 353"/>
                <a:gd name="T29" fmla="*/ 9 h 140"/>
                <a:gd name="T30" fmla="*/ 228 w 353"/>
                <a:gd name="T31" fmla="*/ 4 h 140"/>
                <a:gd name="T32" fmla="*/ 213 w 353"/>
                <a:gd name="T33" fmla="*/ 2 h 140"/>
                <a:gd name="T34" fmla="*/ 197 w 353"/>
                <a:gd name="T35" fmla="*/ 0 h 140"/>
                <a:gd name="T36" fmla="*/ 180 w 353"/>
                <a:gd name="T37" fmla="*/ 0 h 140"/>
                <a:gd name="T38" fmla="*/ 180 w 353"/>
                <a:gd name="T39" fmla="*/ 0 h 140"/>
                <a:gd name="T40" fmla="*/ 165 w 353"/>
                <a:gd name="T41" fmla="*/ 1 h 140"/>
                <a:gd name="T42" fmla="*/ 150 w 353"/>
                <a:gd name="T43" fmla="*/ 2 h 140"/>
                <a:gd name="T44" fmla="*/ 136 w 353"/>
                <a:gd name="T45" fmla="*/ 5 h 140"/>
                <a:gd name="T46" fmla="*/ 122 w 353"/>
                <a:gd name="T47" fmla="*/ 9 h 140"/>
                <a:gd name="T48" fmla="*/ 108 w 353"/>
                <a:gd name="T49" fmla="*/ 15 h 140"/>
                <a:gd name="T50" fmla="*/ 94 w 353"/>
                <a:gd name="T51" fmla="*/ 21 h 140"/>
                <a:gd name="T52" fmla="*/ 82 w 353"/>
                <a:gd name="T53" fmla="*/ 28 h 140"/>
                <a:gd name="T54" fmla="*/ 69 w 353"/>
                <a:gd name="T55" fmla="*/ 38 h 140"/>
                <a:gd name="T56" fmla="*/ 58 w 353"/>
                <a:gd name="T57" fmla="*/ 47 h 140"/>
                <a:gd name="T58" fmla="*/ 47 w 353"/>
                <a:gd name="T59" fmla="*/ 57 h 140"/>
                <a:gd name="T60" fmla="*/ 37 w 353"/>
                <a:gd name="T61" fmla="*/ 68 h 140"/>
                <a:gd name="T62" fmla="*/ 28 w 353"/>
                <a:gd name="T63" fmla="*/ 81 h 140"/>
                <a:gd name="T64" fmla="*/ 20 w 353"/>
                <a:gd name="T65" fmla="*/ 95 h 140"/>
                <a:gd name="T66" fmla="*/ 12 w 353"/>
                <a:gd name="T67" fmla="*/ 109 h 140"/>
                <a:gd name="T68" fmla="*/ 6 w 353"/>
                <a:gd name="T69" fmla="*/ 125 h 140"/>
                <a:gd name="T70" fmla="*/ 0 w 353"/>
                <a:gd name="T71"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53" h="140">
                  <a:moveTo>
                    <a:pt x="0" y="140"/>
                  </a:moveTo>
                  <a:lnTo>
                    <a:pt x="353" y="140"/>
                  </a:lnTo>
                  <a:lnTo>
                    <a:pt x="353" y="140"/>
                  </a:lnTo>
                  <a:lnTo>
                    <a:pt x="350" y="123"/>
                  </a:lnTo>
                  <a:lnTo>
                    <a:pt x="345" y="107"/>
                  </a:lnTo>
                  <a:lnTo>
                    <a:pt x="340" y="93"/>
                  </a:lnTo>
                  <a:lnTo>
                    <a:pt x="331" y="79"/>
                  </a:lnTo>
                  <a:lnTo>
                    <a:pt x="323" y="66"/>
                  </a:lnTo>
                  <a:lnTo>
                    <a:pt x="315" y="55"/>
                  </a:lnTo>
                  <a:lnTo>
                    <a:pt x="305" y="44"/>
                  </a:lnTo>
                  <a:lnTo>
                    <a:pt x="295" y="35"/>
                  </a:lnTo>
                  <a:lnTo>
                    <a:pt x="283" y="26"/>
                  </a:lnTo>
                  <a:lnTo>
                    <a:pt x="271" y="19"/>
                  </a:lnTo>
                  <a:lnTo>
                    <a:pt x="257" y="13"/>
                  </a:lnTo>
                  <a:lnTo>
                    <a:pt x="243" y="9"/>
                  </a:lnTo>
                  <a:lnTo>
                    <a:pt x="228" y="4"/>
                  </a:lnTo>
                  <a:lnTo>
                    <a:pt x="213" y="2"/>
                  </a:lnTo>
                  <a:lnTo>
                    <a:pt x="197" y="0"/>
                  </a:lnTo>
                  <a:lnTo>
                    <a:pt x="180" y="0"/>
                  </a:lnTo>
                  <a:lnTo>
                    <a:pt x="180" y="0"/>
                  </a:lnTo>
                  <a:lnTo>
                    <a:pt x="165" y="1"/>
                  </a:lnTo>
                  <a:lnTo>
                    <a:pt x="150" y="2"/>
                  </a:lnTo>
                  <a:lnTo>
                    <a:pt x="136" y="5"/>
                  </a:lnTo>
                  <a:lnTo>
                    <a:pt x="122" y="9"/>
                  </a:lnTo>
                  <a:lnTo>
                    <a:pt x="108" y="15"/>
                  </a:lnTo>
                  <a:lnTo>
                    <a:pt x="94" y="21"/>
                  </a:lnTo>
                  <a:lnTo>
                    <a:pt x="82" y="28"/>
                  </a:lnTo>
                  <a:lnTo>
                    <a:pt x="69" y="38"/>
                  </a:lnTo>
                  <a:lnTo>
                    <a:pt x="58" y="47"/>
                  </a:lnTo>
                  <a:lnTo>
                    <a:pt x="47" y="57"/>
                  </a:lnTo>
                  <a:lnTo>
                    <a:pt x="37" y="68"/>
                  </a:lnTo>
                  <a:lnTo>
                    <a:pt x="28" y="81"/>
                  </a:lnTo>
                  <a:lnTo>
                    <a:pt x="20" y="95"/>
                  </a:lnTo>
                  <a:lnTo>
                    <a:pt x="12" y="109"/>
                  </a:lnTo>
                  <a:lnTo>
                    <a:pt x="6" y="125"/>
                  </a:lnTo>
                  <a:lnTo>
                    <a:pt x="0" y="1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userDrawn="1"/>
          </p:nvSpPr>
          <p:spPr bwMode="auto">
            <a:xfrm>
              <a:off x="1411" y="3424"/>
              <a:ext cx="227" cy="236"/>
            </a:xfrm>
            <a:custGeom>
              <a:avLst/>
              <a:gdLst>
                <a:gd name="T0" fmla="*/ 0 w 681"/>
                <a:gd name="T1" fmla="*/ 336 h 709"/>
                <a:gd name="T2" fmla="*/ 7 w 681"/>
                <a:gd name="T3" fmla="*/ 282 h 709"/>
                <a:gd name="T4" fmla="*/ 21 w 681"/>
                <a:gd name="T5" fmla="*/ 230 h 709"/>
                <a:gd name="T6" fmla="*/ 41 w 681"/>
                <a:gd name="T7" fmla="*/ 183 h 709"/>
                <a:gd name="T8" fmla="*/ 68 w 681"/>
                <a:gd name="T9" fmla="*/ 140 h 709"/>
                <a:gd name="T10" fmla="*/ 101 w 681"/>
                <a:gd name="T11" fmla="*/ 102 h 709"/>
                <a:gd name="T12" fmla="*/ 139 w 681"/>
                <a:gd name="T13" fmla="*/ 69 h 709"/>
                <a:gd name="T14" fmla="*/ 181 w 681"/>
                <a:gd name="T15" fmla="*/ 41 h 709"/>
                <a:gd name="T16" fmla="*/ 228 w 681"/>
                <a:gd name="T17" fmla="*/ 21 h 709"/>
                <a:gd name="T18" fmla="*/ 278 w 681"/>
                <a:gd name="T19" fmla="*/ 7 h 709"/>
                <a:gd name="T20" fmla="*/ 333 w 681"/>
                <a:gd name="T21" fmla="*/ 0 h 709"/>
                <a:gd name="T22" fmla="*/ 369 w 681"/>
                <a:gd name="T23" fmla="*/ 0 h 709"/>
                <a:gd name="T24" fmla="*/ 420 w 681"/>
                <a:gd name="T25" fmla="*/ 6 h 709"/>
                <a:gd name="T26" fmla="*/ 467 w 681"/>
                <a:gd name="T27" fmla="*/ 18 h 709"/>
                <a:gd name="T28" fmla="*/ 511 w 681"/>
                <a:gd name="T29" fmla="*/ 38 h 709"/>
                <a:gd name="T30" fmla="*/ 550 w 681"/>
                <a:gd name="T31" fmla="*/ 63 h 709"/>
                <a:gd name="T32" fmla="*/ 584 w 681"/>
                <a:gd name="T33" fmla="*/ 95 h 709"/>
                <a:gd name="T34" fmla="*/ 614 w 681"/>
                <a:gd name="T35" fmla="*/ 132 h 709"/>
                <a:gd name="T36" fmla="*/ 638 w 681"/>
                <a:gd name="T37" fmla="*/ 174 h 709"/>
                <a:gd name="T38" fmla="*/ 658 w 681"/>
                <a:gd name="T39" fmla="*/ 222 h 709"/>
                <a:gd name="T40" fmla="*/ 671 w 681"/>
                <a:gd name="T41" fmla="*/ 276 h 709"/>
                <a:gd name="T42" fmla="*/ 679 w 681"/>
                <a:gd name="T43" fmla="*/ 335 h 709"/>
                <a:gd name="T44" fmla="*/ 157 w 681"/>
                <a:gd name="T45" fmla="*/ 395 h 709"/>
                <a:gd name="T46" fmla="*/ 165 w 681"/>
                <a:gd name="T47" fmla="*/ 431 h 709"/>
                <a:gd name="T48" fmla="*/ 188 w 681"/>
                <a:gd name="T49" fmla="*/ 477 h 709"/>
                <a:gd name="T50" fmla="*/ 222 w 681"/>
                <a:gd name="T51" fmla="*/ 515 h 709"/>
                <a:gd name="T52" fmla="*/ 266 w 681"/>
                <a:gd name="T53" fmla="*/ 541 h 709"/>
                <a:gd name="T54" fmla="*/ 317 w 681"/>
                <a:gd name="T55" fmla="*/ 556 h 709"/>
                <a:gd name="T56" fmla="*/ 354 w 681"/>
                <a:gd name="T57" fmla="*/ 559 h 709"/>
                <a:gd name="T58" fmla="*/ 399 w 681"/>
                <a:gd name="T59" fmla="*/ 556 h 709"/>
                <a:gd name="T60" fmla="*/ 438 w 681"/>
                <a:gd name="T61" fmla="*/ 546 h 709"/>
                <a:gd name="T62" fmla="*/ 482 w 681"/>
                <a:gd name="T63" fmla="*/ 524 h 709"/>
                <a:gd name="T64" fmla="*/ 533 w 681"/>
                <a:gd name="T65" fmla="*/ 481 h 709"/>
                <a:gd name="T66" fmla="*/ 623 w 681"/>
                <a:gd name="T67" fmla="*/ 602 h 709"/>
                <a:gd name="T68" fmla="*/ 583 w 681"/>
                <a:gd name="T69" fmla="*/ 637 h 709"/>
                <a:gd name="T70" fmla="*/ 535 w 681"/>
                <a:gd name="T71" fmla="*/ 667 h 709"/>
                <a:gd name="T72" fmla="*/ 481 w 681"/>
                <a:gd name="T73" fmla="*/ 690 h 709"/>
                <a:gd name="T74" fmla="*/ 420 w 681"/>
                <a:gd name="T75" fmla="*/ 704 h 709"/>
                <a:gd name="T76" fmla="*/ 354 w 681"/>
                <a:gd name="T77" fmla="*/ 709 h 709"/>
                <a:gd name="T78" fmla="*/ 317 w 681"/>
                <a:gd name="T79" fmla="*/ 707 h 709"/>
                <a:gd name="T80" fmla="*/ 264 w 681"/>
                <a:gd name="T81" fmla="*/ 698 h 709"/>
                <a:gd name="T82" fmla="*/ 213 w 681"/>
                <a:gd name="T83" fmla="*/ 682 h 709"/>
                <a:gd name="T84" fmla="*/ 167 w 681"/>
                <a:gd name="T85" fmla="*/ 659 h 709"/>
                <a:gd name="T86" fmla="*/ 126 w 681"/>
                <a:gd name="T87" fmla="*/ 629 h 709"/>
                <a:gd name="T88" fmla="*/ 89 w 681"/>
                <a:gd name="T89" fmla="*/ 595 h 709"/>
                <a:gd name="T90" fmla="*/ 58 w 681"/>
                <a:gd name="T91" fmla="*/ 555 h 709"/>
                <a:gd name="T92" fmla="*/ 33 w 681"/>
                <a:gd name="T93" fmla="*/ 510 h 709"/>
                <a:gd name="T94" fmla="*/ 15 w 681"/>
                <a:gd name="T95" fmla="*/ 462 h 709"/>
                <a:gd name="T96" fmla="*/ 3 w 681"/>
                <a:gd name="T97" fmla="*/ 409 h 709"/>
                <a:gd name="T98" fmla="*/ 0 w 681"/>
                <a:gd name="T99" fmla="*/ 354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1" h="709">
                  <a:moveTo>
                    <a:pt x="0" y="354"/>
                  </a:moveTo>
                  <a:lnTo>
                    <a:pt x="0" y="354"/>
                  </a:lnTo>
                  <a:lnTo>
                    <a:pt x="0" y="336"/>
                  </a:lnTo>
                  <a:lnTo>
                    <a:pt x="1" y="317"/>
                  </a:lnTo>
                  <a:lnTo>
                    <a:pt x="3" y="299"/>
                  </a:lnTo>
                  <a:lnTo>
                    <a:pt x="7" y="282"/>
                  </a:lnTo>
                  <a:lnTo>
                    <a:pt x="10" y="265"/>
                  </a:lnTo>
                  <a:lnTo>
                    <a:pt x="15" y="248"/>
                  </a:lnTo>
                  <a:lnTo>
                    <a:pt x="21" y="230"/>
                  </a:lnTo>
                  <a:lnTo>
                    <a:pt x="26" y="214"/>
                  </a:lnTo>
                  <a:lnTo>
                    <a:pt x="33" y="198"/>
                  </a:lnTo>
                  <a:lnTo>
                    <a:pt x="41" y="183"/>
                  </a:lnTo>
                  <a:lnTo>
                    <a:pt x="49" y="169"/>
                  </a:lnTo>
                  <a:lnTo>
                    <a:pt x="58" y="154"/>
                  </a:lnTo>
                  <a:lnTo>
                    <a:pt x="68" y="140"/>
                  </a:lnTo>
                  <a:lnTo>
                    <a:pt x="78" y="127"/>
                  </a:lnTo>
                  <a:lnTo>
                    <a:pt x="89" y="115"/>
                  </a:lnTo>
                  <a:lnTo>
                    <a:pt x="101" y="102"/>
                  </a:lnTo>
                  <a:lnTo>
                    <a:pt x="112" y="91"/>
                  </a:lnTo>
                  <a:lnTo>
                    <a:pt x="125" y="79"/>
                  </a:lnTo>
                  <a:lnTo>
                    <a:pt x="139" y="69"/>
                  </a:lnTo>
                  <a:lnTo>
                    <a:pt x="152" y="60"/>
                  </a:lnTo>
                  <a:lnTo>
                    <a:pt x="166" y="50"/>
                  </a:lnTo>
                  <a:lnTo>
                    <a:pt x="181" y="41"/>
                  </a:lnTo>
                  <a:lnTo>
                    <a:pt x="196" y="34"/>
                  </a:lnTo>
                  <a:lnTo>
                    <a:pt x="212" y="28"/>
                  </a:lnTo>
                  <a:lnTo>
                    <a:pt x="228" y="21"/>
                  </a:lnTo>
                  <a:lnTo>
                    <a:pt x="245" y="15"/>
                  </a:lnTo>
                  <a:lnTo>
                    <a:pt x="261" y="10"/>
                  </a:lnTo>
                  <a:lnTo>
                    <a:pt x="278" y="7"/>
                  </a:lnTo>
                  <a:lnTo>
                    <a:pt x="297" y="3"/>
                  </a:lnTo>
                  <a:lnTo>
                    <a:pt x="315" y="1"/>
                  </a:lnTo>
                  <a:lnTo>
                    <a:pt x="333" y="0"/>
                  </a:lnTo>
                  <a:lnTo>
                    <a:pt x="352" y="0"/>
                  </a:lnTo>
                  <a:lnTo>
                    <a:pt x="352" y="0"/>
                  </a:lnTo>
                  <a:lnTo>
                    <a:pt x="369" y="0"/>
                  </a:lnTo>
                  <a:lnTo>
                    <a:pt x="387" y="1"/>
                  </a:lnTo>
                  <a:lnTo>
                    <a:pt x="403" y="3"/>
                  </a:lnTo>
                  <a:lnTo>
                    <a:pt x="420" y="6"/>
                  </a:lnTo>
                  <a:lnTo>
                    <a:pt x="437" y="9"/>
                  </a:lnTo>
                  <a:lnTo>
                    <a:pt x="453" y="14"/>
                  </a:lnTo>
                  <a:lnTo>
                    <a:pt x="467" y="18"/>
                  </a:lnTo>
                  <a:lnTo>
                    <a:pt x="482" y="24"/>
                  </a:lnTo>
                  <a:lnTo>
                    <a:pt x="496" y="31"/>
                  </a:lnTo>
                  <a:lnTo>
                    <a:pt x="511" y="38"/>
                  </a:lnTo>
                  <a:lnTo>
                    <a:pt x="524" y="46"/>
                  </a:lnTo>
                  <a:lnTo>
                    <a:pt x="537" y="54"/>
                  </a:lnTo>
                  <a:lnTo>
                    <a:pt x="550" y="63"/>
                  </a:lnTo>
                  <a:lnTo>
                    <a:pt x="561" y="73"/>
                  </a:lnTo>
                  <a:lnTo>
                    <a:pt x="573" y="84"/>
                  </a:lnTo>
                  <a:lnTo>
                    <a:pt x="584" y="95"/>
                  </a:lnTo>
                  <a:lnTo>
                    <a:pt x="595" y="107"/>
                  </a:lnTo>
                  <a:lnTo>
                    <a:pt x="604" y="119"/>
                  </a:lnTo>
                  <a:lnTo>
                    <a:pt x="614" y="132"/>
                  </a:lnTo>
                  <a:lnTo>
                    <a:pt x="622" y="146"/>
                  </a:lnTo>
                  <a:lnTo>
                    <a:pt x="630" y="160"/>
                  </a:lnTo>
                  <a:lnTo>
                    <a:pt x="638" y="174"/>
                  </a:lnTo>
                  <a:lnTo>
                    <a:pt x="645" y="190"/>
                  </a:lnTo>
                  <a:lnTo>
                    <a:pt x="652" y="206"/>
                  </a:lnTo>
                  <a:lnTo>
                    <a:pt x="658" y="222"/>
                  </a:lnTo>
                  <a:lnTo>
                    <a:pt x="662" y="240"/>
                  </a:lnTo>
                  <a:lnTo>
                    <a:pt x="667" y="258"/>
                  </a:lnTo>
                  <a:lnTo>
                    <a:pt x="671" y="276"/>
                  </a:lnTo>
                  <a:lnTo>
                    <a:pt x="675" y="295"/>
                  </a:lnTo>
                  <a:lnTo>
                    <a:pt x="677" y="314"/>
                  </a:lnTo>
                  <a:lnTo>
                    <a:pt x="679" y="335"/>
                  </a:lnTo>
                  <a:lnTo>
                    <a:pt x="681" y="354"/>
                  </a:lnTo>
                  <a:lnTo>
                    <a:pt x="681" y="395"/>
                  </a:lnTo>
                  <a:lnTo>
                    <a:pt x="157" y="395"/>
                  </a:lnTo>
                  <a:lnTo>
                    <a:pt x="157" y="395"/>
                  </a:lnTo>
                  <a:lnTo>
                    <a:pt x="160" y="414"/>
                  </a:lnTo>
                  <a:lnTo>
                    <a:pt x="165" y="431"/>
                  </a:lnTo>
                  <a:lnTo>
                    <a:pt x="172" y="447"/>
                  </a:lnTo>
                  <a:lnTo>
                    <a:pt x="180" y="463"/>
                  </a:lnTo>
                  <a:lnTo>
                    <a:pt x="188" y="477"/>
                  </a:lnTo>
                  <a:lnTo>
                    <a:pt x="198" y="491"/>
                  </a:lnTo>
                  <a:lnTo>
                    <a:pt x="210" y="503"/>
                  </a:lnTo>
                  <a:lnTo>
                    <a:pt x="222" y="515"/>
                  </a:lnTo>
                  <a:lnTo>
                    <a:pt x="236" y="524"/>
                  </a:lnTo>
                  <a:lnTo>
                    <a:pt x="251" y="533"/>
                  </a:lnTo>
                  <a:lnTo>
                    <a:pt x="266" y="541"/>
                  </a:lnTo>
                  <a:lnTo>
                    <a:pt x="282" y="548"/>
                  </a:lnTo>
                  <a:lnTo>
                    <a:pt x="299" y="552"/>
                  </a:lnTo>
                  <a:lnTo>
                    <a:pt x="317" y="556"/>
                  </a:lnTo>
                  <a:lnTo>
                    <a:pt x="336" y="558"/>
                  </a:lnTo>
                  <a:lnTo>
                    <a:pt x="354" y="559"/>
                  </a:lnTo>
                  <a:lnTo>
                    <a:pt x="354" y="559"/>
                  </a:lnTo>
                  <a:lnTo>
                    <a:pt x="370" y="559"/>
                  </a:lnTo>
                  <a:lnTo>
                    <a:pt x="384" y="558"/>
                  </a:lnTo>
                  <a:lnTo>
                    <a:pt x="399" y="556"/>
                  </a:lnTo>
                  <a:lnTo>
                    <a:pt x="412" y="552"/>
                  </a:lnTo>
                  <a:lnTo>
                    <a:pt x="425" y="549"/>
                  </a:lnTo>
                  <a:lnTo>
                    <a:pt x="438" y="546"/>
                  </a:lnTo>
                  <a:lnTo>
                    <a:pt x="450" y="540"/>
                  </a:lnTo>
                  <a:lnTo>
                    <a:pt x="462" y="535"/>
                  </a:lnTo>
                  <a:lnTo>
                    <a:pt x="482" y="524"/>
                  </a:lnTo>
                  <a:lnTo>
                    <a:pt x="502" y="510"/>
                  </a:lnTo>
                  <a:lnTo>
                    <a:pt x="519" y="496"/>
                  </a:lnTo>
                  <a:lnTo>
                    <a:pt x="533" y="481"/>
                  </a:lnTo>
                  <a:lnTo>
                    <a:pt x="635" y="589"/>
                  </a:lnTo>
                  <a:lnTo>
                    <a:pt x="635" y="589"/>
                  </a:lnTo>
                  <a:lnTo>
                    <a:pt x="623" y="602"/>
                  </a:lnTo>
                  <a:lnTo>
                    <a:pt x="611" y="614"/>
                  </a:lnTo>
                  <a:lnTo>
                    <a:pt x="597" y="626"/>
                  </a:lnTo>
                  <a:lnTo>
                    <a:pt x="583" y="637"/>
                  </a:lnTo>
                  <a:lnTo>
                    <a:pt x="568" y="647"/>
                  </a:lnTo>
                  <a:lnTo>
                    <a:pt x="552" y="658"/>
                  </a:lnTo>
                  <a:lnTo>
                    <a:pt x="535" y="667"/>
                  </a:lnTo>
                  <a:lnTo>
                    <a:pt x="518" y="675"/>
                  </a:lnTo>
                  <a:lnTo>
                    <a:pt x="500" y="683"/>
                  </a:lnTo>
                  <a:lnTo>
                    <a:pt x="481" y="690"/>
                  </a:lnTo>
                  <a:lnTo>
                    <a:pt x="461" y="696"/>
                  </a:lnTo>
                  <a:lnTo>
                    <a:pt x="441" y="700"/>
                  </a:lnTo>
                  <a:lnTo>
                    <a:pt x="420" y="704"/>
                  </a:lnTo>
                  <a:lnTo>
                    <a:pt x="399" y="707"/>
                  </a:lnTo>
                  <a:lnTo>
                    <a:pt x="377" y="708"/>
                  </a:lnTo>
                  <a:lnTo>
                    <a:pt x="354" y="709"/>
                  </a:lnTo>
                  <a:lnTo>
                    <a:pt x="354" y="709"/>
                  </a:lnTo>
                  <a:lnTo>
                    <a:pt x="336" y="708"/>
                  </a:lnTo>
                  <a:lnTo>
                    <a:pt x="317" y="707"/>
                  </a:lnTo>
                  <a:lnTo>
                    <a:pt x="299" y="705"/>
                  </a:lnTo>
                  <a:lnTo>
                    <a:pt x="281" y="703"/>
                  </a:lnTo>
                  <a:lnTo>
                    <a:pt x="264" y="698"/>
                  </a:lnTo>
                  <a:lnTo>
                    <a:pt x="246" y="693"/>
                  </a:lnTo>
                  <a:lnTo>
                    <a:pt x="229" y="688"/>
                  </a:lnTo>
                  <a:lnTo>
                    <a:pt x="213" y="682"/>
                  </a:lnTo>
                  <a:lnTo>
                    <a:pt x="197" y="675"/>
                  </a:lnTo>
                  <a:lnTo>
                    <a:pt x="182" y="667"/>
                  </a:lnTo>
                  <a:lnTo>
                    <a:pt x="167" y="659"/>
                  </a:lnTo>
                  <a:lnTo>
                    <a:pt x="152" y="650"/>
                  </a:lnTo>
                  <a:lnTo>
                    <a:pt x="139" y="641"/>
                  </a:lnTo>
                  <a:lnTo>
                    <a:pt x="126" y="629"/>
                  </a:lnTo>
                  <a:lnTo>
                    <a:pt x="113" y="619"/>
                  </a:lnTo>
                  <a:lnTo>
                    <a:pt x="101" y="607"/>
                  </a:lnTo>
                  <a:lnTo>
                    <a:pt x="89" y="595"/>
                  </a:lnTo>
                  <a:lnTo>
                    <a:pt x="78" y="582"/>
                  </a:lnTo>
                  <a:lnTo>
                    <a:pt x="68" y="568"/>
                  </a:lnTo>
                  <a:lnTo>
                    <a:pt x="58" y="555"/>
                  </a:lnTo>
                  <a:lnTo>
                    <a:pt x="49" y="541"/>
                  </a:lnTo>
                  <a:lnTo>
                    <a:pt x="41" y="526"/>
                  </a:lnTo>
                  <a:lnTo>
                    <a:pt x="33" y="510"/>
                  </a:lnTo>
                  <a:lnTo>
                    <a:pt x="26" y="495"/>
                  </a:lnTo>
                  <a:lnTo>
                    <a:pt x="21" y="478"/>
                  </a:lnTo>
                  <a:lnTo>
                    <a:pt x="15" y="462"/>
                  </a:lnTo>
                  <a:lnTo>
                    <a:pt x="10" y="445"/>
                  </a:lnTo>
                  <a:lnTo>
                    <a:pt x="7" y="427"/>
                  </a:lnTo>
                  <a:lnTo>
                    <a:pt x="3" y="409"/>
                  </a:lnTo>
                  <a:lnTo>
                    <a:pt x="1" y="392"/>
                  </a:lnTo>
                  <a:lnTo>
                    <a:pt x="0" y="374"/>
                  </a:lnTo>
                  <a:lnTo>
                    <a:pt x="0" y="3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userDrawn="1"/>
          </p:nvSpPr>
          <p:spPr bwMode="auto">
            <a:xfrm>
              <a:off x="1665" y="3424"/>
              <a:ext cx="197" cy="235"/>
            </a:xfrm>
            <a:custGeom>
              <a:avLst/>
              <a:gdLst>
                <a:gd name="T0" fmla="*/ 431 w 591"/>
                <a:gd name="T1" fmla="*/ 707 h 707"/>
                <a:gd name="T2" fmla="*/ 431 w 591"/>
                <a:gd name="T3" fmla="*/ 296 h 707"/>
                <a:gd name="T4" fmla="*/ 427 w 591"/>
                <a:gd name="T5" fmla="*/ 268 h 707"/>
                <a:gd name="T6" fmla="*/ 419 w 591"/>
                <a:gd name="T7" fmla="*/ 243 h 707"/>
                <a:gd name="T8" fmla="*/ 407 w 591"/>
                <a:gd name="T9" fmla="*/ 220 h 707"/>
                <a:gd name="T10" fmla="*/ 391 w 591"/>
                <a:gd name="T11" fmla="*/ 199 h 707"/>
                <a:gd name="T12" fmla="*/ 371 w 591"/>
                <a:gd name="T13" fmla="*/ 183 h 707"/>
                <a:gd name="T14" fmla="*/ 348 w 591"/>
                <a:gd name="T15" fmla="*/ 171 h 707"/>
                <a:gd name="T16" fmla="*/ 322 w 591"/>
                <a:gd name="T17" fmla="*/ 163 h 707"/>
                <a:gd name="T18" fmla="*/ 295 w 591"/>
                <a:gd name="T19" fmla="*/ 160 h 707"/>
                <a:gd name="T20" fmla="*/ 282 w 591"/>
                <a:gd name="T21" fmla="*/ 160 h 707"/>
                <a:gd name="T22" fmla="*/ 255 w 591"/>
                <a:gd name="T23" fmla="*/ 166 h 707"/>
                <a:gd name="T24" fmla="*/ 230 w 591"/>
                <a:gd name="T25" fmla="*/ 177 h 707"/>
                <a:gd name="T26" fmla="*/ 210 w 591"/>
                <a:gd name="T27" fmla="*/ 191 h 707"/>
                <a:gd name="T28" fmla="*/ 191 w 591"/>
                <a:gd name="T29" fmla="*/ 210 h 707"/>
                <a:gd name="T30" fmla="*/ 176 w 591"/>
                <a:gd name="T31" fmla="*/ 230 h 707"/>
                <a:gd name="T32" fmla="*/ 166 w 591"/>
                <a:gd name="T33" fmla="*/ 256 h 707"/>
                <a:gd name="T34" fmla="*/ 160 w 591"/>
                <a:gd name="T35" fmla="*/ 282 h 707"/>
                <a:gd name="T36" fmla="*/ 160 w 591"/>
                <a:gd name="T37" fmla="*/ 707 h 707"/>
                <a:gd name="T38" fmla="*/ 0 w 591"/>
                <a:gd name="T39" fmla="*/ 296 h 707"/>
                <a:gd name="T40" fmla="*/ 0 w 591"/>
                <a:gd name="T41" fmla="*/ 280 h 707"/>
                <a:gd name="T42" fmla="*/ 3 w 591"/>
                <a:gd name="T43" fmla="*/ 250 h 707"/>
                <a:gd name="T44" fmla="*/ 9 w 591"/>
                <a:gd name="T45" fmla="*/ 221 h 707"/>
                <a:gd name="T46" fmla="*/ 17 w 591"/>
                <a:gd name="T47" fmla="*/ 194 h 707"/>
                <a:gd name="T48" fmla="*/ 29 w 591"/>
                <a:gd name="T49" fmla="*/ 167 h 707"/>
                <a:gd name="T50" fmla="*/ 42 w 591"/>
                <a:gd name="T51" fmla="*/ 142 h 707"/>
                <a:gd name="T52" fmla="*/ 67 w 591"/>
                <a:gd name="T53" fmla="*/ 108 h 707"/>
                <a:gd name="T54" fmla="*/ 108 w 591"/>
                <a:gd name="T55" fmla="*/ 68 h 707"/>
                <a:gd name="T56" fmla="*/ 142 w 591"/>
                <a:gd name="T57" fmla="*/ 42 h 707"/>
                <a:gd name="T58" fmla="*/ 167 w 591"/>
                <a:gd name="T59" fmla="*/ 29 h 707"/>
                <a:gd name="T60" fmla="*/ 193 w 591"/>
                <a:gd name="T61" fmla="*/ 17 h 707"/>
                <a:gd name="T62" fmla="*/ 221 w 591"/>
                <a:gd name="T63" fmla="*/ 9 h 707"/>
                <a:gd name="T64" fmla="*/ 250 w 591"/>
                <a:gd name="T65" fmla="*/ 3 h 707"/>
                <a:gd name="T66" fmla="*/ 279 w 591"/>
                <a:gd name="T67" fmla="*/ 0 h 707"/>
                <a:gd name="T68" fmla="*/ 295 w 591"/>
                <a:gd name="T69" fmla="*/ 0 h 707"/>
                <a:gd name="T70" fmla="*/ 325 w 591"/>
                <a:gd name="T71" fmla="*/ 1 h 707"/>
                <a:gd name="T72" fmla="*/ 355 w 591"/>
                <a:gd name="T73" fmla="*/ 6 h 707"/>
                <a:gd name="T74" fmla="*/ 382 w 591"/>
                <a:gd name="T75" fmla="*/ 13 h 707"/>
                <a:gd name="T76" fmla="*/ 410 w 591"/>
                <a:gd name="T77" fmla="*/ 23 h 707"/>
                <a:gd name="T78" fmla="*/ 436 w 591"/>
                <a:gd name="T79" fmla="*/ 36 h 707"/>
                <a:gd name="T80" fmla="*/ 460 w 591"/>
                <a:gd name="T81" fmla="*/ 50 h 707"/>
                <a:gd name="T82" fmla="*/ 504 w 591"/>
                <a:gd name="T83" fmla="*/ 86 h 707"/>
                <a:gd name="T84" fmla="*/ 541 w 591"/>
                <a:gd name="T85" fmla="*/ 131 h 707"/>
                <a:gd name="T86" fmla="*/ 555 w 591"/>
                <a:gd name="T87" fmla="*/ 155 h 707"/>
                <a:gd name="T88" fmla="*/ 567 w 591"/>
                <a:gd name="T89" fmla="*/ 180 h 707"/>
                <a:gd name="T90" fmla="*/ 577 w 591"/>
                <a:gd name="T91" fmla="*/ 207 h 707"/>
                <a:gd name="T92" fmla="*/ 584 w 591"/>
                <a:gd name="T93" fmla="*/ 236 h 707"/>
                <a:gd name="T94" fmla="*/ 589 w 591"/>
                <a:gd name="T95" fmla="*/ 265 h 707"/>
                <a:gd name="T96" fmla="*/ 591 w 591"/>
                <a:gd name="T97" fmla="*/ 296 h 7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1" h="707">
                  <a:moveTo>
                    <a:pt x="591" y="707"/>
                  </a:moveTo>
                  <a:lnTo>
                    <a:pt x="431" y="707"/>
                  </a:lnTo>
                  <a:lnTo>
                    <a:pt x="431" y="296"/>
                  </a:lnTo>
                  <a:lnTo>
                    <a:pt x="431" y="296"/>
                  </a:lnTo>
                  <a:lnTo>
                    <a:pt x="429" y="282"/>
                  </a:lnTo>
                  <a:lnTo>
                    <a:pt x="427" y="268"/>
                  </a:lnTo>
                  <a:lnTo>
                    <a:pt x="424" y="256"/>
                  </a:lnTo>
                  <a:lnTo>
                    <a:pt x="419" y="243"/>
                  </a:lnTo>
                  <a:lnTo>
                    <a:pt x="413" y="230"/>
                  </a:lnTo>
                  <a:lnTo>
                    <a:pt x="407" y="220"/>
                  </a:lnTo>
                  <a:lnTo>
                    <a:pt x="400" y="210"/>
                  </a:lnTo>
                  <a:lnTo>
                    <a:pt x="391" y="199"/>
                  </a:lnTo>
                  <a:lnTo>
                    <a:pt x="381" y="191"/>
                  </a:lnTo>
                  <a:lnTo>
                    <a:pt x="371" y="183"/>
                  </a:lnTo>
                  <a:lnTo>
                    <a:pt x="360" y="177"/>
                  </a:lnTo>
                  <a:lnTo>
                    <a:pt x="348" y="171"/>
                  </a:lnTo>
                  <a:lnTo>
                    <a:pt x="336" y="166"/>
                  </a:lnTo>
                  <a:lnTo>
                    <a:pt x="322" y="163"/>
                  </a:lnTo>
                  <a:lnTo>
                    <a:pt x="309" y="160"/>
                  </a:lnTo>
                  <a:lnTo>
                    <a:pt x="295" y="160"/>
                  </a:lnTo>
                  <a:lnTo>
                    <a:pt x="295" y="160"/>
                  </a:lnTo>
                  <a:lnTo>
                    <a:pt x="282" y="160"/>
                  </a:lnTo>
                  <a:lnTo>
                    <a:pt x="268" y="163"/>
                  </a:lnTo>
                  <a:lnTo>
                    <a:pt x="255" y="166"/>
                  </a:lnTo>
                  <a:lnTo>
                    <a:pt x="243" y="171"/>
                  </a:lnTo>
                  <a:lnTo>
                    <a:pt x="230" y="177"/>
                  </a:lnTo>
                  <a:lnTo>
                    <a:pt x="220" y="183"/>
                  </a:lnTo>
                  <a:lnTo>
                    <a:pt x="210" y="191"/>
                  </a:lnTo>
                  <a:lnTo>
                    <a:pt x="199" y="199"/>
                  </a:lnTo>
                  <a:lnTo>
                    <a:pt x="191" y="210"/>
                  </a:lnTo>
                  <a:lnTo>
                    <a:pt x="183" y="220"/>
                  </a:lnTo>
                  <a:lnTo>
                    <a:pt x="176" y="230"/>
                  </a:lnTo>
                  <a:lnTo>
                    <a:pt x="171" y="243"/>
                  </a:lnTo>
                  <a:lnTo>
                    <a:pt x="166" y="256"/>
                  </a:lnTo>
                  <a:lnTo>
                    <a:pt x="163" y="268"/>
                  </a:lnTo>
                  <a:lnTo>
                    <a:pt x="160" y="282"/>
                  </a:lnTo>
                  <a:lnTo>
                    <a:pt x="160" y="296"/>
                  </a:lnTo>
                  <a:lnTo>
                    <a:pt x="160" y="707"/>
                  </a:lnTo>
                  <a:lnTo>
                    <a:pt x="0" y="707"/>
                  </a:lnTo>
                  <a:lnTo>
                    <a:pt x="0" y="296"/>
                  </a:lnTo>
                  <a:lnTo>
                    <a:pt x="0" y="296"/>
                  </a:lnTo>
                  <a:lnTo>
                    <a:pt x="0" y="280"/>
                  </a:lnTo>
                  <a:lnTo>
                    <a:pt x="1" y="265"/>
                  </a:lnTo>
                  <a:lnTo>
                    <a:pt x="3" y="250"/>
                  </a:lnTo>
                  <a:lnTo>
                    <a:pt x="6" y="236"/>
                  </a:lnTo>
                  <a:lnTo>
                    <a:pt x="9" y="221"/>
                  </a:lnTo>
                  <a:lnTo>
                    <a:pt x="12" y="207"/>
                  </a:lnTo>
                  <a:lnTo>
                    <a:pt x="17" y="194"/>
                  </a:lnTo>
                  <a:lnTo>
                    <a:pt x="23" y="180"/>
                  </a:lnTo>
                  <a:lnTo>
                    <a:pt x="29" y="167"/>
                  </a:lnTo>
                  <a:lnTo>
                    <a:pt x="35" y="155"/>
                  </a:lnTo>
                  <a:lnTo>
                    <a:pt x="42" y="142"/>
                  </a:lnTo>
                  <a:lnTo>
                    <a:pt x="50" y="131"/>
                  </a:lnTo>
                  <a:lnTo>
                    <a:pt x="67" y="108"/>
                  </a:lnTo>
                  <a:lnTo>
                    <a:pt x="86" y="86"/>
                  </a:lnTo>
                  <a:lnTo>
                    <a:pt x="108" y="68"/>
                  </a:lnTo>
                  <a:lnTo>
                    <a:pt x="129" y="50"/>
                  </a:lnTo>
                  <a:lnTo>
                    <a:pt x="142" y="42"/>
                  </a:lnTo>
                  <a:lnTo>
                    <a:pt x="155" y="36"/>
                  </a:lnTo>
                  <a:lnTo>
                    <a:pt x="167" y="29"/>
                  </a:lnTo>
                  <a:lnTo>
                    <a:pt x="180" y="23"/>
                  </a:lnTo>
                  <a:lnTo>
                    <a:pt x="193" y="17"/>
                  </a:lnTo>
                  <a:lnTo>
                    <a:pt x="207" y="13"/>
                  </a:lnTo>
                  <a:lnTo>
                    <a:pt x="221" y="9"/>
                  </a:lnTo>
                  <a:lnTo>
                    <a:pt x="236" y="6"/>
                  </a:lnTo>
                  <a:lnTo>
                    <a:pt x="250" y="3"/>
                  </a:lnTo>
                  <a:lnTo>
                    <a:pt x="264" y="1"/>
                  </a:lnTo>
                  <a:lnTo>
                    <a:pt x="279" y="0"/>
                  </a:lnTo>
                  <a:lnTo>
                    <a:pt x="295" y="0"/>
                  </a:lnTo>
                  <a:lnTo>
                    <a:pt x="295" y="0"/>
                  </a:lnTo>
                  <a:lnTo>
                    <a:pt x="310" y="0"/>
                  </a:lnTo>
                  <a:lnTo>
                    <a:pt x="325" y="1"/>
                  </a:lnTo>
                  <a:lnTo>
                    <a:pt x="340" y="3"/>
                  </a:lnTo>
                  <a:lnTo>
                    <a:pt x="355" y="6"/>
                  </a:lnTo>
                  <a:lnTo>
                    <a:pt x="369" y="9"/>
                  </a:lnTo>
                  <a:lnTo>
                    <a:pt x="382" y="13"/>
                  </a:lnTo>
                  <a:lnTo>
                    <a:pt x="396" y="17"/>
                  </a:lnTo>
                  <a:lnTo>
                    <a:pt x="410" y="23"/>
                  </a:lnTo>
                  <a:lnTo>
                    <a:pt x="423" y="29"/>
                  </a:lnTo>
                  <a:lnTo>
                    <a:pt x="436" y="36"/>
                  </a:lnTo>
                  <a:lnTo>
                    <a:pt x="448" y="42"/>
                  </a:lnTo>
                  <a:lnTo>
                    <a:pt x="460" y="50"/>
                  </a:lnTo>
                  <a:lnTo>
                    <a:pt x="483" y="68"/>
                  </a:lnTo>
                  <a:lnTo>
                    <a:pt x="504" y="86"/>
                  </a:lnTo>
                  <a:lnTo>
                    <a:pt x="523" y="108"/>
                  </a:lnTo>
                  <a:lnTo>
                    <a:pt x="541" y="131"/>
                  </a:lnTo>
                  <a:lnTo>
                    <a:pt x="547" y="142"/>
                  </a:lnTo>
                  <a:lnTo>
                    <a:pt x="555" y="155"/>
                  </a:lnTo>
                  <a:lnTo>
                    <a:pt x="561" y="167"/>
                  </a:lnTo>
                  <a:lnTo>
                    <a:pt x="567" y="180"/>
                  </a:lnTo>
                  <a:lnTo>
                    <a:pt x="573" y="194"/>
                  </a:lnTo>
                  <a:lnTo>
                    <a:pt x="577" y="207"/>
                  </a:lnTo>
                  <a:lnTo>
                    <a:pt x="582" y="221"/>
                  </a:lnTo>
                  <a:lnTo>
                    <a:pt x="584" y="236"/>
                  </a:lnTo>
                  <a:lnTo>
                    <a:pt x="588" y="250"/>
                  </a:lnTo>
                  <a:lnTo>
                    <a:pt x="589" y="265"/>
                  </a:lnTo>
                  <a:lnTo>
                    <a:pt x="590" y="280"/>
                  </a:lnTo>
                  <a:lnTo>
                    <a:pt x="591" y="296"/>
                  </a:lnTo>
                  <a:lnTo>
                    <a:pt x="591" y="70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userDrawn="1"/>
          </p:nvSpPr>
          <p:spPr bwMode="auto">
            <a:xfrm>
              <a:off x="1002" y="3424"/>
              <a:ext cx="81" cy="81"/>
            </a:xfrm>
            <a:custGeom>
              <a:avLst/>
              <a:gdLst>
                <a:gd name="T0" fmla="*/ 243 w 243"/>
                <a:gd name="T1" fmla="*/ 122 h 243"/>
                <a:gd name="T2" fmla="*/ 240 w 243"/>
                <a:gd name="T3" fmla="*/ 146 h 243"/>
                <a:gd name="T4" fmla="*/ 234 w 243"/>
                <a:gd name="T5" fmla="*/ 169 h 243"/>
                <a:gd name="T6" fmla="*/ 222 w 243"/>
                <a:gd name="T7" fmla="*/ 189 h 243"/>
                <a:gd name="T8" fmla="*/ 207 w 243"/>
                <a:gd name="T9" fmla="*/ 208 h 243"/>
                <a:gd name="T10" fmla="*/ 189 w 243"/>
                <a:gd name="T11" fmla="*/ 223 h 243"/>
                <a:gd name="T12" fmla="*/ 168 w 243"/>
                <a:gd name="T13" fmla="*/ 233 h 243"/>
                <a:gd name="T14" fmla="*/ 145 w 243"/>
                <a:gd name="T15" fmla="*/ 241 h 243"/>
                <a:gd name="T16" fmla="*/ 121 w 243"/>
                <a:gd name="T17" fmla="*/ 243 h 243"/>
                <a:gd name="T18" fmla="*/ 109 w 243"/>
                <a:gd name="T19" fmla="*/ 242 h 243"/>
                <a:gd name="T20" fmla="*/ 85 w 243"/>
                <a:gd name="T21" fmla="*/ 237 h 243"/>
                <a:gd name="T22" fmla="*/ 63 w 243"/>
                <a:gd name="T23" fmla="*/ 228 h 243"/>
                <a:gd name="T24" fmla="*/ 45 w 243"/>
                <a:gd name="T25" fmla="*/ 216 h 243"/>
                <a:gd name="T26" fmla="*/ 27 w 243"/>
                <a:gd name="T27" fmla="*/ 198 h 243"/>
                <a:gd name="T28" fmla="*/ 15 w 243"/>
                <a:gd name="T29" fmla="*/ 179 h 243"/>
                <a:gd name="T30" fmla="*/ 6 w 243"/>
                <a:gd name="T31" fmla="*/ 157 h 243"/>
                <a:gd name="T32" fmla="*/ 0 w 243"/>
                <a:gd name="T33" fmla="*/ 134 h 243"/>
                <a:gd name="T34" fmla="*/ 0 w 243"/>
                <a:gd name="T35" fmla="*/ 122 h 243"/>
                <a:gd name="T36" fmla="*/ 2 w 243"/>
                <a:gd name="T37" fmla="*/ 96 h 243"/>
                <a:gd name="T38" fmla="*/ 9 w 243"/>
                <a:gd name="T39" fmla="*/ 74 h 243"/>
                <a:gd name="T40" fmla="*/ 21 w 243"/>
                <a:gd name="T41" fmla="*/ 53 h 243"/>
                <a:gd name="T42" fmla="*/ 35 w 243"/>
                <a:gd name="T43" fmla="*/ 36 h 243"/>
                <a:gd name="T44" fmla="*/ 54 w 243"/>
                <a:gd name="T45" fmla="*/ 21 h 243"/>
                <a:gd name="T46" fmla="*/ 74 w 243"/>
                <a:gd name="T47" fmla="*/ 9 h 243"/>
                <a:gd name="T48" fmla="*/ 97 w 243"/>
                <a:gd name="T49" fmla="*/ 2 h 243"/>
                <a:gd name="T50" fmla="*/ 121 w 243"/>
                <a:gd name="T51" fmla="*/ 0 h 243"/>
                <a:gd name="T52" fmla="*/ 134 w 243"/>
                <a:gd name="T53" fmla="*/ 0 h 243"/>
                <a:gd name="T54" fmla="*/ 157 w 243"/>
                <a:gd name="T55" fmla="*/ 5 h 243"/>
                <a:gd name="T56" fmla="*/ 179 w 243"/>
                <a:gd name="T57" fmla="*/ 14 h 243"/>
                <a:gd name="T58" fmla="*/ 198 w 243"/>
                <a:gd name="T59" fmla="*/ 28 h 243"/>
                <a:gd name="T60" fmla="*/ 215 w 243"/>
                <a:gd name="T61" fmla="*/ 44 h 243"/>
                <a:gd name="T62" fmla="*/ 228 w 243"/>
                <a:gd name="T63" fmla="*/ 63 h 243"/>
                <a:gd name="T64" fmla="*/ 237 w 243"/>
                <a:gd name="T65" fmla="*/ 85 h 243"/>
                <a:gd name="T66" fmla="*/ 242 w 243"/>
                <a:gd name="T67" fmla="*/ 109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3" h="243">
                  <a:moveTo>
                    <a:pt x="243" y="122"/>
                  </a:moveTo>
                  <a:lnTo>
                    <a:pt x="243" y="122"/>
                  </a:lnTo>
                  <a:lnTo>
                    <a:pt x="242" y="134"/>
                  </a:lnTo>
                  <a:lnTo>
                    <a:pt x="240" y="146"/>
                  </a:lnTo>
                  <a:lnTo>
                    <a:pt x="237" y="157"/>
                  </a:lnTo>
                  <a:lnTo>
                    <a:pt x="234" y="169"/>
                  </a:lnTo>
                  <a:lnTo>
                    <a:pt x="228" y="179"/>
                  </a:lnTo>
                  <a:lnTo>
                    <a:pt x="222" y="189"/>
                  </a:lnTo>
                  <a:lnTo>
                    <a:pt x="215" y="198"/>
                  </a:lnTo>
                  <a:lnTo>
                    <a:pt x="207" y="208"/>
                  </a:lnTo>
                  <a:lnTo>
                    <a:pt x="198" y="216"/>
                  </a:lnTo>
                  <a:lnTo>
                    <a:pt x="189" y="223"/>
                  </a:lnTo>
                  <a:lnTo>
                    <a:pt x="179" y="228"/>
                  </a:lnTo>
                  <a:lnTo>
                    <a:pt x="168" y="233"/>
                  </a:lnTo>
                  <a:lnTo>
                    <a:pt x="157" y="237"/>
                  </a:lnTo>
                  <a:lnTo>
                    <a:pt x="145" y="241"/>
                  </a:lnTo>
                  <a:lnTo>
                    <a:pt x="134" y="242"/>
                  </a:lnTo>
                  <a:lnTo>
                    <a:pt x="121" y="243"/>
                  </a:lnTo>
                  <a:lnTo>
                    <a:pt x="121" y="243"/>
                  </a:lnTo>
                  <a:lnTo>
                    <a:pt x="109" y="242"/>
                  </a:lnTo>
                  <a:lnTo>
                    <a:pt x="97" y="241"/>
                  </a:lnTo>
                  <a:lnTo>
                    <a:pt x="85" y="237"/>
                  </a:lnTo>
                  <a:lnTo>
                    <a:pt x="74" y="233"/>
                  </a:lnTo>
                  <a:lnTo>
                    <a:pt x="63" y="228"/>
                  </a:lnTo>
                  <a:lnTo>
                    <a:pt x="54" y="223"/>
                  </a:lnTo>
                  <a:lnTo>
                    <a:pt x="45" y="216"/>
                  </a:lnTo>
                  <a:lnTo>
                    <a:pt x="35" y="208"/>
                  </a:lnTo>
                  <a:lnTo>
                    <a:pt x="27" y="198"/>
                  </a:lnTo>
                  <a:lnTo>
                    <a:pt x="21" y="189"/>
                  </a:lnTo>
                  <a:lnTo>
                    <a:pt x="15" y="179"/>
                  </a:lnTo>
                  <a:lnTo>
                    <a:pt x="9" y="169"/>
                  </a:lnTo>
                  <a:lnTo>
                    <a:pt x="6" y="157"/>
                  </a:lnTo>
                  <a:lnTo>
                    <a:pt x="2" y="146"/>
                  </a:lnTo>
                  <a:lnTo>
                    <a:pt x="0" y="134"/>
                  </a:lnTo>
                  <a:lnTo>
                    <a:pt x="0" y="122"/>
                  </a:lnTo>
                  <a:lnTo>
                    <a:pt x="0" y="122"/>
                  </a:lnTo>
                  <a:lnTo>
                    <a:pt x="0" y="109"/>
                  </a:lnTo>
                  <a:lnTo>
                    <a:pt x="2" y="96"/>
                  </a:lnTo>
                  <a:lnTo>
                    <a:pt x="6" y="85"/>
                  </a:lnTo>
                  <a:lnTo>
                    <a:pt x="9" y="74"/>
                  </a:lnTo>
                  <a:lnTo>
                    <a:pt x="15" y="63"/>
                  </a:lnTo>
                  <a:lnTo>
                    <a:pt x="21" y="53"/>
                  </a:lnTo>
                  <a:lnTo>
                    <a:pt x="27" y="44"/>
                  </a:lnTo>
                  <a:lnTo>
                    <a:pt x="35" y="36"/>
                  </a:lnTo>
                  <a:lnTo>
                    <a:pt x="45" y="28"/>
                  </a:lnTo>
                  <a:lnTo>
                    <a:pt x="54" y="21"/>
                  </a:lnTo>
                  <a:lnTo>
                    <a:pt x="63" y="14"/>
                  </a:lnTo>
                  <a:lnTo>
                    <a:pt x="74" y="9"/>
                  </a:lnTo>
                  <a:lnTo>
                    <a:pt x="85" y="5"/>
                  </a:lnTo>
                  <a:lnTo>
                    <a:pt x="97" y="2"/>
                  </a:lnTo>
                  <a:lnTo>
                    <a:pt x="109" y="0"/>
                  </a:lnTo>
                  <a:lnTo>
                    <a:pt x="121" y="0"/>
                  </a:lnTo>
                  <a:lnTo>
                    <a:pt x="121" y="0"/>
                  </a:lnTo>
                  <a:lnTo>
                    <a:pt x="134" y="0"/>
                  </a:lnTo>
                  <a:lnTo>
                    <a:pt x="145" y="2"/>
                  </a:lnTo>
                  <a:lnTo>
                    <a:pt x="157" y="5"/>
                  </a:lnTo>
                  <a:lnTo>
                    <a:pt x="168" y="9"/>
                  </a:lnTo>
                  <a:lnTo>
                    <a:pt x="179" y="14"/>
                  </a:lnTo>
                  <a:lnTo>
                    <a:pt x="189" y="21"/>
                  </a:lnTo>
                  <a:lnTo>
                    <a:pt x="198" y="28"/>
                  </a:lnTo>
                  <a:lnTo>
                    <a:pt x="207" y="36"/>
                  </a:lnTo>
                  <a:lnTo>
                    <a:pt x="215" y="44"/>
                  </a:lnTo>
                  <a:lnTo>
                    <a:pt x="222" y="53"/>
                  </a:lnTo>
                  <a:lnTo>
                    <a:pt x="228" y="63"/>
                  </a:lnTo>
                  <a:lnTo>
                    <a:pt x="234" y="74"/>
                  </a:lnTo>
                  <a:lnTo>
                    <a:pt x="237" y="85"/>
                  </a:lnTo>
                  <a:lnTo>
                    <a:pt x="240" y="96"/>
                  </a:lnTo>
                  <a:lnTo>
                    <a:pt x="242" y="109"/>
                  </a:lnTo>
                  <a:lnTo>
                    <a:pt x="243" y="12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9"/>
            <p:cNvSpPr>
              <a:spLocks noEditPoints="1"/>
            </p:cNvSpPr>
            <p:nvPr userDrawn="1"/>
          </p:nvSpPr>
          <p:spPr bwMode="auto">
            <a:xfrm>
              <a:off x="488" y="3758"/>
              <a:ext cx="42" cy="64"/>
            </a:xfrm>
            <a:custGeom>
              <a:avLst/>
              <a:gdLst>
                <a:gd name="T0" fmla="*/ 96 w 126"/>
                <a:gd name="T1" fmla="*/ 82 h 192"/>
                <a:gd name="T2" fmla="*/ 106 w 126"/>
                <a:gd name="T3" fmla="*/ 90 h 192"/>
                <a:gd name="T4" fmla="*/ 117 w 126"/>
                <a:gd name="T5" fmla="*/ 100 h 192"/>
                <a:gd name="T6" fmla="*/ 122 w 126"/>
                <a:gd name="T7" fmla="*/ 115 h 192"/>
                <a:gd name="T8" fmla="*/ 126 w 126"/>
                <a:gd name="T9" fmla="*/ 131 h 192"/>
                <a:gd name="T10" fmla="*/ 125 w 126"/>
                <a:gd name="T11" fmla="*/ 144 h 192"/>
                <a:gd name="T12" fmla="*/ 114 w 126"/>
                <a:gd name="T13" fmla="*/ 166 h 192"/>
                <a:gd name="T14" fmla="*/ 98 w 126"/>
                <a:gd name="T15" fmla="*/ 182 h 192"/>
                <a:gd name="T16" fmla="*/ 77 w 126"/>
                <a:gd name="T17" fmla="*/ 191 h 192"/>
                <a:gd name="T18" fmla="*/ 0 w 126"/>
                <a:gd name="T19" fmla="*/ 192 h 192"/>
                <a:gd name="T20" fmla="*/ 63 w 126"/>
                <a:gd name="T21" fmla="*/ 0 h 192"/>
                <a:gd name="T22" fmla="*/ 74 w 126"/>
                <a:gd name="T23" fmla="*/ 1 h 192"/>
                <a:gd name="T24" fmla="*/ 93 w 126"/>
                <a:gd name="T25" fmla="*/ 8 h 192"/>
                <a:gd name="T26" fmla="*/ 106 w 126"/>
                <a:gd name="T27" fmla="*/ 21 h 192"/>
                <a:gd name="T28" fmla="*/ 113 w 126"/>
                <a:gd name="T29" fmla="*/ 39 h 192"/>
                <a:gd name="T30" fmla="*/ 113 w 126"/>
                <a:gd name="T31" fmla="*/ 50 h 192"/>
                <a:gd name="T32" fmla="*/ 112 w 126"/>
                <a:gd name="T33" fmla="*/ 60 h 192"/>
                <a:gd name="T34" fmla="*/ 103 w 126"/>
                <a:gd name="T35" fmla="*/ 78 h 192"/>
                <a:gd name="T36" fmla="*/ 96 w 126"/>
                <a:gd name="T37" fmla="*/ 82 h 192"/>
                <a:gd name="T38" fmla="*/ 63 w 126"/>
                <a:gd name="T39" fmla="*/ 71 h 192"/>
                <a:gd name="T40" fmla="*/ 68 w 126"/>
                <a:gd name="T41" fmla="*/ 69 h 192"/>
                <a:gd name="T42" fmla="*/ 76 w 126"/>
                <a:gd name="T43" fmla="*/ 67 h 192"/>
                <a:gd name="T44" fmla="*/ 80 w 126"/>
                <a:gd name="T45" fmla="*/ 61 h 192"/>
                <a:gd name="T46" fmla="*/ 84 w 126"/>
                <a:gd name="T47" fmla="*/ 55 h 192"/>
                <a:gd name="T48" fmla="*/ 84 w 126"/>
                <a:gd name="T49" fmla="*/ 50 h 192"/>
                <a:gd name="T50" fmla="*/ 82 w 126"/>
                <a:gd name="T51" fmla="*/ 41 h 192"/>
                <a:gd name="T52" fmla="*/ 78 w 126"/>
                <a:gd name="T53" fmla="*/ 35 h 192"/>
                <a:gd name="T54" fmla="*/ 71 w 126"/>
                <a:gd name="T55" fmla="*/ 31 h 192"/>
                <a:gd name="T56" fmla="*/ 63 w 126"/>
                <a:gd name="T57" fmla="*/ 29 h 192"/>
                <a:gd name="T58" fmla="*/ 31 w 126"/>
                <a:gd name="T59" fmla="*/ 71 h 192"/>
                <a:gd name="T60" fmla="*/ 63 w 126"/>
                <a:gd name="T61" fmla="*/ 163 h 192"/>
                <a:gd name="T62" fmla="*/ 70 w 126"/>
                <a:gd name="T63" fmla="*/ 162 h 192"/>
                <a:gd name="T64" fmla="*/ 81 w 126"/>
                <a:gd name="T65" fmla="*/ 158 h 192"/>
                <a:gd name="T66" fmla="*/ 90 w 126"/>
                <a:gd name="T67" fmla="*/ 150 h 192"/>
                <a:gd name="T68" fmla="*/ 94 w 126"/>
                <a:gd name="T69" fmla="*/ 138 h 192"/>
                <a:gd name="T70" fmla="*/ 95 w 126"/>
                <a:gd name="T71" fmla="*/ 131 h 192"/>
                <a:gd name="T72" fmla="*/ 93 w 126"/>
                <a:gd name="T73" fmla="*/ 119 h 192"/>
                <a:gd name="T74" fmla="*/ 86 w 126"/>
                <a:gd name="T75" fmla="*/ 108 h 192"/>
                <a:gd name="T76" fmla="*/ 77 w 126"/>
                <a:gd name="T77" fmla="*/ 102 h 192"/>
                <a:gd name="T78" fmla="*/ 63 w 126"/>
                <a:gd name="T79" fmla="*/ 99 h 192"/>
                <a:gd name="T80" fmla="*/ 31 w 126"/>
                <a:gd name="T81" fmla="*/ 163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92">
                  <a:moveTo>
                    <a:pt x="96" y="82"/>
                  </a:moveTo>
                  <a:lnTo>
                    <a:pt x="96" y="82"/>
                  </a:lnTo>
                  <a:lnTo>
                    <a:pt x="102" y="86"/>
                  </a:lnTo>
                  <a:lnTo>
                    <a:pt x="106" y="90"/>
                  </a:lnTo>
                  <a:lnTo>
                    <a:pt x="112" y="95"/>
                  </a:lnTo>
                  <a:lnTo>
                    <a:pt x="117" y="100"/>
                  </a:lnTo>
                  <a:lnTo>
                    <a:pt x="120" y="107"/>
                  </a:lnTo>
                  <a:lnTo>
                    <a:pt x="122" y="115"/>
                  </a:lnTo>
                  <a:lnTo>
                    <a:pt x="125" y="122"/>
                  </a:lnTo>
                  <a:lnTo>
                    <a:pt x="126" y="131"/>
                  </a:lnTo>
                  <a:lnTo>
                    <a:pt x="126" y="131"/>
                  </a:lnTo>
                  <a:lnTo>
                    <a:pt x="125" y="144"/>
                  </a:lnTo>
                  <a:lnTo>
                    <a:pt x="120" y="155"/>
                  </a:lnTo>
                  <a:lnTo>
                    <a:pt x="114" y="166"/>
                  </a:lnTo>
                  <a:lnTo>
                    <a:pt x="108" y="175"/>
                  </a:lnTo>
                  <a:lnTo>
                    <a:pt x="98" y="182"/>
                  </a:lnTo>
                  <a:lnTo>
                    <a:pt x="88" y="188"/>
                  </a:lnTo>
                  <a:lnTo>
                    <a:pt x="77" y="191"/>
                  </a:lnTo>
                  <a:lnTo>
                    <a:pt x="64" y="192"/>
                  </a:lnTo>
                  <a:lnTo>
                    <a:pt x="0" y="192"/>
                  </a:lnTo>
                  <a:lnTo>
                    <a:pt x="0" y="0"/>
                  </a:lnTo>
                  <a:lnTo>
                    <a:pt x="63" y="0"/>
                  </a:lnTo>
                  <a:lnTo>
                    <a:pt x="63" y="0"/>
                  </a:lnTo>
                  <a:lnTo>
                    <a:pt x="74" y="1"/>
                  </a:lnTo>
                  <a:lnTo>
                    <a:pt x="84" y="3"/>
                  </a:lnTo>
                  <a:lnTo>
                    <a:pt x="93" y="8"/>
                  </a:lnTo>
                  <a:lnTo>
                    <a:pt x="100" y="13"/>
                  </a:lnTo>
                  <a:lnTo>
                    <a:pt x="106" y="21"/>
                  </a:lnTo>
                  <a:lnTo>
                    <a:pt x="110" y="29"/>
                  </a:lnTo>
                  <a:lnTo>
                    <a:pt x="113" y="39"/>
                  </a:lnTo>
                  <a:lnTo>
                    <a:pt x="113" y="50"/>
                  </a:lnTo>
                  <a:lnTo>
                    <a:pt x="113" y="50"/>
                  </a:lnTo>
                  <a:lnTo>
                    <a:pt x="113" y="56"/>
                  </a:lnTo>
                  <a:lnTo>
                    <a:pt x="112" y="60"/>
                  </a:lnTo>
                  <a:lnTo>
                    <a:pt x="109" y="69"/>
                  </a:lnTo>
                  <a:lnTo>
                    <a:pt x="103" y="78"/>
                  </a:lnTo>
                  <a:lnTo>
                    <a:pt x="96" y="82"/>
                  </a:lnTo>
                  <a:lnTo>
                    <a:pt x="96" y="82"/>
                  </a:lnTo>
                  <a:close/>
                  <a:moveTo>
                    <a:pt x="31" y="71"/>
                  </a:moveTo>
                  <a:lnTo>
                    <a:pt x="63" y="71"/>
                  </a:lnTo>
                  <a:lnTo>
                    <a:pt x="63" y="71"/>
                  </a:lnTo>
                  <a:lnTo>
                    <a:pt x="68" y="69"/>
                  </a:lnTo>
                  <a:lnTo>
                    <a:pt x="71" y="68"/>
                  </a:lnTo>
                  <a:lnTo>
                    <a:pt x="76" y="67"/>
                  </a:lnTo>
                  <a:lnTo>
                    <a:pt x="78" y="65"/>
                  </a:lnTo>
                  <a:lnTo>
                    <a:pt x="80" y="61"/>
                  </a:lnTo>
                  <a:lnTo>
                    <a:pt x="82" y="58"/>
                  </a:lnTo>
                  <a:lnTo>
                    <a:pt x="84" y="55"/>
                  </a:lnTo>
                  <a:lnTo>
                    <a:pt x="84" y="50"/>
                  </a:lnTo>
                  <a:lnTo>
                    <a:pt x="84" y="50"/>
                  </a:lnTo>
                  <a:lnTo>
                    <a:pt x="84" y="45"/>
                  </a:lnTo>
                  <a:lnTo>
                    <a:pt x="82" y="41"/>
                  </a:lnTo>
                  <a:lnTo>
                    <a:pt x="80" y="37"/>
                  </a:lnTo>
                  <a:lnTo>
                    <a:pt x="78" y="35"/>
                  </a:lnTo>
                  <a:lnTo>
                    <a:pt x="76" y="32"/>
                  </a:lnTo>
                  <a:lnTo>
                    <a:pt x="71" y="31"/>
                  </a:lnTo>
                  <a:lnTo>
                    <a:pt x="68" y="29"/>
                  </a:lnTo>
                  <a:lnTo>
                    <a:pt x="63" y="29"/>
                  </a:lnTo>
                  <a:lnTo>
                    <a:pt x="31" y="29"/>
                  </a:lnTo>
                  <a:lnTo>
                    <a:pt x="31" y="71"/>
                  </a:lnTo>
                  <a:close/>
                  <a:moveTo>
                    <a:pt x="31" y="163"/>
                  </a:moveTo>
                  <a:lnTo>
                    <a:pt x="63" y="163"/>
                  </a:lnTo>
                  <a:lnTo>
                    <a:pt x="63" y="163"/>
                  </a:lnTo>
                  <a:lnTo>
                    <a:pt x="70" y="162"/>
                  </a:lnTo>
                  <a:lnTo>
                    <a:pt x="77" y="161"/>
                  </a:lnTo>
                  <a:lnTo>
                    <a:pt x="81" y="158"/>
                  </a:lnTo>
                  <a:lnTo>
                    <a:pt x="86" y="154"/>
                  </a:lnTo>
                  <a:lnTo>
                    <a:pt x="90" y="150"/>
                  </a:lnTo>
                  <a:lnTo>
                    <a:pt x="93" y="144"/>
                  </a:lnTo>
                  <a:lnTo>
                    <a:pt x="94" y="138"/>
                  </a:lnTo>
                  <a:lnTo>
                    <a:pt x="95" y="131"/>
                  </a:lnTo>
                  <a:lnTo>
                    <a:pt x="95" y="131"/>
                  </a:lnTo>
                  <a:lnTo>
                    <a:pt x="94" y="124"/>
                  </a:lnTo>
                  <a:lnTo>
                    <a:pt x="93" y="119"/>
                  </a:lnTo>
                  <a:lnTo>
                    <a:pt x="90" y="113"/>
                  </a:lnTo>
                  <a:lnTo>
                    <a:pt x="86" y="108"/>
                  </a:lnTo>
                  <a:lnTo>
                    <a:pt x="81" y="104"/>
                  </a:lnTo>
                  <a:lnTo>
                    <a:pt x="77" y="102"/>
                  </a:lnTo>
                  <a:lnTo>
                    <a:pt x="70" y="100"/>
                  </a:lnTo>
                  <a:lnTo>
                    <a:pt x="63" y="99"/>
                  </a:lnTo>
                  <a:lnTo>
                    <a:pt x="31" y="99"/>
                  </a:lnTo>
                  <a:lnTo>
                    <a:pt x="31" y="1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20"/>
            <p:cNvSpPr>
              <a:spLocks noEditPoints="1"/>
            </p:cNvSpPr>
            <p:nvPr userDrawn="1"/>
          </p:nvSpPr>
          <p:spPr bwMode="auto">
            <a:xfrm>
              <a:off x="538"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0"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7"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1"/>
            <p:cNvSpPr>
              <a:spLocks/>
            </p:cNvSpPr>
            <p:nvPr userDrawn="1"/>
          </p:nvSpPr>
          <p:spPr bwMode="auto">
            <a:xfrm>
              <a:off x="594" y="3756"/>
              <a:ext cx="10" cy="66"/>
            </a:xfrm>
            <a:custGeom>
              <a:avLst/>
              <a:gdLst>
                <a:gd name="T0" fmla="*/ 0 w 31"/>
                <a:gd name="T1" fmla="*/ 4 h 196"/>
                <a:gd name="T2" fmla="*/ 31 w 31"/>
                <a:gd name="T3" fmla="*/ 0 h 196"/>
                <a:gd name="T4" fmla="*/ 31 w 31"/>
                <a:gd name="T5" fmla="*/ 196 h 196"/>
                <a:gd name="T6" fmla="*/ 0 w 31"/>
                <a:gd name="T7" fmla="*/ 196 h 196"/>
                <a:gd name="T8" fmla="*/ 0 w 31"/>
                <a:gd name="T9" fmla="*/ 4 h 196"/>
              </a:gdLst>
              <a:ahLst/>
              <a:cxnLst>
                <a:cxn ang="0">
                  <a:pos x="T0" y="T1"/>
                </a:cxn>
                <a:cxn ang="0">
                  <a:pos x="T2" y="T3"/>
                </a:cxn>
                <a:cxn ang="0">
                  <a:pos x="T4" y="T5"/>
                </a:cxn>
                <a:cxn ang="0">
                  <a:pos x="T6" y="T7"/>
                </a:cxn>
                <a:cxn ang="0">
                  <a:pos x="T8" y="T9"/>
                </a:cxn>
              </a:cxnLst>
              <a:rect l="0" t="0" r="r" b="b"/>
              <a:pathLst>
                <a:path w="31" h="196">
                  <a:moveTo>
                    <a:pt x="0" y="4"/>
                  </a:moveTo>
                  <a:lnTo>
                    <a:pt x="31" y="0"/>
                  </a:lnTo>
                  <a:lnTo>
                    <a:pt x="31"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2"/>
            <p:cNvSpPr>
              <a:spLocks noEditPoints="1"/>
            </p:cNvSpPr>
            <p:nvPr userDrawn="1"/>
          </p:nvSpPr>
          <p:spPr bwMode="auto">
            <a:xfrm>
              <a:off x="612" y="3775"/>
              <a:ext cx="43" cy="70"/>
            </a:xfrm>
            <a:custGeom>
              <a:avLst/>
              <a:gdLst>
                <a:gd name="T0" fmla="*/ 70 w 129"/>
                <a:gd name="T1" fmla="*/ 0 h 209"/>
                <a:gd name="T2" fmla="*/ 91 w 129"/>
                <a:gd name="T3" fmla="*/ 8 h 209"/>
                <a:gd name="T4" fmla="*/ 121 w 129"/>
                <a:gd name="T5" fmla="*/ 55 h 209"/>
                <a:gd name="T6" fmla="*/ 116 w 129"/>
                <a:gd name="T7" fmla="*/ 78 h 209"/>
                <a:gd name="T8" fmla="*/ 102 w 129"/>
                <a:gd name="T9" fmla="*/ 96 h 209"/>
                <a:gd name="T10" fmla="*/ 117 w 129"/>
                <a:gd name="T11" fmla="*/ 112 h 209"/>
                <a:gd name="T12" fmla="*/ 126 w 129"/>
                <a:gd name="T13" fmla="*/ 131 h 209"/>
                <a:gd name="T14" fmla="*/ 129 w 129"/>
                <a:gd name="T15" fmla="*/ 146 h 209"/>
                <a:gd name="T16" fmla="*/ 117 w 129"/>
                <a:gd name="T17" fmla="*/ 183 h 209"/>
                <a:gd name="T18" fmla="*/ 90 w 129"/>
                <a:gd name="T19" fmla="*/ 204 h 209"/>
                <a:gd name="T20" fmla="*/ 65 w 129"/>
                <a:gd name="T21" fmla="*/ 209 h 209"/>
                <a:gd name="T22" fmla="*/ 30 w 129"/>
                <a:gd name="T23" fmla="*/ 201 h 209"/>
                <a:gd name="T24" fmla="*/ 8 w 129"/>
                <a:gd name="T25" fmla="*/ 178 h 209"/>
                <a:gd name="T26" fmla="*/ 31 w 129"/>
                <a:gd name="T27" fmla="*/ 157 h 209"/>
                <a:gd name="T28" fmla="*/ 36 w 129"/>
                <a:gd name="T29" fmla="*/ 167 h 209"/>
                <a:gd name="T30" fmla="*/ 46 w 129"/>
                <a:gd name="T31" fmla="*/ 177 h 209"/>
                <a:gd name="T32" fmla="*/ 65 w 129"/>
                <a:gd name="T33" fmla="*/ 180 h 209"/>
                <a:gd name="T34" fmla="*/ 78 w 129"/>
                <a:gd name="T35" fmla="*/ 178 h 209"/>
                <a:gd name="T36" fmla="*/ 92 w 129"/>
                <a:gd name="T37" fmla="*/ 167 h 209"/>
                <a:gd name="T38" fmla="*/ 98 w 129"/>
                <a:gd name="T39" fmla="*/ 146 h 209"/>
                <a:gd name="T40" fmla="*/ 95 w 129"/>
                <a:gd name="T41" fmla="*/ 132 h 209"/>
                <a:gd name="T42" fmla="*/ 84 w 129"/>
                <a:gd name="T43" fmla="*/ 117 h 209"/>
                <a:gd name="T44" fmla="*/ 65 w 129"/>
                <a:gd name="T45" fmla="*/ 112 h 209"/>
                <a:gd name="T46" fmla="*/ 54 w 129"/>
                <a:gd name="T47" fmla="*/ 113 h 209"/>
                <a:gd name="T48" fmla="*/ 34 w 129"/>
                <a:gd name="T49" fmla="*/ 130 h 209"/>
                <a:gd name="T50" fmla="*/ 18 w 129"/>
                <a:gd name="T51" fmla="*/ 101 h 209"/>
                <a:gd name="T52" fmla="*/ 18 w 129"/>
                <a:gd name="T53" fmla="*/ 88 h 209"/>
                <a:gd name="T54" fmla="*/ 7 w 129"/>
                <a:gd name="T55" fmla="*/ 55 h 209"/>
                <a:gd name="T56" fmla="*/ 11 w 129"/>
                <a:gd name="T57" fmla="*/ 34 h 209"/>
                <a:gd name="T58" fmla="*/ 30 w 129"/>
                <a:gd name="T59" fmla="*/ 10 h 209"/>
                <a:gd name="T60" fmla="*/ 62 w 129"/>
                <a:gd name="T61" fmla="*/ 0 h 209"/>
                <a:gd name="T62" fmla="*/ 65 w 129"/>
                <a:gd name="T63" fmla="*/ 83 h 209"/>
                <a:gd name="T64" fmla="*/ 79 w 129"/>
                <a:gd name="T65" fmla="*/ 78 h 209"/>
                <a:gd name="T66" fmla="*/ 89 w 129"/>
                <a:gd name="T67" fmla="*/ 67 h 209"/>
                <a:gd name="T68" fmla="*/ 91 w 129"/>
                <a:gd name="T69" fmla="*/ 55 h 209"/>
                <a:gd name="T70" fmla="*/ 86 w 129"/>
                <a:gd name="T71" fmla="*/ 41 h 209"/>
                <a:gd name="T72" fmla="*/ 75 w 129"/>
                <a:gd name="T73" fmla="*/ 30 h 209"/>
                <a:gd name="T74" fmla="*/ 65 w 129"/>
                <a:gd name="T75" fmla="*/ 29 h 209"/>
                <a:gd name="T76" fmla="*/ 49 w 129"/>
                <a:gd name="T77" fmla="*/ 33 h 209"/>
                <a:gd name="T78" fmla="*/ 39 w 129"/>
                <a:gd name="T79" fmla="*/ 45 h 209"/>
                <a:gd name="T80" fmla="*/ 37 w 129"/>
                <a:gd name="T81" fmla="*/ 55 h 209"/>
                <a:gd name="T82" fmla="*/ 42 w 129"/>
                <a:gd name="T83" fmla="*/ 71 h 209"/>
                <a:gd name="T84" fmla="*/ 53 w 129"/>
                <a:gd name="T85" fmla="*/ 81 h 209"/>
                <a:gd name="T86" fmla="*/ 65 w 129"/>
                <a:gd name="T87" fmla="*/ 83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9" h="209">
                  <a:moveTo>
                    <a:pt x="62" y="0"/>
                  </a:moveTo>
                  <a:lnTo>
                    <a:pt x="62" y="0"/>
                  </a:lnTo>
                  <a:lnTo>
                    <a:pt x="70" y="0"/>
                  </a:lnTo>
                  <a:lnTo>
                    <a:pt x="77" y="2"/>
                  </a:lnTo>
                  <a:lnTo>
                    <a:pt x="84" y="5"/>
                  </a:lnTo>
                  <a:lnTo>
                    <a:pt x="91" y="8"/>
                  </a:lnTo>
                  <a:lnTo>
                    <a:pt x="91" y="2"/>
                  </a:lnTo>
                  <a:lnTo>
                    <a:pt x="121" y="2"/>
                  </a:lnTo>
                  <a:lnTo>
                    <a:pt x="121" y="55"/>
                  </a:lnTo>
                  <a:lnTo>
                    <a:pt x="121" y="55"/>
                  </a:lnTo>
                  <a:lnTo>
                    <a:pt x="120" y="68"/>
                  </a:lnTo>
                  <a:lnTo>
                    <a:pt x="116" y="78"/>
                  </a:lnTo>
                  <a:lnTo>
                    <a:pt x="110" y="88"/>
                  </a:lnTo>
                  <a:lnTo>
                    <a:pt x="102" y="96"/>
                  </a:lnTo>
                  <a:lnTo>
                    <a:pt x="102" y="96"/>
                  </a:lnTo>
                  <a:lnTo>
                    <a:pt x="108" y="100"/>
                  </a:lnTo>
                  <a:lnTo>
                    <a:pt x="113" y="106"/>
                  </a:lnTo>
                  <a:lnTo>
                    <a:pt x="117" y="112"/>
                  </a:lnTo>
                  <a:lnTo>
                    <a:pt x="122" y="117"/>
                  </a:lnTo>
                  <a:lnTo>
                    <a:pt x="124" y="124"/>
                  </a:lnTo>
                  <a:lnTo>
                    <a:pt x="126" y="131"/>
                  </a:lnTo>
                  <a:lnTo>
                    <a:pt x="128" y="138"/>
                  </a:lnTo>
                  <a:lnTo>
                    <a:pt x="129" y="146"/>
                  </a:lnTo>
                  <a:lnTo>
                    <a:pt x="129" y="146"/>
                  </a:lnTo>
                  <a:lnTo>
                    <a:pt x="126" y="160"/>
                  </a:lnTo>
                  <a:lnTo>
                    <a:pt x="123" y="172"/>
                  </a:lnTo>
                  <a:lnTo>
                    <a:pt x="117" y="183"/>
                  </a:lnTo>
                  <a:lnTo>
                    <a:pt x="109" y="192"/>
                  </a:lnTo>
                  <a:lnTo>
                    <a:pt x="100" y="200"/>
                  </a:lnTo>
                  <a:lnTo>
                    <a:pt x="90" y="204"/>
                  </a:lnTo>
                  <a:lnTo>
                    <a:pt x="77" y="208"/>
                  </a:lnTo>
                  <a:lnTo>
                    <a:pt x="65" y="209"/>
                  </a:lnTo>
                  <a:lnTo>
                    <a:pt x="65" y="209"/>
                  </a:lnTo>
                  <a:lnTo>
                    <a:pt x="52" y="208"/>
                  </a:lnTo>
                  <a:lnTo>
                    <a:pt x="40" y="206"/>
                  </a:lnTo>
                  <a:lnTo>
                    <a:pt x="30" y="201"/>
                  </a:lnTo>
                  <a:lnTo>
                    <a:pt x="21" y="195"/>
                  </a:lnTo>
                  <a:lnTo>
                    <a:pt x="14" y="187"/>
                  </a:lnTo>
                  <a:lnTo>
                    <a:pt x="8" y="178"/>
                  </a:lnTo>
                  <a:lnTo>
                    <a:pt x="3" y="168"/>
                  </a:lnTo>
                  <a:lnTo>
                    <a:pt x="0" y="157"/>
                  </a:lnTo>
                  <a:lnTo>
                    <a:pt x="31" y="157"/>
                  </a:lnTo>
                  <a:lnTo>
                    <a:pt x="31" y="157"/>
                  </a:lnTo>
                  <a:lnTo>
                    <a:pt x="34" y="162"/>
                  </a:lnTo>
                  <a:lnTo>
                    <a:pt x="36" y="167"/>
                  </a:lnTo>
                  <a:lnTo>
                    <a:pt x="39" y="170"/>
                  </a:lnTo>
                  <a:lnTo>
                    <a:pt x="43" y="173"/>
                  </a:lnTo>
                  <a:lnTo>
                    <a:pt x="46" y="177"/>
                  </a:lnTo>
                  <a:lnTo>
                    <a:pt x="52" y="179"/>
                  </a:lnTo>
                  <a:lnTo>
                    <a:pt x="58" y="180"/>
                  </a:lnTo>
                  <a:lnTo>
                    <a:pt x="65" y="180"/>
                  </a:lnTo>
                  <a:lnTo>
                    <a:pt x="65" y="180"/>
                  </a:lnTo>
                  <a:lnTo>
                    <a:pt x="71" y="180"/>
                  </a:lnTo>
                  <a:lnTo>
                    <a:pt x="78" y="178"/>
                  </a:lnTo>
                  <a:lnTo>
                    <a:pt x="84" y="176"/>
                  </a:lnTo>
                  <a:lnTo>
                    <a:pt x="89" y="171"/>
                  </a:lnTo>
                  <a:lnTo>
                    <a:pt x="92" y="167"/>
                  </a:lnTo>
                  <a:lnTo>
                    <a:pt x="95" y="160"/>
                  </a:lnTo>
                  <a:lnTo>
                    <a:pt x="97" y="153"/>
                  </a:lnTo>
                  <a:lnTo>
                    <a:pt x="98" y="146"/>
                  </a:lnTo>
                  <a:lnTo>
                    <a:pt x="98" y="146"/>
                  </a:lnTo>
                  <a:lnTo>
                    <a:pt x="97" y="139"/>
                  </a:lnTo>
                  <a:lnTo>
                    <a:pt x="95" y="132"/>
                  </a:lnTo>
                  <a:lnTo>
                    <a:pt x="92" y="126"/>
                  </a:lnTo>
                  <a:lnTo>
                    <a:pt x="89" y="121"/>
                  </a:lnTo>
                  <a:lnTo>
                    <a:pt x="84" y="117"/>
                  </a:lnTo>
                  <a:lnTo>
                    <a:pt x="78" y="114"/>
                  </a:lnTo>
                  <a:lnTo>
                    <a:pt x="71" y="112"/>
                  </a:lnTo>
                  <a:lnTo>
                    <a:pt x="65" y="112"/>
                  </a:lnTo>
                  <a:lnTo>
                    <a:pt x="65" y="112"/>
                  </a:lnTo>
                  <a:lnTo>
                    <a:pt x="59" y="112"/>
                  </a:lnTo>
                  <a:lnTo>
                    <a:pt x="54" y="113"/>
                  </a:lnTo>
                  <a:lnTo>
                    <a:pt x="46" y="116"/>
                  </a:lnTo>
                  <a:lnTo>
                    <a:pt x="39" y="122"/>
                  </a:lnTo>
                  <a:lnTo>
                    <a:pt x="34" y="130"/>
                  </a:lnTo>
                  <a:lnTo>
                    <a:pt x="12" y="108"/>
                  </a:lnTo>
                  <a:lnTo>
                    <a:pt x="12" y="108"/>
                  </a:lnTo>
                  <a:lnTo>
                    <a:pt x="18" y="101"/>
                  </a:lnTo>
                  <a:lnTo>
                    <a:pt x="26" y="96"/>
                  </a:lnTo>
                  <a:lnTo>
                    <a:pt x="26" y="96"/>
                  </a:lnTo>
                  <a:lnTo>
                    <a:pt x="18" y="88"/>
                  </a:lnTo>
                  <a:lnTo>
                    <a:pt x="12" y="78"/>
                  </a:lnTo>
                  <a:lnTo>
                    <a:pt x="8" y="68"/>
                  </a:lnTo>
                  <a:lnTo>
                    <a:pt x="7" y="55"/>
                  </a:lnTo>
                  <a:lnTo>
                    <a:pt x="7" y="55"/>
                  </a:lnTo>
                  <a:lnTo>
                    <a:pt x="8" y="45"/>
                  </a:lnTo>
                  <a:lnTo>
                    <a:pt x="11" y="34"/>
                  </a:lnTo>
                  <a:lnTo>
                    <a:pt x="16" y="25"/>
                  </a:lnTo>
                  <a:lnTo>
                    <a:pt x="22" y="16"/>
                  </a:lnTo>
                  <a:lnTo>
                    <a:pt x="30" y="10"/>
                  </a:lnTo>
                  <a:lnTo>
                    <a:pt x="40" y="5"/>
                  </a:lnTo>
                  <a:lnTo>
                    <a:pt x="51" y="2"/>
                  </a:lnTo>
                  <a:lnTo>
                    <a:pt x="62" y="0"/>
                  </a:lnTo>
                  <a:lnTo>
                    <a:pt x="62" y="0"/>
                  </a:lnTo>
                  <a:close/>
                  <a:moveTo>
                    <a:pt x="65" y="83"/>
                  </a:moveTo>
                  <a:lnTo>
                    <a:pt x="65" y="83"/>
                  </a:lnTo>
                  <a:lnTo>
                    <a:pt x="69" y="82"/>
                  </a:lnTo>
                  <a:lnTo>
                    <a:pt x="75" y="81"/>
                  </a:lnTo>
                  <a:lnTo>
                    <a:pt x="79" y="78"/>
                  </a:lnTo>
                  <a:lnTo>
                    <a:pt x="83" y="75"/>
                  </a:lnTo>
                  <a:lnTo>
                    <a:pt x="86" y="71"/>
                  </a:lnTo>
                  <a:lnTo>
                    <a:pt x="89" y="67"/>
                  </a:lnTo>
                  <a:lnTo>
                    <a:pt x="90" y="62"/>
                  </a:lnTo>
                  <a:lnTo>
                    <a:pt x="91" y="55"/>
                  </a:lnTo>
                  <a:lnTo>
                    <a:pt x="91" y="55"/>
                  </a:lnTo>
                  <a:lnTo>
                    <a:pt x="90" y="50"/>
                  </a:lnTo>
                  <a:lnTo>
                    <a:pt x="89" y="45"/>
                  </a:lnTo>
                  <a:lnTo>
                    <a:pt x="86" y="41"/>
                  </a:lnTo>
                  <a:lnTo>
                    <a:pt x="83" y="36"/>
                  </a:lnTo>
                  <a:lnTo>
                    <a:pt x="79" y="33"/>
                  </a:lnTo>
                  <a:lnTo>
                    <a:pt x="75" y="30"/>
                  </a:lnTo>
                  <a:lnTo>
                    <a:pt x="69" y="29"/>
                  </a:lnTo>
                  <a:lnTo>
                    <a:pt x="65" y="29"/>
                  </a:lnTo>
                  <a:lnTo>
                    <a:pt x="65" y="29"/>
                  </a:lnTo>
                  <a:lnTo>
                    <a:pt x="59" y="29"/>
                  </a:lnTo>
                  <a:lnTo>
                    <a:pt x="53" y="30"/>
                  </a:lnTo>
                  <a:lnTo>
                    <a:pt x="49" y="33"/>
                  </a:lnTo>
                  <a:lnTo>
                    <a:pt x="45" y="36"/>
                  </a:lnTo>
                  <a:lnTo>
                    <a:pt x="42" y="41"/>
                  </a:lnTo>
                  <a:lnTo>
                    <a:pt x="39" y="45"/>
                  </a:lnTo>
                  <a:lnTo>
                    <a:pt x="38" y="50"/>
                  </a:lnTo>
                  <a:lnTo>
                    <a:pt x="37" y="55"/>
                  </a:lnTo>
                  <a:lnTo>
                    <a:pt x="37" y="55"/>
                  </a:lnTo>
                  <a:lnTo>
                    <a:pt x="38" y="62"/>
                  </a:lnTo>
                  <a:lnTo>
                    <a:pt x="39" y="67"/>
                  </a:lnTo>
                  <a:lnTo>
                    <a:pt x="42" y="71"/>
                  </a:lnTo>
                  <a:lnTo>
                    <a:pt x="45" y="75"/>
                  </a:lnTo>
                  <a:lnTo>
                    <a:pt x="49" y="78"/>
                  </a:lnTo>
                  <a:lnTo>
                    <a:pt x="53" y="81"/>
                  </a:lnTo>
                  <a:lnTo>
                    <a:pt x="59" y="82"/>
                  </a:lnTo>
                  <a:lnTo>
                    <a:pt x="65" y="83"/>
                  </a:lnTo>
                  <a:lnTo>
                    <a:pt x="65"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3"/>
            <p:cNvSpPr>
              <a:spLocks noEditPoints="1"/>
            </p:cNvSpPr>
            <p:nvPr userDrawn="1"/>
          </p:nvSpPr>
          <p:spPr bwMode="auto">
            <a:xfrm>
              <a:off x="664" y="3757"/>
              <a:ext cx="13" cy="65"/>
            </a:xfrm>
            <a:custGeom>
              <a:avLst/>
              <a:gdLst>
                <a:gd name="T0" fmla="*/ 21 w 40"/>
                <a:gd name="T1" fmla="*/ 0 h 194"/>
                <a:gd name="T2" fmla="*/ 21 w 40"/>
                <a:gd name="T3" fmla="*/ 0 h 194"/>
                <a:gd name="T4" fmla="*/ 24 w 40"/>
                <a:gd name="T5" fmla="*/ 0 h 194"/>
                <a:gd name="T6" fmla="*/ 28 w 40"/>
                <a:gd name="T7" fmla="*/ 2 h 194"/>
                <a:gd name="T8" fmla="*/ 31 w 40"/>
                <a:gd name="T9" fmla="*/ 4 h 194"/>
                <a:gd name="T10" fmla="*/ 34 w 40"/>
                <a:gd name="T11" fmla="*/ 6 h 194"/>
                <a:gd name="T12" fmla="*/ 37 w 40"/>
                <a:gd name="T13" fmla="*/ 10 h 194"/>
                <a:gd name="T14" fmla="*/ 39 w 40"/>
                <a:gd name="T15" fmla="*/ 13 h 194"/>
                <a:gd name="T16" fmla="*/ 40 w 40"/>
                <a:gd name="T17" fmla="*/ 16 h 194"/>
                <a:gd name="T18" fmla="*/ 40 w 40"/>
                <a:gd name="T19" fmla="*/ 21 h 194"/>
                <a:gd name="T20" fmla="*/ 40 w 40"/>
                <a:gd name="T21" fmla="*/ 21 h 194"/>
                <a:gd name="T22" fmla="*/ 40 w 40"/>
                <a:gd name="T23" fmla="*/ 26 h 194"/>
                <a:gd name="T24" fmla="*/ 39 w 40"/>
                <a:gd name="T25" fmla="*/ 29 h 194"/>
                <a:gd name="T26" fmla="*/ 37 w 40"/>
                <a:gd name="T27" fmla="*/ 33 h 194"/>
                <a:gd name="T28" fmla="*/ 34 w 40"/>
                <a:gd name="T29" fmla="*/ 36 h 194"/>
                <a:gd name="T30" fmla="*/ 31 w 40"/>
                <a:gd name="T31" fmla="*/ 38 h 194"/>
                <a:gd name="T32" fmla="*/ 28 w 40"/>
                <a:gd name="T33" fmla="*/ 39 h 194"/>
                <a:gd name="T34" fmla="*/ 24 w 40"/>
                <a:gd name="T35" fmla="*/ 41 h 194"/>
                <a:gd name="T36" fmla="*/ 21 w 40"/>
                <a:gd name="T37" fmla="*/ 42 h 194"/>
                <a:gd name="T38" fmla="*/ 21 w 40"/>
                <a:gd name="T39" fmla="*/ 42 h 194"/>
                <a:gd name="T40" fmla="*/ 16 w 40"/>
                <a:gd name="T41" fmla="*/ 41 h 194"/>
                <a:gd name="T42" fmla="*/ 13 w 40"/>
                <a:gd name="T43" fmla="*/ 39 h 194"/>
                <a:gd name="T44" fmla="*/ 9 w 40"/>
                <a:gd name="T45" fmla="*/ 38 h 194"/>
                <a:gd name="T46" fmla="*/ 6 w 40"/>
                <a:gd name="T47" fmla="*/ 36 h 194"/>
                <a:gd name="T48" fmla="*/ 3 w 40"/>
                <a:gd name="T49" fmla="*/ 33 h 194"/>
                <a:gd name="T50" fmla="*/ 1 w 40"/>
                <a:gd name="T51" fmla="*/ 29 h 194"/>
                <a:gd name="T52" fmla="*/ 0 w 40"/>
                <a:gd name="T53" fmla="*/ 26 h 194"/>
                <a:gd name="T54" fmla="*/ 0 w 40"/>
                <a:gd name="T55" fmla="*/ 21 h 194"/>
                <a:gd name="T56" fmla="*/ 0 w 40"/>
                <a:gd name="T57" fmla="*/ 21 h 194"/>
                <a:gd name="T58" fmla="*/ 0 w 40"/>
                <a:gd name="T59" fmla="*/ 16 h 194"/>
                <a:gd name="T60" fmla="*/ 1 w 40"/>
                <a:gd name="T61" fmla="*/ 13 h 194"/>
                <a:gd name="T62" fmla="*/ 3 w 40"/>
                <a:gd name="T63" fmla="*/ 10 h 194"/>
                <a:gd name="T64" fmla="*/ 6 w 40"/>
                <a:gd name="T65" fmla="*/ 6 h 194"/>
                <a:gd name="T66" fmla="*/ 9 w 40"/>
                <a:gd name="T67" fmla="*/ 4 h 194"/>
                <a:gd name="T68" fmla="*/ 13 w 40"/>
                <a:gd name="T69" fmla="*/ 2 h 194"/>
                <a:gd name="T70" fmla="*/ 16 w 40"/>
                <a:gd name="T71" fmla="*/ 0 h 194"/>
                <a:gd name="T72" fmla="*/ 21 w 40"/>
                <a:gd name="T73" fmla="*/ 0 h 194"/>
                <a:gd name="T74" fmla="*/ 21 w 40"/>
                <a:gd name="T75" fmla="*/ 0 h 194"/>
                <a:gd name="T76" fmla="*/ 5 w 40"/>
                <a:gd name="T77" fmla="*/ 57 h 194"/>
                <a:gd name="T78" fmla="*/ 36 w 40"/>
                <a:gd name="T79" fmla="*/ 57 h 194"/>
                <a:gd name="T80" fmla="*/ 36 w 40"/>
                <a:gd name="T81" fmla="*/ 194 h 194"/>
                <a:gd name="T82" fmla="*/ 5 w 40"/>
                <a:gd name="T83" fmla="*/ 194 h 194"/>
                <a:gd name="T84" fmla="*/ 5 w 40"/>
                <a:gd name="T85" fmla="*/ 57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0" h="194">
                  <a:moveTo>
                    <a:pt x="21" y="0"/>
                  </a:moveTo>
                  <a:lnTo>
                    <a:pt x="21" y="0"/>
                  </a:lnTo>
                  <a:lnTo>
                    <a:pt x="24" y="0"/>
                  </a:lnTo>
                  <a:lnTo>
                    <a:pt x="28" y="2"/>
                  </a:lnTo>
                  <a:lnTo>
                    <a:pt x="31" y="4"/>
                  </a:lnTo>
                  <a:lnTo>
                    <a:pt x="34" y="6"/>
                  </a:lnTo>
                  <a:lnTo>
                    <a:pt x="37" y="10"/>
                  </a:lnTo>
                  <a:lnTo>
                    <a:pt x="39" y="13"/>
                  </a:lnTo>
                  <a:lnTo>
                    <a:pt x="40" y="16"/>
                  </a:lnTo>
                  <a:lnTo>
                    <a:pt x="40" y="21"/>
                  </a:lnTo>
                  <a:lnTo>
                    <a:pt x="40" y="21"/>
                  </a:lnTo>
                  <a:lnTo>
                    <a:pt x="40" y="26"/>
                  </a:lnTo>
                  <a:lnTo>
                    <a:pt x="39" y="29"/>
                  </a:lnTo>
                  <a:lnTo>
                    <a:pt x="37" y="33"/>
                  </a:lnTo>
                  <a:lnTo>
                    <a:pt x="34" y="36"/>
                  </a:lnTo>
                  <a:lnTo>
                    <a:pt x="31" y="38"/>
                  </a:lnTo>
                  <a:lnTo>
                    <a:pt x="28" y="39"/>
                  </a:lnTo>
                  <a:lnTo>
                    <a:pt x="24" y="41"/>
                  </a:lnTo>
                  <a:lnTo>
                    <a:pt x="21" y="42"/>
                  </a:lnTo>
                  <a:lnTo>
                    <a:pt x="21" y="42"/>
                  </a:lnTo>
                  <a:lnTo>
                    <a:pt x="16" y="41"/>
                  </a:lnTo>
                  <a:lnTo>
                    <a:pt x="13" y="39"/>
                  </a:lnTo>
                  <a:lnTo>
                    <a:pt x="9" y="38"/>
                  </a:lnTo>
                  <a:lnTo>
                    <a:pt x="6" y="36"/>
                  </a:lnTo>
                  <a:lnTo>
                    <a:pt x="3" y="33"/>
                  </a:lnTo>
                  <a:lnTo>
                    <a:pt x="1" y="29"/>
                  </a:lnTo>
                  <a:lnTo>
                    <a:pt x="0" y="26"/>
                  </a:lnTo>
                  <a:lnTo>
                    <a:pt x="0" y="21"/>
                  </a:lnTo>
                  <a:lnTo>
                    <a:pt x="0" y="21"/>
                  </a:lnTo>
                  <a:lnTo>
                    <a:pt x="0" y="16"/>
                  </a:lnTo>
                  <a:lnTo>
                    <a:pt x="1" y="13"/>
                  </a:lnTo>
                  <a:lnTo>
                    <a:pt x="3" y="10"/>
                  </a:lnTo>
                  <a:lnTo>
                    <a:pt x="6" y="6"/>
                  </a:lnTo>
                  <a:lnTo>
                    <a:pt x="9" y="4"/>
                  </a:lnTo>
                  <a:lnTo>
                    <a:pt x="13" y="2"/>
                  </a:lnTo>
                  <a:lnTo>
                    <a:pt x="16" y="0"/>
                  </a:lnTo>
                  <a:lnTo>
                    <a:pt x="21" y="0"/>
                  </a:lnTo>
                  <a:lnTo>
                    <a:pt x="21" y="0"/>
                  </a:lnTo>
                  <a:close/>
                  <a:moveTo>
                    <a:pt x="5" y="57"/>
                  </a:moveTo>
                  <a:lnTo>
                    <a:pt x="36" y="57"/>
                  </a:lnTo>
                  <a:lnTo>
                    <a:pt x="36" y="194"/>
                  </a:lnTo>
                  <a:lnTo>
                    <a:pt x="5" y="194"/>
                  </a:lnTo>
                  <a:lnTo>
                    <a:pt x="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4"/>
            <p:cNvSpPr>
              <a:spLocks noEditPoints="1"/>
            </p:cNvSpPr>
            <p:nvPr userDrawn="1"/>
          </p:nvSpPr>
          <p:spPr bwMode="auto">
            <a:xfrm>
              <a:off x="684" y="3775"/>
              <a:ext cx="47" cy="47"/>
            </a:xfrm>
            <a:custGeom>
              <a:avLst/>
              <a:gdLst>
                <a:gd name="T0" fmla="*/ 139 w 139"/>
                <a:gd name="T1" fmla="*/ 139 h 140"/>
                <a:gd name="T2" fmla="*/ 109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9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10 w 139"/>
                <a:gd name="T67" fmla="*/ 70 h 140"/>
                <a:gd name="T68" fmla="*/ 109 w 139"/>
                <a:gd name="T69" fmla="*/ 62 h 140"/>
                <a:gd name="T70" fmla="*/ 103 w 139"/>
                <a:gd name="T71" fmla="*/ 47 h 140"/>
                <a:gd name="T72" fmla="*/ 93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9" y="139"/>
                  </a:lnTo>
                  <a:lnTo>
                    <a:pt x="109" y="125"/>
                  </a:lnTo>
                  <a:lnTo>
                    <a:pt x="109" y="125"/>
                  </a:lnTo>
                  <a:lnTo>
                    <a:pt x="102" y="130"/>
                  </a:lnTo>
                  <a:lnTo>
                    <a:pt x="94"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2" y="2"/>
                  </a:lnTo>
                  <a:lnTo>
                    <a:pt x="93" y="5"/>
                  </a:lnTo>
                  <a:lnTo>
                    <a:pt x="102" y="11"/>
                  </a:lnTo>
                  <a:lnTo>
                    <a:pt x="109" y="16"/>
                  </a:lnTo>
                  <a:lnTo>
                    <a:pt x="109"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3" y="105"/>
                  </a:lnTo>
                  <a:lnTo>
                    <a:pt x="98" y="99"/>
                  </a:lnTo>
                  <a:lnTo>
                    <a:pt x="103" y="93"/>
                  </a:lnTo>
                  <a:lnTo>
                    <a:pt x="106" y="86"/>
                  </a:lnTo>
                  <a:lnTo>
                    <a:pt x="109" y="78"/>
                  </a:lnTo>
                  <a:lnTo>
                    <a:pt x="110" y="70"/>
                  </a:lnTo>
                  <a:lnTo>
                    <a:pt x="110" y="70"/>
                  </a:lnTo>
                  <a:lnTo>
                    <a:pt x="109" y="62"/>
                  </a:lnTo>
                  <a:lnTo>
                    <a:pt x="106" y="54"/>
                  </a:lnTo>
                  <a:lnTo>
                    <a:pt x="103" y="47"/>
                  </a:lnTo>
                  <a:lnTo>
                    <a:pt x="98" y="42"/>
                  </a:lnTo>
                  <a:lnTo>
                    <a:pt x="93"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5"/>
            <p:cNvSpPr>
              <a:spLocks/>
            </p:cNvSpPr>
            <p:nvPr userDrawn="1"/>
          </p:nvSpPr>
          <p:spPr bwMode="auto">
            <a:xfrm>
              <a:off x="742" y="3775"/>
              <a:ext cx="40" cy="47"/>
            </a:xfrm>
            <a:custGeom>
              <a:avLst/>
              <a:gdLst>
                <a:gd name="T0" fmla="*/ 0 w 120"/>
                <a:gd name="T1" fmla="*/ 2 h 139"/>
                <a:gd name="T2" fmla="*/ 30 w 120"/>
                <a:gd name="T3" fmla="*/ 2 h 139"/>
                <a:gd name="T4" fmla="*/ 30 w 120"/>
                <a:gd name="T5" fmla="*/ 18 h 139"/>
                <a:gd name="T6" fmla="*/ 30 w 120"/>
                <a:gd name="T7" fmla="*/ 18 h 139"/>
                <a:gd name="T8" fmla="*/ 36 w 120"/>
                <a:gd name="T9" fmla="*/ 12 h 139"/>
                <a:gd name="T10" fmla="*/ 44 w 120"/>
                <a:gd name="T11" fmla="*/ 6 h 139"/>
                <a:gd name="T12" fmla="*/ 49 w 120"/>
                <a:gd name="T13" fmla="*/ 4 h 139"/>
                <a:gd name="T14" fmla="*/ 55 w 120"/>
                <a:gd name="T15" fmla="*/ 2 h 139"/>
                <a:gd name="T16" fmla="*/ 61 w 120"/>
                <a:gd name="T17" fmla="*/ 0 h 139"/>
                <a:gd name="T18" fmla="*/ 68 w 120"/>
                <a:gd name="T19" fmla="*/ 0 h 139"/>
                <a:gd name="T20" fmla="*/ 68 w 120"/>
                <a:gd name="T21" fmla="*/ 0 h 139"/>
                <a:gd name="T22" fmla="*/ 80 w 120"/>
                <a:gd name="T23" fmla="*/ 2 h 139"/>
                <a:gd name="T24" fmla="*/ 91 w 120"/>
                <a:gd name="T25" fmla="*/ 4 h 139"/>
                <a:gd name="T26" fmla="*/ 100 w 120"/>
                <a:gd name="T27" fmla="*/ 8 h 139"/>
                <a:gd name="T28" fmla="*/ 107 w 120"/>
                <a:gd name="T29" fmla="*/ 15 h 139"/>
                <a:gd name="T30" fmla="*/ 112 w 120"/>
                <a:gd name="T31" fmla="*/ 23 h 139"/>
                <a:gd name="T32" fmla="*/ 117 w 120"/>
                <a:gd name="T33" fmla="*/ 33 h 139"/>
                <a:gd name="T34" fmla="*/ 119 w 120"/>
                <a:gd name="T35" fmla="*/ 44 h 139"/>
                <a:gd name="T36" fmla="*/ 120 w 120"/>
                <a:gd name="T37" fmla="*/ 57 h 139"/>
                <a:gd name="T38" fmla="*/ 120 w 120"/>
                <a:gd name="T39" fmla="*/ 139 h 139"/>
                <a:gd name="T40" fmla="*/ 91 w 120"/>
                <a:gd name="T41" fmla="*/ 139 h 139"/>
                <a:gd name="T42" fmla="*/ 91 w 120"/>
                <a:gd name="T43" fmla="*/ 63 h 139"/>
                <a:gd name="T44" fmla="*/ 91 w 120"/>
                <a:gd name="T45" fmla="*/ 63 h 139"/>
                <a:gd name="T46" fmla="*/ 89 w 120"/>
                <a:gd name="T47" fmla="*/ 55 h 139"/>
                <a:gd name="T48" fmla="*/ 88 w 120"/>
                <a:gd name="T49" fmla="*/ 47 h 139"/>
                <a:gd name="T50" fmla="*/ 86 w 120"/>
                <a:gd name="T51" fmla="*/ 42 h 139"/>
                <a:gd name="T52" fmla="*/ 83 w 120"/>
                <a:gd name="T53" fmla="*/ 37 h 139"/>
                <a:gd name="T54" fmla="*/ 78 w 120"/>
                <a:gd name="T55" fmla="*/ 34 h 139"/>
                <a:gd name="T56" fmla="*/ 73 w 120"/>
                <a:gd name="T57" fmla="*/ 30 h 139"/>
                <a:gd name="T58" fmla="*/ 68 w 120"/>
                <a:gd name="T59" fmla="*/ 29 h 139"/>
                <a:gd name="T60" fmla="*/ 61 w 120"/>
                <a:gd name="T61" fmla="*/ 29 h 139"/>
                <a:gd name="T62" fmla="*/ 61 w 120"/>
                <a:gd name="T63" fmla="*/ 29 h 139"/>
                <a:gd name="T64" fmla="*/ 53 w 120"/>
                <a:gd name="T65" fmla="*/ 29 h 139"/>
                <a:gd name="T66" fmla="*/ 47 w 120"/>
                <a:gd name="T67" fmla="*/ 31 h 139"/>
                <a:gd name="T68" fmla="*/ 42 w 120"/>
                <a:gd name="T69" fmla="*/ 35 h 139"/>
                <a:gd name="T70" fmla="*/ 38 w 120"/>
                <a:gd name="T71" fmla="*/ 38 h 139"/>
                <a:gd name="T72" fmla="*/ 34 w 120"/>
                <a:gd name="T73" fmla="*/ 44 h 139"/>
                <a:gd name="T74" fmla="*/ 32 w 120"/>
                <a:gd name="T75" fmla="*/ 50 h 139"/>
                <a:gd name="T76" fmla="*/ 31 w 120"/>
                <a:gd name="T77" fmla="*/ 57 h 139"/>
                <a:gd name="T78" fmla="*/ 30 w 120"/>
                <a:gd name="T79" fmla="*/ 63 h 139"/>
                <a:gd name="T80" fmla="*/ 30 w 120"/>
                <a:gd name="T81" fmla="*/ 139 h 139"/>
                <a:gd name="T82" fmla="*/ 0 w 120"/>
                <a:gd name="T83" fmla="*/ 139 h 139"/>
                <a:gd name="T84" fmla="*/ 0 w 120"/>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139">
                  <a:moveTo>
                    <a:pt x="0" y="2"/>
                  </a:moveTo>
                  <a:lnTo>
                    <a:pt x="30" y="2"/>
                  </a:lnTo>
                  <a:lnTo>
                    <a:pt x="30" y="18"/>
                  </a:lnTo>
                  <a:lnTo>
                    <a:pt x="30" y="18"/>
                  </a:lnTo>
                  <a:lnTo>
                    <a:pt x="36" y="12"/>
                  </a:lnTo>
                  <a:lnTo>
                    <a:pt x="44" y="6"/>
                  </a:lnTo>
                  <a:lnTo>
                    <a:pt x="49" y="4"/>
                  </a:lnTo>
                  <a:lnTo>
                    <a:pt x="55" y="2"/>
                  </a:lnTo>
                  <a:lnTo>
                    <a:pt x="61" y="0"/>
                  </a:lnTo>
                  <a:lnTo>
                    <a:pt x="68" y="0"/>
                  </a:lnTo>
                  <a:lnTo>
                    <a:pt x="68" y="0"/>
                  </a:lnTo>
                  <a:lnTo>
                    <a:pt x="80" y="2"/>
                  </a:lnTo>
                  <a:lnTo>
                    <a:pt x="91" y="4"/>
                  </a:lnTo>
                  <a:lnTo>
                    <a:pt x="100" y="8"/>
                  </a:lnTo>
                  <a:lnTo>
                    <a:pt x="107" y="15"/>
                  </a:lnTo>
                  <a:lnTo>
                    <a:pt x="112" y="23"/>
                  </a:lnTo>
                  <a:lnTo>
                    <a:pt x="117" y="33"/>
                  </a:lnTo>
                  <a:lnTo>
                    <a:pt x="119" y="44"/>
                  </a:lnTo>
                  <a:lnTo>
                    <a:pt x="120" y="57"/>
                  </a:lnTo>
                  <a:lnTo>
                    <a:pt x="120" y="139"/>
                  </a:lnTo>
                  <a:lnTo>
                    <a:pt x="91" y="139"/>
                  </a:lnTo>
                  <a:lnTo>
                    <a:pt x="91" y="63"/>
                  </a:lnTo>
                  <a:lnTo>
                    <a:pt x="91" y="63"/>
                  </a:lnTo>
                  <a:lnTo>
                    <a:pt x="89" y="55"/>
                  </a:lnTo>
                  <a:lnTo>
                    <a:pt x="88" y="47"/>
                  </a:lnTo>
                  <a:lnTo>
                    <a:pt x="86" y="42"/>
                  </a:lnTo>
                  <a:lnTo>
                    <a:pt x="83" y="37"/>
                  </a:lnTo>
                  <a:lnTo>
                    <a:pt x="78" y="34"/>
                  </a:lnTo>
                  <a:lnTo>
                    <a:pt x="73" y="30"/>
                  </a:lnTo>
                  <a:lnTo>
                    <a:pt x="68" y="29"/>
                  </a:lnTo>
                  <a:lnTo>
                    <a:pt x="61" y="29"/>
                  </a:lnTo>
                  <a:lnTo>
                    <a:pt x="61" y="29"/>
                  </a:lnTo>
                  <a:lnTo>
                    <a:pt x="53" y="29"/>
                  </a:lnTo>
                  <a:lnTo>
                    <a:pt x="47" y="31"/>
                  </a:lnTo>
                  <a:lnTo>
                    <a:pt x="42" y="35"/>
                  </a:lnTo>
                  <a:lnTo>
                    <a:pt x="38" y="38"/>
                  </a:lnTo>
                  <a:lnTo>
                    <a:pt x="34"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userDrawn="1"/>
          </p:nvSpPr>
          <p:spPr bwMode="auto">
            <a:xfrm>
              <a:off x="822" y="3758"/>
              <a:ext cx="42" cy="64"/>
            </a:xfrm>
            <a:custGeom>
              <a:avLst/>
              <a:gdLst>
                <a:gd name="T0" fmla="*/ 0 w 126"/>
                <a:gd name="T1" fmla="*/ 0 h 192"/>
                <a:gd name="T2" fmla="*/ 35 w 126"/>
                <a:gd name="T3" fmla="*/ 0 h 192"/>
                <a:gd name="T4" fmla="*/ 97 w 126"/>
                <a:gd name="T5" fmla="*/ 133 h 192"/>
                <a:gd name="T6" fmla="*/ 97 w 126"/>
                <a:gd name="T7" fmla="*/ 0 h 192"/>
                <a:gd name="T8" fmla="*/ 126 w 126"/>
                <a:gd name="T9" fmla="*/ 0 h 192"/>
                <a:gd name="T10" fmla="*/ 126 w 126"/>
                <a:gd name="T11" fmla="*/ 192 h 192"/>
                <a:gd name="T12" fmla="*/ 93 w 126"/>
                <a:gd name="T13" fmla="*/ 192 h 192"/>
                <a:gd name="T14" fmla="*/ 31 w 126"/>
                <a:gd name="T15" fmla="*/ 60 h 192"/>
                <a:gd name="T16" fmla="*/ 31 w 126"/>
                <a:gd name="T17" fmla="*/ 192 h 192"/>
                <a:gd name="T18" fmla="*/ 0 w 126"/>
                <a:gd name="T19" fmla="*/ 192 h 192"/>
                <a:gd name="T20" fmla="*/ 0 w 126"/>
                <a:gd name="T21"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6" h="192">
                  <a:moveTo>
                    <a:pt x="0" y="0"/>
                  </a:moveTo>
                  <a:lnTo>
                    <a:pt x="35" y="0"/>
                  </a:lnTo>
                  <a:lnTo>
                    <a:pt x="97" y="133"/>
                  </a:lnTo>
                  <a:lnTo>
                    <a:pt x="97" y="0"/>
                  </a:lnTo>
                  <a:lnTo>
                    <a:pt x="126" y="0"/>
                  </a:lnTo>
                  <a:lnTo>
                    <a:pt x="126" y="192"/>
                  </a:lnTo>
                  <a:lnTo>
                    <a:pt x="93" y="192"/>
                  </a:lnTo>
                  <a:lnTo>
                    <a:pt x="31" y="60"/>
                  </a:lnTo>
                  <a:lnTo>
                    <a:pt x="31" y="192"/>
                  </a:lnTo>
                  <a:lnTo>
                    <a:pt x="0" y="19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7"/>
            <p:cNvSpPr>
              <a:spLocks/>
            </p:cNvSpPr>
            <p:nvPr userDrawn="1"/>
          </p:nvSpPr>
          <p:spPr bwMode="auto">
            <a:xfrm>
              <a:off x="877" y="3776"/>
              <a:ext cx="40" cy="46"/>
            </a:xfrm>
            <a:custGeom>
              <a:avLst/>
              <a:gdLst>
                <a:gd name="T0" fmla="*/ 121 w 121"/>
                <a:gd name="T1" fmla="*/ 137 h 138"/>
                <a:gd name="T2" fmla="*/ 91 w 121"/>
                <a:gd name="T3" fmla="*/ 137 h 138"/>
                <a:gd name="T4" fmla="*/ 91 w 121"/>
                <a:gd name="T5" fmla="*/ 121 h 138"/>
                <a:gd name="T6" fmla="*/ 91 w 121"/>
                <a:gd name="T7" fmla="*/ 121 h 138"/>
                <a:gd name="T8" fmla="*/ 84 w 121"/>
                <a:gd name="T9" fmla="*/ 128 h 138"/>
                <a:gd name="T10" fmla="*/ 76 w 121"/>
                <a:gd name="T11" fmla="*/ 134 h 138"/>
                <a:gd name="T12" fmla="*/ 71 w 121"/>
                <a:gd name="T13" fmla="*/ 136 h 138"/>
                <a:gd name="T14" fmla="*/ 66 w 121"/>
                <a:gd name="T15" fmla="*/ 137 h 138"/>
                <a:gd name="T16" fmla="*/ 60 w 121"/>
                <a:gd name="T17" fmla="*/ 138 h 138"/>
                <a:gd name="T18" fmla="*/ 53 w 121"/>
                <a:gd name="T19" fmla="*/ 138 h 138"/>
                <a:gd name="T20" fmla="*/ 53 w 121"/>
                <a:gd name="T21" fmla="*/ 138 h 138"/>
                <a:gd name="T22" fmla="*/ 40 w 121"/>
                <a:gd name="T23" fmla="*/ 138 h 138"/>
                <a:gd name="T24" fmla="*/ 30 w 121"/>
                <a:gd name="T25" fmla="*/ 135 h 138"/>
                <a:gd name="T26" fmla="*/ 21 w 121"/>
                <a:gd name="T27" fmla="*/ 130 h 138"/>
                <a:gd name="T28" fmla="*/ 14 w 121"/>
                <a:gd name="T29" fmla="*/ 124 h 138"/>
                <a:gd name="T30" fmla="*/ 7 w 121"/>
                <a:gd name="T31" fmla="*/ 116 h 138"/>
                <a:gd name="T32" fmla="*/ 4 w 121"/>
                <a:gd name="T33" fmla="*/ 106 h 138"/>
                <a:gd name="T34" fmla="*/ 0 w 121"/>
                <a:gd name="T35" fmla="*/ 95 h 138"/>
                <a:gd name="T36" fmla="*/ 0 w 121"/>
                <a:gd name="T37" fmla="*/ 82 h 138"/>
                <a:gd name="T38" fmla="*/ 0 w 121"/>
                <a:gd name="T39" fmla="*/ 0 h 138"/>
                <a:gd name="T40" fmla="*/ 30 w 121"/>
                <a:gd name="T41" fmla="*/ 0 h 138"/>
                <a:gd name="T42" fmla="*/ 30 w 121"/>
                <a:gd name="T43" fmla="*/ 75 h 138"/>
                <a:gd name="T44" fmla="*/ 30 w 121"/>
                <a:gd name="T45" fmla="*/ 75 h 138"/>
                <a:gd name="T46" fmla="*/ 30 w 121"/>
                <a:gd name="T47" fmla="*/ 84 h 138"/>
                <a:gd name="T48" fmla="*/ 32 w 121"/>
                <a:gd name="T49" fmla="*/ 91 h 138"/>
                <a:gd name="T50" fmla="*/ 35 w 121"/>
                <a:gd name="T51" fmla="*/ 97 h 138"/>
                <a:gd name="T52" fmla="*/ 38 w 121"/>
                <a:gd name="T53" fmla="*/ 102 h 138"/>
                <a:gd name="T54" fmla="*/ 42 w 121"/>
                <a:gd name="T55" fmla="*/ 106 h 138"/>
                <a:gd name="T56" fmla="*/ 47 w 121"/>
                <a:gd name="T57" fmla="*/ 108 h 138"/>
                <a:gd name="T58" fmla="*/ 53 w 121"/>
                <a:gd name="T59" fmla="*/ 110 h 138"/>
                <a:gd name="T60" fmla="*/ 60 w 121"/>
                <a:gd name="T61" fmla="*/ 111 h 138"/>
                <a:gd name="T62" fmla="*/ 60 w 121"/>
                <a:gd name="T63" fmla="*/ 111 h 138"/>
                <a:gd name="T64" fmla="*/ 67 w 121"/>
                <a:gd name="T65" fmla="*/ 110 h 138"/>
                <a:gd name="T66" fmla="*/ 74 w 121"/>
                <a:gd name="T67" fmla="*/ 107 h 138"/>
                <a:gd name="T68" fmla="*/ 78 w 121"/>
                <a:gd name="T69" fmla="*/ 105 h 138"/>
                <a:gd name="T70" fmla="*/ 83 w 121"/>
                <a:gd name="T71" fmla="*/ 100 h 138"/>
                <a:gd name="T72" fmla="*/ 86 w 121"/>
                <a:gd name="T73" fmla="*/ 96 h 138"/>
                <a:gd name="T74" fmla="*/ 89 w 121"/>
                <a:gd name="T75" fmla="*/ 90 h 138"/>
                <a:gd name="T76" fmla="*/ 90 w 121"/>
                <a:gd name="T77" fmla="*/ 83 h 138"/>
                <a:gd name="T78" fmla="*/ 91 w 121"/>
                <a:gd name="T79" fmla="*/ 75 h 138"/>
                <a:gd name="T80" fmla="*/ 91 w 121"/>
                <a:gd name="T81" fmla="*/ 0 h 138"/>
                <a:gd name="T82" fmla="*/ 121 w 121"/>
                <a:gd name="T83" fmla="*/ 0 h 138"/>
                <a:gd name="T84" fmla="*/ 121 w 121"/>
                <a:gd name="T85" fmla="*/ 137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8">
                  <a:moveTo>
                    <a:pt x="121" y="137"/>
                  </a:moveTo>
                  <a:lnTo>
                    <a:pt x="91" y="137"/>
                  </a:lnTo>
                  <a:lnTo>
                    <a:pt x="91" y="121"/>
                  </a:lnTo>
                  <a:lnTo>
                    <a:pt x="91" y="121"/>
                  </a:lnTo>
                  <a:lnTo>
                    <a:pt x="84" y="128"/>
                  </a:lnTo>
                  <a:lnTo>
                    <a:pt x="76" y="134"/>
                  </a:lnTo>
                  <a:lnTo>
                    <a:pt x="71" y="136"/>
                  </a:lnTo>
                  <a:lnTo>
                    <a:pt x="66" y="137"/>
                  </a:lnTo>
                  <a:lnTo>
                    <a:pt x="60" y="138"/>
                  </a:lnTo>
                  <a:lnTo>
                    <a:pt x="53" y="138"/>
                  </a:lnTo>
                  <a:lnTo>
                    <a:pt x="53" y="138"/>
                  </a:lnTo>
                  <a:lnTo>
                    <a:pt x="40" y="138"/>
                  </a:lnTo>
                  <a:lnTo>
                    <a:pt x="30" y="135"/>
                  </a:lnTo>
                  <a:lnTo>
                    <a:pt x="21" y="130"/>
                  </a:lnTo>
                  <a:lnTo>
                    <a:pt x="14" y="124"/>
                  </a:lnTo>
                  <a:lnTo>
                    <a:pt x="7" y="116"/>
                  </a:lnTo>
                  <a:lnTo>
                    <a:pt x="4" y="106"/>
                  </a:lnTo>
                  <a:lnTo>
                    <a:pt x="0" y="95"/>
                  </a:lnTo>
                  <a:lnTo>
                    <a:pt x="0" y="82"/>
                  </a:lnTo>
                  <a:lnTo>
                    <a:pt x="0" y="0"/>
                  </a:lnTo>
                  <a:lnTo>
                    <a:pt x="30" y="0"/>
                  </a:lnTo>
                  <a:lnTo>
                    <a:pt x="30" y="75"/>
                  </a:lnTo>
                  <a:lnTo>
                    <a:pt x="30" y="75"/>
                  </a:lnTo>
                  <a:lnTo>
                    <a:pt x="30" y="84"/>
                  </a:lnTo>
                  <a:lnTo>
                    <a:pt x="32" y="91"/>
                  </a:lnTo>
                  <a:lnTo>
                    <a:pt x="35" y="97"/>
                  </a:lnTo>
                  <a:lnTo>
                    <a:pt x="38" y="102"/>
                  </a:lnTo>
                  <a:lnTo>
                    <a:pt x="42" y="106"/>
                  </a:lnTo>
                  <a:lnTo>
                    <a:pt x="47" y="108"/>
                  </a:lnTo>
                  <a:lnTo>
                    <a:pt x="53" y="110"/>
                  </a:lnTo>
                  <a:lnTo>
                    <a:pt x="60" y="111"/>
                  </a:lnTo>
                  <a:lnTo>
                    <a:pt x="60" y="111"/>
                  </a:lnTo>
                  <a:lnTo>
                    <a:pt x="67" y="110"/>
                  </a:lnTo>
                  <a:lnTo>
                    <a:pt x="74" y="107"/>
                  </a:lnTo>
                  <a:lnTo>
                    <a:pt x="78" y="105"/>
                  </a:lnTo>
                  <a:lnTo>
                    <a:pt x="83" y="100"/>
                  </a:lnTo>
                  <a:lnTo>
                    <a:pt x="86" y="96"/>
                  </a:lnTo>
                  <a:lnTo>
                    <a:pt x="89" y="90"/>
                  </a:lnTo>
                  <a:lnTo>
                    <a:pt x="90" y="83"/>
                  </a:lnTo>
                  <a:lnTo>
                    <a:pt x="91" y="75"/>
                  </a:lnTo>
                  <a:lnTo>
                    <a:pt x="91" y="0"/>
                  </a:lnTo>
                  <a:lnTo>
                    <a:pt x="121" y="0"/>
                  </a:lnTo>
                  <a:lnTo>
                    <a:pt x="121" y="1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8"/>
            <p:cNvSpPr>
              <a:spLocks/>
            </p:cNvSpPr>
            <p:nvPr userDrawn="1"/>
          </p:nvSpPr>
          <p:spPr bwMode="auto">
            <a:xfrm>
              <a:off x="927"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39 w 141"/>
                <a:gd name="T13" fmla="*/ 85 h 140"/>
                <a:gd name="T14" fmla="*/ 136 w 141"/>
                <a:gd name="T15" fmla="*/ 98 h 140"/>
                <a:gd name="T16" fmla="*/ 121 w 141"/>
                <a:gd name="T17" fmla="*/ 121 h 140"/>
                <a:gd name="T18" fmla="*/ 99 w 141"/>
                <a:gd name="T19" fmla="*/ 136 h 140"/>
                <a:gd name="T20" fmla="*/ 85 w 141"/>
                <a:gd name="T21" fmla="*/ 139 h 140"/>
                <a:gd name="T22" fmla="*/ 71 w 141"/>
                <a:gd name="T23" fmla="*/ 140 h 140"/>
                <a:gd name="T24" fmla="*/ 63 w 141"/>
                <a:gd name="T25" fmla="*/ 140 h 140"/>
                <a:gd name="T26" fmla="*/ 50 w 141"/>
                <a:gd name="T27" fmla="*/ 138 h 140"/>
                <a:gd name="T28" fmla="*/ 31 w 141"/>
                <a:gd name="T29" fmla="*/ 129 h 140"/>
                <a:gd name="T30" fmla="*/ 12 w 141"/>
                <a:gd name="T31" fmla="*/ 110 h 140"/>
                <a:gd name="T32" fmla="*/ 4 w 141"/>
                <a:gd name="T33" fmla="*/ 92 h 140"/>
                <a:gd name="T34" fmla="*/ 2 w 141"/>
                <a:gd name="T35" fmla="*/ 78 h 140"/>
                <a:gd name="T36" fmla="*/ 0 w 141"/>
                <a:gd name="T37" fmla="*/ 70 h 140"/>
                <a:gd name="T38" fmla="*/ 2 w 141"/>
                <a:gd name="T39" fmla="*/ 55 h 140"/>
                <a:gd name="T40" fmla="*/ 6 w 141"/>
                <a:gd name="T41" fmla="*/ 43 h 140"/>
                <a:gd name="T42" fmla="*/ 21 w 141"/>
                <a:gd name="T43" fmla="*/ 20 h 140"/>
                <a:gd name="T44" fmla="*/ 43 w 141"/>
                <a:gd name="T45" fmla="*/ 5 h 140"/>
                <a:gd name="T46" fmla="*/ 57 w 141"/>
                <a:gd name="T47" fmla="*/ 2 h 140"/>
                <a:gd name="T48" fmla="*/ 71 w 141"/>
                <a:gd name="T49" fmla="*/ 0 h 140"/>
                <a:gd name="T50" fmla="*/ 78 w 141"/>
                <a:gd name="T51" fmla="*/ 0 h 140"/>
                <a:gd name="T52" fmla="*/ 93 w 141"/>
                <a:gd name="T53" fmla="*/ 4 h 140"/>
                <a:gd name="T54" fmla="*/ 106 w 141"/>
                <a:gd name="T55" fmla="*/ 8 h 140"/>
                <a:gd name="T56" fmla="*/ 121 w 141"/>
                <a:gd name="T57" fmla="*/ 21 h 140"/>
                <a:gd name="T58" fmla="*/ 99 w 141"/>
                <a:gd name="T59" fmla="*/ 41 h 140"/>
                <a:gd name="T60" fmla="*/ 86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5 w 141"/>
                <a:gd name="T75" fmla="*/ 88 h 140"/>
                <a:gd name="T76" fmla="*/ 43 w 141"/>
                <a:gd name="T77" fmla="*/ 100 h 140"/>
                <a:gd name="T78" fmla="*/ 54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5" y="94"/>
                  </a:lnTo>
                  <a:lnTo>
                    <a:pt x="108" y="88"/>
                  </a:lnTo>
                  <a:lnTo>
                    <a:pt x="110" y="80"/>
                  </a:lnTo>
                  <a:lnTo>
                    <a:pt x="110" y="70"/>
                  </a:lnTo>
                  <a:lnTo>
                    <a:pt x="141" y="70"/>
                  </a:lnTo>
                  <a:lnTo>
                    <a:pt x="141" y="70"/>
                  </a:lnTo>
                  <a:lnTo>
                    <a:pt x="140" y="78"/>
                  </a:lnTo>
                  <a:lnTo>
                    <a:pt x="139" y="85"/>
                  </a:lnTo>
                  <a:lnTo>
                    <a:pt x="138" y="92"/>
                  </a:lnTo>
                  <a:lnTo>
                    <a:pt x="136" y="98"/>
                  </a:lnTo>
                  <a:lnTo>
                    <a:pt x="129" y="110"/>
                  </a:lnTo>
                  <a:lnTo>
                    <a:pt x="121" y="121"/>
                  </a:lnTo>
                  <a:lnTo>
                    <a:pt x="110" y="129"/>
                  </a:lnTo>
                  <a:lnTo>
                    <a:pt x="99" y="136"/>
                  </a:lnTo>
                  <a:lnTo>
                    <a:pt x="92" y="138"/>
                  </a:lnTo>
                  <a:lnTo>
                    <a:pt x="85" y="139"/>
                  </a:lnTo>
                  <a:lnTo>
                    <a:pt x="78" y="140"/>
                  </a:lnTo>
                  <a:lnTo>
                    <a:pt x="71" y="140"/>
                  </a:lnTo>
                  <a:lnTo>
                    <a:pt x="71" y="140"/>
                  </a:lnTo>
                  <a:lnTo>
                    <a:pt x="63" y="140"/>
                  </a:lnTo>
                  <a:lnTo>
                    <a:pt x="57" y="139"/>
                  </a:lnTo>
                  <a:lnTo>
                    <a:pt x="50" y="138"/>
                  </a:lnTo>
                  <a:lnTo>
                    <a:pt x="43" y="136"/>
                  </a:lnTo>
                  <a:lnTo>
                    <a:pt x="31" y="129"/>
                  </a:lnTo>
                  <a:lnTo>
                    <a:pt x="21" y="121"/>
                  </a:lnTo>
                  <a:lnTo>
                    <a:pt x="12" y="110"/>
                  </a:lnTo>
                  <a:lnTo>
                    <a:pt x="6" y="99"/>
                  </a:lnTo>
                  <a:lnTo>
                    <a:pt x="4" y="92"/>
                  </a:lnTo>
                  <a:lnTo>
                    <a:pt x="2" y="85"/>
                  </a:lnTo>
                  <a:lnTo>
                    <a:pt x="2" y="78"/>
                  </a:lnTo>
                  <a:lnTo>
                    <a:pt x="0" y="70"/>
                  </a:lnTo>
                  <a:lnTo>
                    <a:pt x="0" y="70"/>
                  </a:lnTo>
                  <a:lnTo>
                    <a:pt x="2" y="63"/>
                  </a:lnTo>
                  <a:lnTo>
                    <a:pt x="2" y="55"/>
                  </a:lnTo>
                  <a:lnTo>
                    <a:pt x="4" y="49"/>
                  </a:lnTo>
                  <a:lnTo>
                    <a:pt x="6" y="43"/>
                  </a:lnTo>
                  <a:lnTo>
                    <a:pt x="12" y="30"/>
                  </a:lnTo>
                  <a:lnTo>
                    <a:pt x="21" y="20"/>
                  </a:lnTo>
                  <a:lnTo>
                    <a:pt x="31" y="12"/>
                  </a:lnTo>
                  <a:lnTo>
                    <a:pt x="43" y="5"/>
                  </a:lnTo>
                  <a:lnTo>
                    <a:pt x="50" y="3"/>
                  </a:lnTo>
                  <a:lnTo>
                    <a:pt x="57" y="2"/>
                  </a:lnTo>
                  <a:lnTo>
                    <a:pt x="63" y="0"/>
                  </a:lnTo>
                  <a:lnTo>
                    <a:pt x="71" y="0"/>
                  </a:lnTo>
                  <a:lnTo>
                    <a:pt x="71" y="0"/>
                  </a:lnTo>
                  <a:lnTo>
                    <a:pt x="78" y="0"/>
                  </a:lnTo>
                  <a:lnTo>
                    <a:pt x="86" y="2"/>
                  </a:lnTo>
                  <a:lnTo>
                    <a:pt x="93" y="4"/>
                  </a:lnTo>
                  <a:lnTo>
                    <a:pt x="99" y="6"/>
                  </a:lnTo>
                  <a:lnTo>
                    <a:pt x="106" y="8"/>
                  </a:lnTo>
                  <a:lnTo>
                    <a:pt x="112" y="12"/>
                  </a:lnTo>
                  <a:lnTo>
                    <a:pt x="121" y="21"/>
                  </a:lnTo>
                  <a:lnTo>
                    <a:pt x="99" y="41"/>
                  </a:lnTo>
                  <a:lnTo>
                    <a:pt x="99" y="41"/>
                  </a:lnTo>
                  <a:lnTo>
                    <a:pt x="93" y="36"/>
                  </a:lnTo>
                  <a:lnTo>
                    <a:pt x="86" y="33"/>
                  </a:lnTo>
                  <a:lnTo>
                    <a:pt x="79" y="29"/>
                  </a:lnTo>
                  <a:lnTo>
                    <a:pt x="71" y="29"/>
                  </a:lnTo>
                  <a:lnTo>
                    <a:pt x="71" y="29"/>
                  </a:lnTo>
                  <a:lnTo>
                    <a:pt x="62" y="29"/>
                  </a:lnTo>
                  <a:lnTo>
                    <a:pt x="54" y="31"/>
                  </a:lnTo>
                  <a:lnTo>
                    <a:pt x="48" y="36"/>
                  </a:lnTo>
                  <a:lnTo>
                    <a:pt x="43" y="41"/>
                  </a:lnTo>
                  <a:lnTo>
                    <a:pt x="38" y="46"/>
                  </a:lnTo>
                  <a:lnTo>
                    <a:pt x="35" y="53"/>
                  </a:lnTo>
                  <a:lnTo>
                    <a:pt x="32" y="61"/>
                  </a:lnTo>
                  <a:lnTo>
                    <a:pt x="31" y="70"/>
                  </a:lnTo>
                  <a:lnTo>
                    <a:pt x="31" y="70"/>
                  </a:lnTo>
                  <a:lnTo>
                    <a:pt x="32" y="80"/>
                  </a:lnTo>
                  <a:lnTo>
                    <a:pt x="35" y="88"/>
                  </a:lnTo>
                  <a:lnTo>
                    <a:pt x="38" y="94"/>
                  </a:lnTo>
                  <a:lnTo>
                    <a:pt x="43" y="100"/>
                  </a:lnTo>
                  <a:lnTo>
                    <a:pt x="48" y="106"/>
                  </a:lnTo>
                  <a:lnTo>
                    <a:pt x="54"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9"/>
            <p:cNvSpPr>
              <a:spLocks/>
            </p:cNvSpPr>
            <p:nvPr userDrawn="1"/>
          </p:nvSpPr>
          <p:spPr bwMode="auto">
            <a:xfrm>
              <a:off x="982" y="3756"/>
              <a:ext cx="10" cy="66"/>
            </a:xfrm>
            <a:custGeom>
              <a:avLst/>
              <a:gdLst>
                <a:gd name="T0" fmla="*/ 0 w 30"/>
                <a:gd name="T1" fmla="*/ 4 h 196"/>
                <a:gd name="T2" fmla="*/ 30 w 30"/>
                <a:gd name="T3" fmla="*/ 0 h 196"/>
                <a:gd name="T4" fmla="*/ 30 w 30"/>
                <a:gd name="T5" fmla="*/ 196 h 196"/>
                <a:gd name="T6" fmla="*/ 0 w 30"/>
                <a:gd name="T7" fmla="*/ 196 h 196"/>
                <a:gd name="T8" fmla="*/ 0 w 30"/>
                <a:gd name="T9" fmla="*/ 4 h 196"/>
              </a:gdLst>
              <a:ahLst/>
              <a:cxnLst>
                <a:cxn ang="0">
                  <a:pos x="T0" y="T1"/>
                </a:cxn>
                <a:cxn ang="0">
                  <a:pos x="T2" y="T3"/>
                </a:cxn>
                <a:cxn ang="0">
                  <a:pos x="T4" y="T5"/>
                </a:cxn>
                <a:cxn ang="0">
                  <a:pos x="T6" y="T7"/>
                </a:cxn>
                <a:cxn ang="0">
                  <a:pos x="T8" y="T9"/>
                </a:cxn>
              </a:cxnLst>
              <a:rect l="0" t="0" r="r" b="b"/>
              <a:pathLst>
                <a:path w="30" h="196">
                  <a:moveTo>
                    <a:pt x="0" y="4"/>
                  </a:moveTo>
                  <a:lnTo>
                    <a:pt x="30" y="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6" name="Freeform 30"/>
            <p:cNvSpPr>
              <a:spLocks noEditPoints="1"/>
            </p:cNvSpPr>
            <p:nvPr userDrawn="1"/>
          </p:nvSpPr>
          <p:spPr bwMode="auto">
            <a:xfrm>
              <a:off x="1002" y="3775"/>
              <a:ext cx="46" cy="47"/>
            </a:xfrm>
            <a:custGeom>
              <a:avLst/>
              <a:gdLst>
                <a:gd name="T0" fmla="*/ 32 w 140"/>
                <a:gd name="T1" fmla="*/ 81 h 140"/>
                <a:gd name="T2" fmla="*/ 37 w 140"/>
                <a:gd name="T3" fmla="*/ 93 h 140"/>
                <a:gd name="T4" fmla="*/ 46 w 140"/>
                <a:gd name="T5" fmla="*/ 104 h 140"/>
                <a:gd name="T6" fmla="*/ 57 w 140"/>
                <a:gd name="T7" fmla="*/ 109 h 140"/>
                <a:gd name="T8" fmla="*/ 71 w 140"/>
                <a:gd name="T9" fmla="*/ 113 h 140"/>
                <a:gd name="T10" fmla="*/ 81 w 140"/>
                <a:gd name="T11" fmla="*/ 112 h 140"/>
                <a:gd name="T12" fmla="*/ 96 w 140"/>
                <a:gd name="T13" fmla="*/ 105 h 140"/>
                <a:gd name="T14" fmla="*/ 137 w 140"/>
                <a:gd name="T15" fmla="*/ 99 h 140"/>
                <a:gd name="T16" fmla="*/ 134 w 140"/>
                <a:gd name="T17" fmla="*/ 108 h 140"/>
                <a:gd name="T18" fmla="*/ 121 w 140"/>
                <a:gd name="T19" fmla="*/ 123 h 140"/>
                <a:gd name="T20" fmla="*/ 103 w 140"/>
                <a:gd name="T21" fmla="*/ 135 h 140"/>
                <a:gd name="T22" fmla="*/ 82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2 w 140"/>
                <a:gd name="T35" fmla="*/ 85 h 140"/>
                <a:gd name="T36" fmla="*/ 0 w 140"/>
                <a:gd name="T37" fmla="*/ 70 h 140"/>
                <a:gd name="T38" fmla="*/ 1 w 140"/>
                <a:gd name="T39" fmla="*/ 63 h 140"/>
                <a:gd name="T40" fmla="*/ 6 w 140"/>
                <a:gd name="T41" fmla="*/ 43 h 140"/>
                <a:gd name="T42" fmla="*/ 21 w 140"/>
                <a:gd name="T43" fmla="*/ 21 h 140"/>
                <a:gd name="T44" fmla="*/ 42 w 140"/>
                <a:gd name="T45" fmla="*/ 6 h 140"/>
                <a:gd name="T46" fmla="*/ 56 w 140"/>
                <a:gd name="T47" fmla="*/ 2 h 140"/>
                <a:gd name="T48" fmla="*/ 70 w 140"/>
                <a:gd name="T49" fmla="*/ 0 h 140"/>
                <a:gd name="T50" fmla="*/ 78 w 140"/>
                <a:gd name="T51" fmla="*/ 0 h 140"/>
                <a:gd name="T52" fmla="*/ 92 w 140"/>
                <a:gd name="T53" fmla="*/ 4 h 140"/>
                <a:gd name="T54" fmla="*/ 109 w 140"/>
                <a:gd name="T55" fmla="*/ 12 h 140"/>
                <a:gd name="T56" fmla="*/ 128 w 140"/>
                <a:gd name="T57" fmla="*/ 31 h 140"/>
                <a:gd name="T58" fmla="*/ 139 w 140"/>
                <a:gd name="T59" fmla="*/ 57 h 140"/>
                <a:gd name="T60" fmla="*/ 140 w 140"/>
                <a:gd name="T61" fmla="*/ 70 h 140"/>
                <a:gd name="T62" fmla="*/ 139 w 140"/>
                <a:gd name="T63" fmla="*/ 81 h 140"/>
                <a:gd name="T64" fmla="*/ 33 w 140"/>
                <a:gd name="T65" fmla="*/ 54 h 140"/>
                <a:gd name="T66" fmla="*/ 106 w 140"/>
                <a:gd name="T67" fmla="*/ 54 h 140"/>
                <a:gd name="T68" fmla="*/ 102 w 140"/>
                <a:gd name="T69" fmla="*/ 44 h 140"/>
                <a:gd name="T70" fmla="*/ 93 w 140"/>
                <a:gd name="T71" fmla="*/ 36 h 140"/>
                <a:gd name="T72" fmla="*/ 82 w 140"/>
                <a:gd name="T73" fmla="*/ 30 h 140"/>
                <a:gd name="T74" fmla="*/ 70 w 140"/>
                <a:gd name="T75" fmla="*/ 28 h 140"/>
                <a:gd name="T76" fmla="*/ 64 w 140"/>
                <a:gd name="T77" fmla="*/ 29 h 140"/>
                <a:gd name="T78" fmla="*/ 53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4" y="88"/>
                  </a:lnTo>
                  <a:lnTo>
                    <a:pt x="37" y="93"/>
                  </a:lnTo>
                  <a:lnTo>
                    <a:pt x="41" y="99"/>
                  </a:lnTo>
                  <a:lnTo>
                    <a:pt x="46" y="104"/>
                  </a:lnTo>
                  <a:lnTo>
                    <a:pt x="50" y="107"/>
                  </a:lnTo>
                  <a:lnTo>
                    <a:pt x="57" y="109"/>
                  </a:lnTo>
                  <a:lnTo>
                    <a:pt x="64" y="112"/>
                  </a:lnTo>
                  <a:lnTo>
                    <a:pt x="71" y="113"/>
                  </a:lnTo>
                  <a:lnTo>
                    <a:pt x="71" y="113"/>
                  </a:lnTo>
                  <a:lnTo>
                    <a:pt x="81" y="112"/>
                  </a:lnTo>
                  <a:lnTo>
                    <a:pt x="89" y="109"/>
                  </a:lnTo>
                  <a:lnTo>
                    <a:pt x="96" y="105"/>
                  </a:lnTo>
                  <a:lnTo>
                    <a:pt x="102" y="99"/>
                  </a:lnTo>
                  <a:lnTo>
                    <a:pt x="137" y="99"/>
                  </a:lnTo>
                  <a:lnTo>
                    <a:pt x="137" y="99"/>
                  </a:lnTo>
                  <a:lnTo>
                    <a:pt x="134" y="108"/>
                  </a:lnTo>
                  <a:lnTo>
                    <a:pt x="128" y="116"/>
                  </a:lnTo>
                  <a:lnTo>
                    <a:pt x="121" y="123"/>
                  </a:lnTo>
                  <a:lnTo>
                    <a:pt x="112" y="129"/>
                  </a:lnTo>
                  <a:lnTo>
                    <a:pt x="103" y="135"/>
                  </a:lnTo>
                  <a:lnTo>
                    <a:pt x="93" y="138"/>
                  </a:lnTo>
                  <a:lnTo>
                    <a:pt x="82" y="140"/>
                  </a:lnTo>
                  <a:lnTo>
                    <a:pt x="71" y="140"/>
                  </a:lnTo>
                  <a:lnTo>
                    <a:pt x="71" y="140"/>
                  </a:lnTo>
                  <a:lnTo>
                    <a:pt x="64" y="140"/>
                  </a:lnTo>
                  <a:lnTo>
                    <a:pt x="56" y="139"/>
                  </a:lnTo>
                  <a:lnTo>
                    <a:pt x="49" y="138"/>
                  </a:lnTo>
                  <a:lnTo>
                    <a:pt x="43" y="136"/>
                  </a:lnTo>
                  <a:lnTo>
                    <a:pt x="31" y="129"/>
                  </a:lnTo>
                  <a:lnTo>
                    <a:pt x="21" y="121"/>
                  </a:lnTo>
                  <a:lnTo>
                    <a:pt x="13" y="109"/>
                  </a:lnTo>
                  <a:lnTo>
                    <a:pt x="6" y="98"/>
                  </a:lnTo>
                  <a:lnTo>
                    <a:pt x="3" y="91"/>
                  </a:lnTo>
                  <a:lnTo>
                    <a:pt x="2" y="85"/>
                  </a:lnTo>
                  <a:lnTo>
                    <a:pt x="1" y="77"/>
                  </a:lnTo>
                  <a:lnTo>
                    <a:pt x="0" y="70"/>
                  </a:lnTo>
                  <a:lnTo>
                    <a:pt x="0" y="70"/>
                  </a:lnTo>
                  <a:lnTo>
                    <a:pt x="1" y="63"/>
                  </a:lnTo>
                  <a:lnTo>
                    <a:pt x="2" y="57"/>
                  </a:lnTo>
                  <a:lnTo>
                    <a:pt x="6" y="43"/>
                  </a:lnTo>
                  <a:lnTo>
                    <a:pt x="13" y="31"/>
                  </a:lnTo>
                  <a:lnTo>
                    <a:pt x="21" y="21"/>
                  </a:lnTo>
                  <a:lnTo>
                    <a:pt x="31" y="12"/>
                  </a:lnTo>
                  <a:lnTo>
                    <a:pt x="42" y="6"/>
                  </a:lnTo>
                  <a:lnTo>
                    <a:pt x="49" y="4"/>
                  </a:lnTo>
                  <a:lnTo>
                    <a:pt x="56" y="2"/>
                  </a:lnTo>
                  <a:lnTo>
                    <a:pt x="63" y="0"/>
                  </a:lnTo>
                  <a:lnTo>
                    <a:pt x="70" y="0"/>
                  </a:lnTo>
                  <a:lnTo>
                    <a:pt x="70" y="0"/>
                  </a:lnTo>
                  <a:lnTo>
                    <a:pt x="78" y="0"/>
                  </a:lnTo>
                  <a:lnTo>
                    <a:pt x="85" y="2"/>
                  </a:lnTo>
                  <a:lnTo>
                    <a:pt x="92" y="4"/>
                  </a:lnTo>
                  <a:lnTo>
                    <a:pt x="97" y="6"/>
                  </a:lnTo>
                  <a:lnTo>
                    <a:pt x="109" y="12"/>
                  </a:lnTo>
                  <a:lnTo>
                    <a:pt x="119" y="21"/>
                  </a:lnTo>
                  <a:lnTo>
                    <a:pt x="128" y="31"/>
                  </a:lnTo>
                  <a:lnTo>
                    <a:pt x="134" y="43"/>
                  </a:lnTo>
                  <a:lnTo>
                    <a:pt x="139" y="57"/>
                  </a:lnTo>
                  <a:lnTo>
                    <a:pt x="140" y="63"/>
                  </a:lnTo>
                  <a:lnTo>
                    <a:pt x="140" y="70"/>
                  </a:lnTo>
                  <a:lnTo>
                    <a:pt x="140" y="70"/>
                  </a:lnTo>
                  <a:lnTo>
                    <a:pt x="139" y="81"/>
                  </a:lnTo>
                  <a:lnTo>
                    <a:pt x="32" y="81"/>
                  </a:lnTo>
                  <a:close/>
                  <a:moveTo>
                    <a:pt x="33" y="54"/>
                  </a:moveTo>
                  <a:lnTo>
                    <a:pt x="106" y="54"/>
                  </a:lnTo>
                  <a:lnTo>
                    <a:pt x="106" y="54"/>
                  </a:lnTo>
                  <a:lnTo>
                    <a:pt x="104" y="49"/>
                  </a:lnTo>
                  <a:lnTo>
                    <a:pt x="102" y="44"/>
                  </a:lnTo>
                  <a:lnTo>
                    <a:pt x="97" y="39"/>
                  </a:lnTo>
                  <a:lnTo>
                    <a:pt x="93" y="36"/>
                  </a:lnTo>
                  <a:lnTo>
                    <a:pt x="88" y="33"/>
                  </a:lnTo>
                  <a:lnTo>
                    <a:pt x="82" y="30"/>
                  </a:lnTo>
                  <a:lnTo>
                    <a:pt x="77" y="29"/>
                  </a:lnTo>
                  <a:lnTo>
                    <a:pt x="70" y="28"/>
                  </a:lnTo>
                  <a:lnTo>
                    <a:pt x="70" y="28"/>
                  </a:lnTo>
                  <a:lnTo>
                    <a:pt x="64" y="29"/>
                  </a:lnTo>
                  <a:lnTo>
                    <a:pt x="57" y="30"/>
                  </a:lnTo>
                  <a:lnTo>
                    <a:pt x="53" y="33"/>
                  </a:lnTo>
                  <a:lnTo>
                    <a:pt x="47" y="36"/>
                  </a:lnTo>
                  <a:lnTo>
                    <a:pt x="42" y="39"/>
                  </a:lnTo>
                  <a:lnTo>
                    <a:pt x="39"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7" name="Freeform 31"/>
            <p:cNvSpPr>
              <a:spLocks noEditPoints="1"/>
            </p:cNvSpPr>
            <p:nvPr userDrawn="1"/>
          </p:nvSpPr>
          <p:spPr bwMode="auto">
            <a:xfrm>
              <a:off x="1055" y="3775"/>
              <a:ext cx="46" cy="47"/>
            </a:xfrm>
            <a:custGeom>
              <a:avLst/>
              <a:gdLst>
                <a:gd name="T0" fmla="*/ 139 w 139"/>
                <a:gd name="T1" fmla="*/ 139 h 140"/>
                <a:gd name="T2" fmla="*/ 108 w 139"/>
                <a:gd name="T3" fmla="*/ 125 h 140"/>
                <a:gd name="T4" fmla="*/ 102 w 139"/>
                <a:gd name="T5" fmla="*/ 130 h 140"/>
                <a:gd name="T6" fmla="*/ 81 w 139"/>
                <a:gd name="T7" fmla="*/ 139 h 140"/>
                <a:gd name="T8" fmla="*/ 69 w 139"/>
                <a:gd name="T9" fmla="*/ 140 h 140"/>
                <a:gd name="T10" fmla="*/ 54 w 139"/>
                <a:gd name="T11" fmla="*/ 139 h 140"/>
                <a:gd name="T12" fmla="*/ 30 w 139"/>
                <a:gd name="T13" fmla="*/ 130 h 140"/>
                <a:gd name="T14" fmla="*/ 12 w 139"/>
                <a:gd name="T15" fmla="*/ 110 h 140"/>
                <a:gd name="T16" fmla="*/ 2 w 139"/>
                <a:gd name="T17" fmla="*/ 92 h 140"/>
                <a:gd name="T18" fmla="*/ 0 w 139"/>
                <a:gd name="T19" fmla="*/ 78 h 140"/>
                <a:gd name="T20" fmla="*/ 0 w 139"/>
                <a:gd name="T21" fmla="*/ 70 h 140"/>
                <a:gd name="T22" fmla="*/ 1 w 139"/>
                <a:gd name="T23" fmla="*/ 55 h 140"/>
                <a:gd name="T24" fmla="*/ 5 w 139"/>
                <a:gd name="T25" fmla="*/ 42 h 140"/>
                <a:gd name="T26" fmla="*/ 20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2 w 139"/>
                <a:gd name="T47" fmla="*/ 54 h 140"/>
                <a:gd name="T48" fmla="*/ 30 w 139"/>
                <a:gd name="T49" fmla="*/ 70 h 140"/>
                <a:gd name="T50" fmla="*/ 30 w 139"/>
                <a:gd name="T51" fmla="*/ 78 h 140"/>
                <a:gd name="T52" fmla="*/ 36 w 139"/>
                <a:gd name="T53" fmla="*/ 93 h 140"/>
                <a:gd name="T54" fmla="*/ 47 w 139"/>
                <a:gd name="T55" fmla="*/ 105 h 140"/>
                <a:gd name="T56" fmla="*/ 62 w 139"/>
                <a:gd name="T57" fmla="*/ 110 h 140"/>
                <a:gd name="T58" fmla="*/ 70 w 139"/>
                <a:gd name="T59" fmla="*/ 112 h 140"/>
                <a:gd name="T60" fmla="*/ 85 w 139"/>
                <a:gd name="T61" fmla="*/ 108 h 140"/>
                <a:gd name="T62" fmla="*/ 98 w 139"/>
                <a:gd name="T63" fmla="*/ 99 h 140"/>
                <a:gd name="T64" fmla="*/ 106 w 139"/>
                <a:gd name="T65" fmla="*/ 86 h 140"/>
                <a:gd name="T66" fmla="*/ 109 w 139"/>
                <a:gd name="T67" fmla="*/ 70 h 140"/>
                <a:gd name="T68" fmla="*/ 108 w 139"/>
                <a:gd name="T69" fmla="*/ 62 h 140"/>
                <a:gd name="T70" fmla="*/ 102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1" y="139"/>
                  </a:lnTo>
                  <a:lnTo>
                    <a:pt x="76" y="140"/>
                  </a:lnTo>
                  <a:lnTo>
                    <a:pt x="69" y="140"/>
                  </a:lnTo>
                  <a:lnTo>
                    <a:pt x="69" y="140"/>
                  </a:lnTo>
                  <a:lnTo>
                    <a:pt x="54" y="139"/>
                  </a:lnTo>
                  <a:lnTo>
                    <a:pt x="41" y="136"/>
                  </a:lnTo>
                  <a:lnTo>
                    <a:pt x="30" y="130"/>
                  </a:lnTo>
                  <a:lnTo>
                    <a:pt x="20" y="121"/>
                  </a:lnTo>
                  <a:lnTo>
                    <a:pt x="12" y="110"/>
                  </a:lnTo>
                  <a:lnTo>
                    <a:pt x="5" y="99"/>
                  </a:lnTo>
                  <a:lnTo>
                    <a:pt x="2" y="92"/>
                  </a:lnTo>
                  <a:lnTo>
                    <a:pt x="1" y="85"/>
                  </a:lnTo>
                  <a:lnTo>
                    <a:pt x="0" y="78"/>
                  </a:lnTo>
                  <a:lnTo>
                    <a:pt x="0" y="70"/>
                  </a:lnTo>
                  <a:lnTo>
                    <a:pt x="0" y="70"/>
                  </a:lnTo>
                  <a:lnTo>
                    <a:pt x="0" y="63"/>
                  </a:lnTo>
                  <a:lnTo>
                    <a:pt x="1" y="55"/>
                  </a:lnTo>
                  <a:lnTo>
                    <a:pt x="2" y="49"/>
                  </a:lnTo>
                  <a:lnTo>
                    <a:pt x="5" y="42"/>
                  </a:lnTo>
                  <a:lnTo>
                    <a:pt x="12" y="30"/>
                  </a:lnTo>
                  <a:lnTo>
                    <a:pt x="20" y="20"/>
                  </a:lnTo>
                  <a:lnTo>
                    <a:pt x="30" y="12"/>
                  </a:lnTo>
                  <a:lnTo>
                    <a:pt x="41" y="5"/>
                  </a:lnTo>
                  <a:lnTo>
                    <a:pt x="54"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6" y="47"/>
                  </a:lnTo>
                  <a:lnTo>
                    <a:pt x="32" y="54"/>
                  </a:lnTo>
                  <a:lnTo>
                    <a:pt x="30" y="62"/>
                  </a:lnTo>
                  <a:lnTo>
                    <a:pt x="30" y="70"/>
                  </a:lnTo>
                  <a:lnTo>
                    <a:pt x="30" y="70"/>
                  </a:lnTo>
                  <a:lnTo>
                    <a:pt x="30" y="78"/>
                  </a:lnTo>
                  <a:lnTo>
                    <a:pt x="32" y="86"/>
                  </a:lnTo>
                  <a:lnTo>
                    <a:pt x="36" y="93"/>
                  </a:lnTo>
                  <a:lnTo>
                    <a:pt x="41" y="99"/>
                  </a:lnTo>
                  <a:lnTo>
                    <a:pt x="47" y="105"/>
                  </a:lnTo>
                  <a:lnTo>
                    <a:pt x="54" y="108"/>
                  </a:lnTo>
                  <a:lnTo>
                    <a:pt x="62" y="110"/>
                  </a:lnTo>
                  <a:lnTo>
                    <a:pt x="70" y="112"/>
                  </a:lnTo>
                  <a:lnTo>
                    <a:pt x="70" y="112"/>
                  </a:lnTo>
                  <a:lnTo>
                    <a:pt x="78" y="110"/>
                  </a:lnTo>
                  <a:lnTo>
                    <a:pt x="85" y="108"/>
                  </a:lnTo>
                  <a:lnTo>
                    <a:pt x="92" y="105"/>
                  </a:lnTo>
                  <a:lnTo>
                    <a:pt x="98" y="99"/>
                  </a:lnTo>
                  <a:lnTo>
                    <a:pt x="102" y="93"/>
                  </a:lnTo>
                  <a:lnTo>
                    <a:pt x="106" y="86"/>
                  </a:lnTo>
                  <a:lnTo>
                    <a:pt x="108" y="78"/>
                  </a:lnTo>
                  <a:lnTo>
                    <a:pt x="109" y="70"/>
                  </a:lnTo>
                  <a:lnTo>
                    <a:pt x="109" y="70"/>
                  </a:lnTo>
                  <a:lnTo>
                    <a:pt x="108" y="62"/>
                  </a:lnTo>
                  <a:lnTo>
                    <a:pt x="106" y="54"/>
                  </a:lnTo>
                  <a:lnTo>
                    <a:pt x="102" y="47"/>
                  </a:lnTo>
                  <a:lnTo>
                    <a:pt x="98" y="42"/>
                  </a:lnTo>
                  <a:lnTo>
                    <a:pt x="92" y="36"/>
                  </a:lnTo>
                  <a:lnTo>
                    <a:pt x="85"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8" name="Freeform 32"/>
            <p:cNvSpPr>
              <a:spLocks/>
            </p:cNvSpPr>
            <p:nvPr userDrawn="1"/>
          </p:nvSpPr>
          <p:spPr bwMode="auto">
            <a:xfrm>
              <a:off x="1112" y="3775"/>
              <a:ext cx="22" cy="47"/>
            </a:xfrm>
            <a:custGeom>
              <a:avLst/>
              <a:gdLst>
                <a:gd name="T0" fmla="*/ 0 w 65"/>
                <a:gd name="T1" fmla="*/ 2 h 139"/>
                <a:gd name="T2" fmla="*/ 30 w 65"/>
                <a:gd name="T3" fmla="*/ 2 h 139"/>
                <a:gd name="T4" fmla="*/ 30 w 65"/>
                <a:gd name="T5" fmla="*/ 16 h 139"/>
                <a:gd name="T6" fmla="*/ 30 w 65"/>
                <a:gd name="T7" fmla="*/ 16 h 139"/>
                <a:gd name="T8" fmla="*/ 36 w 65"/>
                <a:gd name="T9" fmla="*/ 10 h 139"/>
                <a:gd name="T10" fmla="*/ 44 w 65"/>
                <a:gd name="T11" fmla="*/ 5 h 139"/>
                <a:gd name="T12" fmla="*/ 47 w 65"/>
                <a:gd name="T13" fmla="*/ 3 h 139"/>
                <a:gd name="T14" fmla="*/ 53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4 w 65"/>
                <a:gd name="T31" fmla="*/ 35 h 139"/>
                <a:gd name="T32" fmla="*/ 39 w 65"/>
                <a:gd name="T33" fmla="*/ 38 h 139"/>
                <a:gd name="T34" fmla="*/ 36 w 65"/>
                <a:gd name="T35" fmla="*/ 44 h 139"/>
                <a:gd name="T36" fmla="*/ 32 w 65"/>
                <a:gd name="T37" fmla="*/ 50 h 139"/>
                <a:gd name="T38" fmla="*/ 31 w 65"/>
                <a:gd name="T39" fmla="*/ 57 h 139"/>
                <a:gd name="T40" fmla="*/ 30 w 65"/>
                <a:gd name="T41" fmla="*/ 63 h 139"/>
                <a:gd name="T42" fmla="*/ 30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0" y="2"/>
                  </a:lnTo>
                  <a:lnTo>
                    <a:pt x="30" y="16"/>
                  </a:lnTo>
                  <a:lnTo>
                    <a:pt x="30" y="16"/>
                  </a:lnTo>
                  <a:lnTo>
                    <a:pt x="36" y="10"/>
                  </a:lnTo>
                  <a:lnTo>
                    <a:pt x="44" y="5"/>
                  </a:lnTo>
                  <a:lnTo>
                    <a:pt x="47" y="3"/>
                  </a:lnTo>
                  <a:lnTo>
                    <a:pt x="53" y="2"/>
                  </a:lnTo>
                  <a:lnTo>
                    <a:pt x="58" y="0"/>
                  </a:lnTo>
                  <a:lnTo>
                    <a:pt x="65" y="0"/>
                  </a:lnTo>
                  <a:lnTo>
                    <a:pt x="65" y="29"/>
                  </a:lnTo>
                  <a:lnTo>
                    <a:pt x="63" y="29"/>
                  </a:lnTo>
                  <a:lnTo>
                    <a:pt x="63" y="29"/>
                  </a:lnTo>
                  <a:lnTo>
                    <a:pt x="56" y="30"/>
                  </a:lnTo>
                  <a:lnTo>
                    <a:pt x="49" y="31"/>
                  </a:lnTo>
                  <a:lnTo>
                    <a:pt x="44" y="35"/>
                  </a:lnTo>
                  <a:lnTo>
                    <a:pt x="39" y="38"/>
                  </a:lnTo>
                  <a:lnTo>
                    <a:pt x="36" y="44"/>
                  </a:lnTo>
                  <a:lnTo>
                    <a:pt x="32" y="50"/>
                  </a:lnTo>
                  <a:lnTo>
                    <a:pt x="31"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59" name="Freeform 33"/>
            <p:cNvSpPr>
              <a:spLocks noEditPoints="1"/>
            </p:cNvSpPr>
            <p:nvPr userDrawn="1"/>
          </p:nvSpPr>
          <p:spPr bwMode="auto">
            <a:xfrm>
              <a:off x="1170" y="3758"/>
              <a:ext cx="37" cy="64"/>
            </a:xfrm>
            <a:custGeom>
              <a:avLst/>
              <a:gdLst>
                <a:gd name="T0" fmla="*/ 56 w 111"/>
                <a:gd name="T1" fmla="*/ 0 h 192"/>
                <a:gd name="T2" fmla="*/ 56 w 111"/>
                <a:gd name="T3" fmla="*/ 0 h 192"/>
                <a:gd name="T4" fmla="*/ 68 w 111"/>
                <a:gd name="T5" fmla="*/ 1 h 192"/>
                <a:gd name="T6" fmla="*/ 78 w 111"/>
                <a:gd name="T7" fmla="*/ 3 h 192"/>
                <a:gd name="T8" fmla="*/ 87 w 111"/>
                <a:gd name="T9" fmla="*/ 8 h 192"/>
                <a:gd name="T10" fmla="*/ 95 w 111"/>
                <a:gd name="T11" fmla="*/ 14 h 192"/>
                <a:gd name="T12" fmla="*/ 102 w 111"/>
                <a:gd name="T13" fmla="*/ 23 h 192"/>
                <a:gd name="T14" fmla="*/ 107 w 111"/>
                <a:gd name="T15" fmla="*/ 32 h 192"/>
                <a:gd name="T16" fmla="*/ 110 w 111"/>
                <a:gd name="T17" fmla="*/ 42 h 192"/>
                <a:gd name="T18" fmla="*/ 111 w 111"/>
                <a:gd name="T19" fmla="*/ 55 h 192"/>
                <a:gd name="T20" fmla="*/ 111 w 111"/>
                <a:gd name="T21" fmla="*/ 55 h 192"/>
                <a:gd name="T22" fmla="*/ 110 w 111"/>
                <a:gd name="T23" fmla="*/ 66 h 192"/>
                <a:gd name="T24" fmla="*/ 108 w 111"/>
                <a:gd name="T25" fmla="*/ 75 h 192"/>
                <a:gd name="T26" fmla="*/ 103 w 111"/>
                <a:gd name="T27" fmla="*/ 84 h 192"/>
                <a:gd name="T28" fmla="*/ 99 w 111"/>
                <a:gd name="T29" fmla="*/ 91 h 192"/>
                <a:gd name="T30" fmla="*/ 92 w 111"/>
                <a:gd name="T31" fmla="*/ 98 h 192"/>
                <a:gd name="T32" fmla="*/ 85 w 111"/>
                <a:gd name="T33" fmla="*/ 103 h 192"/>
                <a:gd name="T34" fmla="*/ 76 w 111"/>
                <a:gd name="T35" fmla="*/ 106 h 192"/>
                <a:gd name="T36" fmla="*/ 68 w 111"/>
                <a:gd name="T37" fmla="*/ 108 h 192"/>
                <a:gd name="T38" fmla="*/ 111 w 111"/>
                <a:gd name="T39" fmla="*/ 192 h 192"/>
                <a:gd name="T40" fmla="*/ 76 w 111"/>
                <a:gd name="T41" fmla="*/ 192 h 192"/>
                <a:gd name="T42" fmla="*/ 35 w 111"/>
                <a:gd name="T43" fmla="*/ 110 h 192"/>
                <a:gd name="T44" fmla="*/ 31 w 111"/>
                <a:gd name="T45" fmla="*/ 110 h 192"/>
                <a:gd name="T46" fmla="*/ 31 w 111"/>
                <a:gd name="T47" fmla="*/ 192 h 192"/>
                <a:gd name="T48" fmla="*/ 0 w 111"/>
                <a:gd name="T49" fmla="*/ 192 h 192"/>
                <a:gd name="T50" fmla="*/ 0 w 111"/>
                <a:gd name="T51" fmla="*/ 0 h 192"/>
                <a:gd name="T52" fmla="*/ 56 w 111"/>
                <a:gd name="T53" fmla="*/ 0 h 192"/>
                <a:gd name="T54" fmla="*/ 31 w 111"/>
                <a:gd name="T55" fmla="*/ 81 h 192"/>
                <a:gd name="T56" fmla="*/ 56 w 111"/>
                <a:gd name="T57" fmla="*/ 81 h 192"/>
                <a:gd name="T58" fmla="*/ 56 w 111"/>
                <a:gd name="T59" fmla="*/ 81 h 192"/>
                <a:gd name="T60" fmla="*/ 62 w 111"/>
                <a:gd name="T61" fmla="*/ 80 h 192"/>
                <a:gd name="T62" fmla="*/ 68 w 111"/>
                <a:gd name="T63" fmla="*/ 79 h 192"/>
                <a:gd name="T64" fmla="*/ 71 w 111"/>
                <a:gd name="T65" fmla="*/ 76 h 192"/>
                <a:gd name="T66" fmla="*/ 75 w 111"/>
                <a:gd name="T67" fmla="*/ 73 h 192"/>
                <a:gd name="T68" fmla="*/ 78 w 111"/>
                <a:gd name="T69" fmla="*/ 69 h 192"/>
                <a:gd name="T70" fmla="*/ 79 w 111"/>
                <a:gd name="T71" fmla="*/ 65 h 192"/>
                <a:gd name="T72" fmla="*/ 80 w 111"/>
                <a:gd name="T73" fmla="*/ 60 h 192"/>
                <a:gd name="T74" fmla="*/ 81 w 111"/>
                <a:gd name="T75" fmla="*/ 55 h 192"/>
                <a:gd name="T76" fmla="*/ 81 w 111"/>
                <a:gd name="T77" fmla="*/ 55 h 192"/>
                <a:gd name="T78" fmla="*/ 80 w 111"/>
                <a:gd name="T79" fmla="*/ 50 h 192"/>
                <a:gd name="T80" fmla="*/ 79 w 111"/>
                <a:gd name="T81" fmla="*/ 44 h 192"/>
                <a:gd name="T82" fmla="*/ 78 w 111"/>
                <a:gd name="T83" fmla="*/ 40 h 192"/>
                <a:gd name="T84" fmla="*/ 75 w 111"/>
                <a:gd name="T85" fmla="*/ 36 h 192"/>
                <a:gd name="T86" fmla="*/ 71 w 111"/>
                <a:gd name="T87" fmla="*/ 33 h 192"/>
                <a:gd name="T88" fmla="*/ 68 w 111"/>
                <a:gd name="T89" fmla="*/ 31 h 192"/>
                <a:gd name="T90" fmla="*/ 62 w 111"/>
                <a:gd name="T91" fmla="*/ 29 h 192"/>
                <a:gd name="T92" fmla="*/ 56 w 111"/>
                <a:gd name="T93" fmla="*/ 29 h 192"/>
                <a:gd name="T94" fmla="*/ 31 w 111"/>
                <a:gd name="T95" fmla="*/ 29 h 192"/>
                <a:gd name="T96" fmla="*/ 31 w 111"/>
                <a:gd name="T97" fmla="*/ 81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192">
                  <a:moveTo>
                    <a:pt x="56" y="0"/>
                  </a:moveTo>
                  <a:lnTo>
                    <a:pt x="56" y="0"/>
                  </a:lnTo>
                  <a:lnTo>
                    <a:pt x="68" y="1"/>
                  </a:lnTo>
                  <a:lnTo>
                    <a:pt x="78" y="3"/>
                  </a:lnTo>
                  <a:lnTo>
                    <a:pt x="87" y="8"/>
                  </a:lnTo>
                  <a:lnTo>
                    <a:pt x="95" y="14"/>
                  </a:lnTo>
                  <a:lnTo>
                    <a:pt x="102" y="23"/>
                  </a:lnTo>
                  <a:lnTo>
                    <a:pt x="107" y="32"/>
                  </a:lnTo>
                  <a:lnTo>
                    <a:pt x="110" y="42"/>
                  </a:lnTo>
                  <a:lnTo>
                    <a:pt x="111" y="55"/>
                  </a:lnTo>
                  <a:lnTo>
                    <a:pt x="111" y="55"/>
                  </a:lnTo>
                  <a:lnTo>
                    <a:pt x="110" y="66"/>
                  </a:lnTo>
                  <a:lnTo>
                    <a:pt x="108" y="75"/>
                  </a:lnTo>
                  <a:lnTo>
                    <a:pt x="103" y="84"/>
                  </a:lnTo>
                  <a:lnTo>
                    <a:pt x="99" y="91"/>
                  </a:lnTo>
                  <a:lnTo>
                    <a:pt x="92" y="98"/>
                  </a:lnTo>
                  <a:lnTo>
                    <a:pt x="85" y="103"/>
                  </a:lnTo>
                  <a:lnTo>
                    <a:pt x="76" y="106"/>
                  </a:lnTo>
                  <a:lnTo>
                    <a:pt x="68" y="108"/>
                  </a:lnTo>
                  <a:lnTo>
                    <a:pt x="111" y="192"/>
                  </a:lnTo>
                  <a:lnTo>
                    <a:pt x="76" y="192"/>
                  </a:lnTo>
                  <a:lnTo>
                    <a:pt x="35" y="110"/>
                  </a:lnTo>
                  <a:lnTo>
                    <a:pt x="31" y="110"/>
                  </a:lnTo>
                  <a:lnTo>
                    <a:pt x="31" y="192"/>
                  </a:lnTo>
                  <a:lnTo>
                    <a:pt x="0" y="192"/>
                  </a:lnTo>
                  <a:lnTo>
                    <a:pt x="0" y="0"/>
                  </a:lnTo>
                  <a:lnTo>
                    <a:pt x="56" y="0"/>
                  </a:lnTo>
                  <a:close/>
                  <a:moveTo>
                    <a:pt x="31" y="81"/>
                  </a:moveTo>
                  <a:lnTo>
                    <a:pt x="56" y="81"/>
                  </a:lnTo>
                  <a:lnTo>
                    <a:pt x="56" y="81"/>
                  </a:lnTo>
                  <a:lnTo>
                    <a:pt x="62" y="80"/>
                  </a:lnTo>
                  <a:lnTo>
                    <a:pt x="68" y="79"/>
                  </a:lnTo>
                  <a:lnTo>
                    <a:pt x="71" y="76"/>
                  </a:lnTo>
                  <a:lnTo>
                    <a:pt x="75" y="73"/>
                  </a:lnTo>
                  <a:lnTo>
                    <a:pt x="78" y="69"/>
                  </a:lnTo>
                  <a:lnTo>
                    <a:pt x="79" y="65"/>
                  </a:lnTo>
                  <a:lnTo>
                    <a:pt x="80" y="60"/>
                  </a:lnTo>
                  <a:lnTo>
                    <a:pt x="81" y="55"/>
                  </a:lnTo>
                  <a:lnTo>
                    <a:pt x="81" y="55"/>
                  </a:lnTo>
                  <a:lnTo>
                    <a:pt x="80" y="50"/>
                  </a:lnTo>
                  <a:lnTo>
                    <a:pt x="79" y="44"/>
                  </a:lnTo>
                  <a:lnTo>
                    <a:pt x="78" y="40"/>
                  </a:lnTo>
                  <a:lnTo>
                    <a:pt x="75" y="36"/>
                  </a:lnTo>
                  <a:lnTo>
                    <a:pt x="71" y="33"/>
                  </a:lnTo>
                  <a:lnTo>
                    <a:pt x="68" y="31"/>
                  </a:lnTo>
                  <a:lnTo>
                    <a:pt x="62" y="29"/>
                  </a:lnTo>
                  <a:lnTo>
                    <a:pt x="56" y="29"/>
                  </a:lnTo>
                  <a:lnTo>
                    <a:pt x="31" y="29"/>
                  </a:lnTo>
                  <a:lnTo>
                    <a:pt x="31"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0" name="Freeform 34"/>
            <p:cNvSpPr>
              <a:spLocks noEditPoints="1"/>
            </p:cNvSpPr>
            <p:nvPr userDrawn="1"/>
          </p:nvSpPr>
          <p:spPr bwMode="auto">
            <a:xfrm>
              <a:off x="1212" y="3775"/>
              <a:ext cx="46"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2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7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2 w 140"/>
                <a:gd name="T79" fmla="*/ 33 h 140"/>
                <a:gd name="T80" fmla="*/ 42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1"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1" y="21"/>
                  </a:lnTo>
                  <a:lnTo>
                    <a:pt x="31" y="12"/>
                  </a:lnTo>
                  <a:lnTo>
                    <a:pt x="42" y="6"/>
                  </a:lnTo>
                  <a:lnTo>
                    <a:pt x="49" y="4"/>
                  </a:lnTo>
                  <a:lnTo>
                    <a:pt x="55" y="2"/>
                  </a:lnTo>
                  <a:lnTo>
                    <a:pt x="63" y="0"/>
                  </a:lnTo>
                  <a:lnTo>
                    <a:pt x="70" y="0"/>
                  </a:lnTo>
                  <a:lnTo>
                    <a:pt x="70" y="0"/>
                  </a:lnTo>
                  <a:lnTo>
                    <a:pt x="77" y="0"/>
                  </a:lnTo>
                  <a:lnTo>
                    <a:pt x="84" y="2"/>
                  </a:lnTo>
                  <a:lnTo>
                    <a:pt x="91" y="4"/>
                  </a:lnTo>
                  <a:lnTo>
                    <a:pt x="97" y="6"/>
                  </a:lnTo>
                  <a:lnTo>
                    <a:pt x="109" y="12"/>
                  </a:lnTo>
                  <a:lnTo>
                    <a:pt x="119" y="21"/>
                  </a:lnTo>
                  <a:lnTo>
                    <a:pt x="127" y="31"/>
                  </a:lnTo>
                  <a:lnTo>
                    <a:pt x="134" y="43"/>
                  </a:lnTo>
                  <a:lnTo>
                    <a:pt x="137" y="57"/>
                  </a:lnTo>
                  <a:lnTo>
                    <a:pt x="139" y="63"/>
                  </a:lnTo>
                  <a:lnTo>
                    <a:pt x="140" y="70"/>
                  </a:lnTo>
                  <a:lnTo>
                    <a:pt x="140" y="70"/>
                  </a:lnTo>
                  <a:lnTo>
                    <a:pt x="139" y="81"/>
                  </a:lnTo>
                  <a:lnTo>
                    <a:pt x="32" y="81"/>
                  </a:lnTo>
                  <a:close/>
                  <a:moveTo>
                    <a:pt x="33" y="54"/>
                  </a:moveTo>
                  <a:lnTo>
                    <a:pt x="107" y="54"/>
                  </a:lnTo>
                  <a:lnTo>
                    <a:pt x="107" y="54"/>
                  </a:lnTo>
                  <a:lnTo>
                    <a:pt x="104" y="49"/>
                  </a:lnTo>
                  <a:lnTo>
                    <a:pt x="101" y="44"/>
                  </a:lnTo>
                  <a:lnTo>
                    <a:pt x="97" y="39"/>
                  </a:lnTo>
                  <a:lnTo>
                    <a:pt x="93" y="36"/>
                  </a:lnTo>
                  <a:lnTo>
                    <a:pt x="88" y="33"/>
                  </a:lnTo>
                  <a:lnTo>
                    <a:pt x="82" y="30"/>
                  </a:lnTo>
                  <a:lnTo>
                    <a:pt x="76" y="29"/>
                  </a:lnTo>
                  <a:lnTo>
                    <a:pt x="70" y="28"/>
                  </a:lnTo>
                  <a:lnTo>
                    <a:pt x="70" y="28"/>
                  </a:lnTo>
                  <a:lnTo>
                    <a:pt x="63" y="29"/>
                  </a:lnTo>
                  <a:lnTo>
                    <a:pt x="57" y="30"/>
                  </a:lnTo>
                  <a:lnTo>
                    <a:pt x="52" y="33"/>
                  </a:lnTo>
                  <a:lnTo>
                    <a:pt x="47" y="36"/>
                  </a:lnTo>
                  <a:lnTo>
                    <a:pt x="42"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1" name="Freeform 35"/>
            <p:cNvSpPr>
              <a:spLocks/>
            </p:cNvSpPr>
            <p:nvPr userDrawn="1"/>
          </p:nvSpPr>
          <p:spPr bwMode="auto">
            <a:xfrm>
              <a:off x="1264" y="3775"/>
              <a:ext cx="32" cy="47"/>
            </a:xfrm>
            <a:custGeom>
              <a:avLst/>
              <a:gdLst>
                <a:gd name="T0" fmla="*/ 29 w 95"/>
                <a:gd name="T1" fmla="*/ 93 h 140"/>
                <a:gd name="T2" fmla="*/ 31 w 95"/>
                <a:gd name="T3" fmla="*/ 101 h 140"/>
                <a:gd name="T4" fmla="*/ 34 w 95"/>
                <a:gd name="T5" fmla="*/ 107 h 140"/>
                <a:gd name="T6" fmla="*/ 47 w 95"/>
                <a:gd name="T7" fmla="*/ 113 h 140"/>
                <a:gd name="T8" fmla="*/ 54 w 95"/>
                <a:gd name="T9" fmla="*/ 112 h 140"/>
                <a:gd name="T10" fmla="*/ 62 w 95"/>
                <a:gd name="T11" fmla="*/ 106 h 140"/>
                <a:gd name="T12" fmla="*/ 64 w 95"/>
                <a:gd name="T13" fmla="*/ 99 h 140"/>
                <a:gd name="T14" fmla="*/ 64 w 95"/>
                <a:gd name="T15" fmla="*/ 96 h 140"/>
                <a:gd name="T16" fmla="*/ 62 w 95"/>
                <a:gd name="T17" fmla="*/ 86 h 140"/>
                <a:gd name="T18" fmla="*/ 56 w 95"/>
                <a:gd name="T19" fmla="*/ 81 h 140"/>
                <a:gd name="T20" fmla="*/ 38 w 95"/>
                <a:gd name="T21" fmla="*/ 75 h 140"/>
                <a:gd name="T22" fmla="*/ 33 w 95"/>
                <a:gd name="T23" fmla="*/ 73 h 140"/>
                <a:gd name="T24" fmla="*/ 23 w 95"/>
                <a:gd name="T25" fmla="*/ 67 h 140"/>
                <a:gd name="T26" fmla="*/ 15 w 95"/>
                <a:gd name="T27" fmla="*/ 59 h 140"/>
                <a:gd name="T28" fmla="*/ 10 w 95"/>
                <a:gd name="T29" fmla="*/ 46 h 140"/>
                <a:gd name="T30" fmla="*/ 9 w 95"/>
                <a:gd name="T31" fmla="*/ 38 h 140"/>
                <a:gd name="T32" fmla="*/ 13 w 95"/>
                <a:gd name="T33" fmla="*/ 23 h 140"/>
                <a:gd name="T34" fmla="*/ 21 w 95"/>
                <a:gd name="T35" fmla="*/ 11 h 140"/>
                <a:gd name="T36" fmla="*/ 32 w 95"/>
                <a:gd name="T37" fmla="*/ 3 h 140"/>
                <a:gd name="T38" fmla="*/ 47 w 95"/>
                <a:gd name="T39" fmla="*/ 0 h 140"/>
                <a:gd name="T40" fmla="*/ 57 w 95"/>
                <a:gd name="T41" fmla="*/ 2 h 140"/>
                <a:gd name="T42" fmla="*/ 73 w 95"/>
                <a:gd name="T43" fmla="*/ 11 h 140"/>
                <a:gd name="T44" fmla="*/ 61 w 95"/>
                <a:gd name="T45" fmla="*/ 36 h 140"/>
                <a:gd name="T46" fmla="*/ 60 w 95"/>
                <a:gd name="T47" fmla="*/ 33 h 140"/>
                <a:gd name="T48" fmla="*/ 53 w 95"/>
                <a:gd name="T49" fmla="*/ 28 h 140"/>
                <a:gd name="T50" fmla="*/ 49 w 95"/>
                <a:gd name="T51" fmla="*/ 27 h 140"/>
                <a:gd name="T52" fmla="*/ 41 w 95"/>
                <a:gd name="T53" fmla="*/ 30 h 140"/>
                <a:gd name="T54" fmla="*/ 38 w 95"/>
                <a:gd name="T55" fmla="*/ 38 h 140"/>
                <a:gd name="T56" fmla="*/ 39 w 95"/>
                <a:gd name="T57" fmla="*/ 42 h 140"/>
                <a:gd name="T58" fmla="*/ 44 w 95"/>
                <a:gd name="T59" fmla="*/ 47 h 140"/>
                <a:gd name="T60" fmla="*/ 57 w 95"/>
                <a:gd name="T61" fmla="*/ 52 h 140"/>
                <a:gd name="T62" fmla="*/ 69 w 95"/>
                <a:gd name="T63" fmla="*/ 55 h 140"/>
                <a:gd name="T64" fmla="*/ 78 w 95"/>
                <a:gd name="T65" fmla="*/ 60 h 140"/>
                <a:gd name="T66" fmla="*/ 87 w 95"/>
                <a:gd name="T67" fmla="*/ 68 h 140"/>
                <a:gd name="T68" fmla="*/ 93 w 95"/>
                <a:gd name="T69" fmla="*/ 80 h 140"/>
                <a:gd name="T70" fmla="*/ 95 w 95"/>
                <a:gd name="T71" fmla="*/ 94 h 140"/>
                <a:gd name="T72" fmla="*/ 94 w 95"/>
                <a:gd name="T73" fmla="*/ 105 h 140"/>
                <a:gd name="T74" fmla="*/ 87 w 95"/>
                <a:gd name="T75" fmla="*/ 121 h 140"/>
                <a:gd name="T76" fmla="*/ 75 w 95"/>
                <a:gd name="T77" fmla="*/ 133 h 140"/>
                <a:gd name="T78" fmla="*/ 57 w 95"/>
                <a:gd name="T79" fmla="*/ 140 h 140"/>
                <a:gd name="T80" fmla="*/ 47 w 95"/>
                <a:gd name="T81" fmla="*/ 140 h 140"/>
                <a:gd name="T82" fmla="*/ 28 w 95"/>
                <a:gd name="T83" fmla="*/ 137 h 140"/>
                <a:gd name="T84" fmla="*/ 13 w 95"/>
                <a:gd name="T85" fmla="*/ 128 h 140"/>
                <a:gd name="T86" fmla="*/ 4 w 95"/>
                <a:gd name="T87" fmla="*/ 112 h 140"/>
                <a:gd name="T88" fmla="*/ 0 w 95"/>
                <a:gd name="T89" fmla="*/ 9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5" h="140">
                  <a:moveTo>
                    <a:pt x="29" y="93"/>
                  </a:moveTo>
                  <a:lnTo>
                    <a:pt x="29" y="93"/>
                  </a:lnTo>
                  <a:lnTo>
                    <a:pt x="30" y="98"/>
                  </a:lnTo>
                  <a:lnTo>
                    <a:pt x="31" y="101"/>
                  </a:lnTo>
                  <a:lnTo>
                    <a:pt x="32" y="105"/>
                  </a:lnTo>
                  <a:lnTo>
                    <a:pt x="34" y="107"/>
                  </a:lnTo>
                  <a:lnTo>
                    <a:pt x="40" y="110"/>
                  </a:lnTo>
                  <a:lnTo>
                    <a:pt x="47" y="113"/>
                  </a:lnTo>
                  <a:lnTo>
                    <a:pt x="47" y="113"/>
                  </a:lnTo>
                  <a:lnTo>
                    <a:pt x="54" y="112"/>
                  </a:lnTo>
                  <a:lnTo>
                    <a:pt x="60" y="108"/>
                  </a:lnTo>
                  <a:lnTo>
                    <a:pt x="62" y="106"/>
                  </a:lnTo>
                  <a:lnTo>
                    <a:pt x="63" y="102"/>
                  </a:lnTo>
                  <a:lnTo>
                    <a:pt x="64" y="99"/>
                  </a:lnTo>
                  <a:lnTo>
                    <a:pt x="64" y="96"/>
                  </a:lnTo>
                  <a:lnTo>
                    <a:pt x="64" y="96"/>
                  </a:lnTo>
                  <a:lnTo>
                    <a:pt x="64" y="90"/>
                  </a:lnTo>
                  <a:lnTo>
                    <a:pt x="62" y="86"/>
                  </a:lnTo>
                  <a:lnTo>
                    <a:pt x="60" y="83"/>
                  </a:lnTo>
                  <a:lnTo>
                    <a:pt x="56" y="81"/>
                  </a:lnTo>
                  <a:lnTo>
                    <a:pt x="48" y="77"/>
                  </a:lnTo>
                  <a:lnTo>
                    <a:pt x="38" y="75"/>
                  </a:lnTo>
                  <a:lnTo>
                    <a:pt x="38" y="75"/>
                  </a:lnTo>
                  <a:lnTo>
                    <a:pt x="33" y="73"/>
                  </a:lnTo>
                  <a:lnTo>
                    <a:pt x="28" y="70"/>
                  </a:lnTo>
                  <a:lnTo>
                    <a:pt x="23" y="67"/>
                  </a:lnTo>
                  <a:lnTo>
                    <a:pt x="18" y="63"/>
                  </a:lnTo>
                  <a:lnTo>
                    <a:pt x="15" y="59"/>
                  </a:lnTo>
                  <a:lnTo>
                    <a:pt x="12" y="53"/>
                  </a:lnTo>
                  <a:lnTo>
                    <a:pt x="10" y="46"/>
                  </a:lnTo>
                  <a:lnTo>
                    <a:pt x="9" y="38"/>
                  </a:lnTo>
                  <a:lnTo>
                    <a:pt x="9" y="38"/>
                  </a:lnTo>
                  <a:lnTo>
                    <a:pt x="10" y="30"/>
                  </a:lnTo>
                  <a:lnTo>
                    <a:pt x="13" y="23"/>
                  </a:lnTo>
                  <a:lnTo>
                    <a:pt x="16" y="16"/>
                  </a:lnTo>
                  <a:lnTo>
                    <a:pt x="21" y="11"/>
                  </a:lnTo>
                  <a:lnTo>
                    <a:pt x="26" y="6"/>
                  </a:lnTo>
                  <a:lnTo>
                    <a:pt x="32" y="3"/>
                  </a:lnTo>
                  <a:lnTo>
                    <a:pt x="40" y="0"/>
                  </a:lnTo>
                  <a:lnTo>
                    <a:pt x="47" y="0"/>
                  </a:lnTo>
                  <a:lnTo>
                    <a:pt x="47" y="0"/>
                  </a:lnTo>
                  <a:lnTo>
                    <a:pt x="57" y="2"/>
                  </a:lnTo>
                  <a:lnTo>
                    <a:pt x="67" y="5"/>
                  </a:lnTo>
                  <a:lnTo>
                    <a:pt x="73" y="11"/>
                  </a:lnTo>
                  <a:lnTo>
                    <a:pt x="80" y="18"/>
                  </a:lnTo>
                  <a:lnTo>
                    <a:pt x="61" y="36"/>
                  </a:lnTo>
                  <a:lnTo>
                    <a:pt x="61" y="36"/>
                  </a:lnTo>
                  <a:lnTo>
                    <a:pt x="60" y="33"/>
                  </a:lnTo>
                  <a:lnTo>
                    <a:pt x="56" y="29"/>
                  </a:lnTo>
                  <a:lnTo>
                    <a:pt x="53" y="28"/>
                  </a:lnTo>
                  <a:lnTo>
                    <a:pt x="49" y="27"/>
                  </a:lnTo>
                  <a:lnTo>
                    <a:pt x="49" y="27"/>
                  </a:lnTo>
                  <a:lnTo>
                    <a:pt x="45" y="28"/>
                  </a:lnTo>
                  <a:lnTo>
                    <a:pt x="41" y="30"/>
                  </a:lnTo>
                  <a:lnTo>
                    <a:pt x="39" y="34"/>
                  </a:lnTo>
                  <a:lnTo>
                    <a:pt x="38" y="38"/>
                  </a:lnTo>
                  <a:lnTo>
                    <a:pt x="38" y="38"/>
                  </a:lnTo>
                  <a:lnTo>
                    <a:pt x="39" y="42"/>
                  </a:lnTo>
                  <a:lnTo>
                    <a:pt x="41" y="45"/>
                  </a:lnTo>
                  <a:lnTo>
                    <a:pt x="44" y="47"/>
                  </a:lnTo>
                  <a:lnTo>
                    <a:pt x="48" y="50"/>
                  </a:lnTo>
                  <a:lnTo>
                    <a:pt x="57" y="52"/>
                  </a:lnTo>
                  <a:lnTo>
                    <a:pt x="69" y="55"/>
                  </a:lnTo>
                  <a:lnTo>
                    <a:pt x="69" y="55"/>
                  </a:lnTo>
                  <a:lnTo>
                    <a:pt x="73" y="58"/>
                  </a:lnTo>
                  <a:lnTo>
                    <a:pt x="78" y="60"/>
                  </a:lnTo>
                  <a:lnTo>
                    <a:pt x="83" y="63"/>
                  </a:lnTo>
                  <a:lnTo>
                    <a:pt x="87" y="68"/>
                  </a:lnTo>
                  <a:lnTo>
                    <a:pt x="91" y="74"/>
                  </a:lnTo>
                  <a:lnTo>
                    <a:pt x="93" y="80"/>
                  </a:lnTo>
                  <a:lnTo>
                    <a:pt x="94" y="86"/>
                  </a:lnTo>
                  <a:lnTo>
                    <a:pt x="95" y="94"/>
                  </a:lnTo>
                  <a:lnTo>
                    <a:pt x="95" y="94"/>
                  </a:lnTo>
                  <a:lnTo>
                    <a:pt x="94" y="105"/>
                  </a:lnTo>
                  <a:lnTo>
                    <a:pt x="92" y="114"/>
                  </a:lnTo>
                  <a:lnTo>
                    <a:pt x="87" y="121"/>
                  </a:lnTo>
                  <a:lnTo>
                    <a:pt x="81" y="128"/>
                  </a:lnTo>
                  <a:lnTo>
                    <a:pt x="75" y="133"/>
                  </a:lnTo>
                  <a:lnTo>
                    <a:pt x="67" y="138"/>
                  </a:lnTo>
                  <a:lnTo>
                    <a:pt x="57" y="140"/>
                  </a:lnTo>
                  <a:lnTo>
                    <a:pt x="47" y="140"/>
                  </a:lnTo>
                  <a:lnTo>
                    <a:pt x="47" y="140"/>
                  </a:lnTo>
                  <a:lnTo>
                    <a:pt x="37" y="140"/>
                  </a:lnTo>
                  <a:lnTo>
                    <a:pt x="28" y="137"/>
                  </a:lnTo>
                  <a:lnTo>
                    <a:pt x="20" y="132"/>
                  </a:lnTo>
                  <a:lnTo>
                    <a:pt x="13" y="128"/>
                  </a:lnTo>
                  <a:lnTo>
                    <a:pt x="8" y="120"/>
                  </a:lnTo>
                  <a:lnTo>
                    <a:pt x="4" y="112"/>
                  </a:lnTo>
                  <a:lnTo>
                    <a:pt x="1" y="104"/>
                  </a:lnTo>
                  <a:lnTo>
                    <a:pt x="0" y="93"/>
                  </a:lnTo>
                  <a:lnTo>
                    <a:pt x="29" y="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2" name="Freeform 36"/>
            <p:cNvSpPr>
              <a:spLocks noEditPoints="1"/>
            </p:cNvSpPr>
            <p:nvPr userDrawn="1"/>
          </p:nvSpPr>
          <p:spPr bwMode="auto">
            <a:xfrm>
              <a:off x="1303" y="3775"/>
              <a:ext cx="47" cy="47"/>
            </a:xfrm>
            <a:custGeom>
              <a:avLst/>
              <a:gdLst>
                <a:gd name="T0" fmla="*/ 32 w 140"/>
                <a:gd name="T1" fmla="*/ 81 h 140"/>
                <a:gd name="T2" fmla="*/ 36 w 140"/>
                <a:gd name="T3" fmla="*/ 93 h 140"/>
                <a:gd name="T4" fmla="*/ 44 w 140"/>
                <a:gd name="T5" fmla="*/ 104 h 140"/>
                <a:gd name="T6" fmla="*/ 56 w 140"/>
                <a:gd name="T7" fmla="*/ 109 h 140"/>
                <a:gd name="T8" fmla="*/ 70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0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19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1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0" y="113"/>
                  </a:lnTo>
                  <a:lnTo>
                    <a:pt x="70" y="113"/>
                  </a:lnTo>
                  <a:lnTo>
                    <a:pt x="80" y="112"/>
                  </a:lnTo>
                  <a:lnTo>
                    <a:pt x="89" y="109"/>
                  </a:lnTo>
                  <a:lnTo>
                    <a:pt x="96" y="105"/>
                  </a:lnTo>
                  <a:lnTo>
                    <a:pt x="101" y="99"/>
                  </a:lnTo>
                  <a:lnTo>
                    <a:pt x="137" y="99"/>
                  </a:lnTo>
                  <a:lnTo>
                    <a:pt x="137" y="99"/>
                  </a:lnTo>
                  <a:lnTo>
                    <a:pt x="133" y="108"/>
                  </a:lnTo>
                  <a:lnTo>
                    <a:pt x="127" y="116"/>
                  </a:lnTo>
                  <a:lnTo>
                    <a:pt x="120" y="123"/>
                  </a:lnTo>
                  <a:lnTo>
                    <a:pt x="112" y="129"/>
                  </a:lnTo>
                  <a:lnTo>
                    <a:pt x="103" y="135"/>
                  </a:lnTo>
                  <a:lnTo>
                    <a:pt x="93" y="138"/>
                  </a:lnTo>
                  <a:lnTo>
                    <a:pt x="81" y="140"/>
                  </a:lnTo>
                  <a:lnTo>
                    <a:pt x="70" y="140"/>
                  </a:lnTo>
                  <a:lnTo>
                    <a:pt x="70"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19" y="21"/>
                  </a:lnTo>
                  <a:lnTo>
                    <a:pt x="30" y="12"/>
                  </a:lnTo>
                  <a:lnTo>
                    <a:pt x="42" y="6"/>
                  </a:lnTo>
                  <a:lnTo>
                    <a:pt x="48" y="4"/>
                  </a:lnTo>
                  <a:lnTo>
                    <a:pt x="55" y="2"/>
                  </a:lnTo>
                  <a:lnTo>
                    <a:pt x="62"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7" y="33"/>
                  </a:lnTo>
                  <a:lnTo>
                    <a:pt x="81"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3" name="Freeform 37"/>
            <p:cNvSpPr>
              <a:spLocks noEditPoints="1"/>
            </p:cNvSpPr>
            <p:nvPr userDrawn="1"/>
          </p:nvSpPr>
          <p:spPr bwMode="auto">
            <a:xfrm>
              <a:off x="1356" y="3775"/>
              <a:ext cx="46" cy="47"/>
            </a:xfrm>
            <a:custGeom>
              <a:avLst/>
              <a:gdLst>
                <a:gd name="T0" fmla="*/ 139 w 139"/>
                <a:gd name="T1" fmla="*/ 139 h 140"/>
                <a:gd name="T2" fmla="*/ 108 w 139"/>
                <a:gd name="T3" fmla="*/ 125 h 140"/>
                <a:gd name="T4" fmla="*/ 102 w 139"/>
                <a:gd name="T5" fmla="*/ 130 h 140"/>
                <a:gd name="T6" fmla="*/ 82 w 139"/>
                <a:gd name="T7" fmla="*/ 139 h 140"/>
                <a:gd name="T8" fmla="*/ 69 w 139"/>
                <a:gd name="T9" fmla="*/ 140 h 140"/>
                <a:gd name="T10" fmla="*/ 55 w 139"/>
                <a:gd name="T11" fmla="*/ 139 h 140"/>
                <a:gd name="T12" fmla="*/ 30 w 139"/>
                <a:gd name="T13" fmla="*/ 130 h 140"/>
                <a:gd name="T14" fmla="*/ 11 w 139"/>
                <a:gd name="T15" fmla="*/ 110 h 140"/>
                <a:gd name="T16" fmla="*/ 3 w 139"/>
                <a:gd name="T17" fmla="*/ 92 h 140"/>
                <a:gd name="T18" fmla="*/ 0 w 139"/>
                <a:gd name="T19" fmla="*/ 78 h 140"/>
                <a:gd name="T20" fmla="*/ 0 w 139"/>
                <a:gd name="T21" fmla="*/ 70 h 140"/>
                <a:gd name="T22" fmla="*/ 1 w 139"/>
                <a:gd name="T23" fmla="*/ 55 h 140"/>
                <a:gd name="T24" fmla="*/ 6 w 139"/>
                <a:gd name="T25" fmla="*/ 42 h 140"/>
                <a:gd name="T26" fmla="*/ 19 w 139"/>
                <a:gd name="T27" fmla="*/ 20 h 140"/>
                <a:gd name="T28" fmla="*/ 41 w 139"/>
                <a:gd name="T29" fmla="*/ 5 h 140"/>
                <a:gd name="T30" fmla="*/ 69 w 139"/>
                <a:gd name="T31" fmla="*/ 0 h 140"/>
                <a:gd name="T32" fmla="*/ 76 w 139"/>
                <a:gd name="T33" fmla="*/ 0 h 140"/>
                <a:gd name="T34" fmla="*/ 93 w 139"/>
                <a:gd name="T35" fmla="*/ 5 h 140"/>
                <a:gd name="T36" fmla="*/ 108 w 139"/>
                <a:gd name="T37" fmla="*/ 16 h 140"/>
                <a:gd name="T38" fmla="*/ 139 w 139"/>
                <a:gd name="T39" fmla="*/ 2 h 140"/>
                <a:gd name="T40" fmla="*/ 70 w 139"/>
                <a:gd name="T41" fmla="*/ 29 h 140"/>
                <a:gd name="T42" fmla="*/ 54 w 139"/>
                <a:gd name="T43" fmla="*/ 33 h 140"/>
                <a:gd name="T44" fmla="*/ 41 w 139"/>
                <a:gd name="T45" fmla="*/ 42 h 140"/>
                <a:gd name="T46" fmla="*/ 33 w 139"/>
                <a:gd name="T47" fmla="*/ 54 h 140"/>
                <a:gd name="T48" fmla="*/ 30 w 139"/>
                <a:gd name="T49" fmla="*/ 70 h 140"/>
                <a:gd name="T50" fmla="*/ 31 w 139"/>
                <a:gd name="T51" fmla="*/ 78 h 140"/>
                <a:gd name="T52" fmla="*/ 37 w 139"/>
                <a:gd name="T53" fmla="*/ 93 h 140"/>
                <a:gd name="T54" fmla="*/ 47 w 139"/>
                <a:gd name="T55" fmla="*/ 105 h 140"/>
                <a:gd name="T56" fmla="*/ 62 w 139"/>
                <a:gd name="T57" fmla="*/ 110 h 140"/>
                <a:gd name="T58" fmla="*/ 70 w 139"/>
                <a:gd name="T59" fmla="*/ 112 h 140"/>
                <a:gd name="T60" fmla="*/ 86 w 139"/>
                <a:gd name="T61" fmla="*/ 108 h 140"/>
                <a:gd name="T62" fmla="*/ 98 w 139"/>
                <a:gd name="T63" fmla="*/ 99 h 140"/>
                <a:gd name="T64" fmla="*/ 106 w 139"/>
                <a:gd name="T65" fmla="*/ 86 h 140"/>
                <a:gd name="T66" fmla="*/ 109 w 139"/>
                <a:gd name="T67" fmla="*/ 70 h 140"/>
                <a:gd name="T68" fmla="*/ 109 w 139"/>
                <a:gd name="T69" fmla="*/ 62 h 140"/>
                <a:gd name="T70" fmla="*/ 103 w 139"/>
                <a:gd name="T71" fmla="*/ 47 h 140"/>
                <a:gd name="T72" fmla="*/ 92 w 139"/>
                <a:gd name="T73" fmla="*/ 36 h 140"/>
                <a:gd name="T74" fmla="*/ 78 w 139"/>
                <a:gd name="T75" fmla="*/ 30 h 140"/>
                <a:gd name="T76" fmla="*/ 70 w 139"/>
                <a:gd name="T77" fmla="*/ 2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9" h="140">
                  <a:moveTo>
                    <a:pt x="139" y="2"/>
                  </a:moveTo>
                  <a:lnTo>
                    <a:pt x="139" y="139"/>
                  </a:lnTo>
                  <a:lnTo>
                    <a:pt x="108" y="139"/>
                  </a:lnTo>
                  <a:lnTo>
                    <a:pt x="108" y="125"/>
                  </a:lnTo>
                  <a:lnTo>
                    <a:pt x="108" y="125"/>
                  </a:lnTo>
                  <a:lnTo>
                    <a:pt x="102" y="130"/>
                  </a:lnTo>
                  <a:lnTo>
                    <a:pt x="93" y="136"/>
                  </a:lnTo>
                  <a:lnTo>
                    <a:pt x="82" y="139"/>
                  </a:lnTo>
                  <a:lnTo>
                    <a:pt x="76" y="140"/>
                  </a:lnTo>
                  <a:lnTo>
                    <a:pt x="69" y="140"/>
                  </a:lnTo>
                  <a:lnTo>
                    <a:pt x="69" y="140"/>
                  </a:lnTo>
                  <a:lnTo>
                    <a:pt x="55" y="139"/>
                  </a:lnTo>
                  <a:lnTo>
                    <a:pt x="41" y="136"/>
                  </a:lnTo>
                  <a:lnTo>
                    <a:pt x="30" y="130"/>
                  </a:lnTo>
                  <a:lnTo>
                    <a:pt x="19" y="121"/>
                  </a:lnTo>
                  <a:lnTo>
                    <a:pt x="11" y="110"/>
                  </a:lnTo>
                  <a:lnTo>
                    <a:pt x="6" y="99"/>
                  </a:lnTo>
                  <a:lnTo>
                    <a:pt x="3" y="92"/>
                  </a:lnTo>
                  <a:lnTo>
                    <a:pt x="1" y="85"/>
                  </a:lnTo>
                  <a:lnTo>
                    <a:pt x="0" y="78"/>
                  </a:lnTo>
                  <a:lnTo>
                    <a:pt x="0" y="70"/>
                  </a:lnTo>
                  <a:lnTo>
                    <a:pt x="0" y="70"/>
                  </a:lnTo>
                  <a:lnTo>
                    <a:pt x="0" y="63"/>
                  </a:lnTo>
                  <a:lnTo>
                    <a:pt x="1" y="55"/>
                  </a:lnTo>
                  <a:lnTo>
                    <a:pt x="3" y="49"/>
                  </a:lnTo>
                  <a:lnTo>
                    <a:pt x="6" y="42"/>
                  </a:lnTo>
                  <a:lnTo>
                    <a:pt x="11" y="30"/>
                  </a:lnTo>
                  <a:lnTo>
                    <a:pt x="19" y="20"/>
                  </a:lnTo>
                  <a:lnTo>
                    <a:pt x="30" y="12"/>
                  </a:lnTo>
                  <a:lnTo>
                    <a:pt x="41" y="5"/>
                  </a:lnTo>
                  <a:lnTo>
                    <a:pt x="55" y="2"/>
                  </a:lnTo>
                  <a:lnTo>
                    <a:pt x="69" y="0"/>
                  </a:lnTo>
                  <a:lnTo>
                    <a:pt x="69" y="0"/>
                  </a:lnTo>
                  <a:lnTo>
                    <a:pt x="76" y="0"/>
                  </a:lnTo>
                  <a:lnTo>
                    <a:pt x="81" y="2"/>
                  </a:lnTo>
                  <a:lnTo>
                    <a:pt x="93" y="5"/>
                  </a:lnTo>
                  <a:lnTo>
                    <a:pt x="102" y="11"/>
                  </a:lnTo>
                  <a:lnTo>
                    <a:pt x="108" y="16"/>
                  </a:lnTo>
                  <a:lnTo>
                    <a:pt x="108" y="2"/>
                  </a:lnTo>
                  <a:lnTo>
                    <a:pt x="139" y="2"/>
                  </a:lnTo>
                  <a:close/>
                  <a:moveTo>
                    <a:pt x="70" y="29"/>
                  </a:moveTo>
                  <a:lnTo>
                    <a:pt x="70" y="29"/>
                  </a:lnTo>
                  <a:lnTo>
                    <a:pt x="62" y="30"/>
                  </a:lnTo>
                  <a:lnTo>
                    <a:pt x="54" y="33"/>
                  </a:lnTo>
                  <a:lnTo>
                    <a:pt x="47" y="36"/>
                  </a:lnTo>
                  <a:lnTo>
                    <a:pt x="41" y="42"/>
                  </a:lnTo>
                  <a:lnTo>
                    <a:pt x="37" y="47"/>
                  </a:lnTo>
                  <a:lnTo>
                    <a:pt x="33" y="54"/>
                  </a:lnTo>
                  <a:lnTo>
                    <a:pt x="31" y="62"/>
                  </a:lnTo>
                  <a:lnTo>
                    <a:pt x="30" y="70"/>
                  </a:lnTo>
                  <a:lnTo>
                    <a:pt x="30" y="70"/>
                  </a:lnTo>
                  <a:lnTo>
                    <a:pt x="31" y="78"/>
                  </a:lnTo>
                  <a:lnTo>
                    <a:pt x="33" y="86"/>
                  </a:lnTo>
                  <a:lnTo>
                    <a:pt x="37" y="93"/>
                  </a:lnTo>
                  <a:lnTo>
                    <a:pt x="41" y="99"/>
                  </a:lnTo>
                  <a:lnTo>
                    <a:pt x="47" y="105"/>
                  </a:lnTo>
                  <a:lnTo>
                    <a:pt x="54" y="108"/>
                  </a:lnTo>
                  <a:lnTo>
                    <a:pt x="62" y="110"/>
                  </a:lnTo>
                  <a:lnTo>
                    <a:pt x="70" y="112"/>
                  </a:lnTo>
                  <a:lnTo>
                    <a:pt x="70" y="112"/>
                  </a:lnTo>
                  <a:lnTo>
                    <a:pt x="78" y="110"/>
                  </a:lnTo>
                  <a:lnTo>
                    <a:pt x="86" y="108"/>
                  </a:lnTo>
                  <a:lnTo>
                    <a:pt x="92" y="105"/>
                  </a:lnTo>
                  <a:lnTo>
                    <a:pt x="98" y="99"/>
                  </a:lnTo>
                  <a:lnTo>
                    <a:pt x="103" y="93"/>
                  </a:lnTo>
                  <a:lnTo>
                    <a:pt x="106" y="86"/>
                  </a:lnTo>
                  <a:lnTo>
                    <a:pt x="109" y="78"/>
                  </a:lnTo>
                  <a:lnTo>
                    <a:pt x="109" y="70"/>
                  </a:lnTo>
                  <a:lnTo>
                    <a:pt x="109" y="70"/>
                  </a:lnTo>
                  <a:lnTo>
                    <a:pt x="109" y="62"/>
                  </a:lnTo>
                  <a:lnTo>
                    <a:pt x="106" y="54"/>
                  </a:lnTo>
                  <a:lnTo>
                    <a:pt x="103" y="47"/>
                  </a:lnTo>
                  <a:lnTo>
                    <a:pt x="98" y="42"/>
                  </a:lnTo>
                  <a:lnTo>
                    <a:pt x="92" y="36"/>
                  </a:lnTo>
                  <a:lnTo>
                    <a:pt x="86" y="33"/>
                  </a:lnTo>
                  <a:lnTo>
                    <a:pt x="78" y="30"/>
                  </a:lnTo>
                  <a:lnTo>
                    <a:pt x="70" y="29"/>
                  </a:lnTo>
                  <a:lnTo>
                    <a:pt x="7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4" name="Freeform 38"/>
            <p:cNvSpPr>
              <a:spLocks/>
            </p:cNvSpPr>
            <p:nvPr userDrawn="1"/>
          </p:nvSpPr>
          <p:spPr bwMode="auto">
            <a:xfrm>
              <a:off x="1413" y="3775"/>
              <a:ext cx="22" cy="47"/>
            </a:xfrm>
            <a:custGeom>
              <a:avLst/>
              <a:gdLst>
                <a:gd name="T0" fmla="*/ 0 w 65"/>
                <a:gd name="T1" fmla="*/ 2 h 139"/>
                <a:gd name="T2" fmla="*/ 31 w 65"/>
                <a:gd name="T3" fmla="*/ 2 h 139"/>
                <a:gd name="T4" fmla="*/ 31 w 65"/>
                <a:gd name="T5" fmla="*/ 16 h 139"/>
                <a:gd name="T6" fmla="*/ 31 w 65"/>
                <a:gd name="T7" fmla="*/ 16 h 139"/>
                <a:gd name="T8" fmla="*/ 35 w 65"/>
                <a:gd name="T9" fmla="*/ 10 h 139"/>
                <a:gd name="T10" fmla="*/ 43 w 65"/>
                <a:gd name="T11" fmla="*/ 5 h 139"/>
                <a:gd name="T12" fmla="*/ 48 w 65"/>
                <a:gd name="T13" fmla="*/ 3 h 139"/>
                <a:gd name="T14" fmla="*/ 52 w 65"/>
                <a:gd name="T15" fmla="*/ 2 h 139"/>
                <a:gd name="T16" fmla="*/ 59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50 w 65"/>
                <a:gd name="T29" fmla="*/ 31 h 139"/>
                <a:gd name="T30" fmla="*/ 44 w 65"/>
                <a:gd name="T31" fmla="*/ 35 h 139"/>
                <a:gd name="T32" fmla="*/ 40 w 65"/>
                <a:gd name="T33" fmla="*/ 38 h 139"/>
                <a:gd name="T34" fmla="*/ 35 w 65"/>
                <a:gd name="T35" fmla="*/ 44 h 139"/>
                <a:gd name="T36" fmla="*/ 33 w 65"/>
                <a:gd name="T37" fmla="*/ 50 h 139"/>
                <a:gd name="T38" fmla="*/ 31 w 65"/>
                <a:gd name="T39" fmla="*/ 57 h 139"/>
                <a:gd name="T40" fmla="*/ 31 w 65"/>
                <a:gd name="T41" fmla="*/ 63 h 139"/>
                <a:gd name="T42" fmla="*/ 31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31" y="2"/>
                  </a:lnTo>
                  <a:lnTo>
                    <a:pt x="31" y="16"/>
                  </a:lnTo>
                  <a:lnTo>
                    <a:pt x="31" y="16"/>
                  </a:lnTo>
                  <a:lnTo>
                    <a:pt x="35" y="10"/>
                  </a:lnTo>
                  <a:lnTo>
                    <a:pt x="43" y="5"/>
                  </a:lnTo>
                  <a:lnTo>
                    <a:pt x="48" y="3"/>
                  </a:lnTo>
                  <a:lnTo>
                    <a:pt x="52" y="2"/>
                  </a:lnTo>
                  <a:lnTo>
                    <a:pt x="59" y="0"/>
                  </a:lnTo>
                  <a:lnTo>
                    <a:pt x="65" y="0"/>
                  </a:lnTo>
                  <a:lnTo>
                    <a:pt x="65" y="29"/>
                  </a:lnTo>
                  <a:lnTo>
                    <a:pt x="63" y="29"/>
                  </a:lnTo>
                  <a:lnTo>
                    <a:pt x="63" y="29"/>
                  </a:lnTo>
                  <a:lnTo>
                    <a:pt x="56" y="30"/>
                  </a:lnTo>
                  <a:lnTo>
                    <a:pt x="50" y="31"/>
                  </a:lnTo>
                  <a:lnTo>
                    <a:pt x="44" y="35"/>
                  </a:lnTo>
                  <a:lnTo>
                    <a:pt x="40" y="38"/>
                  </a:lnTo>
                  <a:lnTo>
                    <a:pt x="35" y="44"/>
                  </a:lnTo>
                  <a:lnTo>
                    <a:pt x="33" y="50"/>
                  </a:lnTo>
                  <a:lnTo>
                    <a:pt x="31" y="57"/>
                  </a:lnTo>
                  <a:lnTo>
                    <a:pt x="31" y="63"/>
                  </a:lnTo>
                  <a:lnTo>
                    <a:pt x="31"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5" name="Freeform 39"/>
            <p:cNvSpPr>
              <a:spLocks/>
            </p:cNvSpPr>
            <p:nvPr userDrawn="1"/>
          </p:nvSpPr>
          <p:spPr bwMode="auto">
            <a:xfrm>
              <a:off x="1440" y="3775"/>
              <a:ext cx="47" cy="47"/>
            </a:xfrm>
            <a:custGeom>
              <a:avLst/>
              <a:gdLst>
                <a:gd name="T0" fmla="*/ 71 w 141"/>
                <a:gd name="T1" fmla="*/ 113 h 140"/>
                <a:gd name="T2" fmla="*/ 87 w 141"/>
                <a:gd name="T3" fmla="*/ 109 h 140"/>
                <a:gd name="T4" fmla="*/ 100 w 141"/>
                <a:gd name="T5" fmla="*/ 100 h 140"/>
                <a:gd name="T6" fmla="*/ 108 w 141"/>
                <a:gd name="T7" fmla="*/ 88 h 140"/>
                <a:gd name="T8" fmla="*/ 110 w 141"/>
                <a:gd name="T9" fmla="*/ 70 h 140"/>
                <a:gd name="T10" fmla="*/ 141 w 141"/>
                <a:gd name="T11" fmla="*/ 70 h 140"/>
                <a:gd name="T12" fmla="*/ 140 w 141"/>
                <a:gd name="T13" fmla="*/ 85 h 140"/>
                <a:gd name="T14" fmla="*/ 135 w 141"/>
                <a:gd name="T15" fmla="*/ 98 h 140"/>
                <a:gd name="T16" fmla="*/ 120 w 141"/>
                <a:gd name="T17" fmla="*/ 121 h 140"/>
                <a:gd name="T18" fmla="*/ 98 w 141"/>
                <a:gd name="T19" fmla="*/ 136 h 140"/>
                <a:gd name="T20" fmla="*/ 85 w 141"/>
                <a:gd name="T21" fmla="*/ 139 h 140"/>
                <a:gd name="T22" fmla="*/ 71 w 141"/>
                <a:gd name="T23" fmla="*/ 140 h 140"/>
                <a:gd name="T24" fmla="*/ 63 w 141"/>
                <a:gd name="T25" fmla="*/ 140 h 140"/>
                <a:gd name="T26" fmla="*/ 49 w 141"/>
                <a:gd name="T27" fmla="*/ 138 h 140"/>
                <a:gd name="T28" fmla="*/ 31 w 141"/>
                <a:gd name="T29" fmla="*/ 129 h 140"/>
                <a:gd name="T30" fmla="*/ 13 w 141"/>
                <a:gd name="T31" fmla="*/ 110 h 140"/>
                <a:gd name="T32" fmla="*/ 3 w 141"/>
                <a:gd name="T33" fmla="*/ 92 h 140"/>
                <a:gd name="T34" fmla="*/ 1 w 141"/>
                <a:gd name="T35" fmla="*/ 78 h 140"/>
                <a:gd name="T36" fmla="*/ 0 w 141"/>
                <a:gd name="T37" fmla="*/ 70 h 140"/>
                <a:gd name="T38" fmla="*/ 2 w 141"/>
                <a:gd name="T39" fmla="*/ 55 h 140"/>
                <a:gd name="T40" fmla="*/ 6 w 141"/>
                <a:gd name="T41" fmla="*/ 43 h 140"/>
                <a:gd name="T42" fmla="*/ 21 w 141"/>
                <a:gd name="T43" fmla="*/ 20 h 140"/>
                <a:gd name="T44" fmla="*/ 42 w 141"/>
                <a:gd name="T45" fmla="*/ 5 h 140"/>
                <a:gd name="T46" fmla="*/ 56 w 141"/>
                <a:gd name="T47" fmla="*/ 2 h 140"/>
                <a:gd name="T48" fmla="*/ 71 w 141"/>
                <a:gd name="T49" fmla="*/ 0 h 140"/>
                <a:gd name="T50" fmla="*/ 79 w 141"/>
                <a:gd name="T51" fmla="*/ 0 h 140"/>
                <a:gd name="T52" fmla="*/ 93 w 141"/>
                <a:gd name="T53" fmla="*/ 4 h 140"/>
                <a:gd name="T54" fmla="*/ 105 w 141"/>
                <a:gd name="T55" fmla="*/ 8 h 140"/>
                <a:gd name="T56" fmla="*/ 121 w 141"/>
                <a:gd name="T57" fmla="*/ 21 h 140"/>
                <a:gd name="T58" fmla="*/ 98 w 141"/>
                <a:gd name="T59" fmla="*/ 41 h 140"/>
                <a:gd name="T60" fmla="*/ 87 w 141"/>
                <a:gd name="T61" fmla="*/ 33 h 140"/>
                <a:gd name="T62" fmla="*/ 71 w 141"/>
                <a:gd name="T63" fmla="*/ 29 h 140"/>
                <a:gd name="T64" fmla="*/ 62 w 141"/>
                <a:gd name="T65" fmla="*/ 29 h 140"/>
                <a:gd name="T66" fmla="*/ 48 w 141"/>
                <a:gd name="T67" fmla="*/ 36 h 140"/>
                <a:gd name="T68" fmla="*/ 38 w 141"/>
                <a:gd name="T69" fmla="*/ 46 h 140"/>
                <a:gd name="T70" fmla="*/ 32 w 141"/>
                <a:gd name="T71" fmla="*/ 61 h 140"/>
                <a:gd name="T72" fmla="*/ 31 w 141"/>
                <a:gd name="T73" fmla="*/ 70 h 140"/>
                <a:gd name="T74" fmla="*/ 34 w 141"/>
                <a:gd name="T75" fmla="*/ 88 h 140"/>
                <a:gd name="T76" fmla="*/ 42 w 141"/>
                <a:gd name="T77" fmla="*/ 100 h 140"/>
                <a:gd name="T78" fmla="*/ 55 w 141"/>
                <a:gd name="T79" fmla="*/ 109 h 140"/>
                <a:gd name="T80" fmla="*/ 71 w 141"/>
                <a:gd name="T81" fmla="*/ 11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140">
                  <a:moveTo>
                    <a:pt x="71" y="113"/>
                  </a:moveTo>
                  <a:lnTo>
                    <a:pt x="71" y="113"/>
                  </a:lnTo>
                  <a:lnTo>
                    <a:pt x="79" y="112"/>
                  </a:lnTo>
                  <a:lnTo>
                    <a:pt x="87" y="109"/>
                  </a:lnTo>
                  <a:lnTo>
                    <a:pt x="94" y="106"/>
                  </a:lnTo>
                  <a:lnTo>
                    <a:pt x="100" y="100"/>
                  </a:lnTo>
                  <a:lnTo>
                    <a:pt x="104" y="94"/>
                  </a:lnTo>
                  <a:lnTo>
                    <a:pt x="108" y="88"/>
                  </a:lnTo>
                  <a:lnTo>
                    <a:pt x="110" y="80"/>
                  </a:lnTo>
                  <a:lnTo>
                    <a:pt x="110" y="70"/>
                  </a:lnTo>
                  <a:lnTo>
                    <a:pt x="141" y="70"/>
                  </a:lnTo>
                  <a:lnTo>
                    <a:pt x="141" y="70"/>
                  </a:lnTo>
                  <a:lnTo>
                    <a:pt x="141" y="78"/>
                  </a:lnTo>
                  <a:lnTo>
                    <a:pt x="140" y="85"/>
                  </a:lnTo>
                  <a:lnTo>
                    <a:pt x="137" y="92"/>
                  </a:lnTo>
                  <a:lnTo>
                    <a:pt x="135" y="98"/>
                  </a:lnTo>
                  <a:lnTo>
                    <a:pt x="129" y="110"/>
                  </a:lnTo>
                  <a:lnTo>
                    <a:pt x="120" y="121"/>
                  </a:lnTo>
                  <a:lnTo>
                    <a:pt x="110" y="129"/>
                  </a:lnTo>
                  <a:lnTo>
                    <a:pt x="98" y="136"/>
                  </a:lnTo>
                  <a:lnTo>
                    <a:pt x="92" y="138"/>
                  </a:lnTo>
                  <a:lnTo>
                    <a:pt x="85" y="139"/>
                  </a:lnTo>
                  <a:lnTo>
                    <a:pt x="78" y="140"/>
                  </a:lnTo>
                  <a:lnTo>
                    <a:pt x="71" y="140"/>
                  </a:lnTo>
                  <a:lnTo>
                    <a:pt x="71" y="140"/>
                  </a:lnTo>
                  <a:lnTo>
                    <a:pt x="63" y="140"/>
                  </a:lnTo>
                  <a:lnTo>
                    <a:pt x="56" y="139"/>
                  </a:lnTo>
                  <a:lnTo>
                    <a:pt x="49" y="138"/>
                  </a:lnTo>
                  <a:lnTo>
                    <a:pt x="42" y="136"/>
                  </a:lnTo>
                  <a:lnTo>
                    <a:pt x="31" y="129"/>
                  </a:lnTo>
                  <a:lnTo>
                    <a:pt x="21" y="121"/>
                  </a:lnTo>
                  <a:lnTo>
                    <a:pt x="13" y="110"/>
                  </a:lnTo>
                  <a:lnTo>
                    <a:pt x="6" y="99"/>
                  </a:lnTo>
                  <a:lnTo>
                    <a:pt x="3" y="92"/>
                  </a:lnTo>
                  <a:lnTo>
                    <a:pt x="2" y="85"/>
                  </a:lnTo>
                  <a:lnTo>
                    <a:pt x="1" y="78"/>
                  </a:lnTo>
                  <a:lnTo>
                    <a:pt x="0" y="70"/>
                  </a:lnTo>
                  <a:lnTo>
                    <a:pt x="0" y="70"/>
                  </a:lnTo>
                  <a:lnTo>
                    <a:pt x="1" y="63"/>
                  </a:lnTo>
                  <a:lnTo>
                    <a:pt x="2" y="55"/>
                  </a:lnTo>
                  <a:lnTo>
                    <a:pt x="3" y="49"/>
                  </a:lnTo>
                  <a:lnTo>
                    <a:pt x="6" y="43"/>
                  </a:lnTo>
                  <a:lnTo>
                    <a:pt x="13" y="30"/>
                  </a:lnTo>
                  <a:lnTo>
                    <a:pt x="21" y="20"/>
                  </a:lnTo>
                  <a:lnTo>
                    <a:pt x="31" y="12"/>
                  </a:lnTo>
                  <a:lnTo>
                    <a:pt x="42" y="5"/>
                  </a:lnTo>
                  <a:lnTo>
                    <a:pt x="49" y="3"/>
                  </a:lnTo>
                  <a:lnTo>
                    <a:pt x="56" y="2"/>
                  </a:lnTo>
                  <a:lnTo>
                    <a:pt x="63" y="0"/>
                  </a:lnTo>
                  <a:lnTo>
                    <a:pt x="71" y="0"/>
                  </a:lnTo>
                  <a:lnTo>
                    <a:pt x="71" y="0"/>
                  </a:lnTo>
                  <a:lnTo>
                    <a:pt x="79" y="0"/>
                  </a:lnTo>
                  <a:lnTo>
                    <a:pt x="86" y="2"/>
                  </a:lnTo>
                  <a:lnTo>
                    <a:pt x="93" y="4"/>
                  </a:lnTo>
                  <a:lnTo>
                    <a:pt x="100" y="6"/>
                  </a:lnTo>
                  <a:lnTo>
                    <a:pt x="105" y="8"/>
                  </a:lnTo>
                  <a:lnTo>
                    <a:pt x="111" y="12"/>
                  </a:lnTo>
                  <a:lnTo>
                    <a:pt x="121" y="21"/>
                  </a:lnTo>
                  <a:lnTo>
                    <a:pt x="98" y="41"/>
                  </a:lnTo>
                  <a:lnTo>
                    <a:pt x="98" y="41"/>
                  </a:lnTo>
                  <a:lnTo>
                    <a:pt x="93" y="36"/>
                  </a:lnTo>
                  <a:lnTo>
                    <a:pt x="87" y="33"/>
                  </a:lnTo>
                  <a:lnTo>
                    <a:pt x="79" y="29"/>
                  </a:lnTo>
                  <a:lnTo>
                    <a:pt x="71" y="29"/>
                  </a:lnTo>
                  <a:lnTo>
                    <a:pt x="71" y="29"/>
                  </a:lnTo>
                  <a:lnTo>
                    <a:pt x="62" y="29"/>
                  </a:lnTo>
                  <a:lnTo>
                    <a:pt x="55" y="31"/>
                  </a:lnTo>
                  <a:lnTo>
                    <a:pt x="48" y="36"/>
                  </a:lnTo>
                  <a:lnTo>
                    <a:pt x="42" y="41"/>
                  </a:lnTo>
                  <a:lnTo>
                    <a:pt x="38" y="46"/>
                  </a:lnTo>
                  <a:lnTo>
                    <a:pt x="34" y="53"/>
                  </a:lnTo>
                  <a:lnTo>
                    <a:pt x="32" y="61"/>
                  </a:lnTo>
                  <a:lnTo>
                    <a:pt x="31" y="70"/>
                  </a:lnTo>
                  <a:lnTo>
                    <a:pt x="31" y="70"/>
                  </a:lnTo>
                  <a:lnTo>
                    <a:pt x="32" y="80"/>
                  </a:lnTo>
                  <a:lnTo>
                    <a:pt x="34" y="88"/>
                  </a:lnTo>
                  <a:lnTo>
                    <a:pt x="38" y="94"/>
                  </a:lnTo>
                  <a:lnTo>
                    <a:pt x="42" y="100"/>
                  </a:lnTo>
                  <a:lnTo>
                    <a:pt x="48" y="106"/>
                  </a:lnTo>
                  <a:lnTo>
                    <a:pt x="55" y="109"/>
                  </a:lnTo>
                  <a:lnTo>
                    <a:pt x="62" y="112"/>
                  </a:lnTo>
                  <a:lnTo>
                    <a:pt x="71" y="113"/>
                  </a:lnTo>
                  <a:lnTo>
                    <a:pt x="71" y="1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6" name="Freeform 40"/>
            <p:cNvSpPr>
              <a:spLocks/>
            </p:cNvSpPr>
            <p:nvPr userDrawn="1"/>
          </p:nvSpPr>
          <p:spPr bwMode="auto">
            <a:xfrm>
              <a:off x="1495" y="3756"/>
              <a:ext cx="40" cy="66"/>
            </a:xfrm>
            <a:custGeom>
              <a:avLst/>
              <a:gdLst>
                <a:gd name="T0" fmla="*/ 0 w 122"/>
                <a:gd name="T1" fmla="*/ 4 h 196"/>
                <a:gd name="T2" fmla="*/ 30 w 122"/>
                <a:gd name="T3" fmla="*/ 0 h 196"/>
                <a:gd name="T4" fmla="*/ 30 w 122"/>
                <a:gd name="T5" fmla="*/ 75 h 196"/>
                <a:gd name="T6" fmla="*/ 30 w 122"/>
                <a:gd name="T7" fmla="*/ 75 h 196"/>
                <a:gd name="T8" fmla="*/ 37 w 122"/>
                <a:gd name="T9" fmla="*/ 68 h 196"/>
                <a:gd name="T10" fmla="*/ 46 w 122"/>
                <a:gd name="T11" fmla="*/ 62 h 196"/>
                <a:gd name="T12" fmla="*/ 57 w 122"/>
                <a:gd name="T13" fmla="*/ 59 h 196"/>
                <a:gd name="T14" fmla="*/ 63 w 122"/>
                <a:gd name="T15" fmla="*/ 57 h 196"/>
                <a:gd name="T16" fmla="*/ 70 w 122"/>
                <a:gd name="T17" fmla="*/ 57 h 196"/>
                <a:gd name="T18" fmla="*/ 70 w 122"/>
                <a:gd name="T19" fmla="*/ 57 h 196"/>
                <a:gd name="T20" fmla="*/ 81 w 122"/>
                <a:gd name="T21" fmla="*/ 59 h 196"/>
                <a:gd name="T22" fmla="*/ 92 w 122"/>
                <a:gd name="T23" fmla="*/ 61 h 196"/>
                <a:gd name="T24" fmla="*/ 101 w 122"/>
                <a:gd name="T25" fmla="*/ 65 h 196"/>
                <a:gd name="T26" fmla="*/ 108 w 122"/>
                <a:gd name="T27" fmla="*/ 72 h 196"/>
                <a:gd name="T28" fmla="*/ 113 w 122"/>
                <a:gd name="T29" fmla="*/ 80 h 196"/>
                <a:gd name="T30" fmla="*/ 118 w 122"/>
                <a:gd name="T31" fmla="*/ 90 h 196"/>
                <a:gd name="T32" fmla="*/ 121 w 122"/>
                <a:gd name="T33" fmla="*/ 101 h 196"/>
                <a:gd name="T34" fmla="*/ 122 w 122"/>
                <a:gd name="T35" fmla="*/ 114 h 196"/>
                <a:gd name="T36" fmla="*/ 122 w 122"/>
                <a:gd name="T37" fmla="*/ 196 h 196"/>
                <a:gd name="T38" fmla="*/ 92 w 122"/>
                <a:gd name="T39" fmla="*/ 196 h 196"/>
                <a:gd name="T40" fmla="*/ 92 w 122"/>
                <a:gd name="T41" fmla="*/ 120 h 196"/>
                <a:gd name="T42" fmla="*/ 92 w 122"/>
                <a:gd name="T43" fmla="*/ 120 h 196"/>
                <a:gd name="T44" fmla="*/ 92 w 122"/>
                <a:gd name="T45" fmla="*/ 112 h 196"/>
                <a:gd name="T46" fmla="*/ 90 w 122"/>
                <a:gd name="T47" fmla="*/ 106 h 196"/>
                <a:gd name="T48" fmla="*/ 88 w 122"/>
                <a:gd name="T49" fmla="*/ 100 h 196"/>
                <a:gd name="T50" fmla="*/ 85 w 122"/>
                <a:gd name="T51" fmla="*/ 95 h 196"/>
                <a:gd name="T52" fmla="*/ 80 w 122"/>
                <a:gd name="T53" fmla="*/ 91 h 196"/>
                <a:gd name="T54" fmla="*/ 76 w 122"/>
                <a:gd name="T55" fmla="*/ 88 h 196"/>
                <a:gd name="T56" fmla="*/ 69 w 122"/>
                <a:gd name="T57" fmla="*/ 86 h 196"/>
                <a:gd name="T58" fmla="*/ 62 w 122"/>
                <a:gd name="T59" fmla="*/ 86 h 196"/>
                <a:gd name="T60" fmla="*/ 62 w 122"/>
                <a:gd name="T61" fmla="*/ 86 h 196"/>
                <a:gd name="T62" fmla="*/ 55 w 122"/>
                <a:gd name="T63" fmla="*/ 86 h 196"/>
                <a:gd name="T64" fmla="*/ 49 w 122"/>
                <a:gd name="T65" fmla="*/ 88 h 196"/>
                <a:gd name="T66" fmla="*/ 43 w 122"/>
                <a:gd name="T67" fmla="*/ 92 h 196"/>
                <a:gd name="T68" fmla="*/ 39 w 122"/>
                <a:gd name="T69" fmla="*/ 95 h 196"/>
                <a:gd name="T70" fmla="*/ 35 w 122"/>
                <a:gd name="T71" fmla="*/ 101 h 196"/>
                <a:gd name="T72" fmla="*/ 32 w 122"/>
                <a:gd name="T73" fmla="*/ 107 h 196"/>
                <a:gd name="T74" fmla="*/ 31 w 122"/>
                <a:gd name="T75" fmla="*/ 114 h 196"/>
                <a:gd name="T76" fmla="*/ 30 w 122"/>
                <a:gd name="T77" fmla="*/ 120 h 196"/>
                <a:gd name="T78" fmla="*/ 30 w 122"/>
                <a:gd name="T79" fmla="*/ 196 h 196"/>
                <a:gd name="T80" fmla="*/ 0 w 122"/>
                <a:gd name="T81" fmla="*/ 196 h 196"/>
                <a:gd name="T82" fmla="*/ 0 w 122"/>
                <a:gd name="T83"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2" h="196">
                  <a:moveTo>
                    <a:pt x="0" y="4"/>
                  </a:moveTo>
                  <a:lnTo>
                    <a:pt x="30" y="0"/>
                  </a:lnTo>
                  <a:lnTo>
                    <a:pt x="30" y="75"/>
                  </a:lnTo>
                  <a:lnTo>
                    <a:pt x="30" y="75"/>
                  </a:lnTo>
                  <a:lnTo>
                    <a:pt x="37" y="68"/>
                  </a:lnTo>
                  <a:lnTo>
                    <a:pt x="46" y="62"/>
                  </a:lnTo>
                  <a:lnTo>
                    <a:pt x="57" y="59"/>
                  </a:lnTo>
                  <a:lnTo>
                    <a:pt x="63" y="57"/>
                  </a:lnTo>
                  <a:lnTo>
                    <a:pt x="70" y="57"/>
                  </a:lnTo>
                  <a:lnTo>
                    <a:pt x="70" y="57"/>
                  </a:lnTo>
                  <a:lnTo>
                    <a:pt x="81" y="59"/>
                  </a:lnTo>
                  <a:lnTo>
                    <a:pt x="92" y="61"/>
                  </a:lnTo>
                  <a:lnTo>
                    <a:pt x="101" y="65"/>
                  </a:lnTo>
                  <a:lnTo>
                    <a:pt x="108" y="72"/>
                  </a:lnTo>
                  <a:lnTo>
                    <a:pt x="113" y="80"/>
                  </a:lnTo>
                  <a:lnTo>
                    <a:pt x="118" y="90"/>
                  </a:lnTo>
                  <a:lnTo>
                    <a:pt x="121" y="101"/>
                  </a:lnTo>
                  <a:lnTo>
                    <a:pt x="122" y="114"/>
                  </a:lnTo>
                  <a:lnTo>
                    <a:pt x="122" y="196"/>
                  </a:lnTo>
                  <a:lnTo>
                    <a:pt x="92" y="196"/>
                  </a:lnTo>
                  <a:lnTo>
                    <a:pt x="92" y="120"/>
                  </a:lnTo>
                  <a:lnTo>
                    <a:pt x="92" y="120"/>
                  </a:lnTo>
                  <a:lnTo>
                    <a:pt x="92" y="112"/>
                  </a:lnTo>
                  <a:lnTo>
                    <a:pt x="90" y="106"/>
                  </a:lnTo>
                  <a:lnTo>
                    <a:pt x="88" y="100"/>
                  </a:lnTo>
                  <a:lnTo>
                    <a:pt x="85" y="95"/>
                  </a:lnTo>
                  <a:lnTo>
                    <a:pt x="80" y="91"/>
                  </a:lnTo>
                  <a:lnTo>
                    <a:pt x="76" y="88"/>
                  </a:lnTo>
                  <a:lnTo>
                    <a:pt x="69" y="86"/>
                  </a:lnTo>
                  <a:lnTo>
                    <a:pt x="62" y="86"/>
                  </a:lnTo>
                  <a:lnTo>
                    <a:pt x="62" y="86"/>
                  </a:lnTo>
                  <a:lnTo>
                    <a:pt x="55" y="86"/>
                  </a:lnTo>
                  <a:lnTo>
                    <a:pt x="49" y="88"/>
                  </a:lnTo>
                  <a:lnTo>
                    <a:pt x="43" y="92"/>
                  </a:lnTo>
                  <a:lnTo>
                    <a:pt x="39" y="95"/>
                  </a:lnTo>
                  <a:lnTo>
                    <a:pt x="35" y="101"/>
                  </a:lnTo>
                  <a:lnTo>
                    <a:pt x="32" y="107"/>
                  </a:lnTo>
                  <a:lnTo>
                    <a:pt x="31" y="114"/>
                  </a:lnTo>
                  <a:lnTo>
                    <a:pt x="30" y="120"/>
                  </a:lnTo>
                  <a:lnTo>
                    <a:pt x="30" y="196"/>
                  </a:lnTo>
                  <a:lnTo>
                    <a:pt x="0" y="196"/>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7" name="Freeform 41"/>
            <p:cNvSpPr>
              <a:spLocks/>
            </p:cNvSpPr>
            <p:nvPr userDrawn="1"/>
          </p:nvSpPr>
          <p:spPr bwMode="auto">
            <a:xfrm>
              <a:off x="1571" y="3757"/>
              <a:ext cx="64" cy="65"/>
            </a:xfrm>
            <a:custGeom>
              <a:avLst/>
              <a:gdLst>
                <a:gd name="T0" fmla="*/ 95 w 190"/>
                <a:gd name="T1" fmla="*/ 167 h 195"/>
                <a:gd name="T2" fmla="*/ 122 w 190"/>
                <a:gd name="T3" fmla="*/ 162 h 195"/>
                <a:gd name="T4" fmla="*/ 141 w 190"/>
                <a:gd name="T5" fmla="*/ 147 h 195"/>
                <a:gd name="T6" fmla="*/ 155 w 190"/>
                <a:gd name="T7" fmla="*/ 125 h 195"/>
                <a:gd name="T8" fmla="*/ 159 w 190"/>
                <a:gd name="T9" fmla="*/ 98 h 195"/>
                <a:gd name="T10" fmla="*/ 190 w 190"/>
                <a:gd name="T11" fmla="*/ 98 h 195"/>
                <a:gd name="T12" fmla="*/ 189 w 190"/>
                <a:gd name="T13" fmla="*/ 117 h 195"/>
                <a:gd name="T14" fmla="*/ 183 w 190"/>
                <a:gd name="T15" fmla="*/ 136 h 195"/>
                <a:gd name="T16" fmla="*/ 174 w 190"/>
                <a:gd name="T17" fmla="*/ 153 h 195"/>
                <a:gd name="T18" fmla="*/ 163 w 190"/>
                <a:gd name="T19" fmla="*/ 168 h 195"/>
                <a:gd name="T20" fmla="*/ 149 w 190"/>
                <a:gd name="T21" fmla="*/ 179 h 195"/>
                <a:gd name="T22" fmla="*/ 133 w 190"/>
                <a:gd name="T23" fmla="*/ 188 h 195"/>
                <a:gd name="T24" fmla="*/ 115 w 190"/>
                <a:gd name="T25" fmla="*/ 194 h 195"/>
                <a:gd name="T26" fmla="*/ 95 w 190"/>
                <a:gd name="T27" fmla="*/ 195 h 195"/>
                <a:gd name="T28" fmla="*/ 86 w 190"/>
                <a:gd name="T29" fmla="*/ 195 h 195"/>
                <a:gd name="T30" fmla="*/ 67 w 190"/>
                <a:gd name="T31" fmla="*/ 192 h 195"/>
                <a:gd name="T32" fmla="*/ 49 w 190"/>
                <a:gd name="T33" fmla="*/ 184 h 195"/>
                <a:gd name="T34" fmla="*/ 35 w 190"/>
                <a:gd name="T35" fmla="*/ 173 h 195"/>
                <a:gd name="T36" fmla="*/ 22 w 190"/>
                <a:gd name="T37" fmla="*/ 160 h 195"/>
                <a:gd name="T38" fmla="*/ 12 w 190"/>
                <a:gd name="T39" fmla="*/ 145 h 195"/>
                <a:gd name="T40" fmla="*/ 5 w 190"/>
                <a:gd name="T41" fmla="*/ 128 h 195"/>
                <a:gd name="T42" fmla="*/ 1 w 190"/>
                <a:gd name="T43" fmla="*/ 108 h 195"/>
                <a:gd name="T44" fmla="*/ 0 w 190"/>
                <a:gd name="T45" fmla="*/ 98 h 195"/>
                <a:gd name="T46" fmla="*/ 2 w 190"/>
                <a:gd name="T47" fmla="*/ 78 h 195"/>
                <a:gd name="T48" fmla="*/ 8 w 190"/>
                <a:gd name="T49" fmla="*/ 60 h 195"/>
                <a:gd name="T50" fmla="*/ 16 w 190"/>
                <a:gd name="T51" fmla="*/ 43 h 195"/>
                <a:gd name="T52" fmla="*/ 28 w 190"/>
                <a:gd name="T53" fmla="*/ 29 h 195"/>
                <a:gd name="T54" fmla="*/ 41 w 190"/>
                <a:gd name="T55" fmla="*/ 16 h 195"/>
                <a:gd name="T56" fmla="*/ 57 w 190"/>
                <a:gd name="T57" fmla="*/ 8 h 195"/>
                <a:gd name="T58" fmla="*/ 76 w 190"/>
                <a:gd name="T59" fmla="*/ 3 h 195"/>
                <a:gd name="T60" fmla="*/ 95 w 190"/>
                <a:gd name="T61" fmla="*/ 0 h 195"/>
                <a:gd name="T62" fmla="*/ 107 w 190"/>
                <a:gd name="T63" fmla="*/ 0 h 195"/>
                <a:gd name="T64" fmla="*/ 127 w 190"/>
                <a:gd name="T65" fmla="*/ 6 h 195"/>
                <a:gd name="T66" fmla="*/ 146 w 190"/>
                <a:gd name="T67" fmla="*/ 15 h 195"/>
                <a:gd name="T68" fmla="*/ 162 w 190"/>
                <a:gd name="T69" fmla="*/ 28 h 195"/>
                <a:gd name="T70" fmla="*/ 147 w 190"/>
                <a:gd name="T71" fmla="*/ 57 h 195"/>
                <a:gd name="T72" fmla="*/ 142 w 190"/>
                <a:gd name="T73" fmla="*/ 51 h 195"/>
                <a:gd name="T74" fmla="*/ 132 w 190"/>
                <a:gd name="T75" fmla="*/ 41 h 195"/>
                <a:gd name="T76" fmla="*/ 119 w 190"/>
                <a:gd name="T77" fmla="*/ 34 h 195"/>
                <a:gd name="T78" fmla="*/ 104 w 190"/>
                <a:gd name="T79" fmla="*/ 30 h 195"/>
                <a:gd name="T80" fmla="*/ 95 w 190"/>
                <a:gd name="T81" fmla="*/ 29 h 195"/>
                <a:gd name="T82" fmla="*/ 83 w 190"/>
                <a:gd name="T83" fmla="*/ 30 h 195"/>
                <a:gd name="T84" fmla="*/ 70 w 190"/>
                <a:gd name="T85" fmla="*/ 35 h 195"/>
                <a:gd name="T86" fmla="*/ 49 w 190"/>
                <a:gd name="T87" fmla="*/ 50 h 195"/>
                <a:gd name="T88" fmla="*/ 37 w 190"/>
                <a:gd name="T89" fmla="*/ 71 h 195"/>
                <a:gd name="T90" fmla="*/ 32 w 190"/>
                <a:gd name="T91" fmla="*/ 98 h 195"/>
                <a:gd name="T92" fmla="*/ 33 w 190"/>
                <a:gd name="T93" fmla="*/ 112 h 195"/>
                <a:gd name="T94" fmla="*/ 43 w 190"/>
                <a:gd name="T95" fmla="*/ 137 h 195"/>
                <a:gd name="T96" fmla="*/ 59 w 190"/>
                <a:gd name="T97" fmla="*/ 155 h 195"/>
                <a:gd name="T98" fmla="*/ 76 w 190"/>
                <a:gd name="T99" fmla="*/ 163 h 195"/>
                <a:gd name="T100" fmla="*/ 88 w 190"/>
                <a:gd name="T101" fmla="*/ 167 h 195"/>
                <a:gd name="T102" fmla="*/ 95 w 190"/>
                <a:gd name="T103" fmla="*/ 16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0" h="195">
                  <a:moveTo>
                    <a:pt x="95" y="167"/>
                  </a:moveTo>
                  <a:lnTo>
                    <a:pt x="95" y="167"/>
                  </a:lnTo>
                  <a:lnTo>
                    <a:pt x="109" y="165"/>
                  </a:lnTo>
                  <a:lnTo>
                    <a:pt x="122" y="162"/>
                  </a:lnTo>
                  <a:lnTo>
                    <a:pt x="132" y="155"/>
                  </a:lnTo>
                  <a:lnTo>
                    <a:pt x="141" y="147"/>
                  </a:lnTo>
                  <a:lnTo>
                    <a:pt x="149" y="137"/>
                  </a:lnTo>
                  <a:lnTo>
                    <a:pt x="155" y="125"/>
                  </a:lnTo>
                  <a:lnTo>
                    <a:pt x="158" y="113"/>
                  </a:lnTo>
                  <a:lnTo>
                    <a:pt x="159" y="98"/>
                  </a:lnTo>
                  <a:lnTo>
                    <a:pt x="190" y="98"/>
                  </a:lnTo>
                  <a:lnTo>
                    <a:pt x="190" y="98"/>
                  </a:lnTo>
                  <a:lnTo>
                    <a:pt x="190" y="108"/>
                  </a:lnTo>
                  <a:lnTo>
                    <a:pt x="189" y="117"/>
                  </a:lnTo>
                  <a:lnTo>
                    <a:pt x="187" y="128"/>
                  </a:lnTo>
                  <a:lnTo>
                    <a:pt x="183" y="136"/>
                  </a:lnTo>
                  <a:lnTo>
                    <a:pt x="179" y="145"/>
                  </a:lnTo>
                  <a:lnTo>
                    <a:pt x="174" y="153"/>
                  </a:lnTo>
                  <a:lnTo>
                    <a:pt x="170" y="160"/>
                  </a:lnTo>
                  <a:lnTo>
                    <a:pt x="163" y="168"/>
                  </a:lnTo>
                  <a:lnTo>
                    <a:pt x="157" y="173"/>
                  </a:lnTo>
                  <a:lnTo>
                    <a:pt x="149" y="179"/>
                  </a:lnTo>
                  <a:lnTo>
                    <a:pt x="142" y="184"/>
                  </a:lnTo>
                  <a:lnTo>
                    <a:pt x="133" y="188"/>
                  </a:lnTo>
                  <a:lnTo>
                    <a:pt x="125" y="192"/>
                  </a:lnTo>
                  <a:lnTo>
                    <a:pt x="115" y="194"/>
                  </a:lnTo>
                  <a:lnTo>
                    <a:pt x="106" y="195"/>
                  </a:lnTo>
                  <a:lnTo>
                    <a:pt x="95" y="195"/>
                  </a:lnTo>
                  <a:lnTo>
                    <a:pt x="95" y="195"/>
                  </a:lnTo>
                  <a:lnTo>
                    <a:pt x="86" y="195"/>
                  </a:lnTo>
                  <a:lnTo>
                    <a:pt x="76" y="194"/>
                  </a:lnTo>
                  <a:lnTo>
                    <a:pt x="67" y="192"/>
                  </a:lnTo>
                  <a:lnTo>
                    <a:pt x="57" y="188"/>
                  </a:lnTo>
                  <a:lnTo>
                    <a:pt x="49" y="184"/>
                  </a:lnTo>
                  <a:lnTo>
                    <a:pt x="41" y="179"/>
                  </a:lnTo>
                  <a:lnTo>
                    <a:pt x="35" y="173"/>
                  </a:lnTo>
                  <a:lnTo>
                    <a:pt x="28" y="168"/>
                  </a:lnTo>
                  <a:lnTo>
                    <a:pt x="22" y="160"/>
                  </a:lnTo>
                  <a:lnTo>
                    <a:pt x="16" y="153"/>
                  </a:lnTo>
                  <a:lnTo>
                    <a:pt x="12" y="145"/>
                  </a:lnTo>
                  <a:lnTo>
                    <a:pt x="8" y="136"/>
                  </a:lnTo>
                  <a:lnTo>
                    <a:pt x="5" y="128"/>
                  </a:lnTo>
                  <a:lnTo>
                    <a:pt x="2" y="117"/>
                  </a:lnTo>
                  <a:lnTo>
                    <a:pt x="1" y="108"/>
                  </a:lnTo>
                  <a:lnTo>
                    <a:pt x="0" y="98"/>
                  </a:lnTo>
                  <a:lnTo>
                    <a:pt x="0" y="98"/>
                  </a:lnTo>
                  <a:lnTo>
                    <a:pt x="1" y="88"/>
                  </a:lnTo>
                  <a:lnTo>
                    <a:pt x="2" y="78"/>
                  </a:lnTo>
                  <a:lnTo>
                    <a:pt x="5" y="69"/>
                  </a:lnTo>
                  <a:lnTo>
                    <a:pt x="8" y="60"/>
                  </a:lnTo>
                  <a:lnTo>
                    <a:pt x="12" y="51"/>
                  </a:lnTo>
                  <a:lnTo>
                    <a:pt x="16" y="43"/>
                  </a:lnTo>
                  <a:lnTo>
                    <a:pt x="22" y="36"/>
                  </a:lnTo>
                  <a:lnTo>
                    <a:pt x="28" y="29"/>
                  </a:lnTo>
                  <a:lnTo>
                    <a:pt x="35" y="22"/>
                  </a:lnTo>
                  <a:lnTo>
                    <a:pt x="41" y="16"/>
                  </a:lnTo>
                  <a:lnTo>
                    <a:pt x="49" y="12"/>
                  </a:lnTo>
                  <a:lnTo>
                    <a:pt x="57" y="8"/>
                  </a:lnTo>
                  <a:lnTo>
                    <a:pt x="67" y="5"/>
                  </a:lnTo>
                  <a:lnTo>
                    <a:pt x="76" y="3"/>
                  </a:lnTo>
                  <a:lnTo>
                    <a:pt x="86" y="0"/>
                  </a:lnTo>
                  <a:lnTo>
                    <a:pt x="95" y="0"/>
                  </a:lnTo>
                  <a:lnTo>
                    <a:pt x="95" y="0"/>
                  </a:lnTo>
                  <a:lnTo>
                    <a:pt x="107" y="0"/>
                  </a:lnTo>
                  <a:lnTo>
                    <a:pt x="118" y="3"/>
                  </a:lnTo>
                  <a:lnTo>
                    <a:pt x="127" y="6"/>
                  </a:lnTo>
                  <a:lnTo>
                    <a:pt x="138" y="10"/>
                  </a:lnTo>
                  <a:lnTo>
                    <a:pt x="146" y="15"/>
                  </a:lnTo>
                  <a:lnTo>
                    <a:pt x="154" y="21"/>
                  </a:lnTo>
                  <a:lnTo>
                    <a:pt x="162" y="28"/>
                  </a:lnTo>
                  <a:lnTo>
                    <a:pt x="169" y="36"/>
                  </a:lnTo>
                  <a:lnTo>
                    <a:pt x="147" y="57"/>
                  </a:lnTo>
                  <a:lnTo>
                    <a:pt x="147" y="57"/>
                  </a:lnTo>
                  <a:lnTo>
                    <a:pt x="142" y="51"/>
                  </a:lnTo>
                  <a:lnTo>
                    <a:pt x="138" y="45"/>
                  </a:lnTo>
                  <a:lnTo>
                    <a:pt x="132" y="41"/>
                  </a:lnTo>
                  <a:lnTo>
                    <a:pt x="126" y="37"/>
                  </a:lnTo>
                  <a:lnTo>
                    <a:pt x="119" y="34"/>
                  </a:lnTo>
                  <a:lnTo>
                    <a:pt x="111" y="31"/>
                  </a:lnTo>
                  <a:lnTo>
                    <a:pt x="104" y="30"/>
                  </a:lnTo>
                  <a:lnTo>
                    <a:pt x="95" y="29"/>
                  </a:lnTo>
                  <a:lnTo>
                    <a:pt x="95" y="29"/>
                  </a:lnTo>
                  <a:lnTo>
                    <a:pt x="88" y="30"/>
                  </a:lnTo>
                  <a:lnTo>
                    <a:pt x="83" y="30"/>
                  </a:lnTo>
                  <a:lnTo>
                    <a:pt x="76" y="33"/>
                  </a:lnTo>
                  <a:lnTo>
                    <a:pt x="70" y="35"/>
                  </a:lnTo>
                  <a:lnTo>
                    <a:pt x="59" y="41"/>
                  </a:lnTo>
                  <a:lnTo>
                    <a:pt x="49" y="50"/>
                  </a:lnTo>
                  <a:lnTo>
                    <a:pt x="43" y="59"/>
                  </a:lnTo>
                  <a:lnTo>
                    <a:pt x="37" y="71"/>
                  </a:lnTo>
                  <a:lnTo>
                    <a:pt x="33" y="84"/>
                  </a:lnTo>
                  <a:lnTo>
                    <a:pt x="32" y="98"/>
                  </a:lnTo>
                  <a:lnTo>
                    <a:pt x="32" y="98"/>
                  </a:lnTo>
                  <a:lnTo>
                    <a:pt x="33" y="112"/>
                  </a:lnTo>
                  <a:lnTo>
                    <a:pt x="37" y="125"/>
                  </a:lnTo>
                  <a:lnTo>
                    <a:pt x="43" y="137"/>
                  </a:lnTo>
                  <a:lnTo>
                    <a:pt x="49" y="147"/>
                  </a:lnTo>
                  <a:lnTo>
                    <a:pt x="59" y="155"/>
                  </a:lnTo>
                  <a:lnTo>
                    <a:pt x="70" y="161"/>
                  </a:lnTo>
                  <a:lnTo>
                    <a:pt x="76" y="163"/>
                  </a:lnTo>
                  <a:lnTo>
                    <a:pt x="83" y="165"/>
                  </a:lnTo>
                  <a:lnTo>
                    <a:pt x="88" y="167"/>
                  </a:lnTo>
                  <a:lnTo>
                    <a:pt x="95" y="167"/>
                  </a:lnTo>
                  <a:lnTo>
                    <a:pt x="95" y="1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8" name="Freeform 42"/>
            <p:cNvSpPr>
              <a:spLocks noEditPoints="1"/>
            </p:cNvSpPr>
            <p:nvPr userDrawn="1"/>
          </p:nvSpPr>
          <p:spPr bwMode="auto">
            <a:xfrm>
              <a:off x="1642" y="3775"/>
              <a:ext cx="47" cy="47"/>
            </a:xfrm>
            <a:custGeom>
              <a:avLst/>
              <a:gdLst>
                <a:gd name="T0" fmla="*/ 32 w 140"/>
                <a:gd name="T1" fmla="*/ 81 h 140"/>
                <a:gd name="T2" fmla="*/ 37 w 140"/>
                <a:gd name="T3" fmla="*/ 93 h 140"/>
                <a:gd name="T4" fmla="*/ 45 w 140"/>
                <a:gd name="T5" fmla="*/ 104 h 140"/>
                <a:gd name="T6" fmla="*/ 56 w 140"/>
                <a:gd name="T7" fmla="*/ 109 h 140"/>
                <a:gd name="T8" fmla="*/ 71 w 140"/>
                <a:gd name="T9" fmla="*/ 113 h 140"/>
                <a:gd name="T10" fmla="*/ 80 w 140"/>
                <a:gd name="T11" fmla="*/ 112 h 140"/>
                <a:gd name="T12" fmla="*/ 97 w 140"/>
                <a:gd name="T13" fmla="*/ 105 h 140"/>
                <a:gd name="T14" fmla="*/ 138 w 140"/>
                <a:gd name="T15" fmla="*/ 99 h 140"/>
                <a:gd name="T16" fmla="*/ 133 w 140"/>
                <a:gd name="T17" fmla="*/ 108 h 140"/>
                <a:gd name="T18" fmla="*/ 121 w 140"/>
                <a:gd name="T19" fmla="*/ 123 h 140"/>
                <a:gd name="T20" fmla="*/ 103 w 140"/>
                <a:gd name="T21" fmla="*/ 135 h 140"/>
                <a:gd name="T22" fmla="*/ 83 w 140"/>
                <a:gd name="T23" fmla="*/ 140 h 140"/>
                <a:gd name="T24" fmla="*/ 71 w 140"/>
                <a:gd name="T25" fmla="*/ 140 h 140"/>
                <a:gd name="T26" fmla="*/ 56 w 140"/>
                <a:gd name="T27" fmla="*/ 139 h 140"/>
                <a:gd name="T28" fmla="*/ 43 w 140"/>
                <a:gd name="T29" fmla="*/ 136 h 140"/>
                <a:gd name="T30" fmla="*/ 21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1 w 140"/>
                <a:gd name="T43" fmla="*/ 21 h 140"/>
                <a:gd name="T44" fmla="*/ 43 w 140"/>
                <a:gd name="T45" fmla="*/ 6 h 140"/>
                <a:gd name="T46" fmla="*/ 55 w 140"/>
                <a:gd name="T47" fmla="*/ 2 h 140"/>
                <a:gd name="T48" fmla="*/ 70 w 140"/>
                <a:gd name="T49" fmla="*/ 0 h 140"/>
                <a:gd name="T50" fmla="*/ 77 w 140"/>
                <a:gd name="T51" fmla="*/ 0 h 140"/>
                <a:gd name="T52" fmla="*/ 91 w 140"/>
                <a:gd name="T53" fmla="*/ 4 h 140"/>
                <a:gd name="T54" fmla="*/ 109 w 140"/>
                <a:gd name="T55" fmla="*/ 12 h 140"/>
                <a:gd name="T56" fmla="*/ 127 w 140"/>
                <a:gd name="T57" fmla="*/ 31 h 140"/>
                <a:gd name="T58" fmla="*/ 138 w 140"/>
                <a:gd name="T59" fmla="*/ 57 h 140"/>
                <a:gd name="T60" fmla="*/ 140 w 140"/>
                <a:gd name="T61" fmla="*/ 70 h 140"/>
                <a:gd name="T62" fmla="*/ 139 w 140"/>
                <a:gd name="T63" fmla="*/ 81 h 140"/>
                <a:gd name="T64" fmla="*/ 33 w 140"/>
                <a:gd name="T65" fmla="*/ 54 h 140"/>
                <a:gd name="T66" fmla="*/ 107 w 140"/>
                <a:gd name="T67" fmla="*/ 54 h 140"/>
                <a:gd name="T68" fmla="*/ 101 w 140"/>
                <a:gd name="T69" fmla="*/ 44 h 140"/>
                <a:gd name="T70" fmla="*/ 93 w 140"/>
                <a:gd name="T71" fmla="*/ 36 h 140"/>
                <a:gd name="T72" fmla="*/ 83 w 140"/>
                <a:gd name="T73" fmla="*/ 30 h 140"/>
                <a:gd name="T74" fmla="*/ 70 w 140"/>
                <a:gd name="T75" fmla="*/ 28 h 140"/>
                <a:gd name="T76" fmla="*/ 63 w 140"/>
                <a:gd name="T77" fmla="*/ 29 h 140"/>
                <a:gd name="T78" fmla="*/ 52 w 140"/>
                <a:gd name="T79" fmla="*/ 33 h 140"/>
                <a:gd name="T80" fmla="*/ 43 w 140"/>
                <a:gd name="T81" fmla="*/ 39 h 140"/>
                <a:gd name="T82" fmla="*/ 36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7" y="93"/>
                  </a:lnTo>
                  <a:lnTo>
                    <a:pt x="40" y="99"/>
                  </a:lnTo>
                  <a:lnTo>
                    <a:pt x="45" y="104"/>
                  </a:lnTo>
                  <a:lnTo>
                    <a:pt x="51" y="107"/>
                  </a:lnTo>
                  <a:lnTo>
                    <a:pt x="56" y="109"/>
                  </a:lnTo>
                  <a:lnTo>
                    <a:pt x="63" y="112"/>
                  </a:lnTo>
                  <a:lnTo>
                    <a:pt x="71" y="113"/>
                  </a:lnTo>
                  <a:lnTo>
                    <a:pt x="71" y="113"/>
                  </a:lnTo>
                  <a:lnTo>
                    <a:pt x="80" y="112"/>
                  </a:lnTo>
                  <a:lnTo>
                    <a:pt x="90" y="109"/>
                  </a:lnTo>
                  <a:lnTo>
                    <a:pt x="97" y="105"/>
                  </a:lnTo>
                  <a:lnTo>
                    <a:pt x="102" y="99"/>
                  </a:lnTo>
                  <a:lnTo>
                    <a:pt x="138" y="99"/>
                  </a:lnTo>
                  <a:lnTo>
                    <a:pt x="138" y="99"/>
                  </a:lnTo>
                  <a:lnTo>
                    <a:pt x="133" y="108"/>
                  </a:lnTo>
                  <a:lnTo>
                    <a:pt x="127" y="116"/>
                  </a:lnTo>
                  <a:lnTo>
                    <a:pt x="121" y="123"/>
                  </a:lnTo>
                  <a:lnTo>
                    <a:pt x="113" y="129"/>
                  </a:lnTo>
                  <a:lnTo>
                    <a:pt x="103" y="135"/>
                  </a:lnTo>
                  <a:lnTo>
                    <a:pt x="93" y="138"/>
                  </a:lnTo>
                  <a:lnTo>
                    <a:pt x="83" y="140"/>
                  </a:lnTo>
                  <a:lnTo>
                    <a:pt x="71" y="140"/>
                  </a:lnTo>
                  <a:lnTo>
                    <a:pt x="71" y="140"/>
                  </a:lnTo>
                  <a:lnTo>
                    <a:pt x="63" y="140"/>
                  </a:lnTo>
                  <a:lnTo>
                    <a:pt x="56" y="139"/>
                  </a:lnTo>
                  <a:lnTo>
                    <a:pt x="50" y="138"/>
                  </a:lnTo>
                  <a:lnTo>
                    <a:pt x="43" y="136"/>
                  </a:lnTo>
                  <a:lnTo>
                    <a:pt x="31" y="129"/>
                  </a:lnTo>
                  <a:lnTo>
                    <a:pt x="21" y="121"/>
                  </a:lnTo>
                  <a:lnTo>
                    <a:pt x="12" y="109"/>
                  </a:lnTo>
                  <a:lnTo>
                    <a:pt x="6" y="98"/>
                  </a:lnTo>
                  <a:lnTo>
                    <a:pt x="4" y="91"/>
                  </a:lnTo>
                  <a:lnTo>
                    <a:pt x="1" y="85"/>
                  </a:lnTo>
                  <a:lnTo>
                    <a:pt x="0" y="77"/>
                  </a:lnTo>
                  <a:lnTo>
                    <a:pt x="0" y="70"/>
                  </a:lnTo>
                  <a:lnTo>
                    <a:pt x="0" y="70"/>
                  </a:lnTo>
                  <a:lnTo>
                    <a:pt x="0" y="63"/>
                  </a:lnTo>
                  <a:lnTo>
                    <a:pt x="1" y="57"/>
                  </a:lnTo>
                  <a:lnTo>
                    <a:pt x="6" y="43"/>
                  </a:lnTo>
                  <a:lnTo>
                    <a:pt x="12" y="31"/>
                  </a:lnTo>
                  <a:lnTo>
                    <a:pt x="21" y="21"/>
                  </a:lnTo>
                  <a:lnTo>
                    <a:pt x="31" y="12"/>
                  </a:lnTo>
                  <a:lnTo>
                    <a:pt x="43" y="6"/>
                  </a:lnTo>
                  <a:lnTo>
                    <a:pt x="50" y="4"/>
                  </a:lnTo>
                  <a:lnTo>
                    <a:pt x="55" y="2"/>
                  </a:lnTo>
                  <a:lnTo>
                    <a:pt x="63" y="0"/>
                  </a:lnTo>
                  <a:lnTo>
                    <a:pt x="70" y="0"/>
                  </a:lnTo>
                  <a:lnTo>
                    <a:pt x="70" y="0"/>
                  </a:lnTo>
                  <a:lnTo>
                    <a:pt x="77" y="0"/>
                  </a:lnTo>
                  <a:lnTo>
                    <a:pt x="84" y="2"/>
                  </a:lnTo>
                  <a:lnTo>
                    <a:pt x="91" y="4"/>
                  </a:lnTo>
                  <a:lnTo>
                    <a:pt x="98" y="6"/>
                  </a:lnTo>
                  <a:lnTo>
                    <a:pt x="109" y="12"/>
                  </a:lnTo>
                  <a:lnTo>
                    <a:pt x="119" y="21"/>
                  </a:lnTo>
                  <a:lnTo>
                    <a:pt x="127" y="31"/>
                  </a:lnTo>
                  <a:lnTo>
                    <a:pt x="134" y="43"/>
                  </a:lnTo>
                  <a:lnTo>
                    <a:pt x="138" y="57"/>
                  </a:lnTo>
                  <a:lnTo>
                    <a:pt x="139" y="63"/>
                  </a:lnTo>
                  <a:lnTo>
                    <a:pt x="140" y="70"/>
                  </a:lnTo>
                  <a:lnTo>
                    <a:pt x="140" y="70"/>
                  </a:lnTo>
                  <a:lnTo>
                    <a:pt x="139" y="81"/>
                  </a:lnTo>
                  <a:lnTo>
                    <a:pt x="32" y="81"/>
                  </a:lnTo>
                  <a:close/>
                  <a:moveTo>
                    <a:pt x="33" y="54"/>
                  </a:moveTo>
                  <a:lnTo>
                    <a:pt x="107" y="54"/>
                  </a:lnTo>
                  <a:lnTo>
                    <a:pt x="107" y="54"/>
                  </a:lnTo>
                  <a:lnTo>
                    <a:pt x="105" y="49"/>
                  </a:lnTo>
                  <a:lnTo>
                    <a:pt x="101" y="44"/>
                  </a:lnTo>
                  <a:lnTo>
                    <a:pt x="98" y="39"/>
                  </a:lnTo>
                  <a:lnTo>
                    <a:pt x="93" y="36"/>
                  </a:lnTo>
                  <a:lnTo>
                    <a:pt x="88" y="33"/>
                  </a:lnTo>
                  <a:lnTo>
                    <a:pt x="83" y="30"/>
                  </a:lnTo>
                  <a:lnTo>
                    <a:pt x="76" y="29"/>
                  </a:lnTo>
                  <a:lnTo>
                    <a:pt x="70" y="28"/>
                  </a:lnTo>
                  <a:lnTo>
                    <a:pt x="70" y="28"/>
                  </a:lnTo>
                  <a:lnTo>
                    <a:pt x="63" y="29"/>
                  </a:lnTo>
                  <a:lnTo>
                    <a:pt x="58" y="30"/>
                  </a:lnTo>
                  <a:lnTo>
                    <a:pt x="52" y="33"/>
                  </a:lnTo>
                  <a:lnTo>
                    <a:pt x="47" y="36"/>
                  </a:lnTo>
                  <a:lnTo>
                    <a:pt x="43" y="39"/>
                  </a:lnTo>
                  <a:lnTo>
                    <a:pt x="38" y="44"/>
                  </a:lnTo>
                  <a:lnTo>
                    <a:pt x="36"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69" name="Freeform 43"/>
            <p:cNvSpPr>
              <a:spLocks/>
            </p:cNvSpPr>
            <p:nvPr userDrawn="1"/>
          </p:nvSpPr>
          <p:spPr bwMode="auto">
            <a:xfrm>
              <a:off x="1698" y="3775"/>
              <a:ext cx="40" cy="47"/>
            </a:xfrm>
            <a:custGeom>
              <a:avLst/>
              <a:gdLst>
                <a:gd name="T0" fmla="*/ 0 w 121"/>
                <a:gd name="T1" fmla="*/ 2 h 139"/>
                <a:gd name="T2" fmla="*/ 30 w 121"/>
                <a:gd name="T3" fmla="*/ 2 h 139"/>
                <a:gd name="T4" fmla="*/ 30 w 121"/>
                <a:gd name="T5" fmla="*/ 18 h 139"/>
                <a:gd name="T6" fmla="*/ 30 w 121"/>
                <a:gd name="T7" fmla="*/ 18 h 139"/>
                <a:gd name="T8" fmla="*/ 36 w 121"/>
                <a:gd name="T9" fmla="*/ 12 h 139"/>
                <a:gd name="T10" fmla="*/ 44 w 121"/>
                <a:gd name="T11" fmla="*/ 6 h 139"/>
                <a:gd name="T12" fmla="*/ 50 w 121"/>
                <a:gd name="T13" fmla="*/ 4 h 139"/>
                <a:gd name="T14" fmla="*/ 55 w 121"/>
                <a:gd name="T15" fmla="*/ 2 h 139"/>
                <a:gd name="T16" fmla="*/ 61 w 121"/>
                <a:gd name="T17" fmla="*/ 0 h 139"/>
                <a:gd name="T18" fmla="*/ 68 w 121"/>
                <a:gd name="T19" fmla="*/ 0 h 139"/>
                <a:gd name="T20" fmla="*/ 68 w 121"/>
                <a:gd name="T21" fmla="*/ 0 h 139"/>
                <a:gd name="T22" fmla="*/ 79 w 121"/>
                <a:gd name="T23" fmla="*/ 2 h 139"/>
                <a:gd name="T24" fmla="*/ 91 w 121"/>
                <a:gd name="T25" fmla="*/ 4 h 139"/>
                <a:gd name="T26" fmla="*/ 99 w 121"/>
                <a:gd name="T27" fmla="*/ 8 h 139"/>
                <a:gd name="T28" fmla="*/ 107 w 121"/>
                <a:gd name="T29" fmla="*/ 15 h 139"/>
                <a:gd name="T30" fmla="*/ 113 w 121"/>
                <a:gd name="T31" fmla="*/ 23 h 139"/>
                <a:gd name="T32" fmla="*/ 117 w 121"/>
                <a:gd name="T33" fmla="*/ 33 h 139"/>
                <a:gd name="T34" fmla="*/ 120 w 121"/>
                <a:gd name="T35" fmla="*/ 44 h 139"/>
                <a:gd name="T36" fmla="*/ 121 w 121"/>
                <a:gd name="T37" fmla="*/ 57 h 139"/>
                <a:gd name="T38" fmla="*/ 121 w 121"/>
                <a:gd name="T39" fmla="*/ 139 h 139"/>
                <a:gd name="T40" fmla="*/ 91 w 121"/>
                <a:gd name="T41" fmla="*/ 139 h 139"/>
                <a:gd name="T42" fmla="*/ 91 w 121"/>
                <a:gd name="T43" fmla="*/ 63 h 139"/>
                <a:gd name="T44" fmla="*/ 91 w 121"/>
                <a:gd name="T45" fmla="*/ 63 h 139"/>
                <a:gd name="T46" fmla="*/ 90 w 121"/>
                <a:gd name="T47" fmla="*/ 55 h 139"/>
                <a:gd name="T48" fmla="*/ 89 w 121"/>
                <a:gd name="T49" fmla="*/ 47 h 139"/>
                <a:gd name="T50" fmla="*/ 86 w 121"/>
                <a:gd name="T51" fmla="*/ 42 h 139"/>
                <a:gd name="T52" fmla="*/ 83 w 121"/>
                <a:gd name="T53" fmla="*/ 37 h 139"/>
                <a:gd name="T54" fmla="*/ 78 w 121"/>
                <a:gd name="T55" fmla="*/ 34 h 139"/>
                <a:gd name="T56" fmla="*/ 74 w 121"/>
                <a:gd name="T57" fmla="*/ 30 h 139"/>
                <a:gd name="T58" fmla="*/ 67 w 121"/>
                <a:gd name="T59" fmla="*/ 29 h 139"/>
                <a:gd name="T60" fmla="*/ 60 w 121"/>
                <a:gd name="T61" fmla="*/ 29 h 139"/>
                <a:gd name="T62" fmla="*/ 60 w 121"/>
                <a:gd name="T63" fmla="*/ 29 h 139"/>
                <a:gd name="T64" fmla="*/ 53 w 121"/>
                <a:gd name="T65" fmla="*/ 29 h 139"/>
                <a:gd name="T66" fmla="*/ 47 w 121"/>
                <a:gd name="T67" fmla="*/ 31 h 139"/>
                <a:gd name="T68" fmla="*/ 42 w 121"/>
                <a:gd name="T69" fmla="*/ 35 h 139"/>
                <a:gd name="T70" fmla="*/ 38 w 121"/>
                <a:gd name="T71" fmla="*/ 38 h 139"/>
                <a:gd name="T72" fmla="*/ 35 w 121"/>
                <a:gd name="T73" fmla="*/ 44 h 139"/>
                <a:gd name="T74" fmla="*/ 32 w 121"/>
                <a:gd name="T75" fmla="*/ 50 h 139"/>
                <a:gd name="T76" fmla="*/ 30 w 121"/>
                <a:gd name="T77" fmla="*/ 57 h 139"/>
                <a:gd name="T78" fmla="*/ 30 w 121"/>
                <a:gd name="T79" fmla="*/ 63 h 139"/>
                <a:gd name="T80" fmla="*/ 30 w 121"/>
                <a:gd name="T81" fmla="*/ 139 h 139"/>
                <a:gd name="T82" fmla="*/ 0 w 121"/>
                <a:gd name="T83" fmla="*/ 139 h 139"/>
                <a:gd name="T84" fmla="*/ 0 w 121"/>
                <a:gd name="T85"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1" h="139">
                  <a:moveTo>
                    <a:pt x="0" y="2"/>
                  </a:moveTo>
                  <a:lnTo>
                    <a:pt x="30" y="2"/>
                  </a:lnTo>
                  <a:lnTo>
                    <a:pt x="30" y="18"/>
                  </a:lnTo>
                  <a:lnTo>
                    <a:pt x="30" y="18"/>
                  </a:lnTo>
                  <a:lnTo>
                    <a:pt x="36" y="12"/>
                  </a:lnTo>
                  <a:lnTo>
                    <a:pt x="44" y="6"/>
                  </a:lnTo>
                  <a:lnTo>
                    <a:pt x="50" y="4"/>
                  </a:lnTo>
                  <a:lnTo>
                    <a:pt x="55" y="2"/>
                  </a:lnTo>
                  <a:lnTo>
                    <a:pt x="61" y="0"/>
                  </a:lnTo>
                  <a:lnTo>
                    <a:pt x="68" y="0"/>
                  </a:lnTo>
                  <a:lnTo>
                    <a:pt x="68" y="0"/>
                  </a:lnTo>
                  <a:lnTo>
                    <a:pt x="79" y="2"/>
                  </a:lnTo>
                  <a:lnTo>
                    <a:pt x="91" y="4"/>
                  </a:lnTo>
                  <a:lnTo>
                    <a:pt x="99" y="8"/>
                  </a:lnTo>
                  <a:lnTo>
                    <a:pt x="107" y="15"/>
                  </a:lnTo>
                  <a:lnTo>
                    <a:pt x="113" y="23"/>
                  </a:lnTo>
                  <a:lnTo>
                    <a:pt x="117" y="33"/>
                  </a:lnTo>
                  <a:lnTo>
                    <a:pt x="120" y="44"/>
                  </a:lnTo>
                  <a:lnTo>
                    <a:pt x="121" y="57"/>
                  </a:lnTo>
                  <a:lnTo>
                    <a:pt x="121" y="139"/>
                  </a:lnTo>
                  <a:lnTo>
                    <a:pt x="91" y="139"/>
                  </a:lnTo>
                  <a:lnTo>
                    <a:pt x="91" y="63"/>
                  </a:lnTo>
                  <a:lnTo>
                    <a:pt x="91" y="63"/>
                  </a:lnTo>
                  <a:lnTo>
                    <a:pt x="90" y="55"/>
                  </a:lnTo>
                  <a:lnTo>
                    <a:pt x="89" y="47"/>
                  </a:lnTo>
                  <a:lnTo>
                    <a:pt x="86" y="42"/>
                  </a:lnTo>
                  <a:lnTo>
                    <a:pt x="83" y="37"/>
                  </a:lnTo>
                  <a:lnTo>
                    <a:pt x="78" y="34"/>
                  </a:lnTo>
                  <a:lnTo>
                    <a:pt x="74" y="30"/>
                  </a:lnTo>
                  <a:lnTo>
                    <a:pt x="67" y="29"/>
                  </a:lnTo>
                  <a:lnTo>
                    <a:pt x="60" y="29"/>
                  </a:lnTo>
                  <a:lnTo>
                    <a:pt x="60" y="29"/>
                  </a:lnTo>
                  <a:lnTo>
                    <a:pt x="53" y="29"/>
                  </a:lnTo>
                  <a:lnTo>
                    <a:pt x="47" y="31"/>
                  </a:lnTo>
                  <a:lnTo>
                    <a:pt x="42" y="35"/>
                  </a:lnTo>
                  <a:lnTo>
                    <a:pt x="38" y="38"/>
                  </a:lnTo>
                  <a:lnTo>
                    <a:pt x="35" y="44"/>
                  </a:lnTo>
                  <a:lnTo>
                    <a:pt x="32" y="50"/>
                  </a:lnTo>
                  <a:lnTo>
                    <a:pt x="30" y="57"/>
                  </a:lnTo>
                  <a:lnTo>
                    <a:pt x="30" y="63"/>
                  </a:lnTo>
                  <a:lnTo>
                    <a:pt x="30"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0" name="Freeform 44"/>
            <p:cNvSpPr>
              <a:spLocks/>
            </p:cNvSpPr>
            <p:nvPr userDrawn="1"/>
          </p:nvSpPr>
          <p:spPr bwMode="auto">
            <a:xfrm>
              <a:off x="1744" y="3756"/>
              <a:ext cx="33" cy="66"/>
            </a:xfrm>
            <a:custGeom>
              <a:avLst/>
              <a:gdLst>
                <a:gd name="T0" fmla="*/ 29 w 100"/>
                <a:gd name="T1" fmla="*/ 4 h 196"/>
                <a:gd name="T2" fmla="*/ 58 w 100"/>
                <a:gd name="T3" fmla="*/ 0 h 196"/>
                <a:gd name="T4" fmla="*/ 58 w 100"/>
                <a:gd name="T5" fmla="*/ 59 h 196"/>
                <a:gd name="T6" fmla="*/ 100 w 100"/>
                <a:gd name="T7" fmla="*/ 59 h 196"/>
                <a:gd name="T8" fmla="*/ 100 w 100"/>
                <a:gd name="T9" fmla="*/ 87 h 196"/>
                <a:gd name="T10" fmla="*/ 58 w 100"/>
                <a:gd name="T11" fmla="*/ 87 h 196"/>
                <a:gd name="T12" fmla="*/ 58 w 100"/>
                <a:gd name="T13" fmla="*/ 196 h 196"/>
                <a:gd name="T14" fmla="*/ 29 w 100"/>
                <a:gd name="T15" fmla="*/ 196 h 196"/>
                <a:gd name="T16" fmla="*/ 29 w 100"/>
                <a:gd name="T17" fmla="*/ 87 h 196"/>
                <a:gd name="T18" fmla="*/ 0 w 100"/>
                <a:gd name="T19" fmla="*/ 87 h 196"/>
                <a:gd name="T20" fmla="*/ 0 w 100"/>
                <a:gd name="T21" fmla="*/ 59 h 196"/>
                <a:gd name="T22" fmla="*/ 29 w 100"/>
                <a:gd name="T23" fmla="*/ 59 h 196"/>
                <a:gd name="T24" fmla="*/ 29 w 100"/>
                <a:gd name="T25" fmla="*/ 4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0" h="196">
                  <a:moveTo>
                    <a:pt x="29" y="4"/>
                  </a:moveTo>
                  <a:lnTo>
                    <a:pt x="58" y="0"/>
                  </a:lnTo>
                  <a:lnTo>
                    <a:pt x="58" y="59"/>
                  </a:lnTo>
                  <a:lnTo>
                    <a:pt x="100" y="59"/>
                  </a:lnTo>
                  <a:lnTo>
                    <a:pt x="100" y="87"/>
                  </a:lnTo>
                  <a:lnTo>
                    <a:pt x="58" y="87"/>
                  </a:lnTo>
                  <a:lnTo>
                    <a:pt x="58" y="196"/>
                  </a:lnTo>
                  <a:lnTo>
                    <a:pt x="29" y="196"/>
                  </a:lnTo>
                  <a:lnTo>
                    <a:pt x="29" y="87"/>
                  </a:lnTo>
                  <a:lnTo>
                    <a:pt x="0" y="87"/>
                  </a:lnTo>
                  <a:lnTo>
                    <a:pt x="0" y="59"/>
                  </a:lnTo>
                  <a:lnTo>
                    <a:pt x="29" y="59"/>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1" name="Freeform 45"/>
            <p:cNvSpPr>
              <a:spLocks/>
            </p:cNvSpPr>
            <p:nvPr userDrawn="1"/>
          </p:nvSpPr>
          <p:spPr bwMode="auto">
            <a:xfrm>
              <a:off x="1785" y="3775"/>
              <a:ext cx="22" cy="47"/>
            </a:xfrm>
            <a:custGeom>
              <a:avLst/>
              <a:gdLst>
                <a:gd name="T0" fmla="*/ 0 w 65"/>
                <a:gd name="T1" fmla="*/ 2 h 139"/>
                <a:gd name="T2" fmla="*/ 29 w 65"/>
                <a:gd name="T3" fmla="*/ 2 h 139"/>
                <a:gd name="T4" fmla="*/ 29 w 65"/>
                <a:gd name="T5" fmla="*/ 16 h 139"/>
                <a:gd name="T6" fmla="*/ 29 w 65"/>
                <a:gd name="T7" fmla="*/ 16 h 139"/>
                <a:gd name="T8" fmla="*/ 35 w 65"/>
                <a:gd name="T9" fmla="*/ 10 h 139"/>
                <a:gd name="T10" fmla="*/ 42 w 65"/>
                <a:gd name="T11" fmla="*/ 5 h 139"/>
                <a:gd name="T12" fmla="*/ 47 w 65"/>
                <a:gd name="T13" fmla="*/ 3 h 139"/>
                <a:gd name="T14" fmla="*/ 52 w 65"/>
                <a:gd name="T15" fmla="*/ 2 h 139"/>
                <a:gd name="T16" fmla="*/ 58 w 65"/>
                <a:gd name="T17" fmla="*/ 0 h 139"/>
                <a:gd name="T18" fmla="*/ 65 w 65"/>
                <a:gd name="T19" fmla="*/ 0 h 139"/>
                <a:gd name="T20" fmla="*/ 65 w 65"/>
                <a:gd name="T21" fmla="*/ 29 h 139"/>
                <a:gd name="T22" fmla="*/ 63 w 65"/>
                <a:gd name="T23" fmla="*/ 29 h 139"/>
                <a:gd name="T24" fmla="*/ 63 w 65"/>
                <a:gd name="T25" fmla="*/ 29 h 139"/>
                <a:gd name="T26" fmla="*/ 56 w 65"/>
                <a:gd name="T27" fmla="*/ 30 h 139"/>
                <a:gd name="T28" fmla="*/ 49 w 65"/>
                <a:gd name="T29" fmla="*/ 31 h 139"/>
                <a:gd name="T30" fmla="*/ 43 w 65"/>
                <a:gd name="T31" fmla="*/ 35 h 139"/>
                <a:gd name="T32" fmla="*/ 39 w 65"/>
                <a:gd name="T33" fmla="*/ 38 h 139"/>
                <a:gd name="T34" fmla="*/ 35 w 65"/>
                <a:gd name="T35" fmla="*/ 44 h 139"/>
                <a:gd name="T36" fmla="*/ 32 w 65"/>
                <a:gd name="T37" fmla="*/ 50 h 139"/>
                <a:gd name="T38" fmla="*/ 31 w 65"/>
                <a:gd name="T39" fmla="*/ 57 h 139"/>
                <a:gd name="T40" fmla="*/ 29 w 65"/>
                <a:gd name="T41" fmla="*/ 63 h 139"/>
                <a:gd name="T42" fmla="*/ 29 w 65"/>
                <a:gd name="T43" fmla="*/ 139 h 139"/>
                <a:gd name="T44" fmla="*/ 0 w 65"/>
                <a:gd name="T45" fmla="*/ 139 h 139"/>
                <a:gd name="T46" fmla="*/ 0 w 65"/>
                <a:gd name="T47" fmla="*/ 2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 h="139">
                  <a:moveTo>
                    <a:pt x="0" y="2"/>
                  </a:moveTo>
                  <a:lnTo>
                    <a:pt x="29" y="2"/>
                  </a:lnTo>
                  <a:lnTo>
                    <a:pt x="29" y="16"/>
                  </a:lnTo>
                  <a:lnTo>
                    <a:pt x="29" y="16"/>
                  </a:lnTo>
                  <a:lnTo>
                    <a:pt x="35" y="10"/>
                  </a:lnTo>
                  <a:lnTo>
                    <a:pt x="42" y="5"/>
                  </a:lnTo>
                  <a:lnTo>
                    <a:pt x="47" y="3"/>
                  </a:lnTo>
                  <a:lnTo>
                    <a:pt x="52" y="2"/>
                  </a:lnTo>
                  <a:lnTo>
                    <a:pt x="58" y="0"/>
                  </a:lnTo>
                  <a:lnTo>
                    <a:pt x="65" y="0"/>
                  </a:lnTo>
                  <a:lnTo>
                    <a:pt x="65" y="29"/>
                  </a:lnTo>
                  <a:lnTo>
                    <a:pt x="63" y="29"/>
                  </a:lnTo>
                  <a:lnTo>
                    <a:pt x="63" y="29"/>
                  </a:lnTo>
                  <a:lnTo>
                    <a:pt x="56" y="30"/>
                  </a:lnTo>
                  <a:lnTo>
                    <a:pt x="49" y="31"/>
                  </a:lnTo>
                  <a:lnTo>
                    <a:pt x="43" y="35"/>
                  </a:lnTo>
                  <a:lnTo>
                    <a:pt x="39" y="38"/>
                  </a:lnTo>
                  <a:lnTo>
                    <a:pt x="35" y="44"/>
                  </a:lnTo>
                  <a:lnTo>
                    <a:pt x="32" y="50"/>
                  </a:lnTo>
                  <a:lnTo>
                    <a:pt x="31" y="57"/>
                  </a:lnTo>
                  <a:lnTo>
                    <a:pt x="29" y="63"/>
                  </a:lnTo>
                  <a:lnTo>
                    <a:pt x="29" y="139"/>
                  </a:lnTo>
                  <a:lnTo>
                    <a:pt x="0" y="139"/>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72" name="Freeform 46"/>
            <p:cNvSpPr>
              <a:spLocks noEditPoints="1"/>
            </p:cNvSpPr>
            <p:nvPr userDrawn="1"/>
          </p:nvSpPr>
          <p:spPr bwMode="auto">
            <a:xfrm>
              <a:off x="1812" y="3775"/>
              <a:ext cx="46" cy="47"/>
            </a:xfrm>
            <a:custGeom>
              <a:avLst/>
              <a:gdLst>
                <a:gd name="T0" fmla="*/ 32 w 140"/>
                <a:gd name="T1" fmla="*/ 81 h 140"/>
                <a:gd name="T2" fmla="*/ 36 w 140"/>
                <a:gd name="T3" fmla="*/ 93 h 140"/>
                <a:gd name="T4" fmla="*/ 44 w 140"/>
                <a:gd name="T5" fmla="*/ 104 h 140"/>
                <a:gd name="T6" fmla="*/ 56 w 140"/>
                <a:gd name="T7" fmla="*/ 109 h 140"/>
                <a:gd name="T8" fmla="*/ 71 w 140"/>
                <a:gd name="T9" fmla="*/ 113 h 140"/>
                <a:gd name="T10" fmla="*/ 80 w 140"/>
                <a:gd name="T11" fmla="*/ 112 h 140"/>
                <a:gd name="T12" fmla="*/ 96 w 140"/>
                <a:gd name="T13" fmla="*/ 105 h 140"/>
                <a:gd name="T14" fmla="*/ 137 w 140"/>
                <a:gd name="T15" fmla="*/ 99 h 140"/>
                <a:gd name="T16" fmla="*/ 133 w 140"/>
                <a:gd name="T17" fmla="*/ 108 h 140"/>
                <a:gd name="T18" fmla="*/ 120 w 140"/>
                <a:gd name="T19" fmla="*/ 123 h 140"/>
                <a:gd name="T20" fmla="*/ 103 w 140"/>
                <a:gd name="T21" fmla="*/ 135 h 140"/>
                <a:gd name="T22" fmla="*/ 81 w 140"/>
                <a:gd name="T23" fmla="*/ 140 h 140"/>
                <a:gd name="T24" fmla="*/ 71 w 140"/>
                <a:gd name="T25" fmla="*/ 140 h 140"/>
                <a:gd name="T26" fmla="*/ 56 w 140"/>
                <a:gd name="T27" fmla="*/ 139 h 140"/>
                <a:gd name="T28" fmla="*/ 42 w 140"/>
                <a:gd name="T29" fmla="*/ 136 h 140"/>
                <a:gd name="T30" fmla="*/ 20 w 140"/>
                <a:gd name="T31" fmla="*/ 121 h 140"/>
                <a:gd name="T32" fmla="*/ 6 w 140"/>
                <a:gd name="T33" fmla="*/ 98 h 140"/>
                <a:gd name="T34" fmla="*/ 1 w 140"/>
                <a:gd name="T35" fmla="*/ 85 h 140"/>
                <a:gd name="T36" fmla="*/ 0 w 140"/>
                <a:gd name="T37" fmla="*/ 70 h 140"/>
                <a:gd name="T38" fmla="*/ 0 w 140"/>
                <a:gd name="T39" fmla="*/ 63 h 140"/>
                <a:gd name="T40" fmla="*/ 6 w 140"/>
                <a:gd name="T41" fmla="*/ 43 h 140"/>
                <a:gd name="T42" fmla="*/ 20 w 140"/>
                <a:gd name="T43" fmla="*/ 21 h 140"/>
                <a:gd name="T44" fmla="*/ 42 w 140"/>
                <a:gd name="T45" fmla="*/ 6 h 140"/>
                <a:gd name="T46" fmla="*/ 55 w 140"/>
                <a:gd name="T47" fmla="*/ 2 h 140"/>
                <a:gd name="T48" fmla="*/ 70 w 140"/>
                <a:gd name="T49" fmla="*/ 0 h 140"/>
                <a:gd name="T50" fmla="*/ 77 w 140"/>
                <a:gd name="T51" fmla="*/ 0 h 140"/>
                <a:gd name="T52" fmla="*/ 90 w 140"/>
                <a:gd name="T53" fmla="*/ 4 h 140"/>
                <a:gd name="T54" fmla="*/ 109 w 140"/>
                <a:gd name="T55" fmla="*/ 12 h 140"/>
                <a:gd name="T56" fmla="*/ 127 w 140"/>
                <a:gd name="T57" fmla="*/ 31 h 140"/>
                <a:gd name="T58" fmla="*/ 137 w 140"/>
                <a:gd name="T59" fmla="*/ 57 h 140"/>
                <a:gd name="T60" fmla="*/ 140 w 140"/>
                <a:gd name="T61" fmla="*/ 70 h 140"/>
                <a:gd name="T62" fmla="*/ 138 w 140"/>
                <a:gd name="T63" fmla="*/ 81 h 140"/>
                <a:gd name="T64" fmla="*/ 33 w 140"/>
                <a:gd name="T65" fmla="*/ 54 h 140"/>
                <a:gd name="T66" fmla="*/ 106 w 140"/>
                <a:gd name="T67" fmla="*/ 54 h 140"/>
                <a:gd name="T68" fmla="*/ 101 w 140"/>
                <a:gd name="T69" fmla="*/ 44 h 140"/>
                <a:gd name="T70" fmla="*/ 93 w 140"/>
                <a:gd name="T71" fmla="*/ 36 h 140"/>
                <a:gd name="T72" fmla="*/ 82 w 140"/>
                <a:gd name="T73" fmla="*/ 30 h 140"/>
                <a:gd name="T74" fmla="*/ 70 w 140"/>
                <a:gd name="T75" fmla="*/ 28 h 140"/>
                <a:gd name="T76" fmla="*/ 63 w 140"/>
                <a:gd name="T77" fmla="*/ 29 h 140"/>
                <a:gd name="T78" fmla="*/ 51 w 140"/>
                <a:gd name="T79" fmla="*/ 33 h 140"/>
                <a:gd name="T80" fmla="*/ 42 w 140"/>
                <a:gd name="T81" fmla="*/ 39 h 140"/>
                <a:gd name="T82" fmla="*/ 35 w 140"/>
                <a:gd name="T83" fmla="*/ 49 h 140"/>
                <a:gd name="T84" fmla="*/ 33 w 140"/>
                <a:gd name="T85" fmla="*/ 5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40">
                  <a:moveTo>
                    <a:pt x="32" y="81"/>
                  </a:moveTo>
                  <a:lnTo>
                    <a:pt x="32" y="81"/>
                  </a:lnTo>
                  <a:lnTo>
                    <a:pt x="33" y="88"/>
                  </a:lnTo>
                  <a:lnTo>
                    <a:pt x="36" y="93"/>
                  </a:lnTo>
                  <a:lnTo>
                    <a:pt x="40" y="99"/>
                  </a:lnTo>
                  <a:lnTo>
                    <a:pt x="44" y="104"/>
                  </a:lnTo>
                  <a:lnTo>
                    <a:pt x="50" y="107"/>
                  </a:lnTo>
                  <a:lnTo>
                    <a:pt x="56" y="109"/>
                  </a:lnTo>
                  <a:lnTo>
                    <a:pt x="63" y="112"/>
                  </a:lnTo>
                  <a:lnTo>
                    <a:pt x="71" y="113"/>
                  </a:lnTo>
                  <a:lnTo>
                    <a:pt x="71" y="113"/>
                  </a:lnTo>
                  <a:lnTo>
                    <a:pt x="80" y="112"/>
                  </a:lnTo>
                  <a:lnTo>
                    <a:pt x="89" y="109"/>
                  </a:lnTo>
                  <a:lnTo>
                    <a:pt x="96" y="105"/>
                  </a:lnTo>
                  <a:lnTo>
                    <a:pt x="102" y="99"/>
                  </a:lnTo>
                  <a:lnTo>
                    <a:pt x="137" y="99"/>
                  </a:lnTo>
                  <a:lnTo>
                    <a:pt x="137" y="99"/>
                  </a:lnTo>
                  <a:lnTo>
                    <a:pt x="133" y="108"/>
                  </a:lnTo>
                  <a:lnTo>
                    <a:pt x="127" y="116"/>
                  </a:lnTo>
                  <a:lnTo>
                    <a:pt x="120" y="123"/>
                  </a:lnTo>
                  <a:lnTo>
                    <a:pt x="112" y="129"/>
                  </a:lnTo>
                  <a:lnTo>
                    <a:pt x="103" y="135"/>
                  </a:lnTo>
                  <a:lnTo>
                    <a:pt x="93" y="138"/>
                  </a:lnTo>
                  <a:lnTo>
                    <a:pt x="81" y="140"/>
                  </a:lnTo>
                  <a:lnTo>
                    <a:pt x="71" y="140"/>
                  </a:lnTo>
                  <a:lnTo>
                    <a:pt x="71" y="140"/>
                  </a:lnTo>
                  <a:lnTo>
                    <a:pt x="63" y="140"/>
                  </a:lnTo>
                  <a:lnTo>
                    <a:pt x="56" y="139"/>
                  </a:lnTo>
                  <a:lnTo>
                    <a:pt x="49" y="138"/>
                  </a:lnTo>
                  <a:lnTo>
                    <a:pt x="42" y="136"/>
                  </a:lnTo>
                  <a:lnTo>
                    <a:pt x="31" y="129"/>
                  </a:lnTo>
                  <a:lnTo>
                    <a:pt x="20" y="121"/>
                  </a:lnTo>
                  <a:lnTo>
                    <a:pt x="11" y="109"/>
                  </a:lnTo>
                  <a:lnTo>
                    <a:pt x="6" y="98"/>
                  </a:lnTo>
                  <a:lnTo>
                    <a:pt x="3" y="91"/>
                  </a:lnTo>
                  <a:lnTo>
                    <a:pt x="1" y="85"/>
                  </a:lnTo>
                  <a:lnTo>
                    <a:pt x="0" y="77"/>
                  </a:lnTo>
                  <a:lnTo>
                    <a:pt x="0" y="70"/>
                  </a:lnTo>
                  <a:lnTo>
                    <a:pt x="0" y="70"/>
                  </a:lnTo>
                  <a:lnTo>
                    <a:pt x="0" y="63"/>
                  </a:lnTo>
                  <a:lnTo>
                    <a:pt x="1" y="57"/>
                  </a:lnTo>
                  <a:lnTo>
                    <a:pt x="6" y="43"/>
                  </a:lnTo>
                  <a:lnTo>
                    <a:pt x="11" y="31"/>
                  </a:lnTo>
                  <a:lnTo>
                    <a:pt x="20" y="21"/>
                  </a:lnTo>
                  <a:lnTo>
                    <a:pt x="31" y="12"/>
                  </a:lnTo>
                  <a:lnTo>
                    <a:pt x="42" y="6"/>
                  </a:lnTo>
                  <a:lnTo>
                    <a:pt x="49" y="4"/>
                  </a:lnTo>
                  <a:lnTo>
                    <a:pt x="55" y="2"/>
                  </a:lnTo>
                  <a:lnTo>
                    <a:pt x="63" y="0"/>
                  </a:lnTo>
                  <a:lnTo>
                    <a:pt x="70" y="0"/>
                  </a:lnTo>
                  <a:lnTo>
                    <a:pt x="70" y="0"/>
                  </a:lnTo>
                  <a:lnTo>
                    <a:pt x="77" y="0"/>
                  </a:lnTo>
                  <a:lnTo>
                    <a:pt x="83" y="2"/>
                  </a:lnTo>
                  <a:lnTo>
                    <a:pt x="90" y="4"/>
                  </a:lnTo>
                  <a:lnTo>
                    <a:pt x="97" y="6"/>
                  </a:lnTo>
                  <a:lnTo>
                    <a:pt x="109" y="12"/>
                  </a:lnTo>
                  <a:lnTo>
                    <a:pt x="119" y="21"/>
                  </a:lnTo>
                  <a:lnTo>
                    <a:pt x="127" y="31"/>
                  </a:lnTo>
                  <a:lnTo>
                    <a:pt x="134" y="43"/>
                  </a:lnTo>
                  <a:lnTo>
                    <a:pt x="137" y="57"/>
                  </a:lnTo>
                  <a:lnTo>
                    <a:pt x="138" y="63"/>
                  </a:lnTo>
                  <a:lnTo>
                    <a:pt x="140" y="70"/>
                  </a:lnTo>
                  <a:lnTo>
                    <a:pt x="140" y="70"/>
                  </a:lnTo>
                  <a:lnTo>
                    <a:pt x="138" y="81"/>
                  </a:lnTo>
                  <a:lnTo>
                    <a:pt x="32" y="81"/>
                  </a:lnTo>
                  <a:close/>
                  <a:moveTo>
                    <a:pt x="33" y="54"/>
                  </a:moveTo>
                  <a:lnTo>
                    <a:pt x="106" y="54"/>
                  </a:lnTo>
                  <a:lnTo>
                    <a:pt x="106" y="54"/>
                  </a:lnTo>
                  <a:lnTo>
                    <a:pt x="104" y="49"/>
                  </a:lnTo>
                  <a:lnTo>
                    <a:pt x="101" y="44"/>
                  </a:lnTo>
                  <a:lnTo>
                    <a:pt x="97" y="39"/>
                  </a:lnTo>
                  <a:lnTo>
                    <a:pt x="93" y="36"/>
                  </a:lnTo>
                  <a:lnTo>
                    <a:pt x="88" y="33"/>
                  </a:lnTo>
                  <a:lnTo>
                    <a:pt x="82" y="30"/>
                  </a:lnTo>
                  <a:lnTo>
                    <a:pt x="75" y="29"/>
                  </a:lnTo>
                  <a:lnTo>
                    <a:pt x="70" y="28"/>
                  </a:lnTo>
                  <a:lnTo>
                    <a:pt x="70" y="28"/>
                  </a:lnTo>
                  <a:lnTo>
                    <a:pt x="63" y="29"/>
                  </a:lnTo>
                  <a:lnTo>
                    <a:pt x="57" y="30"/>
                  </a:lnTo>
                  <a:lnTo>
                    <a:pt x="51" y="33"/>
                  </a:lnTo>
                  <a:lnTo>
                    <a:pt x="47" y="36"/>
                  </a:lnTo>
                  <a:lnTo>
                    <a:pt x="42" y="39"/>
                  </a:lnTo>
                  <a:lnTo>
                    <a:pt x="38" y="44"/>
                  </a:lnTo>
                  <a:lnTo>
                    <a:pt x="35" y="49"/>
                  </a:lnTo>
                  <a:lnTo>
                    <a:pt x="33" y="54"/>
                  </a:lnTo>
                  <a:lnTo>
                    <a:pt x="33"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27443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Slide 5">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30870" t="19781" r="-17013" b="19721"/>
          <a:stretch/>
        </p:blipFill>
        <p:spPr>
          <a:xfrm>
            <a:off x="742950" y="771525"/>
            <a:ext cx="10658475" cy="5334000"/>
          </a:xfrm>
          <a:prstGeom prst="rect">
            <a:avLst/>
          </a:prstGeom>
        </p:spPr>
      </p:pic>
      <p:sp>
        <p:nvSpPr>
          <p:cNvPr id="19" name="Rectangle 18"/>
          <p:cNvSpPr/>
          <p:nvPr userDrawn="1"/>
        </p:nvSpPr>
        <p:spPr>
          <a:xfrm>
            <a:off x="6391276" y="2057401"/>
            <a:ext cx="5060496" cy="4219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322569" y="2845254"/>
            <a:ext cx="3278005" cy="147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6555086" y="4514850"/>
            <a:ext cx="4896685" cy="1543050"/>
          </a:xfrm>
          <a:prstGeom prst="rect">
            <a:avLst/>
          </a:prstGeom>
        </p:spPr>
        <p:txBody>
          <a:bodyPr lIns="0" tIns="0" rIns="0" bIns="0" anchor="t" anchorCtr="0"/>
          <a:lstStyle>
            <a:lvl1pPr marL="0" indent="0" algn="l">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17" name="Title Placeholder 1"/>
          <p:cNvSpPr>
            <a:spLocks noGrp="1"/>
          </p:cNvSpPr>
          <p:nvPr>
            <p:ph type="title"/>
          </p:nvPr>
        </p:nvSpPr>
        <p:spPr>
          <a:xfrm>
            <a:off x="6555086" y="2143125"/>
            <a:ext cx="4896685" cy="2254704"/>
          </a:xfrm>
          <a:prstGeom prst="rect">
            <a:avLst/>
          </a:prstGeom>
        </p:spPr>
        <p:txBody>
          <a:bodyPr vert="horz" lIns="0" tIns="0" rIns="0" bIns="0" rtlCol="0" anchor="b">
            <a:normAutofit/>
          </a:bodyPr>
          <a:lstStyle>
            <a:lvl1pPr algn="l">
              <a:defRPr>
                <a:solidFill>
                  <a:schemeClr val="accent2"/>
                </a:solidFill>
              </a:defRPr>
            </a:lvl1pPr>
          </a:lstStyle>
          <a:p>
            <a:r>
              <a:rPr lang="en-US"/>
              <a:t>Click to edit Master title style</a:t>
            </a:r>
          </a:p>
        </p:txBody>
      </p:sp>
      <p:grpSp>
        <p:nvGrpSpPr>
          <p:cNvPr id="2" name="Group 4"/>
          <p:cNvGrpSpPr>
            <a:grpSpLocks noChangeAspect="1"/>
          </p:cNvGrpSpPr>
          <p:nvPr userDrawn="1"/>
        </p:nvGrpSpPr>
        <p:grpSpPr bwMode="auto">
          <a:xfrm>
            <a:off x="1809750" y="3128963"/>
            <a:ext cx="2332038" cy="844550"/>
            <a:chOff x="1140" y="1971"/>
            <a:chExt cx="1469" cy="532"/>
          </a:xfrm>
        </p:grpSpPr>
        <p:sp>
          <p:nvSpPr>
            <p:cNvPr id="3" name="AutoShape 3"/>
            <p:cNvSpPr>
              <a:spLocks noChangeAspect="1" noChangeArrowheads="1" noTextEdit="1"/>
            </p:cNvSpPr>
            <p:nvPr userDrawn="1"/>
          </p:nvSpPr>
          <p:spPr bwMode="auto">
            <a:xfrm>
              <a:off x="1140" y="1971"/>
              <a:ext cx="1469"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1646" y="2174"/>
              <a:ext cx="187" cy="131"/>
            </a:xfrm>
            <a:custGeom>
              <a:avLst/>
              <a:gdLst>
                <a:gd name="T0" fmla="*/ 562 w 562"/>
                <a:gd name="T1" fmla="*/ 393 h 393"/>
                <a:gd name="T2" fmla="*/ 216 w 562"/>
                <a:gd name="T3" fmla="*/ 0 h 393"/>
                <a:gd name="T4" fmla="*/ 0 w 562"/>
                <a:gd name="T5" fmla="*/ 0 h 393"/>
                <a:gd name="T6" fmla="*/ 342 w 562"/>
                <a:gd name="T7" fmla="*/ 393 h 393"/>
                <a:gd name="T8" fmla="*/ 562 w 562"/>
                <a:gd name="T9" fmla="*/ 393 h 393"/>
              </a:gdLst>
              <a:ahLst/>
              <a:cxnLst>
                <a:cxn ang="0">
                  <a:pos x="T0" y="T1"/>
                </a:cxn>
                <a:cxn ang="0">
                  <a:pos x="T2" y="T3"/>
                </a:cxn>
                <a:cxn ang="0">
                  <a:pos x="T4" y="T5"/>
                </a:cxn>
                <a:cxn ang="0">
                  <a:pos x="T6" y="T7"/>
                </a:cxn>
                <a:cxn ang="0">
                  <a:pos x="T8" y="T9"/>
                </a:cxn>
              </a:cxnLst>
              <a:rect l="0" t="0" r="r" b="b"/>
              <a:pathLst>
                <a:path w="562" h="393">
                  <a:moveTo>
                    <a:pt x="562" y="393"/>
                  </a:moveTo>
                  <a:lnTo>
                    <a:pt x="216" y="0"/>
                  </a:lnTo>
                  <a:lnTo>
                    <a:pt x="0" y="0"/>
                  </a:lnTo>
                  <a:lnTo>
                    <a:pt x="342" y="393"/>
                  </a:lnTo>
                  <a:lnTo>
                    <a:pt x="562" y="393"/>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1579" y="1971"/>
              <a:ext cx="53" cy="334"/>
            </a:xfrm>
            <a:custGeom>
              <a:avLst/>
              <a:gdLst>
                <a:gd name="T0" fmla="*/ 0 w 161"/>
                <a:gd name="T1" fmla="*/ 0 h 1003"/>
                <a:gd name="T2" fmla="*/ 0 w 161"/>
                <a:gd name="T3" fmla="*/ 1003 h 1003"/>
                <a:gd name="T4" fmla="*/ 161 w 161"/>
                <a:gd name="T5" fmla="*/ 1003 h 1003"/>
                <a:gd name="T6" fmla="*/ 161 w 161"/>
                <a:gd name="T7" fmla="*/ 638 h 1003"/>
                <a:gd name="T8" fmla="*/ 161 w 161"/>
                <a:gd name="T9" fmla="*/ 639 h 1003"/>
                <a:gd name="T10" fmla="*/ 161 w 161"/>
                <a:gd name="T11" fmla="*/ 601 h 1003"/>
                <a:gd name="T12" fmla="*/ 161 w 161"/>
                <a:gd name="T13" fmla="*/ 601 h 1003"/>
                <a:gd name="T14" fmla="*/ 161 w 161"/>
                <a:gd name="T15" fmla="*/ 0 h 1003"/>
                <a:gd name="T16" fmla="*/ 0 w 161"/>
                <a:gd name="T17"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003">
                  <a:moveTo>
                    <a:pt x="0" y="0"/>
                  </a:moveTo>
                  <a:lnTo>
                    <a:pt x="0" y="1003"/>
                  </a:lnTo>
                  <a:lnTo>
                    <a:pt x="161" y="1003"/>
                  </a:lnTo>
                  <a:lnTo>
                    <a:pt x="161" y="638"/>
                  </a:lnTo>
                  <a:lnTo>
                    <a:pt x="161" y="639"/>
                  </a:lnTo>
                  <a:lnTo>
                    <a:pt x="161" y="601"/>
                  </a:lnTo>
                  <a:lnTo>
                    <a:pt x="161" y="601"/>
                  </a:lnTo>
                  <a:lnTo>
                    <a:pt x="161"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2"/>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3"/>
            <p:cNvSpPr>
              <a:spLocks noEditPoints="1"/>
            </p:cNvSpPr>
            <p:nvPr userDrawn="1"/>
          </p:nvSpPr>
          <p:spPr bwMode="auto">
            <a:xfrm>
              <a:off x="2130" y="2055"/>
              <a:ext cx="241" cy="251"/>
            </a:xfrm>
            <a:custGeom>
              <a:avLst/>
              <a:gdLst>
                <a:gd name="T0" fmla="*/ 545 w 723"/>
                <a:gd name="T1" fmla="*/ 296 h 755"/>
                <a:gd name="T2" fmla="*/ 531 w 723"/>
                <a:gd name="T3" fmla="*/ 246 h 755"/>
                <a:gd name="T4" fmla="*/ 505 w 723"/>
                <a:gd name="T5" fmla="*/ 206 h 755"/>
                <a:gd name="T6" fmla="*/ 471 w 723"/>
                <a:gd name="T7" fmla="*/ 176 h 755"/>
                <a:gd name="T8" fmla="*/ 428 w 723"/>
                <a:gd name="T9" fmla="*/ 157 h 755"/>
                <a:gd name="T10" fmla="*/ 380 w 723"/>
                <a:gd name="T11" fmla="*/ 148 h 755"/>
                <a:gd name="T12" fmla="*/ 346 w 723"/>
                <a:gd name="T13" fmla="*/ 149 h 755"/>
                <a:gd name="T14" fmla="*/ 299 w 723"/>
                <a:gd name="T15" fmla="*/ 157 h 755"/>
                <a:gd name="T16" fmla="*/ 257 w 723"/>
                <a:gd name="T17" fmla="*/ 178 h 755"/>
                <a:gd name="T18" fmla="*/ 220 w 723"/>
                <a:gd name="T19" fmla="*/ 209 h 755"/>
                <a:gd name="T20" fmla="*/ 191 w 723"/>
                <a:gd name="T21" fmla="*/ 249 h 755"/>
                <a:gd name="T22" fmla="*/ 170 w 723"/>
                <a:gd name="T23" fmla="*/ 296 h 755"/>
                <a:gd name="T24" fmla="*/ 0 w 723"/>
                <a:gd name="T25" fmla="*/ 357 h 755"/>
                <a:gd name="T26" fmla="*/ 7 w 723"/>
                <a:gd name="T27" fmla="*/ 300 h 755"/>
                <a:gd name="T28" fmla="*/ 22 w 723"/>
                <a:gd name="T29" fmla="*/ 245 h 755"/>
                <a:gd name="T30" fmla="*/ 44 w 723"/>
                <a:gd name="T31" fmla="*/ 195 h 755"/>
                <a:gd name="T32" fmla="*/ 72 w 723"/>
                <a:gd name="T33" fmla="*/ 149 h 755"/>
                <a:gd name="T34" fmla="*/ 107 w 723"/>
                <a:gd name="T35" fmla="*/ 109 h 755"/>
                <a:gd name="T36" fmla="*/ 147 w 723"/>
                <a:gd name="T37" fmla="*/ 73 h 755"/>
                <a:gd name="T38" fmla="*/ 192 w 723"/>
                <a:gd name="T39" fmla="*/ 44 h 755"/>
                <a:gd name="T40" fmla="*/ 242 w 723"/>
                <a:gd name="T41" fmla="*/ 22 h 755"/>
                <a:gd name="T42" fmla="*/ 296 w 723"/>
                <a:gd name="T43" fmla="*/ 7 h 755"/>
                <a:gd name="T44" fmla="*/ 354 w 723"/>
                <a:gd name="T45" fmla="*/ 0 h 755"/>
                <a:gd name="T46" fmla="*/ 392 w 723"/>
                <a:gd name="T47" fmla="*/ 0 h 755"/>
                <a:gd name="T48" fmla="*/ 447 w 723"/>
                <a:gd name="T49" fmla="*/ 6 h 755"/>
                <a:gd name="T50" fmla="*/ 497 w 723"/>
                <a:gd name="T51" fmla="*/ 20 h 755"/>
                <a:gd name="T52" fmla="*/ 543 w 723"/>
                <a:gd name="T53" fmla="*/ 40 h 755"/>
                <a:gd name="T54" fmla="*/ 584 w 723"/>
                <a:gd name="T55" fmla="*/ 67 h 755"/>
                <a:gd name="T56" fmla="*/ 621 w 723"/>
                <a:gd name="T57" fmla="*/ 101 h 755"/>
                <a:gd name="T58" fmla="*/ 653 w 723"/>
                <a:gd name="T59" fmla="*/ 140 h 755"/>
                <a:gd name="T60" fmla="*/ 678 w 723"/>
                <a:gd name="T61" fmla="*/ 185 h 755"/>
                <a:gd name="T62" fmla="*/ 699 w 723"/>
                <a:gd name="T63" fmla="*/ 237 h 755"/>
                <a:gd name="T64" fmla="*/ 713 w 723"/>
                <a:gd name="T65" fmla="*/ 294 h 755"/>
                <a:gd name="T66" fmla="*/ 722 w 723"/>
                <a:gd name="T67" fmla="*/ 356 h 755"/>
                <a:gd name="T68" fmla="*/ 167 w 723"/>
                <a:gd name="T69" fmla="*/ 421 h 755"/>
                <a:gd name="T70" fmla="*/ 175 w 723"/>
                <a:gd name="T71" fmla="*/ 459 h 755"/>
                <a:gd name="T72" fmla="*/ 200 w 723"/>
                <a:gd name="T73" fmla="*/ 507 h 755"/>
                <a:gd name="T74" fmla="*/ 236 w 723"/>
                <a:gd name="T75" fmla="*/ 548 h 755"/>
                <a:gd name="T76" fmla="*/ 282 w 723"/>
                <a:gd name="T77" fmla="*/ 576 h 755"/>
                <a:gd name="T78" fmla="*/ 337 w 723"/>
                <a:gd name="T79" fmla="*/ 592 h 755"/>
                <a:gd name="T80" fmla="*/ 376 w 723"/>
                <a:gd name="T81" fmla="*/ 595 h 755"/>
                <a:gd name="T82" fmla="*/ 424 w 723"/>
                <a:gd name="T83" fmla="*/ 592 h 755"/>
                <a:gd name="T84" fmla="*/ 465 w 723"/>
                <a:gd name="T85" fmla="*/ 581 h 755"/>
                <a:gd name="T86" fmla="*/ 513 w 723"/>
                <a:gd name="T87" fmla="*/ 557 h 755"/>
                <a:gd name="T88" fmla="*/ 566 w 723"/>
                <a:gd name="T89" fmla="*/ 512 h 755"/>
                <a:gd name="T90" fmla="*/ 662 w 723"/>
                <a:gd name="T91" fmla="*/ 640 h 755"/>
                <a:gd name="T92" fmla="*/ 620 w 723"/>
                <a:gd name="T93" fmla="*/ 678 h 755"/>
                <a:gd name="T94" fmla="*/ 569 w 723"/>
                <a:gd name="T95" fmla="*/ 710 h 755"/>
                <a:gd name="T96" fmla="*/ 511 w 723"/>
                <a:gd name="T97" fmla="*/ 734 h 755"/>
                <a:gd name="T98" fmla="*/ 447 w 723"/>
                <a:gd name="T99" fmla="*/ 749 h 755"/>
                <a:gd name="T100" fmla="*/ 376 w 723"/>
                <a:gd name="T101" fmla="*/ 755 h 755"/>
                <a:gd name="T102" fmla="*/ 337 w 723"/>
                <a:gd name="T103" fmla="*/ 752 h 755"/>
                <a:gd name="T104" fmla="*/ 280 w 723"/>
                <a:gd name="T105" fmla="*/ 743 h 755"/>
                <a:gd name="T106" fmla="*/ 226 w 723"/>
                <a:gd name="T107" fmla="*/ 726 h 755"/>
                <a:gd name="T108" fmla="*/ 178 w 723"/>
                <a:gd name="T109" fmla="*/ 701 h 755"/>
                <a:gd name="T110" fmla="*/ 134 w 723"/>
                <a:gd name="T111" fmla="*/ 670 h 755"/>
                <a:gd name="T112" fmla="*/ 95 w 723"/>
                <a:gd name="T113" fmla="*/ 633 h 755"/>
                <a:gd name="T114" fmla="*/ 62 w 723"/>
                <a:gd name="T115" fmla="*/ 590 h 755"/>
                <a:gd name="T116" fmla="*/ 35 w 723"/>
                <a:gd name="T117" fmla="*/ 543 h 755"/>
                <a:gd name="T118" fmla="*/ 16 w 723"/>
                <a:gd name="T119" fmla="*/ 492 h 755"/>
                <a:gd name="T120" fmla="*/ 4 w 723"/>
                <a:gd name="T121" fmla="*/ 435 h 755"/>
                <a:gd name="T122" fmla="*/ 0 w 723"/>
                <a:gd name="T123"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3" h="755">
                  <a:moveTo>
                    <a:pt x="170" y="296"/>
                  </a:moveTo>
                  <a:lnTo>
                    <a:pt x="545" y="296"/>
                  </a:lnTo>
                  <a:lnTo>
                    <a:pt x="545" y="296"/>
                  </a:lnTo>
                  <a:lnTo>
                    <a:pt x="542" y="279"/>
                  </a:lnTo>
                  <a:lnTo>
                    <a:pt x="537" y="262"/>
                  </a:lnTo>
                  <a:lnTo>
                    <a:pt x="531" y="246"/>
                  </a:lnTo>
                  <a:lnTo>
                    <a:pt x="522" y="232"/>
                  </a:lnTo>
                  <a:lnTo>
                    <a:pt x="514" y="218"/>
                  </a:lnTo>
                  <a:lnTo>
                    <a:pt x="505" y="206"/>
                  </a:lnTo>
                  <a:lnTo>
                    <a:pt x="494" y="195"/>
                  </a:lnTo>
                  <a:lnTo>
                    <a:pt x="483" y="185"/>
                  </a:lnTo>
                  <a:lnTo>
                    <a:pt x="471" y="176"/>
                  </a:lnTo>
                  <a:lnTo>
                    <a:pt x="458" y="168"/>
                  </a:lnTo>
                  <a:lnTo>
                    <a:pt x="443" y="162"/>
                  </a:lnTo>
                  <a:lnTo>
                    <a:pt x="428" y="157"/>
                  </a:lnTo>
                  <a:lnTo>
                    <a:pt x="413" y="153"/>
                  </a:lnTo>
                  <a:lnTo>
                    <a:pt x="397" y="150"/>
                  </a:lnTo>
                  <a:lnTo>
                    <a:pt x="380" y="148"/>
                  </a:lnTo>
                  <a:lnTo>
                    <a:pt x="362" y="148"/>
                  </a:lnTo>
                  <a:lnTo>
                    <a:pt x="362" y="148"/>
                  </a:lnTo>
                  <a:lnTo>
                    <a:pt x="346" y="149"/>
                  </a:lnTo>
                  <a:lnTo>
                    <a:pt x="330" y="150"/>
                  </a:lnTo>
                  <a:lnTo>
                    <a:pt x="314" y="154"/>
                  </a:lnTo>
                  <a:lnTo>
                    <a:pt x="299" y="157"/>
                  </a:lnTo>
                  <a:lnTo>
                    <a:pt x="285" y="164"/>
                  </a:lnTo>
                  <a:lnTo>
                    <a:pt x="270" y="171"/>
                  </a:lnTo>
                  <a:lnTo>
                    <a:pt x="257" y="178"/>
                  </a:lnTo>
                  <a:lnTo>
                    <a:pt x="243" y="188"/>
                  </a:lnTo>
                  <a:lnTo>
                    <a:pt x="231" y="198"/>
                  </a:lnTo>
                  <a:lnTo>
                    <a:pt x="220" y="209"/>
                  </a:lnTo>
                  <a:lnTo>
                    <a:pt x="209" y="221"/>
                  </a:lnTo>
                  <a:lnTo>
                    <a:pt x="200" y="234"/>
                  </a:lnTo>
                  <a:lnTo>
                    <a:pt x="191" y="249"/>
                  </a:lnTo>
                  <a:lnTo>
                    <a:pt x="183" y="264"/>
                  </a:lnTo>
                  <a:lnTo>
                    <a:pt x="176" y="281"/>
                  </a:lnTo>
                  <a:lnTo>
                    <a:pt x="170" y="296"/>
                  </a:lnTo>
                  <a:close/>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4"/>
            <p:cNvSpPr>
              <a:spLocks/>
            </p:cNvSpPr>
            <p:nvPr userDrawn="1"/>
          </p:nvSpPr>
          <p:spPr bwMode="auto">
            <a:xfrm>
              <a:off x="2186" y="2104"/>
              <a:ext cx="125" cy="49"/>
            </a:xfrm>
            <a:custGeom>
              <a:avLst/>
              <a:gdLst>
                <a:gd name="T0" fmla="*/ 0 w 375"/>
                <a:gd name="T1" fmla="*/ 148 h 148"/>
                <a:gd name="T2" fmla="*/ 375 w 375"/>
                <a:gd name="T3" fmla="*/ 148 h 148"/>
                <a:gd name="T4" fmla="*/ 375 w 375"/>
                <a:gd name="T5" fmla="*/ 148 h 148"/>
                <a:gd name="T6" fmla="*/ 372 w 375"/>
                <a:gd name="T7" fmla="*/ 131 h 148"/>
                <a:gd name="T8" fmla="*/ 367 w 375"/>
                <a:gd name="T9" fmla="*/ 114 h 148"/>
                <a:gd name="T10" fmla="*/ 361 w 375"/>
                <a:gd name="T11" fmla="*/ 98 h 148"/>
                <a:gd name="T12" fmla="*/ 352 w 375"/>
                <a:gd name="T13" fmla="*/ 84 h 148"/>
                <a:gd name="T14" fmla="*/ 344 w 375"/>
                <a:gd name="T15" fmla="*/ 70 h 148"/>
                <a:gd name="T16" fmla="*/ 335 w 375"/>
                <a:gd name="T17" fmla="*/ 58 h 148"/>
                <a:gd name="T18" fmla="*/ 324 w 375"/>
                <a:gd name="T19" fmla="*/ 47 h 148"/>
                <a:gd name="T20" fmla="*/ 313 w 375"/>
                <a:gd name="T21" fmla="*/ 37 h 148"/>
                <a:gd name="T22" fmla="*/ 301 w 375"/>
                <a:gd name="T23" fmla="*/ 28 h 148"/>
                <a:gd name="T24" fmla="*/ 288 w 375"/>
                <a:gd name="T25" fmla="*/ 20 h 148"/>
                <a:gd name="T26" fmla="*/ 273 w 375"/>
                <a:gd name="T27" fmla="*/ 14 h 148"/>
                <a:gd name="T28" fmla="*/ 258 w 375"/>
                <a:gd name="T29" fmla="*/ 9 h 148"/>
                <a:gd name="T30" fmla="*/ 243 w 375"/>
                <a:gd name="T31" fmla="*/ 5 h 148"/>
                <a:gd name="T32" fmla="*/ 227 w 375"/>
                <a:gd name="T33" fmla="*/ 2 h 148"/>
                <a:gd name="T34" fmla="*/ 210 w 375"/>
                <a:gd name="T35" fmla="*/ 0 h 148"/>
                <a:gd name="T36" fmla="*/ 192 w 375"/>
                <a:gd name="T37" fmla="*/ 0 h 148"/>
                <a:gd name="T38" fmla="*/ 192 w 375"/>
                <a:gd name="T39" fmla="*/ 0 h 148"/>
                <a:gd name="T40" fmla="*/ 176 w 375"/>
                <a:gd name="T41" fmla="*/ 1 h 148"/>
                <a:gd name="T42" fmla="*/ 160 w 375"/>
                <a:gd name="T43" fmla="*/ 2 h 148"/>
                <a:gd name="T44" fmla="*/ 144 w 375"/>
                <a:gd name="T45" fmla="*/ 6 h 148"/>
                <a:gd name="T46" fmla="*/ 129 w 375"/>
                <a:gd name="T47" fmla="*/ 9 h 148"/>
                <a:gd name="T48" fmla="*/ 115 w 375"/>
                <a:gd name="T49" fmla="*/ 16 h 148"/>
                <a:gd name="T50" fmla="*/ 100 w 375"/>
                <a:gd name="T51" fmla="*/ 23 h 148"/>
                <a:gd name="T52" fmla="*/ 87 w 375"/>
                <a:gd name="T53" fmla="*/ 30 h 148"/>
                <a:gd name="T54" fmla="*/ 73 w 375"/>
                <a:gd name="T55" fmla="*/ 40 h 148"/>
                <a:gd name="T56" fmla="*/ 61 w 375"/>
                <a:gd name="T57" fmla="*/ 50 h 148"/>
                <a:gd name="T58" fmla="*/ 50 w 375"/>
                <a:gd name="T59" fmla="*/ 61 h 148"/>
                <a:gd name="T60" fmla="*/ 39 w 375"/>
                <a:gd name="T61" fmla="*/ 73 h 148"/>
                <a:gd name="T62" fmla="*/ 30 w 375"/>
                <a:gd name="T63" fmla="*/ 86 h 148"/>
                <a:gd name="T64" fmla="*/ 21 w 375"/>
                <a:gd name="T65" fmla="*/ 101 h 148"/>
                <a:gd name="T66" fmla="*/ 13 w 375"/>
                <a:gd name="T67" fmla="*/ 116 h 148"/>
                <a:gd name="T68" fmla="*/ 6 w 375"/>
                <a:gd name="T69" fmla="*/ 133 h 148"/>
                <a:gd name="T70" fmla="*/ 0 w 375"/>
                <a:gd name="T71"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8">
                  <a:moveTo>
                    <a:pt x="0" y="148"/>
                  </a:moveTo>
                  <a:lnTo>
                    <a:pt x="375" y="148"/>
                  </a:lnTo>
                  <a:lnTo>
                    <a:pt x="375" y="148"/>
                  </a:lnTo>
                  <a:lnTo>
                    <a:pt x="372" y="131"/>
                  </a:lnTo>
                  <a:lnTo>
                    <a:pt x="367" y="114"/>
                  </a:lnTo>
                  <a:lnTo>
                    <a:pt x="361" y="98"/>
                  </a:lnTo>
                  <a:lnTo>
                    <a:pt x="352" y="84"/>
                  </a:lnTo>
                  <a:lnTo>
                    <a:pt x="344" y="70"/>
                  </a:lnTo>
                  <a:lnTo>
                    <a:pt x="335" y="58"/>
                  </a:lnTo>
                  <a:lnTo>
                    <a:pt x="324" y="47"/>
                  </a:lnTo>
                  <a:lnTo>
                    <a:pt x="313" y="37"/>
                  </a:lnTo>
                  <a:lnTo>
                    <a:pt x="301" y="28"/>
                  </a:lnTo>
                  <a:lnTo>
                    <a:pt x="288" y="20"/>
                  </a:lnTo>
                  <a:lnTo>
                    <a:pt x="273" y="14"/>
                  </a:lnTo>
                  <a:lnTo>
                    <a:pt x="258" y="9"/>
                  </a:lnTo>
                  <a:lnTo>
                    <a:pt x="243" y="5"/>
                  </a:lnTo>
                  <a:lnTo>
                    <a:pt x="227" y="2"/>
                  </a:lnTo>
                  <a:lnTo>
                    <a:pt x="210" y="0"/>
                  </a:lnTo>
                  <a:lnTo>
                    <a:pt x="192" y="0"/>
                  </a:lnTo>
                  <a:lnTo>
                    <a:pt x="192" y="0"/>
                  </a:lnTo>
                  <a:lnTo>
                    <a:pt x="176" y="1"/>
                  </a:lnTo>
                  <a:lnTo>
                    <a:pt x="160" y="2"/>
                  </a:lnTo>
                  <a:lnTo>
                    <a:pt x="144" y="6"/>
                  </a:lnTo>
                  <a:lnTo>
                    <a:pt x="129" y="9"/>
                  </a:lnTo>
                  <a:lnTo>
                    <a:pt x="115" y="16"/>
                  </a:lnTo>
                  <a:lnTo>
                    <a:pt x="100" y="23"/>
                  </a:lnTo>
                  <a:lnTo>
                    <a:pt x="87" y="30"/>
                  </a:lnTo>
                  <a:lnTo>
                    <a:pt x="73" y="40"/>
                  </a:lnTo>
                  <a:lnTo>
                    <a:pt x="61" y="50"/>
                  </a:lnTo>
                  <a:lnTo>
                    <a:pt x="50" y="61"/>
                  </a:lnTo>
                  <a:lnTo>
                    <a:pt x="39" y="73"/>
                  </a:lnTo>
                  <a:lnTo>
                    <a:pt x="30" y="86"/>
                  </a:lnTo>
                  <a:lnTo>
                    <a:pt x="21" y="101"/>
                  </a:lnTo>
                  <a:lnTo>
                    <a:pt x="13" y="116"/>
                  </a:lnTo>
                  <a:lnTo>
                    <a:pt x="6" y="133"/>
                  </a:lnTo>
                  <a:lnTo>
                    <a:pt x="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2130" y="2055"/>
              <a:ext cx="241" cy="251"/>
            </a:xfrm>
            <a:custGeom>
              <a:avLst/>
              <a:gdLst>
                <a:gd name="T0" fmla="*/ 0 w 723"/>
                <a:gd name="T1" fmla="*/ 357 h 755"/>
                <a:gd name="T2" fmla="*/ 7 w 723"/>
                <a:gd name="T3" fmla="*/ 300 h 755"/>
                <a:gd name="T4" fmla="*/ 22 w 723"/>
                <a:gd name="T5" fmla="*/ 245 h 755"/>
                <a:gd name="T6" fmla="*/ 44 w 723"/>
                <a:gd name="T7" fmla="*/ 195 h 755"/>
                <a:gd name="T8" fmla="*/ 72 w 723"/>
                <a:gd name="T9" fmla="*/ 149 h 755"/>
                <a:gd name="T10" fmla="*/ 107 w 723"/>
                <a:gd name="T11" fmla="*/ 109 h 755"/>
                <a:gd name="T12" fmla="*/ 147 w 723"/>
                <a:gd name="T13" fmla="*/ 73 h 755"/>
                <a:gd name="T14" fmla="*/ 192 w 723"/>
                <a:gd name="T15" fmla="*/ 44 h 755"/>
                <a:gd name="T16" fmla="*/ 242 w 723"/>
                <a:gd name="T17" fmla="*/ 22 h 755"/>
                <a:gd name="T18" fmla="*/ 296 w 723"/>
                <a:gd name="T19" fmla="*/ 7 h 755"/>
                <a:gd name="T20" fmla="*/ 354 w 723"/>
                <a:gd name="T21" fmla="*/ 0 h 755"/>
                <a:gd name="T22" fmla="*/ 392 w 723"/>
                <a:gd name="T23" fmla="*/ 0 h 755"/>
                <a:gd name="T24" fmla="*/ 447 w 723"/>
                <a:gd name="T25" fmla="*/ 6 h 755"/>
                <a:gd name="T26" fmla="*/ 497 w 723"/>
                <a:gd name="T27" fmla="*/ 20 h 755"/>
                <a:gd name="T28" fmla="*/ 543 w 723"/>
                <a:gd name="T29" fmla="*/ 40 h 755"/>
                <a:gd name="T30" fmla="*/ 584 w 723"/>
                <a:gd name="T31" fmla="*/ 67 h 755"/>
                <a:gd name="T32" fmla="*/ 621 w 723"/>
                <a:gd name="T33" fmla="*/ 101 h 755"/>
                <a:gd name="T34" fmla="*/ 653 w 723"/>
                <a:gd name="T35" fmla="*/ 140 h 755"/>
                <a:gd name="T36" fmla="*/ 678 w 723"/>
                <a:gd name="T37" fmla="*/ 185 h 755"/>
                <a:gd name="T38" fmla="*/ 699 w 723"/>
                <a:gd name="T39" fmla="*/ 237 h 755"/>
                <a:gd name="T40" fmla="*/ 713 w 723"/>
                <a:gd name="T41" fmla="*/ 294 h 755"/>
                <a:gd name="T42" fmla="*/ 722 w 723"/>
                <a:gd name="T43" fmla="*/ 356 h 755"/>
                <a:gd name="T44" fmla="*/ 167 w 723"/>
                <a:gd name="T45" fmla="*/ 421 h 755"/>
                <a:gd name="T46" fmla="*/ 175 w 723"/>
                <a:gd name="T47" fmla="*/ 459 h 755"/>
                <a:gd name="T48" fmla="*/ 200 w 723"/>
                <a:gd name="T49" fmla="*/ 507 h 755"/>
                <a:gd name="T50" fmla="*/ 236 w 723"/>
                <a:gd name="T51" fmla="*/ 548 h 755"/>
                <a:gd name="T52" fmla="*/ 282 w 723"/>
                <a:gd name="T53" fmla="*/ 576 h 755"/>
                <a:gd name="T54" fmla="*/ 337 w 723"/>
                <a:gd name="T55" fmla="*/ 592 h 755"/>
                <a:gd name="T56" fmla="*/ 376 w 723"/>
                <a:gd name="T57" fmla="*/ 595 h 755"/>
                <a:gd name="T58" fmla="*/ 424 w 723"/>
                <a:gd name="T59" fmla="*/ 592 h 755"/>
                <a:gd name="T60" fmla="*/ 465 w 723"/>
                <a:gd name="T61" fmla="*/ 581 h 755"/>
                <a:gd name="T62" fmla="*/ 513 w 723"/>
                <a:gd name="T63" fmla="*/ 557 h 755"/>
                <a:gd name="T64" fmla="*/ 566 w 723"/>
                <a:gd name="T65" fmla="*/ 512 h 755"/>
                <a:gd name="T66" fmla="*/ 662 w 723"/>
                <a:gd name="T67" fmla="*/ 640 h 755"/>
                <a:gd name="T68" fmla="*/ 620 w 723"/>
                <a:gd name="T69" fmla="*/ 678 h 755"/>
                <a:gd name="T70" fmla="*/ 569 w 723"/>
                <a:gd name="T71" fmla="*/ 710 h 755"/>
                <a:gd name="T72" fmla="*/ 511 w 723"/>
                <a:gd name="T73" fmla="*/ 734 h 755"/>
                <a:gd name="T74" fmla="*/ 447 w 723"/>
                <a:gd name="T75" fmla="*/ 749 h 755"/>
                <a:gd name="T76" fmla="*/ 376 w 723"/>
                <a:gd name="T77" fmla="*/ 755 h 755"/>
                <a:gd name="T78" fmla="*/ 337 w 723"/>
                <a:gd name="T79" fmla="*/ 752 h 755"/>
                <a:gd name="T80" fmla="*/ 280 w 723"/>
                <a:gd name="T81" fmla="*/ 743 h 755"/>
                <a:gd name="T82" fmla="*/ 226 w 723"/>
                <a:gd name="T83" fmla="*/ 726 h 755"/>
                <a:gd name="T84" fmla="*/ 178 w 723"/>
                <a:gd name="T85" fmla="*/ 701 h 755"/>
                <a:gd name="T86" fmla="*/ 134 w 723"/>
                <a:gd name="T87" fmla="*/ 670 h 755"/>
                <a:gd name="T88" fmla="*/ 95 w 723"/>
                <a:gd name="T89" fmla="*/ 633 h 755"/>
                <a:gd name="T90" fmla="*/ 62 w 723"/>
                <a:gd name="T91" fmla="*/ 590 h 755"/>
                <a:gd name="T92" fmla="*/ 35 w 723"/>
                <a:gd name="T93" fmla="*/ 543 h 755"/>
                <a:gd name="T94" fmla="*/ 16 w 723"/>
                <a:gd name="T95" fmla="*/ 492 h 755"/>
                <a:gd name="T96" fmla="*/ 4 w 723"/>
                <a:gd name="T97" fmla="*/ 435 h 755"/>
                <a:gd name="T98" fmla="*/ 0 w 723"/>
                <a:gd name="T99"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3" h="755">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2400" y="2055"/>
              <a:ext cx="209" cy="250"/>
            </a:xfrm>
            <a:custGeom>
              <a:avLst/>
              <a:gdLst>
                <a:gd name="T0" fmla="*/ 458 w 628"/>
                <a:gd name="T1" fmla="*/ 752 h 752"/>
                <a:gd name="T2" fmla="*/ 458 w 628"/>
                <a:gd name="T3" fmla="*/ 315 h 752"/>
                <a:gd name="T4" fmla="*/ 454 w 628"/>
                <a:gd name="T5" fmla="*/ 285 h 752"/>
                <a:gd name="T6" fmla="*/ 445 w 628"/>
                <a:gd name="T7" fmla="*/ 259 h 752"/>
                <a:gd name="T8" fmla="*/ 432 w 628"/>
                <a:gd name="T9" fmla="*/ 234 h 752"/>
                <a:gd name="T10" fmla="*/ 415 w 628"/>
                <a:gd name="T11" fmla="*/ 212 h 752"/>
                <a:gd name="T12" fmla="*/ 394 w 628"/>
                <a:gd name="T13" fmla="*/ 195 h 752"/>
                <a:gd name="T14" fmla="*/ 370 w 628"/>
                <a:gd name="T15" fmla="*/ 182 h 752"/>
                <a:gd name="T16" fmla="*/ 342 w 628"/>
                <a:gd name="T17" fmla="*/ 173 h 752"/>
                <a:gd name="T18" fmla="*/ 314 w 628"/>
                <a:gd name="T19" fmla="*/ 171 h 752"/>
                <a:gd name="T20" fmla="*/ 299 w 628"/>
                <a:gd name="T21" fmla="*/ 171 h 752"/>
                <a:gd name="T22" fmla="*/ 271 w 628"/>
                <a:gd name="T23" fmla="*/ 177 h 752"/>
                <a:gd name="T24" fmla="*/ 244 w 628"/>
                <a:gd name="T25" fmla="*/ 188 h 752"/>
                <a:gd name="T26" fmla="*/ 222 w 628"/>
                <a:gd name="T27" fmla="*/ 204 h 752"/>
                <a:gd name="T28" fmla="*/ 203 w 628"/>
                <a:gd name="T29" fmla="*/ 223 h 752"/>
                <a:gd name="T30" fmla="*/ 187 w 628"/>
                <a:gd name="T31" fmla="*/ 245 h 752"/>
                <a:gd name="T32" fmla="*/ 176 w 628"/>
                <a:gd name="T33" fmla="*/ 272 h 752"/>
                <a:gd name="T34" fmla="*/ 170 w 628"/>
                <a:gd name="T35" fmla="*/ 300 h 752"/>
                <a:gd name="T36" fmla="*/ 170 w 628"/>
                <a:gd name="T37" fmla="*/ 752 h 752"/>
                <a:gd name="T38" fmla="*/ 0 w 628"/>
                <a:gd name="T39" fmla="*/ 315 h 752"/>
                <a:gd name="T40" fmla="*/ 0 w 628"/>
                <a:gd name="T41" fmla="*/ 298 h 752"/>
                <a:gd name="T42" fmla="*/ 3 w 628"/>
                <a:gd name="T43" fmla="*/ 266 h 752"/>
                <a:gd name="T44" fmla="*/ 9 w 628"/>
                <a:gd name="T45" fmla="*/ 235 h 752"/>
                <a:gd name="T46" fmla="*/ 18 w 628"/>
                <a:gd name="T47" fmla="*/ 206 h 752"/>
                <a:gd name="T48" fmla="*/ 30 w 628"/>
                <a:gd name="T49" fmla="*/ 178 h 752"/>
                <a:gd name="T50" fmla="*/ 45 w 628"/>
                <a:gd name="T51" fmla="*/ 151 h 752"/>
                <a:gd name="T52" fmla="*/ 71 w 628"/>
                <a:gd name="T53" fmla="*/ 115 h 752"/>
                <a:gd name="T54" fmla="*/ 114 w 628"/>
                <a:gd name="T55" fmla="*/ 72 h 752"/>
                <a:gd name="T56" fmla="*/ 151 w 628"/>
                <a:gd name="T57" fmla="*/ 45 h 752"/>
                <a:gd name="T58" fmla="*/ 177 w 628"/>
                <a:gd name="T59" fmla="*/ 31 h 752"/>
                <a:gd name="T60" fmla="*/ 205 w 628"/>
                <a:gd name="T61" fmla="*/ 18 h 752"/>
                <a:gd name="T62" fmla="*/ 235 w 628"/>
                <a:gd name="T63" fmla="*/ 10 h 752"/>
                <a:gd name="T64" fmla="*/ 265 w 628"/>
                <a:gd name="T65" fmla="*/ 4 h 752"/>
                <a:gd name="T66" fmla="*/ 297 w 628"/>
                <a:gd name="T67" fmla="*/ 0 h 752"/>
                <a:gd name="T68" fmla="*/ 314 w 628"/>
                <a:gd name="T69" fmla="*/ 0 h 752"/>
                <a:gd name="T70" fmla="*/ 345 w 628"/>
                <a:gd name="T71" fmla="*/ 1 h 752"/>
                <a:gd name="T72" fmla="*/ 377 w 628"/>
                <a:gd name="T73" fmla="*/ 6 h 752"/>
                <a:gd name="T74" fmla="*/ 406 w 628"/>
                <a:gd name="T75" fmla="*/ 14 h 752"/>
                <a:gd name="T76" fmla="*/ 436 w 628"/>
                <a:gd name="T77" fmla="*/ 25 h 752"/>
                <a:gd name="T78" fmla="*/ 464 w 628"/>
                <a:gd name="T79" fmla="*/ 38 h 752"/>
                <a:gd name="T80" fmla="*/ 489 w 628"/>
                <a:gd name="T81" fmla="*/ 54 h 752"/>
                <a:gd name="T82" fmla="*/ 535 w 628"/>
                <a:gd name="T83" fmla="*/ 92 h 752"/>
                <a:gd name="T84" fmla="*/ 574 w 628"/>
                <a:gd name="T85" fmla="*/ 139 h 752"/>
                <a:gd name="T86" fmla="*/ 590 w 628"/>
                <a:gd name="T87" fmla="*/ 165 h 752"/>
                <a:gd name="T88" fmla="*/ 602 w 628"/>
                <a:gd name="T89" fmla="*/ 192 h 752"/>
                <a:gd name="T90" fmla="*/ 613 w 628"/>
                <a:gd name="T91" fmla="*/ 221 h 752"/>
                <a:gd name="T92" fmla="*/ 621 w 628"/>
                <a:gd name="T93" fmla="*/ 251 h 752"/>
                <a:gd name="T94" fmla="*/ 626 w 628"/>
                <a:gd name="T95" fmla="*/ 282 h 752"/>
                <a:gd name="T96" fmla="*/ 628 w 628"/>
                <a:gd name="T97" fmla="*/ 31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8" h="752">
                  <a:moveTo>
                    <a:pt x="628" y="752"/>
                  </a:moveTo>
                  <a:lnTo>
                    <a:pt x="458" y="752"/>
                  </a:lnTo>
                  <a:lnTo>
                    <a:pt x="458" y="315"/>
                  </a:lnTo>
                  <a:lnTo>
                    <a:pt x="458" y="315"/>
                  </a:lnTo>
                  <a:lnTo>
                    <a:pt x="456" y="300"/>
                  </a:lnTo>
                  <a:lnTo>
                    <a:pt x="454" y="285"/>
                  </a:lnTo>
                  <a:lnTo>
                    <a:pt x="450" y="272"/>
                  </a:lnTo>
                  <a:lnTo>
                    <a:pt x="445" y="259"/>
                  </a:lnTo>
                  <a:lnTo>
                    <a:pt x="439" y="245"/>
                  </a:lnTo>
                  <a:lnTo>
                    <a:pt x="432" y="234"/>
                  </a:lnTo>
                  <a:lnTo>
                    <a:pt x="425" y="223"/>
                  </a:lnTo>
                  <a:lnTo>
                    <a:pt x="415" y="212"/>
                  </a:lnTo>
                  <a:lnTo>
                    <a:pt x="405" y="204"/>
                  </a:lnTo>
                  <a:lnTo>
                    <a:pt x="394" y="195"/>
                  </a:lnTo>
                  <a:lnTo>
                    <a:pt x="382" y="188"/>
                  </a:lnTo>
                  <a:lnTo>
                    <a:pt x="370" y="182"/>
                  </a:lnTo>
                  <a:lnTo>
                    <a:pt x="356" y="177"/>
                  </a:lnTo>
                  <a:lnTo>
                    <a:pt x="342" y="173"/>
                  </a:lnTo>
                  <a:lnTo>
                    <a:pt x="328" y="171"/>
                  </a:lnTo>
                  <a:lnTo>
                    <a:pt x="314" y="171"/>
                  </a:lnTo>
                  <a:lnTo>
                    <a:pt x="314" y="171"/>
                  </a:lnTo>
                  <a:lnTo>
                    <a:pt x="299" y="171"/>
                  </a:lnTo>
                  <a:lnTo>
                    <a:pt x="285" y="173"/>
                  </a:lnTo>
                  <a:lnTo>
                    <a:pt x="271" y="177"/>
                  </a:lnTo>
                  <a:lnTo>
                    <a:pt x="258" y="182"/>
                  </a:lnTo>
                  <a:lnTo>
                    <a:pt x="244" y="188"/>
                  </a:lnTo>
                  <a:lnTo>
                    <a:pt x="233" y="195"/>
                  </a:lnTo>
                  <a:lnTo>
                    <a:pt x="222" y="204"/>
                  </a:lnTo>
                  <a:lnTo>
                    <a:pt x="212" y="212"/>
                  </a:lnTo>
                  <a:lnTo>
                    <a:pt x="203" y="223"/>
                  </a:lnTo>
                  <a:lnTo>
                    <a:pt x="194" y="234"/>
                  </a:lnTo>
                  <a:lnTo>
                    <a:pt x="187" y="245"/>
                  </a:lnTo>
                  <a:lnTo>
                    <a:pt x="181" y="259"/>
                  </a:lnTo>
                  <a:lnTo>
                    <a:pt x="176" y="272"/>
                  </a:lnTo>
                  <a:lnTo>
                    <a:pt x="173" y="285"/>
                  </a:lnTo>
                  <a:lnTo>
                    <a:pt x="170" y="300"/>
                  </a:lnTo>
                  <a:lnTo>
                    <a:pt x="170" y="315"/>
                  </a:lnTo>
                  <a:lnTo>
                    <a:pt x="170" y="752"/>
                  </a:lnTo>
                  <a:lnTo>
                    <a:pt x="0" y="752"/>
                  </a:lnTo>
                  <a:lnTo>
                    <a:pt x="0" y="315"/>
                  </a:lnTo>
                  <a:lnTo>
                    <a:pt x="0" y="315"/>
                  </a:lnTo>
                  <a:lnTo>
                    <a:pt x="0" y="298"/>
                  </a:lnTo>
                  <a:lnTo>
                    <a:pt x="1" y="282"/>
                  </a:lnTo>
                  <a:lnTo>
                    <a:pt x="3" y="266"/>
                  </a:lnTo>
                  <a:lnTo>
                    <a:pt x="6" y="251"/>
                  </a:lnTo>
                  <a:lnTo>
                    <a:pt x="9" y="235"/>
                  </a:lnTo>
                  <a:lnTo>
                    <a:pt x="13" y="221"/>
                  </a:lnTo>
                  <a:lnTo>
                    <a:pt x="18" y="206"/>
                  </a:lnTo>
                  <a:lnTo>
                    <a:pt x="24" y="192"/>
                  </a:lnTo>
                  <a:lnTo>
                    <a:pt x="30" y="178"/>
                  </a:lnTo>
                  <a:lnTo>
                    <a:pt x="37" y="165"/>
                  </a:lnTo>
                  <a:lnTo>
                    <a:pt x="45" y="151"/>
                  </a:lnTo>
                  <a:lnTo>
                    <a:pt x="53" y="139"/>
                  </a:lnTo>
                  <a:lnTo>
                    <a:pt x="71" y="115"/>
                  </a:lnTo>
                  <a:lnTo>
                    <a:pt x="91" y="92"/>
                  </a:lnTo>
                  <a:lnTo>
                    <a:pt x="114" y="72"/>
                  </a:lnTo>
                  <a:lnTo>
                    <a:pt x="137" y="54"/>
                  </a:lnTo>
                  <a:lnTo>
                    <a:pt x="151" y="45"/>
                  </a:lnTo>
                  <a:lnTo>
                    <a:pt x="164" y="38"/>
                  </a:lnTo>
                  <a:lnTo>
                    <a:pt x="177" y="31"/>
                  </a:lnTo>
                  <a:lnTo>
                    <a:pt x="191" y="25"/>
                  </a:lnTo>
                  <a:lnTo>
                    <a:pt x="205" y="18"/>
                  </a:lnTo>
                  <a:lnTo>
                    <a:pt x="220" y="14"/>
                  </a:lnTo>
                  <a:lnTo>
                    <a:pt x="235" y="10"/>
                  </a:lnTo>
                  <a:lnTo>
                    <a:pt x="251" y="6"/>
                  </a:lnTo>
                  <a:lnTo>
                    <a:pt x="265" y="4"/>
                  </a:lnTo>
                  <a:lnTo>
                    <a:pt x="281" y="1"/>
                  </a:lnTo>
                  <a:lnTo>
                    <a:pt x="297" y="0"/>
                  </a:lnTo>
                  <a:lnTo>
                    <a:pt x="314" y="0"/>
                  </a:lnTo>
                  <a:lnTo>
                    <a:pt x="314" y="0"/>
                  </a:lnTo>
                  <a:lnTo>
                    <a:pt x="330" y="0"/>
                  </a:lnTo>
                  <a:lnTo>
                    <a:pt x="345" y="1"/>
                  </a:lnTo>
                  <a:lnTo>
                    <a:pt x="361" y="4"/>
                  </a:lnTo>
                  <a:lnTo>
                    <a:pt x="377" y="6"/>
                  </a:lnTo>
                  <a:lnTo>
                    <a:pt x="392" y="10"/>
                  </a:lnTo>
                  <a:lnTo>
                    <a:pt x="406" y="14"/>
                  </a:lnTo>
                  <a:lnTo>
                    <a:pt x="421" y="18"/>
                  </a:lnTo>
                  <a:lnTo>
                    <a:pt x="436" y="25"/>
                  </a:lnTo>
                  <a:lnTo>
                    <a:pt x="449" y="31"/>
                  </a:lnTo>
                  <a:lnTo>
                    <a:pt x="464" y="38"/>
                  </a:lnTo>
                  <a:lnTo>
                    <a:pt x="476" y="45"/>
                  </a:lnTo>
                  <a:lnTo>
                    <a:pt x="489" y="54"/>
                  </a:lnTo>
                  <a:lnTo>
                    <a:pt x="514" y="72"/>
                  </a:lnTo>
                  <a:lnTo>
                    <a:pt x="535" y="92"/>
                  </a:lnTo>
                  <a:lnTo>
                    <a:pt x="556" y="115"/>
                  </a:lnTo>
                  <a:lnTo>
                    <a:pt x="574" y="139"/>
                  </a:lnTo>
                  <a:lnTo>
                    <a:pt x="582" y="151"/>
                  </a:lnTo>
                  <a:lnTo>
                    <a:pt x="590" y="165"/>
                  </a:lnTo>
                  <a:lnTo>
                    <a:pt x="596" y="178"/>
                  </a:lnTo>
                  <a:lnTo>
                    <a:pt x="602" y="192"/>
                  </a:lnTo>
                  <a:lnTo>
                    <a:pt x="609" y="206"/>
                  </a:lnTo>
                  <a:lnTo>
                    <a:pt x="613" y="221"/>
                  </a:lnTo>
                  <a:lnTo>
                    <a:pt x="618" y="235"/>
                  </a:lnTo>
                  <a:lnTo>
                    <a:pt x="621" y="251"/>
                  </a:lnTo>
                  <a:lnTo>
                    <a:pt x="624" y="266"/>
                  </a:lnTo>
                  <a:lnTo>
                    <a:pt x="626" y="282"/>
                  </a:lnTo>
                  <a:lnTo>
                    <a:pt x="627" y="298"/>
                  </a:lnTo>
                  <a:lnTo>
                    <a:pt x="628" y="315"/>
                  </a:lnTo>
                  <a:lnTo>
                    <a:pt x="628" y="75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noEditPoints="1"/>
            </p:cNvSpPr>
            <p:nvPr userDrawn="1"/>
          </p:nvSpPr>
          <p:spPr bwMode="auto">
            <a:xfrm>
              <a:off x="1148" y="2410"/>
              <a:ext cx="45" cy="68"/>
            </a:xfrm>
            <a:custGeom>
              <a:avLst/>
              <a:gdLst>
                <a:gd name="T0" fmla="*/ 103 w 134"/>
                <a:gd name="T1" fmla="*/ 88 h 205"/>
                <a:gd name="T2" fmla="*/ 114 w 134"/>
                <a:gd name="T3" fmla="*/ 96 h 205"/>
                <a:gd name="T4" fmla="*/ 125 w 134"/>
                <a:gd name="T5" fmla="*/ 107 h 205"/>
                <a:gd name="T6" fmla="*/ 131 w 134"/>
                <a:gd name="T7" fmla="*/ 123 h 205"/>
                <a:gd name="T8" fmla="*/ 134 w 134"/>
                <a:gd name="T9" fmla="*/ 140 h 205"/>
                <a:gd name="T10" fmla="*/ 133 w 134"/>
                <a:gd name="T11" fmla="*/ 153 h 205"/>
                <a:gd name="T12" fmla="*/ 122 w 134"/>
                <a:gd name="T13" fmla="*/ 177 h 205"/>
                <a:gd name="T14" fmla="*/ 105 w 134"/>
                <a:gd name="T15" fmla="*/ 194 h 205"/>
                <a:gd name="T16" fmla="*/ 82 w 134"/>
                <a:gd name="T17" fmla="*/ 203 h 205"/>
                <a:gd name="T18" fmla="*/ 0 w 134"/>
                <a:gd name="T19" fmla="*/ 205 h 205"/>
                <a:gd name="T20" fmla="*/ 67 w 134"/>
                <a:gd name="T21" fmla="*/ 0 h 205"/>
                <a:gd name="T22" fmla="*/ 80 w 134"/>
                <a:gd name="T23" fmla="*/ 1 h 205"/>
                <a:gd name="T24" fmla="*/ 99 w 134"/>
                <a:gd name="T25" fmla="*/ 8 h 205"/>
                <a:gd name="T26" fmla="*/ 114 w 134"/>
                <a:gd name="T27" fmla="*/ 23 h 205"/>
                <a:gd name="T28" fmla="*/ 121 w 134"/>
                <a:gd name="T29" fmla="*/ 41 h 205"/>
                <a:gd name="T30" fmla="*/ 121 w 134"/>
                <a:gd name="T31" fmla="*/ 53 h 205"/>
                <a:gd name="T32" fmla="*/ 120 w 134"/>
                <a:gd name="T33" fmla="*/ 64 h 205"/>
                <a:gd name="T34" fmla="*/ 110 w 134"/>
                <a:gd name="T35" fmla="*/ 83 h 205"/>
                <a:gd name="T36" fmla="*/ 103 w 134"/>
                <a:gd name="T37" fmla="*/ 88 h 205"/>
                <a:gd name="T38" fmla="*/ 67 w 134"/>
                <a:gd name="T39" fmla="*/ 75 h 205"/>
                <a:gd name="T40" fmla="*/ 72 w 134"/>
                <a:gd name="T41" fmla="*/ 74 h 205"/>
                <a:gd name="T42" fmla="*/ 81 w 134"/>
                <a:gd name="T43" fmla="*/ 72 h 205"/>
                <a:gd name="T44" fmla="*/ 86 w 134"/>
                <a:gd name="T45" fmla="*/ 66 h 205"/>
                <a:gd name="T46" fmla="*/ 89 w 134"/>
                <a:gd name="T47" fmla="*/ 58 h 205"/>
                <a:gd name="T48" fmla="*/ 89 w 134"/>
                <a:gd name="T49" fmla="*/ 53 h 205"/>
                <a:gd name="T50" fmla="*/ 88 w 134"/>
                <a:gd name="T51" fmla="*/ 44 h 205"/>
                <a:gd name="T52" fmla="*/ 83 w 134"/>
                <a:gd name="T53" fmla="*/ 38 h 205"/>
                <a:gd name="T54" fmla="*/ 76 w 134"/>
                <a:gd name="T55" fmla="*/ 33 h 205"/>
                <a:gd name="T56" fmla="*/ 67 w 134"/>
                <a:gd name="T57" fmla="*/ 31 h 205"/>
                <a:gd name="T58" fmla="*/ 33 w 134"/>
                <a:gd name="T59" fmla="*/ 75 h 205"/>
                <a:gd name="T60" fmla="*/ 67 w 134"/>
                <a:gd name="T61" fmla="*/ 174 h 205"/>
                <a:gd name="T62" fmla="*/ 75 w 134"/>
                <a:gd name="T63" fmla="*/ 173 h 205"/>
                <a:gd name="T64" fmla="*/ 87 w 134"/>
                <a:gd name="T65" fmla="*/ 168 h 205"/>
                <a:gd name="T66" fmla="*/ 97 w 134"/>
                <a:gd name="T67" fmla="*/ 160 h 205"/>
                <a:gd name="T68" fmla="*/ 100 w 134"/>
                <a:gd name="T69" fmla="*/ 147 h 205"/>
                <a:gd name="T70" fmla="*/ 101 w 134"/>
                <a:gd name="T71" fmla="*/ 140 h 205"/>
                <a:gd name="T72" fmla="*/ 99 w 134"/>
                <a:gd name="T73" fmla="*/ 127 h 205"/>
                <a:gd name="T74" fmla="*/ 92 w 134"/>
                <a:gd name="T75" fmla="*/ 116 h 205"/>
                <a:gd name="T76" fmla="*/ 82 w 134"/>
                <a:gd name="T77" fmla="*/ 108 h 205"/>
                <a:gd name="T78" fmla="*/ 67 w 134"/>
                <a:gd name="T79" fmla="*/ 106 h 205"/>
                <a:gd name="T80" fmla="*/ 33 w 134"/>
                <a:gd name="T81"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205">
                  <a:moveTo>
                    <a:pt x="103" y="88"/>
                  </a:moveTo>
                  <a:lnTo>
                    <a:pt x="103" y="88"/>
                  </a:lnTo>
                  <a:lnTo>
                    <a:pt x="109" y="91"/>
                  </a:lnTo>
                  <a:lnTo>
                    <a:pt x="114" y="96"/>
                  </a:lnTo>
                  <a:lnTo>
                    <a:pt x="120" y="101"/>
                  </a:lnTo>
                  <a:lnTo>
                    <a:pt x="125" y="107"/>
                  </a:lnTo>
                  <a:lnTo>
                    <a:pt x="128" y="114"/>
                  </a:lnTo>
                  <a:lnTo>
                    <a:pt x="131" y="123"/>
                  </a:lnTo>
                  <a:lnTo>
                    <a:pt x="133" y="130"/>
                  </a:lnTo>
                  <a:lnTo>
                    <a:pt x="134" y="140"/>
                  </a:lnTo>
                  <a:lnTo>
                    <a:pt x="134" y="140"/>
                  </a:lnTo>
                  <a:lnTo>
                    <a:pt x="133" y="153"/>
                  </a:lnTo>
                  <a:lnTo>
                    <a:pt x="128" y="166"/>
                  </a:lnTo>
                  <a:lnTo>
                    <a:pt x="122" y="177"/>
                  </a:lnTo>
                  <a:lnTo>
                    <a:pt x="115" y="186"/>
                  </a:lnTo>
                  <a:lnTo>
                    <a:pt x="105" y="194"/>
                  </a:lnTo>
                  <a:lnTo>
                    <a:pt x="94" y="200"/>
                  </a:lnTo>
                  <a:lnTo>
                    <a:pt x="82" y="203"/>
                  </a:lnTo>
                  <a:lnTo>
                    <a:pt x="69" y="205"/>
                  </a:lnTo>
                  <a:lnTo>
                    <a:pt x="0" y="205"/>
                  </a:lnTo>
                  <a:lnTo>
                    <a:pt x="0" y="0"/>
                  </a:lnTo>
                  <a:lnTo>
                    <a:pt x="67" y="0"/>
                  </a:lnTo>
                  <a:lnTo>
                    <a:pt x="67" y="0"/>
                  </a:lnTo>
                  <a:lnTo>
                    <a:pt x="80" y="1"/>
                  </a:lnTo>
                  <a:lnTo>
                    <a:pt x="89" y="3"/>
                  </a:lnTo>
                  <a:lnTo>
                    <a:pt x="99" y="8"/>
                  </a:lnTo>
                  <a:lnTo>
                    <a:pt x="106" y="14"/>
                  </a:lnTo>
                  <a:lnTo>
                    <a:pt x="114" y="23"/>
                  </a:lnTo>
                  <a:lnTo>
                    <a:pt x="117" y="31"/>
                  </a:lnTo>
                  <a:lnTo>
                    <a:pt x="121" y="41"/>
                  </a:lnTo>
                  <a:lnTo>
                    <a:pt x="121" y="53"/>
                  </a:lnTo>
                  <a:lnTo>
                    <a:pt x="121" y="53"/>
                  </a:lnTo>
                  <a:lnTo>
                    <a:pt x="121" y="60"/>
                  </a:lnTo>
                  <a:lnTo>
                    <a:pt x="120" y="64"/>
                  </a:lnTo>
                  <a:lnTo>
                    <a:pt x="116" y="74"/>
                  </a:lnTo>
                  <a:lnTo>
                    <a:pt x="110" y="83"/>
                  </a:lnTo>
                  <a:lnTo>
                    <a:pt x="103" y="88"/>
                  </a:lnTo>
                  <a:lnTo>
                    <a:pt x="103" y="88"/>
                  </a:lnTo>
                  <a:close/>
                  <a:moveTo>
                    <a:pt x="33" y="75"/>
                  </a:moveTo>
                  <a:lnTo>
                    <a:pt x="67" y="75"/>
                  </a:lnTo>
                  <a:lnTo>
                    <a:pt x="67" y="75"/>
                  </a:lnTo>
                  <a:lnTo>
                    <a:pt x="72" y="74"/>
                  </a:lnTo>
                  <a:lnTo>
                    <a:pt x="76" y="73"/>
                  </a:lnTo>
                  <a:lnTo>
                    <a:pt x="81" y="72"/>
                  </a:lnTo>
                  <a:lnTo>
                    <a:pt x="83" y="69"/>
                  </a:lnTo>
                  <a:lnTo>
                    <a:pt x="86" y="66"/>
                  </a:lnTo>
                  <a:lnTo>
                    <a:pt x="88" y="62"/>
                  </a:lnTo>
                  <a:lnTo>
                    <a:pt x="89" y="58"/>
                  </a:lnTo>
                  <a:lnTo>
                    <a:pt x="89" y="53"/>
                  </a:lnTo>
                  <a:lnTo>
                    <a:pt x="89" y="53"/>
                  </a:lnTo>
                  <a:lnTo>
                    <a:pt x="89" y="49"/>
                  </a:lnTo>
                  <a:lnTo>
                    <a:pt x="88" y="44"/>
                  </a:lnTo>
                  <a:lnTo>
                    <a:pt x="86" y="40"/>
                  </a:lnTo>
                  <a:lnTo>
                    <a:pt x="83" y="38"/>
                  </a:lnTo>
                  <a:lnTo>
                    <a:pt x="81" y="34"/>
                  </a:lnTo>
                  <a:lnTo>
                    <a:pt x="76" y="33"/>
                  </a:lnTo>
                  <a:lnTo>
                    <a:pt x="72" y="31"/>
                  </a:lnTo>
                  <a:lnTo>
                    <a:pt x="67" y="31"/>
                  </a:lnTo>
                  <a:lnTo>
                    <a:pt x="33" y="31"/>
                  </a:lnTo>
                  <a:lnTo>
                    <a:pt x="33" y="75"/>
                  </a:lnTo>
                  <a:close/>
                  <a:moveTo>
                    <a:pt x="33" y="174"/>
                  </a:moveTo>
                  <a:lnTo>
                    <a:pt x="67" y="174"/>
                  </a:lnTo>
                  <a:lnTo>
                    <a:pt x="67" y="174"/>
                  </a:lnTo>
                  <a:lnTo>
                    <a:pt x="75" y="173"/>
                  </a:lnTo>
                  <a:lnTo>
                    <a:pt x="82" y="172"/>
                  </a:lnTo>
                  <a:lnTo>
                    <a:pt x="87" y="168"/>
                  </a:lnTo>
                  <a:lnTo>
                    <a:pt x="92" y="164"/>
                  </a:lnTo>
                  <a:lnTo>
                    <a:pt x="97" y="160"/>
                  </a:lnTo>
                  <a:lnTo>
                    <a:pt x="99" y="153"/>
                  </a:lnTo>
                  <a:lnTo>
                    <a:pt x="100" y="147"/>
                  </a:lnTo>
                  <a:lnTo>
                    <a:pt x="101" y="140"/>
                  </a:lnTo>
                  <a:lnTo>
                    <a:pt x="101" y="140"/>
                  </a:lnTo>
                  <a:lnTo>
                    <a:pt x="100" y="133"/>
                  </a:lnTo>
                  <a:lnTo>
                    <a:pt x="99" y="127"/>
                  </a:lnTo>
                  <a:lnTo>
                    <a:pt x="97" y="120"/>
                  </a:lnTo>
                  <a:lnTo>
                    <a:pt x="92" y="116"/>
                  </a:lnTo>
                  <a:lnTo>
                    <a:pt x="87" y="111"/>
                  </a:lnTo>
                  <a:lnTo>
                    <a:pt x="82" y="108"/>
                  </a:lnTo>
                  <a:lnTo>
                    <a:pt x="75" y="107"/>
                  </a:lnTo>
                  <a:lnTo>
                    <a:pt x="67" y="106"/>
                  </a:lnTo>
                  <a:lnTo>
                    <a:pt x="33" y="106"/>
                  </a:lnTo>
                  <a:lnTo>
                    <a:pt x="33"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noEditPoints="1"/>
            </p:cNvSpPr>
            <p:nvPr userDrawn="1"/>
          </p:nvSpPr>
          <p:spPr bwMode="auto">
            <a:xfrm>
              <a:off x="1201" y="2429"/>
              <a:ext cx="50" cy="50"/>
            </a:xfrm>
            <a:custGeom>
              <a:avLst/>
              <a:gdLst>
                <a:gd name="T0" fmla="*/ 34 w 148"/>
                <a:gd name="T1" fmla="*/ 85 h 149"/>
                <a:gd name="T2" fmla="*/ 39 w 148"/>
                <a:gd name="T3" fmla="*/ 99 h 149"/>
                <a:gd name="T4" fmla="*/ 47 w 148"/>
                <a:gd name="T5" fmla="*/ 110 h 149"/>
                <a:gd name="T6" fmla="*/ 60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6 w 148"/>
                <a:gd name="T23" fmla="*/ 149 h 149"/>
                <a:gd name="T24" fmla="*/ 75 w 148"/>
                <a:gd name="T25" fmla="*/ 149 h 149"/>
                <a:gd name="T26" fmla="*/ 60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6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9 w 148"/>
                <a:gd name="T71" fmla="*/ 38 h 149"/>
                <a:gd name="T72" fmla="*/ 88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60"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9" y="146"/>
                  </a:lnTo>
                  <a:lnTo>
                    <a:pt x="86" y="149"/>
                  </a:lnTo>
                  <a:lnTo>
                    <a:pt x="75" y="149"/>
                  </a:lnTo>
                  <a:lnTo>
                    <a:pt x="75" y="149"/>
                  </a:lnTo>
                  <a:lnTo>
                    <a:pt x="67" y="149"/>
                  </a:lnTo>
                  <a:lnTo>
                    <a:pt x="60" y="148"/>
                  </a:lnTo>
                  <a:lnTo>
                    <a:pt x="52"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6" y="12"/>
                  </a:lnTo>
                  <a:lnTo>
                    <a:pt x="127"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9" y="38"/>
                  </a:lnTo>
                  <a:lnTo>
                    <a:pt x="92" y="34"/>
                  </a:lnTo>
                  <a:lnTo>
                    <a:pt x="88"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1261" y="2409"/>
              <a:ext cx="11" cy="69"/>
            </a:xfrm>
            <a:custGeom>
              <a:avLst/>
              <a:gdLst>
                <a:gd name="T0" fmla="*/ 0 w 33"/>
                <a:gd name="T1" fmla="*/ 4 h 209"/>
                <a:gd name="T2" fmla="*/ 33 w 33"/>
                <a:gd name="T3" fmla="*/ 0 h 209"/>
                <a:gd name="T4" fmla="*/ 33 w 33"/>
                <a:gd name="T5" fmla="*/ 209 h 209"/>
                <a:gd name="T6" fmla="*/ 0 w 33"/>
                <a:gd name="T7" fmla="*/ 209 h 209"/>
                <a:gd name="T8" fmla="*/ 0 w 33"/>
                <a:gd name="T9" fmla="*/ 4 h 209"/>
              </a:gdLst>
              <a:ahLst/>
              <a:cxnLst>
                <a:cxn ang="0">
                  <a:pos x="T0" y="T1"/>
                </a:cxn>
                <a:cxn ang="0">
                  <a:pos x="T2" y="T3"/>
                </a:cxn>
                <a:cxn ang="0">
                  <a:pos x="T4" y="T5"/>
                </a:cxn>
                <a:cxn ang="0">
                  <a:pos x="T6" y="T7"/>
                </a:cxn>
                <a:cxn ang="0">
                  <a:pos x="T8" y="T9"/>
                </a:cxn>
              </a:cxnLst>
              <a:rect l="0" t="0" r="r" b="b"/>
              <a:pathLst>
                <a:path w="33" h="209">
                  <a:moveTo>
                    <a:pt x="0" y="4"/>
                  </a:moveTo>
                  <a:lnTo>
                    <a:pt x="33" y="0"/>
                  </a:lnTo>
                  <a:lnTo>
                    <a:pt x="33"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noEditPoints="1"/>
            </p:cNvSpPr>
            <p:nvPr userDrawn="1"/>
          </p:nvSpPr>
          <p:spPr bwMode="auto">
            <a:xfrm>
              <a:off x="1280" y="2429"/>
              <a:ext cx="46" cy="74"/>
            </a:xfrm>
            <a:custGeom>
              <a:avLst/>
              <a:gdLst>
                <a:gd name="T0" fmla="*/ 75 w 137"/>
                <a:gd name="T1" fmla="*/ 0 h 222"/>
                <a:gd name="T2" fmla="*/ 97 w 137"/>
                <a:gd name="T3" fmla="*/ 9 h 222"/>
                <a:gd name="T4" fmla="*/ 128 w 137"/>
                <a:gd name="T5" fmla="*/ 59 h 222"/>
                <a:gd name="T6" fmla="*/ 123 w 137"/>
                <a:gd name="T7" fmla="*/ 83 h 222"/>
                <a:gd name="T8" fmla="*/ 109 w 137"/>
                <a:gd name="T9" fmla="*/ 101 h 222"/>
                <a:gd name="T10" fmla="*/ 125 w 137"/>
                <a:gd name="T11" fmla="*/ 118 h 222"/>
                <a:gd name="T12" fmla="*/ 134 w 137"/>
                <a:gd name="T13" fmla="*/ 139 h 222"/>
                <a:gd name="T14" fmla="*/ 137 w 137"/>
                <a:gd name="T15" fmla="*/ 155 h 222"/>
                <a:gd name="T16" fmla="*/ 125 w 137"/>
                <a:gd name="T17" fmla="*/ 194 h 222"/>
                <a:gd name="T18" fmla="*/ 95 w 137"/>
                <a:gd name="T19" fmla="*/ 217 h 222"/>
                <a:gd name="T20" fmla="*/ 69 w 137"/>
                <a:gd name="T21" fmla="*/ 222 h 222"/>
                <a:gd name="T22" fmla="*/ 32 w 137"/>
                <a:gd name="T23" fmla="*/ 213 h 222"/>
                <a:gd name="T24" fmla="*/ 9 w 137"/>
                <a:gd name="T25" fmla="*/ 189 h 222"/>
                <a:gd name="T26" fmla="*/ 33 w 137"/>
                <a:gd name="T27" fmla="*/ 167 h 222"/>
                <a:gd name="T28" fmla="*/ 38 w 137"/>
                <a:gd name="T29" fmla="*/ 177 h 222"/>
                <a:gd name="T30" fmla="*/ 49 w 137"/>
                <a:gd name="T31" fmla="*/ 188 h 222"/>
                <a:gd name="T32" fmla="*/ 69 w 137"/>
                <a:gd name="T33" fmla="*/ 192 h 222"/>
                <a:gd name="T34" fmla="*/ 83 w 137"/>
                <a:gd name="T35" fmla="*/ 189 h 222"/>
                <a:gd name="T36" fmla="*/ 98 w 137"/>
                <a:gd name="T37" fmla="*/ 177 h 222"/>
                <a:gd name="T38" fmla="*/ 104 w 137"/>
                <a:gd name="T39" fmla="*/ 155 h 222"/>
                <a:gd name="T40" fmla="*/ 101 w 137"/>
                <a:gd name="T41" fmla="*/ 140 h 222"/>
                <a:gd name="T42" fmla="*/ 89 w 137"/>
                <a:gd name="T43" fmla="*/ 124 h 222"/>
                <a:gd name="T44" fmla="*/ 69 w 137"/>
                <a:gd name="T45" fmla="*/ 118 h 222"/>
                <a:gd name="T46" fmla="*/ 58 w 137"/>
                <a:gd name="T47" fmla="*/ 120 h 222"/>
                <a:gd name="T48" fmla="*/ 36 w 137"/>
                <a:gd name="T49" fmla="*/ 138 h 222"/>
                <a:gd name="T50" fmla="*/ 19 w 137"/>
                <a:gd name="T51" fmla="*/ 107 h 222"/>
                <a:gd name="T52" fmla="*/ 19 w 137"/>
                <a:gd name="T53" fmla="*/ 93 h 222"/>
                <a:gd name="T54" fmla="*/ 8 w 137"/>
                <a:gd name="T55" fmla="*/ 59 h 222"/>
                <a:gd name="T56" fmla="*/ 11 w 137"/>
                <a:gd name="T57" fmla="*/ 35 h 222"/>
                <a:gd name="T58" fmla="*/ 32 w 137"/>
                <a:gd name="T59" fmla="*/ 10 h 222"/>
                <a:gd name="T60" fmla="*/ 66 w 137"/>
                <a:gd name="T61" fmla="*/ 0 h 222"/>
                <a:gd name="T62" fmla="*/ 69 w 137"/>
                <a:gd name="T63" fmla="*/ 88 h 222"/>
                <a:gd name="T64" fmla="*/ 84 w 137"/>
                <a:gd name="T65" fmla="*/ 83 h 222"/>
                <a:gd name="T66" fmla="*/ 94 w 137"/>
                <a:gd name="T67" fmla="*/ 71 h 222"/>
                <a:gd name="T68" fmla="*/ 97 w 137"/>
                <a:gd name="T69" fmla="*/ 59 h 222"/>
                <a:gd name="T70" fmla="*/ 92 w 137"/>
                <a:gd name="T71" fmla="*/ 43 h 222"/>
                <a:gd name="T72" fmla="*/ 79 w 137"/>
                <a:gd name="T73" fmla="*/ 32 h 222"/>
                <a:gd name="T74" fmla="*/ 69 w 137"/>
                <a:gd name="T75" fmla="*/ 31 h 222"/>
                <a:gd name="T76" fmla="*/ 51 w 137"/>
                <a:gd name="T77" fmla="*/ 34 h 222"/>
                <a:gd name="T78" fmla="*/ 42 w 137"/>
                <a:gd name="T79" fmla="*/ 48 h 222"/>
                <a:gd name="T80" fmla="*/ 39 w 137"/>
                <a:gd name="T81" fmla="*/ 59 h 222"/>
                <a:gd name="T82" fmla="*/ 44 w 137"/>
                <a:gd name="T83" fmla="*/ 76 h 222"/>
                <a:gd name="T84" fmla="*/ 56 w 137"/>
                <a:gd name="T85" fmla="*/ 85 h 222"/>
                <a:gd name="T86" fmla="*/ 69 w 137"/>
                <a:gd name="T87" fmla="*/ 8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 h="222">
                  <a:moveTo>
                    <a:pt x="66" y="0"/>
                  </a:moveTo>
                  <a:lnTo>
                    <a:pt x="66" y="0"/>
                  </a:lnTo>
                  <a:lnTo>
                    <a:pt x="75" y="0"/>
                  </a:lnTo>
                  <a:lnTo>
                    <a:pt x="82" y="1"/>
                  </a:lnTo>
                  <a:lnTo>
                    <a:pt x="89" y="5"/>
                  </a:lnTo>
                  <a:lnTo>
                    <a:pt x="97" y="9"/>
                  </a:lnTo>
                  <a:lnTo>
                    <a:pt x="97" y="1"/>
                  </a:lnTo>
                  <a:lnTo>
                    <a:pt x="128" y="1"/>
                  </a:lnTo>
                  <a:lnTo>
                    <a:pt x="128" y="59"/>
                  </a:lnTo>
                  <a:lnTo>
                    <a:pt x="128" y="59"/>
                  </a:lnTo>
                  <a:lnTo>
                    <a:pt x="127" y="72"/>
                  </a:lnTo>
                  <a:lnTo>
                    <a:pt x="123" y="83"/>
                  </a:lnTo>
                  <a:lnTo>
                    <a:pt x="117" y="93"/>
                  </a:lnTo>
                  <a:lnTo>
                    <a:pt x="109" y="101"/>
                  </a:lnTo>
                  <a:lnTo>
                    <a:pt x="109" y="101"/>
                  </a:lnTo>
                  <a:lnTo>
                    <a:pt x="115" y="106"/>
                  </a:lnTo>
                  <a:lnTo>
                    <a:pt x="120" y="112"/>
                  </a:lnTo>
                  <a:lnTo>
                    <a:pt x="125" y="118"/>
                  </a:lnTo>
                  <a:lnTo>
                    <a:pt x="129" y="124"/>
                  </a:lnTo>
                  <a:lnTo>
                    <a:pt x="132" y="132"/>
                  </a:lnTo>
                  <a:lnTo>
                    <a:pt x="134" y="139"/>
                  </a:lnTo>
                  <a:lnTo>
                    <a:pt x="136" y="146"/>
                  </a:lnTo>
                  <a:lnTo>
                    <a:pt x="137" y="155"/>
                  </a:lnTo>
                  <a:lnTo>
                    <a:pt x="137" y="155"/>
                  </a:lnTo>
                  <a:lnTo>
                    <a:pt x="134" y="170"/>
                  </a:lnTo>
                  <a:lnTo>
                    <a:pt x="131" y="183"/>
                  </a:lnTo>
                  <a:lnTo>
                    <a:pt x="125" y="194"/>
                  </a:lnTo>
                  <a:lnTo>
                    <a:pt x="116" y="204"/>
                  </a:lnTo>
                  <a:lnTo>
                    <a:pt x="106" y="212"/>
                  </a:lnTo>
                  <a:lnTo>
                    <a:pt x="95" y="217"/>
                  </a:lnTo>
                  <a:lnTo>
                    <a:pt x="82" y="221"/>
                  </a:lnTo>
                  <a:lnTo>
                    <a:pt x="69" y="222"/>
                  </a:lnTo>
                  <a:lnTo>
                    <a:pt x="69" y="222"/>
                  </a:lnTo>
                  <a:lnTo>
                    <a:pt x="55" y="221"/>
                  </a:lnTo>
                  <a:lnTo>
                    <a:pt x="43" y="218"/>
                  </a:lnTo>
                  <a:lnTo>
                    <a:pt x="32" y="213"/>
                  </a:lnTo>
                  <a:lnTo>
                    <a:pt x="22" y="207"/>
                  </a:lnTo>
                  <a:lnTo>
                    <a:pt x="15" y="199"/>
                  </a:lnTo>
                  <a:lnTo>
                    <a:pt x="9" y="189"/>
                  </a:lnTo>
                  <a:lnTo>
                    <a:pt x="3" y="178"/>
                  </a:lnTo>
                  <a:lnTo>
                    <a:pt x="0" y="167"/>
                  </a:lnTo>
                  <a:lnTo>
                    <a:pt x="33" y="167"/>
                  </a:lnTo>
                  <a:lnTo>
                    <a:pt x="33" y="167"/>
                  </a:lnTo>
                  <a:lnTo>
                    <a:pt x="36" y="172"/>
                  </a:lnTo>
                  <a:lnTo>
                    <a:pt x="38" y="177"/>
                  </a:lnTo>
                  <a:lnTo>
                    <a:pt x="42" y="181"/>
                  </a:lnTo>
                  <a:lnTo>
                    <a:pt x="45" y="184"/>
                  </a:lnTo>
                  <a:lnTo>
                    <a:pt x="49" y="188"/>
                  </a:lnTo>
                  <a:lnTo>
                    <a:pt x="55" y="190"/>
                  </a:lnTo>
                  <a:lnTo>
                    <a:pt x="61" y="192"/>
                  </a:lnTo>
                  <a:lnTo>
                    <a:pt x="69" y="192"/>
                  </a:lnTo>
                  <a:lnTo>
                    <a:pt x="69" y="192"/>
                  </a:lnTo>
                  <a:lnTo>
                    <a:pt x="76" y="192"/>
                  </a:lnTo>
                  <a:lnTo>
                    <a:pt x="83" y="189"/>
                  </a:lnTo>
                  <a:lnTo>
                    <a:pt x="89" y="187"/>
                  </a:lnTo>
                  <a:lnTo>
                    <a:pt x="94" y="182"/>
                  </a:lnTo>
                  <a:lnTo>
                    <a:pt x="98" y="177"/>
                  </a:lnTo>
                  <a:lnTo>
                    <a:pt x="101" y="170"/>
                  </a:lnTo>
                  <a:lnTo>
                    <a:pt x="103" y="162"/>
                  </a:lnTo>
                  <a:lnTo>
                    <a:pt x="104" y="155"/>
                  </a:lnTo>
                  <a:lnTo>
                    <a:pt x="104" y="155"/>
                  </a:lnTo>
                  <a:lnTo>
                    <a:pt x="103" y="148"/>
                  </a:lnTo>
                  <a:lnTo>
                    <a:pt x="101" y="140"/>
                  </a:lnTo>
                  <a:lnTo>
                    <a:pt x="98" y="134"/>
                  </a:lnTo>
                  <a:lnTo>
                    <a:pt x="94" y="128"/>
                  </a:lnTo>
                  <a:lnTo>
                    <a:pt x="89" y="124"/>
                  </a:lnTo>
                  <a:lnTo>
                    <a:pt x="83" y="121"/>
                  </a:lnTo>
                  <a:lnTo>
                    <a:pt x="76" y="118"/>
                  </a:lnTo>
                  <a:lnTo>
                    <a:pt x="69" y="118"/>
                  </a:lnTo>
                  <a:lnTo>
                    <a:pt x="69" y="118"/>
                  </a:lnTo>
                  <a:lnTo>
                    <a:pt x="62" y="118"/>
                  </a:lnTo>
                  <a:lnTo>
                    <a:pt x="58" y="120"/>
                  </a:lnTo>
                  <a:lnTo>
                    <a:pt x="49" y="123"/>
                  </a:lnTo>
                  <a:lnTo>
                    <a:pt x="42" y="129"/>
                  </a:lnTo>
                  <a:lnTo>
                    <a:pt x="36" y="138"/>
                  </a:lnTo>
                  <a:lnTo>
                    <a:pt x="13" y="115"/>
                  </a:lnTo>
                  <a:lnTo>
                    <a:pt x="13" y="115"/>
                  </a:lnTo>
                  <a:lnTo>
                    <a:pt x="19" y="107"/>
                  </a:lnTo>
                  <a:lnTo>
                    <a:pt x="27" y="101"/>
                  </a:lnTo>
                  <a:lnTo>
                    <a:pt x="27" y="101"/>
                  </a:lnTo>
                  <a:lnTo>
                    <a:pt x="19" y="93"/>
                  </a:lnTo>
                  <a:lnTo>
                    <a:pt x="13" y="83"/>
                  </a:lnTo>
                  <a:lnTo>
                    <a:pt x="9" y="72"/>
                  </a:lnTo>
                  <a:lnTo>
                    <a:pt x="8" y="59"/>
                  </a:lnTo>
                  <a:lnTo>
                    <a:pt x="8" y="59"/>
                  </a:lnTo>
                  <a:lnTo>
                    <a:pt x="9" y="48"/>
                  </a:lnTo>
                  <a:lnTo>
                    <a:pt x="11" y="35"/>
                  </a:lnTo>
                  <a:lnTo>
                    <a:pt x="17" y="26"/>
                  </a:lnTo>
                  <a:lnTo>
                    <a:pt x="23" y="17"/>
                  </a:lnTo>
                  <a:lnTo>
                    <a:pt x="32" y="10"/>
                  </a:lnTo>
                  <a:lnTo>
                    <a:pt x="43" y="5"/>
                  </a:lnTo>
                  <a:lnTo>
                    <a:pt x="54" y="1"/>
                  </a:lnTo>
                  <a:lnTo>
                    <a:pt x="66" y="0"/>
                  </a:lnTo>
                  <a:lnTo>
                    <a:pt x="66" y="0"/>
                  </a:lnTo>
                  <a:close/>
                  <a:moveTo>
                    <a:pt x="69" y="88"/>
                  </a:moveTo>
                  <a:lnTo>
                    <a:pt x="69" y="88"/>
                  </a:lnTo>
                  <a:lnTo>
                    <a:pt x="73" y="87"/>
                  </a:lnTo>
                  <a:lnTo>
                    <a:pt x="79" y="85"/>
                  </a:lnTo>
                  <a:lnTo>
                    <a:pt x="84" y="83"/>
                  </a:lnTo>
                  <a:lnTo>
                    <a:pt x="88" y="79"/>
                  </a:lnTo>
                  <a:lnTo>
                    <a:pt x="92" y="76"/>
                  </a:lnTo>
                  <a:lnTo>
                    <a:pt x="94" y="71"/>
                  </a:lnTo>
                  <a:lnTo>
                    <a:pt x="95" y="66"/>
                  </a:lnTo>
                  <a:lnTo>
                    <a:pt x="97" y="59"/>
                  </a:lnTo>
                  <a:lnTo>
                    <a:pt x="97" y="59"/>
                  </a:lnTo>
                  <a:lnTo>
                    <a:pt x="95" y="53"/>
                  </a:lnTo>
                  <a:lnTo>
                    <a:pt x="94" y="48"/>
                  </a:lnTo>
                  <a:lnTo>
                    <a:pt x="92" y="43"/>
                  </a:lnTo>
                  <a:lnTo>
                    <a:pt x="88" y="38"/>
                  </a:lnTo>
                  <a:lnTo>
                    <a:pt x="84" y="34"/>
                  </a:lnTo>
                  <a:lnTo>
                    <a:pt x="79" y="32"/>
                  </a:lnTo>
                  <a:lnTo>
                    <a:pt x="73" y="31"/>
                  </a:lnTo>
                  <a:lnTo>
                    <a:pt x="69" y="31"/>
                  </a:lnTo>
                  <a:lnTo>
                    <a:pt x="69" y="31"/>
                  </a:lnTo>
                  <a:lnTo>
                    <a:pt x="62" y="31"/>
                  </a:lnTo>
                  <a:lnTo>
                    <a:pt x="56" y="32"/>
                  </a:lnTo>
                  <a:lnTo>
                    <a:pt x="51" y="34"/>
                  </a:lnTo>
                  <a:lnTo>
                    <a:pt x="48" y="38"/>
                  </a:lnTo>
                  <a:lnTo>
                    <a:pt x="44" y="43"/>
                  </a:lnTo>
                  <a:lnTo>
                    <a:pt x="42" y="48"/>
                  </a:lnTo>
                  <a:lnTo>
                    <a:pt x="41" y="53"/>
                  </a:lnTo>
                  <a:lnTo>
                    <a:pt x="39" y="59"/>
                  </a:lnTo>
                  <a:lnTo>
                    <a:pt x="39" y="59"/>
                  </a:lnTo>
                  <a:lnTo>
                    <a:pt x="41" y="66"/>
                  </a:lnTo>
                  <a:lnTo>
                    <a:pt x="42" y="71"/>
                  </a:lnTo>
                  <a:lnTo>
                    <a:pt x="44" y="76"/>
                  </a:lnTo>
                  <a:lnTo>
                    <a:pt x="48" y="79"/>
                  </a:lnTo>
                  <a:lnTo>
                    <a:pt x="51" y="83"/>
                  </a:lnTo>
                  <a:lnTo>
                    <a:pt x="56" y="85"/>
                  </a:lnTo>
                  <a:lnTo>
                    <a:pt x="62" y="87"/>
                  </a:lnTo>
                  <a:lnTo>
                    <a:pt x="69" y="88"/>
                  </a:lnTo>
                  <a:lnTo>
                    <a:pt x="69"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noEditPoints="1"/>
            </p:cNvSpPr>
            <p:nvPr userDrawn="1"/>
          </p:nvSpPr>
          <p:spPr bwMode="auto">
            <a:xfrm>
              <a:off x="1335" y="2410"/>
              <a:ext cx="14" cy="68"/>
            </a:xfrm>
            <a:custGeom>
              <a:avLst/>
              <a:gdLst>
                <a:gd name="T0" fmla="*/ 22 w 42"/>
                <a:gd name="T1" fmla="*/ 0 h 206"/>
                <a:gd name="T2" fmla="*/ 22 w 42"/>
                <a:gd name="T3" fmla="*/ 0 h 206"/>
                <a:gd name="T4" fmla="*/ 25 w 42"/>
                <a:gd name="T5" fmla="*/ 0 h 206"/>
                <a:gd name="T6" fmla="*/ 29 w 42"/>
                <a:gd name="T7" fmla="*/ 1 h 206"/>
                <a:gd name="T8" fmla="*/ 33 w 42"/>
                <a:gd name="T9" fmla="*/ 3 h 206"/>
                <a:gd name="T10" fmla="*/ 36 w 42"/>
                <a:gd name="T11" fmla="*/ 6 h 206"/>
                <a:gd name="T12" fmla="*/ 39 w 42"/>
                <a:gd name="T13" fmla="*/ 9 h 206"/>
                <a:gd name="T14" fmla="*/ 41 w 42"/>
                <a:gd name="T15" fmla="*/ 13 h 206"/>
                <a:gd name="T16" fmla="*/ 42 w 42"/>
                <a:gd name="T17" fmla="*/ 17 h 206"/>
                <a:gd name="T18" fmla="*/ 42 w 42"/>
                <a:gd name="T19" fmla="*/ 22 h 206"/>
                <a:gd name="T20" fmla="*/ 42 w 42"/>
                <a:gd name="T21" fmla="*/ 22 h 206"/>
                <a:gd name="T22" fmla="*/ 42 w 42"/>
                <a:gd name="T23" fmla="*/ 26 h 206"/>
                <a:gd name="T24" fmla="*/ 41 w 42"/>
                <a:gd name="T25" fmla="*/ 30 h 206"/>
                <a:gd name="T26" fmla="*/ 39 w 42"/>
                <a:gd name="T27" fmla="*/ 34 h 206"/>
                <a:gd name="T28" fmla="*/ 36 w 42"/>
                <a:gd name="T29" fmla="*/ 37 h 206"/>
                <a:gd name="T30" fmla="*/ 33 w 42"/>
                <a:gd name="T31" fmla="*/ 40 h 206"/>
                <a:gd name="T32" fmla="*/ 29 w 42"/>
                <a:gd name="T33" fmla="*/ 41 h 206"/>
                <a:gd name="T34" fmla="*/ 25 w 42"/>
                <a:gd name="T35" fmla="*/ 42 h 206"/>
                <a:gd name="T36" fmla="*/ 22 w 42"/>
                <a:gd name="T37" fmla="*/ 43 h 206"/>
                <a:gd name="T38" fmla="*/ 22 w 42"/>
                <a:gd name="T39" fmla="*/ 43 h 206"/>
                <a:gd name="T40" fmla="*/ 17 w 42"/>
                <a:gd name="T41" fmla="*/ 42 h 206"/>
                <a:gd name="T42" fmla="*/ 13 w 42"/>
                <a:gd name="T43" fmla="*/ 41 h 206"/>
                <a:gd name="T44" fmla="*/ 9 w 42"/>
                <a:gd name="T45" fmla="*/ 40 h 206"/>
                <a:gd name="T46" fmla="*/ 6 w 42"/>
                <a:gd name="T47" fmla="*/ 37 h 206"/>
                <a:gd name="T48" fmla="*/ 3 w 42"/>
                <a:gd name="T49" fmla="*/ 34 h 206"/>
                <a:gd name="T50" fmla="*/ 1 w 42"/>
                <a:gd name="T51" fmla="*/ 30 h 206"/>
                <a:gd name="T52" fmla="*/ 0 w 42"/>
                <a:gd name="T53" fmla="*/ 26 h 206"/>
                <a:gd name="T54" fmla="*/ 0 w 42"/>
                <a:gd name="T55" fmla="*/ 22 h 206"/>
                <a:gd name="T56" fmla="*/ 0 w 42"/>
                <a:gd name="T57" fmla="*/ 22 h 206"/>
                <a:gd name="T58" fmla="*/ 0 w 42"/>
                <a:gd name="T59" fmla="*/ 17 h 206"/>
                <a:gd name="T60" fmla="*/ 1 w 42"/>
                <a:gd name="T61" fmla="*/ 13 h 206"/>
                <a:gd name="T62" fmla="*/ 3 w 42"/>
                <a:gd name="T63" fmla="*/ 9 h 206"/>
                <a:gd name="T64" fmla="*/ 6 w 42"/>
                <a:gd name="T65" fmla="*/ 6 h 206"/>
                <a:gd name="T66" fmla="*/ 9 w 42"/>
                <a:gd name="T67" fmla="*/ 3 h 206"/>
                <a:gd name="T68" fmla="*/ 13 w 42"/>
                <a:gd name="T69" fmla="*/ 1 h 206"/>
                <a:gd name="T70" fmla="*/ 17 w 42"/>
                <a:gd name="T71" fmla="*/ 0 h 206"/>
                <a:gd name="T72" fmla="*/ 22 w 42"/>
                <a:gd name="T73" fmla="*/ 0 h 206"/>
                <a:gd name="T74" fmla="*/ 22 w 42"/>
                <a:gd name="T75" fmla="*/ 0 h 206"/>
                <a:gd name="T76" fmla="*/ 5 w 42"/>
                <a:gd name="T77" fmla="*/ 59 h 206"/>
                <a:gd name="T78" fmla="*/ 37 w 42"/>
                <a:gd name="T79" fmla="*/ 59 h 206"/>
                <a:gd name="T80" fmla="*/ 37 w 42"/>
                <a:gd name="T81" fmla="*/ 206 h 206"/>
                <a:gd name="T82" fmla="*/ 5 w 42"/>
                <a:gd name="T83" fmla="*/ 206 h 206"/>
                <a:gd name="T84" fmla="*/ 5 w 42"/>
                <a:gd name="T85" fmla="*/ 5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206">
                  <a:moveTo>
                    <a:pt x="22" y="0"/>
                  </a:moveTo>
                  <a:lnTo>
                    <a:pt x="22" y="0"/>
                  </a:lnTo>
                  <a:lnTo>
                    <a:pt x="25" y="0"/>
                  </a:lnTo>
                  <a:lnTo>
                    <a:pt x="29" y="1"/>
                  </a:lnTo>
                  <a:lnTo>
                    <a:pt x="33" y="3"/>
                  </a:lnTo>
                  <a:lnTo>
                    <a:pt x="36" y="6"/>
                  </a:lnTo>
                  <a:lnTo>
                    <a:pt x="39" y="9"/>
                  </a:lnTo>
                  <a:lnTo>
                    <a:pt x="41" y="13"/>
                  </a:lnTo>
                  <a:lnTo>
                    <a:pt x="42" y="17"/>
                  </a:lnTo>
                  <a:lnTo>
                    <a:pt x="42" y="22"/>
                  </a:lnTo>
                  <a:lnTo>
                    <a:pt x="42" y="22"/>
                  </a:lnTo>
                  <a:lnTo>
                    <a:pt x="42" y="26"/>
                  </a:lnTo>
                  <a:lnTo>
                    <a:pt x="41" y="30"/>
                  </a:lnTo>
                  <a:lnTo>
                    <a:pt x="39" y="34"/>
                  </a:lnTo>
                  <a:lnTo>
                    <a:pt x="36" y="37"/>
                  </a:lnTo>
                  <a:lnTo>
                    <a:pt x="33" y="40"/>
                  </a:lnTo>
                  <a:lnTo>
                    <a:pt x="29" y="41"/>
                  </a:lnTo>
                  <a:lnTo>
                    <a:pt x="25" y="42"/>
                  </a:lnTo>
                  <a:lnTo>
                    <a:pt x="22" y="43"/>
                  </a:lnTo>
                  <a:lnTo>
                    <a:pt x="22" y="43"/>
                  </a:lnTo>
                  <a:lnTo>
                    <a:pt x="17" y="42"/>
                  </a:lnTo>
                  <a:lnTo>
                    <a:pt x="13" y="41"/>
                  </a:lnTo>
                  <a:lnTo>
                    <a:pt x="9" y="40"/>
                  </a:lnTo>
                  <a:lnTo>
                    <a:pt x="6" y="37"/>
                  </a:lnTo>
                  <a:lnTo>
                    <a:pt x="3" y="34"/>
                  </a:lnTo>
                  <a:lnTo>
                    <a:pt x="1" y="30"/>
                  </a:lnTo>
                  <a:lnTo>
                    <a:pt x="0" y="26"/>
                  </a:lnTo>
                  <a:lnTo>
                    <a:pt x="0" y="22"/>
                  </a:lnTo>
                  <a:lnTo>
                    <a:pt x="0" y="22"/>
                  </a:lnTo>
                  <a:lnTo>
                    <a:pt x="0" y="17"/>
                  </a:lnTo>
                  <a:lnTo>
                    <a:pt x="1" y="13"/>
                  </a:lnTo>
                  <a:lnTo>
                    <a:pt x="3" y="9"/>
                  </a:lnTo>
                  <a:lnTo>
                    <a:pt x="6" y="6"/>
                  </a:lnTo>
                  <a:lnTo>
                    <a:pt x="9" y="3"/>
                  </a:lnTo>
                  <a:lnTo>
                    <a:pt x="13" y="1"/>
                  </a:lnTo>
                  <a:lnTo>
                    <a:pt x="17" y="0"/>
                  </a:lnTo>
                  <a:lnTo>
                    <a:pt x="22" y="0"/>
                  </a:lnTo>
                  <a:lnTo>
                    <a:pt x="22" y="0"/>
                  </a:lnTo>
                  <a:close/>
                  <a:moveTo>
                    <a:pt x="5" y="59"/>
                  </a:moveTo>
                  <a:lnTo>
                    <a:pt x="37" y="59"/>
                  </a:lnTo>
                  <a:lnTo>
                    <a:pt x="37" y="206"/>
                  </a:lnTo>
                  <a:lnTo>
                    <a:pt x="5" y="206"/>
                  </a:lnTo>
                  <a:lnTo>
                    <a:pt x="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noEditPoints="1"/>
            </p:cNvSpPr>
            <p:nvPr userDrawn="1"/>
          </p:nvSpPr>
          <p:spPr bwMode="auto">
            <a:xfrm>
              <a:off x="1357" y="2429"/>
              <a:ext cx="49" cy="50"/>
            </a:xfrm>
            <a:custGeom>
              <a:avLst/>
              <a:gdLst>
                <a:gd name="T0" fmla="*/ 148 w 148"/>
                <a:gd name="T1" fmla="*/ 148 h 149"/>
                <a:gd name="T2" fmla="*/ 116 w 148"/>
                <a:gd name="T3" fmla="*/ 133 h 149"/>
                <a:gd name="T4" fmla="*/ 109 w 148"/>
                <a:gd name="T5" fmla="*/ 138 h 149"/>
                <a:gd name="T6" fmla="*/ 88 w 148"/>
                <a:gd name="T7" fmla="*/ 148 h 149"/>
                <a:gd name="T8" fmla="*/ 74 w 148"/>
                <a:gd name="T9" fmla="*/ 149 h 149"/>
                <a:gd name="T10" fmla="*/ 59 w 148"/>
                <a:gd name="T11" fmla="*/ 148 h 149"/>
                <a:gd name="T12" fmla="*/ 32 w 148"/>
                <a:gd name="T13" fmla="*/ 138 h 149"/>
                <a:gd name="T14" fmla="*/ 13 w 148"/>
                <a:gd name="T15" fmla="*/ 117 h 149"/>
                <a:gd name="T16" fmla="*/ 4 w 148"/>
                <a:gd name="T17" fmla="*/ 98 h 149"/>
                <a:gd name="T18" fmla="*/ 0 w 148"/>
                <a:gd name="T19" fmla="*/ 83 h 149"/>
                <a:gd name="T20" fmla="*/ 0 w 148"/>
                <a:gd name="T21" fmla="*/ 74 h 149"/>
                <a:gd name="T22" fmla="*/ 2 w 148"/>
                <a:gd name="T23" fmla="*/ 59 h 149"/>
                <a:gd name="T24" fmla="*/ 7 w 148"/>
                <a:gd name="T25" fmla="*/ 44 h 149"/>
                <a:gd name="T26" fmla="*/ 21 w 148"/>
                <a:gd name="T27" fmla="*/ 21 h 149"/>
                <a:gd name="T28" fmla="*/ 44 w 148"/>
                <a:gd name="T29" fmla="*/ 5 h 149"/>
                <a:gd name="T30" fmla="*/ 74 w 148"/>
                <a:gd name="T31" fmla="*/ 0 h 149"/>
                <a:gd name="T32" fmla="*/ 81 w 148"/>
                <a:gd name="T33" fmla="*/ 0 h 149"/>
                <a:gd name="T34" fmla="*/ 99 w 148"/>
                <a:gd name="T35" fmla="*/ 5 h 149"/>
                <a:gd name="T36" fmla="*/ 116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7 w 148"/>
                <a:gd name="T67" fmla="*/ 74 h 149"/>
                <a:gd name="T68" fmla="*/ 116 w 148"/>
                <a:gd name="T69" fmla="*/ 66 h 149"/>
                <a:gd name="T70" fmla="*/ 110 w 148"/>
                <a:gd name="T71" fmla="*/ 50 h 149"/>
                <a:gd name="T72" fmla="*/ 99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6" y="148"/>
                  </a:lnTo>
                  <a:lnTo>
                    <a:pt x="116" y="133"/>
                  </a:lnTo>
                  <a:lnTo>
                    <a:pt x="116" y="133"/>
                  </a:lnTo>
                  <a:lnTo>
                    <a:pt x="109" y="138"/>
                  </a:lnTo>
                  <a:lnTo>
                    <a:pt x="100" y="144"/>
                  </a:lnTo>
                  <a:lnTo>
                    <a:pt x="88" y="148"/>
                  </a:lnTo>
                  <a:lnTo>
                    <a:pt x="81" y="149"/>
                  </a:lnTo>
                  <a:lnTo>
                    <a:pt x="74" y="149"/>
                  </a:lnTo>
                  <a:lnTo>
                    <a:pt x="74" y="149"/>
                  </a:lnTo>
                  <a:lnTo>
                    <a:pt x="59" y="148"/>
                  </a:lnTo>
                  <a:lnTo>
                    <a:pt x="44" y="144"/>
                  </a:lnTo>
                  <a:lnTo>
                    <a:pt x="32" y="138"/>
                  </a:lnTo>
                  <a:lnTo>
                    <a:pt x="21" y="128"/>
                  </a:lnTo>
                  <a:lnTo>
                    <a:pt x="13" y="117"/>
                  </a:lnTo>
                  <a:lnTo>
                    <a:pt x="7" y="105"/>
                  </a:lnTo>
                  <a:lnTo>
                    <a:pt x="4" y="98"/>
                  </a:lnTo>
                  <a:lnTo>
                    <a:pt x="2" y="90"/>
                  </a:lnTo>
                  <a:lnTo>
                    <a:pt x="0" y="83"/>
                  </a:lnTo>
                  <a:lnTo>
                    <a:pt x="0" y="74"/>
                  </a:lnTo>
                  <a:lnTo>
                    <a:pt x="0" y="74"/>
                  </a:lnTo>
                  <a:lnTo>
                    <a:pt x="0" y="67"/>
                  </a:lnTo>
                  <a:lnTo>
                    <a:pt x="2" y="59"/>
                  </a:lnTo>
                  <a:lnTo>
                    <a:pt x="4" y="51"/>
                  </a:lnTo>
                  <a:lnTo>
                    <a:pt x="7" y="44"/>
                  </a:lnTo>
                  <a:lnTo>
                    <a:pt x="13" y="32"/>
                  </a:lnTo>
                  <a:lnTo>
                    <a:pt x="21" y="21"/>
                  </a:lnTo>
                  <a:lnTo>
                    <a:pt x="32" y="12"/>
                  </a:lnTo>
                  <a:lnTo>
                    <a:pt x="44" y="5"/>
                  </a:lnTo>
                  <a:lnTo>
                    <a:pt x="59" y="1"/>
                  </a:lnTo>
                  <a:lnTo>
                    <a:pt x="74" y="0"/>
                  </a:lnTo>
                  <a:lnTo>
                    <a:pt x="74" y="0"/>
                  </a:lnTo>
                  <a:lnTo>
                    <a:pt x="81" y="0"/>
                  </a:lnTo>
                  <a:lnTo>
                    <a:pt x="88" y="1"/>
                  </a:lnTo>
                  <a:lnTo>
                    <a:pt x="99" y="5"/>
                  </a:lnTo>
                  <a:lnTo>
                    <a:pt x="109" y="11"/>
                  </a:lnTo>
                  <a:lnTo>
                    <a:pt x="116" y="17"/>
                  </a:lnTo>
                  <a:lnTo>
                    <a:pt x="116"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9" y="111"/>
                  </a:lnTo>
                  <a:lnTo>
                    <a:pt x="105" y="105"/>
                  </a:lnTo>
                  <a:lnTo>
                    <a:pt x="110" y="99"/>
                  </a:lnTo>
                  <a:lnTo>
                    <a:pt x="114" y="92"/>
                  </a:lnTo>
                  <a:lnTo>
                    <a:pt x="116" y="83"/>
                  </a:lnTo>
                  <a:lnTo>
                    <a:pt x="117" y="74"/>
                  </a:lnTo>
                  <a:lnTo>
                    <a:pt x="117" y="74"/>
                  </a:lnTo>
                  <a:lnTo>
                    <a:pt x="116" y="66"/>
                  </a:lnTo>
                  <a:lnTo>
                    <a:pt x="114" y="57"/>
                  </a:lnTo>
                  <a:lnTo>
                    <a:pt x="110" y="50"/>
                  </a:lnTo>
                  <a:lnTo>
                    <a:pt x="105" y="44"/>
                  </a:lnTo>
                  <a:lnTo>
                    <a:pt x="99"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1419" y="2429"/>
              <a:ext cx="42" cy="49"/>
            </a:xfrm>
            <a:custGeom>
              <a:avLst/>
              <a:gdLst>
                <a:gd name="T0" fmla="*/ 0 w 127"/>
                <a:gd name="T1" fmla="*/ 1 h 148"/>
                <a:gd name="T2" fmla="*/ 31 w 127"/>
                <a:gd name="T3" fmla="*/ 1 h 148"/>
                <a:gd name="T4" fmla="*/ 31 w 127"/>
                <a:gd name="T5" fmla="*/ 18 h 148"/>
                <a:gd name="T6" fmla="*/ 31 w 127"/>
                <a:gd name="T7" fmla="*/ 18 h 148"/>
                <a:gd name="T8" fmla="*/ 37 w 127"/>
                <a:gd name="T9" fmla="*/ 12 h 148"/>
                <a:gd name="T10" fmla="*/ 46 w 127"/>
                <a:gd name="T11" fmla="*/ 6 h 148"/>
                <a:gd name="T12" fmla="*/ 52 w 127"/>
                <a:gd name="T13" fmla="*/ 4 h 148"/>
                <a:gd name="T14" fmla="*/ 58 w 127"/>
                <a:gd name="T15" fmla="*/ 1 h 148"/>
                <a:gd name="T16" fmla="*/ 64 w 127"/>
                <a:gd name="T17" fmla="*/ 0 h 148"/>
                <a:gd name="T18" fmla="*/ 71 w 127"/>
                <a:gd name="T19" fmla="*/ 0 h 148"/>
                <a:gd name="T20" fmla="*/ 71 w 127"/>
                <a:gd name="T21" fmla="*/ 0 h 148"/>
                <a:gd name="T22" fmla="*/ 85 w 127"/>
                <a:gd name="T23" fmla="*/ 1 h 148"/>
                <a:gd name="T24" fmla="*/ 96 w 127"/>
                <a:gd name="T25" fmla="*/ 4 h 148"/>
                <a:gd name="T26" fmla="*/ 106 w 127"/>
                <a:gd name="T27" fmla="*/ 9 h 148"/>
                <a:gd name="T28" fmla="*/ 113 w 127"/>
                <a:gd name="T29" fmla="*/ 16 h 148"/>
                <a:gd name="T30" fmla="*/ 119 w 127"/>
                <a:gd name="T31" fmla="*/ 24 h 148"/>
                <a:gd name="T32" fmla="*/ 124 w 127"/>
                <a:gd name="T33" fmla="*/ 34 h 148"/>
                <a:gd name="T34" fmla="*/ 126 w 127"/>
                <a:gd name="T35" fmla="*/ 46 h 148"/>
                <a:gd name="T36" fmla="*/ 127 w 127"/>
                <a:gd name="T37" fmla="*/ 60 h 148"/>
                <a:gd name="T38" fmla="*/ 127 w 127"/>
                <a:gd name="T39" fmla="*/ 148 h 148"/>
                <a:gd name="T40" fmla="*/ 96 w 127"/>
                <a:gd name="T41" fmla="*/ 148 h 148"/>
                <a:gd name="T42" fmla="*/ 96 w 127"/>
                <a:gd name="T43" fmla="*/ 67 h 148"/>
                <a:gd name="T44" fmla="*/ 96 w 127"/>
                <a:gd name="T45" fmla="*/ 67 h 148"/>
                <a:gd name="T46" fmla="*/ 95 w 127"/>
                <a:gd name="T47" fmla="*/ 59 h 148"/>
                <a:gd name="T48" fmla="*/ 93 w 127"/>
                <a:gd name="T49" fmla="*/ 50 h 148"/>
                <a:gd name="T50" fmla="*/ 91 w 127"/>
                <a:gd name="T51" fmla="*/ 44 h 148"/>
                <a:gd name="T52" fmla="*/ 87 w 127"/>
                <a:gd name="T53" fmla="*/ 39 h 148"/>
                <a:gd name="T54" fmla="*/ 82 w 127"/>
                <a:gd name="T55" fmla="*/ 35 h 148"/>
                <a:gd name="T56" fmla="*/ 78 w 127"/>
                <a:gd name="T57" fmla="*/ 32 h 148"/>
                <a:gd name="T58" fmla="*/ 71 w 127"/>
                <a:gd name="T59" fmla="*/ 31 h 148"/>
                <a:gd name="T60" fmla="*/ 64 w 127"/>
                <a:gd name="T61" fmla="*/ 31 h 148"/>
                <a:gd name="T62" fmla="*/ 64 w 127"/>
                <a:gd name="T63" fmla="*/ 31 h 148"/>
                <a:gd name="T64" fmla="*/ 56 w 127"/>
                <a:gd name="T65" fmla="*/ 31 h 148"/>
                <a:gd name="T66" fmla="*/ 50 w 127"/>
                <a:gd name="T67" fmla="*/ 33 h 148"/>
                <a:gd name="T68" fmla="*/ 45 w 127"/>
                <a:gd name="T69" fmla="*/ 37 h 148"/>
                <a:gd name="T70" fmla="*/ 40 w 127"/>
                <a:gd name="T71" fmla="*/ 40 h 148"/>
                <a:gd name="T72" fmla="*/ 36 w 127"/>
                <a:gd name="T73" fmla="*/ 46 h 148"/>
                <a:gd name="T74" fmla="*/ 34 w 127"/>
                <a:gd name="T75" fmla="*/ 53 h 148"/>
                <a:gd name="T76" fmla="*/ 32 w 127"/>
                <a:gd name="T77" fmla="*/ 60 h 148"/>
                <a:gd name="T78" fmla="*/ 31 w 127"/>
                <a:gd name="T79" fmla="*/ 67 h 148"/>
                <a:gd name="T80" fmla="*/ 31 w 127"/>
                <a:gd name="T81" fmla="*/ 148 h 148"/>
                <a:gd name="T82" fmla="*/ 0 w 127"/>
                <a:gd name="T83" fmla="*/ 148 h 148"/>
                <a:gd name="T84" fmla="*/ 0 w 127"/>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48">
                  <a:moveTo>
                    <a:pt x="0" y="1"/>
                  </a:moveTo>
                  <a:lnTo>
                    <a:pt x="31" y="1"/>
                  </a:lnTo>
                  <a:lnTo>
                    <a:pt x="31" y="18"/>
                  </a:lnTo>
                  <a:lnTo>
                    <a:pt x="31" y="18"/>
                  </a:lnTo>
                  <a:lnTo>
                    <a:pt x="37" y="12"/>
                  </a:lnTo>
                  <a:lnTo>
                    <a:pt x="46" y="6"/>
                  </a:lnTo>
                  <a:lnTo>
                    <a:pt x="52" y="4"/>
                  </a:lnTo>
                  <a:lnTo>
                    <a:pt x="58" y="1"/>
                  </a:lnTo>
                  <a:lnTo>
                    <a:pt x="64" y="0"/>
                  </a:lnTo>
                  <a:lnTo>
                    <a:pt x="71" y="0"/>
                  </a:lnTo>
                  <a:lnTo>
                    <a:pt x="71" y="0"/>
                  </a:lnTo>
                  <a:lnTo>
                    <a:pt x="85" y="1"/>
                  </a:lnTo>
                  <a:lnTo>
                    <a:pt x="96" y="4"/>
                  </a:lnTo>
                  <a:lnTo>
                    <a:pt x="106" y="9"/>
                  </a:lnTo>
                  <a:lnTo>
                    <a:pt x="113" y="16"/>
                  </a:lnTo>
                  <a:lnTo>
                    <a:pt x="119" y="24"/>
                  </a:lnTo>
                  <a:lnTo>
                    <a:pt x="124" y="34"/>
                  </a:lnTo>
                  <a:lnTo>
                    <a:pt x="126" y="46"/>
                  </a:lnTo>
                  <a:lnTo>
                    <a:pt x="127" y="60"/>
                  </a:lnTo>
                  <a:lnTo>
                    <a:pt x="127" y="148"/>
                  </a:lnTo>
                  <a:lnTo>
                    <a:pt x="96" y="148"/>
                  </a:lnTo>
                  <a:lnTo>
                    <a:pt x="96" y="67"/>
                  </a:lnTo>
                  <a:lnTo>
                    <a:pt x="96" y="67"/>
                  </a:lnTo>
                  <a:lnTo>
                    <a:pt x="95" y="59"/>
                  </a:lnTo>
                  <a:lnTo>
                    <a:pt x="93" y="50"/>
                  </a:lnTo>
                  <a:lnTo>
                    <a:pt x="91" y="44"/>
                  </a:lnTo>
                  <a:lnTo>
                    <a:pt x="87" y="39"/>
                  </a:lnTo>
                  <a:lnTo>
                    <a:pt x="82" y="35"/>
                  </a:lnTo>
                  <a:lnTo>
                    <a:pt x="78" y="32"/>
                  </a:lnTo>
                  <a:lnTo>
                    <a:pt x="71" y="31"/>
                  </a:lnTo>
                  <a:lnTo>
                    <a:pt x="64" y="31"/>
                  </a:lnTo>
                  <a:lnTo>
                    <a:pt x="64" y="31"/>
                  </a:lnTo>
                  <a:lnTo>
                    <a:pt x="56" y="31"/>
                  </a:lnTo>
                  <a:lnTo>
                    <a:pt x="50" y="33"/>
                  </a:lnTo>
                  <a:lnTo>
                    <a:pt x="45" y="37"/>
                  </a:lnTo>
                  <a:lnTo>
                    <a:pt x="40" y="40"/>
                  </a:lnTo>
                  <a:lnTo>
                    <a:pt x="36" y="46"/>
                  </a:lnTo>
                  <a:lnTo>
                    <a:pt x="34" y="53"/>
                  </a:lnTo>
                  <a:lnTo>
                    <a:pt x="32" y="60"/>
                  </a:lnTo>
                  <a:lnTo>
                    <a:pt x="31" y="67"/>
                  </a:lnTo>
                  <a:lnTo>
                    <a:pt x="31"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1504" y="2410"/>
              <a:ext cx="44" cy="68"/>
            </a:xfrm>
            <a:custGeom>
              <a:avLst/>
              <a:gdLst>
                <a:gd name="T0" fmla="*/ 0 w 134"/>
                <a:gd name="T1" fmla="*/ 0 h 205"/>
                <a:gd name="T2" fmla="*/ 37 w 134"/>
                <a:gd name="T3" fmla="*/ 0 h 205"/>
                <a:gd name="T4" fmla="*/ 102 w 134"/>
                <a:gd name="T5" fmla="*/ 141 h 205"/>
                <a:gd name="T6" fmla="*/ 102 w 134"/>
                <a:gd name="T7" fmla="*/ 0 h 205"/>
                <a:gd name="T8" fmla="*/ 134 w 134"/>
                <a:gd name="T9" fmla="*/ 0 h 205"/>
                <a:gd name="T10" fmla="*/ 134 w 134"/>
                <a:gd name="T11" fmla="*/ 205 h 205"/>
                <a:gd name="T12" fmla="*/ 99 w 134"/>
                <a:gd name="T13" fmla="*/ 205 h 205"/>
                <a:gd name="T14" fmla="*/ 33 w 134"/>
                <a:gd name="T15" fmla="*/ 64 h 205"/>
                <a:gd name="T16" fmla="*/ 33 w 134"/>
                <a:gd name="T17" fmla="*/ 205 h 205"/>
                <a:gd name="T18" fmla="*/ 0 w 134"/>
                <a:gd name="T19" fmla="*/ 205 h 205"/>
                <a:gd name="T20" fmla="*/ 0 w 134"/>
                <a:gd name="T2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05">
                  <a:moveTo>
                    <a:pt x="0" y="0"/>
                  </a:moveTo>
                  <a:lnTo>
                    <a:pt x="37" y="0"/>
                  </a:lnTo>
                  <a:lnTo>
                    <a:pt x="102" y="141"/>
                  </a:lnTo>
                  <a:lnTo>
                    <a:pt x="102" y="0"/>
                  </a:lnTo>
                  <a:lnTo>
                    <a:pt x="134" y="0"/>
                  </a:lnTo>
                  <a:lnTo>
                    <a:pt x="134" y="205"/>
                  </a:lnTo>
                  <a:lnTo>
                    <a:pt x="99" y="205"/>
                  </a:lnTo>
                  <a:lnTo>
                    <a:pt x="33" y="64"/>
                  </a:lnTo>
                  <a:lnTo>
                    <a:pt x="33" y="205"/>
                  </a:lnTo>
                  <a:lnTo>
                    <a:pt x="0" y="2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1562" y="2429"/>
              <a:ext cx="42" cy="50"/>
            </a:xfrm>
            <a:custGeom>
              <a:avLst/>
              <a:gdLst>
                <a:gd name="T0" fmla="*/ 128 w 128"/>
                <a:gd name="T1" fmla="*/ 147 h 148"/>
                <a:gd name="T2" fmla="*/ 96 w 128"/>
                <a:gd name="T3" fmla="*/ 147 h 148"/>
                <a:gd name="T4" fmla="*/ 96 w 128"/>
                <a:gd name="T5" fmla="*/ 130 h 148"/>
                <a:gd name="T6" fmla="*/ 96 w 128"/>
                <a:gd name="T7" fmla="*/ 130 h 148"/>
                <a:gd name="T8" fmla="*/ 89 w 128"/>
                <a:gd name="T9" fmla="*/ 137 h 148"/>
                <a:gd name="T10" fmla="*/ 81 w 128"/>
                <a:gd name="T11" fmla="*/ 143 h 148"/>
                <a:gd name="T12" fmla="*/ 76 w 128"/>
                <a:gd name="T13" fmla="*/ 145 h 148"/>
                <a:gd name="T14" fmla="*/ 70 w 128"/>
                <a:gd name="T15" fmla="*/ 147 h 148"/>
                <a:gd name="T16" fmla="*/ 64 w 128"/>
                <a:gd name="T17" fmla="*/ 148 h 148"/>
                <a:gd name="T18" fmla="*/ 56 w 128"/>
                <a:gd name="T19" fmla="*/ 148 h 148"/>
                <a:gd name="T20" fmla="*/ 56 w 128"/>
                <a:gd name="T21" fmla="*/ 148 h 148"/>
                <a:gd name="T22" fmla="*/ 43 w 128"/>
                <a:gd name="T23" fmla="*/ 148 h 148"/>
                <a:gd name="T24" fmla="*/ 32 w 128"/>
                <a:gd name="T25" fmla="*/ 144 h 148"/>
                <a:gd name="T26" fmla="*/ 22 w 128"/>
                <a:gd name="T27" fmla="*/ 139 h 148"/>
                <a:gd name="T28" fmla="*/ 15 w 128"/>
                <a:gd name="T29" fmla="*/ 133 h 148"/>
                <a:gd name="T30" fmla="*/ 8 w 128"/>
                <a:gd name="T31" fmla="*/ 125 h 148"/>
                <a:gd name="T32" fmla="*/ 4 w 128"/>
                <a:gd name="T33" fmla="*/ 114 h 148"/>
                <a:gd name="T34" fmla="*/ 0 w 128"/>
                <a:gd name="T35" fmla="*/ 102 h 148"/>
                <a:gd name="T36" fmla="*/ 0 w 128"/>
                <a:gd name="T37" fmla="*/ 88 h 148"/>
                <a:gd name="T38" fmla="*/ 0 w 128"/>
                <a:gd name="T39" fmla="*/ 0 h 148"/>
                <a:gd name="T40" fmla="*/ 32 w 128"/>
                <a:gd name="T41" fmla="*/ 0 h 148"/>
                <a:gd name="T42" fmla="*/ 32 w 128"/>
                <a:gd name="T43" fmla="*/ 81 h 148"/>
                <a:gd name="T44" fmla="*/ 32 w 128"/>
                <a:gd name="T45" fmla="*/ 81 h 148"/>
                <a:gd name="T46" fmla="*/ 32 w 128"/>
                <a:gd name="T47" fmla="*/ 91 h 148"/>
                <a:gd name="T48" fmla="*/ 34 w 128"/>
                <a:gd name="T49" fmla="*/ 98 h 148"/>
                <a:gd name="T50" fmla="*/ 37 w 128"/>
                <a:gd name="T51" fmla="*/ 104 h 148"/>
                <a:gd name="T52" fmla="*/ 40 w 128"/>
                <a:gd name="T53" fmla="*/ 109 h 148"/>
                <a:gd name="T54" fmla="*/ 44 w 128"/>
                <a:gd name="T55" fmla="*/ 114 h 148"/>
                <a:gd name="T56" fmla="*/ 50 w 128"/>
                <a:gd name="T57" fmla="*/ 116 h 148"/>
                <a:gd name="T58" fmla="*/ 56 w 128"/>
                <a:gd name="T59" fmla="*/ 117 h 148"/>
                <a:gd name="T60" fmla="*/ 64 w 128"/>
                <a:gd name="T61" fmla="*/ 119 h 148"/>
                <a:gd name="T62" fmla="*/ 64 w 128"/>
                <a:gd name="T63" fmla="*/ 119 h 148"/>
                <a:gd name="T64" fmla="*/ 71 w 128"/>
                <a:gd name="T65" fmla="*/ 117 h 148"/>
                <a:gd name="T66" fmla="*/ 78 w 128"/>
                <a:gd name="T67" fmla="*/ 115 h 148"/>
                <a:gd name="T68" fmla="*/ 83 w 128"/>
                <a:gd name="T69" fmla="*/ 112 h 148"/>
                <a:gd name="T70" fmla="*/ 88 w 128"/>
                <a:gd name="T71" fmla="*/ 108 h 148"/>
                <a:gd name="T72" fmla="*/ 92 w 128"/>
                <a:gd name="T73" fmla="*/ 103 h 148"/>
                <a:gd name="T74" fmla="*/ 94 w 128"/>
                <a:gd name="T75" fmla="*/ 97 h 148"/>
                <a:gd name="T76" fmla="*/ 95 w 128"/>
                <a:gd name="T77" fmla="*/ 89 h 148"/>
                <a:gd name="T78" fmla="*/ 96 w 128"/>
                <a:gd name="T79" fmla="*/ 81 h 148"/>
                <a:gd name="T80" fmla="*/ 96 w 128"/>
                <a:gd name="T81" fmla="*/ 0 h 148"/>
                <a:gd name="T82" fmla="*/ 128 w 128"/>
                <a:gd name="T83" fmla="*/ 0 h 148"/>
                <a:gd name="T84" fmla="*/ 128 w 128"/>
                <a:gd name="T85"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128" y="147"/>
                  </a:moveTo>
                  <a:lnTo>
                    <a:pt x="96" y="147"/>
                  </a:lnTo>
                  <a:lnTo>
                    <a:pt x="96" y="130"/>
                  </a:lnTo>
                  <a:lnTo>
                    <a:pt x="96" y="130"/>
                  </a:lnTo>
                  <a:lnTo>
                    <a:pt x="89" y="137"/>
                  </a:lnTo>
                  <a:lnTo>
                    <a:pt x="81" y="143"/>
                  </a:lnTo>
                  <a:lnTo>
                    <a:pt x="76" y="145"/>
                  </a:lnTo>
                  <a:lnTo>
                    <a:pt x="70" y="147"/>
                  </a:lnTo>
                  <a:lnTo>
                    <a:pt x="64" y="148"/>
                  </a:lnTo>
                  <a:lnTo>
                    <a:pt x="56" y="148"/>
                  </a:lnTo>
                  <a:lnTo>
                    <a:pt x="56" y="148"/>
                  </a:lnTo>
                  <a:lnTo>
                    <a:pt x="43" y="148"/>
                  </a:lnTo>
                  <a:lnTo>
                    <a:pt x="32" y="144"/>
                  </a:lnTo>
                  <a:lnTo>
                    <a:pt x="22" y="139"/>
                  </a:lnTo>
                  <a:lnTo>
                    <a:pt x="15" y="133"/>
                  </a:lnTo>
                  <a:lnTo>
                    <a:pt x="8" y="125"/>
                  </a:lnTo>
                  <a:lnTo>
                    <a:pt x="4" y="114"/>
                  </a:lnTo>
                  <a:lnTo>
                    <a:pt x="0" y="102"/>
                  </a:lnTo>
                  <a:lnTo>
                    <a:pt x="0" y="88"/>
                  </a:lnTo>
                  <a:lnTo>
                    <a:pt x="0" y="0"/>
                  </a:lnTo>
                  <a:lnTo>
                    <a:pt x="32" y="0"/>
                  </a:lnTo>
                  <a:lnTo>
                    <a:pt x="32" y="81"/>
                  </a:lnTo>
                  <a:lnTo>
                    <a:pt x="32" y="81"/>
                  </a:lnTo>
                  <a:lnTo>
                    <a:pt x="32" y="91"/>
                  </a:lnTo>
                  <a:lnTo>
                    <a:pt x="34" y="98"/>
                  </a:lnTo>
                  <a:lnTo>
                    <a:pt x="37" y="104"/>
                  </a:lnTo>
                  <a:lnTo>
                    <a:pt x="40" y="109"/>
                  </a:lnTo>
                  <a:lnTo>
                    <a:pt x="44" y="114"/>
                  </a:lnTo>
                  <a:lnTo>
                    <a:pt x="50" y="116"/>
                  </a:lnTo>
                  <a:lnTo>
                    <a:pt x="56" y="117"/>
                  </a:lnTo>
                  <a:lnTo>
                    <a:pt x="64" y="119"/>
                  </a:lnTo>
                  <a:lnTo>
                    <a:pt x="64" y="119"/>
                  </a:lnTo>
                  <a:lnTo>
                    <a:pt x="71" y="117"/>
                  </a:lnTo>
                  <a:lnTo>
                    <a:pt x="78" y="115"/>
                  </a:lnTo>
                  <a:lnTo>
                    <a:pt x="83" y="112"/>
                  </a:lnTo>
                  <a:lnTo>
                    <a:pt x="88" y="108"/>
                  </a:lnTo>
                  <a:lnTo>
                    <a:pt x="92" y="103"/>
                  </a:lnTo>
                  <a:lnTo>
                    <a:pt x="94" y="97"/>
                  </a:lnTo>
                  <a:lnTo>
                    <a:pt x="95" y="89"/>
                  </a:lnTo>
                  <a:lnTo>
                    <a:pt x="96" y="81"/>
                  </a:lnTo>
                  <a:lnTo>
                    <a:pt x="96" y="0"/>
                  </a:lnTo>
                  <a:lnTo>
                    <a:pt x="128" y="0"/>
                  </a:lnTo>
                  <a:lnTo>
                    <a:pt x="128"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1615" y="2429"/>
              <a:ext cx="50" cy="50"/>
            </a:xfrm>
            <a:custGeom>
              <a:avLst/>
              <a:gdLst>
                <a:gd name="T0" fmla="*/ 75 w 150"/>
                <a:gd name="T1" fmla="*/ 120 h 149"/>
                <a:gd name="T2" fmla="*/ 92 w 150"/>
                <a:gd name="T3" fmla="*/ 116 h 149"/>
                <a:gd name="T4" fmla="*/ 106 w 150"/>
                <a:gd name="T5" fmla="*/ 106 h 149"/>
                <a:gd name="T6" fmla="*/ 114 w 150"/>
                <a:gd name="T7" fmla="*/ 93 h 149"/>
                <a:gd name="T8" fmla="*/ 117 w 150"/>
                <a:gd name="T9" fmla="*/ 74 h 149"/>
                <a:gd name="T10" fmla="*/ 150 w 150"/>
                <a:gd name="T11" fmla="*/ 74 h 149"/>
                <a:gd name="T12" fmla="*/ 147 w 150"/>
                <a:gd name="T13" fmla="*/ 90 h 149"/>
                <a:gd name="T14" fmla="*/ 143 w 150"/>
                <a:gd name="T15" fmla="*/ 104 h 149"/>
                <a:gd name="T16" fmla="*/ 128 w 150"/>
                <a:gd name="T17" fmla="*/ 128 h 149"/>
                <a:gd name="T18" fmla="*/ 104 w 150"/>
                <a:gd name="T19" fmla="*/ 144 h 149"/>
                <a:gd name="T20" fmla="*/ 90 w 150"/>
                <a:gd name="T21" fmla="*/ 148 h 149"/>
                <a:gd name="T22" fmla="*/ 75 w 150"/>
                <a:gd name="T23" fmla="*/ 149 h 149"/>
                <a:gd name="T24" fmla="*/ 67 w 150"/>
                <a:gd name="T25" fmla="*/ 149 h 149"/>
                <a:gd name="T26" fmla="*/ 52 w 150"/>
                <a:gd name="T27" fmla="*/ 146 h 149"/>
                <a:gd name="T28" fmla="*/ 33 w 150"/>
                <a:gd name="T29" fmla="*/ 137 h 149"/>
                <a:gd name="T30" fmla="*/ 12 w 150"/>
                <a:gd name="T31" fmla="*/ 117 h 149"/>
                <a:gd name="T32" fmla="*/ 3 w 150"/>
                <a:gd name="T33" fmla="*/ 98 h 149"/>
                <a:gd name="T34" fmla="*/ 1 w 150"/>
                <a:gd name="T35" fmla="*/ 83 h 149"/>
                <a:gd name="T36" fmla="*/ 0 w 150"/>
                <a:gd name="T37" fmla="*/ 74 h 149"/>
                <a:gd name="T38" fmla="*/ 1 w 150"/>
                <a:gd name="T39" fmla="*/ 59 h 149"/>
                <a:gd name="T40" fmla="*/ 6 w 150"/>
                <a:gd name="T41" fmla="*/ 45 h 149"/>
                <a:gd name="T42" fmla="*/ 22 w 150"/>
                <a:gd name="T43" fmla="*/ 21 h 149"/>
                <a:gd name="T44" fmla="*/ 45 w 150"/>
                <a:gd name="T45" fmla="*/ 5 h 149"/>
                <a:gd name="T46" fmla="*/ 59 w 150"/>
                <a:gd name="T47" fmla="*/ 1 h 149"/>
                <a:gd name="T48" fmla="*/ 75 w 150"/>
                <a:gd name="T49" fmla="*/ 0 h 149"/>
                <a:gd name="T50" fmla="*/ 83 w 150"/>
                <a:gd name="T51" fmla="*/ 0 h 149"/>
                <a:gd name="T52" fmla="*/ 98 w 150"/>
                <a:gd name="T53" fmla="*/ 4 h 149"/>
                <a:gd name="T54" fmla="*/ 112 w 150"/>
                <a:gd name="T55" fmla="*/ 9 h 149"/>
                <a:gd name="T56" fmla="*/ 128 w 150"/>
                <a:gd name="T57" fmla="*/ 22 h 149"/>
                <a:gd name="T58" fmla="*/ 104 w 150"/>
                <a:gd name="T59" fmla="*/ 43 h 149"/>
                <a:gd name="T60" fmla="*/ 91 w 150"/>
                <a:gd name="T61" fmla="*/ 34 h 149"/>
                <a:gd name="T62" fmla="*/ 75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6 w 150"/>
                <a:gd name="T75" fmla="*/ 93 h 149"/>
                <a:gd name="T76" fmla="*/ 45 w 150"/>
                <a:gd name="T77" fmla="*/ 106 h 149"/>
                <a:gd name="T78" fmla="*/ 57 w 150"/>
                <a:gd name="T79" fmla="*/ 116 h 149"/>
                <a:gd name="T80" fmla="*/ 75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5" y="120"/>
                  </a:moveTo>
                  <a:lnTo>
                    <a:pt x="75" y="120"/>
                  </a:lnTo>
                  <a:lnTo>
                    <a:pt x="84" y="118"/>
                  </a:lnTo>
                  <a:lnTo>
                    <a:pt x="92" y="116"/>
                  </a:lnTo>
                  <a:lnTo>
                    <a:pt x="100" y="112"/>
                  </a:lnTo>
                  <a:lnTo>
                    <a:pt x="106" y="106"/>
                  </a:lnTo>
                  <a:lnTo>
                    <a:pt x="111" y="100"/>
                  </a:lnTo>
                  <a:lnTo>
                    <a:pt x="114" y="93"/>
                  </a:lnTo>
                  <a:lnTo>
                    <a:pt x="117" y="84"/>
                  </a:lnTo>
                  <a:lnTo>
                    <a:pt x="117" y="74"/>
                  </a:lnTo>
                  <a:lnTo>
                    <a:pt x="150" y="74"/>
                  </a:lnTo>
                  <a:lnTo>
                    <a:pt x="150" y="74"/>
                  </a:lnTo>
                  <a:lnTo>
                    <a:pt x="148" y="83"/>
                  </a:lnTo>
                  <a:lnTo>
                    <a:pt x="147" y="90"/>
                  </a:lnTo>
                  <a:lnTo>
                    <a:pt x="146" y="98"/>
                  </a:lnTo>
                  <a:lnTo>
                    <a:pt x="143" y="104"/>
                  </a:lnTo>
                  <a:lnTo>
                    <a:pt x="136" y="117"/>
                  </a:lnTo>
                  <a:lnTo>
                    <a:pt x="128" y="128"/>
                  </a:lnTo>
                  <a:lnTo>
                    <a:pt x="117" y="137"/>
                  </a:lnTo>
                  <a:lnTo>
                    <a:pt x="104" y="144"/>
                  </a:lnTo>
                  <a:lnTo>
                    <a:pt x="97" y="146"/>
                  </a:lnTo>
                  <a:lnTo>
                    <a:pt x="90" y="148"/>
                  </a:lnTo>
                  <a:lnTo>
                    <a:pt x="83" y="149"/>
                  </a:lnTo>
                  <a:lnTo>
                    <a:pt x="75" y="149"/>
                  </a:lnTo>
                  <a:lnTo>
                    <a:pt x="75" y="149"/>
                  </a:lnTo>
                  <a:lnTo>
                    <a:pt x="67" y="149"/>
                  </a:lnTo>
                  <a:lnTo>
                    <a:pt x="59" y="148"/>
                  </a:lnTo>
                  <a:lnTo>
                    <a:pt x="52" y="146"/>
                  </a:lnTo>
                  <a:lnTo>
                    <a:pt x="45" y="144"/>
                  </a:lnTo>
                  <a:lnTo>
                    <a:pt x="33" y="137"/>
                  </a:lnTo>
                  <a:lnTo>
                    <a:pt x="22" y="128"/>
                  </a:lnTo>
                  <a:lnTo>
                    <a:pt x="12" y="117"/>
                  </a:lnTo>
                  <a:lnTo>
                    <a:pt x="6" y="105"/>
                  </a:lnTo>
                  <a:lnTo>
                    <a:pt x="3" y="98"/>
                  </a:lnTo>
                  <a:lnTo>
                    <a:pt x="1" y="90"/>
                  </a:lnTo>
                  <a:lnTo>
                    <a:pt x="1" y="83"/>
                  </a:lnTo>
                  <a:lnTo>
                    <a:pt x="0" y="74"/>
                  </a:lnTo>
                  <a:lnTo>
                    <a:pt x="0" y="74"/>
                  </a:lnTo>
                  <a:lnTo>
                    <a:pt x="1" y="67"/>
                  </a:lnTo>
                  <a:lnTo>
                    <a:pt x="1" y="59"/>
                  </a:lnTo>
                  <a:lnTo>
                    <a:pt x="3" y="51"/>
                  </a:lnTo>
                  <a:lnTo>
                    <a:pt x="6" y="45"/>
                  </a:lnTo>
                  <a:lnTo>
                    <a:pt x="12" y="32"/>
                  </a:lnTo>
                  <a:lnTo>
                    <a:pt x="22" y="21"/>
                  </a:lnTo>
                  <a:lnTo>
                    <a:pt x="33" y="12"/>
                  </a:lnTo>
                  <a:lnTo>
                    <a:pt x="45" y="5"/>
                  </a:lnTo>
                  <a:lnTo>
                    <a:pt x="52" y="3"/>
                  </a:lnTo>
                  <a:lnTo>
                    <a:pt x="59" y="1"/>
                  </a:lnTo>
                  <a:lnTo>
                    <a:pt x="67" y="0"/>
                  </a:lnTo>
                  <a:lnTo>
                    <a:pt x="75" y="0"/>
                  </a:lnTo>
                  <a:lnTo>
                    <a:pt x="75" y="0"/>
                  </a:lnTo>
                  <a:lnTo>
                    <a:pt x="83" y="0"/>
                  </a:lnTo>
                  <a:lnTo>
                    <a:pt x="91" y="1"/>
                  </a:lnTo>
                  <a:lnTo>
                    <a:pt x="98" y="4"/>
                  </a:lnTo>
                  <a:lnTo>
                    <a:pt x="104" y="6"/>
                  </a:lnTo>
                  <a:lnTo>
                    <a:pt x="112" y="9"/>
                  </a:lnTo>
                  <a:lnTo>
                    <a:pt x="118" y="12"/>
                  </a:lnTo>
                  <a:lnTo>
                    <a:pt x="128" y="22"/>
                  </a:lnTo>
                  <a:lnTo>
                    <a:pt x="104" y="43"/>
                  </a:lnTo>
                  <a:lnTo>
                    <a:pt x="104" y="43"/>
                  </a:lnTo>
                  <a:lnTo>
                    <a:pt x="98" y="38"/>
                  </a:lnTo>
                  <a:lnTo>
                    <a:pt x="91" y="34"/>
                  </a:lnTo>
                  <a:lnTo>
                    <a:pt x="84" y="31"/>
                  </a:lnTo>
                  <a:lnTo>
                    <a:pt x="75" y="31"/>
                  </a:lnTo>
                  <a:lnTo>
                    <a:pt x="75" y="31"/>
                  </a:lnTo>
                  <a:lnTo>
                    <a:pt x="66" y="31"/>
                  </a:lnTo>
                  <a:lnTo>
                    <a:pt x="57" y="33"/>
                  </a:lnTo>
                  <a:lnTo>
                    <a:pt x="51" y="38"/>
                  </a:lnTo>
                  <a:lnTo>
                    <a:pt x="45" y="43"/>
                  </a:lnTo>
                  <a:lnTo>
                    <a:pt x="40" y="49"/>
                  </a:lnTo>
                  <a:lnTo>
                    <a:pt x="36" y="56"/>
                  </a:lnTo>
                  <a:lnTo>
                    <a:pt x="34" y="65"/>
                  </a:lnTo>
                  <a:lnTo>
                    <a:pt x="33" y="74"/>
                  </a:lnTo>
                  <a:lnTo>
                    <a:pt x="33" y="74"/>
                  </a:lnTo>
                  <a:lnTo>
                    <a:pt x="34" y="84"/>
                  </a:lnTo>
                  <a:lnTo>
                    <a:pt x="36" y="93"/>
                  </a:lnTo>
                  <a:lnTo>
                    <a:pt x="40" y="100"/>
                  </a:lnTo>
                  <a:lnTo>
                    <a:pt x="45" y="106"/>
                  </a:lnTo>
                  <a:lnTo>
                    <a:pt x="51" y="112"/>
                  </a:lnTo>
                  <a:lnTo>
                    <a:pt x="57" y="116"/>
                  </a:lnTo>
                  <a:lnTo>
                    <a:pt x="66" y="118"/>
                  </a:lnTo>
                  <a:lnTo>
                    <a:pt x="75" y="120"/>
                  </a:lnTo>
                  <a:lnTo>
                    <a:pt x="75"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p:cNvSpPr>
            <p:nvPr userDrawn="1"/>
          </p:nvSpPr>
          <p:spPr bwMode="auto">
            <a:xfrm>
              <a:off x="1674" y="2409"/>
              <a:ext cx="10" cy="69"/>
            </a:xfrm>
            <a:custGeom>
              <a:avLst/>
              <a:gdLst>
                <a:gd name="T0" fmla="*/ 0 w 32"/>
                <a:gd name="T1" fmla="*/ 4 h 209"/>
                <a:gd name="T2" fmla="*/ 32 w 32"/>
                <a:gd name="T3" fmla="*/ 0 h 209"/>
                <a:gd name="T4" fmla="*/ 32 w 32"/>
                <a:gd name="T5" fmla="*/ 209 h 209"/>
                <a:gd name="T6" fmla="*/ 0 w 32"/>
                <a:gd name="T7" fmla="*/ 209 h 209"/>
                <a:gd name="T8" fmla="*/ 0 w 32"/>
                <a:gd name="T9" fmla="*/ 4 h 209"/>
              </a:gdLst>
              <a:ahLst/>
              <a:cxnLst>
                <a:cxn ang="0">
                  <a:pos x="T0" y="T1"/>
                </a:cxn>
                <a:cxn ang="0">
                  <a:pos x="T2" y="T3"/>
                </a:cxn>
                <a:cxn ang="0">
                  <a:pos x="T4" y="T5"/>
                </a:cxn>
                <a:cxn ang="0">
                  <a:pos x="T6" y="T7"/>
                </a:cxn>
                <a:cxn ang="0">
                  <a:pos x="T8" y="T9"/>
                </a:cxn>
              </a:cxnLst>
              <a:rect l="0" t="0" r="r" b="b"/>
              <a:pathLst>
                <a:path w="32" h="209">
                  <a:moveTo>
                    <a:pt x="0" y="4"/>
                  </a:moveTo>
                  <a:lnTo>
                    <a:pt x="32" y="0"/>
                  </a:lnTo>
                  <a:lnTo>
                    <a:pt x="32"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1694" y="2429"/>
              <a:ext cx="50" cy="50"/>
            </a:xfrm>
            <a:custGeom>
              <a:avLst/>
              <a:gdLst>
                <a:gd name="T0" fmla="*/ 35 w 149"/>
                <a:gd name="T1" fmla="*/ 85 h 149"/>
                <a:gd name="T2" fmla="*/ 39 w 149"/>
                <a:gd name="T3" fmla="*/ 99 h 149"/>
                <a:gd name="T4" fmla="*/ 49 w 149"/>
                <a:gd name="T5" fmla="*/ 110 h 149"/>
                <a:gd name="T6" fmla="*/ 61 w 149"/>
                <a:gd name="T7" fmla="*/ 116 h 149"/>
                <a:gd name="T8" fmla="*/ 76 w 149"/>
                <a:gd name="T9" fmla="*/ 120 h 149"/>
                <a:gd name="T10" fmla="*/ 87 w 149"/>
                <a:gd name="T11" fmla="*/ 118 h 149"/>
                <a:gd name="T12" fmla="*/ 103 w 149"/>
                <a:gd name="T13" fmla="*/ 111 h 149"/>
                <a:gd name="T14" fmla="*/ 147 w 149"/>
                <a:gd name="T15" fmla="*/ 105 h 149"/>
                <a:gd name="T16" fmla="*/ 143 w 149"/>
                <a:gd name="T17" fmla="*/ 115 h 149"/>
                <a:gd name="T18" fmla="*/ 130 w 149"/>
                <a:gd name="T19" fmla="*/ 131 h 149"/>
                <a:gd name="T20" fmla="*/ 110 w 149"/>
                <a:gd name="T21" fmla="*/ 143 h 149"/>
                <a:gd name="T22" fmla="*/ 88 w 149"/>
                <a:gd name="T23" fmla="*/ 149 h 149"/>
                <a:gd name="T24" fmla="*/ 76 w 149"/>
                <a:gd name="T25" fmla="*/ 149 h 149"/>
                <a:gd name="T26" fmla="*/ 60 w 149"/>
                <a:gd name="T27" fmla="*/ 148 h 149"/>
                <a:gd name="T28" fmla="*/ 47 w 149"/>
                <a:gd name="T29" fmla="*/ 144 h 149"/>
                <a:gd name="T30" fmla="*/ 22 w 149"/>
                <a:gd name="T31" fmla="*/ 128 h 149"/>
                <a:gd name="T32" fmla="*/ 7 w 149"/>
                <a:gd name="T33" fmla="*/ 104 h 149"/>
                <a:gd name="T34" fmla="*/ 3 w 149"/>
                <a:gd name="T35" fmla="*/ 90 h 149"/>
                <a:gd name="T36" fmla="*/ 0 w 149"/>
                <a:gd name="T37" fmla="*/ 74 h 149"/>
                <a:gd name="T38" fmla="*/ 2 w 149"/>
                <a:gd name="T39" fmla="*/ 67 h 149"/>
                <a:gd name="T40" fmla="*/ 7 w 149"/>
                <a:gd name="T41" fmla="*/ 45 h 149"/>
                <a:gd name="T42" fmla="*/ 22 w 149"/>
                <a:gd name="T43" fmla="*/ 22 h 149"/>
                <a:gd name="T44" fmla="*/ 45 w 149"/>
                <a:gd name="T45" fmla="*/ 6 h 149"/>
                <a:gd name="T46" fmla="*/ 60 w 149"/>
                <a:gd name="T47" fmla="*/ 1 h 149"/>
                <a:gd name="T48" fmla="*/ 75 w 149"/>
                <a:gd name="T49" fmla="*/ 0 h 149"/>
                <a:gd name="T50" fmla="*/ 83 w 149"/>
                <a:gd name="T51" fmla="*/ 0 h 149"/>
                <a:gd name="T52" fmla="*/ 98 w 149"/>
                <a:gd name="T53" fmla="*/ 4 h 149"/>
                <a:gd name="T54" fmla="*/ 116 w 149"/>
                <a:gd name="T55" fmla="*/ 12 h 149"/>
                <a:gd name="T56" fmla="*/ 137 w 149"/>
                <a:gd name="T57" fmla="*/ 33 h 149"/>
                <a:gd name="T58" fmla="*/ 148 w 149"/>
                <a:gd name="T59" fmla="*/ 60 h 149"/>
                <a:gd name="T60" fmla="*/ 149 w 149"/>
                <a:gd name="T61" fmla="*/ 74 h 149"/>
                <a:gd name="T62" fmla="*/ 148 w 149"/>
                <a:gd name="T63" fmla="*/ 85 h 149"/>
                <a:gd name="T64" fmla="*/ 36 w 149"/>
                <a:gd name="T65" fmla="*/ 57 h 149"/>
                <a:gd name="T66" fmla="*/ 114 w 149"/>
                <a:gd name="T67" fmla="*/ 57 h 149"/>
                <a:gd name="T68" fmla="*/ 109 w 149"/>
                <a:gd name="T69" fmla="*/ 46 h 149"/>
                <a:gd name="T70" fmla="*/ 99 w 149"/>
                <a:gd name="T71" fmla="*/ 38 h 149"/>
                <a:gd name="T72" fmla="*/ 88 w 149"/>
                <a:gd name="T73" fmla="*/ 32 h 149"/>
                <a:gd name="T74" fmla="*/ 75 w 149"/>
                <a:gd name="T75" fmla="*/ 29 h 149"/>
                <a:gd name="T76" fmla="*/ 69 w 149"/>
                <a:gd name="T77" fmla="*/ 31 h 149"/>
                <a:gd name="T78" fmla="*/ 56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5" y="85"/>
                  </a:moveTo>
                  <a:lnTo>
                    <a:pt x="35" y="85"/>
                  </a:lnTo>
                  <a:lnTo>
                    <a:pt x="37" y="93"/>
                  </a:lnTo>
                  <a:lnTo>
                    <a:pt x="39" y="99"/>
                  </a:lnTo>
                  <a:lnTo>
                    <a:pt x="44" y="105"/>
                  </a:lnTo>
                  <a:lnTo>
                    <a:pt x="49" y="110"/>
                  </a:lnTo>
                  <a:lnTo>
                    <a:pt x="54" y="113"/>
                  </a:lnTo>
                  <a:lnTo>
                    <a:pt x="61" y="116"/>
                  </a:lnTo>
                  <a:lnTo>
                    <a:pt x="69" y="118"/>
                  </a:lnTo>
                  <a:lnTo>
                    <a:pt x="76" y="120"/>
                  </a:lnTo>
                  <a:lnTo>
                    <a:pt x="76" y="120"/>
                  </a:lnTo>
                  <a:lnTo>
                    <a:pt x="87" y="118"/>
                  </a:lnTo>
                  <a:lnTo>
                    <a:pt x="95" y="116"/>
                  </a:lnTo>
                  <a:lnTo>
                    <a:pt x="103" y="111"/>
                  </a:lnTo>
                  <a:lnTo>
                    <a:pt x="109" y="105"/>
                  </a:lnTo>
                  <a:lnTo>
                    <a:pt x="147" y="105"/>
                  </a:lnTo>
                  <a:lnTo>
                    <a:pt x="147" y="105"/>
                  </a:lnTo>
                  <a:lnTo>
                    <a:pt x="143" y="115"/>
                  </a:lnTo>
                  <a:lnTo>
                    <a:pt x="137" y="123"/>
                  </a:lnTo>
                  <a:lnTo>
                    <a:pt x="130" y="131"/>
                  </a:lnTo>
                  <a:lnTo>
                    <a:pt x="120" y="137"/>
                  </a:lnTo>
                  <a:lnTo>
                    <a:pt x="110" y="143"/>
                  </a:lnTo>
                  <a:lnTo>
                    <a:pt x="99" y="146"/>
                  </a:lnTo>
                  <a:lnTo>
                    <a:pt x="88" y="149"/>
                  </a:lnTo>
                  <a:lnTo>
                    <a:pt x="76" y="149"/>
                  </a:lnTo>
                  <a:lnTo>
                    <a:pt x="76" y="149"/>
                  </a:lnTo>
                  <a:lnTo>
                    <a:pt x="69" y="149"/>
                  </a:lnTo>
                  <a:lnTo>
                    <a:pt x="60" y="148"/>
                  </a:lnTo>
                  <a:lnTo>
                    <a:pt x="53" y="146"/>
                  </a:lnTo>
                  <a:lnTo>
                    <a:pt x="47" y="144"/>
                  </a:lnTo>
                  <a:lnTo>
                    <a:pt x="33" y="137"/>
                  </a:lnTo>
                  <a:lnTo>
                    <a:pt x="22" y="128"/>
                  </a:lnTo>
                  <a:lnTo>
                    <a:pt x="14" y="116"/>
                  </a:lnTo>
                  <a:lnTo>
                    <a:pt x="7" y="104"/>
                  </a:lnTo>
                  <a:lnTo>
                    <a:pt x="4" y="96"/>
                  </a:lnTo>
                  <a:lnTo>
                    <a:pt x="3" y="90"/>
                  </a:lnTo>
                  <a:lnTo>
                    <a:pt x="2" y="82"/>
                  </a:lnTo>
                  <a:lnTo>
                    <a:pt x="0" y="74"/>
                  </a:lnTo>
                  <a:lnTo>
                    <a:pt x="0" y="74"/>
                  </a:lnTo>
                  <a:lnTo>
                    <a:pt x="2" y="67"/>
                  </a:lnTo>
                  <a:lnTo>
                    <a:pt x="3" y="60"/>
                  </a:lnTo>
                  <a:lnTo>
                    <a:pt x="7" y="45"/>
                  </a:lnTo>
                  <a:lnTo>
                    <a:pt x="14" y="33"/>
                  </a:lnTo>
                  <a:lnTo>
                    <a:pt x="22" y="22"/>
                  </a:lnTo>
                  <a:lnTo>
                    <a:pt x="33" y="12"/>
                  </a:lnTo>
                  <a:lnTo>
                    <a:pt x="45" y="6"/>
                  </a:lnTo>
                  <a:lnTo>
                    <a:pt x="53" y="4"/>
                  </a:lnTo>
                  <a:lnTo>
                    <a:pt x="60" y="1"/>
                  </a:lnTo>
                  <a:lnTo>
                    <a:pt x="67" y="0"/>
                  </a:lnTo>
                  <a:lnTo>
                    <a:pt x="75" y="0"/>
                  </a:lnTo>
                  <a:lnTo>
                    <a:pt x="75" y="0"/>
                  </a:lnTo>
                  <a:lnTo>
                    <a:pt x="83" y="0"/>
                  </a:lnTo>
                  <a:lnTo>
                    <a:pt x="91" y="1"/>
                  </a:lnTo>
                  <a:lnTo>
                    <a:pt x="98" y="4"/>
                  </a:lnTo>
                  <a:lnTo>
                    <a:pt x="104" y="6"/>
                  </a:lnTo>
                  <a:lnTo>
                    <a:pt x="116" y="12"/>
                  </a:lnTo>
                  <a:lnTo>
                    <a:pt x="127" y="22"/>
                  </a:lnTo>
                  <a:lnTo>
                    <a:pt x="137" y="33"/>
                  </a:lnTo>
                  <a:lnTo>
                    <a:pt x="143" y="45"/>
                  </a:lnTo>
                  <a:lnTo>
                    <a:pt x="148" y="60"/>
                  </a:lnTo>
                  <a:lnTo>
                    <a:pt x="149" y="67"/>
                  </a:lnTo>
                  <a:lnTo>
                    <a:pt x="149" y="74"/>
                  </a:lnTo>
                  <a:lnTo>
                    <a:pt x="149" y="74"/>
                  </a:lnTo>
                  <a:lnTo>
                    <a:pt x="148" y="85"/>
                  </a:lnTo>
                  <a:lnTo>
                    <a:pt x="35" y="85"/>
                  </a:lnTo>
                  <a:close/>
                  <a:moveTo>
                    <a:pt x="36" y="57"/>
                  </a:moveTo>
                  <a:lnTo>
                    <a:pt x="114" y="57"/>
                  </a:lnTo>
                  <a:lnTo>
                    <a:pt x="114" y="57"/>
                  </a:lnTo>
                  <a:lnTo>
                    <a:pt x="111" y="51"/>
                  </a:lnTo>
                  <a:lnTo>
                    <a:pt x="109" y="46"/>
                  </a:lnTo>
                  <a:lnTo>
                    <a:pt x="104" y="42"/>
                  </a:lnTo>
                  <a:lnTo>
                    <a:pt x="99" y="38"/>
                  </a:lnTo>
                  <a:lnTo>
                    <a:pt x="94" y="34"/>
                  </a:lnTo>
                  <a:lnTo>
                    <a:pt x="88" y="32"/>
                  </a:lnTo>
                  <a:lnTo>
                    <a:pt x="82" y="31"/>
                  </a:lnTo>
                  <a:lnTo>
                    <a:pt x="75" y="29"/>
                  </a:lnTo>
                  <a:lnTo>
                    <a:pt x="75" y="29"/>
                  </a:lnTo>
                  <a:lnTo>
                    <a:pt x="69" y="31"/>
                  </a:lnTo>
                  <a:lnTo>
                    <a:pt x="61" y="32"/>
                  </a:lnTo>
                  <a:lnTo>
                    <a:pt x="56" y="34"/>
                  </a:lnTo>
                  <a:lnTo>
                    <a:pt x="50" y="38"/>
                  </a:lnTo>
                  <a:lnTo>
                    <a:pt x="45" y="42"/>
                  </a:lnTo>
                  <a:lnTo>
                    <a:pt x="42"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noEditPoints="1"/>
            </p:cNvSpPr>
            <p:nvPr userDrawn="1"/>
          </p:nvSpPr>
          <p:spPr bwMode="auto">
            <a:xfrm>
              <a:off x="1751" y="2429"/>
              <a:ext cx="49" cy="50"/>
            </a:xfrm>
            <a:custGeom>
              <a:avLst/>
              <a:gdLst>
                <a:gd name="T0" fmla="*/ 147 w 147"/>
                <a:gd name="T1" fmla="*/ 148 h 149"/>
                <a:gd name="T2" fmla="*/ 114 w 147"/>
                <a:gd name="T3" fmla="*/ 133 h 149"/>
                <a:gd name="T4" fmla="*/ 108 w 147"/>
                <a:gd name="T5" fmla="*/ 138 h 149"/>
                <a:gd name="T6" fmla="*/ 86 w 147"/>
                <a:gd name="T7" fmla="*/ 148 h 149"/>
                <a:gd name="T8" fmla="*/ 73 w 147"/>
                <a:gd name="T9" fmla="*/ 149 h 149"/>
                <a:gd name="T10" fmla="*/ 57 w 147"/>
                <a:gd name="T11" fmla="*/ 148 h 149"/>
                <a:gd name="T12" fmla="*/ 31 w 147"/>
                <a:gd name="T13" fmla="*/ 138 h 149"/>
                <a:gd name="T14" fmla="*/ 12 w 147"/>
                <a:gd name="T15" fmla="*/ 117 h 149"/>
                <a:gd name="T16" fmla="*/ 2 w 147"/>
                <a:gd name="T17" fmla="*/ 98 h 149"/>
                <a:gd name="T18" fmla="*/ 0 w 147"/>
                <a:gd name="T19" fmla="*/ 83 h 149"/>
                <a:gd name="T20" fmla="*/ 0 w 147"/>
                <a:gd name="T21" fmla="*/ 74 h 149"/>
                <a:gd name="T22" fmla="*/ 1 w 147"/>
                <a:gd name="T23" fmla="*/ 59 h 149"/>
                <a:gd name="T24" fmla="*/ 5 w 147"/>
                <a:gd name="T25" fmla="*/ 44 h 149"/>
                <a:gd name="T26" fmla="*/ 20 w 147"/>
                <a:gd name="T27" fmla="*/ 21 h 149"/>
                <a:gd name="T28" fmla="*/ 44 w 147"/>
                <a:gd name="T29" fmla="*/ 5 h 149"/>
                <a:gd name="T30" fmla="*/ 73 w 147"/>
                <a:gd name="T31" fmla="*/ 0 h 149"/>
                <a:gd name="T32" fmla="*/ 80 w 147"/>
                <a:gd name="T33" fmla="*/ 0 h 149"/>
                <a:gd name="T34" fmla="*/ 98 w 147"/>
                <a:gd name="T35" fmla="*/ 5 h 149"/>
                <a:gd name="T36" fmla="*/ 114 w 147"/>
                <a:gd name="T37" fmla="*/ 17 h 149"/>
                <a:gd name="T38" fmla="*/ 147 w 147"/>
                <a:gd name="T39" fmla="*/ 1 h 149"/>
                <a:gd name="T40" fmla="*/ 74 w 147"/>
                <a:gd name="T41" fmla="*/ 31 h 149"/>
                <a:gd name="T42" fmla="*/ 57 w 147"/>
                <a:gd name="T43" fmla="*/ 34 h 149"/>
                <a:gd name="T44" fmla="*/ 44 w 147"/>
                <a:gd name="T45" fmla="*/ 44 h 149"/>
                <a:gd name="T46" fmla="*/ 34 w 147"/>
                <a:gd name="T47" fmla="*/ 57 h 149"/>
                <a:gd name="T48" fmla="*/ 31 w 147"/>
                <a:gd name="T49" fmla="*/ 74 h 149"/>
                <a:gd name="T50" fmla="*/ 31 w 147"/>
                <a:gd name="T51" fmla="*/ 83 h 149"/>
                <a:gd name="T52" fmla="*/ 37 w 147"/>
                <a:gd name="T53" fmla="*/ 99 h 149"/>
                <a:gd name="T54" fmla="*/ 50 w 147"/>
                <a:gd name="T55" fmla="*/ 111 h 149"/>
                <a:gd name="T56" fmla="*/ 65 w 147"/>
                <a:gd name="T57" fmla="*/ 117 h 149"/>
                <a:gd name="T58" fmla="*/ 74 w 147"/>
                <a:gd name="T59" fmla="*/ 118 h 149"/>
                <a:gd name="T60" fmla="*/ 90 w 147"/>
                <a:gd name="T61" fmla="*/ 115 h 149"/>
                <a:gd name="T62" fmla="*/ 103 w 147"/>
                <a:gd name="T63" fmla="*/ 105 h 149"/>
                <a:gd name="T64" fmla="*/ 112 w 147"/>
                <a:gd name="T65" fmla="*/ 92 h 149"/>
                <a:gd name="T66" fmla="*/ 115 w 147"/>
                <a:gd name="T67" fmla="*/ 74 h 149"/>
                <a:gd name="T68" fmla="*/ 114 w 147"/>
                <a:gd name="T69" fmla="*/ 66 h 149"/>
                <a:gd name="T70" fmla="*/ 108 w 147"/>
                <a:gd name="T71" fmla="*/ 50 h 149"/>
                <a:gd name="T72" fmla="*/ 97 w 147"/>
                <a:gd name="T73" fmla="*/ 38 h 149"/>
                <a:gd name="T74" fmla="*/ 83 w 147"/>
                <a:gd name="T75" fmla="*/ 32 h 149"/>
                <a:gd name="T76" fmla="*/ 74 w 147"/>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9">
                  <a:moveTo>
                    <a:pt x="147" y="1"/>
                  </a:moveTo>
                  <a:lnTo>
                    <a:pt x="147" y="148"/>
                  </a:lnTo>
                  <a:lnTo>
                    <a:pt x="114" y="148"/>
                  </a:lnTo>
                  <a:lnTo>
                    <a:pt x="114" y="133"/>
                  </a:lnTo>
                  <a:lnTo>
                    <a:pt x="114" y="133"/>
                  </a:lnTo>
                  <a:lnTo>
                    <a:pt x="108" y="138"/>
                  </a:lnTo>
                  <a:lnTo>
                    <a:pt x="98" y="144"/>
                  </a:lnTo>
                  <a:lnTo>
                    <a:pt x="86" y="148"/>
                  </a:lnTo>
                  <a:lnTo>
                    <a:pt x="80" y="149"/>
                  </a:lnTo>
                  <a:lnTo>
                    <a:pt x="73" y="149"/>
                  </a:lnTo>
                  <a:lnTo>
                    <a:pt x="73" y="149"/>
                  </a:lnTo>
                  <a:lnTo>
                    <a:pt x="57" y="148"/>
                  </a:lnTo>
                  <a:lnTo>
                    <a:pt x="44" y="144"/>
                  </a:lnTo>
                  <a:lnTo>
                    <a:pt x="31" y="138"/>
                  </a:lnTo>
                  <a:lnTo>
                    <a:pt x="20" y="128"/>
                  </a:lnTo>
                  <a:lnTo>
                    <a:pt x="12" y="117"/>
                  </a:lnTo>
                  <a:lnTo>
                    <a:pt x="5" y="105"/>
                  </a:lnTo>
                  <a:lnTo>
                    <a:pt x="2" y="98"/>
                  </a:lnTo>
                  <a:lnTo>
                    <a:pt x="1" y="90"/>
                  </a:lnTo>
                  <a:lnTo>
                    <a:pt x="0" y="83"/>
                  </a:lnTo>
                  <a:lnTo>
                    <a:pt x="0" y="74"/>
                  </a:lnTo>
                  <a:lnTo>
                    <a:pt x="0" y="74"/>
                  </a:lnTo>
                  <a:lnTo>
                    <a:pt x="0" y="67"/>
                  </a:lnTo>
                  <a:lnTo>
                    <a:pt x="1" y="59"/>
                  </a:lnTo>
                  <a:lnTo>
                    <a:pt x="2" y="51"/>
                  </a:lnTo>
                  <a:lnTo>
                    <a:pt x="5" y="44"/>
                  </a:lnTo>
                  <a:lnTo>
                    <a:pt x="12" y="32"/>
                  </a:lnTo>
                  <a:lnTo>
                    <a:pt x="20" y="21"/>
                  </a:lnTo>
                  <a:lnTo>
                    <a:pt x="31" y="12"/>
                  </a:lnTo>
                  <a:lnTo>
                    <a:pt x="44" y="5"/>
                  </a:lnTo>
                  <a:lnTo>
                    <a:pt x="57" y="1"/>
                  </a:lnTo>
                  <a:lnTo>
                    <a:pt x="73" y="0"/>
                  </a:lnTo>
                  <a:lnTo>
                    <a:pt x="73" y="0"/>
                  </a:lnTo>
                  <a:lnTo>
                    <a:pt x="80" y="0"/>
                  </a:lnTo>
                  <a:lnTo>
                    <a:pt x="86" y="1"/>
                  </a:lnTo>
                  <a:lnTo>
                    <a:pt x="98" y="5"/>
                  </a:lnTo>
                  <a:lnTo>
                    <a:pt x="108" y="11"/>
                  </a:lnTo>
                  <a:lnTo>
                    <a:pt x="114" y="17"/>
                  </a:lnTo>
                  <a:lnTo>
                    <a:pt x="114" y="1"/>
                  </a:lnTo>
                  <a:lnTo>
                    <a:pt x="147" y="1"/>
                  </a:lnTo>
                  <a:close/>
                  <a:moveTo>
                    <a:pt x="74" y="31"/>
                  </a:moveTo>
                  <a:lnTo>
                    <a:pt x="74" y="31"/>
                  </a:lnTo>
                  <a:lnTo>
                    <a:pt x="65" y="32"/>
                  </a:lnTo>
                  <a:lnTo>
                    <a:pt x="57" y="34"/>
                  </a:lnTo>
                  <a:lnTo>
                    <a:pt x="50" y="38"/>
                  </a:lnTo>
                  <a:lnTo>
                    <a:pt x="44" y="44"/>
                  </a:lnTo>
                  <a:lnTo>
                    <a:pt x="37" y="50"/>
                  </a:lnTo>
                  <a:lnTo>
                    <a:pt x="34" y="57"/>
                  </a:lnTo>
                  <a:lnTo>
                    <a:pt x="31" y="66"/>
                  </a:lnTo>
                  <a:lnTo>
                    <a:pt x="31" y="74"/>
                  </a:lnTo>
                  <a:lnTo>
                    <a:pt x="31" y="74"/>
                  </a:lnTo>
                  <a:lnTo>
                    <a:pt x="31" y="83"/>
                  </a:lnTo>
                  <a:lnTo>
                    <a:pt x="34" y="92"/>
                  </a:lnTo>
                  <a:lnTo>
                    <a:pt x="37" y="99"/>
                  </a:lnTo>
                  <a:lnTo>
                    <a:pt x="44" y="105"/>
                  </a:lnTo>
                  <a:lnTo>
                    <a:pt x="50" y="111"/>
                  </a:lnTo>
                  <a:lnTo>
                    <a:pt x="57" y="115"/>
                  </a:lnTo>
                  <a:lnTo>
                    <a:pt x="65" y="117"/>
                  </a:lnTo>
                  <a:lnTo>
                    <a:pt x="74" y="118"/>
                  </a:lnTo>
                  <a:lnTo>
                    <a:pt x="74" y="118"/>
                  </a:lnTo>
                  <a:lnTo>
                    <a:pt x="83" y="117"/>
                  </a:lnTo>
                  <a:lnTo>
                    <a:pt x="90" y="115"/>
                  </a:lnTo>
                  <a:lnTo>
                    <a:pt x="97" y="111"/>
                  </a:lnTo>
                  <a:lnTo>
                    <a:pt x="103" y="105"/>
                  </a:lnTo>
                  <a:lnTo>
                    <a:pt x="108" y="99"/>
                  </a:lnTo>
                  <a:lnTo>
                    <a:pt x="112" y="92"/>
                  </a:lnTo>
                  <a:lnTo>
                    <a:pt x="114" y="83"/>
                  </a:lnTo>
                  <a:lnTo>
                    <a:pt x="115" y="74"/>
                  </a:lnTo>
                  <a:lnTo>
                    <a:pt x="115" y="74"/>
                  </a:lnTo>
                  <a:lnTo>
                    <a:pt x="114" y="66"/>
                  </a:lnTo>
                  <a:lnTo>
                    <a:pt x="112" y="57"/>
                  </a:lnTo>
                  <a:lnTo>
                    <a:pt x="108" y="50"/>
                  </a:lnTo>
                  <a:lnTo>
                    <a:pt x="103" y="44"/>
                  </a:lnTo>
                  <a:lnTo>
                    <a:pt x="97" y="38"/>
                  </a:lnTo>
                  <a:lnTo>
                    <a:pt x="90" y="34"/>
                  </a:lnTo>
                  <a:lnTo>
                    <a:pt x="83" y="32"/>
                  </a:lnTo>
                  <a:lnTo>
                    <a:pt x="74" y="31"/>
                  </a:lnTo>
                  <a:lnTo>
                    <a:pt x="7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1812" y="2429"/>
              <a:ext cx="23" cy="49"/>
            </a:xfrm>
            <a:custGeom>
              <a:avLst/>
              <a:gdLst>
                <a:gd name="T0" fmla="*/ 0 w 70"/>
                <a:gd name="T1" fmla="*/ 1 h 148"/>
                <a:gd name="T2" fmla="*/ 32 w 70"/>
                <a:gd name="T3" fmla="*/ 1 h 148"/>
                <a:gd name="T4" fmla="*/ 32 w 70"/>
                <a:gd name="T5" fmla="*/ 17 h 148"/>
                <a:gd name="T6" fmla="*/ 32 w 70"/>
                <a:gd name="T7" fmla="*/ 17 h 148"/>
                <a:gd name="T8" fmla="*/ 38 w 70"/>
                <a:gd name="T9" fmla="*/ 10 h 148"/>
                <a:gd name="T10" fmla="*/ 47 w 70"/>
                <a:gd name="T11" fmla="*/ 5 h 148"/>
                <a:gd name="T12" fmla="*/ 50 w 70"/>
                <a:gd name="T13" fmla="*/ 3 h 148"/>
                <a:gd name="T14" fmla="*/ 56 w 70"/>
                <a:gd name="T15" fmla="*/ 1 h 148"/>
                <a:gd name="T16" fmla="*/ 62 w 70"/>
                <a:gd name="T17" fmla="*/ 0 h 148"/>
                <a:gd name="T18" fmla="*/ 70 w 70"/>
                <a:gd name="T19" fmla="*/ 0 h 148"/>
                <a:gd name="T20" fmla="*/ 70 w 70"/>
                <a:gd name="T21" fmla="*/ 31 h 148"/>
                <a:gd name="T22" fmla="*/ 67 w 70"/>
                <a:gd name="T23" fmla="*/ 31 h 148"/>
                <a:gd name="T24" fmla="*/ 67 w 70"/>
                <a:gd name="T25" fmla="*/ 31 h 148"/>
                <a:gd name="T26" fmla="*/ 60 w 70"/>
                <a:gd name="T27" fmla="*/ 32 h 148"/>
                <a:gd name="T28" fmla="*/ 53 w 70"/>
                <a:gd name="T29" fmla="*/ 33 h 148"/>
                <a:gd name="T30" fmla="*/ 47 w 70"/>
                <a:gd name="T31" fmla="*/ 37 h 148"/>
                <a:gd name="T32" fmla="*/ 42 w 70"/>
                <a:gd name="T33" fmla="*/ 40 h 148"/>
                <a:gd name="T34" fmla="*/ 38 w 70"/>
                <a:gd name="T35" fmla="*/ 46 h 148"/>
                <a:gd name="T36" fmla="*/ 34 w 70"/>
                <a:gd name="T37" fmla="*/ 53 h 148"/>
                <a:gd name="T38" fmla="*/ 33 w 70"/>
                <a:gd name="T39" fmla="*/ 60 h 148"/>
                <a:gd name="T40" fmla="*/ 32 w 70"/>
                <a:gd name="T41" fmla="*/ 67 h 148"/>
                <a:gd name="T42" fmla="*/ 32 w 70"/>
                <a:gd name="T43" fmla="*/ 148 h 148"/>
                <a:gd name="T44" fmla="*/ 0 w 70"/>
                <a:gd name="T45" fmla="*/ 148 h 148"/>
                <a:gd name="T46" fmla="*/ 0 w 70"/>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8">
                  <a:moveTo>
                    <a:pt x="0" y="1"/>
                  </a:moveTo>
                  <a:lnTo>
                    <a:pt x="32" y="1"/>
                  </a:lnTo>
                  <a:lnTo>
                    <a:pt x="32" y="17"/>
                  </a:lnTo>
                  <a:lnTo>
                    <a:pt x="32" y="17"/>
                  </a:lnTo>
                  <a:lnTo>
                    <a:pt x="38" y="10"/>
                  </a:lnTo>
                  <a:lnTo>
                    <a:pt x="47" y="5"/>
                  </a:lnTo>
                  <a:lnTo>
                    <a:pt x="50" y="3"/>
                  </a:lnTo>
                  <a:lnTo>
                    <a:pt x="56" y="1"/>
                  </a:lnTo>
                  <a:lnTo>
                    <a:pt x="62" y="0"/>
                  </a:lnTo>
                  <a:lnTo>
                    <a:pt x="70" y="0"/>
                  </a:lnTo>
                  <a:lnTo>
                    <a:pt x="70" y="31"/>
                  </a:lnTo>
                  <a:lnTo>
                    <a:pt x="67" y="31"/>
                  </a:lnTo>
                  <a:lnTo>
                    <a:pt x="67" y="31"/>
                  </a:lnTo>
                  <a:lnTo>
                    <a:pt x="60" y="32"/>
                  </a:lnTo>
                  <a:lnTo>
                    <a:pt x="53" y="33"/>
                  </a:lnTo>
                  <a:lnTo>
                    <a:pt x="47" y="37"/>
                  </a:lnTo>
                  <a:lnTo>
                    <a:pt x="42"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1873" y="2410"/>
              <a:ext cx="40" cy="68"/>
            </a:xfrm>
            <a:custGeom>
              <a:avLst/>
              <a:gdLst>
                <a:gd name="T0" fmla="*/ 60 w 119"/>
                <a:gd name="T1" fmla="*/ 0 h 205"/>
                <a:gd name="T2" fmla="*/ 60 w 119"/>
                <a:gd name="T3" fmla="*/ 0 h 205"/>
                <a:gd name="T4" fmla="*/ 72 w 119"/>
                <a:gd name="T5" fmla="*/ 1 h 205"/>
                <a:gd name="T6" fmla="*/ 83 w 119"/>
                <a:gd name="T7" fmla="*/ 3 h 205"/>
                <a:gd name="T8" fmla="*/ 93 w 119"/>
                <a:gd name="T9" fmla="*/ 8 h 205"/>
                <a:gd name="T10" fmla="*/ 102 w 119"/>
                <a:gd name="T11" fmla="*/ 16 h 205"/>
                <a:gd name="T12" fmla="*/ 109 w 119"/>
                <a:gd name="T13" fmla="*/ 24 h 205"/>
                <a:gd name="T14" fmla="*/ 114 w 119"/>
                <a:gd name="T15" fmla="*/ 34 h 205"/>
                <a:gd name="T16" fmla="*/ 117 w 119"/>
                <a:gd name="T17" fmla="*/ 45 h 205"/>
                <a:gd name="T18" fmla="*/ 119 w 119"/>
                <a:gd name="T19" fmla="*/ 58 h 205"/>
                <a:gd name="T20" fmla="*/ 119 w 119"/>
                <a:gd name="T21" fmla="*/ 58 h 205"/>
                <a:gd name="T22" fmla="*/ 117 w 119"/>
                <a:gd name="T23" fmla="*/ 71 h 205"/>
                <a:gd name="T24" fmla="*/ 115 w 119"/>
                <a:gd name="T25" fmla="*/ 80 h 205"/>
                <a:gd name="T26" fmla="*/ 110 w 119"/>
                <a:gd name="T27" fmla="*/ 90 h 205"/>
                <a:gd name="T28" fmla="*/ 105 w 119"/>
                <a:gd name="T29" fmla="*/ 97 h 205"/>
                <a:gd name="T30" fmla="*/ 98 w 119"/>
                <a:gd name="T31" fmla="*/ 105 h 205"/>
                <a:gd name="T32" fmla="*/ 91 w 119"/>
                <a:gd name="T33" fmla="*/ 110 h 205"/>
                <a:gd name="T34" fmla="*/ 81 w 119"/>
                <a:gd name="T35" fmla="*/ 113 h 205"/>
                <a:gd name="T36" fmla="*/ 72 w 119"/>
                <a:gd name="T37" fmla="*/ 116 h 205"/>
                <a:gd name="T38" fmla="*/ 119 w 119"/>
                <a:gd name="T39" fmla="*/ 205 h 205"/>
                <a:gd name="T40" fmla="*/ 81 w 119"/>
                <a:gd name="T41" fmla="*/ 205 h 205"/>
                <a:gd name="T42" fmla="*/ 37 w 119"/>
                <a:gd name="T43" fmla="*/ 117 h 205"/>
                <a:gd name="T44" fmla="*/ 33 w 119"/>
                <a:gd name="T45" fmla="*/ 117 h 205"/>
                <a:gd name="T46" fmla="*/ 33 w 119"/>
                <a:gd name="T47" fmla="*/ 205 h 205"/>
                <a:gd name="T48" fmla="*/ 0 w 119"/>
                <a:gd name="T49" fmla="*/ 205 h 205"/>
                <a:gd name="T50" fmla="*/ 0 w 119"/>
                <a:gd name="T51" fmla="*/ 0 h 205"/>
                <a:gd name="T52" fmla="*/ 60 w 119"/>
                <a:gd name="T53" fmla="*/ 0 h 205"/>
                <a:gd name="T54" fmla="*/ 33 w 119"/>
                <a:gd name="T55" fmla="*/ 86 h 205"/>
                <a:gd name="T56" fmla="*/ 60 w 119"/>
                <a:gd name="T57" fmla="*/ 86 h 205"/>
                <a:gd name="T58" fmla="*/ 60 w 119"/>
                <a:gd name="T59" fmla="*/ 86 h 205"/>
                <a:gd name="T60" fmla="*/ 66 w 119"/>
                <a:gd name="T61" fmla="*/ 85 h 205"/>
                <a:gd name="T62" fmla="*/ 72 w 119"/>
                <a:gd name="T63" fmla="*/ 84 h 205"/>
                <a:gd name="T64" fmla="*/ 76 w 119"/>
                <a:gd name="T65" fmla="*/ 81 h 205"/>
                <a:gd name="T66" fmla="*/ 80 w 119"/>
                <a:gd name="T67" fmla="*/ 78 h 205"/>
                <a:gd name="T68" fmla="*/ 83 w 119"/>
                <a:gd name="T69" fmla="*/ 74 h 205"/>
                <a:gd name="T70" fmla="*/ 84 w 119"/>
                <a:gd name="T71" fmla="*/ 69 h 205"/>
                <a:gd name="T72" fmla="*/ 86 w 119"/>
                <a:gd name="T73" fmla="*/ 64 h 205"/>
                <a:gd name="T74" fmla="*/ 87 w 119"/>
                <a:gd name="T75" fmla="*/ 58 h 205"/>
                <a:gd name="T76" fmla="*/ 87 w 119"/>
                <a:gd name="T77" fmla="*/ 58 h 205"/>
                <a:gd name="T78" fmla="*/ 86 w 119"/>
                <a:gd name="T79" fmla="*/ 53 h 205"/>
                <a:gd name="T80" fmla="*/ 84 w 119"/>
                <a:gd name="T81" fmla="*/ 47 h 205"/>
                <a:gd name="T82" fmla="*/ 83 w 119"/>
                <a:gd name="T83" fmla="*/ 42 h 205"/>
                <a:gd name="T84" fmla="*/ 80 w 119"/>
                <a:gd name="T85" fmla="*/ 39 h 205"/>
                <a:gd name="T86" fmla="*/ 76 w 119"/>
                <a:gd name="T87" fmla="*/ 35 h 205"/>
                <a:gd name="T88" fmla="*/ 72 w 119"/>
                <a:gd name="T89" fmla="*/ 33 h 205"/>
                <a:gd name="T90" fmla="*/ 66 w 119"/>
                <a:gd name="T91" fmla="*/ 31 h 205"/>
                <a:gd name="T92" fmla="*/ 60 w 119"/>
                <a:gd name="T93" fmla="*/ 31 h 205"/>
                <a:gd name="T94" fmla="*/ 33 w 119"/>
                <a:gd name="T95" fmla="*/ 31 h 205"/>
                <a:gd name="T96" fmla="*/ 33 w 119"/>
                <a:gd name="T97" fmla="*/ 8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205">
                  <a:moveTo>
                    <a:pt x="60" y="0"/>
                  </a:moveTo>
                  <a:lnTo>
                    <a:pt x="60" y="0"/>
                  </a:lnTo>
                  <a:lnTo>
                    <a:pt x="72" y="1"/>
                  </a:lnTo>
                  <a:lnTo>
                    <a:pt x="83" y="3"/>
                  </a:lnTo>
                  <a:lnTo>
                    <a:pt x="93" y="8"/>
                  </a:lnTo>
                  <a:lnTo>
                    <a:pt x="102" y="16"/>
                  </a:lnTo>
                  <a:lnTo>
                    <a:pt x="109" y="24"/>
                  </a:lnTo>
                  <a:lnTo>
                    <a:pt x="114" y="34"/>
                  </a:lnTo>
                  <a:lnTo>
                    <a:pt x="117" y="45"/>
                  </a:lnTo>
                  <a:lnTo>
                    <a:pt x="119" y="58"/>
                  </a:lnTo>
                  <a:lnTo>
                    <a:pt x="119" y="58"/>
                  </a:lnTo>
                  <a:lnTo>
                    <a:pt x="117" y="71"/>
                  </a:lnTo>
                  <a:lnTo>
                    <a:pt x="115" y="80"/>
                  </a:lnTo>
                  <a:lnTo>
                    <a:pt x="110" y="90"/>
                  </a:lnTo>
                  <a:lnTo>
                    <a:pt x="105" y="97"/>
                  </a:lnTo>
                  <a:lnTo>
                    <a:pt x="98" y="105"/>
                  </a:lnTo>
                  <a:lnTo>
                    <a:pt x="91" y="110"/>
                  </a:lnTo>
                  <a:lnTo>
                    <a:pt x="81" y="113"/>
                  </a:lnTo>
                  <a:lnTo>
                    <a:pt x="72" y="116"/>
                  </a:lnTo>
                  <a:lnTo>
                    <a:pt x="119" y="205"/>
                  </a:lnTo>
                  <a:lnTo>
                    <a:pt x="81" y="205"/>
                  </a:lnTo>
                  <a:lnTo>
                    <a:pt x="37" y="117"/>
                  </a:lnTo>
                  <a:lnTo>
                    <a:pt x="33" y="117"/>
                  </a:lnTo>
                  <a:lnTo>
                    <a:pt x="33" y="205"/>
                  </a:lnTo>
                  <a:lnTo>
                    <a:pt x="0" y="205"/>
                  </a:lnTo>
                  <a:lnTo>
                    <a:pt x="0" y="0"/>
                  </a:lnTo>
                  <a:lnTo>
                    <a:pt x="60" y="0"/>
                  </a:lnTo>
                  <a:close/>
                  <a:moveTo>
                    <a:pt x="33" y="86"/>
                  </a:moveTo>
                  <a:lnTo>
                    <a:pt x="60" y="86"/>
                  </a:lnTo>
                  <a:lnTo>
                    <a:pt x="60" y="86"/>
                  </a:lnTo>
                  <a:lnTo>
                    <a:pt x="66" y="85"/>
                  </a:lnTo>
                  <a:lnTo>
                    <a:pt x="72" y="84"/>
                  </a:lnTo>
                  <a:lnTo>
                    <a:pt x="76" y="81"/>
                  </a:lnTo>
                  <a:lnTo>
                    <a:pt x="80" y="78"/>
                  </a:lnTo>
                  <a:lnTo>
                    <a:pt x="83" y="74"/>
                  </a:lnTo>
                  <a:lnTo>
                    <a:pt x="84" y="69"/>
                  </a:lnTo>
                  <a:lnTo>
                    <a:pt x="86" y="64"/>
                  </a:lnTo>
                  <a:lnTo>
                    <a:pt x="87" y="58"/>
                  </a:lnTo>
                  <a:lnTo>
                    <a:pt x="87" y="58"/>
                  </a:lnTo>
                  <a:lnTo>
                    <a:pt x="86" y="53"/>
                  </a:lnTo>
                  <a:lnTo>
                    <a:pt x="84" y="47"/>
                  </a:lnTo>
                  <a:lnTo>
                    <a:pt x="83" y="42"/>
                  </a:lnTo>
                  <a:lnTo>
                    <a:pt x="80" y="39"/>
                  </a:lnTo>
                  <a:lnTo>
                    <a:pt x="76" y="35"/>
                  </a:lnTo>
                  <a:lnTo>
                    <a:pt x="72" y="33"/>
                  </a:lnTo>
                  <a:lnTo>
                    <a:pt x="66" y="31"/>
                  </a:lnTo>
                  <a:lnTo>
                    <a:pt x="60" y="31"/>
                  </a:lnTo>
                  <a:lnTo>
                    <a:pt x="33" y="31"/>
                  </a:lnTo>
                  <a:lnTo>
                    <a:pt x="3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noEditPoints="1"/>
            </p:cNvSpPr>
            <p:nvPr userDrawn="1"/>
          </p:nvSpPr>
          <p:spPr bwMode="auto">
            <a:xfrm>
              <a:off x="1918" y="2429"/>
              <a:ext cx="49"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5 w 149"/>
                <a:gd name="T11" fmla="*/ 118 h 149"/>
                <a:gd name="T12" fmla="*/ 102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4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8 w 149"/>
                <a:gd name="T73" fmla="*/ 32 h 149"/>
                <a:gd name="T74" fmla="*/ 74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5" y="118"/>
                  </a:lnTo>
                  <a:lnTo>
                    <a:pt x="95" y="116"/>
                  </a:lnTo>
                  <a:lnTo>
                    <a:pt x="102" y="111"/>
                  </a:lnTo>
                  <a:lnTo>
                    <a:pt x="109" y="105"/>
                  </a:lnTo>
                  <a:lnTo>
                    <a:pt x="146" y="105"/>
                  </a:lnTo>
                  <a:lnTo>
                    <a:pt x="146" y="105"/>
                  </a:lnTo>
                  <a:lnTo>
                    <a:pt x="141"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4" y="0"/>
                  </a:lnTo>
                  <a:lnTo>
                    <a:pt x="74"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4" y="34"/>
                  </a:lnTo>
                  <a:lnTo>
                    <a:pt x="88" y="32"/>
                  </a:lnTo>
                  <a:lnTo>
                    <a:pt x="81" y="31"/>
                  </a:lnTo>
                  <a:lnTo>
                    <a:pt x="74" y="29"/>
                  </a:lnTo>
                  <a:lnTo>
                    <a:pt x="74"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p:cNvSpPr>
            <p:nvPr userDrawn="1"/>
          </p:nvSpPr>
          <p:spPr bwMode="auto">
            <a:xfrm>
              <a:off x="1974" y="2429"/>
              <a:ext cx="33" cy="50"/>
            </a:xfrm>
            <a:custGeom>
              <a:avLst/>
              <a:gdLst>
                <a:gd name="T0" fmla="*/ 31 w 101"/>
                <a:gd name="T1" fmla="*/ 99 h 149"/>
                <a:gd name="T2" fmla="*/ 33 w 101"/>
                <a:gd name="T3" fmla="*/ 107 h 149"/>
                <a:gd name="T4" fmla="*/ 37 w 101"/>
                <a:gd name="T5" fmla="*/ 113 h 149"/>
                <a:gd name="T6" fmla="*/ 50 w 101"/>
                <a:gd name="T7" fmla="*/ 120 h 149"/>
                <a:gd name="T8" fmla="*/ 57 w 101"/>
                <a:gd name="T9" fmla="*/ 118 h 149"/>
                <a:gd name="T10" fmla="*/ 66 w 101"/>
                <a:gd name="T11" fmla="*/ 112 h 149"/>
                <a:gd name="T12" fmla="*/ 68 w 101"/>
                <a:gd name="T13" fmla="*/ 105 h 149"/>
                <a:gd name="T14" fmla="*/ 68 w 101"/>
                <a:gd name="T15" fmla="*/ 101 h 149"/>
                <a:gd name="T16" fmla="*/ 66 w 101"/>
                <a:gd name="T17" fmla="*/ 92 h 149"/>
                <a:gd name="T18" fmla="*/ 60 w 101"/>
                <a:gd name="T19" fmla="*/ 85 h 149"/>
                <a:gd name="T20" fmla="*/ 40 w 101"/>
                <a:gd name="T21" fmla="*/ 79 h 149"/>
                <a:gd name="T22" fmla="*/ 36 w 101"/>
                <a:gd name="T23" fmla="*/ 77 h 149"/>
                <a:gd name="T24" fmla="*/ 25 w 101"/>
                <a:gd name="T25" fmla="*/ 71 h 149"/>
                <a:gd name="T26" fmla="*/ 16 w 101"/>
                <a:gd name="T27" fmla="*/ 62 h 149"/>
                <a:gd name="T28" fmla="*/ 11 w 101"/>
                <a:gd name="T29" fmla="*/ 49 h 149"/>
                <a:gd name="T30" fmla="*/ 10 w 101"/>
                <a:gd name="T31" fmla="*/ 40 h 149"/>
                <a:gd name="T32" fmla="*/ 14 w 101"/>
                <a:gd name="T33" fmla="*/ 24 h 149"/>
                <a:gd name="T34" fmla="*/ 22 w 101"/>
                <a:gd name="T35" fmla="*/ 11 h 149"/>
                <a:gd name="T36" fmla="*/ 34 w 101"/>
                <a:gd name="T37" fmla="*/ 3 h 149"/>
                <a:gd name="T38" fmla="*/ 50 w 101"/>
                <a:gd name="T39" fmla="*/ 0 h 149"/>
                <a:gd name="T40" fmla="*/ 61 w 101"/>
                <a:gd name="T41" fmla="*/ 1 h 149"/>
                <a:gd name="T42" fmla="*/ 78 w 101"/>
                <a:gd name="T43" fmla="*/ 11 h 149"/>
                <a:gd name="T44" fmla="*/ 65 w 101"/>
                <a:gd name="T45" fmla="*/ 38 h 149"/>
                <a:gd name="T46" fmla="*/ 64 w 101"/>
                <a:gd name="T47" fmla="*/ 34 h 149"/>
                <a:gd name="T48" fmla="*/ 56 w 101"/>
                <a:gd name="T49" fmla="*/ 29 h 149"/>
                <a:gd name="T50" fmla="*/ 53 w 101"/>
                <a:gd name="T51" fmla="*/ 28 h 149"/>
                <a:gd name="T52" fmla="*/ 44 w 101"/>
                <a:gd name="T53" fmla="*/ 32 h 149"/>
                <a:gd name="T54" fmla="*/ 40 w 101"/>
                <a:gd name="T55" fmla="*/ 40 h 149"/>
                <a:gd name="T56" fmla="*/ 42 w 101"/>
                <a:gd name="T57" fmla="*/ 44 h 149"/>
                <a:gd name="T58" fmla="*/ 47 w 101"/>
                <a:gd name="T59" fmla="*/ 50 h 149"/>
                <a:gd name="T60" fmla="*/ 61 w 101"/>
                <a:gd name="T61" fmla="*/ 55 h 149"/>
                <a:gd name="T62" fmla="*/ 73 w 101"/>
                <a:gd name="T63" fmla="*/ 59 h 149"/>
                <a:gd name="T64" fmla="*/ 83 w 101"/>
                <a:gd name="T65" fmla="*/ 63 h 149"/>
                <a:gd name="T66" fmla="*/ 93 w 101"/>
                <a:gd name="T67" fmla="*/ 72 h 149"/>
                <a:gd name="T68" fmla="*/ 99 w 101"/>
                <a:gd name="T69" fmla="*/ 84 h 149"/>
                <a:gd name="T70" fmla="*/ 101 w 101"/>
                <a:gd name="T71" fmla="*/ 100 h 149"/>
                <a:gd name="T72" fmla="*/ 100 w 101"/>
                <a:gd name="T73" fmla="*/ 111 h 149"/>
                <a:gd name="T74" fmla="*/ 93 w 101"/>
                <a:gd name="T75" fmla="*/ 128 h 149"/>
                <a:gd name="T76" fmla="*/ 79 w 101"/>
                <a:gd name="T77" fmla="*/ 142 h 149"/>
                <a:gd name="T78" fmla="*/ 61 w 101"/>
                <a:gd name="T79" fmla="*/ 149 h 149"/>
                <a:gd name="T80" fmla="*/ 50 w 101"/>
                <a:gd name="T81" fmla="*/ 149 h 149"/>
                <a:gd name="T82" fmla="*/ 29 w 101"/>
                <a:gd name="T83" fmla="*/ 145 h 149"/>
                <a:gd name="T84" fmla="*/ 14 w 101"/>
                <a:gd name="T85" fmla="*/ 135 h 149"/>
                <a:gd name="T86" fmla="*/ 4 w 101"/>
                <a:gd name="T87" fmla="*/ 118 h 149"/>
                <a:gd name="T88" fmla="*/ 0 w 101"/>
                <a:gd name="T89" fmla="*/ 9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149">
                  <a:moveTo>
                    <a:pt x="31" y="99"/>
                  </a:moveTo>
                  <a:lnTo>
                    <a:pt x="31" y="99"/>
                  </a:lnTo>
                  <a:lnTo>
                    <a:pt x="32" y="104"/>
                  </a:lnTo>
                  <a:lnTo>
                    <a:pt x="33" y="107"/>
                  </a:lnTo>
                  <a:lnTo>
                    <a:pt x="34" y="111"/>
                  </a:lnTo>
                  <a:lnTo>
                    <a:pt x="37" y="113"/>
                  </a:lnTo>
                  <a:lnTo>
                    <a:pt x="43" y="117"/>
                  </a:lnTo>
                  <a:lnTo>
                    <a:pt x="50" y="120"/>
                  </a:lnTo>
                  <a:lnTo>
                    <a:pt x="50" y="120"/>
                  </a:lnTo>
                  <a:lnTo>
                    <a:pt x="57" y="118"/>
                  </a:lnTo>
                  <a:lnTo>
                    <a:pt x="64" y="115"/>
                  </a:lnTo>
                  <a:lnTo>
                    <a:pt x="66" y="112"/>
                  </a:lnTo>
                  <a:lnTo>
                    <a:pt x="67" y="109"/>
                  </a:lnTo>
                  <a:lnTo>
                    <a:pt x="68" y="105"/>
                  </a:lnTo>
                  <a:lnTo>
                    <a:pt x="68" y="101"/>
                  </a:lnTo>
                  <a:lnTo>
                    <a:pt x="68" y="101"/>
                  </a:lnTo>
                  <a:lnTo>
                    <a:pt x="68" y="95"/>
                  </a:lnTo>
                  <a:lnTo>
                    <a:pt x="66" y="92"/>
                  </a:lnTo>
                  <a:lnTo>
                    <a:pt x="64" y="88"/>
                  </a:lnTo>
                  <a:lnTo>
                    <a:pt x="60" y="85"/>
                  </a:lnTo>
                  <a:lnTo>
                    <a:pt x="51" y="82"/>
                  </a:lnTo>
                  <a:lnTo>
                    <a:pt x="40" y="79"/>
                  </a:lnTo>
                  <a:lnTo>
                    <a:pt x="40" y="79"/>
                  </a:lnTo>
                  <a:lnTo>
                    <a:pt x="36" y="77"/>
                  </a:lnTo>
                  <a:lnTo>
                    <a:pt x="29" y="74"/>
                  </a:lnTo>
                  <a:lnTo>
                    <a:pt x="25" y="71"/>
                  </a:lnTo>
                  <a:lnTo>
                    <a:pt x="20" y="67"/>
                  </a:lnTo>
                  <a:lnTo>
                    <a:pt x="16" y="62"/>
                  </a:lnTo>
                  <a:lnTo>
                    <a:pt x="12" y="56"/>
                  </a:lnTo>
                  <a:lnTo>
                    <a:pt x="11" y="49"/>
                  </a:lnTo>
                  <a:lnTo>
                    <a:pt x="10" y="40"/>
                  </a:lnTo>
                  <a:lnTo>
                    <a:pt x="10" y="40"/>
                  </a:lnTo>
                  <a:lnTo>
                    <a:pt x="11" y="32"/>
                  </a:lnTo>
                  <a:lnTo>
                    <a:pt x="14" y="24"/>
                  </a:lnTo>
                  <a:lnTo>
                    <a:pt x="17" y="17"/>
                  </a:lnTo>
                  <a:lnTo>
                    <a:pt x="22" y="11"/>
                  </a:lnTo>
                  <a:lnTo>
                    <a:pt x="28" y="6"/>
                  </a:lnTo>
                  <a:lnTo>
                    <a:pt x="34" y="3"/>
                  </a:lnTo>
                  <a:lnTo>
                    <a:pt x="43" y="0"/>
                  </a:lnTo>
                  <a:lnTo>
                    <a:pt x="50" y="0"/>
                  </a:lnTo>
                  <a:lnTo>
                    <a:pt x="50" y="0"/>
                  </a:lnTo>
                  <a:lnTo>
                    <a:pt x="61" y="1"/>
                  </a:lnTo>
                  <a:lnTo>
                    <a:pt x="71" y="5"/>
                  </a:lnTo>
                  <a:lnTo>
                    <a:pt x="78" y="11"/>
                  </a:lnTo>
                  <a:lnTo>
                    <a:pt x="85" y="18"/>
                  </a:lnTo>
                  <a:lnTo>
                    <a:pt x="65" y="38"/>
                  </a:lnTo>
                  <a:lnTo>
                    <a:pt x="65" y="38"/>
                  </a:lnTo>
                  <a:lnTo>
                    <a:pt x="64" y="34"/>
                  </a:lnTo>
                  <a:lnTo>
                    <a:pt x="60" y="31"/>
                  </a:lnTo>
                  <a:lnTo>
                    <a:pt x="56" y="29"/>
                  </a:lnTo>
                  <a:lnTo>
                    <a:pt x="53" y="28"/>
                  </a:lnTo>
                  <a:lnTo>
                    <a:pt x="53" y="28"/>
                  </a:lnTo>
                  <a:lnTo>
                    <a:pt x="48" y="29"/>
                  </a:lnTo>
                  <a:lnTo>
                    <a:pt x="44" y="32"/>
                  </a:lnTo>
                  <a:lnTo>
                    <a:pt x="42" y="35"/>
                  </a:lnTo>
                  <a:lnTo>
                    <a:pt x="40" y="40"/>
                  </a:lnTo>
                  <a:lnTo>
                    <a:pt x="40" y="40"/>
                  </a:lnTo>
                  <a:lnTo>
                    <a:pt x="42" y="44"/>
                  </a:lnTo>
                  <a:lnTo>
                    <a:pt x="44" y="48"/>
                  </a:lnTo>
                  <a:lnTo>
                    <a:pt x="47" y="50"/>
                  </a:lnTo>
                  <a:lnTo>
                    <a:pt x="51" y="53"/>
                  </a:lnTo>
                  <a:lnTo>
                    <a:pt x="61" y="55"/>
                  </a:lnTo>
                  <a:lnTo>
                    <a:pt x="73" y="59"/>
                  </a:lnTo>
                  <a:lnTo>
                    <a:pt x="73" y="59"/>
                  </a:lnTo>
                  <a:lnTo>
                    <a:pt x="78" y="61"/>
                  </a:lnTo>
                  <a:lnTo>
                    <a:pt x="83" y="63"/>
                  </a:lnTo>
                  <a:lnTo>
                    <a:pt x="88" y="67"/>
                  </a:lnTo>
                  <a:lnTo>
                    <a:pt x="93" y="72"/>
                  </a:lnTo>
                  <a:lnTo>
                    <a:pt x="96" y="78"/>
                  </a:lnTo>
                  <a:lnTo>
                    <a:pt x="99" y="84"/>
                  </a:lnTo>
                  <a:lnTo>
                    <a:pt x="100" y="92"/>
                  </a:lnTo>
                  <a:lnTo>
                    <a:pt x="101" y="100"/>
                  </a:lnTo>
                  <a:lnTo>
                    <a:pt x="101" y="100"/>
                  </a:lnTo>
                  <a:lnTo>
                    <a:pt x="100" y="111"/>
                  </a:lnTo>
                  <a:lnTo>
                    <a:pt x="98" y="121"/>
                  </a:lnTo>
                  <a:lnTo>
                    <a:pt x="93" y="128"/>
                  </a:lnTo>
                  <a:lnTo>
                    <a:pt x="87" y="135"/>
                  </a:lnTo>
                  <a:lnTo>
                    <a:pt x="79" y="142"/>
                  </a:lnTo>
                  <a:lnTo>
                    <a:pt x="71" y="146"/>
                  </a:lnTo>
                  <a:lnTo>
                    <a:pt x="61" y="149"/>
                  </a:lnTo>
                  <a:lnTo>
                    <a:pt x="50" y="149"/>
                  </a:lnTo>
                  <a:lnTo>
                    <a:pt x="50" y="149"/>
                  </a:lnTo>
                  <a:lnTo>
                    <a:pt x="39" y="149"/>
                  </a:lnTo>
                  <a:lnTo>
                    <a:pt x="29" y="145"/>
                  </a:lnTo>
                  <a:lnTo>
                    <a:pt x="21" y="140"/>
                  </a:lnTo>
                  <a:lnTo>
                    <a:pt x="14" y="135"/>
                  </a:lnTo>
                  <a:lnTo>
                    <a:pt x="9" y="127"/>
                  </a:lnTo>
                  <a:lnTo>
                    <a:pt x="4" y="118"/>
                  </a:lnTo>
                  <a:lnTo>
                    <a:pt x="1" y="110"/>
                  </a:lnTo>
                  <a:lnTo>
                    <a:pt x="0" y="99"/>
                  </a:lnTo>
                  <a:lnTo>
                    <a:pt x="31"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noEditPoints="1"/>
            </p:cNvSpPr>
            <p:nvPr userDrawn="1"/>
          </p:nvSpPr>
          <p:spPr bwMode="auto">
            <a:xfrm>
              <a:off x="2015" y="2429"/>
              <a:ext cx="49" cy="50"/>
            </a:xfrm>
            <a:custGeom>
              <a:avLst/>
              <a:gdLst>
                <a:gd name="T0" fmla="*/ 34 w 149"/>
                <a:gd name="T1" fmla="*/ 85 h 149"/>
                <a:gd name="T2" fmla="*/ 39 w 149"/>
                <a:gd name="T3" fmla="*/ 99 h 149"/>
                <a:gd name="T4" fmla="*/ 48 w 149"/>
                <a:gd name="T5" fmla="*/ 110 h 149"/>
                <a:gd name="T6" fmla="*/ 60 w 149"/>
                <a:gd name="T7" fmla="*/ 116 h 149"/>
                <a:gd name="T8" fmla="*/ 75 w 149"/>
                <a:gd name="T9" fmla="*/ 120 h 149"/>
                <a:gd name="T10" fmla="*/ 85 w 149"/>
                <a:gd name="T11" fmla="*/ 118 h 149"/>
                <a:gd name="T12" fmla="*/ 103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5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1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7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5" y="120"/>
                  </a:lnTo>
                  <a:lnTo>
                    <a:pt x="75" y="120"/>
                  </a:lnTo>
                  <a:lnTo>
                    <a:pt x="85" y="118"/>
                  </a:lnTo>
                  <a:lnTo>
                    <a:pt x="95" y="116"/>
                  </a:lnTo>
                  <a:lnTo>
                    <a:pt x="103" y="111"/>
                  </a:lnTo>
                  <a:lnTo>
                    <a:pt x="107" y="105"/>
                  </a:lnTo>
                  <a:lnTo>
                    <a:pt x="146" y="105"/>
                  </a:lnTo>
                  <a:lnTo>
                    <a:pt x="146" y="105"/>
                  </a:lnTo>
                  <a:lnTo>
                    <a:pt x="141" y="115"/>
                  </a:lnTo>
                  <a:lnTo>
                    <a:pt x="135" y="123"/>
                  </a:lnTo>
                  <a:lnTo>
                    <a:pt x="128" y="131"/>
                  </a:lnTo>
                  <a:lnTo>
                    <a:pt x="120" y="137"/>
                  </a:lnTo>
                  <a:lnTo>
                    <a:pt x="110" y="143"/>
                  </a:lnTo>
                  <a:lnTo>
                    <a:pt x="99" y="146"/>
                  </a:lnTo>
                  <a:lnTo>
                    <a:pt x="87" y="149"/>
                  </a:lnTo>
                  <a:lnTo>
                    <a:pt x="75" y="149"/>
                  </a:lnTo>
                  <a:lnTo>
                    <a:pt x="75"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1" y="22"/>
                  </a:lnTo>
                  <a:lnTo>
                    <a:pt x="32" y="12"/>
                  </a:lnTo>
                  <a:lnTo>
                    <a:pt x="45" y="6"/>
                  </a:lnTo>
                  <a:lnTo>
                    <a:pt x="51" y="4"/>
                  </a:lnTo>
                  <a:lnTo>
                    <a:pt x="59" y="1"/>
                  </a:lnTo>
                  <a:lnTo>
                    <a:pt x="66"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3" y="34"/>
                  </a:lnTo>
                  <a:lnTo>
                    <a:pt x="87"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2071" y="2429"/>
              <a:ext cx="49" cy="50"/>
            </a:xfrm>
            <a:custGeom>
              <a:avLst/>
              <a:gdLst>
                <a:gd name="T0" fmla="*/ 148 w 148"/>
                <a:gd name="T1" fmla="*/ 148 h 149"/>
                <a:gd name="T2" fmla="*/ 115 w 148"/>
                <a:gd name="T3" fmla="*/ 133 h 149"/>
                <a:gd name="T4" fmla="*/ 109 w 148"/>
                <a:gd name="T5" fmla="*/ 138 h 149"/>
                <a:gd name="T6" fmla="*/ 88 w 148"/>
                <a:gd name="T7" fmla="*/ 148 h 149"/>
                <a:gd name="T8" fmla="*/ 73 w 148"/>
                <a:gd name="T9" fmla="*/ 149 h 149"/>
                <a:gd name="T10" fmla="*/ 59 w 148"/>
                <a:gd name="T11" fmla="*/ 148 h 149"/>
                <a:gd name="T12" fmla="*/ 32 w 148"/>
                <a:gd name="T13" fmla="*/ 138 h 149"/>
                <a:gd name="T14" fmla="*/ 12 w 148"/>
                <a:gd name="T15" fmla="*/ 117 h 149"/>
                <a:gd name="T16" fmla="*/ 4 w 148"/>
                <a:gd name="T17" fmla="*/ 98 h 149"/>
                <a:gd name="T18" fmla="*/ 0 w 148"/>
                <a:gd name="T19" fmla="*/ 83 h 149"/>
                <a:gd name="T20" fmla="*/ 0 w 148"/>
                <a:gd name="T21" fmla="*/ 74 h 149"/>
                <a:gd name="T22" fmla="*/ 1 w 148"/>
                <a:gd name="T23" fmla="*/ 59 h 149"/>
                <a:gd name="T24" fmla="*/ 6 w 148"/>
                <a:gd name="T25" fmla="*/ 44 h 149"/>
                <a:gd name="T26" fmla="*/ 21 w 148"/>
                <a:gd name="T27" fmla="*/ 21 h 149"/>
                <a:gd name="T28" fmla="*/ 44 w 148"/>
                <a:gd name="T29" fmla="*/ 5 h 149"/>
                <a:gd name="T30" fmla="*/ 73 w 148"/>
                <a:gd name="T31" fmla="*/ 0 h 149"/>
                <a:gd name="T32" fmla="*/ 81 w 148"/>
                <a:gd name="T33" fmla="*/ 0 h 149"/>
                <a:gd name="T34" fmla="*/ 99 w 148"/>
                <a:gd name="T35" fmla="*/ 5 h 149"/>
                <a:gd name="T36" fmla="*/ 115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6 w 148"/>
                <a:gd name="T67" fmla="*/ 74 h 149"/>
                <a:gd name="T68" fmla="*/ 116 w 148"/>
                <a:gd name="T69" fmla="*/ 66 h 149"/>
                <a:gd name="T70" fmla="*/ 110 w 148"/>
                <a:gd name="T71" fmla="*/ 50 h 149"/>
                <a:gd name="T72" fmla="*/ 98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5" y="148"/>
                  </a:lnTo>
                  <a:lnTo>
                    <a:pt x="115" y="133"/>
                  </a:lnTo>
                  <a:lnTo>
                    <a:pt x="115" y="133"/>
                  </a:lnTo>
                  <a:lnTo>
                    <a:pt x="109" y="138"/>
                  </a:lnTo>
                  <a:lnTo>
                    <a:pt x="99" y="144"/>
                  </a:lnTo>
                  <a:lnTo>
                    <a:pt x="88" y="148"/>
                  </a:lnTo>
                  <a:lnTo>
                    <a:pt x="81" y="149"/>
                  </a:lnTo>
                  <a:lnTo>
                    <a:pt x="73" y="149"/>
                  </a:lnTo>
                  <a:lnTo>
                    <a:pt x="73" y="149"/>
                  </a:lnTo>
                  <a:lnTo>
                    <a:pt x="59" y="148"/>
                  </a:lnTo>
                  <a:lnTo>
                    <a:pt x="44" y="144"/>
                  </a:lnTo>
                  <a:lnTo>
                    <a:pt x="32" y="138"/>
                  </a:lnTo>
                  <a:lnTo>
                    <a:pt x="21" y="128"/>
                  </a:lnTo>
                  <a:lnTo>
                    <a:pt x="12" y="117"/>
                  </a:lnTo>
                  <a:lnTo>
                    <a:pt x="6" y="105"/>
                  </a:lnTo>
                  <a:lnTo>
                    <a:pt x="4" y="98"/>
                  </a:lnTo>
                  <a:lnTo>
                    <a:pt x="1" y="90"/>
                  </a:lnTo>
                  <a:lnTo>
                    <a:pt x="0" y="83"/>
                  </a:lnTo>
                  <a:lnTo>
                    <a:pt x="0" y="74"/>
                  </a:lnTo>
                  <a:lnTo>
                    <a:pt x="0" y="74"/>
                  </a:lnTo>
                  <a:lnTo>
                    <a:pt x="0" y="67"/>
                  </a:lnTo>
                  <a:lnTo>
                    <a:pt x="1" y="59"/>
                  </a:lnTo>
                  <a:lnTo>
                    <a:pt x="4" y="51"/>
                  </a:lnTo>
                  <a:lnTo>
                    <a:pt x="6" y="44"/>
                  </a:lnTo>
                  <a:lnTo>
                    <a:pt x="12" y="32"/>
                  </a:lnTo>
                  <a:lnTo>
                    <a:pt x="21" y="21"/>
                  </a:lnTo>
                  <a:lnTo>
                    <a:pt x="32" y="12"/>
                  </a:lnTo>
                  <a:lnTo>
                    <a:pt x="44" y="5"/>
                  </a:lnTo>
                  <a:lnTo>
                    <a:pt x="59" y="1"/>
                  </a:lnTo>
                  <a:lnTo>
                    <a:pt x="73" y="0"/>
                  </a:lnTo>
                  <a:lnTo>
                    <a:pt x="73" y="0"/>
                  </a:lnTo>
                  <a:lnTo>
                    <a:pt x="81" y="0"/>
                  </a:lnTo>
                  <a:lnTo>
                    <a:pt x="87" y="1"/>
                  </a:lnTo>
                  <a:lnTo>
                    <a:pt x="99" y="5"/>
                  </a:lnTo>
                  <a:lnTo>
                    <a:pt x="109" y="11"/>
                  </a:lnTo>
                  <a:lnTo>
                    <a:pt x="115" y="17"/>
                  </a:lnTo>
                  <a:lnTo>
                    <a:pt x="115"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8" y="111"/>
                  </a:lnTo>
                  <a:lnTo>
                    <a:pt x="105" y="105"/>
                  </a:lnTo>
                  <a:lnTo>
                    <a:pt x="110" y="99"/>
                  </a:lnTo>
                  <a:lnTo>
                    <a:pt x="114" y="92"/>
                  </a:lnTo>
                  <a:lnTo>
                    <a:pt x="116" y="83"/>
                  </a:lnTo>
                  <a:lnTo>
                    <a:pt x="116" y="74"/>
                  </a:lnTo>
                  <a:lnTo>
                    <a:pt x="116" y="74"/>
                  </a:lnTo>
                  <a:lnTo>
                    <a:pt x="116" y="66"/>
                  </a:lnTo>
                  <a:lnTo>
                    <a:pt x="114" y="57"/>
                  </a:lnTo>
                  <a:lnTo>
                    <a:pt x="110" y="50"/>
                  </a:lnTo>
                  <a:lnTo>
                    <a:pt x="105" y="44"/>
                  </a:lnTo>
                  <a:lnTo>
                    <a:pt x="98"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p:cNvSpPr>
            <p:nvPr userDrawn="1"/>
          </p:nvSpPr>
          <p:spPr bwMode="auto">
            <a:xfrm>
              <a:off x="2132" y="2429"/>
              <a:ext cx="23" cy="49"/>
            </a:xfrm>
            <a:custGeom>
              <a:avLst/>
              <a:gdLst>
                <a:gd name="T0" fmla="*/ 0 w 69"/>
                <a:gd name="T1" fmla="*/ 1 h 148"/>
                <a:gd name="T2" fmla="*/ 33 w 69"/>
                <a:gd name="T3" fmla="*/ 1 h 148"/>
                <a:gd name="T4" fmla="*/ 33 w 69"/>
                <a:gd name="T5" fmla="*/ 17 h 148"/>
                <a:gd name="T6" fmla="*/ 33 w 69"/>
                <a:gd name="T7" fmla="*/ 17 h 148"/>
                <a:gd name="T8" fmla="*/ 38 w 69"/>
                <a:gd name="T9" fmla="*/ 10 h 148"/>
                <a:gd name="T10" fmla="*/ 46 w 69"/>
                <a:gd name="T11" fmla="*/ 5 h 148"/>
                <a:gd name="T12" fmla="*/ 51 w 69"/>
                <a:gd name="T13" fmla="*/ 3 h 148"/>
                <a:gd name="T14" fmla="*/ 56 w 69"/>
                <a:gd name="T15" fmla="*/ 1 h 148"/>
                <a:gd name="T16" fmla="*/ 63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4 w 69"/>
                <a:gd name="T29" fmla="*/ 33 h 148"/>
                <a:gd name="T30" fmla="*/ 47 w 69"/>
                <a:gd name="T31" fmla="*/ 37 h 148"/>
                <a:gd name="T32" fmla="*/ 43 w 69"/>
                <a:gd name="T33" fmla="*/ 40 h 148"/>
                <a:gd name="T34" fmla="*/ 38 w 69"/>
                <a:gd name="T35" fmla="*/ 46 h 148"/>
                <a:gd name="T36" fmla="*/ 35 w 69"/>
                <a:gd name="T37" fmla="*/ 53 h 148"/>
                <a:gd name="T38" fmla="*/ 33 w 69"/>
                <a:gd name="T39" fmla="*/ 60 h 148"/>
                <a:gd name="T40" fmla="*/ 33 w 69"/>
                <a:gd name="T41" fmla="*/ 67 h 148"/>
                <a:gd name="T42" fmla="*/ 33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3" y="1"/>
                  </a:lnTo>
                  <a:lnTo>
                    <a:pt x="33" y="17"/>
                  </a:lnTo>
                  <a:lnTo>
                    <a:pt x="33" y="17"/>
                  </a:lnTo>
                  <a:lnTo>
                    <a:pt x="38" y="10"/>
                  </a:lnTo>
                  <a:lnTo>
                    <a:pt x="46" y="5"/>
                  </a:lnTo>
                  <a:lnTo>
                    <a:pt x="51" y="3"/>
                  </a:lnTo>
                  <a:lnTo>
                    <a:pt x="56" y="1"/>
                  </a:lnTo>
                  <a:lnTo>
                    <a:pt x="63" y="0"/>
                  </a:lnTo>
                  <a:lnTo>
                    <a:pt x="69" y="0"/>
                  </a:lnTo>
                  <a:lnTo>
                    <a:pt x="69" y="31"/>
                  </a:lnTo>
                  <a:lnTo>
                    <a:pt x="67" y="31"/>
                  </a:lnTo>
                  <a:lnTo>
                    <a:pt x="67" y="31"/>
                  </a:lnTo>
                  <a:lnTo>
                    <a:pt x="60" y="32"/>
                  </a:lnTo>
                  <a:lnTo>
                    <a:pt x="54" y="33"/>
                  </a:lnTo>
                  <a:lnTo>
                    <a:pt x="47" y="37"/>
                  </a:lnTo>
                  <a:lnTo>
                    <a:pt x="43" y="40"/>
                  </a:lnTo>
                  <a:lnTo>
                    <a:pt x="38" y="46"/>
                  </a:lnTo>
                  <a:lnTo>
                    <a:pt x="35" y="53"/>
                  </a:lnTo>
                  <a:lnTo>
                    <a:pt x="33" y="60"/>
                  </a:lnTo>
                  <a:lnTo>
                    <a:pt x="33" y="67"/>
                  </a:lnTo>
                  <a:lnTo>
                    <a:pt x="33"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2160" y="2429"/>
              <a:ext cx="50" cy="50"/>
            </a:xfrm>
            <a:custGeom>
              <a:avLst/>
              <a:gdLst>
                <a:gd name="T0" fmla="*/ 76 w 150"/>
                <a:gd name="T1" fmla="*/ 120 h 149"/>
                <a:gd name="T2" fmla="*/ 93 w 150"/>
                <a:gd name="T3" fmla="*/ 116 h 149"/>
                <a:gd name="T4" fmla="*/ 106 w 150"/>
                <a:gd name="T5" fmla="*/ 106 h 149"/>
                <a:gd name="T6" fmla="*/ 115 w 150"/>
                <a:gd name="T7" fmla="*/ 93 h 149"/>
                <a:gd name="T8" fmla="*/ 117 w 150"/>
                <a:gd name="T9" fmla="*/ 74 h 149"/>
                <a:gd name="T10" fmla="*/ 150 w 150"/>
                <a:gd name="T11" fmla="*/ 74 h 149"/>
                <a:gd name="T12" fmla="*/ 149 w 150"/>
                <a:gd name="T13" fmla="*/ 90 h 149"/>
                <a:gd name="T14" fmla="*/ 144 w 150"/>
                <a:gd name="T15" fmla="*/ 104 h 149"/>
                <a:gd name="T16" fmla="*/ 128 w 150"/>
                <a:gd name="T17" fmla="*/ 128 h 149"/>
                <a:gd name="T18" fmla="*/ 105 w 150"/>
                <a:gd name="T19" fmla="*/ 144 h 149"/>
                <a:gd name="T20" fmla="*/ 90 w 150"/>
                <a:gd name="T21" fmla="*/ 148 h 149"/>
                <a:gd name="T22" fmla="*/ 76 w 150"/>
                <a:gd name="T23" fmla="*/ 149 h 149"/>
                <a:gd name="T24" fmla="*/ 67 w 150"/>
                <a:gd name="T25" fmla="*/ 149 h 149"/>
                <a:gd name="T26" fmla="*/ 53 w 150"/>
                <a:gd name="T27" fmla="*/ 146 h 149"/>
                <a:gd name="T28" fmla="*/ 33 w 150"/>
                <a:gd name="T29" fmla="*/ 137 h 149"/>
                <a:gd name="T30" fmla="*/ 14 w 150"/>
                <a:gd name="T31" fmla="*/ 117 h 149"/>
                <a:gd name="T32" fmla="*/ 4 w 150"/>
                <a:gd name="T33" fmla="*/ 98 h 149"/>
                <a:gd name="T34" fmla="*/ 1 w 150"/>
                <a:gd name="T35" fmla="*/ 83 h 149"/>
                <a:gd name="T36" fmla="*/ 0 w 150"/>
                <a:gd name="T37" fmla="*/ 74 h 149"/>
                <a:gd name="T38" fmla="*/ 3 w 150"/>
                <a:gd name="T39" fmla="*/ 59 h 149"/>
                <a:gd name="T40" fmla="*/ 6 w 150"/>
                <a:gd name="T41" fmla="*/ 45 h 149"/>
                <a:gd name="T42" fmla="*/ 22 w 150"/>
                <a:gd name="T43" fmla="*/ 21 h 149"/>
                <a:gd name="T44" fmla="*/ 45 w 150"/>
                <a:gd name="T45" fmla="*/ 5 h 149"/>
                <a:gd name="T46" fmla="*/ 60 w 150"/>
                <a:gd name="T47" fmla="*/ 1 h 149"/>
                <a:gd name="T48" fmla="*/ 76 w 150"/>
                <a:gd name="T49" fmla="*/ 0 h 149"/>
                <a:gd name="T50" fmla="*/ 84 w 150"/>
                <a:gd name="T51" fmla="*/ 0 h 149"/>
                <a:gd name="T52" fmla="*/ 99 w 150"/>
                <a:gd name="T53" fmla="*/ 4 h 149"/>
                <a:gd name="T54" fmla="*/ 112 w 150"/>
                <a:gd name="T55" fmla="*/ 9 h 149"/>
                <a:gd name="T56" fmla="*/ 129 w 150"/>
                <a:gd name="T57" fmla="*/ 22 h 149"/>
                <a:gd name="T58" fmla="*/ 105 w 150"/>
                <a:gd name="T59" fmla="*/ 43 h 149"/>
                <a:gd name="T60" fmla="*/ 93 w 150"/>
                <a:gd name="T61" fmla="*/ 34 h 149"/>
                <a:gd name="T62" fmla="*/ 76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7 w 150"/>
                <a:gd name="T75" fmla="*/ 93 h 149"/>
                <a:gd name="T76" fmla="*/ 45 w 150"/>
                <a:gd name="T77" fmla="*/ 106 h 149"/>
                <a:gd name="T78" fmla="*/ 59 w 150"/>
                <a:gd name="T79" fmla="*/ 116 h 149"/>
                <a:gd name="T80" fmla="*/ 76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6" y="120"/>
                  </a:moveTo>
                  <a:lnTo>
                    <a:pt x="76" y="120"/>
                  </a:lnTo>
                  <a:lnTo>
                    <a:pt x="84" y="118"/>
                  </a:lnTo>
                  <a:lnTo>
                    <a:pt x="93" y="116"/>
                  </a:lnTo>
                  <a:lnTo>
                    <a:pt x="100" y="112"/>
                  </a:lnTo>
                  <a:lnTo>
                    <a:pt x="106" y="106"/>
                  </a:lnTo>
                  <a:lnTo>
                    <a:pt x="111" y="100"/>
                  </a:lnTo>
                  <a:lnTo>
                    <a:pt x="115" y="93"/>
                  </a:lnTo>
                  <a:lnTo>
                    <a:pt x="117" y="84"/>
                  </a:lnTo>
                  <a:lnTo>
                    <a:pt x="117" y="74"/>
                  </a:lnTo>
                  <a:lnTo>
                    <a:pt x="150" y="74"/>
                  </a:lnTo>
                  <a:lnTo>
                    <a:pt x="150" y="74"/>
                  </a:lnTo>
                  <a:lnTo>
                    <a:pt x="150" y="83"/>
                  </a:lnTo>
                  <a:lnTo>
                    <a:pt x="149" y="90"/>
                  </a:lnTo>
                  <a:lnTo>
                    <a:pt x="146" y="98"/>
                  </a:lnTo>
                  <a:lnTo>
                    <a:pt x="144" y="104"/>
                  </a:lnTo>
                  <a:lnTo>
                    <a:pt x="138" y="117"/>
                  </a:lnTo>
                  <a:lnTo>
                    <a:pt x="128" y="128"/>
                  </a:lnTo>
                  <a:lnTo>
                    <a:pt x="117" y="137"/>
                  </a:lnTo>
                  <a:lnTo>
                    <a:pt x="105" y="144"/>
                  </a:lnTo>
                  <a:lnTo>
                    <a:pt x="98" y="146"/>
                  </a:lnTo>
                  <a:lnTo>
                    <a:pt x="90" y="148"/>
                  </a:lnTo>
                  <a:lnTo>
                    <a:pt x="83" y="149"/>
                  </a:lnTo>
                  <a:lnTo>
                    <a:pt x="76" y="149"/>
                  </a:lnTo>
                  <a:lnTo>
                    <a:pt x="76" y="149"/>
                  </a:lnTo>
                  <a:lnTo>
                    <a:pt x="67" y="149"/>
                  </a:lnTo>
                  <a:lnTo>
                    <a:pt x="60" y="148"/>
                  </a:lnTo>
                  <a:lnTo>
                    <a:pt x="53" y="146"/>
                  </a:lnTo>
                  <a:lnTo>
                    <a:pt x="45" y="144"/>
                  </a:lnTo>
                  <a:lnTo>
                    <a:pt x="33" y="137"/>
                  </a:lnTo>
                  <a:lnTo>
                    <a:pt x="22" y="128"/>
                  </a:lnTo>
                  <a:lnTo>
                    <a:pt x="14" y="117"/>
                  </a:lnTo>
                  <a:lnTo>
                    <a:pt x="6" y="105"/>
                  </a:lnTo>
                  <a:lnTo>
                    <a:pt x="4" y="98"/>
                  </a:lnTo>
                  <a:lnTo>
                    <a:pt x="3" y="90"/>
                  </a:lnTo>
                  <a:lnTo>
                    <a:pt x="1" y="83"/>
                  </a:lnTo>
                  <a:lnTo>
                    <a:pt x="0" y="74"/>
                  </a:lnTo>
                  <a:lnTo>
                    <a:pt x="0" y="74"/>
                  </a:lnTo>
                  <a:lnTo>
                    <a:pt x="1" y="67"/>
                  </a:lnTo>
                  <a:lnTo>
                    <a:pt x="3" y="59"/>
                  </a:lnTo>
                  <a:lnTo>
                    <a:pt x="4" y="51"/>
                  </a:lnTo>
                  <a:lnTo>
                    <a:pt x="6" y="45"/>
                  </a:lnTo>
                  <a:lnTo>
                    <a:pt x="14" y="32"/>
                  </a:lnTo>
                  <a:lnTo>
                    <a:pt x="22" y="21"/>
                  </a:lnTo>
                  <a:lnTo>
                    <a:pt x="33" y="12"/>
                  </a:lnTo>
                  <a:lnTo>
                    <a:pt x="45" y="5"/>
                  </a:lnTo>
                  <a:lnTo>
                    <a:pt x="53" y="3"/>
                  </a:lnTo>
                  <a:lnTo>
                    <a:pt x="60" y="1"/>
                  </a:lnTo>
                  <a:lnTo>
                    <a:pt x="67" y="0"/>
                  </a:lnTo>
                  <a:lnTo>
                    <a:pt x="76" y="0"/>
                  </a:lnTo>
                  <a:lnTo>
                    <a:pt x="76" y="0"/>
                  </a:lnTo>
                  <a:lnTo>
                    <a:pt x="84" y="0"/>
                  </a:lnTo>
                  <a:lnTo>
                    <a:pt x="92" y="1"/>
                  </a:lnTo>
                  <a:lnTo>
                    <a:pt x="99" y="4"/>
                  </a:lnTo>
                  <a:lnTo>
                    <a:pt x="106" y="6"/>
                  </a:lnTo>
                  <a:lnTo>
                    <a:pt x="112" y="9"/>
                  </a:lnTo>
                  <a:lnTo>
                    <a:pt x="118" y="12"/>
                  </a:lnTo>
                  <a:lnTo>
                    <a:pt x="129" y="22"/>
                  </a:lnTo>
                  <a:lnTo>
                    <a:pt x="105" y="43"/>
                  </a:lnTo>
                  <a:lnTo>
                    <a:pt x="105" y="43"/>
                  </a:lnTo>
                  <a:lnTo>
                    <a:pt x="99" y="38"/>
                  </a:lnTo>
                  <a:lnTo>
                    <a:pt x="93" y="34"/>
                  </a:lnTo>
                  <a:lnTo>
                    <a:pt x="84" y="31"/>
                  </a:lnTo>
                  <a:lnTo>
                    <a:pt x="76" y="31"/>
                  </a:lnTo>
                  <a:lnTo>
                    <a:pt x="76" y="31"/>
                  </a:lnTo>
                  <a:lnTo>
                    <a:pt x="66" y="31"/>
                  </a:lnTo>
                  <a:lnTo>
                    <a:pt x="59" y="33"/>
                  </a:lnTo>
                  <a:lnTo>
                    <a:pt x="51" y="38"/>
                  </a:lnTo>
                  <a:lnTo>
                    <a:pt x="45" y="43"/>
                  </a:lnTo>
                  <a:lnTo>
                    <a:pt x="40" y="49"/>
                  </a:lnTo>
                  <a:lnTo>
                    <a:pt x="37" y="56"/>
                  </a:lnTo>
                  <a:lnTo>
                    <a:pt x="34" y="65"/>
                  </a:lnTo>
                  <a:lnTo>
                    <a:pt x="33" y="74"/>
                  </a:lnTo>
                  <a:lnTo>
                    <a:pt x="33" y="74"/>
                  </a:lnTo>
                  <a:lnTo>
                    <a:pt x="34" y="84"/>
                  </a:lnTo>
                  <a:lnTo>
                    <a:pt x="37" y="93"/>
                  </a:lnTo>
                  <a:lnTo>
                    <a:pt x="40" y="100"/>
                  </a:lnTo>
                  <a:lnTo>
                    <a:pt x="45" y="106"/>
                  </a:lnTo>
                  <a:lnTo>
                    <a:pt x="51" y="112"/>
                  </a:lnTo>
                  <a:lnTo>
                    <a:pt x="59" y="116"/>
                  </a:lnTo>
                  <a:lnTo>
                    <a:pt x="66" y="118"/>
                  </a:lnTo>
                  <a:lnTo>
                    <a:pt x="76" y="120"/>
                  </a:lnTo>
                  <a:lnTo>
                    <a:pt x="76"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2219" y="2409"/>
              <a:ext cx="43" cy="69"/>
            </a:xfrm>
            <a:custGeom>
              <a:avLst/>
              <a:gdLst>
                <a:gd name="T0" fmla="*/ 0 w 130"/>
                <a:gd name="T1" fmla="*/ 4 h 209"/>
                <a:gd name="T2" fmla="*/ 31 w 130"/>
                <a:gd name="T3" fmla="*/ 0 h 209"/>
                <a:gd name="T4" fmla="*/ 31 w 130"/>
                <a:gd name="T5" fmla="*/ 79 h 209"/>
                <a:gd name="T6" fmla="*/ 31 w 130"/>
                <a:gd name="T7" fmla="*/ 79 h 209"/>
                <a:gd name="T8" fmla="*/ 39 w 130"/>
                <a:gd name="T9" fmla="*/ 72 h 209"/>
                <a:gd name="T10" fmla="*/ 48 w 130"/>
                <a:gd name="T11" fmla="*/ 66 h 209"/>
                <a:gd name="T12" fmla="*/ 60 w 130"/>
                <a:gd name="T13" fmla="*/ 62 h 209"/>
                <a:gd name="T14" fmla="*/ 67 w 130"/>
                <a:gd name="T15" fmla="*/ 61 h 209"/>
                <a:gd name="T16" fmla="*/ 74 w 130"/>
                <a:gd name="T17" fmla="*/ 61 h 209"/>
                <a:gd name="T18" fmla="*/ 74 w 130"/>
                <a:gd name="T19" fmla="*/ 61 h 209"/>
                <a:gd name="T20" fmla="*/ 86 w 130"/>
                <a:gd name="T21" fmla="*/ 62 h 209"/>
                <a:gd name="T22" fmla="*/ 97 w 130"/>
                <a:gd name="T23" fmla="*/ 65 h 209"/>
                <a:gd name="T24" fmla="*/ 107 w 130"/>
                <a:gd name="T25" fmla="*/ 70 h 209"/>
                <a:gd name="T26" fmla="*/ 114 w 130"/>
                <a:gd name="T27" fmla="*/ 77 h 209"/>
                <a:gd name="T28" fmla="*/ 120 w 130"/>
                <a:gd name="T29" fmla="*/ 85 h 209"/>
                <a:gd name="T30" fmla="*/ 125 w 130"/>
                <a:gd name="T31" fmla="*/ 95 h 209"/>
                <a:gd name="T32" fmla="*/ 129 w 130"/>
                <a:gd name="T33" fmla="*/ 107 h 209"/>
                <a:gd name="T34" fmla="*/ 130 w 130"/>
                <a:gd name="T35" fmla="*/ 121 h 209"/>
                <a:gd name="T36" fmla="*/ 130 w 130"/>
                <a:gd name="T37" fmla="*/ 209 h 209"/>
                <a:gd name="T38" fmla="*/ 97 w 130"/>
                <a:gd name="T39" fmla="*/ 209 h 209"/>
                <a:gd name="T40" fmla="*/ 97 w 130"/>
                <a:gd name="T41" fmla="*/ 128 h 209"/>
                <a:gd name="T42" fmla="*/ 97 w 130"/>
                <a:gd name="T43" fmla="*/ 128 h 209"/>
                <a:gd name="T44" fmla="*/ 97 w 130"/>
                <a:gd name="T45" fmla="*/ 120 h 209"/>
                <a:gd name="T46" fmla="*/ 96 w 130"/>
                <a:gd name="T47" fmla="*/ 112 h 209"/>
                <a:gd name="T48" fmla="*/ 93 w 130"/>
                <a:gd name="T49" fmla="*/ 106 h 209"/>
                <a:gd name="T50" fmla="*/ 90 w 130"/>
                <a:gd name="T51" fmla="*/ 101 h 209"/>
                <a:gd name="T52" fmla="*/ 85 w 130"/>
                <a:gd name="T53" fmla="*/ 96 h 209"/>
                <a:gd name="T54" fmla="*/ 80 w 130"/>
                <a:gd name="T55" fmla="*/ 94 h 209"/>
                <a:gd name="T56" fmla="*/ 73 w 130"/>
                <a:gd name="T57" fmla="*/ 92 h 209"/>
                <a:gd name="T58" fmla="*/ 65 w 130"/>
                <a:gd name="T59" fmla="*/ 92 h 209"/>
                <a:gd name="T60" fmla="*/ 65 w 130"/>
                <a:gd name="T61" fmla="*/ 92 h 209"/>
                <a:gd name="T62" fmla="*/ 58 w 130"/>
                <a:gd name="T63" fmla="*/ 92 h 209"/>
                <a:gd name="T64" fmla="*/ 52 w 130"/>
                <a:gd name="T65" fmla="*/ 94 h 209"/>
                <a:gd name="T66" fmla="*/ 46 w 130"/>
                <a:gd name="T67" fmla="*/ 98 h 209"/>
                <a:gd name="T68" fmla="*/ 41 w 130"/>
                <a:gd name="T69" fmla="*/ 101 h 209"/>
                <a:gd name="T70" fmla="*/ 37 w 130"/>
                <a:gd name="T71" fmla="*/ 107 h 209"/>
                <a:gd name="T72" fmla="*/ 34 w 130"/>
                <a:gd name="T73" fmla="*/ 114 h 209"/>
                <a:gd name="T74" fmla="*/ 32 w 130"/>
                <a:gd name="T75" fmla="*/ 121 h 209"/>
                <a:gd name="T76" fmla="*/ 31 w 130"/>
                <a:gd name="T77" fmla="*/ 128 h 209"/>
                <a:gd name="T78" fmla="*/ 31 w 130"/>
                <a:gd name="T79" fmla="*/ 209 h 209"/>
                <a:gd name="T80" fmla="*/ 0 w 130"/>
                <a:gd name="T81" fmla="*/ 209 h 209"/>
                <a:gd name="T82" fmla="*/ 0 w 130"/>
                <a:gd name="T83"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209">
                  <a:moveTo>
                    <a:pt x="0" y="4"/>
                  </a:moveTo>
                  <a:lnTo>
                    <a:pt x="31" y="0"/>
                  </a:lnTo>
                  <a:lnTo>
                    <a:pt x="31" y="79"/>
                  </a:lnTo>
                  <a:lnTo>
                    <a:pt x="31" y="79"/>
                  </a:lnTo>
                  <a:lnTo>
                    <a:pt x="39" y="72"/>
                  </a:lnTo>
                  <a:lnTo>
                    <a:pt x="48" y="66"/>
                  </a:lnTo>
                  <a:lnTo>
                    <a:pt x="60" y="62"/>
                  </a:lnTo>
                  <a:lnTo>
                    <a:pt x="67" y="61"/>
                  </a:lnTo>
                  <a:lnTo>
                    <a:pt x="74" y="61"/>
                  </a:lnTo>
                  <a:lnTo>
                    <a:pt x="74" y="61"/>
                  </a:lnTo>
                  <a:lnTo>
                    <a:pt x="86" y="62"/>
                  </a:lnTo>
                  <a:lnTo>
                    <a:pt x="97" y="65"/>
                  </a:lnTo>
                  <a:lnTo>
                    <a:pt x="107" y="70"/>
                  </a:lnTo>
                  <a:lnTo>
                    <a:pt x="114" y="77"/>
                  </a:lnTo>
                  <a:lnTo>
                    <a:pt x="120" y="85"/>
                  </a:lnTo>
                  <a:lnTo>
                    <a:pt x="125" y="95"/>
                  </a:lnTo>
                  <a:lnTo>
                    <a:pt x="129" y="107"/>
                  </a:lnTo>
                  <a:lnTo>
                    <a:pt x="130" y="121"/>
                  </a:lnTo>
                  <a:lnTo>
                    <a:pt x="130" y="209"/>
                  </a:lnTo>
                  <a:lnTo>
                    <a:pt x="97" y="209"/>
                  </a:lnTo>
                  <a:lnTo>
                    <a:pt x="97" y="128"/>
                  </a:lnTo>
                  <a:lnTo>
                    <a:pt x="97" y="128"/>
                  </a:lnTo>
                  <a:lnTo>
                    <a:pt x="97" y="120"/>
                  </a:lnTo>
                  <a:lnTo>
                    <a:pt x="96" y="112"/>
                  </a:lnTo>
                  <a:lnTo>
                    <a:pt x="93" y="106"/>
                  </a:lnTo>
                  <a:lnTo>
                    <a:pt x="90" y="101"/>
                  </a:lnTo>
                  <a:lnTo>
                    <a:pt x="85" y="96"/>
                  </a:lnTo>
                  <a:lnTo>
                    <a:pt x="80" y="94"/>
                  </a:lnTo>
                  <a:lnTo>
                    <a:pt x="73" y="92"/>
                  </a:lnTo>
                  <a:lnTo>
                    <a:pt x="65" y="92"/>
                  </a:lnTo>
                  <a:lnTo>
                    <a:pt x="65" y="92"/>
                  </a:lnTo>
                  <a:lnTo>
                    <a:pt x="58" y="92"/>
                  </a:lnTo>
                  <a:lnTo>
                    <a:pt x="52" y="94"/>
                  </a:lnTo>
                  <a:lnTo>
                    <a:pt x="46" y="98"/>
                  </a:lnTo>
                  <a:lnTo>
                    <a:pt x="41" y="101"/>
                  </a:lnTo>
                  <a:lnTo>
                    <a:pt x="37" y="107"/>
                  </a:lnTo>
                  <a:lnTo>
                    <a:pt x="34" y="114"/>
                  </a:lnTo>
                  <a:lnTo>
                    <a:pt x="32" y="121"/>
                  </a:lnTo>
                  <a:lnTo>
                    <a:pt x="31" y="128"/>
                  </a:lnTo>
                  <a:lnTo>
                    <a:pt x="31"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2300" y="2410"/>
              <a:ext cx="67" cy="69"/>
            </a:xfrm>
            <a:custGeom>
              <a:avLst/>
              <a:gdLst>
                <a:gd name="T0" fmla="*/ 101 w 202"/>
                <a:gd name="T1" fmla="*/ 176 h 207"/>
                <a:gd name="T2" fmla="*/ 129 w 202"/>
                <a:gd name="T3" fmla="*/ 171 h 207"/>
                <a:gd name="T4" fmla="*/ 150 w 202"/>
                <a:gd name="T5" fmla="*/ 156 h 207"/>
                <a:gd name="T6" fmla="*/ 165 w 202"/>
                <a:gd name="T7" fmla="*/ 132 h 207"/>
                <a:gd name="T8" fmla="*/ 170 w 202"/>
                <a:gd name="T9" fmla="*/ 103 h 207"/>
                <a:gd name="T10" fmla="*/ 202 w 202"/>
                <a:gd name="T11" fmla="*/ 103 h 207"/>
                <a:gd name="T12" fmla="*/ 201 w 202"/>
                <a:gd name="T13" fmla="*/ 124 h 207"/>
                <a:gd name="T14" fmla="*/ 195 w 202"/>
                <a:gd name="T15" fmla="*/ 143 h 207"/>
                <a:gd name="T16" fmla="*/ 185 w 202"/>
                <a:gd name="T17" fmla="*/ 162 h 207"/>
                <a:gd name="T18" fmla="*/ 173 w 202"/>
                <a:gd name="T19" fmla="*/ 178 h 207"/>
                <a:gd name="T20" fmla="*/ 159 w 202"/>
                <a:gd name="T21" fmla="*/ 190 h 207"/>
                <a:gd name="T22" fmla="*/ 142 w 202"/>
                <a:gd name="T23" fmla="*/ 200 h 207"/>
                <a:gd name="T24" fmla="*/ 122 w 202"/>
                <a:gd name="T25" fmla="*/ 206 h 207"/>
                <a:gd name="T26" fmla="*/ 101 w 202"/>
                <a:gd name="T27" fmla="*/ 207 h 207"/>
                <a:gd name="T28" fmla="*/ 92 w 202"/>
                <a:gd name="T29" fmla="*/ 207 h 207"/>
                <a:gd name="T30" fmla="*/ 71 w 202"/>
                <a:gd name="T31" fmla="*/ 203 h 207"/>
                <a:gd name="T32" fmla="*/ 53 w 202"/>
                <a:gd name="T33" fmla="*/ 195 h 207"/>
                <a:gd name="T34" fmla="*/ 37 w 202"/>
                <a:gd name="T35" fmla="*/ 184 h 207"/>
                <a:gd name="T36" fmla="*/ 23 w 202"/>
                <a:gd name="T37" fmla="*/ 169 h 207"/>
                <a:gd name="T38" fmla="*/ 12 w 202"/>
                <a:gd name="T39" fmla="*/ 153 h 207"/>
                <a:gd name="T40" fmla="*/ 5 w 202"/>
                <a:gd name="T41" fmla="*/ 135 h 207"/>
                <a:gd name="T42" fmla="*/ 2 w 202"/>
                <a:gd name="T43" fmla="*/ 114 h 207"/>
                <a:gd name="T44" fmla="*/ 0 w 202"/>
                <a:gd name="T45" fmla="*/ 103 h 207"/>
                <a:gd name="T46" fmla="*/ 3 w 202"/>
                <a:gd name="T47" fmla="*/ 82 h 207"/>
                <a:gd name="T48" fmla="*/ 9 w 202"/>
                <a:gd name="T49" fmla="*/ 63 h 207"/>
                <a:gd name="T50" fmla="*/ 17 w 202"/>
                <a:gd name="T51" fmla="*/ 45 h 207"/>
                <a:gd name="T52" fmla="*/ 30 w 202"/>
                <a:gd name="T53" fmla="*/ 30 h 207"/>
                <a:gd name="T54" fmla="*/ 44 w 202"/>
                <a:gd name="T55" fmla="*/ 17 h 207"/>
                <a:gd name="T56" fmla="*/ 61 w 202"/>
                <a:gd name="T57" fmla="*/ 8 h 207"/>
                <a:gd name="T58" fmla="*/ 81 w 202"/>
                <a:gd name="T59" fmla="*/ 2 h 207"/>
                <a:gd name="T60" fmla="*/ 101 w 202"/>
                <a:gd name="T61" fmla="*/ 0 h 207"/>
                <a:gd name="T62" fmla="*/ 114 w 202"/>
                <a:gd name="T63" fmla="*/ 0 h 207"/>
                <a:gd name="T64" fmla="*/ 135 w 202"/>
                <a:gd name="T65" fmla="*/ 6 h 207"/>
                <a:gd name="T66" fmla="*/ 155 w 202"/>
                <a:gd name="T67" fmla="*/ 15 h 207"/>
                <a:gd name="T68" fmla="*/ 172 w 202"/>
                <a:gd name="T69" fmla="*/ 29 h 207"/>
                <a:gd name="T70" fmla="*/ 156 w 202"/>
                <a:gd name="T71" fmla="*/ 59 h 207"/>
                <a:gd name="T72" fmla="*/ 151 w 202"/>
                <a:gd name="T73" fmla="*/ 53 h 207"/>
                <a:gd name="T74" fmla="*/ 140 w 202"/>
                <a:gd name="T75" fmla="*/ 42 h 207"/>
                <a:gd name="T76" fmla="*/ 127 w 202"/>
                <a:gd name="T77" fmla="*/ 35 h 207"/>
                <a:gd name="T78" fmla="*/ 111 w 202"/>
                <a:gd name="T79" fmla="*/ 31 h 207"/>
                <a:gd name="T80" fmla="*/ 101 w 202"/>
                <a:gd name="T81" fmla="*/ 30 h 207"/>
                <a:gd name="T82" fmla="*/ 88 w 202"/>
                <a:gd name="T83" fmla="*/ 31 h 207"/>
                <a:gd name="T84" fmla="*/ 75 w 202"/>
                <a:gd name="T85" fmla="*/ 36 h 207"/>
                <a:gd name="T86" fmla="*/ 53 w 202"/>
                <a:gd name="T87" fmla="*/ 52 h 207"/>
                <a:gd name="T88" fmla="*/ 39 w 202"/>
                <a:gd name="T89" fmla="*/ 75 h 207"/>
                <a:gd name="T90" fmla="*/ 34 w 202"/>
                <a:gd name="T91" fmla="*/ 103 h 207"/>
                <a:gd name="T92" fmla="*/ 36 w 202"/>
                <a:gd name="T93" fmla="*/ 118 h 207"/>
                <a:gd name="T94" fmla="*/ 45 w 202"/>
                <a:gd name="T95" fmla="*/ 145 h 207"/>
                <a:gd name="T96" fmla="*/ 62 w 202"/>
                <a:gd name="T97" fmla="*/ 164 h 207"/>
                <a:gd name="T98" fmla="*/ 81 w 202"/>
                <a:gd name="T99" fmla="*/ 173 h 207"/>
                <a:gd name="T100" fmla="*/ 94 w 202"/>
                <a:gd name="T101" fmla="*/ 176 h 207"/>
                <a:gd name="T102" fmla="*/ 101 w 202"/>
                <a:gd name="T103" fmla="*/ 1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 h="207">
                  <a:moveTo>
                    <a:pt x="101" y="176"/>
                  </a:moveTo>
                  <a:lnTo>
                    <a:pt x="101" y="176"/>
                  </a:lnTo>
                  <a:lnTo>
                    <a:pt x="116" y="175"/>
                  </a:lnTo>
                  <a:lnTo>
                    <a:pt x="129" y="171"/>
                  </a:lnTo>
                  <a:lnTo>
                    <a:pt x="140" y="164"/>
                  </a:lnTo>
                  <a:lnTo>
                    <a:pt x="150" y="156"/>
                  </a:lnTo>
                  <a:lnTo>
                    <a:pt x="159" y="145"/>
                  </a:lnTo>
                  <a:lnTo>
                    <a:pt x="165" y="132"/>
                  </a:lnTo>
                  <a:lnTo>
                    <a:pt x="168" y="119"/>
                  </a:lnTo>
                  <a:lnTo>
                    <a:pt x="170" y="103"/>
                  </a:lnTo>
                  <a:lnTo>
                    <a:pt x="202" y="103"/>
                  </a:lnTo>
                  <a:lnTo>
                    <a:pt x="202" y="103"/>
                  </a:lnTo>
                  <a:lnTo>
                    <a:pt x="202" y="114"/>
                  </a:lnTo>
                  <a:lnTo>
                    <a:pt x="201" y="124"/>
                  </a:lnTo>
                  <a:lnTo>
                    <a:pt x="199" y="135"/>
                  </a:lnTo>
                  <a:lnTo>
                    <a:pt x="195" y="143"/>
                  </a:lnTo>
                  <a:lnTo>
                    <a:pt x="190" y="153"/>
                  </a:lnTo>
                  <a:lnTo>
                    <a:pt x="185" y="162"/>
                  </a:lnTo>
                  <a:lnTo>
                    <a:pt x="181" y="169"/>
                  </a:lnTo>
                  <a:lnTo>
                    <a:pt x="173" y="178"/>
                  </a:lnTo>
                  <a:lnTo>
                    <a:pt x="167" y="184"/>
                  </a:lnTo>
                  <a:lnTo>
                    <a:pt x="159" y="190"/>
                  </a:lnTo>
                  <a:lnTo>
                    <a:pt x="151" y="195"/>
                  </a:lnTo>
                  <a:lnTo>
                    <a:pt x="142" y="200"/>
                  </a:lnTo>
                  <a:lnTo>
                    <a:pt x="133" y="203"/>
                  </a:lnTo>
                  <a:lnTo>
                    <a:pt x="122" y="206"/>
                  </a:lnTo>
                  <a:lnTo>
                    <a:pt x="112" y="207"/>
                  </a:lnTo>
                  <a:lnTo>
                    <a:pt x="101" y="207"/>
                  </a:lnTo>
                  <a:lnTo>
                    <a:pt x="101" y="207"/>
                  </a:lnTo>
                  <a:lnTo>
                    <a:pt x="92" y="207"/>
                  </a:lnTo>
                  <a:lnTo>
                    <a:pt x="81" y="206"/>
                  </a:lnTo>
                  <a:lnTo>
                    <a:pt x="71" y="203"/>
                  </a:lnTo>
                  <a:lnTo>
                    <a:pt x="61" y="200"/>
                  </a:lnTo>
                  <a:lnTo>
                    <a:pt x="53" y="195"/>
                  </a:lnTo>
                  <a:lnTo>
                    <a:pt x="44" y="190"/>
                  </a:lnTo>
                  <a:lnTo>
                    <a:pt x="37" y="184"/>
                  </a:lnTo>
                  <a:lnTo>
                    <a:pt x="30" y="178"/>
                  </a:lnTo>
                  <a:lnTo>
                    <a:pt x="23" y="169"/>
                  </a:lnTo>
                  <a:lnTo>
                    <a:pt x="17" y="162"/>
                  </a:lnTo>
                  <a:lnTo>
                    <a:pt x="12" y="153"/>
                  </a:lnTo>
                  <a:lnTo>
                    <a:pt x="9" y="143"/>
                  </a:lnTo>
                  <a:lnTo>
                    <a:pt x="5" y="135"/>
                  </a:lnTo>
                  <a:lnTo>
                    <a:pt x="3" y="124"/>
                  </a:lnTo>
                  <a:lnTo>
                    <a:pt x="2" y="114"/>
                  </a:lnTo>
                  <a:lnTo>
                    <a:pt x="0" y="103"/>
                  </a:lnTo>
                  <a:lnTo>
                    <a:pt x="0" y="103"/>
                  </a:lnTo>
                  <a:lnTo>
                    <a:pt x="2" y="92"/>
                  </a:lnTo>
                  <a:lnTo>
                    <a:pt x="3" y="82"/>
                  </a:lnTo>
                  <a:lnTo>
                    <a:pt x="5" y="73"/>
                  </a:lnTo>
                  <a:lnTo>
                    <a:pt x="9" y="63"/>
                  </a:lnTo>
                  <a:lnTo>
                    <a:pt x="12" y="53"/>
                  </a:lnTo>
                  <a:lnTo>
                    <a:pt x="17" y="45"/>
                  </a:lnTo>
                  <a:lnTo>
                    <a:pt x="23" y="37"/>
                  </a:lnTo>
                  <a:lnTo>
                    <a:pt x="30" y="30"/>
                  </a:lnTo>
                  <a:lnTo>
                    <a:pt x="37" y="23"/>
                  </a:lnTo>
                  <a:lnTo>
                    <a:pt x="44" y="17"/>
                  </a:lnTo>
                  <a:lnTo>
                    <a:pt x="53" y="12"/>
                  </a:lnTo>
                  <a:lnTo>
                    <a:pt x="61" y="8"/>
                  </a:lnTo>
                  <a:lnTo>
                    <a:pt x="71" y="4"/>
                  </a:lnTo>
                  <a:lnTo>
                    <a:pt x="81" y="2"/>
                  </a:lnTo>
                  <a:lnTo>
                    <a:pt x="92" y="0"/>
                  </a:lnTo>
                  <a:lnTo>
                    <a:pt x="101" y="0"/>
                  </a:lnTo>
                  <a:lnTo>
                    <a:pt x="101" y="0"/>
                  </a:lnTo>
                  <a:lnTo>
                    <a:pt x="114" y="0"/>
                  </a:lnTo>
                  <a:lnTo>
                    <a:pt x="126" y="2"/>
                  </a:lnTo>
                  <a:lnTo>
                    <a:pt x="135" y="6"/>
                  </a:lnTo>
                  <a:lnTo>
                    <a:pt x="146" y="9"/>
                  </a:lnTo>
                  <a:lnTo>
                    <a:pt x="155" y="15"/>
                  </a:lnTo>
                  <a:lnTo>
                    <a:pt x="163" y="22"/>
                  </a:lnTo>
                  <a:lnTo>
                    <a:pt x="172" y="29"/>
                  </a:lnTo>
                  <a:lnTo>
                    <a:pt x="179" y="37"/>
                  </a:lnTo>
                  <a:lnTo>
                    <a:pt x="156" y="59"/>
                  </a:lnTo>
                  <a:lnTo>
                    <a:pt x="156" y="59"/>
                  </a:lnTo>
                  <a:lnTo>
                    <a:pt x="151" y="53"/>
                  </a:lnTo>
                  <a:lnTo>
                    <a:pt x="146" y="47"/>
                  </a:lnTo>
                  <a:lnTo>
                    <a:pt x="140" y="42"/>
                  </a:lnTo>
                  <a:lnTo>
                    <a:pt x="134" y="39"/>
                  </a:lnTo>
                  <a:lnTo>
                    <a:pt x="127" y="35"/>
                  </a:lnTo>
                  <a:lnTo>
                    <a:pt x="118" y="32"/>
                  </a:lnTo>
                  <a:lnTo>
                    <a:pt x="111" y="31"/>
                  </a:lnTo>
                  <a:lnTo>
                    <a:pt x="101" y="30"/>
                  </a:lnTo>
                  <a:lnTo>
                    <a:pt x="101" y="30"/>
                  </a:lnTo>
                  <a:lnTo>
                    <a:pt x="94" y="31"/>
                  </a:lnTo>
                  <a:lnTo>
                    <a:pt x="88" y="31"/>
                  </a:lnTo>
                  <a:lnTo>
                    <a:pt x="81" y="34"/>
                  </a:lnTo>
                  <a:lnTo>
                    <a:pt x="75" y="36"/>
                  </a:lnTo>
                  <a:lnTo>
                    <a:pt x="62" y="42"/>
                  </a:lnTo>
                  <a:lnTo>
                    <a:pt x="53" y="52"/>
                  </a:lnTo>
                  <a:lnTo>
                    <a:pt x="45" y="62"/>
                  </a:lnTo>
                  <a:lnTo>
                    <a:pt x="39" y="75"/>
                  </a:lnTo>
                  <a:lnTo>
                    <a:pt x="36" y="89"/>
                  </a:lnTo>
                  <a:lnTo>
                    <a:pt x="34" y="103"/>
                  </a:lnTo>
                  <a:lnTo>
                    <a:pt x="34" y="103"/>
                  </a:lnTo>
                  <a:lnTo>
                    <a:pt x="36" y="118"/>
                  </a:lnTo>
                  <a:lnTo>
                    <a:pt x="39" y="132"/>
                  </a:lnTo>
                  <a:lnTo>
                    <a:pt x="45" y="145"/>
                  </a:lnTo>
                  <a:lnTo>
                    <a:pt x="53" y="156"/>
                  </a:lnTo>
                  <a:lnTo>
                    <a:pt x="62" y="164"/>
                  </a:lnTo>
                  <a:lnTo>
                    <a:pt x="75" y="170"/>
                  </a:lnTo>
                  <a:lnTo>
                    <a:pt x="81" y="173"/>
                  </a:lnTo>
                  <a:lnTo>
                    <a:pt x="88" y="175"/>
                  </a:lnTo>
                  <a:lnTo>
                    <a:pt x="94" y="176"/>
                  </a:lnTo>
                  <a:lnTo>
                    <a:pt x="101" y="176"/>
                  </a:lnTo>
                  <a:lnTo>
                    <a:pt x="101"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2"/>
            <p:cNvSpPr>
              <a:spLocks noEditPoints="1"/>
            </p:cNvSpPr>
            <p:nvPr userDrawn="1"/>
          </p:nvSpPr>
          <p:spPr bwMode="auto">
            <a:xfrm>
              <a:off x="2376" y="2429"/>
              <a:ext cx="49" cy="50"/>
            </a:xfrm>
            <a:custGeom>
              <a:avLst/>
              <a:gdLst>
                <a:gd name="T0" fmla="*/ 34 w 148"/>
                <a:gd name="T1" fmla="*/ 85 h 149"/>
                <a:gd name="T2" fmla="*/ 39 w 148"/>
                <a:gd name="T3" fmla="*/ 99 h 149"/>
                <a:gd name="T4" fmla="*/ 47 w 148"/>
                <a:gd name="T5" fmla="*/ 110 h 149"/>
                <a:gd name="T6" fmla="*/ 59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7 w 148"/>
                <a:gd name="T23" fmla="*/ 149 h 149"/>
                <a:gd name="T24" fmla="*/ 75 w 148"/>
                <a:gd name="T25" fmla="*/ 149 h 149"/>
                <a:gd name="T26" fmla="*/ 59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5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8 w 148"/>
                <a:gd name="T71" fmla="*/ 38 h 149"/>
                <a:gd name="T72" fmla="*/ 87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59"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8" y="146"/>
                  </a:lnTo>
                  <a:lnTo>
                    <a:pt x="87" y="149"/>
                  </a:lnTo>
                  <a:lnTo>
                    <a:pt x="75" y="149"/>
                  </a:lnTo>
                  <a:lnTo>
                    <a:pt x="75" y="149"/>
                  </a:lnTo>
                  <a:lnTo>
                    <a:pt x="67" y="149"/>
                  </a:lnTo>
                  <a:lnTo>
                    <a:pt x="59" y="148"/>
                  </a:lnTo>
                  <a:lnTo>
                    <a:pt x="52" y="146"/>
                  </a:lnTo>
                  <a:lnTo>
                    <a:pt x="45" y="144"/>
                  </a:lnTo>
                  <a:lnTo>
                    <a:pt x="33" y="137"/>
                  </a:lnTo>
                  <a:lnTo>
                    <a:pt x="22" y="128"/>
                  </a:lnTo>
                  <a:lnTo>
                    <a:pt x="12" y="116"/>
                  </a:lnTo>
                  <a:lnTo>
                    <a:pt x="6" y="104"/>
                  </a:lnTo>
                  <a:lnTo>
                    <a:pt x="3"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5" y="12"/>
                  </a:lnTo>
                  <a:lnTo>
                    <a:pt x="126"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8" y="38"/>
                  </a:lnTo>
                  <a:lnTo>
                    <a:pt x="94" y="34"/>
                  </a:lnTo>
                  <a:lnTo>
                    <a:pt x="87"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3"/>
            <p:cNvSpPr>
              <a:spLocks/>
            </p:cNvSpPr>
            <p:nvPr userDrawn="1"/>
          </p:nvSpPr>
          <p:spPr bwMode="auto">
            <a:xfrm>
              <a:off x="2434" y="2429"/>
              <a:ext cx="43" cy="49"/>
            </a:xfrm>
            <a:custGeom>
              <a:avLst/>
              <a:gdLst>
                <a:gd name="T0" fmla="*/ 0 w 128"/>
                <a:gd name="T1" fmla="*/ 1 h 148"/>
                <a:gd name="T2" fmla="*/ 32 w 128"/>
                <a:gd name="T3" fmla="*/ 1 h 148"/>
                <a:gd name="T4" fmla="*/ 32 w 128"/>
                <a:gd name="T5" fmla="*/ 18 h 148"/>
                <a:gd name="T6" fmla="*/ 32 w 128"/>
                <a:gd name="T7" fmla="*/ 18 h 148"/>
                <a:gd name="T8" fmla="*/ 38 w 128"/>
                <a:gd name="T9" fmla="*/ 12 h 148"/>
                <a:gd name="T10" fmla="*/ 47 w 128"/>
                <a:gd name="T11" fmla="*/ 6 h 148"/>
                <a:gd name="T12" fmla="*/ 53 w 128"/>
                <a:gd name="T13" fmla="*/ 4 h 148"/>
                <a:gd name="T14" fmla="*/ 59 w 128"/>
                <a:gd name="T15" fmla="*/ 1 h 148"/>
                <a:gd name="T16" fmla="*/ 65 w 128"/>
                <a:gd name="T17" fmla="*/ 0 h 148"/>
                <a:gd name="T18" fmla="*/ 72 w 128"/>
                <a:gd name="T19" fmla="*/ 0 h 148"/>
                <a:gd name="T20" fmla="*/ 72 w 128"/>
                <a:gd name="T21" fmla="*/ 0 h 148"/>
                <a:gd name="T22" fmla="*/ 84 w 128"/>
                <a:gd name="T23" fmla="*/ 1 h 148"/>
                <a:gd name="T24" fmla="*/ 97 w 128"/>
                <a:gd name="T25" fmla="*/ 4 h 148"/>
                <a:gd name="T26" fmla="*/ 105 w 128"/>
                <a:gd name="T27" fmla="*/ 9 h 148"/>
                <a:gd name="T28" fmla="*/ 114 w 128"/>
                <a:gd name="T29" fmla="*/ 16 h 148"/>
                <a:gd name="T30" fmla="*/ 120 w 128"/>
                <a:gd name="T31" fmla="*/ 24 h 148"/>
                <a:gd name="T32" fmla="*/ 125 w 128"/>
                <a:gd name="T33" fmla="*/ 34 h 148"/>
                <a:gd name="T34" fmla="*/ 127 w 128"/>
                <a:gd name="T35" fmla="*/ 46 h 148"/>
                <a:gd name="T36" fmla="*/ 128 w 128"/>
                <a:gd name="T37" fmla="*/ 60 h 148"/>
                <a:gd name="T38" fmla="*/ 128 w 128"/>
                <a:gd name="T39" fmla="*/ 148 h 148"/>
                <a:gd name="T40" fmla="*/ 97 w 128"/>
                <a:gd name="T41" fmla="*/ 148 h 148"/>
                <a:gd name="T42" fmla="*/ 97 w 128"/>
                <a:gd name="T43" fmla="*/ 67 h 148"/>
                <a:gd name="T44" fmla="*/ 97 w 128"/>
                <a:gd name="T45" fmla="*/ 67 h 148"/>
                <a:gd name="T46" fmla="*/ 95 w 128"/>
                <a:gd name="T47" fmla="*/ 59 h 148"/>
                <a:gd name="T48" fmla="*/ 94 w 128"/>
                <a:gd name="T49" fmla="*/ 50 h 148"/>
                <a:gd name="T50" fmla="*/ 92 w 128"/>
                <a:gd name="T51" fmla="*/ 44 h 148"/>
                <a:gd name="T52" fmla="*/ 88 w 128"/>
                <a:gd name="T53" fmla="*/ 39 h 148"/>
                <a:gd name="T54" fmla="*/ 83 w 128"/>
                <a:gd name="T55" fmla="*/ 35 h 148"/>
                <a:gd name="T56" fmla="*/ 78 w 128"/>
                <a:gd name="T57" fmla="*/ 32 h 148"/>
                <a:gd name="T58" fmla="*/ 71 w 128"/>
                <a:gd name="T59" fmla="*/ 31 h 148"/>
                <a:gd name="T60" fmla="*/ 64 w 128"/>
                <a:gd name="T61" fmla="*/ 31 h 148"/>
                <a:gd name="T62" fmla="*/ 64 w 128"/>
                <a:gd name="T63" fmla="*/ 31 h 148"/>
                <a:gd name="T64" fmla="*/ 56 w 128"/>
                <a:gd name="T65" fmla="*/ 31 h 148"/>
                <a:gd name="T66" fmla="*/ 50 w 128"/>
                <a:gd name="T67" fmla="*/ 33 h 148"/>
                <a:gd name="T68" fmla="*/ 44 w 128"/>
                <a:gd name="T69" fmla="*/ 37 h 148"/>
                <a:gd name="T70" fmla="*/ 41 w 128"/>
                <a:gd name="T71" fmla="*/ 40 h 148"/>
                <a:gd name="T72" fmla="*/ 37 w 128"/>
                <a:gd name="T73" fmla="*/ 46 h 148"/>
                <a:gd name="T74" fmla="*/ 34 w 128"/>
                <a:gd name="T75" fmla="*/ 53 h 148"/>
                <a:gd name="T76" fmla="*/ 32 w 128"/>
                <a:gd name="T77" fmla="*/ 60 h 148"/>
                <a:gd name="T78" fmla="*/ 32 w 128"/>
                <a:gd name="T79" fmla="*/ 67 h 148"/>
                <a:gd name="T80" fmla="*/ 32 w 128"/>
                <a:gd name="T81" fmla="*/ 148 h 148"/>
                <a:gd name="T82" fmla="*/ 0 w 128"/>
                <a:gd name="T83" fmla="*/ 148 h 148"/>
                <a:gd name="T84" fmla="*/ 0 w 128"/>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0" y="1"/>
                  </a:moveTo>
                  <a:lnTo>
                    <a:pt x="32" y="1"/>
                  </a:lnTo>
                  <a:lnTo>
                    <a:pt x="32" y="18"/>
                  </a:lnTo>
                  <a:lnTo>
                    <a:pt x="32" y="18"/>
                  </a:lnTo>
                  <a:lnTo>
                    <a:pt x="38" y="12"/>
                  </a:lnTo>
                  <a:lnTo>
                    <a:pt x="47" y="6"/>
                  </a:lnTo>
                  <a:lnTo>
                    <a:pt x="53" y="4"/>
                  </a:lnTo>
                  <a:lnTo>
                    <a:pt x="59" y="1"/>
                  </a:lnTo>
                  <a:lnTo>
                    <a:pt x="65" y="0"/>
                  </a:lnTo>
                  <a:lnTo>
                    <a:pt x="72" y="0"/>
                  </a:lnTo>
                  <a:lnTo>
                    <a:pt x="72" y="0"/>
                  </a:lnTo>
                  <a:lnTo>
                    <a:pt x="84" y="1"/>
                  </a:lnTo>
                  <a:lnTo>
                    <a:pt x="97" y="4"/>
                  </a:lnTo>
                  <a:lnTo>
                    <a:pt x="105" y="9"/>
                  </a:lnTo>
                  <a:lnTo>
                    <a:pt x="114" y="16"/>
                  </a:lnTo>
                  <a:lnTo>
                    <a:pt x="120" y="24"/>
                  </a:lnTo>
                  <a:lnTo>
                    <a:pt x="125" y="34"/>
                  </a:lnTo>
                  <a:lnTo>
                    <a:pt x="127" y="46"/>
                  </a:lnTo>
                  <a:lnTo>
                    <a:pt x="128" y="60"/>
                  </a:lnTo>
                  <a:lnTo>
                    <a:pt x="128" y="148"/>
                  </a:lnTo>
                  <a:lnTo>
                    <a:pt x="97" y="148"/>
                  </a:lnTo>
                  <a:lnTo>
                    <a:pt x="97" y="67"/>
                  </a:lnTo>
                  <a:lnTo>
                    <a:pt x="97" y="67"/>
                  </a:lnTo>
                  <a:lnTo>
                    <a:pt x="95" y="59"/>
                  </a:lnTo>
                  <a:lnTo>
                    <a:pt x="94" y="50"/>
                  </a:lnTo>
                  <a:lnTo>
                    <a:pt x="92" y="44"/>
                  </a:lnTo>
                  <a:lnTo>
                    <a:pt x="88" y="39"/>
                  </a:lnTo>
                  <a:lnTo>
                    <a:pt x="83" y="35"/>
                  </a:lnTo>
                  <a:lnTo>
                    <a:pt x="78" y="32"/>
                  </a:lnTo>
                  <a:lnTo>
                    <a:pt x="71" y="31"/>
                  </a:lnTo>
                  <a:lnTo>
                    <a:pt x="64" y="31"/>
                  </a:lnTo>
                  <a:lnTo>
                    <a:pt x="64" y="31"/>
                  </a:lnTo>
                  <a:lnTo>
                    <a:pt x="56" y="31"/>
                  </a:lnTo>
                  <a:lnTo>
                    <a:pt x="50" y="33"/>
                  </a:lnTo>
                  <a:lnTo>
                    <a:pt x="44" y="37"/>
                  </a:lnTo>
                  <a:lnTo>
                    <a:pt x="41" y="40"/>
                  </a:lnTo>
                  <a:lnTo>
                    <a:pt x="37" y="46"/>
                  </a:lnTo>
                  <a:lnTo>
                    <a:pt x="34" y="53"/>
                  </a:lnTo>
                  <a:lnTo>
                    <a:pt x="32"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4"/>
            <p:cNvSpPr>
              <a:spLocks/>
            </p:cNvSpPr>
            <p:nvPr userDrawn="1"/>
          </p:nvSpPr>
          <p:spPr bwMode="auto">
            <a:xfrm>
              <a:off x="2484" y="2409"/>
              <a:ext cx="35" cy="69"/>
            </a:xfrm>
            <a:custGeom>
              <a:avLst/>
              <a:gdLst>
                <a:gd name="T0" fmla="*/ 30 w 106"/>
                <a:gd name="T1" fmla="*/ 4 h 209"/>
                <a:gd name="T2" fmla="*/ 62 w 106"/>
                <a:gd name="T3" fmla="*/ 0 h 209"/>
                <a:gd name="T4" fmla="*/ 62 w 106"/>
                <a:gd name="T5" fmla="*/ 62 h 209"/>
                <a:gd name="T6" fmla="*/ 106 w 106"/>
                <a:gd name="T7" fmla="*/ 62 h 209"/>
                <a:gd name="T8" fmla="*/ 106 w 106"/>
                <a:gd name="T9" fmla="*/ 93 h 209"/>
                <a:gd name="T10" fmla="*/ 62 w 106"/>
                <a:gd name="T11" fmla="*/ 93 h 209"/>
                <a:gd name="T12" fmla="*/ 62 w 106"/>
                <a:gd name="T13" fmla="*/ 209 h 209"/>
                <a:gd name="T14" fmla="*/ 30 w 106"/>
                <a:gd name="T15" fmla="*/ 209 h 209"/>
                <a:gd name="T16" fmla="*/ 30 w 106"/>
                <a:gd name="T17" fmla="*/ 93 h 209"/>
                <a:gd name="T18" fmla="*/ 0 w 106"/>
                <a:gd name="T19" fmla="*/ 93 h 209"/>
                <a:gd name="T20" fmla="*/ 0 w 106"/>
                <a:gd name="T21" fmla="*/ 62 h 209"/>
                <a:gd name="T22" fmla="*/ 30 w 106"/>
                <a:gd name="T23" fmla="*/ 62 h 209"/>
                <a:gd name="T24" fmla="*/ 30 w 106"/>
                <a:gd name="T25"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209">
                  <a:moveTo>
                    <a:pt x="30" y="4"/>
                  </a:moveTo>
                  <a:lnTo>
                    <a:pt x="62" y="0"/>
                  </a:lnTo>
                  <a:lnTo>
                    <a:pt x="62" y="62"/>
                  </a:lnTo>
                  <a:lnTo>
                    <a:pt x="106" y="62"/>
                  </a:lnTo>
                  <a:lnTo>
                    <a:pt x="106" y="93"/>
                  </a:lnTo>
                  <a:lnTo>
                    <a:pt x="62" y="93"/>
                  </a:lnTo>
                  <a:lnTo>
                    <a:pt x="62" y="209"/>
                  </a:lnTo>
                  <a:lnTo>
                    <a:pt x="30" y="209"/>
                  </a:lnTo>
                  <a:lnTo>
                    <a:pt x="30" y="93"/>
                  </a:lnTo>
                  <a:lnTo>
                    <a:pt x="0" y="93"/>
                  </a:lnTo>
                  <a:lnTo>
                    <a:pt x="0" y="62"/>
                  </a:lnTo>
                  <a:lnTo>
                    <a:pt x="30" y="62"/>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5"/>
            <p:cNvSpPr>
              <a:spLocks/>
            </p:cNvSpPr>
            <p:nvPr userDrawn="1"/>
          </p:nvSpPr>
          <p:spPr bwMode="auto">
            <a:xfrm>
              <a:off x="2527" y="2429"/>
              <a:ext cx="23" cy="49"/>
            </a:xfrm>
            <a:custGeom>
              <a:avLst/>
              <a:gdLst>
                <a:gd name="T0" fmla="*/ 0 w 69"/>
                <a:gd name="T1" fmla="*/ 1 h 148"/>
                <a:gd name="T2" fmla="*/ 32 w 69"/>
                <a:gd name="T3" fmla="*/ 1 h 148"/>
                <a:gd name="T4" fmla="*/ 32 w 69"/>
                <a:gd name="T5" fmla="*/ 17 h 148"/>
                <a:gd name="T6" fmla="*/ 32 w 69"/>
                <a:gd name="T7" fmla="*/ 17 h 148"/>
                <a:gd name="T8" fmla="*/ 38 w 69"/>
                <a:gd name="T9" fmla="*/ 10 h 148"/>
                <a:gd name="T10" fmla="*/ 45 w 69"/>
                <a:gd name="T11" fmla="*/ 5 h 148"/>
                <a:gd name="T12" fmla="*/ 50 w 69"/>
                <a:gd name="T13" fmla="*/ 3 h 148"/>
                <a:gd name="T14" fmla="*/ 56 w 69"/>
                <a:gd name="T15" fmla="*/ 1 h 148"/>
                <a:gd name="T16" fmla="*/ 62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2 w 69"/>
                <a:gd name="T29" fmla="*/ 33 h 148"/>
                <a:gd name="T30" fmla="*/ 46 w 69"/>
                <a:gd name="T31" fmla="*/ 37 h 148"/>
                <a:gd name="T32" fmla="*/ 41 w 69"/>
                <a:gd name="T33" fmla="*/ 40 h 148"/>
                <a:gd name="T34" fmla="*/ 38 w 69"/>
                <a:gd name="T35" fmla="*/ 46 h 148"/>
                <a:gd name="T36" fmla="*/ 34 w 69"/>
                <a:gd name="T37" fmla="*/ 53 h 148"/>
                <a:gd name="T38" fmla="*/ 33 w 69"/>
                <a:gd name="T39" fmla="*/ 60 h 148"/>
                <a:gd name="T40" fmla="*/ 32 w 69"/>
                <a:gd name="T41" fmla="*/ 67 h 148"/>
                <a:gd name="T42" fmla="*/ 32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2" y="1"/>
                  </a:lnTo>
                  <a:lnTo>
                    <a:pt x="32" y="17"/>
                  </a:lnTo>
                  <a:lnTo>
                    <a:pt x="32" y="17"/>
                  </a:lnTo>
                  <a:lnTo>
                    <a:pt x="38" y="10"/>
                  </a:lnTo>
                  <a:lnTo>
                    <a:pt x="45" y="5"/>
                  </a:lnTo>
                  <a:lnTo>
                    <a:pt x="50" y="3"/>
                  </a:lnTo>
                  <a:lnTo>
                    <a:pt x="56" y="1"/>
                  </a:lnTo>
                  <a:lnTo>
                    <a:pt x="62" y="0"/>
                  </a:lnTo>
                  <a:lnTo>
                    <a:pt x="69" y="0"/>
                  </a:lnTo>
                  <a:lnTo>
                    <a:pt x="69" y="31"/>
                  </a:lnTo>
                  <a:lnTo>
                    <a:pt x="67" y="31"/>
                  </a:lnTo>
                  <a:lnTo>
                    <a:pt x="67" y="31"/>
                  </a:lnTo>
                  <a:lnTo>
                    <a:pt x="60" y="32"/>
                  </a:lnTo>
                  <a:lnTo>
                    <a:pt x="52" y="33"/>
                  </a:lnTo>
                  <a:lnTo>
                    <a:pt x="46" y="37"/>
                  </a:lnTo>
                  <a:lnTo>
                    <a:pt x="41"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46"/>
            <p:cNvSpPr>
              <a:spLocks noEditPoints="1"/>
            </p:cNvSpPr>
            <p:nvPr userDrawn="1"/>
          </p:nvSpPr>
          <p:spPr bwMode="auto">
            <a:xfrm>
              <a:off x="2555" y="2429"/>
              <a:ext cx="50"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6 w 149"/>
                <a:gd name="T11" fmla="*/ 118 h 149"/>
                <a:gd name="T12" fmla="*/ 103 w 149"/>
                <a:gd name="T13" fmla="*/ 111 h 149"/>
                <a:gd name="T14" fmla="*/ 146 w 149"/>
                <a:gd name="T15" fmla="*/ 105 h 149"/>
                <a:gd name="T16" fmla="*/ 142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4 w 149"/>
                <a:gd name="T67" fmla="*/ 57 h 149"/>
                <a:gd name="T68" fmla="*/ 107 w 149"/>
                <a:gd name="T69" fmla="*/ 46 h 149"/>
                <a:gd name="T70" fmla="*/ 99 w 149"/>
                <a:gd name="T71" fmla="*/ 38 h 149"/>
                <a:gd name="T72" fmla="*/ 88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6" y="118"/>
                  </a:lnTo>
                  <a:lnTo>
                    <a:pt x="95" y="116"/>
                  </a:lnTo>
                  <a:lnTo>
                    <a:pt x="103" y="111"/>
                  </a:lnTo>
                  <a:lnTo>
                    <a:pt x="109" y="105"/>
                  </a:lnTo>
                  <a:lnTo>
                    <a:pt x="146" y="105"/>
                  </a:lnTo>
                  <a:lnTo>
                    <a:pt x="146" y="105"/>
                  </a:lnTo>
                  <a:lnTo>
                    <a:pt x="142"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4" y="57"/>
                  </a:lnTo>
                  <a:lnTo>
                    <a:pt x="114" y="57"/>
                  </a:lnTo>
                  <a:lnTo>
                    <a:pt x="111" y="51"/>
                  </a:lnTo>
                  <a:lnTo>
                    <a:pt x="107" y="46"/>
                  </a:lnTo>
                  <a:lnTo>
                    <a:pt x="104" y="42"/>
                  </a:lnTo>
                  <a:lnTo>
                    <a:pt x="99" y="38"/>
                  </a:lnTo>
                  <a:lnTo>
                    <a:pt x="94" y="34"/>
                  </a:lnTo>
                  <a:lnTo>
                    <a:pt x="88"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75829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Slide 6">
    <p:spTree>
      <p:nvGrpSpPr>
        <p:cNvPr id="1" name=""/>
        <p:cNvGrpSpPr/>
        <p:nvPr/>
      </p:nvGrpSpPr>
      <p:grpSpPr>
        <a:xfrm>
          <a:off x="0" y="0"/>
          <a:ext cx="0" cy="0"/>
          <a:chOff x="0" y="0"/>
          <a:chExt cx="0" cy="0"/>
        </a:xfrm>
      </p:grpSpPr>
      <p:pic>
        <p:nvPicPr>
          <p:cNvPr id="11"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29944" r="50129" b="9678"/>
          <a:stretch/>
        </p:blipFill>
        <p:spPr>
          <a:xfrm>
            <a:off x="754744" y="756557"/>
            <a:ext cx="5331731" cy="5355772"/>
          </a:xfrm>
          <a:prstGeom prst="rect">
            <a:avLst/>
          </a:prstGeom>
        </p:spPr>
      </p:pic>
      <p:sp>
        <p:nvSpPr>
          <p:cNvPr id="12" name="Rectangle 11"/>
          <p:cNvSpPr/>
          <p:nvPr userDrawn="1"/>
        </p:nvSpPr>
        <p:spPr>
          <a:xfrm>
            <a:off x="1341619" y="2819399"/>
            <a:ext cx="3278005" cy="1476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jdelijke aanduiding voor tekst 16">
            <a:extLst>
              <a:ext uri="{FF2B5EF4-FFF2-40B4-BE49-F238E27FC236}">
                <a16:creationId xmlns:a16="http://schemas.microsoft.com/office/drawing/2014/main" id="{84146CB0-6BC6-4934-BF0B-44A468D39617}"/>
              </a:ext>
            </a:extLst>
          </p:cNvPr>
          <p:cNvSpPr>
            <a:spLocks noGrp="1"/>
          </p:cNvSpPr>
          <p:nvPr>
            <p:ph type="body" sz="quarter" idx="12"/>
          </p:nvPr>
        </p:nvSpPr>
        <p:spPr>
          <a:xfrm>
            <a:off x="6555086" y="4514850"/>
            <a:ext cx="4896685" cy="1543050"/>
          </a:xfrm>
          <a:prstGeom prst="rect">
            <a:avLst/>
          </a:prstGeom>
        </p:spPr>
        <p:txBody>
          <a:bodyPr lIns="0" tIns="0" rIns="0" bIns="0" anchor="t" anchorCtr="0"/>
          <a:lstStyle>
            <a:lvl1pPr marL="0" indent="0" algn="l">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endParaRPr lang="en-BE" dirty="0"/>
          </a:p>
        </p:txBody>
      </p:sp>
      <p:sp>
        <p:nvSpPr>
          <p:cNvPr id="17" name="Title Placeholder 1"/>
          <p:cNvSpPr>
            <a:spLocks noGrp="1"/>
          </p:cNvSpPr>
          <p:nvPr>
            <p:ph type="title"/>
          </p:nvPr>
        </p:nvSpPr>
        <p:spPr>
          <a:xfrm>
            <a:off x="6555086" y="2143125"/>
            <a:ext cx="4896685" cy="2254704"/>
          </a:xfrm>
          <a:prstGeom prst="rect">
            <a:avLst/>
          </a:prstGeom>
        </p:spPr>
        <p:txBody>
          <a:bodyPr vert="horz" lIns="0" tIns="0" rIns="0" bIns="0" rtlCol="0" anchor="b">
            <a:normAutofit/>
          </a:bodyPr>
          <a:lstStyle>
            <a:lvl1pPr algn="l">
              <a:defRPr>
                <a:solidFill>
                  <a:schemeClr val="accent2"/>
                </a:solidFill>
              </a:defRPr>
            </a:lvl1pPr>
          </a:lstStyle>
          <a:p>
            <a:r>
              <a:rPr lang="en-US"/>
              <a:t>Click to edit Master title style</a:t>
            </a:r>
          </a:p>
        </p:txBody>
      </p:sp>
      <p:grpSp>
        <p:nvGrpSpPr>
          <p:cNvPr id="2" name="Group 4"/>
          <p:cNvGrpSpPr>
            <a:grpSpLocks noChangeAspect="1"/>
          </p:cNvGrpSpPr>
          <p:nvPr userDrawn="1"/>
        </p:nvGrpSpPr>
        <p:grpSpPr bwMode="auto">
          <a:xfrm>
            <a:off x="1809750" y="3128963"/>
            <a:ext cx="2332038" cy="844550"/>
            <a:chOff x="1140" y="1971"/>
            <a:chExt cx="1469" cy="532"/>
          </a:xfrm>
        </p:grpSpPr>
        <p:sp>
          <p:nvSpPr>
            <p:cNvPr id="3" name="AutoShape 3"/>
            <p:cNvSpPr>
              <a:spLocks noChangeAspect="1" noChangeArrowheads="1" noTextEdit="1"/>
            </p:cNvSpPr>
            <p:nvPr userDrawn="1"/>
          </p:nvSpPr>
          <p:spPr bwMode="auto">
            <a:xfrm>
              <a:off x="1140" y="1971"/>
              <a:ext cx="1469" cy="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5"/>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6"/>
            <p:cNvSpPr>
              <a:spLocks/>
            </p:cNvSpPr>
            <p:nvPr userDrawn="1"/>
          </p:nvSpPr>
          <p:spPr bwMode="auto">
            <a:xfrm>
              <a:off x="1140" y="2055"/>
              <a:ext cx="178" cy="251"/>
            </a:xfrm>
            <a:custGeom>
              <a:avLst/>
              <a:gdLst>
                <a:gd name="T0" fmla="*/ 123 w 533"/>
                <a:gd name="T1" fmla="*/ 517 h 755"/>
                <a:gd name="T2" fmla="*/ 166 w 533"/>
                <a:gd name="T3" fmla="*/ 573 h 755"/>
                <a:gd name="T4" fmla="*/ 192 w 533"/>
                <a:gd name="T5" fmla="*/ 593 h 755"/>
                <a:gd name="T6" fmla="*/ 223 w 533"/>
                <a:gd name="T7" fmla="*/ 605 h 755"/>
                <a:gd name="T8" fmla="*/ 258 w 533"/>
                <a:gd name="T9" fmla="*/ 611 h 755"/>
                <a:gd name="T10" fmla="*/ 292 w 533"/>
                <a:gd name="T11" fmla="*/ 610 h 755"/>
                <a:gd name="T12" fmla="*/ 332 w 533"/>
                <a:gd name="T13" fmla="*/ 596 h 755"/>
                <a:gd name="T14" fmla="*/ 351 w 533"/>
                <a:gd name="T15" fmla="*/ 583 h 755"/>
                <a:gd name="T16" fmla="*/ 362 w 533"/>
                <a:gd name="T17" fmla="*/ 565 h 755"/>
                <a:gd name="T18" fmla="*/ 365 w 533"/>
                <a:gd name="T19" fmla="*/ 544 h 755"/>
                <a:gd name="T20" fmla="*/ 364 w 533"/>
                <a:gd name="T21" fmla="*/ 529 h 755"/>
                <a:gd name="T22" fmla="*/ 356 w 533"/>
                <a:gd name="T23" fmla="*/ 509 h 755"/>
                <a:gd name="T24" fmla="*/ 341 w 533"/>
                <a:gd name="T25" fmla="*/ 492 h 755"/>
                <a:gd name="T26" fmla="*/ 291 w 533"/>
                <a:gd name="T27" fmla="*/ 461 h 755"/>
                <a:gd name="T28" fmla="*/ 217 w 533"/>
                <a:gd name="T29" fmla="*/ 432 h 755"/>
                <a:gd name="T30" fmla="*/ 153 w 533"/>
                <a:gd name="T31" fmla="*/ 401 h 755"/>
                <a:gd name="T32" fmla="*/ 105 w 533"/>
                <a:gd name="T33" fmla="*/ 365 h 755"/>
                <a:gd name="T34" fmla="*/ 71 w 533"/>
                <a:gd name="T35" fmla="*/ 323 h 755"/>
                <a:gd name="T36" fmla="*/ 49 w 533"/>
                <a:gd name="T37" fmla="*/ 277 h 755"/>
                <a:gd name="T38" fmla="*/ 39 w 533"/>
                <a:gd name="T39" fmla="*/ 225 h 755"/>
                <a:gd name="T40" fmla="*/ 39 w 533"/>
                <a:gd name="T41" fmla="*/ 184 h 755"/>
                <a:gd name="T42" fmla="*/ 56 w 533"/>
                <a:gd name="T43" fmla="*/ 125 h 755"/>
                <a:gd name="T44" fmla="*/ 90 w 533"/>
                <a:gd name="T45" fmla="*/ 73 h 755"/>
                <a:gd name="T46" fmla="*/ 139 w 533"/>
                <a:gd name="T47" fmla="*/ 34 h 755"/>
                <a:gd name="T48" fmla="*/ 201 w 533"/>
                <a:gd name="T49" fmla="*/ 9 h 755"/>
                <a:gd name="T50" fmla="*/ 273 w 533"/>
                <a:gd name="T51" fmla="*/ 0 h 755"/>
                <a:gd name="T52" fmla="*/ 308 w 533"/>
                <a:gd name="T53" fmla="*/ 1 h 755"/>
                <a:gd name="T54" fmla="*/ 357 w 533"/>
                <a:gd name="T55" fmla="*/ 11 h 755"/>
                <a:gd name="T56" fmla="*/ 402 w 533"/>
                <a:gd name="T57" fmla="*/ 29 h 755"/>
                <a:gd name="T58" fmla="*/ 443 w 533"/>
                <a:gd name="T59" fmla="*/ 57 h 755"/>
                <a:gd name="T60" fmla="*/ 480 w 533"/>
                <a:gd name="T61" fmla="*/ 95 h 755"/>
                <a:gd name="T62" fmla="*/ 382 w 533"/>
                <a:gd name="T63" fmla="*/ 209 h 755"/>
                <a:gd name="T64" fmla="*/ 362 w 533"/>
                <a:gd name="T65" fmla="*/ 179 h 755"/>
                <a:gd name="T66" fmla="*/ 324 w 533"/>
                <a:gd name="T67" fmla="*/ 153 h 755"/>
                <a:gd name="T68" fmla="*/ 276 w 533"/>
                <a:gd name="T69" fmla="*/ 143 h 755"/>
                <a:gd name="T70" fmla="*/ 246 w 533"/>
                <a:gd name="T71" fmla="*/ 148 h 755"/>
                <a:gd name="T72" fmla="*/ 209 w 533"/>
                <a:gd name="T73" fmla="*/ 167 h 755"/>
                <a:gd name="T74" fmla="*/ 200 w 533"/>
                <a:gd name="T75" fmla="*/ 183 h 755"/>
                <a:gd name="T76" fmla="*/ 196 w 533"/>
                <a:gd name="T77" fmla="*/ 201 h 755"/>
                <a:gd name="T78" fmla="*/ 201 w 533"/>
                <a:gd name="T79" fmla="*/ 228 h 755"/>
                <a:gd name="T80" fmla="*/ 217 w 533"/>
                <a:gd name="T81" fmla="*/ 250 h 755"/>
                <a:gd name="T82" fmla="*/ 265 w 533"/>
                <a:gd name="T83" fmla="*/ 281 h 755"/>
                <a:gd name="T84" fmla="*/ 342 w 533"/>
                <a:gd name="T85" fmla="*/ 310 h 755"/>
                <a:gd name="T86" fmla="*/ 406 w 533"/>
                <a:gd name="T87" fmla="*/ 339 h 755"/>
                <a:gd name="T88" fmla="*/ 457 w 533"/>
                <a:gd name="T89" fmla="*/ 373 h 755"/>
                <a:gd name="T90" fmla="*/ 494 w 533"/>
                <a:gd name="T91" fmla="*/ 412 h 755"/>
                <a:gd name="T92" fmla="*/ 520 w 533"/>
                <a:gd name="T93" fmla="*/ 460 h 755"/>
                <a:gd name="T94" fmla="*/ 532 w 533"/>
                <a:gd name="T95" fmla="*/ 516 h 755"/>
                <a:gd name="T96" fmla="*/ 532 w 533"/>
                <a:gd name="T97" fmla="*/ 560 h 755"/>
                <a:gd name="T98" fmla="*/ 514 w 533"/>
                <a:gd name="T99" fmla="*/ 624 h 755"/>
                <a:gd name="T100" fmla="*/ 477 w 533"/>
                <a:gd name="T101" fmla="*/ 679 h 755"/>
                <a:gd name="T102" fmla="*/ 423 w 533"/>
                <a:gd name="T103" fmla="*/ 720 h 755"/>
                <a:gd name="T104" fmla="*/ 353 w 533"/>
                <a:gd name="T105" fmla="*/ 745 h 755"/>
                <a:gd name="T106" fmla="*/ 272 w 533"/>
                <a:gd name="T107" fmla="*/ 755 h 755"/>
                <a:gd name="T108" fmla="*/ 229 w 533"/>
                <a:gd name="T109" fmla="*/ 752 h 755"/>
                <a:gd name="T110" fmla="*/ 169 w 533"/>
                <a:gd name="T111" fmla="*/ 740 h 755"/>
                <a:gd name="T112" fmla="*/ 114 w 533"/>
                <a:gd name="T113" fmla="*/ 718 h 755"/>
                <a:gd name="T114" fmla="*/ 66 w 533"/>
                <a:gd name="T115" fmla="*/ 685 h 755"/>
                <a:gd name="T116" fmla="*/ 24 w 533"/>
                <a:gd name="T117" fmla="*/ 641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3" h="755">
                  <a:moveTo>
                    <a:pt x="0" y="605"/>
                  </a:moveTo>
                  <a:lnTo>
                    <a:pt x="123" y="517"/>
                  </a:lnTo>
                  <a:lnTo>
                    <a:pt x="123" y="517"/>
                  </a:lnTo>
                  <a:lnTo>
                    <a:pt x="136" y="539"/>
                  </a:lnTo>
                  <a:lnTo>
                    <a:pt x="151" y="557"/>
                  </a:lnTo>
                  <a:lnTo>
                    <a:pt x="166" y="573"/>
                  </a:lnTo>
                  <a:lnTo>
                    <a:pt x="174" y="581"/>
                  </a:lnTo>
                  <a:lnTo>
                    <a:pt x="183" y="587"/>
                  </a:lnTo>
                  <a:lnTo>
                    <a:pt x="192" y="593"/>
                  </a:lnTo>
                  <a:lnTo>
                    <a:pt x="202" y="598"/>
                  </a:lnTo>
                  <a:lnTo>
                    <a:pt x="212" y="601"/>
                  </a:lnTo>
                  <a:lnTo>
                    <a:pt x="223" y="605"/>
                  </a:lnTo>
                  <a:lnTo>
                    <a:pt x="234" y="607"/>
                  </a:lnTo>
                  <a:lnTo>
                    <a:pt x="246" y="610"/>
                  </a:lnTo>
                  <a:lnTo>
                    <a:pt x="258" y="611"/>
                  </a:lnTo>
                  <a:lnTo>
                    <a:pt x="272" y="611"/>
                  </a:lnTo>
                  <a:lnTo>
                    <a:pt x="272" y="611"/>
                  </a:lnTo>
                  <a:lnTo>
                    <a:pt x="292" y="610"/>
                  </a:lnTo>
                  <a:lnTo>
                    <a:pt x="309" y="606"/>
                  </a:lnTo>
                  <a:lnTo>
                    <a:pt x="325" y="600"/>
                  </a:lnTo>
                  <a:lnTo>
                    <a:pt x="332" y="596"/>
                  </a:lnTo>
                  <a:lnTo>
                    <a:pt x="340" y="593"/>
                  </a:lnTo>
                  <a:lnTo>
                    <a:pt x="345" y="588"/>
                  </a:lnTo>
                  <a:lnTo>
                    <a:pt x="351" y="583"/>
                  </a:lnTo>
                  <a:lnTo>
                    <a:pt x="354" y="577"/>
                  </a:lnTo>
                  <a:lnTo>
                    <a:pt x="358" y="571"/>
                  </a:lnTo>
                  <a:lnTo>
                    <a:pt x="362" y="565"/>
                  </a:lnTo>
                  <a:lnTo>
                    <a:pt x="363" y="559"/>
                  </a:lnTo>
                  <a:lnTo>
                    <a:pt x="365" y="551"/>
                  </a:lnTo>
                  <a:lnTo>
                    <a:pt x="365" y="544"/>
                  </a:lnTo>
                  <a:lnTo>
                    <a:pt x="365" y="544"/>
                  </a:lnTo>
                  <a:lnTo>
                    <a:pt x="365" y="537"/>
                  </a:lnTo>
                  <a:lnTo>
                    <a:pt x="364" y="529"/>
                  </a:lnTo>
                  <a:lnTo>
                    <a:pt x="362" y="522"/>
                  </a:lnTo>
                  <a:lnTo>
                    <a:pt x="359" y="515"/>
                  </a:lnTo>
                  <a:lnTo>
                    <a:pt x="356" y="509"/>
                  </a:lnTo>
                  <a:lnTo>
                    <a:pt x="352" y="502"/>
                  </a:lnTo>
                  <a:lnTo>
                    <a:pt x="347" y="496"/>
                  </a:lnTo>
                  <a:lnTo>
                    <a:pt x="341" y="492"/>
                  </a:lnTo>
                  <a:lnTo>
                    <a:pt x="328" y="481"/>
                  </a:lnTo>
                  <a:lnTo>
                    <a:pt x="311" y="471"/>
                  </a:lnTo>
                  <a:lnTo>
                    <a:pt x="291" y="461"/>
                  </a:lnTo>
                  <a:lnTo>
                    <a:pt x="268" y="451"/>
                  </a:lnTo>
                  <a:lnTo>
                    <a:pt x="217" y="432"/>
                  </a:lnTo>
                  <a:lnTo>
                    <a:pt x="217" y="432"/>
                  </a:lnTo>
                  <a:lnTo>
                    <a:pt x="194" y="422"/>
                  </a:lnTo>
                  <a:lnTo>
                    <a:pt x="173" y="412"/>
                  </a:lnTo>
                  <a:lnTo>
                    <a:pt x="153" y="401"/>
                  </a:lnTo>
                  <a:lnTo>
                    <a:pt x="136" y="390"/>
                  </a:lnTo>
                  <a:lnTo>
                    <a:pt x="119" y="378"/>
                  </a:lnTo>
                  <a:lnTo>
                    <a:pt x="105" y="365"/>
                  </a:lnTo>
                  <a:lnTo>
                    <a:pt x="93" y="351"/>
                  </a:lnTo>
                  <a:lnTo>
                    <a:pt x="80" y="338"/>
                  </a:lnTo>
                  <a:lnTo>
                    <a:pt x="71" y="323"/>
                  </a:lnTo>
                  <a:lnTo>
                    <a:pt x="62" y="309"/>
                  </a:lnTo>
                  <a:lnTo>
                    <a:pt x="55" y="293"/>
                  </a:lnTo>
                  <a:lnTo>
                    <a:pt x="49" y="277"/>
                  </a:lnTo>
                  <a:lnTo>
                    <a:pt x="44" y="260"/>
                  </a:lnTo>
                  <a:lnTo>
                    <a:pt x="40" y="243"/>
                  </a:lnTo>
                  <a:lnTo>
                    <a:pt x="39" y="225"/>
                  </a:lnTo>
                  <a:lnTo>
                    <a:pt x="38" y="206"/>
                  </a:lnTo>
                  <a:lnTo>
                    <a:pt x="38" y="206"/>
                  </a:lnTo>
                  <a:lnTo>
                    <a:pt x="39" y="184"/>
                  </a:lnTo>
                  <a:lnTo>
                    <a:pt x="43" y="164"/>
                  </a:lnTo>
                  <a:lnTo>
                    <a:pt x="47" y="143"/>
                  </a:lnTo>
                  <a:lnTo>
                    <a:pt x="56" y="125"/>
                  </a:lnTo>
                  <a:lnTo>
                    <a:pt x="66" y="106"/>
                  </a:lnTo>
                  <a:lnTo>
                    <a:pt x="77" y="89"/>
                  </a:lnTo>
                  <a:lnTo>
                    <a:pt x="90" y="73"/>
                  </a:lnTo>
                  <a:lnTo>
                    <a:pt x="105" y="59"/>
                  </a:lnTo>
                  <a:lnTo>
                    <a:pt x="121" y="45"/>
                  </a:lnTo>
                  <a:lnTo>
                    <a:pt x="139" y="34"/>
                  </a:lnTo>
                  <a:lnTo>
                    <a:pt x="158" y="23"/>
                  </a:lnTo>
                  <a:lnTo>
                    <a:pt x="179" y="16"/>
                  </a:lnTo>
                  <a:lnTo>
                    <a:pt x="201" y="9"/>
                  </a:lnTo>
                  <a:lnTo>
                    <a:pt x="224" y="4"/>
                  </a:lnTo>
                  <a:lnTo>
                    <a:pt x="248" y="1"/>
                  </a:lnTo>
                  <a:lnTo>
                    <a:pt x="273" y="0"/>
                  </a:lnTo>
                  <a:lnTo>
                    <a:pt x="273" y="0"/>
                  </a:lnTo>
                  <a:lnTo>
                    <a:pt x="291" y="0"/>
                  </a:lnTo>
                  <a:lnTo>
                    <a:pt x="308" y="1"/>
                  </a:lnTo>
                  <a:lnTo>
                    <a:pt x="324" y="4"/>
                  </a:lnTo>
                  <a:lnTo>
                    <a:pt x="341" y="7"/>
                  </a:lnTo>
                  <a:lnTo>
                    <a:pt x="357" y="11"/>
                  </a:lnTo>
                  <a:lnTo>
                    <a:pt x="373" y="16"/>
                  </a:lnTo>
                  <a:lnTo>
                    <a:pt x="387" y="22"/>
                  </a:lnTo>
                  <a:lnTo>
                    <a:pt x="402" y="29"/>
                  </a:lnTo>
                  <a:lnTo>
                    <a:pt x="416" y="38"/>
                  </a:lnTo>
                  <a:lnTo>
                    <a:pt x="430" y="46"/>
                  </a:lnTo>
                  <a:lnTo>
                    <a:pt x="443" y="57"/>
                  </a:lnTo>
                  <a:lnTo>
                    <a:pt x="455" y="70"/>
                  </a:lnTo>
                  <a:lnTo>
                    <a:pt x="468" y="82"/>
                  </a:lnTo>
                  <a:lnTo>
                    <a:pt x="480" y="95"/>
                  </a:lnTo>
                  <a:lnTo>
                    <a:pt x="491" y="111"/>
                  </a:lnTo>
                  <a:lnTo>
                    <a:pt x="500" y="127"/>
                  </a:lnTo>
                  <a:lnTo>
                    <a:pt x="382" y="209"/>
                  </a:lnTo>
                  <a:lnTo>
                    <a:pt x="382" y="209"/>
                  </a:lnTo>
                  <a:lnTo>
                    <a:pt x="373" y="193"/>
                  </a:lnTo>
                  <a:lnTo>
                    <a:pt x="362" y="179"/>
                  </a:lnTo>
                  <a:lnTo>
                    <a:pt x="351" y="168"/>
                  </a:lnTo>
                  <a:lnTo>
                    <a:pt x="337" y="159"/>
                  </a:lnTo>
                  <a:lnTo>
                    <a:pt x="324" y="153"/>
                  </a:lnTo>
                  <a:lnTo>
                    <a:pt x="309" y="148"/>
                  </a:lnTo>
                  <a:lnTo>
                    <a:pt x="293" y="144"/>
                  </a:lnTo>
                  <a:lnTo>
                    <a:pt x="276" y="143"/>
                  </a:lnTo>
                  <a:lnTo>
                    <a:pt x="276" y="143"/>
                  </a:lnTo>
                  <a:lnTo>
                    <a:pt x="261" y="144"/>
                  </a:lnTo>
                  <a:lnTo>
                    <a:pt x="246" y="148"/>
                  </a:lnTo>
                  <a:lnTo>
                    <a:pt x="233" y="153"/>
                  </a:lnTo>
                  <a:lnTo>
                    <a:pt x="220" y="159"/>
                  </a:lnTo>
                  <a:lnTo>
                    <a:pt x="209" y="167"/>
                  </a:lnTo>
                  <a:lnTo>
                    <a:pt x="206" y="172"/>
                  </a:lnTo>
                  <a:lnTo>
                    <a:pt x="202" y="177"/>
                  </a:lnTo>
                  <a:lnTo>
                    <a:pt x="200" y="183"/>
                  </a:lnTo>
                  <a:lnTo>
                    <a:pt x="197" y="189"/>
                  </a:lnTo>
                  <a:lnTo>
                    <a:pt x="196" y="195"/>
                  </a:lnTo>
                  <a:lnTo>
                    <a:pt x="196" y="201"/>
                  </a:lnTo>
                  <a:lnTo>
                    <a:pt x="196" y="201"/>
                  </a:lnTo>
                  <a:lnTo>
                    <a:pt x="197" y="216"/>
                  </a:lnTo>
                  <a:lnTo>
                    <a:pt x="201" y="228"/>
                  </a:lnTo>
                  <a:lnTo>
                    <a:pt x="203" y="234"/>
                  </a:lnTo>
                  <a:lnTo>
                    <a:pt x="207" y="239"/>
                  </a:lnTo>
                  <a:lnTo>
                    <a:pt x="217" y="250"/>
                  </a:lnTo>
                  <a:lnTo>
                    <a:pt x="229" y="261"/>
                  </a:lnTo>
                  <a:lnTo>
                    <a:pt x="246" y="271"/>
                  </a:lnTo>
                  <a:lnTo>
                    <a:pt x="265" y="281"/>
                  </a:lnTo>
                  <a:lnTo>
                    <a:pt x="290" y="292"/>
                  </a:lnTo>
                  <a:lnTo>
                    <a:pt x="342" y="310"/>
                  </a:lnTo>
                  <a:lnTo>
                    <a:pt x="342" y="310"/>
                  </a:lnTo>
                  <a:lnTo>
                    <a:pt x="364" y="320"/>
                  </a:lnTo>
                  <a:lnTo>
                    <a:pt x="385" y="329"/>
                  </a:lnTo>
                  <a:lnTo>
                    <a:pt x="406" y="339"/>
                  </a:lnTo>
                  <a:lnTo>
                    <a:pt x="424" y="350"/>
                  </a:lnTo>
                  <a:lnTo>
                    <a:pt x="441" y="361"/>
                  </a:lnTo>
                  <a:lnTo>
                    <a:pt x="457" y="373"/>
                  </a:lnTo>
                  <a:lnTo>
                    <a:pt x="470" y="385"/>
                  </a:lnTo>
                  <a:lnTo>
                    <a:pt x="483" y="399"/>
                  </a:lnTo>
                  <a:lnTo>
                    <a:pt x="494" y="412"/>
                  </a:lnTo>
                  <a:lnTo>
                    <a:pt x="505" y="428"/>
                  </a:lnTo>
                  <a:lnTo>
                    <a:pt x="514" y="443"/>
                  </a:lnTo>
                  <a:lnTo>
                    <a:pt x="520" y="460"/>
                  </a:lnTo>
                  <a:lnTo>
                    <a:pt x="526" y="478"/>
                  </a:lnTo>
                  <a:lnTo>
                    <a:pt x="530" y="496"/>
                  </a:lnTo>
                  <a:lnTo>
                    <a:pt x="532" y="516"/>
                  </a:lnTo>
                  <a:lnTo>
                    <a:pt x="533" y="537"/>
                  </a:lnTo>
                  <a:lnTo>
                    <a:pt x="533" y="537"/>
                  </a:lnTo>
                  <a:lnTo>
                    <a:pt x="532" y="560"/>
                  </a:lnTo>
                  <a:lnTo>
                    <a:pt x="528" y="583"/>
                  </a:lnTo>
                  <a:lnTo>
                    <a:pt x="522" y="605"/>
                  </a:lnTo>
                  <a:lnTo>
                    <a:pt x="514" y="624"/>
                  </a:lnTo>
                  <a:lnTo>
                    <a:pt x="504" y="644"/>
                  </a:lnTo>
                  <a:lnTo>
                    <a:pt x="491" y="662"/>
                  </a:lnTo>
                  <a:lnTo>
                    <a:pt x="477" y="679"/>
                  </a:lnTo>
                  <a:lnTo>
                    <a:pt x="460" y="694"/>
                  </a:lnTo>
                  <a:lnTo>
                    <a:pt x="442" y="707"/>
                  </a:lnTo>
                  <a:lnTo>
                    <a:pt x="423" y="720"/>
                  </a:lnTo>
                  <a:lnTo>
                    <a:pt x="401" y="730"/>
                  </a:lnTo>
                  <a:lnTo>
                    <a:pt x="377" y="739"/>
                  </a:lnTo>
                  <a:lnTo>
                    <a:pt x="353" y="745"/>
                  </a:lnTo>
                  <a:lnTo>
                    <a:pt x="328" y="750"/>
                  </a:lnTo>
                  <a:lnTo>
                    <a:pt x="300" y="754"/>
                  </a:lnTo>
                  <a:lnTo>
                    <a:pt x="272" y="755"/>
                  </a:lnTo>
                  <a:lnTo>
                    <a:pt x="272" y="755"/>
                  </a:lnTo>
                  <a:lnTo>
                    <a:pt x="251" y="754"/>
                  </a:lnTo>
                  <a:lnTo>
                    <a:pt x="229" y="752"/>
                  </a:lnTo>
                  <a:lnTo>
                    <a:pt x="209" y="750"/>
                  </a:lnTo>
                  <a:lnTo>
                    <a:pt x="189" y="745"/>
                  </a:lnTo>
                  <a:lnTo>
                    <a:pt x="169" y="740"/>
                  </a:lnTo>
                  <a:lnTo>
                    <a:pt x="151" y="734"/>
                  </a:lnTo>
                  <a:lnTo>
                    <a:pt x="133" y="727"/>
                  </a:lnTo>
                  <a:lnTo>
                    <a:pt x="114" y="718"/>
                  </a:lnTo>
                  <a:lnTo>
                    <a:pt x="99" y="709"/>
                  </a:lnTo>
                  <a:lnTo>
                    <a:pt x="82" y="698"/>
                  </a:lnTo>
                  <a:lnTo>
                    <a:pt x="66" y="685"/>
                  </a:lnTo>
                  <a:lnTo>
                    <a:pt x="51" y="672"/>
                  </a:lnTo>
                  <a:lnTo>
                    <a:pt x="38" y="657"/>
                  </a:lnTo>
                  <a:lnTo>
                    <a:pt x="24" y="641"/>
                  </a:lnTo>
                  <a:lnTo>
                    <a:pt x="12" y="624"/>
                  </a:lnTo>
                  <a:lnTo>
                    <a:pt x="0" y="60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8"/>
            <p:cNvSpPr>
              <a:spLocks/>
            </p:cNvSpPr>
            <p:nvPr userDrawn="1"/>
          </p:nvSpPr>
          <p:spPr bwMode="auto">
            <a:xfrm>
              <a:off x="1333" y="2055"/>
              <a:ext cx="219" cy="251"/>
            </a:xfrm>
            <a:custGeom>
              <a:avLst/>
              <a:gdLst>
                <a:gd name="T0" fmla="*/ 1 w 656"/>
                <a:gd name="T1" fmla="*/ 357 h 755"/>
                <a:gd name="T2" fmla="*/ 7 w 656"/>
                <a:gd name="T3" fmla="*/ 300 h 755"/>
                <a:gd name="T4" fmla="*/ 22 w 656"/>
                <a:gd name="T5" fmla="*/ 245 h 755"/>
                <a:gd name="T6" fmla="*/ 43 w 656"/>
                <a:gd name="T7" fmla="*/ 195 h 755"/>
                <a:gd name="T8" fmla="*/ 73 w 656"/>
                <a:gd name="T9" fmla="*/ 149 h 755"/>
                <a:gd name="T10" fmla="*/ 107 w 656"/>
                <a:gd name="T11" fmla="*/ 109 h 755"/>
                <a:gd name="T12" fmla="*/ 148 w 656"/>
                <a:gd name="T13" fmla="*/ 73 h 755"/>
                <a:gd name="T14" fmla="*/ 193 w 656"/>
                <a:gd name="T15" fmla="*/ 44 h 755"/>
                <a:gd name="T16" fmla="*/ 244 w 656"/>
                <a:gd name="T17" fmla="*/ 22 h 755"/>
                <a:gd name="T18" fmla="*/ 299 w 656"/>
                <a:gd name="T19" fmla="*/ 7 h 755"/>
                <a:gd name="T20" fmla="*/ 356 w 656"/>
                <a:gd name="T21" fmla="*/ 0 h 755"/>
                <a:gd name="T22" fmla="*/ 399 w 656"/>
                <a:gd name="T23" fmla="*/ 0 h 755"/>
                <a:gd name="T24" fmla="*/ 460 w 656"/>
                <a:gd name="T25" fmla="*/ 9 h 755"/>
                <a:gd name="T26" fmla="*/ 517 w 656"/>
                <a:gd name="T27" fmla="*/ 26 h 755"/>
                <a:gd name="T28" fmla="*/ 568 w 656"/>
                <a:gd name="T29" fmla="*/ 51 h 755"/>
                <a:gd name="T30" fmla="*/ 615 w 656"/>
                <a:gd name="T31" fmla="*/ 83 h 755"/>
                <a:gd name="T32" fmla="*/ 656 w 656"/>
                <a:gd name="T33" fmla="*/ 121 h 755"/>
                <a:gd name="T34" fmla="*/ 532 w 656"/>
                <a:gd name="T35" fmla="*/ 218 h 755"/>
                <a:gd name="T36" fmla="*/ 476 w 656"/>
                <a:gd name="T37" fmla="*/ 178 h 755"/>
                <a:gd name="T38" fmla="*/ 430 w 656"/>
                <a:gd name="T39" fmla="*/ 162 h 755"/>
                <a:gd name="T40" fmla="*/ 391 w 656"/>
                <a:gd name="T41" fmla="*/ 156 h 755"/>
                <a:gd name="T42" fmla="*/ 354 w 656"/>
                <a:gd name="T43" fmla="*/ 157 h 755"/>
                <a:gd name="T44" fmla="*/ 292 w 656"/>
                <a:gd name="T45" fmla="*/ 173 h 755"/>
                <a:gd name="T46" fmla="*/ 240 w 656"/>
                <a:gd name="T47" fmla="*/ 205 h 755"/>
                <a:gd name="T48" fmla="*/ 199 w 656"/>
                <a:gd name="T49" fmla="*/ 251 h 755"/>
                <a:gd name="T50" fmla="*/ 174 w 656"/>
                <a:gd name="T51" fmla="*/ 310 h 755"/>
                <a:gd name="T52" fmla="*/ 165 w 656"/>
                <a:gd name="T53" fmla="*/ 377 h 755"/>
                <a:gd name="T54" fmla="*/ 169 w 656"/>
                <a:gd name="T55" fmla="*/ 423 h 755"/>
                <a:gd name="T56" fmla="*/ 190 w 656"/>
                <a:gd name="T57" fmla="*/ 485 h 755"/>
                <a:gd name="T58" fmla="*/ 225 w 656"/>
                <a:gd name="T59" fmla="*/ 535 h 755"/>
                <a:gd name="T60" fmla="*/ 272 w 656"/>
                <a:gd name="T61" fmla="*/ 572 h 755"/>
                <a:gd name="T62" fmla="*/ 332 w 656"/>
                <a:gd name="T63" fmla="*/ 594 h 755"/>
                <a:gd name="T64" fmla="*/ 377 w 656"/>
                <a:gd name="T65" fmla="*/ 598 h 755"/>
                <a:gd name="T66" fmla="*/ 417 w 656"/>
                <a:gd name="T67" fmla="*/ 595 h 755"/>
                <a:gd name="T68" fmla="*/ 454 w 656"/>
                <a:gd name="T69" fmla="*/ 585 h 755"/>
                <a:gd name="T70" fmla="*/ 515 w 656"/>
                <a:gd name="T71" fmla="*/ 551 h 755"/>
                <a:gd name="T72" fmla="*/ 656 w 656"/>
                <a:gd name="T73" fmla="*/ 633 h 755"/>
                <a:gd name="T74" fmla="*/ 629 w 656"/>
                <a:gd name="T75" fmla="*/ 660 h 755"/>
                <a:gd name="T76" fmla="*/ 585 w 656"/>
                <a:gd name="T77" fmla="*/ 694 h 755"/>
                <a:gd name="T78" fmla="*/ 535 w 656"/>
                <a:gd name="T79" fmla="*/ 721 h 755"/>
                <a:gd name="T80" fmla="*/ 479 w 656"/>
                <a:gd name="T81" fmla="*/ 741 h 755"/>
                <a:gd name="T82" fmla="*/ 420 w 656"/>
                <a:gd name="T83" fmla="*/ 752 h 755"/>
                <a:gd name="T84" fmla="*/ 377 w 656"/>
                <a:gd name="T85" fmla="*/ 755 h 755"/>
                <a:gd name="T86" fmla="*/ 317 w 656"/>
                <a:gd name="T87" fmla="*/ 750 h 755"/>
                <a:gd name="T88" fmla="*/ 261 w 656"/>
                <a:gd name="T89" fmla="*/ 738 h 755"/>
                <a:gd name="T90" fmla="*/ 210 w 656"/>
                <a:gd name="T91" fmla="*/ 718 h 755"/>
                <a:gd name="T92" fmla="*/ 163 w 656"/>
                <a:gd name="T93" fmla="*/ 691 h 755"/>
                <a:gd name="T94" fmla="*/ 120 w 656"/>
                <a:gd name="T95" fmla="*/ 659 h 755"/>
                <a:gd name="T96" fmla="*/ 84 w 656"/>
                <a:gd name="T97" fmla="*/ 620 h 755"/>
                <a:gd name="T98" fmla="*/ 53 w 656"/>
                <a:gd name="T99" fmla="*/ 576 h 755"/>
                <a:gd name="T100" fmla="*/ 29 w 656"/>
                <a:gd name="T101" fmla="*/ 527 h 755"/>
                <a:gd name="T102" fmla="*/ 12 w 656"/>
                <a:gd name="T103" fmla="*/ 473 h 755"/>
                <a:gd name="T104" fmla="*/ 2 w 656"/>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6" h="755">
                  <a:moveTo>
                    <a:pt x="0" y="377"/>
                  </a:moveTo>
                  <a:lnTo>
                    <a:pt x="0" y="377"/>
                  </a:lnTo>
                  <a:lnTo>
                    <a:pt x="1" y="357"/>
                  </a:lnTo>
                  <a:lnTo>
                    <a:pt x="2" y="338"/>
                  </a:lnTo>
                  <a:lnTo>
                    <a:pt x="5" y="318"/>
                  </a:lnTo>
                  <a:lnTo>
                    <a:pt x="7" y="300"/>
                  </a:lnTo>
                  <a:lnTo>
                    <a:pt x="12" y="282"/>
                  </a:lnTo>
                  <a:lnTo>
                    <a:pt x="17" y="264"/>
                  </a:lnTo>
                  <a:lnTo>
                    <a:pt x="22" y="245"/>
                  </a:lnTo>
                  <a:lnTo>
                    <a:pt x="29" y="228"/>
                  </a:lnTo>
                  <a:lnTo>
                    <a:pt x="36" y="211"/>
                  </a:lnTo>
                  <a:lnTo>
                    <a:pt x="43" y="195"/>
                  </a:lnTo>
                  <a:lnTo>
                    <a:pt x="53" y="179"/>
                  </a:lnTo>
                  <a:lnTo>
                    <a:pt x="62" y="164"/>
                  </a:lnTo>
                  <a:lnTo>
                    <a:pt x="73" y="149"/>
                  </a:lnTo>
                  <a:lnTo>
                    <a:pt x="84" y="136"/>
                  </a:lnTo>
                  <a:lnTo>
                    <a:pt x="95" y="122"/>
                  </a:lnTo>
                  <a:lnTo>
                    <a:pt x="107" y="109"/>
                  </a:lnTo>
                  <a:lnTo>
                    <a:pt x="120" y="96"/>
                  </a:lnTo>
                  <a:lnTo>
                    <a:pt x="134" y="84"/>
                  </a:lnTo>
                  <a:lnTo>
                    <a:pt x="148" y="73"/>
                  </a:lnTo>
                  <a:lnTo>
                    <a:pt x="163" y="64"/>
                  </a:lnTo>
                  <a:lnTo>
                    <a:pt x="177" y="54"/>
                  </a:lnTo>
                  <a:lnTo>
                    <a:pt x="193" y="44"/>
                  </a:lnTo>
                  <a:lnTo>
                    <a:pt x="210" y="37"/>
                  </a:lnTo>
                  <a:lnTo>
                    <a:pt x="227" y="29"/>
                  </a:lnTo>
                  <a:lnTo>
                    <a:pt x="244" y="22"/>
                  </a:lnTo>
                  <a:lnTo>
                    <a:pt x="261" y="16"/>
                  </a:lnTo>
                  <a:lnTo>
                    <a:pt x="280" y="11"/>
                  </a:lnTo>
                  <a:lnTo>
                    <a:pt x="299" y="7"/>
                  </a:lnTo>
                  <a:lnTo>
                    <a:pt x="317" y="4"/>
                  </a:lnTo>
                  <a:lnTo>
                    <a:pt x="337" y="1"/>
                  </a:lnTo>
                  <a:lnTo>
                    <a:pt x="356" y="0"/>
                  </a:lnTo>
                  <a:lnTo>
                    <a:pt x="377" y="0"/>
                  </a:lnTo>
                  <a:lnTo>
                    <a:pt x="377" y="0"/>
                  </a:lnTo>
                  <a:lnTo>
                    <a:pt x="399" y="0"/>
                  </a:lnTo>
                  <a:lnTo>
                    <a:pt x="420" y="3"/>
                  </a:lnTo>
                  <a:lnTo>
                    <a:pt x="440" y="5"/>
                  </a:lnTo>
                  <a:lnTo>
                    <a:pt x="460" y="9"/>
                  </a:lnTo>
                  <a:lnTo>
                    <a:pt x="479" y="14"/>
                  </a:lnTo>
                  <a:lnTo>
                    <a:pt x="499" y="20"/>
                  </a:lnTo>
                  <a:lnTo>
                    <a:pt x="517" y="26"/>
                  </a:lnTo>
                  <a:lnTo>
                    <a:pt x="535" y="33"/>
                  </a:lnTo>
                  <a:lnTo>
                    <a:pt x="552" y="42"/>
                  </a:lnTo>
                  <a:lnTo>
                    <a:pt x="568" y="51"/>
                  </a:lnTo>
                  <a:lnTo>
                    <a:pt x="585" y="61"/>
                  </a:lnTo>
                  <a:lnTo>
                    <a:pt x="600" y="72"/>
                  </a:lnTo>
                  <a:lnTo>
                    <a:pt x="615" y="83"/>
                  </a:lnTo>
                  <a:lnTo>
                    <a:pt x="629" y="95"/>
                  </a:lnTo>
                  <a:lnTo>
                    <a:pt x="643" y="107"/>
                  </a:lnTo>
                  <a:lnTo>
                    <a:pt x="656" y="121"/>
                  </a:lnTo>
                  <a:lnTo>
                    <a:pt x="546" y="234"/>
                  </a:lnTo>
                  <a:lnTo>
                    <a:pt x="546" y="234"/>
                  </a:lnTo>
                  <a:lnTo>
                    <a:pt x="532" y="218"/>
                  </a:lnTo>
                  <a:lnTo>
                    <a:pt x="515" y="204"/>
                  </a:lnTo>
                  <a:lnTo>
                    <a:pt x="496" y="190"/>
                  </a:lnTo>
                  <a:lnTo>
                    <a:pt x="476" y="178"/>
                  </a:lnTo>
                  <a:lnTo>
                    <a:pt x="454" y="170"/>
                  </a:lnTo>
                  <a:lnTo>
                    <a:pt x="442" y="166"/>
                  </a:lnTo>
                  <a:lnTo>
                    <a:pt x="430" y="162"/>
                  </a:lnTo>
                  <a:lnTo>
                    <a:pt x="417" y="160"/>
                  </a:lnTo>
                  <a:lnTo>
                    <a:pt x="404" y="157"/>
                  </a:lnTo>
                  <a:lnTo>
                    <a:pt x="391" y="156"/>
                  </a:lnTo>
                  <a:lnTo>
                    <a:pt x="377" y="156"/>
                  </a:lnTo>
                  <a:lnTo>
                    <a:pt x="377" y="156"/>
                  </a:lnTo>
                  <a:lnTo>
                    <a:pt x="354" y="157"/>
                  </a:lnTo>
                  <a:lnTo>
                    <a:pt x="332" y="161"/>
                  </a:lnTo>
                  <a:lnTo>
                    <a:pt x="311" y="166"/>
                  </a:lnTo>
                  <a:lnTo>
                    <a:pt x="292" y="173"/>
                  </a:lnTo>
                  <a:lnTo>
                    <a:pt x="272" y="182"/>
                  </a:lnTo>
                  <a:lnTo>
                    <a:pt x="255" y="193"/>
                  </a:lnTo>
                  <a:lnTo>
                    <a:pt x="240" y="205"/>
                  </a:lnTo>
                  <a:lnTo>
                    <a:pt x="225" y="220"/>
                  </a:lnTo>
                  <a:lnTo>
                    <a:pt x="212" y="234"/>
                  </a:lnTo>
                  <a:lnTo>
                    <a:pt x="199" y="251"/>
                  </a:lnTo>
                  <a:lnTo>
                    <a:pt x="190" y="270"/>
                  </a:lnTo>
                  <a:lnTo>
                    <a:pt x="181" y="289"/>
                  </a:lnTo>
                  <a:lnTo>
                    <a:pt x="174" y="310"/>
                  </a:lnTo>
                  <a:lnTo>
                    <a:pt x="169" y="332"/>
                  </a:lnTo>
                  <a:lnTo>
                    <a:pt x="166" y="354"/>
                  </a:lnTo>
                  <a:lnTo>
                    <a:pt x="165" y="377"/>
                  </a:lnTo>
                  <a:lnTo>
                    <a:pt x="165" y="377"/>
                  </a:lnTo>
                  <a:lnTo>
                    <a:pt x="166" y="401"/>
                  </a:lnTo>
                  <a:lnTo>
                    <a:pt x="169" y="423"/>
                  </a:lnTo>
                  <a:lnTo>
                    <a:pt x="174" y="445"/>
                  </a:lnTo>
                  <a:lnTo>
                    <a:pt x="181" y="466"/>
                  </a:lnTo>
                  <a:lnTo>
                    <a:pt x="190" y="485"/>
                  </a:lnTo>
                  <a:lnTo>
                    <a:pt x="199" y="502"/>
                  </a:lnTo>
                  <a:lnTo>
                    <a:pt x="212" y="520"/>
                  </a:lnTo>
                  <a:lnTo>
                    <a:pt x="225" y="535"/>
                  </a:lnTo>
                  <a:lnTo>
                    <a:pt x="240" y="549"/>
                  </a:lnTo>
                  <a:lnTo>
                    <a:pt x="255" y="562"/>
                  </a:lnTo>
                  <a:lnTo>
                    <a:pt x="272" y="572"/>
                  </a:lnTo>
                  <a:lnTo>
                    <a:pt x="292" y="582"/>
                  </a:lnTo>
                  <a:lnTo>
                    <a:pt x="311" y="589"/>
                  </a:lnTo>
                  <a:lnTo>
                    <a:pt x="332" y="594"/>
                  </a:lnTo>
                  <a:lnTo>
                    <a:pt x="354" y="598"/>
                  </a:lnTo>
                  <a:lnTo>
                    <a:pt x="377" y="598"/>
                  </a:lnTo>
                  <a:lnTo>
                    <a:pt x="377" y="598"/>
                  </a:lnTo>
                  <a:lnTo>
                    <a:pt x="391" y="598"/>
                  </a:lnTo>
                  <a:lnTo>
                    <a:pt x="404" y="596"/>
                  </a:lnTo>
                  <a:lnTo>
                    <a:pt x="417" y="595"/>
                  </a:lnTo>
                  <a:lnTo>
                    <a:pt x="430" y="593"/>
                  </a:lnTo>
                  <a:lnTo>
                    <a:pt x="442" y="589"/>
                  </a:lnTo>
                  <a:lnTo>
                    <a:pt x="454" y="585"/>
                  </a:lnTo>
                  <a:lnTo>
                    <a:pt x="476" y="576"/>
                  </a:lnTo>
                  <a:lnTo>
                    <a:pt x="496" y="565"/>
                  </a:lnTo>
                  <a:lnTo>
                    <a:pt x="515" y="551"/>
                  </a:lnTo>
                  <a:lnTo>
                    <a:pt x="532" y="537"/>
                  </a:lnTo>
                  <a:lnTo>
                    <a:pt x="546" y="521"/>
                  </a:lnTo>
                  <a:lnTo>
                    <a:pt x="656" y="633"/>
                  </a:lnTo>
                  <a:lnTo>
                    <a:pt x="656" y="633"/>
                  </a:lnTo>
                  <a:lnTo>
                    <a:pt x="643" y="646"/>
                  </a:lnTo>
                  <a:lnTo>
                    <a:pt x="629" y="660"/>
                  </a:lnTo>
                  <a:lnTo>
                    <a:pt x="615" y="672"/>
                  </a:lnTo>
                  <a:lnTo>
                    <a:pt x="600" y="683"/>
                  </a:lnTo>
                  <a:lnTo>
                    <a:pt x="585" y="694"/>
                  </a:lnTo>
                  <a:lnTo>
                    <a:pt x="568" y="704"/>
                  </a:lnTo>
                  <a:lnTo>
                    <a:pt x="552" y="713"/>
                  </a:lnTo>
                  <a:lnTo>
                    <a:pt x="535" y="721"/>
                  </a:lnTo>
                  <a:lnTo>
                    <a:pt x="517" y="729"/>
                  </a:lnTo>
                  <a:lnTo>
                    <a:pt x="499" y="735"/>
                  </a:lnTo>
                  <a:lnTo>
                    <a:pt x="479" y="741"/>
                  </a:lnTo>
                  <a:lnTo>
                    <a:pt x="460" y="746"/>
                  </a:lnTo>
                  <a:lnTo>
                    <a:pt x="440" y="750"/>
                  </a:lnTo>
                  <a:lnTo>
                    <a:pt x="420" y="752"/>
                  </a:lnTo>
                  <a:lnTo>
                    <a:pt x="399" y="754"/>
                  </a:lnTo>
                  <a:lnTo>
                    <a:pt x="377" y="755"/>
                  </a:lnTo>
                  <a:lnTo>
                    <a:pt x="377" y="755"/>
                  </a:lnTo>
                  <a:lnTo>
                    <a:pt x="356" y="754"/>
                  </a:lnTo>
                  <a:lnTo>
                    <a:pt x="337" y="752"/>
                  </a:lnTo>
                  <a:lnTo>
                    <a:pt x="317" y="750"/>
                  </a:lnTo>
                  <a:lnTo>
                    <a:pt x="299" y="748"/>
                  </a:lnTo>
                  <a:lnTo>
                    <a:pt x="280" y="743"/>
                  </a:lnTo>
                  <a:lnTo>
                    <a:pt x="261" y="738"/>
                  </a:lnTo>
                  <a:lnTo>
                    <a:pt x="244" y="732"/>
                  </a:lnTo>
                  <a:lnTo>
                    <a:pt x="227" y="726"/>
                  </a:lnTo>
                  <a:lnTo>
                    <a:pt x="210" y="718"/>
                  </a:lnTo>
                  <a:lnTo>
                    <a:pt x="193" y="710"/>
                  </a:lnTo>
                  <a:lnTo>
                    <a:pt x="177" y="701"/>
                  </a:lnTo>
                  <a:lnTo>
                    <a:pt x="163" y="691"/>
                  </a:lnTo>
                  <a:lnTo>
                    <a:pt x="148" y="682"/>
                  </a:lnTo>
                  <a:lnTo>
                    <a:pt x="134" y="670"/>
                  </a:lnTo>
                  <a:lnTo>
                    <a:pt x="120" y="659"/>
                  </a:lnTo>
                  <a:lnTo>
                    <a:pt x="107" y="646"/>
                  </a:lnTo>
                  <a:lnTo>
                    <a:pt x="95" y="633"/>
                  </a:lnTo>
                  <a:lnTo>
                    <a:pt x="84" y="620"/>
                  </a:lnTo>
                  <a:lnTo>
                    <a:pt x="73" y="605"/>
                  </a:lnTo>
                  <a:lnTo>
                    <a:pt x="62" y="590"/>
                  </a:lnTo>
                  <a:lnTo>
                    <a:pt x="53" y="576"/>
                  </a:lnTo>
                  <a:lnTo>
                    <a:pt x="43" y="560"/>
                  </a:lnTo>
                  <a:lnTo>
                    <a:pt x="36" y="543"/>
                  </a:lnTo>
                  <a:lnTo>
                    <a:pt x="29" y="527"/>
                  </a:lnTo>
                  <a:lnTo>
                    <a:pt x="22" y="509"/>
                  </a:lnTo>
                  <a:lnTo>
                    <a:pt x="17" y="492"/>
                  </a:lnTo>
                  <a:lnTo>
                    <a:pt x="12" y="473"/>
                  </a:lnTo>
                  <a:lnTo>
                    <a:pt x="7" y="455"/>
                  </a:lnTo>
                  <a:lnTo>
                    <a:pt x="5" y="435"/>
                  </a:lnTo>
                  <a:lnTo>
                    <a:pt x="2" y="417"/>
                  </a:lnTo>
                  <a:lnTo>
                    <a:pt x="1"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
            <p:cNvSpPr>
              <a:spLocks/>
            </p:cNvSpPr>
            <p:nvPr userDrawn="1"/>
          </p:nvSpPr>
          <p:spPr bwMode="auto">
            <a:xfrm>
              <a:off x="1646" y="2174"/>
              <a:ext cx="187" cy="131"/>
            </a:xfrm>
            <a:custGeom>
              <a:avLst/>
              <a:gdLst>
                <a:gd name="T0" fmla="*/ 562 w 562"/>
                <a:gd name="T1" fmla="*/ 393 h 393"/>
                <a:gd name="T2" fmla="*/ 216 w 562"/>
                <a:gd name="T3" fmla="*/ 0 h 393"/>
                <a:gd name="T4" fmla="*/ 0 w 562"/>
                <a:gd name="T5" fmla="*/ 0 h 393"/>
                <a:gd name="T6" fmla="*/ 342 w 562"/>
                <a:gd name="T7" fmla="*/ 393 h 393"/>
                <a:gd name="T8" fmla="*/ 562 w 562"/>
                <a:gd name="T9" fmla="*/ 393 h 393"/>
              </a:gdLst>
              <a:ahLst/>
              <a:cxnLst>
                <a:cxn ang="0">
                  <a:pos x="T0" y="T1"/>
                </a:cxn>
                <a:cxn ang="0">
                  <a:pos x="T2" y="T3"/>
                </a:cxn>
                <a:cxn ang="0">
                  <a:pos x="T4" y="T5"/>
                </a:cxn>
                <a:cxn ang="0">
                  <a:pos x="T6" y="T7"/>
                </a:cxn>
                <a:cxn ang="0">
                  <a:pos x="T8" y="T9"/>
                </a:cxn>
              </a:cxnLst>
              <a:rect l="0" t="0" r="r" b="b"/>
              <a:pathLst>
                <a:path w="562" h="393">
                  <a:moveTo>
                    <a:pt x="562" y="393"/>
                  </a:moveTo>
                  <a:lnTo>
                    <a:pt x="216" y="0"/>
                  </a:lnTo>
                  <a:lnTo>
                    <a:pt x="0" y="0"/>
                  </a:lnTo>
                  <a:lnTo>
                    <a:pt x="342" y="393"/>
                  </a:lnTo>
                  <a:lnTo>
                    <a:pt x="562" y="393"/>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0"/>
            <p:cNvSpPr>
              <a:spLocks/>
            </p:cNvSpPr>
            <p:nvPr userDrawn="1"/>
          </p:nvSpPr>
          <p:spPr bwMode="auto">
            <a:xfrm>
              <a:off x="1579" y="1971"/>
              <a:ext cx="53" cy="334"/>
            </a:xfrm>
            <a:custGeom>
              <a:avLst/>
              <a:gdLst>
                <a:gd name="T0" fmla="*/ 0 w 161"/>
                <a:gd name="T1" fmla="*/ 0 h 1003"/>
                <a:gd name="T2" fmla="*/ 0 w 161"/>
                <a:gd name="T3" fmla="*/ 1003 h 1003"/>
                <a:gd name="T4" fmla="*/ 161 w 161"/>
                <a:gd name="T5" fmla="*/ 1003 h 1003"/>
                <a:gd name="T6" fmla="*/ 161 w 161"/>
                <a:gd name="T7" fmla="*/ 638 h 1003"/>
                <a:gd name="T8" fmla="*/ 161 w 161"/>
                <a:gd name="T9" fmla="*/ 639 h 1003"/>
                <a:gd name="T10" fmla="*/ 161 w 161"/>
                <a:gd name="T11" fmla="*/ 601 h 1003"/>
                <a:gd name="T12" fmla="*/ 161 w 161"/>
                <a:gd name="T13" fmla="*/ 601 h 1003"/>
                <a:gd name="T14" fmla="*/ 161 w 161"/>
                <a:gd name="T15" fmla="*/ 0 h 1003"/>
                <a:gd name="T16" fmla="*/ 0 w 161"/>
                <a:gd name="T17" fmla="*/ 0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1" h="1003">
                  <a:moveTo>
                    <a:pt x="0" y="0"/>
                  </a:moveTo>
                  <a:lnTo>
                    <a:pt x="0" y="1003"/>
                  </a:lnTo>
                  <a:lnTo>
                    <a:pt x="161" y="1003"/>
                  </a:lnTo>
                  <a:lnTo>
                    <a:pt x="161" y="638"/>
                  </a:lnTo>
                  <a:lnTo>
                    <a:pt x="161" y="639"/>
                  </a:lnTo>
                  <a:lnTo>
                    <a:pt x="161" y="601"/>
                  </a:lnTo>
                  <a:lnTo>
                    <a:pt x="161" y="601"/>
                  </a:lnTo>
                  <a:lnTo>
                    <a:pt x="161" y="0"/>
                  </a:lnTo>
                  <a:lnTo>
                    <a:pt x="0" y="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1"/>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userDrawn="1"/>
          </p:nvSpPr>
          <p:spPr bwMode="auto">
            <a:xfrm>
              <a:off x="1908" y="2055"/>
              <a:ext cx="218" cy="251"/>
            </a:xfrm>
            <a:custGeom>
              <a:avLst/>
              <a:gdLst>
                <a:gd name="T0" fmla="*/ 0 w 655"/>
                <a:gd name="T1" fmla="*/ 357 h 755"/>
                <a:gd name="T2" fmla="*/ 7 w 655"/>
                <a:gd name="T3" fmla="*/ 300 h 755"/>
                <a:gd name="T4" fmla="*/ 22 w 655"/>
                <a:gd name="T5" fmla="*/ 245 h 755"/>
                <a:gd name="T6" fmla="*/ 44 w 655"/>
                <a:gd name="T7" fmla="*/ 195 h 755"/>
                <a:gd name="T8" fmla="*/ 72 w 655"/>
                <a:gd name="T9" fmla="*/ 149 h 755"/>
                <a:gd name="T10" fmla="*/ 107 w 655"/>
                <a:gd name="T11" fmla="*/ 109 h 755"/>
                <a:gd name="T12" fmla="*/ 147 w 655"/>
                <a:gd name="T13" fmla="*/ 73 h 755"/>
                <a:gd name="T14" fmla="*/ 193 w 655"/>
                <a:gd name="T15" fmla="*/ 44 h 755"/>
                <a:gd name="T16" fmla="*/ 243 w 655"/>
                <a:gd name="T17" fmla="*/ 22 h 755"/>
                <a:gd name="T18" fmla="*/ 298 w 655"/>
                <a:gd name="T19" fmla="*/ 7 h 755"/>
                <a:gd name="T20" fmla="*/ 357 w 655"/>
                <a:gd name="T21" fmla="*/ 0 h 755"/>
                <a:gd name="T22" fmla="*/ 398 w 655"/>
                <a:gd name="T23" fmla="*/ 0 h 755"/>
                <a:gd name="T24" fmla="*/ 460 w 655"/>
                <a:gd name="T25" fmla="*/ 9 h 755"/>
                <a:gd name="T26" fmla="*/ 516 w 655"/>
                <a:gd name="T27" fmla="*/ 26 h 755"/>
                <a:gd name="T28" fmla="*/ 568 w 655"/>
                <a:gd name="T29" fmla="*/ 51 h 755"/>
                <a:gd name="T30" fmla="*/ 615 w 655"/>
                <a:gd name="T31" fmla="*/ 83 h 755"/>
                <a:gd name="T32" fmla="*/ 655 w 655"/>
                <a:gd name="T33" fmla="*/ 121 h 755"/>
                <a:gd name="T34" fmla="*/ 531 w 655"/>
                <a:gd name="T35" fmla="*/ 218 h 755"/>
                <a:gd name="T36" fmla="*/ 476 w 655"/>
                <a:gd name="T37" fmla="*/ 178 h 755"/>
                <a:gd name="T38" fmla="*/ 430 w 655"/>
                <a:gd name="T39" fmla="*/ 162 h 755"/>
                <a:gd name="T40" fmla="*/ 391 w 655"/>
                <a:gd name="T41" fmla="*/ 156 h 755"/>
                <a:gd name="T42" fmla="*/ 354 w 655"/>
                <a:gd name="T43" fmla="*/ 157 h 755"/>
                <a:gd name="T44" fmla="*/ 291 w 655"/>
                <a:gd name="T45" fmla="*/ 173 h 755"/>
                <a:gd name="T46" fmla="*/ 238 w 655"/>
                <a:gd name="T47" fmla="*/ 205 h 755"/>
                <a:gd name="T48" fmla="*/ 198 w 655"/>
                <a:gd name="T49" fmla="*/ 251 h 755"/>
                <a:gd name="T50" fmla="*/ 174 w 655"/>
                <a:gd name="T51" fmla="*/ 310 h 755"/>
                <a:gd name="T52" fmla="*/ 164 w 655"/>
                <a:gd name="T53" fmla="*/ 377 h 755"/>
                <a:gd name="T54" fmla="*/ 169 w 655"/>
                <a:gd name="T55" fmla="*/ 423 h 755"/>
                <a:gd name="T56" fmla="*/ 188 w 655"/>
                <a:gd name="T57" fmla="*/ 485 h 755"/>
                <a:gd name="T58" fmla="*/ 224 w 655"/>
                <a:gd name="T59" fmla="*/ 535 h 755"/>
                <a:gd name="T60" fmla="*/ 273 w 655"/>
                <a:gd name="T61" fmla="*/ 572 h 755"/>
                <a:gd name="T62" fmla="*/ 332 w 655"/>
                <a:gd name="T63" fmla="*/ 594 h 755"/>
                <a:gd name="T64" fmla="*/ 376 w 655"/>
                <a:gd name="T65" fmla="*/ 598 h 755"/>
                <a:gd name="T66" fmla="*/ 417 w 655"/>
                <a:gd name="T67" fmla="*/ 595 h 755"/>
                <a:gd name="T68" fmla="*/ 453 w 655"/>
                <a:gd name="T69" fmla="*/ 585 h 755"/>
                <a:gd name="T70" fmla="*/ 514 w 655"/>
                <a:gd name="T71" fmla="*/ 551 h 755"/>
                <a:gd name="T72" fmla="*/ 655 w 655"/>
                <a:gd name="T73" fmla="*/ 633 h 755"/>
                <a:gd name="T74" fmla="*/ 629 w 655"/>
                <a:gd name="T75" fmla="*/ 660 h 755"/>
                <a:gd name="T76" fmla="*/ 584 w 655"/>
                <a:gd name="T77" fmla="*/ 694 h 755"/>
                <a:gd name="T78" fmla="*/ 534 w 655"/>
                <a:gd name="T79" fmla="*/ 721 h 755"/>
                <a:gd name="T80" fmla="*/ 480 w 655"/>
                <a:gd name="T81" fmla="*/ 741 h 755"/>
                <a:gd name="T82" fmla="*/ 419 w 655"/>
                <a:gd name="T83" fmla="*/ 752 h 755"/>
                <a:gd name="T84" fmla="*/ 376 w 655"/>
                <a:gd name="T85" fmla="*/ 755 h 755"/>
                <a:gd name="T86" fmla="*/ 318 w 655"/>
                <a:gd name="T87" fmla="*/ 750 h 755"/>
                <a:gd name="T88" fmla="*/ 262 w 655"/>
                <a:gd name="T89" fmla="*/ 738 h 755"/>
                <a:gd name="T90" fmla="*/ 209 w 655"/>
                <a:gd name="T91" fmla="*/ 718 h 755"/>
                <a:gd name="T92" fmla="*/ 162 w 655"/>
                <a:gd name="T93" fmla="*/ 691 h 755"/>
                <a:gd name="T94" fmla="*/ 120 w 655"/>
                <a:gd name="T95" fmla="*/ 659 h 755"/>
                <a:gd name="T96" fmla="*/ 83 w 655"/>
                <a:gd name="T97" fmla="*/ 620 h 755"/>
                <a:gd name="T98" fmla="*/ 52 w 655"/>
                <a:gd name="T99" fmla="*/ 576 h 755"/>
                <a:gd name="T100" fmla="*/ 28 w 655"/>
                <a:gd name="T101" fmla="*/ 527 h 755"/>
                <a:gd name="T102" fmla="*/ 11 w 655"/>
                <a:gd name="T103" fmla="*/ 473 h 755"/>
                <a:gd name="T104" fmla="*/ 1 w 655"/>
                <a:gd name="T105" fmla="*/ 41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55" h="755">
                  <a:moveTo>
                    <a:pt x="0" y="377"/>
                  </a:moveTo>
                  <a:lnTo>
                    <a:pt x="0" y="377"/>
                  </a:lnTo>
                  <a:lnTo>
                    <a:pt x="0" y="357"/>
                  </a:lnTo>
                  <a:lnTo>
                    <a:pt x="1" y="338"/>
                  </a:lnTo>
                  <a:lnTo>
                    <a:pt x="3"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20" y="96"/>
                  </a:lnTo>
                  <a:lnTo>
                    <a:pt x="134" y="84"/>
                  </a:lnTo>
                  <a:lnTo>
                    <a:pt x="147" y="73"/>
                  </a:lnTo>
                  <a:lnTo>
                    <a:pt x="162" y="64"/>
                  </a:lnTo>
                  <a:lnTo>
                    <a:pt x="178" y="54"/>
                  </a:lnTo>
                  <a:lnTo>
                    <a:pt x="193" y="44"/>
                  </a:lnTo>
                  <a:lnTo>
                    <a:pt x="209" y="37"/>
                  </a:lnTo>
                  <a:lnTo>
                    <a:pt x="226" y="29"/>
                  </a:lnTo>
                  <a:lnTo>
                    <a:pt x="243" y="22"/>
                  </a:lnTo>
                  <a:lnTo>
                    <a:pt x="262" y="16"/>
                  </a:lnTo>
                  <a:lnTo>
                    <a:pt x="280" y="11"/>
                  </a:lnTo>
                  <a:lnTo>
                    <a:pt x="298" y="7"/>
                  </a:lnTo>
                  <a:lnTo>
                    <a:pt x="318" y="4"/>
                  </a:lnTo>
                  <a:lnTo>
                    <a:pt x="337" y="1"/>
                  </a:lnTo>
                  <a:lnTo>
                    <a:pt x="357" y="0"/>
                  </a:lnTo>
                  <a:lnTo>
                    <a:pt x="376" y="0"/>
                  </a:lnTo>
                  <a:lnTo>
                    <a:pt x="376" y="0"/>
                  </a:lnTo>
                  <a:lnTo>
                    <a:pt x="398" y="0"/>
                  </a:lnTo>
                  <a:lnTo>
                    <a:pt x="419" y="3"/>
                  </a:lnTo>
                  <a:lnTo>
                    <a:pt x="439" y="5"/>
                  </a:lnTo>
                  <a:lnTo>
                    <a:pt x="460" y="9"/>
                  </a:lnTo>
                  <a:lnTo>
                    <a:pt x="480" y="14"/>
                  </a:lnTo>
                  <a:lnTo>
                    <a:pt x="498" y="20"/>
                  </a:lnTo>
                  <a:lnTo>
                    <a:pt x="516" y="26"/>
                  </a:lnTo>
                  <a:lnTo>
                    <a:pt x="534" y="33"/>
                  </a:lnTo>
                  <a:lnTo>
                    <a:pt x="551" y="42"/>
                  </a:lnTo>
                  <a:lnTo>
                    <a:pt x="568" y="51"/>
                  </a:lnTo>
                  <a:lnTo>
                    <a:pt x="584" y="61"/>
                  </a:lnTo>
                  <a:lnTo>
                    <a:pt x="600" y="72"/>
                  </a:lnTo>
                  <a:lnTo>
                    <a:pt x="615" y="83"/>
                  </a:lnTo>
                  <a:lnTo>
                    <a:pt x="629" y="95"/>
                  </a:lnTo>
                  <a:lnTo>
                    <a:pt x="643" y="107"/>
                  </a:lnTo>
                  <a:lnTo>
                    <a:pt x="655" y="121"/>
                  </a:lnTo>
                  <a:lnTo>
                    <a:pt x="545" y="234"/>
                  </a:lnTo>
                  <a:lnTo>
                    <a:pt x="545" y="234"/>
                  </a:lnTo>
                  <a:lnTo>
                    <a:pt x="531" y="218"/>
                  </a:lnTo>
                  <a:lnTo>
                    <a:pt x="514" y="204"/>
                  </a:lnTo>
                  <a:lnTo>
                    <a:pt x="495" y="190"/>
                  </a:lnTo>
                  <a:lnTo>
                    <a:pt x="476" y="178"/>
                  </a:lnTo>
                  <a:lnTo>
                    <a:pt x="453" y="170"/>
                  </a:lnTo>
                  <a:lnTo>
                    <a:pt x="442" y="166"/>
                  </a:lnTo>
                  <a:lnTo>
                    <a:pt x="430" y="162"/>
                  </a:lnTo>
                  <a:lnTo>
                    <a:pt x="417" y="160"/>
                  </a:lnTo>
                  <a:lnTo>
                    <a:pt x="404" y="157"/>
                  </a:lnTo>
                  <a:lnTo>
                    <a:pt x="391" y="156"/>
                  </a:lnTo>
                  <a:lnTo>
                    <a:pt x="376" y="156"/>
                  </a:lnTo>
                  <a:lnTo>
                    <a:pt x="376" y="156"/>
                  </a:lnTo>
                  <a:lnTo>
                    <a:pt x="354" y="157"/>
                  </a:lnTo>
                  <a:lnTo>
                    <a:pt x="332" y="161"/>
                  </a:lnTo>
                  <a:lnTo>
                    <a:pt x="310" y="166"/>
                  </a:lnTo>
                  <a:lnTo>
                    <a:pt x="291" y="173"/>
                  </a:lnTo>
                  <a:lnTo>
                    <a:pt x="273" y="182"/>
                  </a:lnTo>
                  <a:lnTo>
                    <a:pt x="254" y="193"/>
                  </a:lnTo>
                  <a:lnTo>
                    <a:pt x="238" y="205"/>
                  </a:lnTo>
                  <a:lnTo>
                    <a:pt x="224" y="220"/>
                  </a:lnTo>
                  <a:lnTo>
                    <a:pt x="210" y="234"/>
                  </a:lnTo>
                  <a:lnTo>
                    <a:pt x="198" y="251"/>
                  </a:lnTo>
                  <a:lnTo>
                    <a:pt x="188" y="270"/>
                  </a:lnTo>
                  <a:lnTo>
                    <a:pt x="180" y="289"/>
                  </a:lnTo>
                  <a:lnTo>
                    <a:pt x="174" y="310"/>
                  </a:lnTo>
                  <a:lnTo>
                    <a:pt x="169" y="332"/>
                  </a:lnTo>
                  <a:lnTo>
                    <a:pt x="165" y="354"/>
                  </a:lnTo>
                  <a:lnTo>
                    <a:pt x="164" y="377"/>
                  </a:lnTo>
                  <a:lnTo>
                    <a:pt x="164" y="377"/>
                  </a:lnTo>
                  <a:lnTo>
                    <a:pt x="165" y="401"/>
                  </a:lnTo>
                  <a:lnTo>
                    <a:pt x="169" y="423"/>
                  </a:lnTo>
                  <a:lnTo>
                    <a:pt x="174" y="445"/>
                  </a:lnTo>
                  <a:lnTo>
                    <a:pt x="180" y="466"/>
                  </a:lnTo>
                  <a:lnTo>
                    <a:pt x="188" y="485"/>
                  </a:lnTo>
                  <a:lnTo>
                    <a:pt x="198" y="502"/>
                  </a:lnTo>
                  <a:lnTo>
                    <a:pt x="210" y="520"/>
                  </a:lnTo>
                  <a:lnTo>
                    <a:pt x="224" y="535"/>
                  </a:lnTo>
                  <a:lnTo>
                    <a:pt x="238" y="549"/>
                  </a:lnTo>
                  <a:lnTo>
                    <a:pt x="254" y="562"/>
                  </a:lnTo>
                  <a:lnTo>
                    <a:pt x="273" y="572"/>
                  </a:lnTo>
                  <a:lnTo>
                    <a:pt x="291" y="582"/>
                  </a:lnTo>
                  <a:lnTo>
                    <a:pt x="310" y="589"/>
                  </a:lnTo>
                  <a:lnTo>
                    <a:pt x="332" y="594"/>
                  </a:lnTo>
                  <a:lnTo>
                    <a:pt x="354" y="598"/>
                  </a:lnTo>
                  <a:lnTo>
                    <a:pt x="376" y="598"/>
                  </a:lnTo>
                  <a:lnTo>
                    <a:pt x="376" y="598"/>
                  </a:lnTo>
                  <a:lnTo>
                    <a:pt x="391" y="598"/>
                  </a:lnTo>
                  <a:lnTo>
                    <a:pt x="404" y="596"/>
                  </a:lnTo>
                  <a:lnTo>
                    <a:pt x="417" y="595"/>
                  </a:lnTo>
                  <a:lnTo>
                    <a:pt x="430" y="593"/>
                  </a:lnTo>
                  <a:lnTo>
                    <a:pt x="442" y="589"/>
                  </a:lnTo>
                  <a:lnTo>
                    <a:pt x="453" y="585"/>
                  </a:lnTo>
                  <a:lnTo>
                    <a:pt x="476" y="576"/>
                  </a:lnTo>
                  <a:lnTo>
                    <a:pt x="495" y="565"/>
                  </a:lnTo>
                  <a:lnTo>
                    <a:pt x="514" y="551"/>
                  </a:lnTo>
                  <a:lnTo>
                    <a:pt x="531" y="537"/>
                  </a:lnTo>
                  <a:lnTo>
                    <a:pt x="545" y="521"/>
                  </a:lnTo>
                  <a:lnTo>
                    <a:pt x="655" y="633"/>
                  </a:lnTo>
                  <a:lnTo>
                    <a:pt x="655" y="633"/>
                  </a:lnTo>
                  <a:lnTo>
                    <a:pt x="643" y="646"/>
                  </a:lnTo>
                  <a:lnTo>
                    <a:pt x="629" y="660"/>
                  </a:lnTo>
                  <a:lnTo>
                    <a:pt x="615" y="672"/>
                  </a:lnTo>
                  <a:lnTo>
                    <a:pt x="600" y="683"/>
                  </a:lnTo>
                  <a:lnTo>
                    <a:pt x="584" y="694"/>
                  </a:lnTo>
                  <a:lnTo>
                    <a:pt x="568" y="704"/>
                  </a:lnTo>
                  <a:lnTo>
                    <a:pt x="551" y="713"/>
                  </a:lnTo>
                  <a:lnTo>
                    <a:pt x="534" y="721"/>
                  </a:lnTo>
                  <a:lnTo>
                    <a:pt x="516" y="729"/>
                  </a:lnTo>
                  <a:lnTo>
                    <a:pt x="498" y="735"/>
                  </a:lnTo>
                  <a:lnTo>
                    <a:pt x="480" y="741"/>
                  </a:lnTo>
                  <a:lnTo>
                    <a:pt x="460" y="746"/>
                  </a:lnTo>
                  <a:lnTo>
                    <a:pt x="439" y="750"/>
                  </a:lnTo>
                  <a:lnTo>
                    <a:pt x="419" y="752"/>
                  </a:lnTo>
                  <a:lnTo>
                    <a:pt x="398"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3"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userDrawn="1"/>
          </p:nvSpPr>
          <p:spPr bwMode="auto">
            <a:xfrm>
              <a:off x="2130" y="2055"/>
              <a:ext cx="241" cy="251"/>
            </a:xfrm>
            <a:custGeom>
              <a:avLst/>
              <a:gdLst>
                <a:gd name="T0" fmla="*/ 545 w 723"/>
                <a:gd name="T1" fmla="*/ 296 h 755"/>
                <a:gd name="T2" fmla="*/ 531 w 723"/>
                <a:gd name="T3" fmla="*/ 246 h 755"/>
                <a:gd name="T4" fmla="*/ 505 w 723"/>
                <a:gd name="T5" fmla="*/ 206 h 755"/>
                <a:gd name="T6" fmla="*/ 471 w 723"/>
                <a:gd name="T7" fmla="*/ 176 h 755"/>
                <a:gd name="T8" fmla="*/ 428 w 723"/>
                <a:gd name="T9" fmla="*/ 157 h 755"/>
                <a:gd name="T10" fmla="*/ 380 w 723"/>
                <a:gd name="T11" fmla="*/ 148 h 755"/>
                <a:gd name="T12" fmla="*/ 346 w 723"/>
                <a:gd name="T13" fmla="*/ 149 h 755"/>
                <a:gd name="T14" fmla="*/ 299 w 723"/>
                <a:gd name="T15" fmla="*/ 157 h 755"/>
                <a:gd name="T16" fmla="*/ 257 w 723"/>
                <a:gd name="T17" fmla="*/ 178 h 755"/>
                <a:gd name="T18" fmla="*/ 220 w 723"/>
                <a:gd name="T19" fmla="*/ 209 h 755"/>
                <a:gd name="T20" fmla="*/ 191 w 723"/>
                <a:gd name="T21" fmla="*/ 249 h 755"/>
                <a:gd name="T22" fmla="*/ 170 w 723"/>
                <a:gd name="T23" fmla="*/ 296 h 755"/>
                <a:gd name="T24" fmla="*/ 0 w 723"/>
                <a:gd name="T25" fmla="*/ 357 h 755"/>
                <a:gd name="T26" fmla="*/ 7 w 723"/>
                <a:gd name="T27" fmla="*/ 300 h 755"/>
                <a:gd name="T28" fmla="*/ 22 w 723"/>
                <a:gd name="T29" fmla="*/ 245 h 755"/>
                <a:gd name="T30" fmla="*/ 44 w 723"/>
                <a:gd name="T31" fmla="*/ 195 h 755"/>
                <a:gd name="T32" fmla="*/ 72 w 723"/>
                <a:gd name="T33" fmla="*/ 149 h 755"/>
                <a:gd name="T34" fmla="*/ 107 w 723"/>
                <a:gd name="T35" fmla="*/ 109 h 755"/>
                <a:gd name="T36" fmla="*/ 147 w 723"/>
                <a:gd name="T37" fmla="*/ 73 h 755"/>
                <a:gd name="T38" fmla="*/ 192 w 723"/>
                <a:gd name="T39" fmla="*/ 44 h 755"/>
                <a:gd name="T40" fmla="*/ 242 w 723"/>
                <a:gd name="T41" fmla="*/ 22 h 755"/>
                <a:gd name="T42" fmla="*/ 296 w 723"/>
                <a:gd name="T43" fmla="*/ 7 h 755"/>
                <a:gd name="T44" fmla="*/ 354 w 723"/>
                <a:gd name="T45" fmla="*/ 0 h 755"/>
                <a:gd name="T46" fmla="*/ 392 w 723"/>
                <a:gd name="T47" fmla="*/ 0 h 755"/>
                <a:gd name="T48" fmla="*/ 447 w 723"/>
                <a:gd name="T49" fmla="*/ 6 h 755"/>
                <a:gd name="T50" fmla="*/ 497 w 723"/>
                <a:gd name="T51" fmla="*/ 20 h 755"/>
                <a:gd name="T52" fmla="*/ 543 w 723"/>
                <a:gd name="T53" fmla="*/ 40 h 755"/>
                <a:gd name="T54" fmla="*/ 584 w 723"/>
                <a:gd name="T55" fmla="*/ 67 h 755"/>
                <a:gd name="T56" fmla="*/ 621 w 723"/>
                <a:gd name="T57" fmla="*/ 101 h 755"/>
                <a:gd name="T58" fmla="*/ 653 w 723"/>
                <a:gd name="T59" fmla="*/ 140 h 755"/>
                <a:gd name="T60" fmla="*/ 678 w 723"/>
                <a:gd name="T61" fmla="*/ 185 h 755"/>
                <a:gd name="T62" fmla="*/ 699 w 723"/>
                <a:gd name="T63" fmla="*/ 237 h 755"/>
                <a:gd name="T64" fmla="*/ 713 w 723"/>
                <a:gd name="T65" fmla="*/ 294 h 755"/>
                <a:gd name="T66" fmla="*/ 722 w 723"/>
                <a:gd name="T67" fmla="*/ 356 h 755"/>
                <a:gd name="T68" fmla="*/ 167 w 723"/>
                <a:gd name="T69" fmla="*/ 421 h 755"/>
                <a:gd name="T70" fmla="*/ 175 w 723"/>
                <a:gd name="T71" fmla="*/ 459 h 755"/>
                <a:gd name="T72" fmla="*/ 200 w 723"/>
                <a:gd name="T73" fmla="*/ 507 h 755"/>
                <a:gd name="T74" fmla="*/ 236 w 723"/>
                <a:gd name="T75" fmla="*/ 548 h 755"/>
                <a:gd name="T76" fmla="*/ 282 w 723"/>
                <a:gd name="T77" fmla="*/ 576 h 755"/>
                <a:gd name="T78" fmla="*/ 337 w 723"/>
                <a:gd name="T79" fmla="*/ 592 h 755"/>
                <a:gd name="T80" fmla="*/ 376 w 723"/>
                <a:gd name="T81" fmla="*/ 595 h 755"/>
                <a:gd name="T82" fmla="*/ 424 w 723"/>
                <a:gd name="T83" fmla="*/ 592 h 755"/>
                <a:gd name="T84" fmla="*/ 465 w 723"/>
                <a:gd name="T85" fmla="*/ 581 h 755"/>
                <a:gd name="T86" fmla="*/ 513 w 723"/>
                <a:gd name="T87" fmla="*/ 557 h 755"/>
                <a:gd name="T88" fmla="*/ 566 w 723"/>
                <a:gd name="T89" fmla="*/ 512 h 755"/>
                <a:gd name="T90" fmla="*/ 662 w 723"/>
                <a:gd name="T91" fmla="*/ 640 h 755"/>
                <a:gd name="T92" fmla="*/ 620 w 723"/>
                <a:gd name="T93" fmla="*/ 678 h 755"/>
                <a:gd name="T94" fmla="*/ 569 w 723"/>
                <a:gd name="T95" fmla="*/ 710 h 755"/>
                <a:gd name="T96" fmla="*/ 511 w 723"/>
                <a:gd name="T97" fmla="*/ 734 h 755"/>
                <a:gd name="T98" fmla="*/ 447 w 723"/>
                <a:gd name="T99" fmla="*/ 749 h 755"/>
                <a:gd name="T100" fmla="*/ 376 w 723"/>
                <a:gd name="T101" fmla="*/ 755 h 755"/>
                <a:gd name="T102" fmla="*/ 337 w 723"/>
                <a:gd name="T103" fmla="*/ 752 h 755"/>
                <a:gd name="T104" fmla="*/ 280 w 723"/>
                <a:gd name="T105" fmla="*/ 743 h 755"/>
                <a:gd name="T106" fmla="*/ 226 w 723"/>
                <a:gd name="T107" fmla="*/ 726 h 755"/>
                <a:gd name="T108" fmla="*/ 178 w 723"/>
                <a:gd name="T109" fmla="*/ 701 h 755"/>
                <a:gd name="T110" fmla="*/ 134 w 723"/>
                <a:gd name="T111" fmla="*/ 670 h 755"/>
                <a:gd name="T112" fmla="*/ 95 w 723"/>
                <a:gd name="T113" fmla="*/ 633 h 755"/>
                <a:gd name="T114" fmla="*/ 62 w 723"/>
                <a:gd name="T115" fmla="*/ 590 h 755"/>
                <a:gd name="T116" fmla="*/ 35 w 723"/>
                <a:gd name="T117" fmla="*/ 543 h 755"/>
                <a:gd name="T118" fmla="*/ 16 w 723"/>
                <a:gd name="T119" fmla="*/ 492 h 755"/>
                <a:gd name="T120" fmla="*/ 4 w 723"/>
                <a:gd name="T121" fmla="*/ 435 h 755"/>
                <a:gd name="T122" fmla="*/ 0 w 723"/>
                <a:gd name="T123"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23" h="755">
                  <a:moveTo>
                    <a:pt x="170" y="296"/>
                  </a:moveTo>
                  <a:lnTo>
                    <a:pt x="545" y="296"/>
                  </a:lnTo>
                  <a:lnTo>
                    <a:pt x="545" y="296"/>
                  </a:lnTo>
                  <a:lnTo>
                    <a:pt x="542" y="279"/>
                  </a:lnTo>
                  <a:lnTo>
                    <a:pt x="537" y="262"/>
                  </a:lnTo>
                  <a:lnTo>
                    <a:pt x="531" y="246"/>
                  </a:lnTo>
                  <a:lnTo>
                    <a:pt x="522" y="232"/>
                  </a:lnTo>
                  <a:lnTo>
                    <a:pt x="514" y="218"/>
                  </a:lnTo>
                  <a:lnTo>
                    <a:pt x="505" y="206"/>
                  </a:lnTo>
                  <a:lnTo>
                    <a:pt x="494" y="195"/>
                  </a:lnTo>
                  <a:lnTo>
                    <a:pt x="483" y="185"/>
                  </a:lnTo>
                  <a:lnTo>
                    <a:pt x="471" y="176"/>
                  </a:lnTo>
                  <a:lnTo>
                    <a:pt x="458" y="168"/>
                  </a:lnTo>
                  <a:lnTo>
                    <a:pt x="443" y="162"/>
                  </a:lnTo>
                  <a:lnTo>
                    <a:pt x="428" y="157"/>
                  </a:lnTo>
                  <a:lnTo>
                    <a:pt x="413" y="153"/>
                  </a:lnTo>
                  <a:lnTo>
                    <a:pt x="397" y="150"/>
                  </a:lnTo>
                  <a:lnTo>
                    <a:pt x="380" y="148"/>
                  </a:lnTo>
                  <a:lnTo>
                    <a:pt x="362" y="148"/>
                  </a:lnTo>
                  <a:lnTo>
                    <a:pt x="362" y="148"/>
                  </a:lnTo>
                  <a:lnTo>
                    <a:pt x="346" y="149"/>
                  </a:lnTo>
                  <a:lnTo>
                    <a:pt x="330" y="150"/>
                  </a:lnTo>
                  <a:lnTo>
                    <a:pt x="314" y="154"/>
                  </a:lnTo>
                  <a:lnTo>
                    <a:pt x="299" y="157"/>
                  </a:lnTo>
                  <a:lnTo>
                    <a:pt x="285" y="164"/>
                  </a:lnTo>
                  <a:lnTo>
                    <a:pt x="270" y="171"/>
                  </a:lnTo>
                  <a:lnTo>
                    <a:pt x="257" y="178"/>
                  </a:lnTo>
                  <a:lnTo>
                    <a:pt x="243" y="188"/>
                  </a:lnTo>
                  <a:lnTo>
                    <a:pt x="231" y="198"/>
                  </a:lnTo>
                  <a:lnTo>
                    <a:pt x="220" y="209"/>
                  </a:lnTo>
                  <a:lnTo>
                    <a:pt x="209" y="221"/>
                  </a:lnTo>
                  <a:lnTo>
                    <a:pt x="200" y="234"/>
                  </a:lnTo>
                  <a:lnTo>
                    <a:pt x="191" y="249"/>
                  </a:lnTo>
                  <a:lnTo>
                    <a:pt x="183" y="264"/>
                  </a:lnTo>
                  <a:lnTo>
                    <a:pt x="176" y="281"/>
                  </a:lnTo>
                  <a:lnTo>
                    <a:pt x="170" y="296"/>
                  </a:lnTo>
                  <a:close/>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2186" y="2104"/>
              <a:ext cx="125" cy="49"/>
            </a:xfrm>
            <a:custGeom>
              <a:avLst/>
              <a:gdLst>
                <a:gd name="T0" fmla="*/ 0 w 375"/>
                <a:gd name="T1" fmla="*/ 148 h 148"/>
                <a:gd name="T2" fmla="*/ 375 w 375"/>
                <a:gd name="T3" fmla="*/ 148 h 148"/>
                <a:gd name="T4" fmla="*/ 375 w 375"/>
                <a:gd name="T5" fmla="*/ 148 h 148"/>
                <a:gd name="T6" fmla="*/ 372 w 375"/>
                <a:gd name="T7" fmla="*/ 131 h 148"/>
                <a:gd name="T8" fmla="*/ 367 w 375"/>
                <a:gd name="T9" fmla="*/ 114 h 148"/>
                <a:gd name="T10" fmla="*/ 361 w 375"/>
                <a:gd name="T11" fmla="*/ 98 h 148"/>
                <a:gd name="T12" fmla="*/ 352 w 375"/>
                <a:gd name="T13" fmla="*/ 84 h 148"/>
                <a:gd name="T14" fmla="*/ 344 w 375"/>
                <a:gd name="T15" fmla="*/ 70 h 148"/>
                <a:gd name="T16" fmla="*/ 335 w 375"/>
                <a:gd name="T17" fmla="*/ 58 h 148"/>
                <a:gd name="T18" fmla="*/ 324 w 375"/>
                <a:gd name="T19" fmla="*/ 47 h 148"/>
                <a:gd name="T20" fmla="*/ 313 w 375"/>
                <a:gd name="T21" fmla="*/ 37 h 148"/>
                <a:gd name="T22" fmla="*/ 301 w 375"/>
                <a:gd name="T23" fmla="*/ 28 h 148"/>
                <a:gd name="T24" fmla="*/ 288 w 375"/>
                <a:gd name="T25" fmla="*/ 20 h 148"/>
                <a:gd name="T26" fmla="*/ 273 w 375"/>
                <a:gd name="T27" fmla="*/ 14 h 148"/>
                <a:gd name="T28" fmla="*/ 258 w 375"/>
                <a:gd name="T29" fmla="*/ 9 h 148"/>
                <a:gd name="T30" fmla="*/ 243 w 375"/>
                <a:gd name="T31" fmla="*/ 5 h 148"/>
                <a:gd name="T32" fmla="*/ 227 w 375"/>
                <a:gd name="T33" fmla="*/ 2 h 148"/>
                <a:gd name="T34" fmla="*/ 210 w 375"/>
                <a:gd name="T35" fmla="*/ 0 h 148"/>
                <a:gd name="T36" fmla="*/ 192 w 375"/>
                <a:gd name="T37" fmla="*/ 0 h 148"/>
                <a:gd name="T38" fmla="*/ 192 w 375"/>
                <a:gd name="T39" fmla="*/ 0 h 148"/>
                <a:gd name="T40" fmla="*/ 176 w 375"/>
                <a:gd name="T41" fmla="*/ 1 h 148"/>
                <a:gd name="T42" fmla="*/ 160 w 375"/>
                <a:gd name="T43" fmla="*/ 2 h 148"/>
                <a:gd name="T44" fmla="*/ 144 w 375"/>
                <a:gd name="T45" fmla="*/ 6 h 148"/>
                <a:gd name="T46" fmla="*/ 129 w 375"/>
                <a:gd name="T47" fmla="*/ 9 h 148"/>
                <a:gd name="T48" fmla="*/ 115 w 375"/>
                <a:gd name="T49" fmla="*/ 16 h 148"/>
                <a:gd name="T50" fmla="*/ 100 w 375"/>
                <a:gd name="T51" fmla="*/ 23 h 148"/>
                <a:gd name="T52" fmla="*/ 87 w 375"/>
                <a:gd name="T53" fmla="*/ 30 h 148"/>
                <a:gd name="T54" fmla="*/ 73 w 375"/>
                <a:gd name="T55" fmla="*/ 40 h 148"/>
                <a:gd name="T56" fmla="*/ 61 w 375"/>
                <a:gd name="T57" fmla="*/ 50 h 148"/>
                <a:gd name="T58" fmla="*/ 50 w 375"/>
                <a:gd name="T59" fmla="*/ 61 h 148"/>
                <a:gd name="T60" fmla="*/ 39 w 375"/>
                <a:gd name="T61" fmla="*/ 73 h 148"/>
                <a:gd name="T62" fmla="*/ 30 w 375"/>
                <a:gd name="T63" fmla="*/ 86 h 148"/>
                <a:gd name="T64" fmla="*/ 21 w 375"/>
                <a:gd name="T65" fmla="*/ 101 h 148"/>
                <a:gd name="T66" fmla="*/ 13 w 375"/>
                <a:gd name="T67" fmla="*/ 116 h 148"/>
                <a:gd name="T68" fmla="*/ 6 w 375"/>
                <a:gd name="T69" fmla="*/ 133 h 148"/>
                <a:gd name="T70" fmla="*/ 0 w 375"/>
                <a:gd name="T71"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5" h="148">
                  <a:moveTo>
                    <a:pt x="0" y="148"/>
                  </a:moveTo>
                  <a:lnTo>
                    <a:pt x="375" y="148"/>
                  </a:lnTo>
                  <a:lnTo>
                    <a:pt x="375" y="148"/>
                  </a:lnTo>
                  <a:lnTo>
                    <a:pt x="372" y="131"/>
                  </a:lnTo>
                  <a:lnTo>
                    <a:pt x="367" y="114"/>
                  </a:lnTo>
                  <a:lnTo>
                    <a:pt x="361" y="98"/>
                  </a:lnTo>
                  <a:lnTo>
                    <a:pt x="352" y="84"/>
                  </a:lnTo>
                  <a:lnTo>
                    <a:pt x="344" y="70"/>
                  </a:lnTo>
                  <a:lnTo>
                    <a:pt x="335" y="58"/>
                  </a:lnTo>
                  <a:lnTo>
                    <a:pt x="324" y="47"/>
                  </a:lnTo>
                  <a:lnTo>
                    <a:pt x="313" y="37"/>
                  </a:lnTo>
                  <a:lnTo>
                    <a:pt x="301" y="28"/>
                  </a:lnTo>
                  <a:lnTo>
                    <a:pt x="288" y="20"/>
                  </a:lnTo>
                  <a:lnTo>
                    <a:pt x="273" y="14"/>
                  </a:lnTo>
                  <a:lnTo>
                    <a:pt x="258" y="9"/>
                  </a:lnTo>
                  <a:lnTo>
                    <a:pt x="243" y="5"/>
                  </a:lnTo>
                  <a:lnTo>
                    <a:pt x="227" y="2"/>
                  </a:lnTo>
                  <a:lnTo>
                    <a:pt x="210" y="0"/>
                  </a:lnTo>
                  <a:lnTo>
                    <a:pt x="192" y="0"/>
                  </a:lnTo>
                  <a:lnTo>
                    <a:pt x="192" y="0"/>
                  </a:lnTo>
                  <a:lnTo>
                    <a:pt x="176" y="1"/>
                  </a:lnTo>
                  <a:lnTo>
                    <a:pt x="160" y="2"/>
                  </a:lnTo>
                  <a:lnTo>
                    <a:pt x="144" y="6"/>
                  </a:lnTo>
                  <a:lnTo>
                    <a:pt x="129" y="9"/>
                  </a:lnTo>
                  <a:lnTo>
                    <a:pt x="115" y="16"/>
                  </a:lnTo>
                  <a:lnTo>
                    <a:pt x="100" y="23"/>
                  </a:lnTo>
                  <a:lnTo>
                    <a:pt x="87" y="30"/>
                  </a:lnTo>
                  <a:lnTo>
                    <a:pt x="73" y="40"/>
                  </a:lnTo>
                  <a:lnTo>
                    <a:pt x="61" y="50"/>
                  </a:lnTo>
                  <a:lnTo>
                    <a:pt x="50" y="61"/>
                  </a:lnTo>
                  <a:lnTo>
                    <a:pt x="39" y="73"/>
                  </a:lnTo>
                  <a:lnTo>
                    <a:pt x="30" y="86"/>
                  </a:lnTo>
                  <a:lnTo>
                    <a:pt x="21" y="101"/>
                  </a:lnTo>
                  <a:lnTo>
                    <a:pt x="13" y="116"/>
                  </a:lnTo>
                  <a:lnTo>
                    <a:pt x="6" y="133"/>
                  </a:lnTo>
                  <a:lnTo>
                    <a:pt x="0" y="1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2130" y="2055"/>
              <a:ext cx="241" cy="251"/>
            </a:xfrm>
            <a:custGeom>
              <a:avLst/>
              <a:gdLst>
                <a:gd name="T0" fmla="*/ 0 w 723"/>
                <a:gd name="T1" fmla="*/ 357 h 755"/>
                <a:gd name="T2" fmla="*/ 7 w 723"/>
                <a:gd name="T3" fmla="*/ 300 h 755"/>
                <a:gd name="T4" fmla="*/ 22 w 723"/>
                <a:gd name="T5" fmla="*/ 245 h 755"/>
                <a:gd name="T6" fmla="*/ 44 w 723"/>
                <a:gd name="T7" fmla="*/ 195 h 755"/>
                <a:gd name="T8" fmla="*/ 72 w 723"/>
                <a:gd name="T9" fmla="*/ 149 h 755"/>
                <a:gd name="T10" fmla="*/ 107 w 723"/>
                <a:gd name="T11" fmla="*/ 109 h 755"/>
                <a:gd name="T12" fmla="*/ 147 w 723"/>
                <a:gd name="T13" fmla="*/ 73 h 755"/>
                <a:gd name="T14" fmla="*/ 192 w 723"/>
                <a:gd name="T15" fmla="*/ 44 h 755"/>
                <a:gd name="T16" fmla="*/ 242 w 723"/>
                <a:gd name="T17" fmla="*/ 22 h 755"/>
                <a:gd name="T18" fmla="*/ 296 w 723"/>
                <a:gd name="T19" fmla="*/ 7 h 755"/>
                <a:gd name="T20" fmla="*/ 354 w 723"/>
                <a:gd name="T21" fmla="*/ 0 h 755"/>
                <a:gd name="T22" fmla="*/ 392 w 723"/>
                <a:gd name="T23" fmla="*/ 0 h 755"/>
                <a:gd name="T24" fmla="*/ 447 w 723"/>
                <a:gd name="T25" fmla="*/ 6 h 755"/>
                <a:gd name="T26" fmla="*/ 497 w 723"/>
                <a:gd name="T27" fmla="*/ 20 h 755"/>
                <a:gd name="T28" fmla="*/ 543 w 723"/>
                <a:gd name="T29" fmla="*/ 40 h 755"/>
                <a:gd name="T30" fmla="*/ 584 w 723"/>
                <a:gd name="T31" fmla="*/ 67 h 755"/>
                <a:gd name="T32" fmla="*/ 621 w 723"/>
                <a:gd name="T33" fmla="*/ 101 h 755"/>
                <a:gd name="T34" fmla="*/ 653 w 723"/>
                <a:gd name="T35" fmla="*/ 140 h 755"/>
                <a:gd name="T36" fmla="*/ 678 w 723"/>
                <a:gd name="T37" fmla="*/ 185 h 755"/>
                <a:gd name="T38" fmla="*/ 699 w 723"/>
                <a:gd name="T39" fmla="*/ 237 h 755"/>
                <a:gd name="T40" fmla="*/ 713 w 723"/>
                <a:gd name="T41" fmla="*/ 294 h 755"/>
                <a:gd name="T42" fmla="*/ 722 w 723"/>
                <a:gd name="T43" fmla="*/ 356 h 755"/>
                <a:gd name="T44" fmla="*/ 167 w 723"/>
                <a:gd name="T45" fmla="*/ 421 h 755"/>
                <a:gd name="T46" fmla="*/ 175 w 723"/>
                <a:gd name="T47" fmla="*/ 459 h 755"/>
                <a:gd name="T48" fmla="*/ 200 w 723"/>
                <a:gd name="T49" fmla="*/ 507 h 755"/>
                <a:gd name="T50" fmla="*/ 236 w 723"/>
                <a:gd name="T51" fmla="*/ 548 h 755"/>
                <a:gd name="T52" fmla="*/ 282 w 723"/>
                <a:gd name="T53" fmla="*/ 576 h 755"/>
                <a:gd name="T54" fmla="*/ 337 w 723"/>
                <a:gd name="T55" fmla="*/ 592 h 755"/>
                <a:gd name="T56" fmla="*/ 376 w 723"/>
                <a:gd name="T57" fmla="*/ 595 h 755"/>
                <a:gd name="T58" fmla="*/ 424 w 723"/>
                <a:gd name="T59" fmla="*/ 592 h 755"/>
                <a:gd name="T60" fmla="*/ 465 w 723"/>
                <a:gd name="T61" fmla="*/ 581 h 755"/>
                <a:gd name="T62" fmla="*/ 513 w 723"/>
                <a:gd name="T63" fmla="*/ 557 h 755"/>
                <a:gd name="T64" fmla="*/ 566 w 723"/>
                <a:gd name="T65" fmla="*/ 512 h 755"/>
                <a:gd name="T66" fmla="*/ 662 w 723"/>
                <a:gd name="T67" fmla="*/ 640 h 755"/>
                <a:gd name="T68" fmla="*/ 620 w 723"/>
                <a:gd name="T69" fmla="*/ 678 h 755"/>
                <a:gd name="T70" fmla="*/ 569 w 723"/>
                <a:gd name="T71" fmla="*/ 710 h 755"/>
                <a:gd name="T72" fmla="*/ 511 w 723"/>
                <a:gd name="T73" fmla="*/ 734 h 755"/>
                <a:gd name="T74" fmla="*/ 447 w 723"/>
                <a:gd name="T75" fmla="*/ 749 h 755"/>
                <a:gd name="T76" fmla="*/ 376 w 723"/>
                <a:gd name="T77" fmla="*/ 755 h 755"/>
                <a:gd name="T78" fmla="*/ 337 w 723"/>
                <a:gd name="T79" fmla="*/ 752 h 755"/>
                <a:gd name="T80" fmla="*/ 280 w 723"/>
                <a:gd name="T81" fmla="*/ 743 h 755"/>
                <a:gd name="T82" fmla="*/ 226 w 723"/>
                <a:gd name="T83" fmla="*/ 726 h 755"/>
                <a:gd name="T84" fmla="*/ 178 w 723"/>
                <a:gd name="T85" fmla="*/ 701 h 755"/>
                <a:gd name="T86" fmla="*/ 134 w 723"/>
                <a:gd name="T87" fmla="*/ 670 h 755"/>
                <a:gd name="T88" fmla="*/ 95 w 723"/>
                <a:gd name="T89" fmla="*/ 633 h 755"/>
                <a:gd name="T90" fmla="*/ 62 w 723"/>
                <a:gd name="T91" fmla="*/ 590 h 755"/>
                <a:gd name="T92" fmla="*/ 35 w 723"/>
                <a:gd name="T93" fmla="*/ 543 h 755"/>
                <a:gd name="T94" fmla="*/ 16 w 723"/>
                <a:gd name="T95" fmla="*/ 492 h 755"/>
                <a:gd name="T96" fmla="*/ 4 w 723"/>
                <a:gd name="T97" fmla="*/ 435 h 755"/>
                <a:gd name="T98" fmla="*/ 0 w 723"/>
                <a:gd name="T99" fmla="*/ 377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23" h="755">
                  <a:moveTo>
                    <a:pt x="0" y="377"/>
                  </a:moveTo>
                  <a:lnTo>
                    <a:pt x="0" y="377"/>
                  </a:lnTo>
                  <a:lnTo>
                    <a:pt x="0" y="357"/>
                  </a:lnTo>
                  <a:lnTo>
                    <a:pt x="1" y="338"/>
                  </a:lnTo>
                  <a:lnTo>
                    <a:pt x="4" y="318"/>
                  </a:lnTo>
                  <a:lnTo>
                    <a:pt x="7" y="300"/>
                  </a:lnTo>
                  <a:lnTo>
                    <a:pt x="11" y="282"/>
                  </a:lnTo>
                  <a:lnTo>
                    <a:pt x="16" y="264"/>
                  </a:lnTo>
                  <a:lnTo>
                    <a:pt x="22" y="245"/>
                  </a:lnTo>
                  <a:lnTo>
                    <a:pt x="28" y="228"/>
                  </a:lnTo>
                  <a:lnTo>
                    <a:pt x="35" y="211"/>
                  </a:lnTo>
                  <a:lnTo>
                    <a:pt x="44" y="195"/>
                  </a:lnTo>
                  <a:lnTo>
                    <a:pt x="52" y="179"/>
                  </a:lnTo>
                  <a:lnTo>
                    <a:pt x="62" y="164"/>
                  </a:lnTo>
                  <a:lnTo>
                    <a:pt x="72" y="149"/>
                  </a:lnTo>
                  <a:lnTo>
                    <a:pt x="83" y="136"/>
                  </a:lnTo>
                  <a:lnTo>
                    <a:pt x="95" y="122"/>
                  </a:lnTo>
                  <a:lnTo>
                    <a:pt x="107" y="109"/>
                  </a:lnTo>
                  <a:lnTo>
                    <a:pt x="119" y="96"/>
                  </a:lnTo>
                  <a:lnTo>
                    <a:pt x="133" y="84"/>
                  </a:lnTo>
                  <a:lnTo>
                    <a:pt x="147" y="73"/>
                  </a:lnTo>
                  <a:lnTo>
                    <a:pt x="162" y="64"/>
                  </a:lnTo>
                  <a:lnTo>
                    <a:pt x="176" y="54"/>
                  </a:lnTo>
                  <a:lnTo>
                    <a:pt x="192" y="44"/>
                  </a:lnTo>
                  <a:lnTo>
                    <a:pt x="208" y="37"/>
                  </a:lnTo>
                  <a:lnTo>
                    <a:pt x="225" y="29"/>
                  </a:lnTo>
                  <a:lnTo>
                    <a:pt x="242" y="22"/>
                  </a:lnTo>
                  <a:lnTo>
                    <a:pt x="260" y="16"/>
                  </a:lnTo>
                  <a:lnTo>
                    <a:pt x="277" y="11"/>
                  </a:lnTo>
                  <a:lnTo>
                    <a:pt x="296" y="7"/>
                  </a:lnTo>
                  <a:lnTo>
                    <a:pt x="315" y="4"/>
                  </a:lnTo>
                  <a:lnTo>
                    <a:pt x="335" y="1"/>
                  </a:lnTo>
                  <a:lnTo>
                    <a:pt x="354" y="0"/>
                  </a:lnTo>
                  <a:lnTo>
                    <a:pt x="374" y="0"/>
                  </a:lnTo>
                  <a:lnTo>
                    <a:pt x="374" y="0"/>
                  </a:lnTo>
                  <a:lnTo>
                    <a:pt x="392" y="0"/>
                  </a:lnTo>
                  <a:lnTo>
                    <a:pt x="411" y="1"/>
                  </a:lnTo>
                  <a:lnTo>
                    <a:pt x="428" y="4"/>
                  </a:lnTo>
                  <a:lnTo>
                    <a:pt x="447" y="6"/>
                  </a:lnTo>
                  <a:lnTo>
                    <a:pt x="464" y="10"/>
                  </a:lnTo>
                  <a:lnTo>
                    <a:pt x="481" y="15"/>
                  </a:lnTo>
                  <a:lnTo>
                    <a:pt x="497" y="20"/>
                  </a:lnTo>
                  <a:lnTo>
                    <a:pt x="513" y="26"/>
                  </a:lnTo>
                  <a:lnTo>
                    <a:pt x="527" y="33"/>
                  </a:lnTo>
                  <a:lnTo>
                    <a:pt x="543" y="40"/>
                  </a:lnTo>
                  <a:lnTo>
                    <a:pt x="556" y="49"/>
                  </a:lnTo>
                  <a:lnTo>
                    <a:pt x="571" y="57"/>
                  </a:lnTo>
                  <a:lnTo>
                    <a:pt x="584" y="67"/>
                  </a:lnTo>
                  <a:lnTo>
                    <a:pt x="597" y="78"/>
                  </a:lnTo>
                  <a:lnTo>
                    <a:pt x="609" y="89"/>
                  </a:lnTo>
                  <a:lnTo>
                    <a:pt x="621" y="101"/>
                  </a:lnTo>
                  <a:lnTo>
                    <a:pt x="632" y="114"/>
                  </a:lnTo>
                  <a:lnTo>
                    <a:pt x="642" y="127"/>
                  </a:lnTo>
                  <a:lnTo>
                    <a:pt x="653" y="140"/>
                  </a:lnTo>
                  <a:lnTo>
                    <a:pt x="661" y="155"/>
                  </a:lnTo>
                  <a:lnTo>
                    <a:pt x="670" y="171"/>
                  </a:lnTo>
                  <a:lnTo>
                    <a:pt x="678" y="185"/>
                  </a:lnTo>
                  <a:lnTo>
                    <a:pt x="685" y="203"/>
                  </a:lnTo>
                  <a:lnTo>
                    <a:pt x="693" y="220"/>
                  </a:lnTo>
                  <a:lnTo>
                    <a:pt x="699" y="237"/>
                  </a:lnTo>
                  <a:lnTo>
                    <a:pt x="704" y="255"/>
                  </a:lnTo>
                  <a:lnTo>
                    <a:pt x="709" y="274"/>
                  </a:lnTo>
                  <a:lnTo>
                    <a:pt x="713" y="294"/>
                  </a:lnTo>
                  <a:lnTo>
                    <a:pt x="717" y="314"/>
                  </a:lnTo>
                  <a:lnTo>
                    <a:pt x="720" y="334"/>
                  </a:lnTo>
                  <a:lnTo>
                    <a:pt x="722" y="356"/>
                  </a:lnTo>
                  <a:lnTo>
                    <a:pt x="723" y="377"/>
                  </a:lnTo>
                  <a:lnTo>
                    <a:pt x="723" y="421"/>
                  </a:lnTo>
                  <a:lnTo>
                    <a:pt x="167" y="421"/>
                  </a:lnTo>
                  <a:lnTo>
                    <a:pt x="167" y="421"/>
                  </a:lnTo>
                  <a:lnTo>
                    <a:pt x="170" y="440"/>
                  </a:lnTo>
                  <a:lnTo>
                    <a:pt x="175" y="459"/>
                  </a:lnTo>
                  <a:lnTo>
                    <a:pt x="183" y="476"/>
                  </a:lnTo>
                  <a:lnTo>
                    <a:pt x="191" y="493"/>
                  </a:lnTo>
                  <a:lnTo>
                    <a:pt x="200" y="507"/>
                  </a:lnTo>
                  <a:lnTo>
                    <a:pt x="211" y="522"/>
                  </a:lnTo>
                  <a:lnTo>
                    <a:pt x="223" y="535"/>
                  </a:lnTo>
                  <a:lnTo>
                    <a:pt x="236" y="548"/>
                  </a:lnTo>
                  <a:lnTo>
                    <a:pt x="251" y="557"/>
                  </a:lnTo>
                  <a:lnTo>
                    <a:pt x="267" y="567"/>
                  </a:lnTo>
                  <a:lnTo>
                    <a:pt x="282" y="576"/>
                  </a:lnTo>
                  <a:lnTo>
                    <a:pt x="299" y="583"/>
                  </a:lnTo>
                  <a:lnTo>
                    <a:pt x="318" y="588"/>
                  </a:lnTo>
                  <a:lnTo>
                    <a:pt x="337" y="592"/>
                  </a:lnTo>
                  <a:lnTo>
                    <a:pt x="357" y="594"/>
                  </a:lnTo>
                  <a:lnTo>
                    <a:pt x="376" y="595"/>
                  </a:lnTo>
                  <a:lnTo>
                    <a:pt x="376" y="595"/>
                  </a:lnTo>
                  <a:lnTo>
                    <a:pt x="393" y="595"/>
                  </a:lnTo>
                  <a:lnTo>
                    <a:pt x="408" y="594"/>
                  </a:lnTo>
                  <a:lnTo>
                    <a:pt x="424" y="592"/>
                  </a:lnTo>
                  <a:lnTo>
                    <a:pt x="438" y="588"/>
                  </a:lnTo>
                  <a:lnTo>
                    <a:pt x="452" y="584"/>
                  </a:lnTo>
                  <a:lnTo>
                    <a:pt x="465" y="581"/>
                  </a:lnTo>
                  <a:lnTo>
                    <a:pt x="478" y="574"/>
                  </a:lnTo>
                  <a:lnTo>
                    <a:pt x="491" y="570"/>
                  </a:lnTo>
                  <a:lnTo>
                    <a:pt x="513" y="557"/>
                  </a:lnTo>
                  <a:lnTo>
                    <a:pt x="533" y="543"/>
                  </a:lnTo>
                  <a:lnTo>
                    <a:pt x="551" y="528"/>
                  </a:lnTo>
                  <a:lnTo>
                    <a:pt x="566" y="512"/>
                  </a:lnTo>
                  <a:lnTo>
                    <a:pt x="674" y="627"/>
                  </a:lnTo>
                  <a:lnTo>
                    <a:pt x="674" y="627"/>
                  </a:lnTo>
                  <a:lnTo>
                    <a:pt x="662" y="640"/>
                  </a:lnTo>
                  <a:lnTo>
                    <a:pt x="649" y="654"/>
                  </a:lnTo>
                  <a:lnTo>
                    <a:pt x="634" y="666"/>
                  </a:lnTo>
                  <a:lnTo>
                    <a:pt x="620" y="678"/>
                  </a:lnTo>
                  <a:lnTo>
                    <a:pt x="604" y="689"/>
                  </a:lnTo>
                  <a:lnTo>
                    <a:pt x="587" y="700"/>
                  </a:lnTo>
                  <a:lnTo>
                    <a:pt x="569" y="710"/>
                  </a:lnTo>
                  <a:lnTo>
                    <a:pt x="550" y="718"/>
                  </a:lnTo>
                  <a:lnTo>
                    <a:pt x="531" y="727"/>
                  </a:lnTo>
                  <a:lnTo>
                    <a:pt x="511" y="734"/>
                  </a:lnTo>
                  <a:lnTo>
                    <a:pt x="489" y="740"/>
                  </a:lnTo>
                  <a:lnTo>
                    <a:pt x="469" y="745"/>
                  </a:lnTo>
                  <a:lnTo>
                    <a:pt x="447" y="749"/>
                  </a:lnTo>
                  <a:lnTo>
                    <a:pt x="424" y="752"/>
                  </a:lnTo>
                  <a:lnTo>
                    <a:pt x="400" y="754"/>
                  </a:lnTo>
                  <a:lnTo>
                    <a:pt x="376" y="755"/>
                  </a:lnTo>
                  <a:lnTo>
                    <a:pt x="376" y="755"/>
                  </a:lnTo>
                  <a:lnTo>
                    <a:pt x="357" y="754"/>
                  </a:lnTo>
                  <a:lnTo>
                    <a:pt x="337" y="752"/>
                  </a:lnTo>
                  <a:lnTo>
                    <a:pt x="318" y="750"/>
                  </a:lnTo>
                  <a:lnTo>
                    <a:pt x="298" y="748"/>
                  </a:lnTo>
                  <a:lnTo>
                    <a:pt x="280" y="743"/>
                  </a:lnTo>
                  <a:lnTo>
                    <a:pt x="262" y="738"/>
                  </a:lnTo>
                  <a:lnTo>
                    <a:pt x="243" y="732"/>
                  </a:lnTo>
                  <a:lnTo>
                    <a:pt x="226" y="726"/>
                  </a:lnTo>
                  <a:lnTo>
                    <a:pt x="209" y="718"/>
                  </a:lnTo>
                  <a:lnTo>
                    <a:pt x="193" y="710"/>
                  </a:lnTo>
                  <a:lnTo>
                    <a:pt x="178" y="701"/>
                  </a:lnTo>
                  <a:lnTo>
                    <a:pt x="162" y="691"/>
                  </a:lnTo>
                  <a:lnTo>
                    <a:pt x="147" y="682"/>
                  </a:lnTo>
                  <a:lnTo>
                    <a:pt x="134" y="670"/>
                  </a:lnTo>
                  <a:lnTo>
                    <a:pt x="120" y="659"/>
                  </a:lnTo>
                  <a:lnTo>
                    <a:pt x="107" y="646"/>
                  </a:lnTo>
                  <a:lnTo>
                    <a:pt x="95" y="633"/>
                  </a:lnTo>
                  <a:lnTo>
                    <a:pt x="83" y="620"/>
                  </a:lnTo>
                  <a:lnTo>
                    <a:pt x="72" y="605"/>
                  </a:lnTo>
                  <a:lnTo>
                    <a:pt x="62" y="590"/>
                  </a:lnTo>
                  <a:lnTo>
                    <a:pt x="52" y="576"/>
                  </a:lnTo>
                  <a:lnTo>
                    <a:pt x="44" y="560"/>
                  </a:lnTo>
                  <a:lnTo>
                    <a:pt x="35" y="543"/>
                  </a:lnTo>
                  <a:lnTo>
                    <a:pt x="28" y="527"/>
                  </a:lnTo>
                  <a:lnTo>
                    <a:pt x="22" y="509"/>
                  </a:lnTo>
                  <a:lnTo>
                    <a:pt x="16" y="492"/>
                  </a:lnTo>
                  <a:lnTo>
                    <a:pt x="11" y="473"/>
                  </a:lnTo>
                  <a:lnTo>
                    <a:pt x="7" y="455"/>
                  </a:lnTo>
                  <a:lnTo>
                    <a:pt x="4" y="435"/>
                  </a:lnTo>
                  <a:lnTo>
                    <a:pt x="1" y="417"/>
                  </a:lnTo>
                  <a:lnTo>
                    <a:pt x="0" y="398"/>
                  </a:lnTo>
                  <a:lnTo>
                    <a:pt x="0" y="37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2400" y="2055"/>
              <a:ext cx="209" cy="250"/>
            </a:xfrm>
            <a:custGeom>
              <a:avLst/>
              <a:gdLst>
                <a:gd name="T0" fmla="*/ 458 w 628"/>
                <a:gd name="T1" fmla="*/ 752 h 752"/>
                <a:gd name="T2" fmla="*/ 458 w 628"/>
                <a:gd name="T3" fmla="*/ 315 h 752"/>
                <a:gd name="T4" fmla="*/ 454 w 628"/>
                <a:gd name="T5" fmla="*/ 285 h 752"/>
                <a:gd name="T6" fmla="*/ 445 w 628"/>
                <a:gd name="T7" fmla="*/ 259 h 752"/>
                <a:gd name="T8" fmla="*/ 432 w 628"/>
                <a:gd name="T9" fmla="*/ 234 h 752"/>
                <a:gd name="T10" fmla="*/ 415 w 628"/>
                <a:gd name="T11" fmla="*/ 212 h 752"/>
                <a:gd name="T12" fmla="*/ 394 w 628"/>
                <a:gd name="T13" fmla="*/ 195 h 752"/>
                <a:gd name="T14" fmla="*/ 370 w 628"/>
                <a:gd name="T15" fmla="*/ 182 h 752"/>
                <a:gd name="T16" fmla="*/ 342 w 628"/>
                <a:gd name="T17" fmla="*/ 173 h 752"/>
                <a:gd name="T18" fmla="*/ 314 w 628"/>
                <a:gd name="T19" fmla="*/ 171 h 752"/>
                <a:gd name="T20" fmla="*/ 299 w 628"/>
                <a:gd name="T21" fmla="*/ 171 h 752"/>
                <a:gd name="T22" fmla="*/ 271 w 628"/>
                <a:gd name="T23" fmla="*/ 177 h 752"/>
                <a:gd name="T24" fmla="*/ 244 w 628"/>
                <a:gd name="T25" fmla="*/ 188 h 752"/>
                <a:gd name="T26" fmla="*/ 222 w 628"/>
                <a:gd name="T27" fmla="*/ 204 h 752"/>
                <a:gd name="T28" fmla="*/ 203 w 628"/>
                <a:gd name="T29" fmla="*/ 223 h 752"/>
                <a:gd name="T30" fmla="*/ 187 w 628"/>
                <a:gd name="T31" fmla="*/ 245 h 752"/>
                <a:gd name="T32" fmla="*/ 176 w 628"/>
                <a:gd name="T33" fmla="*/ 272 h 752"/>
                <a:gd name="T34" fmla="*/ 170 w 628"/>
                <a:gd name="T35" fmla="*/ 300 h 752"/>
                <a:gd name="T36" fmla="*/ 170 w 628"/>
                <a:gd name="T37" fmla="*/ 752 h 752"/>
                <a:gd name="T38" fmla="*/ 0 w 628"/>
                <a:gd name="T39" fmla="*/ 315 h 752"/>
                <a:gd name="T40" fmla="*/ 0 w 628"/>
                <a:gd name="T41" fmla="*/ 298 h 752"/>
                <a:gd name="T42" fmla="*/ 3 w 628"/>
                <a:gd name="T43" fmla="*/ 266 h 752"/>
                <a:gd name="T44" fmla="*/ 9 w 628"/>
                <a:gd name="T45" fmla="*/ 235 h 752"/>
                <a:gd name="T46" fmla="*/ 18 w 628"/>
                <a:gd name="T47" fmla="*/ 206 h 752"/>
                <a:gd name="T48" fmla="*/ 30 w 628"/>
                <a:gd name="T49" fmla="*/ 178 h 752"/>
                <a:gd name="T50" fmla="*/ 45 w 628"/>
                <a:gd name="T51" fmla="*/ 151 h 752"/>
                <a:gd name="T52" fmla="*/ 71 w 628"/>
                <a:gd name="T53" fmla="*/ 115 h 752"/>
                <a:gd name="T54" fmla="*/ 114 w 628"/>
                <a:gd name="T55" fmla="*/ 72 h 752"/>
                <a:gd name="T56" fmla="*/ 151 w 628"/>
                <a:gd name="T57" fmla="*/ 45 h 752"/>
                <a:gd name="T58" fmla="*/ 177 w 628"/>
                <a:gd name="T59" fmla="*/ 31 h 752"/>
                <a:gd name="T60" fmla="*/ 205 w 628"/>
                <a:gd name="T61" fmla="*/ 18 h 752"/>
                <a:gd name="T62" fmla="*/ 235 w 628"/>
                <a:gd name="T63" fmla="*/ 10 h 752"/>
                <a:gd name="T64" fmla="*/ 265 w 628"/>
                <a:gd name="T65" fmla="*/ 4 h 752"/>
                <a:gd name="T66" fmla="*/ 297 w 628"/>
                <a:gd name="T67" fmla="*/ 0 h 752"/>
                <a:gd name="T68" fmla="*/ 314 w 628"/>
                <a:gd name="T69" fmla="*/ 0 h 752"/>
                <a:gd name="T70" fmla="*/ 345 w 628"/>
                <a:gd name="T71" fmla="*/ 1 h 752"/>
                <a:gd name="T72" fmla="*/ 377 w 628"/>
                <a:gd name="T73" fmla="*/ 6 h 752"/>
                <a:gd name="T74" fmla="*/ 406 w 628"/>
                <a:gd name="T75" fmla="*/ 14 h 752"/>
                <a:gd name="T76" fmla="*/ 436 w 628"/>
                <a:gd name="T77" fmla="*/ 25 h 752"/>
                <a:gd name="T78" fmla="*/ 464 w 628"/>
                <a:gd name="T79" fmla="*/ 38 h 752"/>
                <a:gd name="T80" fmla="*/ 489 w 628"/>
                <a:gd name="T81" fmla="*/ 54 h 752"/>
                <a:gd name="T82" fmla="*/ 535 w 628"/>
                <a:gd name="T83" fmla="*/ 92 h 752"/>
                <a:gd name="T84" fmla="*/ 574 w 628"/>
                <a:gd name="T85" fmla="*/ 139 h 752"/>
                <a:gd name="T86" fmla="*/ 590 w 628"/>
                <a:gd name="T87" fmla="*/ 165 h 752"/>
                <a:gd name="T88" fmla="*/ 602 w 628"/>
                <a:gd name="T89" fmla="*/ 192 h 752"/>
                <a:gd name="T90" fmla="*/ 613 w 628"/>
                <a:gd name="T91" fmla="*/ 221 h 752"/>
                <a:gd name="T92" fmla="*/ 621 w 628"/>
                <a:gd name="T93" fmla="*/ 251 h 752"/>
                <a:gd name="T94" fmla="*/ 626 w 628"/>
                <a:gd name="T95" fmla="*/ 282 h 752"/>
                <a:gd name="T96" fmla="*/ 628 w 628"/>
                <a:gd name="T97" fmla="*/ 315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28" h="752">
                  <a:moveTo>
                    <a:pt x="628" y="752"/>
                  </a:moveTo>
                  <a:lnTo>
                    <a:pt x="458" y="752"/>
                  </a:lnTo>
                  <a:lnTo>
                    <a:pt x="458" y="315"/>
                  </a:lnTo>
                  <a:lnTo>
                    <a:pt x="458" y="315"/>
                  </a:lnTo>
                  <a:lnTo>
                    <a:pt x="456" y="300"/>
                  </a:lnTo>
                  <a:lnTo>
                    <a:pt x="454" y="285"/>
                  </a:lnTo>
                  <a:lnTo>
                    <a:pt x="450" y="272"/>
                  </a:lnTo>
                  <a:lnTo>
                    <a:pt x="445" y="259"/>
                  </a:lnTo>
                  <a:lnTo>
                    <a:pt x="439" y="245"/>
                  </a:lnTo>
                  <a:lnTo>
                    <a:pt x="432" y="234"/>
                  </a:lnTo>
                  <a:lnTo>
                    <a:pt x="425" y="223"/>
                  </a:lnTo>
                  <a:lnTo>
                    <a:pt x="415" y="212"/>
                  </a:lnTo>
                  <a:lnTo>
                    <a:pt x="405" y="204"/>
                  </a:lnTo>
                  <a:lnTo>
                    <a:pt x="394" y="195"/>
                  </a:lnTo>
                  <a:lnTo>
                    <a:pt x="382" y="188"/>
                  </a:lnTo>
                  <a:lnTo>
                    <a:pt x="370" y="182"/>
                  </a:lnTo>
                  <a:lnTo>
                    <a:pt x="356" y="177"/>
                  </a:lnTo>
                  <a:lnTo>
                    <a:pt x="342" y="173"/>
                  </a:lnTo>
                  <a:lnTo>
                    <a:pt x="328" y="171"/>
                  </a:lnTo>
                  <a:lnTo>
                    <a:pt x="314" y="171"/>
                  </a:lnTo>
                  <a:lnTo>
                    <a:pt x="314" y="171"/>
                  </a:lnTo>
                  <a:lnTo>
                    <a:pt x="299" y="171"/>
                  </a:lnTo>
                  <a:lnTo>
                    <a:pt x="285" y="173"/>
                  </a:lnTo>
                  <a:lnTo>
                    <a:pt x="271" y="177"/>
                  </a:lnTo>
                  <a:lnTo>
                    <a:pt x="258" y="182"/>
                  </a:lnTo>
                  <a:lnTo>
                    <a:pt x="244" y="188"/>
                  </a:lnTo>
                  <a:lnTo>
                    <a:pt x="233" y="195"/>
                  </a:lnTo>
                  <a:lnTo>
                    <a:pt x="222" y="204"/>
                  </a:lnTo>
                  <a:lnTo>
                    <a:pt x="212" y="212"/>
                  </a:lnTo>
                  <a:lnTo>
                    <a:pt x="203" y="223"/>
                  </a:lnTo>
                  <a:lnTo>
                    <a:pt x="194" y="234"/>
                  </a:lnTo>
                  <a:lnTo>
                    <a:pt x="187" y="245"/>
                  </a:lnTo>
                  <a:lnTo>
                    <a:pt x="181" y="259"/>
                  </a:lnTo>
                  <a:lnTo>
                    <a:pt x="176" y="272"/>
                  </a:lnTo>
                  <a:lnTo>
                    <a:pt x="173" y="285"/>
                  </a:lnTo>
                  <a:lnTo>
                    <a:pt x="170" y="300"/>
                  </a:lnTo>
                  <a:lnTo>
                    <a:pt x="170" y="315"/>
                  </a:lnTo>
                  <a:lnTo>
                    <a:pt x="170" y="752"/>
                  </a:lnTo>
                  <a:lnTo>
                    <a:pt x="0" y="752"/>
                  </a:lnTo>
                  <a:lnTo>
                    <a:pt x="0" y="315"/>
                  </a:lnTo>
                  <a:lnTo>
                    <a:pt x="0" y="315"/>
                  </a:lnTo>
                  <a:lnTo>
                    <a:pt x="0" y="298"/>
                  </a:lnTo>
                  <a:lnTo>
                    <a:pt x="1" y="282"/>
                  </a:lnTo>
                  <a:lnTo>
                    <a:pt x="3" y="266"/>
                  </a:lnTo>
                  <a:lnTo>
                    <a:pt x="6" y="251"/>
                  </a:lnTo>
                  <a:lnTo>
                    <a:pt x="9" y="235"/>
                  </a:lnTo>
                  <a:lnTo>
                    <a:pt x="13" y="221"/>
                  </a:lnTo>
                  <a:lnTo>
                    <a:pt x="18" y="206"/>
                  </a:lnTo>
                  <a:lnTo>
                    <a:pt x="24" y="192"/>
                  </a:lnTo>
                  <a:lnTo>
                    <a:pt x="30" y="178"/>
                  </a:lnTo>
                  <a:lnTo>
                    <a:pt x="37" y="165"/>
                  </a:lnTo>
                  <a:lnTo>
                    <a:pt x="45" y="151"/>
                  </a:lnTo>
                  <a:lnTo>
                    <a:pt x="53" y="139"/>
                  </a:lnTo>
                  <a:lnTo>
                    <a:pt x="71" y="115"/>
                  </a:lnTo>
                  <a:lnTo>
                    <a:pt x="91" y="92"/>
                  </a:lnTo>
                  <a:lnTo>
                    <a:pt x="114" y="72"/>
                  </a:lnTo>
                  <a:lnTo>
                    <a:pt x="137" y="54"/>
                  </a:lnTo>
                  <a:lnTo>
                    <a:pt x="151" y="45"/>
                  </a:lnTo>
                  <a:lnTo>
                    <a:pt x="164" y="38"/>
                  </a:lnTo>
                  <a:lnTo>
                    <a:pt x="177" y="31"/>
                  </a:lnTo>
                  <a:lnTo>
                    <a:pt x="191" y="25"/>
                  </a:lnTo>
                  <a:lnTo>
                    <a:pt x="205" y="18"/>
                  </a:lnTo>
                  <a:lnTo>
                    <a:pt x="220" y="14"/>
                  </a:lnTo>
                  <a:lnTo>
                    <a:pt x="235" y="10"/>
                  </a:lnTo>
                  <a:lnTo>
                    <a:pt x="251" y="6"/>
                  </a:lnTo>
                  <a:lnTo>
                    <a:pt x="265" y="4"/>
                  </a:lnTo>
                  <a:lnTo>
                    <a:pt x="281" y="1"/>
                  </a:lnTo>
                  <a:lnTo>
                    <a:pt x="297" y="0"/>
                  </a:lnTo>
                  <a:lnTo>
                    <a:pt x="314" y="0"/>
                  </a:lnTo>
                  <a:lnTo>
                    <a:pt x="314" y="0"/>
                  </a:lnTo>
                  <a:lnTo>
                    <a:pt x="330" y="0"/>
                  </a:lnTo>
                  <a:lnTo>
                    <a:pt x="345" y="1"/>
                  </a:lnTo>
                  <a:lnTo>
                    <a:pt x="361" y="4"/>
                  </a:lnTo>
                  <a:lnTo>
                    <a:pt x="377" y="6"/>
                  </a:lnTo>
                  <a:lnTo>
                    <a:pt x="392" y="10"/>
                  </a:lnTo>
                  <a:lnTo>
                    <a:pt x="406" y="14"/>
                  </a:lnTo>
                  <a:lnTo>
                    <a:pt x="421" y="18"/>
                  </a:lnTo>
                  <a:lnTo>
                    <a:pt x="436" y="25"/>
                  </a:lnTo>
                  <a:lnTo>
                    <a:pt x="449" y="31"/>
                  </a:lnTo>
                  <a:lnTo>
                    <a:pt x="464" y="38"/>
                  </a:lnTo>
                  <a:lnTo>
                    <a:pt x="476" y="45"/>
                  </a:lnTo>
                  <a:lnTo>
                    <a:pt x="489" y="54"/>
                  </a:lnTo>
                  <a:lnTo>
                    <a:pt x="514" y="72"/>
                  </a:lnTo>
                  <a:lnTo>
                    <a:pt x="535" y="92"/>
                  </a:lnTo>
                  <a:lnTo>
                    <a:pt x="556" y="115"/>
                  </a:lnTo>
                  <a:lnTo>
                    <a:pt x="574" y="139"/>
                  </a:lnTo>
                  <a:lnTo>
                    <a:pt x="582" y="151"/>
                  </a:lnTo>
                  <a:lnTo>
                    <a:pt x="590" y="165"/>
                  </a:lnTo>
                  <a:lnTo>
                    <a:pt x="596" y="178"/>
                  </a:lnTo>
                  <a:lnTo>
                    <a:pt x="602" y="192"/>
                  </a:lnTo>
                  <a:lnTo>
                    <a:pt x="609" y="206"/>
                  </a:lnTo>
                  <a:lnTo>
                    <a:pt x="613" y="221"/>
                  </a:lnTo>
                  <a:lnTo>
                    <a:pt x="618" y="235"/>
                  </a:lnTo>
                  <a:lnTo>
                    <a:pt x="621" y="251"/>
                  </a:lnTo>
                  <a:lnTo>
                    <a:pt x="624" y="266"/>
                  </a:lnTo>
                  <a:lnTo>
                    <a:pt x="626" y="282"/>
                  </a:lnTo>
                  <a:lnTo>
                    <a:pt x="627" y="298"/>
                  </a:lnTo>
                  <a:lnTo>
                    <a:pt x="628" y="315"/>
                  </a:lnTo>
                  <a:lnTo>
                    <a:pt x="628" y="752"/>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close/>
                </a:path>
              </a:pathLst>
            </a:custGeom>
            <a:solidFill>
              <a:srgbClr val="201D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1694" y="2055"/>
              <a:ext cx="87" cy="86"/>
            </a:xfrm>
            <a:custGeom>
              <a:avLst/>
              <a:gdLst>
                <a:gd name="T0" fmla="*/ 259 w 259"/>
                <a:gd name="T1" fmla="*/ 130 h 259"/>
                <a:gd name="T2" fmla="*/ 256 w 259"/>
                <a:gd name="T3" fmla="*/ 155 h 259"/>
                <a:gd name="T4" fmla="*/ 249 w 259"/>
                <a:gd name="T5" fmla="*/ 180 h 259"/>
                <a:gd name="T6" fmla="*/ 237 w 259"/>
                <a:gd name="T7" fmla="*/ 202 h 259"/>
                <a:gd name="T8" fmla="*/ 221 w 259"/>
                <a:gd name="T9" fmla="*/ 221 h 259"/>
                <a:gd name="T10" fmla="*/ 201 w 259"/>
                <a:gd name="T11" fmla="*/ 237 h 259"/>
                <a:gd name="T12" fmla="*/ 179 w 259"/>
                <a:gd name="T13" fmla="*/ 248 h 259"/>
                <a:gd name="T14" fmla="*/ 155 w 259"/>
                <a:gd name="T15" fmla="*/ 256 h 259"/>
                <a:gd name="T16" fmla="*/ 130 w 259"/>
                <a:gd name="T17" fmla="*/ 259 h 259"/>
                <a:gd name="T18" fmla="*/ 116 w 259"/>
                <a:gd name="T19" fmla="*/ 258 h 259"/>
                <a:gd name="T20" fmla="*/ 91 w 259"/>
                <a:gd name="T21" fmla="*/ 253 h 259"/>
                <a:gd name="T22" fmla="*/ 67 w 259"/>
                <a:gd name="T23" fmla="*/ 243 h 259"/>
                <a:gd name="T24" fmla="*/ 48 w 259"/>
                <a:gd name="T25" fmla="*/ 230 h 259"/>
                <a:gd name="T26" fmla="*/ 30 w 259"/>
                <a:gd name="T27" fmla="*/ 211 h 259"/>
                <a:gd name="T28" fmla="*/ 16 w 259"/>
                <a:gd name="T29" fmla="*/ 191 h 259"/>
                <a:gd name="T30" fmla="*/ 7 w 259"/>
                <a:gd name="T31" fmla="*/ 167 h 259"/>
                <a:gd name="T32" fmla="*/ 0 w 259"/>
                <a:gd name="T33" fmla="*/ 143 h 259"/>
                <a:gd name="T34" fmla="*/ 0 w 259"/>
                <a:gd name="T35" fmla="*/ 130 h 259"/>
                <a:gd name="T36" fmla="*/ 3 w 259"/>
                <a:gd name="T37" fmla="*/ 103 h 259"/>
                <a:gd name="T38" fmla="*/ 10 w 259"/>
                <a:gd name="T39" fmla="*/ 78 h 259"/>
                <a:gd name="T40" fmla="*/ 22 w 259"/>
                <a:gd name="T41" fmla="*/ 56 h 259"/>
                <a:gd name="T42" fmla="*/ 38 w 259"/>
                <a:gd name="T43" fmla="*/ 38 h 259"/>
                <a:gd name="T44" fmla="*/ 58 w 259"/>
                <a:gd name="T45" fmla="*/ 22 h 259"/>
                <a:gd name="T46" fmla="*/ 80 w 259"/>
                <a:gd name="T47" fmla="*/ 10 h 259"/>
                <a:gd name="T48" fmla="*/ 104 w 259"/>
                <a:gd name="T49" fmla="*/ 3 h 259"/>
                <a:gd name="T50" fmla="*/ 130 w 259"/>
                <a:gd name="T51" fmla="*/ 0 h 259"/>
                <a:gd name="T52" fmla="*/ 143 w 259"/>
                <a:gd name="T53" fmla="*/ 0 h 259"/>
                <a:gd name="T54" fmla="*/ 167 w 259"/>
                <a:gd name="T55" fmla="*/ 5 h 259"/>
                <a:gd name="T56" fmla="*/ 190 w 259"/>
                <a:gd name="T57" fmla="*/ 15 h 259"/>
                <a:gd name="T58" fmla="*/ 211 w 259"/>
                <a:gd name="T59" fmla="*/ 30 h 259"/>
                <a:gd name="T60" fmla="*/ 229 w 259"/>
                <a:gd name="T61" fmla="*/ 47 h 259"/>
                <a:gd name="T62" fmla="*/ 243 w 259"/>
                <a:gd name="T63" fmla="*/ 67 h 259"/>
                <a:gd name="T64" fmla="*/ 253 w 259"/>
                <a:gd name="T65" fmla="*/ 91 h 259"/>
                <a:gd name="T66" fmla="*/ 257 w 259"/>
                <a:gd name="T67" fmla="*/ 11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9" h="259">
                  <a:moveTo>
                    <a:pt x="259" y="130"/>
                  </a:moveTo>
                  <a:lnTo>
                    <a:pt x="259" y="130"/>
                  </a:lnTo>
                  <a:lnTo>
                    <a:pt x="257" y="143"/>
                  </a:lnTo>
                  <a:lnTo>
                    <a:pt x="256" y="155"/>
                  </a:lnTo>
                  <a:lnTo>
                    <a:pt x="253" y="167"/>
                  </a:lnTo>
                  <a:lnTo>
                    <a:pt x="249" y="180"/>
                  </a:lnTo>
                  <a:lnTo>
                    <a:pt x="243" y="191"/>
                  </a:lnTo>
                  <a:lnTo>
                    <a:pt x="237" y="202"/>
                  </a:lnTo>
                  <a:lnTo>
                    <a:pt x="229" y="211"/>
                  </a:lnTo>
                  <a:lnTo>
                    <a:pt x="221" y="221"/>
                  </a:lnTo>
                  <a:lnTo>
                    <a:pt x="211" y="230"/>
                  </a:lnTo>
                  <a:lnTo>
                    <a:pt x="201" y="237"/>
                  </a:lnTo>
                  <a:lnTo>
                    <a:pt x="190" y="243"/>
                  </a:lnTo>
                  <a:lnTo>
                    <a:pt x="179" y="248"/>
                  </a:lnTo>
                  <a:lnTo>
                    <a:pt x="167" y="253"/>
                  </a:lnTo>
                  <a:lnTo>
                    <a:pt x="155" y="256"/>
                  </a:lnTo>
                  <a:lnTo>
                    <a:pt x="143" y="258"/>
                  </a:lnTo>
                  <a:lnTo>
                    <a:pt x="130" y="259"/>
                  </a:lnTo>
                  <a:lnTo>
                    <a:pt x="130" y="259"/>
                  </a:lnTo>
                  <a:lnTo>
                    <a:pt x="116" y="258"/>
                  </a:lnTo>
                  <a:lnTo>
                    <a:pt x="104" y="256"/>
                  </a:lnTo>
                  <a:lnTo>
                    <a:pt x="91" y="253"/>
                  </a:lnTo>
                  <a:lnTo>
                    <a:pt x="80" y="248"/>
                  </a:lnTo>
                  <a:lnTo>
                    <a:pt x="67" y="243"/>
                  </a:lnTo>
                  <a:lnTo>
                    <a:pt x="58" y="237"/>
                  </a:lnTo>
                  <a:lnTo>
                    <a:pt x="48" y="230"/>
                  </a:lnTo>
                  <a:lnTo>
                    <a:pt x="38" y="221"/>
                  </a:lnTo>
                  <a:lnTo>
                    <a:pt x="30" y="211"/>
                  </a:lnTo>
                  <a:lnTo>
                    <a:pt x="22" y="202"/>
                  </a:lnTo>
                  <a:lnTo>
                    <a:pt x="16" y="191"/>
                  </a:lnTo>
                  <a:lnTo>
                    <a:pt x="10" y="180"/>
                  </a:lnTo>
                  <a:lnTo>
                    <a:pt x="7" y="167"/>
                  </a:lnTo>
                  <a:lnTo>
                    <a:pt x="3" y="155"/>
                  </a:lnTo>
                  <a:lnTo>
                    <a:pt x="0" y="143"/>
                  </a:lnTo>
                  <a:lnTo>
                    <a:pt x="0" y="130"/>
                  </a:lnTo>
                  <a:lnTo>
                    <a:pt x="0" y="130"/>
                  </a:lnTo>
                  <a:lnTo>
                    <a:pt x="0" y="116"/>
                  </a:lnTo>
                  <a:lnTo>
                    <a:pt x="3" y="103"/>
                  </a:lnTo>
                  <a:lnTo>
                    <a:pt x="7" y="91"/>
                  </a:lnTo>
                  <a:lnTo>
                    <a:pt x="10" y="78"/>
                  </a:lnTo>
                  <a:lnTo>
                    <a:pt x="16" y="67"/>
                  </a:lnTo>
                  <a:lnTo>
                    <a:pt x="22" y="56"/>
                  </a:lnTo>
                  <a:lnTo>
                    <a:pt x="30" y="47"/>
                  </a:lnTo>
                  <a:lnTo>
                    <a:pt x="38" y="38"/>
                  </a:lnTo>
                  <a:lnTo>
                    <a:pt x="48" y="30"/>
                  </a:lnTo>
                  <a:lnTo>
                    <a:pt x="58" y="22"/>
                  </a:lnTo>
                  <a:lnTo>
                    <a:pt x="67" y="15"/>
                  </a:lnTo>
                  <a:lnTo>
                    <a:pt x="80" y="10"/>
                  </a:lnTo>
                  <a:lnTo>
                    <a:pt x="91" y="5"/>
                  </a:lnTo>
                  <a:lnTo>
                    <a:pt x="104" y="3"/>
                  </a:lnTo>
                  <a:lnTo>
                    <a:pt x="116" y="0"/>
                  </a:lnTo>
                  <a:lnTo>
                    <a:pt x="130" y="0"/>
                  </a:lnTo>
                  <a:lnTo>
                    <a:pt x="130" y="0"/>
                  </a:lnTo>
                  <a:lnTo>
                    <a:pt x="143" y="0"/>
                  </a:lnTo>
                  <a:lnTo>
                    <a:pt x="155" y="3"/>
                  </a:lnTo>
                  <a:lnTo>
                    <a:pt x="167" y="5"/>
                  </a:lnTo>
                  <a:lnTo>
                    <a:pt x="179" y="10"/>
                  </a:lnTo>
                  <a:lnTo>
                    <a:pt x="190" y="15"/>
                  </a:lnTo>
                  <a:lnTo>
                    <a:pt x="201" y="22"/>
                  </a:lnTo>
                  <a:lnTo>
                    <a:pt x="211" y="30"/>
                  </a:lnTo>
                  <a:lnTo>
                    <a:pt x="221" y="38"/>
                  </a:lnTo>
                  <a:lnTo>
                    <a:pt x="229" y="47"/>
                  </a:lnTo>
                  <a:lnTo>
                    <a:pt x="237" y="56"/>
                  </a:lnTo>
                  <a:lnTo>
                    <a:pt x="243" y="67"/>
                  </a:lnTo>
                  <a:lnTo>
                    <a:pt x="249" y="78"/>
                  </a:lnTo>
                  <a:lnTo>
                    <a:pt x="253" y="91"/>
                  </a:lnTo>
                  <a:lnTo>
                    <a:pt x="256" y="103"/>
                  </a:lnTo>
                  <a:lnTo>
                    <a:pt x="257" y="116"/>
                  </a:lnTo>
                  <a:lnTo>
                    <a:pt x="259" y="1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noEditPoints="1"/>
            </p:cNvSpPr>
            <p:nvPr userDrawn="1"/>
          </p:nvSpPr>
          <p:spPr bwMode="auto">
            <a:xfrm>
              <a:off x="1148" y="2410"/>
              <a:ext cx="45" cy="68"/>
            </a:xfrm>
            <a:custGeom>
              <a:avLst/>
              <a:gdLst>
                <a:gd name="T0" fmla="*/ 103 w 134"/>
                <a:gd name="T1" fmla="*/ 88 h 205"/>
                <a:gd name="T2" fmla="*/ 114 w 134"/>
                <a:gd name="T3" fmla="*/ 96 h 205"/>
                <a:gd name="T4" fmla="*/ 125 w 134"/>
                <a:gd name="T5" fmla="*/ 107 h 205"/>
                <a:gd name="T6" fmla="*/ 131 w 134"/>
                <a:gd name="T7" fmla="*/ 123 h 205"/>
                <a:gd name="T8" fmla="*/ 134 w 134"/>
                <a:gd name="T9" fmla="*/ 140 h 205"/>
                <a:gd name="T10" fmla="*/ 133 w 134"/>
                <a:gd name="T11" fmla="*/ 153 h 205"/>
                <a:gd name="T12" fmla="*/ 122 w 134"/>
                <a:gd name="T13" fmla="*/ 177 h 205"/>
                <a:gd name="T14" fmla="*/ 105 w 134"/>
                <a:gd name="T15" fmla="*/ 194 h 205"/>
                <a:gd name="T16" fmla="*/ 82 w 134"/>
                <a:gd name="T17" fmla="*/ 203 h 205"/>
                <a:gd name="T18" fmla="*/ 0 w 134"/>
                <a:gd name="T19" fmla="*/ 205 h 205"/>
                <a:gd name="T20" fmla="*/ 67 w 134"/>
                <a:gd name="T21" fmla="*/ 0 h 205"/>
                <a:gd name="T22" fmla="*/ 80 w 134"/>
                <a:gd name="T23" fmla="*/ 1 h 205"/>
                <a:gd name="T24" fmla="*/ 99 w 134"/>
                <a:gd name="T25" fmla="*/ 8 h 205"/>
                <a:gd name="T26" fmla="*/ 114 w 134"/>
                <a:gd name="T27" fmla="*/ 23 h 205"/>
                <a:gd name="T28" fmla="*/ 121 w 134"/>
                <a:gd name="T29" fmla="*/ 41 h 205"/>
                <a:gd name="T30" fmla="*/ 121 w 134"/>
                <a:gd name="T31" fmla="*/ 53 h 205"/>
                <a:gd name="T32" fmla="*/ 120 w 134"/>
                <a:gd name="T33" fmla="*/ 64 h 205"/>
                <a:gd name="T34" fmla="*/ 110 w 134"/>
                <a:gd name="T35" fmla="*/ 83 h 205"/>
                <a:gd name="T36" fmla="*/ 103 w 134"/>
                <a:gd name="T37" fmla="*/ 88 h 205"/>
                <a:gd name="T38" fmla="*/ 67 w 134"/>
                <a:gd name="T39" fmla="*/ 75 h 205"/>
                <a:gd name="T40" fmla="*/ 72 w 134"/>
                <a:gd name="T41" fmla="*/ 74 h 205"/>
                <a:gd name="T42" fmla="*/ 81 w 134"/>
                <a:gd name="T43" fmla="*/ 72 h 205"/>
                <a:gd name="T44" fmla="*/ 86 w 134"/>
                <a:gd name="T45" fmla="*/ 66 h 205"/>
                <a:gd name="T46" fmla="*/ 89 w 134"/>
                <a:gd name="T47" fmla="*/ 58 h 205"/>
                <a:gd name="T48" fmla="*/ 89 w 134"/>
                <a:gd name="T49" fmla="*/ 53 h 205"/>
                <a:gd name="T50" fmla="*/ 88 w 134"/>
                <a:gd name="T51" fmla="*/ 44 h 205"/>
                <a:gd name="T52" fmla="*/ 83 w 134"/>
                <a:gd name="T53" fmla="*/ 38 h 205"/>
                <a:gd name="T54" fmla="*/ 76 w 134"/>
                <a:gd name="T55" fmla="*/ 33 h 205"/>
                <a:gd name="T56" fmla="*/ 67 w 134"/>
                <a:gd name="T57" fmla="*/ 31 h 205"/>
                <a:gd name="T58" fmla="*/ 33 w 134"/>
                <a:gd name="T59" fmla="*/ 75 h 205"/>
                <a:gd name="T60" fmla="*/ 67 w 134"/>
                <a:gd name="T61" fmla="*/ 174 h 205"/>
                <a:gd name="T62" fmla="*/ 75 w 134"/>
                <a:gd name="T63" fmla="*/ 173 h 205"/>
                <a:gd name="T64" fmla="*/ 87 w 134"/>
                <a:gd name="T65" fmla="*/ 168 h 205"/>
                <a:gd name="T66" fmla="*/ 97 w 134"/>
                <a:gd name="T67" fmla="*/ 160 h 205"/>
                <a:gd name="T68" fmla="*/ 100 w 134"/>
                <a:gd name="T69" fmla="*/ 147 h 205"/>
                <a:gd name="T70" fmla="*/ 101 w 134"/>
                <a:gd name="T71" fmla="*/ 140 h 205"/>
                <a:gd name="T72" fmla="*/ 99 w 134"/>
                <a:gd name="T73" fmla="*/ 127 h 205"/>
                <a:gd name="T74" fmla="*/ 92 w 134"/>
                <a:gd name="T75" fmla="*/ 116 h 205"/>
                <a:gd name="T76" fmla="*/ 82 w 134"/>
                <a:gd name="T77" fmla="*/ 108 h 205"/>
                <a:gd name="T78" fmla="*/ 67 w 134"/>
                <a:gd name="T79" fmla="*/ 106 h 205"/>
                <a:gd name="T80" fmla="*/ 33 w 134"/>
                <a:gd name="T81" fmla="*/ 174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205">
                  <a:moveTo>
                    <a:pt x="103" y="88"/>
                  </a:moveTo>
                  <a:lnTo>
                    <a:pt x="103" y="88"/>
                  </a:lnTo>
                  <a:lnTo>
                    <a:pt x="109" y="91"/>
                  </a:lnTo>
                  <a:lnTo>
                    <a:pt x="114" y="96"/>
                  </a:lnTo>
                  <a:lnTo>
                    <a:pt x="120" y="101"/>
                  </a:lnTo>
                  <a:lnTo>
                    <a:pt x="125" y="107"/>
                  </a:lnTo>
                  <a:lnTo>
                    <a:pt x="128" y="114"/>
                  </a:lnTo>
                  <a:lnTo>
                    <a:pt x="131" y="123"/>
                  </a:lnTo>
                  <a:lnTo>
                    <a:pt x="133" y="130"/>
                  </a:lnTo>
                  <a:lnTo>
                    <a:pt x="134" y="140"/>
                  </a:lnTo>
                  <a:lnTo>
                    <a:pt x="134" y="140"/>
                  </a:lnTo>
                  <a:lnTo>
                    <a:pt x="133" y="153"/>
                  </a:lnTo>
                  <a:lnTo>
                    <a:pt x="128" y="166"/>
                  </a:lnTo>
                  <a:lnTo>
                    <a:pt x="122" y="177"/>
                  </a:lnTo>
                  <a:lnTo>
                    <a:pt x="115" y="186"/>
                  </a:lnTo>
                  <a:lnTo>
                    <a:pt x="105" y="194"/>
                  </a:lnTo>
                  <a:lnTo>
                    <a:pt x="94" y="200"/>
                  </a:lnTo>
                  <a:lnTo>
                    <a:pt x="82" y="203"/>
                  </a:lnTo>
                  <a:lnTo>
                    <a:pt x="69" y="205"/>
                  </a:lnTo>
                  <a:lnTo>
                    <a:pt x="0" y="205"/>
                  </a:lnTo>
                  <a:lnTo>
                    <a:pt x="0" y="0"/>
                  </a:lnTo>
                  <a:lnTo>
                    <a:pt x="67" y="0"/>
                  </a:lnTo>
                  <a:lnTo>
                    <a:pt x="67" y="0"/>
                  </a:lnTo>
                  <a:lnTo>
                    <a:pt x="80" y="1"/>
                  </a:lnTo>
                  <a:lnTo>
                    <a:pt x="89" y="3"/>
                  </a:lnTo>
                  <a:lnTo>
                    <a:pt x="99" y="8"/>
                  </a:lnTo>
                  <a:lnTo>
                    <a:pt x="106" y="14"/>
                  </a:lnTo>
                  <a:lnTo>
                    <a:pt x="114" y="23"/>
                  </a:lnTo>
                  <a:lnTo>
                    <a:pt x="117" y="31"/>
                  </a:lnTo>
                  <a:lnTo>
                    <a:pt x="121" y="41"/>
                  </a:lnTo>
                  <a:lnTo>
                    <a:pt x="121" y="53"/>
                  </a:lnTo>
                  <a:lnTo>
                    <a:pt x="121" y="53"/>
                  </a:lnTo>
                  <a:lnTo>
                    <a:pt x="121" y="60"/>
                  </a:lnTo>
                  <a:lnTo>
                    <a:pt x="120" y="64"/>
                  </a:lnTo>
                  <a:lnTo>
                    <a:pt x="116" y="74"/>
                  </a:lnTo>
                  <a:lnTo>
                    <a:pt x="110" y="83"/>
                  </a:lnTo>
                  <a:lnTo>
                    <a:pt x="103" y="88"/>
                  </a:lnTo>
                  <a:lnTo>
                    <a:pt x="103" y="88"/>
                  </a:lnTo>
                  <a:close/>
                  <a:moveTo>
                    <a:pt x="33" y="75"/>
                  </a:moveTo>
                  <a:lnTo>
                    <a:pt x="67" y="75"/>
                  </a:lnTo>
                  <a:lnTo>
                    <a:pt x="67" y="75"/>
                  </a:lnTo>
                  <a:lnTo>
                    <a:pt x="72" y="74"/>
                  </a:lnTo>
                  <a:lnTo>
                    <a:pt x="76" y="73"/>
                  </a:lnTo>
                  <a:lnTo>
                    <a:pt x="81" y="72"/>
                  </a:lnTo>
                  <a:lnTo>
                    <a:pt x="83" y="69"/>
                  </a:lnTo>
                  <a:lnTo>
                    <a:pt x="86" y="66"/>
                  </a:lnTo>
                  <a:lnTo>
                    <a:pt x="88" y="62"/>
                  </a:lnTo>
                  <a:lnTo>
                    <a:pt x="89" y="58"/>
                  </a:lnTo>
                  <a:lnTo>
                    <a:pt x="89" y="53"/>
                  </a:lnTo>
                  <a:lnTo>
                    <a:pt x="89" y="53"/>
                  </a:lnTo>
                  <a:lnTo>
                    <a:pt x="89" y="49"/>
                  </a:lnTo>
                  <a:lnTo>
                    <a:pt x="88" y="44"/>
                  </a:lnTo>
                  <a:lnTo>
                    <a:pt x="86" y="40"/>
                  </a:lnTo>
                  <a:lnTo>
                    <a:pt x="83" y="38"/>
                  </a:lnTo>
                  <a:lnTo>
                    <a:pt x="81" y="34"/>
                  </a:lnTo>
                  <a:lnTo>
                    <a:pt x="76" y="33"/>
                  </a:lnTo>
                  <a:lnTo>
                    <a:pt x="72" y="31"/>
                  </a:lnTo>
                  <a:lnTo>
                    <a:pt x="67" y="31"/>
                  </a:lnTo>
                  <a:lnTo>
                    <a:pt x="33" y="31"/>
                  </a:lnTo>
                  <a:lnTo>
                    <a:pt x="33" y="75"/>
                  </a:lnTo>
                  <a:close/>
                  <a:moveTo>
                    <a:pt x="33" y="174"/>
                  </a:moveTo>
                  <a:lnTo>
                    <a:pt x="67" y="174"/>
                  </a:lnTo>
                  <a:lnTo>
                    <a:pt x="67" y="174"/>
                  </a:lnTo>
                  <a:lnTo>
                    <a:pt x="75" y="173"/>
                  </a:lnTo>
                  <a:lnTo>
                    <a:pt x="82" y="172"/>
                  </a:lnTo>
                  <a:lnTo>
                    <a:pt x="87" y="168"/>
                  </a:lnTo>
                  <a:lnTo>
                    <a:pt x="92" y="164"/>
                  </a:lnTo>
                  <a:lnTo>
                    <a:pt x="97" y="160"/>
                  </a:lnTo>
                  <a:lnTo>
                    <a:pt x="99" y="153"/>
                  </a:lnTo>
                  <a:lnTo>
                    <a:pt x="100" y="147"/>
                  </a:lnTo>
                  <a:lnTo>
                    <a:pt x="101" y="140"/>
                  </a:lnTo>
                  <a:lnTo>
                    <a:pt x="101" y="140"/>
                  </a:lnTo>
                  <a:lnTo>
                    <a:pt x="100" y="133"/>
                  </a:lnTo>
                  <a:lnTo>
                    <a:pt x="99" y="127"/>
                  </a:lnTo>
                  <a:lnTo>
                    <a:pt x="97" y="120"/>
                  </a:lnTo>
                  <a:lnTo>
                    <a:pt x="92" y="116"/>
                  </a:lnTo>
                  <a:lnTo>
                    <a:pt x="87" y="111"/>
                  </a:lnTo>
                  <a:lnTo>
                    <a:pt x="82" y="108"/>
                  </a:lnTo>
                  <a:lnTo>
                    <a:pt x="75" y="107"/>
                  </a:lnTo>
                  <a:lnTo>
                    <a:pt x="67" y="106"/>
                  </a:lnTo>
                  <a:lnTo>
                    <a:pt x="33" y="106"/>
                  </a:lnTo>
                  <a:lnTo>
                    <a:pt x="33"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noEditPoints="1"/>
            </p:cNvSpPr>
            <p:nvPr userDrawn="1"/>
          </p:nvSpPr>
          <p:spPr bwMode="auto">
            <a:xfrm>
              <a:off x="1201" y="2429"/>
              <a:ext cx="50" cy="50"/>
            </a:xfrm>
            <a:custGeom>
              <a:avLst/>
              <a:gdLst>
                <a:gd name="T0" fmla="*/ 34 w 148"/>
                <a:gd name="T1" fmla="*/ 85 h 149"/>
                <a:gd name="T2" fmla="*/ 39 w 148"/>
                <a:gd name="T3" fmla="*/ 99 h 149"/>
                <a:gd name="T4" fmla="*/ 47 w 148"/>
                <a:gd name="T5" fmla="*/ 110 h 149"/>
                <a:gd name="T6" fmla="*/ 60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6 w 148"/>
                <a:gd name="T23" fmla="*/ 149 h 149"/>
                <a:gd name="T24" fmla="*/ 75 w 148"/>
                <a:gd name="T25" fmla="*/ 149 h 149"/>
                <a:gd name="T26" fmla="*/ 60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6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9 w 148"/>
                <a:gd name="T71" fmla="*/ 38 h 149"/>
                <a:gd name="T72" fmla="*/ 88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60"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9" y="146"/>
                  </a:lnTo>
                  <a:lnTo>
                    <a:pt x="86" y="149"/>
                  </a:lnTo>
                  <a:lnTo>
                    <a:pt x="75" y="149"/>
                  </a:lnTo>
                  <a:lnTo>
                    <a:pt x="75" y="149"/>
                  </a:lnTo>
                  <a:lnTo>
                    <a:pt x="67" y="149"/>
                  </a:lnTo>
                  <a:lnTo>
                    <a:pt x="60" y="148"/>
                  </a:lnTo>
                  <a:lnTo>
                    <a:pt x="52"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6" y="12"/>
                  </a:lnTo>
                  <a:lnTo>
                    <a:pt x="127"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9" y="38"/>
                  </a:lnTo>
                  <a:lnTo>
                    <a:pt x="92" y="34"/>
                  </a:lnTo>
                  <a:lnTo>
                    <a:pt x="88"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1261" y="2409"/>
              <a:ext cx="11" cy="69"/>
            </a:xfrm>
            <a:custGeom>
              <a:avLst/>
              <a:gdLst>
                <a:gd name="T0" fmla="*/ 0 w 33"/>
                <a:gd name="T1" fmla="*/ 4 h 209"/>
                <a:gd name="T2" fmla="*/ 33 w 33"/>
                <a:gd name="T3" fmla="*/ 0 h 209"/>
                <a:gd name="T4" fmla="*/ 33 w 33"/>
                <a:gd name="T5" fmla="*/ 209 h 209"/>
                <a:gd name="T6" fmla="*/ 0 w 33"/>
                <a:gd name="T7" fmla="*/ 209 h 209"/>
                <a:gd name="T8" fmla="*/ 0 w 33"/>
                <a:gd name="T9" fmla="*/ 4 h 209"/>
              </a:gdLst>
              <a:ahLst/>
              <a:cxnLst>
                <a:cxn ang="0">
                  <a:pos x="T0" y="T1"/>
                </a:cxn>
                <a:cxn ang="0">
                  <a:pos x="T2" y="T3"/>
                </a:cxn>
                <a:cxn ang="0">
                  <a:pos x="T4" y="T5"/>
                </a:cxn>
                <a:cxn ang="0">
                  <a:pos x="T6" y="T7"/>
                </a:cxn>
                <a:cxn ang="0">
                  <a:pos x="T8" y="T9"/>
                </a:cxn>
              </a:cxnLst>
              <a:rect l="0" t="0" r="r" b="b"/>
              <a:pathLst>
                <a:path w="33" h="209">
                  <a:moveTo>
                    <a:pt x="0" y="4"/>
                  </a:moveTo>
                  <a:lnTo>
                    <a:pt x="33" y="0"/>
                  </a:lnTo>
                  <a:lnTo>
                    <a:pt x="33"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noEditPoints="1"/>
            </p:cNvSpPr>
            <p:nvPr userDrawn="1"/>
          </p:nvSpPr>
          <p:spPr bwMode="auto">
            <a:xfrm>
              <a:off x="1280" y="2429"/>
              <a:ext cx="46" cy="74"/>
            </a:xfrm>
            <a:custGeom>
              <a:avLst/>
              <a:gdLst>
                <a:gd name="T0" fmla="*/ 75 w 137"/>
                <a:gd name="T1" fmla="*/ 0 h 222"/>
                <a:gd name="T2" fmla="*/ 97 w 137"/>
                <a:gd name="T3" fmla="*/ 9 h 222"/>
                <a:gd name="T4" fmla="*/ 128 w 137"/>
                <a:gd name="T5" fmla="*/ 59 h 222"/>
                <a:gd name="T6" fmla="*/ 123 w 137"/>
                <a:gd name="T7" fmla="*/ 83 h 222"/>
                <a:gd name="T8" fmla="*/ 109 w 137"/>
                <a:gd name="T9" fmla="*/ 101 h 222"/>
                <a:gd name="T10" fmla="*/ 125 w 137"/>
                <a:gd name="T11" fmla="*/ 118 h 222"/>
                <a:gd name="T12" fmla="*/ 134 w 137"/>
                <a:gd name="T13" fmla="*/ 139 h 222"/>
                <a:gd name="T14" fmla="*/ 137 w 137"/>
                <a:gd name="T15" fmla="*/ 155 h 222"/>
                <a:gd name="T16" fmla="*/ 125 w 137"/>
                <a:gd name="T17" fmla="*/ 194 h 222"/>
                <a:gd name="T18" fmla="*/ 95 w 137"/>
                <a:gd name="T19" fmla="*/ 217 h 222"/>
                <a:gd name="T20" fmla="*/ 69 w 137"/>
                <a:gd name="T21" fmla="*/ 222 h 222"/>
                <a:gd name="T22" fmla="*/ 32 w 137"/>
                <a:gd name="T23" fmla="*/ 213 h 222"/>
                <a:gd name="T24" fmla="*/ 9 w 137"/>
                <a:gd name="T25" fmla="*/ 189 h 222"/>
                <a:gd name="T26" fmla="*/ 33 w 137"/>
                <a:gd name="T27" fmla="*/ 167 h 222"/>
                <a:gd name="T28" fmla="*/ 38 w 137"/>
                <a:gd name="T29" fmla="*/ 177 h 222"/>
                <a:gd name="T30" fmla="*/ 49 w 137"/>
                <a:gd name="T31" fmla="*/ 188 h 222"/>
                <a:gd name="T32" fmla="*/ 69 w 137"/>
                <a:gd name="T33" fmla="*/ 192 h 222"/>
                <a:gd name="T34" fmla="*/ 83 w 137"/>
                <a:gd name="T35" fmla="*/ 189 h 222"/>
                <a:gd name="T36" fmla="*/ 98 w 137"/>
                <a:gd name="T37" fmla="*/ 177 h 222"/>
                <a:gd name="T38" fmla="*/ 104 w 137"/>
                <a:gd name="T39" fmla="*/ 155 h 222"/>
                <a:gd name="T40" fmla="*/ 101 w 137"/>
                <a:gd name="T41" fmla="*/ 140 h 222"/>
                <a:gd name="T42" fmla="*/ 89 w 137"/>
                <a:gd name="T43" fmla="*/ 124 h 222"/>
                <a:gd name="T44" fmla="*/ 69 w 137"/>
                <a:gd name="T45" fmla="*/ 118 h 222"/>
                <a:gd name="T46" fmla="*/ 58 w 137"/>
                <a:gd name="T47" fmla="*/ 120 h 222"/>
                <a:gd name="T48" fmla="*/ 36 w 137"/>
                <a:gd name="T49" fmla="*/ 138 h 222"/>
                <a:gd name="T50" fmla="*/ 19 w 137"/>
                <a:gd name="T51" fmla="*/ 107 h 222"/>
                <a:gd name="T52" fmla="*/ 19 w 137"/>
                <a:gd name="T53" fmla="*/ 93 h 222"/>
                <a:gd name="T54" fmla="*/ 8 w 137"/>
                <a:gd name="T55" fmla="*/ 59 h 222"/>
                <a:gd name="T56" fmla="*/ 11 w 137"/>
                <a:gd name="T57" fmla="*/ 35 h 222"/>
                <a:gd name="T58" fmla="*/ 32 w 137"/>
                <a:gd name="T59" fmla="*/ 10 h 222"/>
                <a:gd name="T60" fmla="*/ 66 w 137"/>
                <a:gd name="T61" fmla="*/ 0 h 222"/>
                <a:gd name="T62" fmla="*/ 69 w 137"/>
                <a:gd name="T63" fmla="*/ 88 h 222"/>
                <a:gd name="T64" fmla="*/ 84 w 137"/>
                <a:gd name="T65" fmla="*/ 83 h 222"/>
                <a:gd name="T66" fmla="*/ 94 w 137"/>
                <a:gd name="T67" fmla="*/ 71 h 222"/>
                <a:gd name="T68" fmla="*/ 97 w 137"/>
                <a:gd name="T69" fmla="*/ 59 h 222"/>
                <a:gd name="T70" fmla="*/ 92 w 137"/>
                <a:gd name="T71" fmla="*/ 43 h 222"/>
                <a:gd name="T72" fmla="*/ 79 w 137"/>
                <a:gd name="T73" fmla="*/ 32 h 222"/>
                <a:gd name="T74" fmla="*/ 69 w 137"/>
                <a:gd name="T75" fmla="*/ 31 h 222"/>
                <a:gd name="T76" fmla="*/ 51 w 137"/>
                <a:gd name="T77" fmla="*/ 34 h 222"/>
                <a:gd name="T78" fmla="*/ 42 w 137"/>
                <a:gd name="T79" fmla="*/ 48 h 222"/>
                <a:gd name="T80" fmla="*/ 39 w 137"/>
                <a:gd name="T81" fmla="*/ 59 h 222"/>
                <a:gd name="T82" fmla="*/ 44 w 137"/>
                <a:gd name="T83" fmla="*/ 76 h 222"/>
                <a:gd name="T84" fmla="*/ 56 w 137"/>
                <a:gd name="T85" fmla="*/ 85 h 222"/>
                <a:gd name="T86" fmla="*/ 69 w 137"/>
                <a:gd name="T87" fmla="*/ 8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7" h="222">
                  <a:moveTo>
                    <a:pt x="66" y="0"/>
                  </a:moveTo>
                  <a:lnTo>
                    <a:pt x="66" y="0"/>
                  </a:lnTo>
                  <a:lnTo>
                    <a:pt x="75" y="0"/>
                  </a:lnTo>
                  <a:lnTo>
                    <a:pt x="82" y="1"/>
                  </a:lnTo>
                  <a:lnTo>
                    <a:pt x="89" y="5"/>
                  </a:lnTo>
                  <a:lnTo>
                    <a:pt x="97" y="9"/>
                  </a:lnTo>
                  <a:lnTo>
                    <a:pt x="97" y="1"/>
                  </a:lnTo>
                  <a:lnTo>
                    <a:pt x="128" y="1"/>
                  </a:lnTo>
                  <a:lnTo>
                    <a:pt x="128" y="59"/>
                  </a:lnTo>
                  <a:lnTo>
                    <a:pt x="128" y="59"/>
                  </a:lnTo>
                  <a:lnTo>
                    <a:pt x="127" y="72"/>
                  </a:lnTo>
                  <a:lnTo>
                    <a:pt x="123" y="83"/>
                  </a:lnTo>
                  <a:lnTo>
                    <a:pt x="117" y="93"/>
                  </a:lnTo>
                  <a:lnTo>
                    <a:pt x="109" y="101"/>
                  </a:lnTo>
                  <a:lnTo>
                    <a:pt x="109" y="101"/>
                  </a:lnTo>
                  <a:lnTo>
                    <a:pt x="115" y="106"/>
                  </a:lnTo>
                  <a:lnTo>
                    <a:pt x="120" y="112"/>
                  </a:lnTo>
                  <a:lnTo>
                    <a:pt x="125" y="118"/>
                  </a:lnTo>
                  <a:lnTo>
                    <a:pt x="129" y="124"/>
                  </a:lnTo>
                  <a:lnTo>
                    <a:pt x="132" y="132"/>
                  </a:lnTo>
                  <a:lnTo>
                    <a:pt x="134" y="139"/>
                  </a:lnTo>
                  <a:lnTo>
                    <a:pt x="136" y="146"/>
                  </a:lnTo>
                  <a:lnTo>
                    <a:pt x="137" y="155"/>
                  </a:lnTo>
                  <a:lnTo>
                    <a:pt x="137" y="155"/>
                  </a:lnTo>
                  <a:lnTo>
                    <a:pt x="134" y="170"/>
                  </a:lnTo>
                  <a:lnTo>
                    <a:pt x="131" y="183"/>
                  </a:lnTo>
                  <a:lnTo>
                    <a:pt x="125" y="194"/>
                  </a:lnTo>
                  <a:lnTo>
                    <a:pt x="116" y="204"/>
                  </a:lnTo>
                  <a:lnTo>
                    <a:pt x="106" y="212"/>
                  </a:lnTo>
                  <a:lnTo>
                    <a:pt x="95" y="217"/>
                  </a:lnTo>
                  <a:lnTo>
                    <a:pt x="82" y="221"/>
                  </a:lnTo>
                  <a:lnTo>
                    <a:pt x="69" y="222"/>
                  </a:lnTo>
                  <a:lnTo>
                    <a:pt x="69" y="222"/>
                  </a:lnTo>
                  <a:lnTo>
                    <a:pt x="55" y="221"/>
                  </a:lnTo>
                  <a:lnTo>
                    <a:pt x="43" y="218"/>
                  </a:lnTo>
                  <a:lnTo>
                    <a:pt x="32" y="213"/>
                  </a:lnTo>
                  <a:lnTo>
                    <a:pt x="22" y="207"/>
                  </a:lnTo>
                  <a:lnTo>
                    <a:pt x="15" y="199"/>
                  </a:lnTo>
                  <a:lnTo>
                    <a:pt x="9" y="189"/>
                  </a:lnTo>
                  <a:lnTo>
                    <a:pt x="3" y="178"/>
                  </a:lnTo>
                  <a:lnTo>
                    <a:pt x="0" y="167"/>
                  </a:lnTo>
                  <a:lnTo>
                    <a:pt x="33" y="167"/>
                  </a:lnTo>
                  <a:lnTo>
                    <a:pt x="33" y="167"/>
                  </a:lnTo>
                  <a:lnTo>
                    <a:pt x="36" y="172"/>
                  </a:lnTo>
                  <a:lnTo>
                    <a:pt x="38" y="177"/>
                  </a:lnTo>
                  <a:lnTo>
                    <a:pt x="42" y="181"/>
                  </a:lnTo>
                  <a:lnTo>
                    <a:pt x="45" y="184"/>
                  </a:lnTo>
                  <a:lnTo>
                    <a:pt x="49" y="188"/>
                  </a:lnTo>
                  <a:lnTo>
                    <a:pt x="55" y="190"/>
                  </a:lnTo>
                  <a:lnTo>
                    <a:pt x="61" y="192"/>
                  </a:lnTo>
                  <a:lnTo>
                    <a:pt x="69" y="192"/>
                  </a:lnTo>
                  <a:lnTo>
                    <a:pt x="69" y="192"/>
                  </a:lnTo>
                  <a:lnTo>
                    <a:pt x="76" y="192"/>
                  </a:lnTo>
                  <a:lnTo>
                    <a:pt x="83" y="189"/>
                  </a:lnTo>
                  <a:lnTo>
                    <a:pt x="89" y="187"/>
                  </a:lnTo>
                  <a:lnTo>
                    <a:pt x="94" y="182"/>
                  </a:lnTo>
                  <a:lnTo>
                    <a:pt x="98" y="177"/>
                  </a:lnTo>
                  <a:lnTo>
                    <a:pt x="101" y="170"/>
                  </a:lnTo>
                  <a:lnTo>
                    <a:pt x="103" y="162"/>
                  </a:lnTo>
                  <a:lnTo>
                    <a:pt x="104" y="155"/>
                  </a:lnTo>
                  <a:lnTo>
                    <a:pt x="104" y="155"/>
                  </a:lnTo>
                  <a:lnTo>
                    <a:pt x="103" y="148"/>
                  </a:lnTo>
                  <a:lnTo>
                    <a:pt x="101" y="140"/>
                  </a:lnTo>
                  <a:lnTo>
                    <a:pt x="98" y="134"/>
                  </a:lnTo>
                  <a:lnTo>
                    <a:pt x="94" y="128"/>
                  </a:lnTo>
                  <a:lnTo>
                    <a:pt x="89" y="124"/>
                  </a:lnTo>
                  <a:lnTo>
                    <a:pt x="83" y="121"/>
                  </a:lnTo>
                  <a:lnTo>
                    <a:pt x="76" y="118"/>
                  </a:lnTo>
                  <a:lnTo>
                    <a:pt x="69" y="118"/>
                  </a:lnTo>
                  <a:lnTo>
                    <a:pt x="69" y="118"/>
                  </a:lnTo>
                  <a:lnTo>
                    <a:pt x="62" y="118"/>
                  </a:lnTo>
                  <a:lnTo>
                    <a:pt x="58" y="120"/>
                  </a:lnTo>
                  <a:lnTo>
                    <a:pt x="49" y="123"/>
                  </a:lnTo>
                  <a:lnTo>
                    <a:pt x="42" y="129"/>
                  </a:lnTo>
                  <a:lnTo>
                    <a:pt x="36" y="138"/>
                  </a:lnTo>
                  <a:lnTo>
                    <a:pt x="13" y="115"/>
                  </a:lnTo>
                  <a:lnTo>
                    <a:pt x="13" y="115"/>
                  </a:lnTo>
                  <a:lnTo>
                    <a:pt x="19" y="107"/>
                  </a:lnTo>
                  <a:lnTo>
                    <a:pt x="27" y="101"/>
                  </a:lnTo>
                  <a:lnTo>
                    <a:pt x="27" y="101"/>
                  </a:lnTo>
                  <a:lnTo>
                    <a:pt x="19" y="93"/>
                  </a:lnTo>
                  <a:lnTo>
                    <a:pt x="13" y="83"/>
                  </a:lnTo>
                  <a:lnTo>
                    <a:pt x="9" y="72"/>
                  </a:lnTo>
                  <a:lnTo>
                    <a:pt x="8" y="59"/>
                  </a:lnTo>
                  <a:lnTo>
                    <a:pt x="8" y="59"/>
                  </a:lnTo>
                  <a:lnTo>
                    <a:pt x="9" y="48"/>
                  </a:lnTo>
                  <a:lnTo>
                    <a:pt x="11" y="35"/>
                  </a:lnTo>
                  <a:lnTo>
                    <a:pt x="17" y="26"/>
                  </a:lnTo>
                  <a:lnTo>
                    <a:pt x="23" y="17"/>
                  </a:lnTo>
                  <a:lnTo>
                    <a:pt x="32" y="10"/>
                  </a:lnTo>
                  <a:lnTo>
                    <a:pt x="43" y="5"/>
                  </a:lnTo>
                  <a:lnTo>
                    <a:pt x="54" y="1"/>
                  </a:lnTo>
                  <a:lnTo>
                    <a:pt x="66" y="0"/>
                  </a:lnTo>
                  <a:lnTo>
                    <a:pt x="66" y="0"/>
                  </a:lnTo>
                  <a:close/>
                  <a:moveTo>
                    <a:pt x="69" y="88"/>
                  </a:moveTo>
                  <a:lnTo>
                    <a:pt x="69" y="88"/>
                  </a:lnTo>
                  <a:lnTo>
                    <a:pt x="73" y="87"/>
                  </a:lnTo>
                  <a:lnTo>
                    <a:pt x="79" y="85"/>
                  </a:lnTo>
                  <a:lnTo>
                    <a:pt x="84" y="83"/>
                  </a:lnTo>
                  <a:lnTo>
                    <a:pt x="88" y="79"/>
                  </a:lnTo>
                  <a:lnTo>
                    <a:pt x="92" y="76"/>
                  </a:lnTo>
                  <a:lnTo>
                    <a:pt x="94" y="71"/>
                  </a:lnTo>
                  <a:lnTo>
                    <a:pt x="95" y="66"/>
                  </a:lnTo>
                  <a:lnTo>
                    <a:pt x="97" y="59"/>
                  </a:lnTo>
                  <a:lnTo>
                    <a:pt x="97" y="59"/>
                  </a:lnTo>
                  <a:lnTo>
                    <a:pt x="95" y="53"/>
                  </a:lnTo>
                  <a:lnTo>
                    <a:pt x="94" y="48"/>
                  </a:lnTo>
                  <a:lnTo>
                    <a:pt x="92" y="43"/>
                  </a:lnTo>
                  <a:lnTo>
                    <a:pt x="88" y="38"/>
                  </a:lnTo>
                  <a:lnTo>
                    <a:pt x="84" y="34"/>
                  </a:lnTo>
                  <a:lnTo>
                    <a:pt x="79" y="32"/>
                  </a:lnTo>
                  <a:lnTo>
                    <a:pt x="73" y="31"/>
                  </a:lnTo>
                  <a:lnTo>
                    <a:pt x="69" y="31"/>
                  </a:lnTo>
                  <a:lnTo>
                    <a:pt x="69" y="31"/>
                  </a:lnTo>
                  <a:lnTo>
                    <a:pt x="62" y="31"/>
                  </a:lnTo>
                  <a:lnTo>
                    <a:pt x="56" y="32"/>
                  </a:lnTo>
                  <a:lnTo>
                    <a:pt x="51" y="34"/>
                  </a:lnTo>
                  <a:lnTo>
                    <a:pt x="48" y="38"/>
                  </a:lnTo>
                  <a:lnTo>
                    <a:pt x="44" y="43"/>
                  </a:lnTo>
                  <a:lnTo>
                    <a:pt x="42" y="48"/>
                  </a:lnTo>
                  <a:lnTo>
                    <a:pt x="41" y="53"/>
                  </a:lnTo>
                  <a:lnTo>
                    <a:pt x="39" y="59"/>
                  </a:lnTo>
                  <a:lnTo>
                    <a:pt x="39" y="59"/>
                  </a:lnTo>
                  <a:lnTo>
                    <a:pt x="41" y="66"/>
                  </a:lnTo>
                  <a:lnTo>
                    <a:pt x="42" y="71"/>
                  </a:lnTo>
                  <a:lnTo>
                    <a:pt x="44" y="76"/>
                  </a:lnTo>
                  <a:lnTo>
                    <a:pt x="48" y="79"/>
                  </a:lnTo>
                  <a:lnTo>
                    <a:pt x="51" y="83"/>
                  </a:lnTo>
                  <a:lnTo>
                    <a:pt x="56" y="85"/>
                  </a:lnTo>
                  <a:lnTo>
                    <a:pt x="62" y="87"/>
                  </a:lnTo>
                  <a:lnTo>
                    <a:pt x="69" y="88"/>
                  </a:lnTo>
                  <a:lnTo>
                    <a:pt x="69"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noEditPoints="1"/>
            </p:cNvSpPr>
            <p:nvPr userDrawn="1"/>
          </p:nvSpPr>
          <p:spPr bwMode="auto">
            <a:xfrm>
              <a:off x="1335" y="2410"/>
              <a:ext cx="14" cy="68"/>
            </a:xfrm>
            <a:custGeom>
              <a:avLst/>
              <a:gdLst>
                <a:gd name="T0" fmla="*/ 22 w 42"/>
                <a:gd name="T1" fmla="*/ 0 h 206"/>
                <a:gd name="T2" fmla="*/ 22 w 42"/>
                <a:gd name="T3" fmla="*/ 0 h 206"/>
                <a:gd name="T4" fmla="*/ 25 w 42"/>
                <a:gd name="T5" fmla="*/ 0 h 206"/>
                <a:gd name="T6" fmla="*/ 29 w 42"/>
                <a:gd name="T7" fmla="*/ 1 h 206"/>
                <a:gd name="T8" fmla="*/ 33 w 42"/>
                <a:gd name="T9" fmla="*/ 3 h 206"/>
                <a:gd name="T10" fmla="*/ 36 w 42"/>
                <a:gd name="T11" fmla="*/ 6 h 206"/>
                <a:gd name="T12" fmla="*/ 39 w 42"/>
                <a:gd name="T13" fmla="*/ 9 h 206"/>
                <a:gd name="T14" fmla="*/ 41 w 42"/>
                <a:gd name="T15" fmla="*/ 13 h 206"/>
                <a:gd name="T16" fmla="*/ 42 w 42"/>
                <a:gd name="T17" fmla="*/ 17 h 206"/>
                <a:gd name="T18" fmla="*/ 42 w 42"/>
                <a:gd name="T19" fmla="*/ 22 h 206"/>
                <a:gd name="T20" fmla="*/ 42 w 42"/>
                <a:gd name="T21" fmla="*/ 22 h 206"/>
                <a:gd name="T22" fmla="*/ 42 w 42"/>
                <a:gd name="T23" fmla="*/ 26 h 206"/>
                <a:gd name="T24" fmla="*/ 41 w 42"/>
                <a:gd name="T25" fmla="*/ 30 h 206"/>
                <a:gd name="T26" fmla="*/ 39 w 42"/>
                <a:gd name="T27" fmla="*/ 34 h 206"/>
                <a:gd name="T28" fmla="*/ 36 w 42"/>
                <a:gd name="T29" fmla="*/ 37 h 206"/>
                <a:gd name="T30" fmla="*/ 33 w 42"/>
                <a:gd name="T31" fmla="*/ 40 h 206"/>
                <a:gd name="T32" fmla="*/ 29 w 42"/>
                <a:gd name="T33" fmla="*/ 41 h 206"/>
                <a:gd name="T34" fmla="*/ 25 w 42"/>
                <a:gd name="T35" fmla="*/ 42 h 206"/>
                <a:gd name="T36" fmla="*/ 22 w 42"/>
                <a:gd name="T37" fmla="*/ 43 h 206"/>
                <a:gd name="T38" fmla="*/ 22 w 42"/>
                <a:gd name="T39" fmla="*/ 43 h 206"/>
                <a:gd name="T40" fmla="*/ 17 w 42"/>
                <a:gd name="T41" fmla="*/ 42 h 206"/>
                <a:gd name="T42" fmla="*/ 13 w 42"/>
                <a:gd name="T43" fmla="*/ 41 h 206"/>
                <a:gd name="T44" fmla="*/ 9 w 42"/>
                <a:gd name="T45" fmla="*/ 40 h 206"/>
                <a:gd name="T46" fmla="*/ 6 w 42"/>
                <a:gd name="T47" fmla="*/ 37 h 206"/>
                <a:gd name="T48" fmla="*/ 3 w 42"/>
                <a:gd name="T49" fmla="*/ 34 h 206"/>
                <a:gd name="T50" fmla="*/ 1 w 42"/>
                <a:gd name="T51" fmla="*/ 30 h 206"/>
                <a:gd name="T52" fmla="*/ 0 w 42"/>
                <a:gd name="T53" fmla="*/ 26 h 206"/>
                <a:gd name="T54" fmla="*/ 0 w 42"/>
                <a:gd name="T55" fmla="*/ 22 h 206"/>
                <a:gd name="T56" fmla="*/ 0 w 42"/>
                <a:gd name="T57" fmla="*/ 22 h 206"/>
                <a:gd name="T58" fmla="*/ 0 w 42"/>
                <a:gd name="T59" fmla="*/ 17 h 206"/>
                <a:gd name="T60" fmla="*/ 1 w 42"/>
                <a:gd name="T61" fmla="*/ 13 h 206"/>
                <a:gd name="T62" fmla="*/ 3 w 42"/>
                <a:gd name="T63" fmla="*/ 9 h 206"/>
                <a:gd name="T64" fmla="*/ 6 w 42"/>
                <a:gd name="T65" fmla="*/ 6 h 206"/>
                <a:gd name="T66" fmla="*/ 9 w 42"/>
                <a:gd name="T67" fmla="*/ 3 h 206"/>
                <a:gd name="T68" fmla="*/ 13 w 42"/>
                <a:gd name="T69" fmla="*/ 1 h 206"/>
                <a:gd name="T70" fmla="*/ 17 w 42"/>
                <a:gd name="T71" fmla="*/ 0 h 206"/>
                <a:gd name="T72" fmla="*/ 22 w 42"/>
                <a:gd name="T73" fmla="*/ 0 h 206"/>
                <a:gd name="T74" fmla="*/ 22 w 42"/>
                <a:gd name="T75" fmla="*/ 0 h 206"/>
                <a:gd name="T76" fmla="*/ 5 w 42"/>
                <a:gd name="T77" fmla="*/ 59 h 206"/>
                <a:gd name="T78" fmla="*/ 37 w 42"/>
                <a:gd name="T79" fmla="*/ 59 h 206"/>
                <a:gd name="T80" fmla="*/ 37 w 42"/>
                <a:gd name="T81" fmla="*/ 206 h 206"/>
                <a:gd name="T82" fmla="*/ 5 w 42"/>
                <a:gd name="T83" fmla="*/ 206 h 206"/>
                <a:gd name="T84" fmla="*/ 5 w 42"/>
                <a:gd name="T85" fmla="*/ 59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2" h="206">
                  <a:moveTo>
                    <a:pt x="22" y="0"/>
                  </a:moveTo>
                  <a:lnTo>
                    <a:pt x="22" y="0"/>
                  </a:lnTo>
                  <a:lnTo>
                    <a:pt x="25" y="0"/>
                  </a:lnTo>
                  <a:lnTo>
                    <a:pt x="29" y="1"/>
                  </a:lnTo>
                  <a:lnTo>
                    <a:pt x="33" y="3"/>
                  </a:lnTo>
                  <a:lnTo>
                    <a:pt x="36" y="6"/>
                  </a:lnTo>
                  <a:lnTo>
                    <a:pt x="39" y="9"/>
                  </a:lnTo>
                  <a:lnTo>
                    <a:pt x="41" y="13"/>
                  </a:lnTo>
                  <a:lnTo>
                    <a:pt x="42" y="17"/>
                  </a:lnTo>
                  <a:lnTo>
                    <a:pt x="42" y="22"/>
                  </a:lnTo>
                  <a:lnTo>
                    <a:pt x="42" y="22"/>
                  </a:lnTo>
                  <a:lnTo>
                    <a:pt x="42" y="26"/>
                  </a:lnTo>
                  <a:lnTo>
                    <a:pt x="41" y="30"/>
                  </a:lnTo>
                  <a:lnTo>
                    <a:pt x="39" y="34"/>
                  </a:lnTo>
                  <a:lnTo>
                    <a:pt x="36" y="37"/>
                  </a:lnTo>
                  <a:lnTo>
                    <a:pt x="33" y="40"/>
                  </a:lnTo>
                  <a:lnTo>
                    <a:pt x="29" y="41"/>
                  </a:lnTo>
                  <a:lnTo>
                    <a:pt x="25" y="42"/>
                  </a:lnTo>
                  <a:lnTo>
                    <a:pt x="22" y="43"/>
                  </a:lnTo>
                  <a:lnTo>
                    <a:pt x="22" y="43"/>
                  </a:lnTo>
                  <a:lnTo>
                    <a:pt x="17" y="42"/>
                  </a:lnTo>
                  <a:lnTo>
                    <a:pt x="13" y="41"/>
                  </a:lnTo>
                  <a:lnTo>
                    <a:pt x="9" y="40"/>
                  </a:lnTo>
                  <a:lnTo>
                    <a:pt x="6" y="37"/>
                  </a:lnTo>
                  <a:lnTo>
                    <a:pt x="3" y="34"/>
                  </a:lnTo>
                  <a:lnTo>
                    <a:pt x="1" y="30"/>
                  </a:lnTo>
                  <a:lnTo>
                    <a:pt x="0" y="26"/>
                  </a:lnTo>
                  <a:lnTo>
                    <a:pt x="0" y="22"/>
                  </a:lnTo>
                  <a:lnTo>
                    <a:pt x="0" y="22"/>
                  </a:lnTo>
                  <a:lnTo>
                    <a:pt x="0" y="17"/>
                  </a:lnTo>
                  <a:lnTo>
                    <a:pt x="1" y="13"/>
                  </a:lnTo>
                  <a:lnTo>
                    <a:pt x="3" y="9"/>
                  </a:lnTo>
                  <a:lnTo>
                    <a:pt x="6" y="6"/>
                  </a:lnTo>
                  <a:lnTo>
                    <a:pt x="9" y="3"/>
                  </a:lnTo>
                  <a:lnTo>
                    <a:pt x="13" y="1"/>
                  </a:lnTo>
                  <a:lnTo>
                    <a:pt x="17" y="0"/>
                  </a:lnTo>
                  <a:lnTo>
                    <a:pt x="22" y="0"/>
                  </a:lnTo>
                  <a:lnTo>
                    <a:pt x="22" y="0"/>
                  </a:lnTo>
                  <a:close/>
                  <a:moveTo>
                    <a:pt x="5" y="59"/>
                  </a:moveTo>
                  <a:lnTo>
                    <a:pt x="37" y="59"/>
                  </a:lnTo>
                  <a:lnTo>
                    <a:pt x="37" y="206"/>
                  </a:lnTo>
                  <a:lnTo>
                    <a:pt x="5" y="206"/>
                  </a:lnTo>
                  <a:lnTo>
                    <a:pt x="5" y="5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noEditPoints="1"/>
            </p:cNvSpPr>
            <p:nvPr userDrawn="1"/>
          </p:nvSpPr>
          <p:spPr bwMode="auto">
            <a:xfrm>
              <a:off x="1357" y="2429"/>
              <a:ext cx="49" cy="50"/>
            </a:xfrm>
            <a:custGeom>
              <a:avLst/>
              <a:gdLst>
                <a:gd name="T0" fmla="*/ 148 w 148"/>
                <a:gd name="T1" fmla="*/ 148 h 149"/>
                <a:gd name="T2" fmla="*/ 116 w 148"/>
                <a:gd name="T3" fmla="*/ 133 h 149"/>
                <a:gd name="T4" fmla="*/ 109 w 148"/>
                <a:gd name="T5" fmla="*/ 138 h 149"/>
                <a:gd name="T6" fmla="*/ 88 w 148"/>
                <a:gd name="T7" fmla="*/ 148 h 149"/>
                <a:gd name="T8" fmla="*/ 74 w 148"/>
                <a:gd name="T9" fmla="*/ 149 h 149"/>
                <a:gd name="T10" fmla="*/ 59 w 148"/>
                <a:gd name="T11" fmla="*/ 148 h 149"/>
                <a:gd name="T12" fmla="*/ 32 w 148"/>
                <a:gd name="T13" fmla="*/ 138 h 149"/>
                <a:gd name="T14" fmla="*/ 13 w 148"/>
                <a:gd name="T15" fmla="*/ 117 h 149"/>
                <a:gd name="T16" fmla="*/ 4 w 148"/>
                <a:gd name="T17" fmla="*/ 98 h 149"/>
                <a:gd name="T18" fmla="*/ 0 w 148"/>
                <a:gd name="T19" fmla="*/ 83 h 149"/>
                <a:gd name="T20" fmla="*/ 0 w 148"/>
                <a:gd name="T21" fmla="*/ 74 h 149"/>
                <a:gd name="T22" fmla="*/ 2 w 148"/>
                <a:gd name="T23" fmla="*/ 59 h 149"/>
                <a:gd name="T24" fmla="*/ 7 w 148"/>
                <a:gd name="T25" fmla="*/ 44 h 149"/>
                <a:gd name="T26" fmla="*/ 21 w 148"/>
                <a:gd name="T27" fmla="*/ 21 h 149"/>
                <a:gd name="T28" fmla="*/ 44 w 148"/>
                <a:gd name="T29" fmla="*/ 5 h 149"/>
                <a:gd name="T30" fmla="*/ 74 w 148"/>
                <a:gd name="T31" fmla="*/ 0 h 149"/>
                <a:gd name="T32" fmla="*/ 81 w 148"/>
                <a:gd name="T33" fmla="*/ 0 h 149"/>
                <a:gd name="T34" fmla="*/ 99 w 148"/>
                <a:gd name="T35" fmla="*/ 5 h 149"/>
                <a:gd name="T36" fmla="*/ 116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7 w 148"/>
                <a:gd name="T67" fmla="*/ 74 h 149"/>
                <a:gd name="T68" fmla="*/ 116 w 148"/>
                <a:gd name="T69" fmla="*/ 66 h 149"/>
                <a:gd name="T70" fmla="*/ 110 w 148"/>
                <a:gd name="T71" fmla="*/ 50 h 149"/>
                <a:gd name="T72" fmla="*/ 99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6" y="148"/>
                  </a:lnTo>
                  <a:lnTo>
                    <a:pt x="116" y="133"/>
                  </a:lnTo>
                  <a:lnTo>
                    <a:pt x="116" y="133"/>
                  </a:lnTo>
                  <a:lnTo>
                    <a:pt x="109" y="138"/>
                  </a:lnTo>
                  <a:lnTo>
                    <a:pt x="100" y="144"/>
                  </a:lnTo>
                  <a:lnTo>
                    <a:pt x="88" y="148"/>
                  </a:lnTo>
                  <a:lnTo>
                    <a:pt x="81" y="149"/>
                  </a:lnTo>
                  <a:lnTo>
                    <a:pt x="74" y="149"/>
                  </a:lnTo>
                  <a:lnTo>
                    <a:pt x="74" y="149"/>
                  </a:lnTo>
                  <a:lnTo>
                    <a:pt x="59" y="148"/>
                  </a:lnTo>
                  <a:lnTo>
                    <a:pt x="44" y="144"/>
                  </a:lnTo>
                  <a:lnTo>
                    <a:pt x="32" y="138"/>
                  </a:lnTo>
                  <a:lnTo>
                    <a:pt x="21" y="128"/>
                  </a:lnTo>
                  <a:lnTo>
                    <a:pt x="13" y="117"/>
                  </a:lnTo>
                  <a:lnTo>
                    <a:pt x="7" y="105"/>
                  </a:lnTo>
                  <a:lnTo>
                    <a:pt x="4" y="98"/>
                  </a:lnTo>
                  <a:lnTo>
                    <a:pt x="2" y="90"/>
                  </a:lnTo>
                  <a:lnTo>
                    <a:pt x="0" y="83"/>
                  </a:lnTo>
                  <a:lnTo>
                    <a:pt x="0" y="74"/>
                  </a:lnTo>
                  <a:lnTo>
                    <a:pt x="0" y="74"/>
                  </a:lnTo>
                  <a:lnTo>
                    <a:pt x="0" y="67"/>
                  </a:lnTo>
                  <a:lnTo>
                    <a:pt x="2" y="59"/>
                  </a:lnTo>
                  <a:lnTo>
                    <a:pt x="4" y="51"/>
                  </a:lnTo>
                  <a:lnTo>
                    <a:pt x="7" y="44"/>
                  </a:lnTo>
                  <a:lnTo>
                    <a:pt x="13" y="32"/>
                  </a:lnTo>
                  <a:lnTo>
                    <a:pt x="21" y="21"/>
                  </a:lnTo>
                  <a:lnTo>
                    <a:pt x="32" y="12"/>
                  </a:lnTo>
                  <a:lnTo>
                    <a:pt x="44" y="5"/>
                  </a:lnTo>
                  <a:lnTo>
                    <a:pt x="59" y="1"/>
                  </a:lnTo>
                  <a:lnTo>
                    <a:pt x="74" y="0"/>
                  </a:lnTo>
                  <a:lnTo>
                    <a:pt x="74" y="0"/>
                  </a:lnTo>
                  <a:lnTo>
                    <a:pt x="81" y="0"/>
                  </a:lnTo>
                  <a:lnTo>
                    <a:pt x="88" y="1"/>
                  </a:lnTo>
                  <a:lnTo>
                    <a:pt x="99" y="5"/>
                  </a:lnTo>
                  <a:lnTo>
                    <a:pt x="109" y="11"/>
                  </a:lnTo>
                  <a:lnTo>
                    <a:pt x="116" y="17"/>
                  </a:lnTo>
                  <a:lnTo>
                    <a:pt x="116"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9" y="111"/>
                  </a:lnTo>
                  <a:lnTo>
                    <a:pt x="105" y="105"/>
                  </a:lnTo>
                  <a:lnTo>
                    <a:pt x="110" y="99"/>
                  </a:lnTo>
                  <a:lnTo>
                    <a:pt x="114" y="92"/>
                  </a:lnTo>
                  <a:lnTo>
                    <a:pt x="116" y="83"/>
                  </a:lnTo>
                  <a:lnTo>
                    <a:pt x="117" y="74"/>
                  </a:lnTo>
                  <a:lnTo>
                    <a:pt x="117" y="74"/>
                  </a:lnTo>
                  <a:lnTo>
                    <a:pt x="116" y="66"/>
                  </a:lnTo>
                  <a:lnTo>
                    <a:pt x="114" y="57"/>
                  </a:lnTo>
                  <a:lnTo>
                    <a:pt x="110" y="50"/>
                  </a:lnTo>
                  <a:lnTo>
                    <a:pt x="105" y="44"/>
                  </a:lnTo>
                  <a:lnTo>
                    <a:pt x="99"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1419" y="2429"/>
              <a:ext cx="42" cy="49"/>
            </a:xfrm>
            <a:custGeom>
              <a:avLst/>
              <a:gdLst>
                <a:gd name="T0" fmla="*/ 0 w 127"/>
                <a:gd name="T1" fmla="*/ 1 h 148"/>
                <a:gd name="T2" fmla="*/ 31 w 127"/>
                <a:gd name="T3" fmla="*/ 1 h 148"/>
                <a:gd name="T4" fmla="*/ 31 w 127"/>
                <a:gd name="T5" fmla="*/ 18 h 148"/>
                <a:gd name="T6" fmla="*/ 31 w 127"/>
                <a:gd name="T7" fmla="*/ 18 h 148"/>
                <a:gd name="T8" fmla="*/ 37 w 127"/>
                <a:gd name="T9" fmla="*/ 12 h 148"/>
                <a:gd name="T10" fmla="*/ 46 w 127"/>
                <a:gd name="T11" fmla="*/ 6 h 148"/>
                <a:gd name="T12" fmla="*/ 52 w 127"/>
                <a:gd name="T13" fmla="*/ 4 h 148"/>
                <a:gd name="T14" fmla="*/ 58 w 127"/>
                <a:gd name="T15" fmla="*/ 1 h 148"/>
                <a:gd name="T16" fmla="*/ 64 w 127"/>
                <a:gd name="T17" fmla="*/ 0 h 148"/>
                <a:gd name="T18" fmla="*/ 71 w 127"/>
                <a:gd name="T19" fmla="*/ 0 h 148"/>
                <a:gd name="T20" fmla="*/ 71 w 127"/>
                <a:gd name="T21" fmla="*/ 0 h 148"/>
                <a:gd name="T22" fmla="*/ 85 w 127"/>
                <a:gd name="T23" fmla="*/ 1 h 148"/>
                <a:gd name="T24" fmla="*/ 96 w 127"/>
                <a:gd name="T25" fmla="*/ 4 h 148"/>
                <a:gd name="T26" fmla="*/ 106 w 127"/>
                <a:gd name="T27" fmla="*/ 9 h 148"/>
                <a:gd name="T28" fmla="*/ 113 w 127"/>
                <a:gd name="T29" fmla="*/ 16 h 148"/>
                <a:gd name="T30" fmla="*/ 119 w 127"/>
                <a:gd name="T31" fmla="*/ 24 h 148"/>
                <a:gd name="T32" fmla="*/ 124 w 127"/>
                <a:gd name="T33" fmla="*/ 34 h 148"/>
                <a:gd name="T34" fmla="*/ 126 w 127"/>
                <a:gd name="T35" fmla="*/ 46 h 148"/>
                <a:gd name="T36" fmla="*/ 127 w 127"/>
                <a:gd name="T37" fmla="*/ 60 h 148"/>
                <a:gd name="T38" fmla="*/ 127 w 127"/>
                <a:gd name="T39" fmla="*/ 148 h 148"/>
                <a:gd name="T40" fmla="*/ 96 w 127"/>
                <a:gd name="T41" fmla="*/ 148 h 148"/>
                <a:gd name="T42" fmla="*/ 96 w 127"/>
                <a:gd name="T43" fmla="*/ 67 h 148"/>
                <a:gd name="T44" fmla="*/ 96 w 127"/>
                <a:gd name="T45" fmla="*/ 67 h 148"/>
                <a:gd name="T46" fmla="*/ 95 w 127"/>
                <a:gd name="T47" fmla="*/ 59 h 148"/>
                <a:gd name="T48" fmla="*/ 93 w 127"/>
                <a:gd name="T49" fmla="*/ 50 h 148"/>
                <a:gd name="T50" fmla="*/ 91 w 127"/>
                <a:gd name="T51" fmla="*/ 44 h 148"/>
                <a:gd name="T52" fmla="*/ 87 w 127"/>
                <a:gd name="T53" fmla="*/ 39 h 148"/>
                <a:gd name="T54" fmla="*/ 82 w 127"/>
                <a:gd name="T55" fmla="*/ 35 h 148"/>
                <a:gd name="T56" fmla="*/ 78 w 127"/>
                <a:gd name="T57" fmla="*/ 32 h 148"/>
                <a:gd name="T58" fmla="*/ 71 w 127"/>
                <a:gd name="T59" fmla="*/ 31 h 148"/>
                <a:gd name="T60" fmla="*/ 64 w 127"/>
                <a:gd name="T61" fmla="*/ 31 h 148"/>
                <a:gd name="T62" fmla="*/ 64 w 127"/>
                <a:gd name="T63" fmla="*/ 31 h 148"/>
                <a:gd name="T64" fmla="*/ 56 w 127"/>
                <a:gd name="T65" fmla="*/ 31 h 148"/>
                <a:gd name="T66" fmla="*/ 50 w 127"/>
                <a:gd name="T67" fmla="*/ 33 h 148"/>
                <a:gd name="T68" fmla="*/ 45 w 127"/>
                <a:gd name="T69" fmla="*/ 37 h 148"/>
                <a:gd name="T70" fmla="*/ 40 w 127"/>
                <a:gd name="T71" fmla="*/ 40 h 148"/>
                <a:gd name="T72" fmla="*/ 36 w 127"/>
                <a:gd name="T73" fmla="*/ 46 h 148"/>
                <a:gd name="T74" fmla="*/ 34 w 127"/>
                <a:gd name="T75" fmla="*/ 53 h 148"/>
                <a:gd name="T76" fmla="*/ 32 w 127"/>
                <a:gd name="T77" fmla="*/ 60 h 148"/>
                <a:gd name="T78" fmla="*/ 31 w 127"/>
                <a:gd name="T79" fmla="*/ 67 h 148"/>
                <a:gd name="T80" fmla="*/ 31 w 127"/>
                <a:gd name="T81" fmla="*/ 148 h 148"/>
                <a:gd name="T82" fmla="*/ 0 w 127"/>
                <a:gd name="T83" fmla="*/ 148 h 148"/>
                <a:gd name="T84" fmla="*/ 0 w 127"/>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7" h="148">
                  <a:moveTo>
                    <a:pt x="0" y="1"/>
                  </a:moveTo>
                  <a:lnTo>
                    <a:pt x="31" y="1"/>
                  </a:lnTo>
                  <a:lnTo>
                    <a:pt x="31" y="18"/>
                  </a:lnTo>
                  <a:lnTo>
                    <a:pt x="31" y="18"/>
                  </a:lnTo>
                  <a:lnTo>
                    <a:pt x="37" y="12"/>
                  </a:lnTo>
                  <a:lnTo>
                    <a:pt x="46" y="6"/>
                  </a:lnTo>
                  <a:lnTo>
                    <a:pt x="52" y="4"/>
                  </a:lnTo>
                  <a:lnTo>
                    <a:pt x="58" y="1"/>
                  </a:lnTo>
                  <a:lnTo>
                    <a:pt x="64" y="0"/>
                  </a:lnTo>
                  <a:lnTo>
                    <a:pt x="71" y="0"/>
                  </a:lnTo>
                  <a:lnTo>
                    <a:pt x="71" y="0"/>
                  </a:lnTo>
                  <a:lnTo>
                    <a:pt x="85" y="1"/>
                  </a:lnTo>
                  <a:lnTo>
                    <a:pt x="96" y="4"/>
                  </a:lnTo>
                  <a:lnTo>
                    <a:pt x="106" y="9"/>
                  </a:lnTo>
                  <a:lnTo>
                    <a:pt x="113" y="16"/>
                  </a:lnTo>
                  <a:lnTo>
                    <a:pt x="119" y="24"/>
                  </a:lnTo>
                  <a:lnTo>
                    <a:pt x="124" y="34"/>
                  </a:lnTo>
                  <a:lnTo>
                    <a:pt x="126" y="46"/>
                  </a:lnTo>
                  <a:lnTo>
                    <a:pt x="127" y="60"/>
                  </a:lnTo>
                  <a:lnTo>
                    <a:pt x="127" y="148"/>
                  </a:lnTo>
                  <a:lnTo>
                    <a:pt x="96" y="148"/>
                  </a:lnTo>
                  <a:lnTo>
                    <a:pt x="96" y="67"/>
                  </a:lnTo>
                  <a:lnTo>
                    <a:pt x="96" y="67"/>
                  </a:lnTo>
                  <a:lnTo>
                    <a:pt x="95" y="59"/>
                  </a:lnTo>
                  <a:lnTo>
                    <a:pt x="93" y="50"/>
                  </a:lnTo>
                  <a:lnTo>
                    <a:pt x="91" y="44"/>
                  </a:lnTo>
                  <a:lnTo>
                    <a:pt x="87" y="39"/>
                  </a:lnTo>
                  <a:lnTo>
                    <a:pt x="82" y="35"/>
                  </a:lnTo>
                  <a:lnTo>
                    <a:pt x="78" y="32"/>
                  </a:lnTo>
                  <a:lnTo>
                    <a:pt x="71" y="31"/>
                  </a:lnTo>
                  <a:lnTo>
                    <a:pt x="64" y="31"/>
                  </a:lnTo>
                  <a:lnTo>
                    <a:pt x="64" y="31"/>
                  </a:lnTo>
                  <a:lnTo>
                    <a:pt x="56" y="31"/>
                  </a:lnTo>
                  <a:lnTo>
                    <a:pt x="50" y="33"/>
                  </a:lnTo>
                  <a:lnTo>
                    <a:pt x="45" y="37"/>
                  </a:lnTo>
                  <a:lnTo>
                    <a:pt x="40" y="40"/>
                  </a:lnTo>
                  <a:lnTo>
                    <a:pt x="36" y="46"/>
                  </a:lnTo>
                  <a:lnTo>
                    <a:pt x="34" y="53"/>
                  </a:lnTo>
                  <a:lnTo>
                    <a:pt x="32" y="60"/>
                  </a:lnTo>
                  <a:lnTo>
                    <a:pt x="31" y="67"/>
                  </a:lnTo>
                  <a:lnTo>
                    <a:pt x="31"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1504" y="2410"/>
              <a:ext cx="44" cy="68"/>
            </a:xfrm>
            <a:custGeom>
              <a:avLst/>
              <a:gdLst>
                <a:gd name="T0" fmla="*/ 0 w 134"/>
                <a:gd name="T1" fmla="*/ 0 h 205"/>
                <a:gd name="T2" fmla="*/ 37 w 134"/>
                <a:gd name="T3" fmla="*/ 0 h 205"/>
                <a:gd name="T4" fmla="*/ 102 w 134"/>
                <a:gd name="T5" fmla="*/ 141 h 205"/>
                <a:gd name="T6" fmla="*/ 102 w 134"/>
                <a:gd name="T7" fmla="*/ 0 h 205"/>
                <a:gd name="T8" fmla="*/ 134 w 134"/>
                <a:gd name="T9" fmla="*/ 0 h 205"/>
                <a:gd name="T10" fmla="*/ 134 w 134"/>
                <a:gd name="T11" fmla="*/ 205 h 205"/>
                <a:gd name="T12" fmla="*/ 99 w 134"/>
                <a:gd name="T13" fmla="*/ 205 h 205"/>
                <a:gd name="T14" fmla="*/ 33 w 134"/>
                <a:gd name="T15" fmla="*/ 64 h 205"/>
                <a:gd name="T16" fmla="*/ 33 w 134"/>
                <a:gd name="T17" fmla="*/ 205 h 205"/>
                <a:gd name="T18" fmla="*/ 0 w 134"/>
                <a:gd name="T19" fmla="*/ 205 h 205"/>
                <a:gd name="T20" fmla="*/ 0 w 134"/>
                <a:gd name="T21" fmla="*/ 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205">
                  <a:moveTo>
                    <a:pt x="0" y="0"/>
                  </a:moveTo>
                  <a:lnTo>
                    <a:pt x="37" y="0"/>
                  </a:lnTo>
                  <a:lnTo>
                    <a:pt x="102" y="141"/>
                  </a:lnTo>
                  <a:lnTo>
                    <a:pt x="102" y="0"/>
                  </a:lnTo>
                  <a:lnTo>
                    <a:pt x="134" y="0"/>
                  </a:lnTo>
                  <a:lnTo>
                    <a:pt x="134" y="205"/>
                  </a:lnTo>
                  <a:lnTo>
                    <a:pt x="99" y="205"/>
                  </a:lnTo>
                  <a:lnTo>
                    <a:pt x="33" y="64"/>
                  </a:lnTo>
                  <a:lnTo>
                    <a:pt x="33" y="205"/>
                  </a:lnTo>
                  <a:lnTo>
                    <a:pt x="0" y="20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1562" y="2429"/>
              <a:ext cx="42" cy="50"/>
            </a:xfrm>
            <a:custGeom>
              <a:avLst/>
              <a:gdLst>
                <a:gd name="T0" fmla="*/ 128 w 128"/>
                <a:gd name="T1" fmla="*/ 147 h 148"/>
                <a:gd name="T2" fmla="*/ 96 w 128"/>
                <a:gd name="T3" fmla="*/ 147 h 148"/>
                <a:gd name="T4" fmla="*/ 96 w 128"/>
                <a:gd name="T5" fmla="*/ 130 h 148"/>
                <a:gd name="T6" fmla="*/ 96 w 128"/>
                <a:gd name="T7" fmla="*/ 130 h 148"/>
                <a:gd name="T8" fmla="*/ 89 w 128"/>
                <a:gd name="T9" fmla="*/ 137 h 148"/>
                <a:gd name="T10" fmla="*/ 81 w 128"/>
                <a:gd name="T11" fmla="*/ 143 h 148"/>
                <a:gd name="T12" fmla="*/ 76 w 128"/>
                <a:gd name="T13" fmla="*/ 145 h 148"/>
                <a:gd name="T14" fmla="*/ 70 w 128"/>
                <a:gd name="T15" fmla="*/ 147 h 148"/>
                <a:gd name="T16" fmla="*/ 64 w 128"/>
                <a:gd name="T17" fmla="*/ 148 h 148"/>
                <a:gd name="T18" fmla="*/ 56 w 128"/>
                <a:gd name="T19" fmla="*/ 148 h 148"/>
                <a:gd name="T20" fmla="*/ 56 w 128"/>
                <a:gd name="T21" fmla="*/ 148 h 148"/>
                <a:gd name="T22" fmla="*/ 43 w 128"/>
                <a:gd name="T23" fmla="*/ 148 h 148"/>
                <a:gd name="T24" fmla="*/ 32 w 128"/>
                <a:gd name="T25" fmla="*/ 144 h 148"/>
                <a:gd name="T26" fmla="*/ 22 w 128"/>
                <a:gd name="T27" fmla="*/ 139 h 148"/>
                <a:gd name="T28" fmla="*/ 15 w 128"/>
                <a:gd name="T29" fmla="*/ 133 h 148"/>
                <a:gd name="T30" fmla="*/ 8 w 128"/>
                <a:gd name="T31" fmla="*/ 125 h 148"/>
                <a:gd name="T32" fmla="*/ 4 w 128"/>
                <a:gd name="T33" fmla="*/ 114 h 148"/>
                <a:gd name="T34" fmla="*/ 0 w 128"/>
                <a:gd name="T35" fmla="*/ 102 h 148"/>
                <a:gd name="T36" fmla="*/ 0 w 128"/>
                <a:gd name="T37" fmla="*/ 88 h 148"/>
                <a:gd name="T38" fmla="*/ 0 w 128"/>
                <a:gd name="T39" fmla="*/ 0 h 148"/>
                <a:gd name="T40" fmla="*/ 32 w 128"/>
                <a:gd name="T41" fmla="*/ 0 h 148"/>
                <a:gd name="T42" fmla="*/ 32 w 128"/>
                <a:gd name="T43" fmla="*/ 81 h 148"/>
                <a:gd name="T44" fmla="*/ 32 w 128"/>
                <a:gd name="T45" fmla="*/ 81 h 148"/>
                <a:gd name="T46" fmla="*/ 32 w 128"/>
                <a:gd name="T47" fmla="*/ 91 h 148"/>
                <a:gd name="T48" fmla="*/ 34 w 128"/>
                <a:gd name="T49" fmla="*/ 98 h 148"/>
                <a:gd name="T50" fmla="*/ 37 w 128"/>
                <a:gd name="T51" fmla="*/ 104 h 148"/>
                <a:gd name="T52" fmla="*/ 40 w 128"/>
                <a:gd name="T53" fmla="*/ 109 h 148"/>
                <a:gd name="T54" fmla="*/ 44 w 128"/>
                <a:gd name="T55" fmla="*/ 114 h 148"/>
                <a:gd name="T56" fmla="*/ 50 w 128"/>
                <a:gd name="T57" fmla="*/ 116 h 148"/>
                <a:gd name="T58" fmla="*/ 56 w 128"/>
                <a:gd name="T59" fmla="*/ 117 h 148"/>
                <a:gd name="T60" fmla="*/ 64 w 128"/>
                <a:gd name="T61" fmla="*/ 119 h 148"/>
                <a:gd name="T62" fmla="*/ 64 w 128"/>
                <a:gd name="T63" fmla="*/ 119 h 148"/>
                <a:gd name="T64" fmla="*/ 71 w 128"/>
                <a:gd name="T65" fmla="*/ 117 h 148"/>
                <a:gd name="T66" fmla="*/ 78 w 128"/>
                <a:gd name="T67" fmla="*/ 115 h 148"/>
                <a:gd name="T68" fmla="*/ 83 w 128"/>
                <a:gd name="T69" fmla="*/ 112 h 148"/>
                <a:gd name="T70" fmla="*/ 88 w 128"/>
                <a:gd name="T71" fmla="*/ 108 h 148"/>
                <a:gd name="T72" fmla="*/ 92 w 128"/>
                <a:gd name="T73" fmla="*/ 103 h 148"/>
                <a:gd name="T74" fmla="*/ 94 w 128"/>
                <a:gd name="T75" fmla="*/ 97 h 148"/>
                <a:gd name="T76" fmla="*/ 95 w 128"/>
                <a:gd name="T77" fmla="*/ 89 h 148"/>
                <a:gd name="T78" fmla="*/ 96 w 128"/>
                <a:gd name="T79" fmla="*/ 81 h 148"/>
                <a:gd name="T80" fmla="*/ 96 w 128"/>
                <a:gd name="T81" fmla="*/ 0 h 148"/>
                <a:gd name="T82" fmla="*/ 128 w 128"/>
                <a:gd name="T83" fmla="*/ 0 h 148"/>
                <a:gd name="T84" fmla="*/ 128 w 128"/>
                <a:gd name="T85" fmla="*/ 14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128" y="147"/>
                  </a:moveTo>
                  <a:lnTo>
                    <a:pt x="96" y="147"/>
                  </a:lnTo>
                  <a:lnTo>
                    <a:pt x="96" y="130"/>
                  </a:lnTo>
                  <a:lnTo>
                    <a:pt x="96" y="130"/>
                  </a:lnTo>
                  <a:lnTo>
                    <a:pt x="89" y="137"/>
                  </a:lnTo>
                  <a:lnTo>
                    <a:pt x="81" y="143"/>
                  </a:lnTo>
                  <a:lnTo>
                    <a:pt x="76" y="145"/>
                  </a:lnTo>
                  <a:lnTo>
                    <a:pt x="70" y="147"/>
                  </a:lnTo>
                  <a:lnTo>
                    <a:pt x="64" y="148"/>
                  </a:lnTo>
                  <a:lnTo>
                    <a:pt x="56" y="148"/>
                  </a:lnTo>
                  <a:lnTo>
                    <a:pt x="56" y="148"/>
                  </a:lnTo>
                  <a:lnTo>
                    <a:pt x="43" y="148"/>
                  </a:lnTo>
                  <a:lnTo>
                    <a:pt x="32" y="144"/>
                  </a:lnTo>
                  <a:lnTo>
                    <a:pt x="22" y="139"/>
                  </a:lnTo>
                  <a:lnTo>
                    <a:pt x="15" y="133"/>
                  </a:lnTo>
                  <a:lnTo>
                    <a:pt x="8" y="125"/>
                  </a:lnTo>
                  <a:lnTo>
                    <a:pt x="4" y="114"/>
                  </a:lnTo>
                  <a:lnTo>
                    <a:pt x="0" y="102"/>
                  </a:lnTo>
                  <a:lnTo>
                    <a:pt x="0" y="88"/>
                  </a:lnTo>
                  <a:lnTo>
                    <a:pt x="0" y="0"/>
                  </a:lnTo>
                  <a:lnTo>
                    <a:pt x="32" y="0"/>
                  </a:lnTo>
                  <a:lnTo>
                    <a:pt x="32" y="81"/>
                  </a:lnTo>
                  <a:lnTo>
                    <a:pt x="32" y="81"/>
                  </a:lnTo>
                  <a:lnTo>
                    <a:pt x="32" y="91"/>
                  </a:lnTo>
                  <a:lnTo>
                    <a:pt x="34" y="98"/>
                  </a:lnTo>
                  <a:lnTo>
                    <a:pt x="37" y="104"/>
                  </a:lnTo>
                  <a:lnTo>
                    <a:pt x="40" y="109"/>
                  </a:lnTo>
                  <a:lnTo>
                    <a:pt x="44" y="114"/>
                  </a:lnTo>
                  <a:lnTo>
                    <a:pt x="50" y="116"/>
                  </a:lnTo>
                  <a:lnTo>
                    <a:pt x="56" y="117"/>
                  </a:lnTo>
                  <a:lnTo>
                    <a:pt x="64" y="119"/>
                  </a:lnTo>
                  <a:lnTo>
                    <a:pt x="64" y="119"/>
                  </a:lnTo>
                  <a:lnTo>
                    <a:pt x="71" y="117"/>
                  </a:lnTo>
                  <a:lnTo>
                    <a:pt x="78" y="115"/>
                  </a:lnTo>
                  <a:lnTo>
                    <a:pt x="83" y="112"/>
                  </a:lnTo>
                  <a:lnTo>
                    <a:pt x="88" y="108"/>
                  </a:lnTo>
                  <a:lnTo>
                    <a:pt x="92" y="103"/>
                  </a:lnTo>
                  <a:lnTo>
                    <a:pt x="94" y="97"/>
                  </a:lnTo>
                  <a:lnTo>
                    <a:pt x="95" y="89"/>
                  </a:lnTo>
                  <a:lnTo>
                    <a:pt x="96" y="81"/>
                  </a:lnTo>
                  <a:lnTo>
                    <a:pt x="96" y="0"/>
                  </a:lnTo>
                  <a:lnTo>
                    <a:pt x="128" y="0"/>
                  </a:lnTo>
                  <a:lnTo>
                    <a:pt x="128" y="1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1615" y="2429"/>
              <a:ext cx="50" cy="50"/>
            </a:xfrm>
            <a:custGeom>
              <a:avLst/>
              <a:gdLst>
                <a:gd name="T0" fmla="*/ 75 w 150"/>
                <a:gd name="T1" fmla="*/ 120 h 149"/>
                <a:gd name="T2" fmla="*/ 92 w 150"/>
                <a:gd name="T3" fmla="*/ 116 h 149"/>
                <a:gd name="T4" fmla="*/ 106 w 150"/>
                <a:gd name="T5" fmla="*/ 106 h 149"/>
                <a:gd name="T6" fmla="*/ 114 w 150"/>
                <a:gd name="T7" fmla="*/ 93 h 149"/>
                <a:gd name="T8" fmla="*/ 117 w 150"/>
                <a:gd name="T9" fmla="*/ 74 h 149"/>
                <a:gd name="T10" fmla="*/ 150 w 150"/>
                <a:gd name="T11" fmla="*/ 74 h 149"/>
                <a:gd name="T12" fmla="*/ 147 w 150"/>
                <a:gd name="T13" fmla="*/ 90 h 149"/>
                <a:gd name="T14" fmla="*/ 143 w 150"/>
                <a:gd name="T15" fmla="*/ 104 h 149"/>
                <a:gd name="T16" fmla="*/ 128 w 150"/>
                <a:gd name="T17" fmla="*/ 128 h 149"/>
                <a:gd name="T18" fmla="*/ 104 w 150"/>
                <a:gd name="T19" fmla="*/ 144 h 149"/>
                <a:gd name="T20" fmla="*/ 90 w 150"/>
                <a:gd name="T21" fmla="*/ 148 h 149"/>
                <a:gd name="T22" fmla="*/ 75 w 150"/>
                <a:gd name="T23" fmla="*/ 149 h 149"/>
                <a:gd name="T24" fmla="*/ 67 w 150"/>
                <a:gd name="T25" fmla="*/ 149 h 149"/>
                <a:gd name="T26" fmla="*/ 52 w 150"/>
                <a:gd name="T27" fmla="*/ 146 h 149"/>
                <a:gd name="T28" fmla="*/ 33 w 150"/>
                <a:gd name="T29" fmla="*/ 137 h 149"/>
                <a:gd name="T30" fmla="*/ 12 w 150"/>
                <a:gd name="T31" fmla="*/ 117 h 149"/>
                <a:gd name="T32" fmla="*/ 3 w 150"/>
                <a:gd name="T33" fmla="*/ 98 h 149"/>
                <a:gd name="T34" fmla="*/ 1 w 150"/>
                <a:gd name="T35" fmla="*/ 83 h 149"/>
                <a:gd name="T36" fmla="*/ 0 w 150"/>
                <a:gd name="T37" fmla="*/ 74 h 149"/>
                <a:gd name="T38" fmla="*/ 1 w 150"/>
                <a:gd name="T39" fmla="*/ 59 h 149"/>
                <a:gd name="T40" fmla="*/ 6 w 150"/>
                <a:gd name="T41" fmla="*/ 45 h 149"/>
                <a:gd name="T42" fmla="*/ 22 w 150"/>
                <a:gd name="T43" fmla="*/ 21 h 149"/>
                <a:gd name="T44" fmla="*/ 45 w 150"/>
                <a:gd name="T45" fmla="*/ 5 h 149"/>
                <a:gd name="T46" fmla="*/ 59 w 150"/>
                <a:gd name="T47" fmla="*/ 1 h 149"/>
                <a:gd name="T48" fmla="*/ 75 w 150"/>
                <a:gd name="T49" fmla="*/ 0 h 149"/>
                <a:gd name="T50" fmla="*/ 83 w 150"/>
                <a:gd name="T51" fmla="*/ 0 h 149"/>
                <a:gd name="T52" fmla="*/ 98 w 150"/>
                <a:gd name="T53" fmla="*/ 4 h 149"/>
                <a:gd name="T54" fmla="*/ 112 w 150"/>
                <a:gd name="T55" fmla="*/ 9 h 149"/>
                <a:gd name="T56" fmla="*/ 128 w 150"/>
                <a:gd name="T57" fmla="*/ 22 h 149"/>
                <a:gd name="T58" fmla="*/ 104 w 150"/>
                <a:gd name="T59" fmla="*/ 43 h 149"/>
                <a:gd name="T60" fmla="*/ 91 w 150"/>
                <a:gd name="T61" fmla="*/ 34 h 149"/>
                <a:gd name="T62" fmla="*/ 75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6 w 150"/>
                <a:gd name="T75" fmla="*/ 93 h 149"/>
                <a:gd name="T76" fmla="*/ 45 w 150"/>
                <a:gd name="T77" fmla="*/ 106 h 149"/>
                <a:gd name="T78" fmla="*/ 57 w 150"/>
                <a:gd name="T79" fmla="*/ 116 h 149"/>
                <a:gd name="T80" fmla="*/ 75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5" y="120"/>
                  </a:moveTo>
                  <a:lnTo>
                    <a:pt x="75" y="120"/>
                  </a:lnTo>
                  <a:lnTo>
                    <a:pt x="84" y="118"/>
                  </a:lnTo>
                  <a:lnTo>
                    <a:pt x="92" y="116"/>
                  </a:lnTo>
                  <a:lnTo>
                    <a:pt x="100" y="112"/>
                  </a:lnTo>
                  <a:lnTo>
                    <a:pt x="106" y="106"/>
                  </a:lnTo>
                  <a:lnTo>
                    <a:pt x="111" y="100"/>
                  </a:lnTo>
                  <a:lnTo>
                    <a:pt x="114" y="93"/>
                  </a:lnTo>
                  <a:lnTo>
                    <a:pt x="117" y="84"/>
                  </a:lnTo>
                  <a:lnTo>
                    <a:pt x="117" y="74"/>
                  </a:lnTo>
                  <a:lnTo>
                    <a:pt x="150" y="74"/>
                  </a:lnTo>
                  <a:lnTo>
                    <a:pt x="150" y="74"/>
                  </a:lnTo>
                  <a:lnTo>
                    <a:pt x="148" y="83"/>
                  </a:lnTo>
                  <a:lnTo>
                    <a:pt x="147" y="90"/>
                  </a:lnTo>
                  <a:lnTo>
                    <a:pt x="146" y="98"/>
                  </a:lnTo>
                  <a:lnTo>
                    <a:pt x="143" y="104"/>
                  </a:lnTo>
                  <a:lnTo>
                    <a:pt x="136" y="117"/>
                  </a:lnTo>
                  <a:lnTo>
                    <a:pt x="128" y="128"/>
                  </a:lnTo>
                  <a:lnTo>
                    <a:pt x="117" y="137"/>
                  </a:lnTo>
                  <a:lnTo>
                    <a:pt x="104" y="144"/>
                  </a:lnTo>
                  <a:lnTo>
                    <a:pt x="97" y="146"/>
                  </a:lnTo>
                  <a:lnTo>
                    <a:pt x="90" y="148"/>
                  </a:lnTo>
                  <a:lnTo>
                    <a:pt x="83" y="149"/>
                  </a:lnTo>
                  <a:lnTo>
                    <a:pt x="75" y="149"/>
                  </a:lnTo>
                  <a:lnTo>
                    <a:pt x="75" y="149"/>
                  </a:lnTo>
                  <a:lnTo>
                    <a:pt x="67" y="149"/>
                  </a:lnTo>
                  <a:lnTo>
                    <a:pt x="59" y="148"/>
                  </a:lnTo>
                  <a:lnTo>
                    <a:pt x="52" y="146"/>
                  </a:lnTo>
                  <a:lnTo>
                    <a:pt x="45" y="144"/>
                  </a:lnTo>
                  <a:lnTo>
                    <a:pt x="33" y="137"/>
                  </a:lnTo>
                  <a:lnTo>
                    <a:pt x="22" y="128"/>
                  </a:lnTo>
                  <a:lnTo>
                    <a:pt x="12" y="117"/>
                  </a:lnTo>
                  <a:lnTo>
                    <a:pt x="6" y="105"/>
                  </a:lnTo>
                  <a:lnTo>
                    <a:pt x="3" y="98"/>
                  </a:lnTo>
                  <a:lnTo>
                    <a:pt x="1" y="90"/>
                  </a:lnTo>
                  <a:lnTo>
                    <a:pt x="1" y="83"/>
                  </a:lnTo>
                  <a:lnTo>
                    <a:pt x="0" y="74"/>
                  </a:lnTo>
                  <a:lnTo>
                    <a:pt x="0" y="74"/>
                  </a:lnTo>
                  <a:lnTo>
                    <a:pt x="1" y="67"/>
                  </a:lnTo>
                  <a:lnTo>
                    <a:pt x="1" y="59"/>
                  </a:lnTo>
                  <a:lnTo>
                    <a:pt x="3" y="51"/>
                  </a:lnTo>
                  <a:lnTo>
                    <a:pt x="6" y="45"/>
                  </a:lnTo>
                  <a:lnTo>
                    <a:pt x="12" y="32"/>
                  </a:lnTo>
                  <a:lnTo>
                    <a:pt x="22" y="21"/>
                  </a:lnTo>
                  <a:lnTo>
                    <a:pt x="33" y="12"/>
                  </a:lnTo>
                  <a:lnTo>
                    <a:pt x="45" y="5"/>
                  </a:lnTo>
                  <a:lnTo>
                    <a:pt x="52" y="3"/>
                  </a:lnTo>
                  <a:lnTo>
                    <a:pt x="59" y="1"/>
                  </a:lnTo>
                  <a:lnTo>
                    <a:pt x="67" y="0"/>
                  </a:lnTo>
                  <a:lnTo>
                    <a:pt x="75" y="0"/>
                  </a:lnTo>
                  <a:lnTo>
                    <a:pt x="75" y="0"/>
                  </a:lnTo>
                  <a:lnTo>
                    <a:pt x="83" y="0"/>
                  </a:lnTo>
                  <a:lnTo>
                    <a:pt x="91" y="1"/>
                  </a:lnTo>
                  <a:lnTo>
                    <a:pt x="98" y="4"/>
                  </a:lnTo>
                  <a:lnTo>
                    <a:pt x="104" y="6"/>
                  </a:lnTo>
                  <a:lnTo>
                    <a:pt x="112" y="9"/>
                  </a:lnTo>
                  <a:lnTo>
                    <a:pt x="118" y="12"/>
                  </a:lnTo>
                  <a:lnTo>
                    <a:pt x="128" y="22"/>
                  </a:lnTo>
                  <a:lnTo>
                    <a:pt x="104" y="43"/>
                  </a:lnTo>
                  <a:lnTo>
                    <a:pt x="104" y="43"/>
                  </a:lnTo>
                  <a:lnTo>
                    <a:pt x="98" y="38"/>
                  </a:lnTo>
                  <a:lnTo>
                    <a:pt x="91" y="34"/>
                  </a:lnTo>
                  <a:lnTo>
                    <a:pt x="84" y="31"/>
                  </a:lnTo>
                  <a:lnTo>
                    <a:pt x="75" y="31"/>
                  </a:lnTo>
                  <a:lnTo>
                    <a:pt x="75" y="31"/>
                  </a:lnTo>
                  <a:lnTo>
                    <a:pt x="66" y="31"/>
                  </a:lnTo>
                  <a:lnTo>
                    <a:pt x="57" y="33"/>
                  </a:lnTo>
                  <a:lnTo>
                    <a:pt x="51" y="38"/>
                  </a:lnTo>
                  <a:lnTo>
                    <a:pt x="45" y="43"/>
                  </a:lnTo>
                  <a:lnTo>
                    <a:pt x="40" y="49"/>
                  </a:lnTo>
                  <a:lnTo>
                    <a:pt x="36" y="56"/>
                  </a:lnTo>
                  <a:lnTo>
                    <a:pt x="34" y="65"/>
                  </a:lnTo>
                  <a:lnTo>
                    <a:pt x="33" y="74"/>
                  </a:lnTo>
                  <a:lnTo>
                    <a:pt x="33" y="74"/>
                  </a:lnTo>
                  <a:lnTo>
                    <a:pt x="34" y="84"/>
                  </a:lnTo>
                  <a:lnTo>
                    <a:pt x="36" y="93"/>
                  </a:lnTo>
                  <a:lnTo>
                    <a:pt x="40" y="100"/>
                  </a:lnTo>
                  <a:lnTo>
                    <a:pt x="45" y="106"/>
                  </a:lnTo>
                  <a:lnTo>
                    <a:pt x="51" y="112"/>
                  </a:lnTo>
                  <a:lnTo>
                    <a:pt x="57" y="116"/>
                  </a:lnTo>
                  <a:lnTo>
                    <a:pt x="66" y="118"/>
                  </a:lnTo>
                  <a:lnTo>
                    <a:pt x="75" y="120"/>
                  </a:lnTo>
                  <a:lnTo>
                    <a:pt x="75"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p:cNvSpPr>
            <p:nvPr userDrawn="1"/>
          </p:nvSpPr>
          <p:spPr bwMode="auto">
            <a:xfrm>
              <a:off x="1674" y="2409"/>
              <a:ext cx="10" cy="69"/>
            </a:xfrm>
            <a:custGeom>
              <a:avLst/>
              <a:gdLst>
                <a:gd name="T0" fmla="*/ 0 w 32"/>
                <a:gd name="T1" fmla="*/ 4 h 209"/>
                <a:gd name="T2" fmla="*/ 32 w 32"/>
                <a:gd name="T3" fmla="*/ 0 h 209"/>
                <a:gd name="T4" fmla="*/ 32 w 32"/>
                <a:gd name="T5" fmla="*/ 209 h 209"/>
                <a:gd name="T6" fmla="*/ 0 w 32"/>
                <a:gd name="T7" fmla="*/ 209 h 209"/>
                <a:gd name="T8" fmla="*/ 0 w 32"/>
                <a:gd name="T9" fmla="*/ 4 h 209"/>
              </a:gdLst>
              <a:ahLst/>
              <a:cxnLst>
                <a:cxn ang="0">
                  <a:pos x="T0" y="T1"/>
                </a:cxn>
                <a:cxn ang="0">
                  <a:pos x="T2" y="T3"/>
                </a:cxn>
                <a:cxn ang="0">
                  <a:pos x="T4" y="T5"/>
                </a:cxn>
                <a:cxn ang="0">
                  <a:pos x="T6" y="T7"/>
                </a:cxn>
                <a:cxn ang="0">
                  <a:pos x="T8" y="T9"/>
                </a:cxn>
              </a:cxnLst>
              <a:rect l="0" t="0" r="r" b="b"/>
              <a:pathLst>
                <a:path w="32" h="209">
                  <a:moveTo>
                    <a:pt x="0" y="4"/>
                  </a:moveTo>
                  <a:lnTo>
                    <a:pt x="32" y="0"/>
                  </a:lnTo>
                  <a:lnTo>
                    <a:pt x="32"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1694" y="2429"/>
              <a:ext cx="50" cy="50"/>
            </a:xfrm>
            <a:custGeom>
              <a:avLst/>
              <a:gdLst>
                <a:gd name="T0" fmla="*/ 35 w 149"/>
                <a:gd name="T1" fmla="*/ 85 h 149"/>
                <a:gd name="T2" fmla="*/ 39 w 149"/>
                <a:gd name="T3" fmla="*/ 99 h 149"/>
                <a:gd name="T4" fmla="*/ 49 w 149"/>
                <a:gd name="T5" fmla="*/ 110 h 149"/>
                <a:gd name="T6" fmla="*/ 61 w 149"/>
                <a:gd name="T7" fmla="*/ 116 h 149"/>
                <a:gd name="T8" fmla="*/ 76 w 149"/>
                <a:gd name="T9" fmla="*/ 120 h 149"/>
                <a:gd name="T10" fmla="*/ 87 w 149"/>
                <a:gd name="T11" fmla="*/ 118 h 149"/>
                <a:gd name="T12" fmla="*/ 103 w 149"/>
                <a:gd name="T13" fmla="*/ 111 h 149"/>
                <a:gd name="T14" fmla="*/ 147 w 149"/>
                <a:gd name="T15" fmla="*/ 105 h 149"/>
                <a:gd name="T16" fmla="*/ 143 w 149"/>
                <a:gd name="T17" fmla="*/ 115 h 149"/>
                <a:gd name="T18" fmla="*/ 130 w 149"/>
                <a:gd name="T19" fmla="*/ 131 h 149"/>
                <a:gd name="T20" fmla="*/ 110 w 149"/>
                <a:gd name="T21" fmla="*/ 143 h 149"/>
                <a:gd name="T22" fmla="*/ 88 w 149"/>
                <a:gd name="T23" fmla="*/ 149 h 149"/>
                <a:gd name="T24" fmla="*/ 76 w 149"/>
                <a:gd name="T25" fmla="*/ 149 h 149"/>
                <a:gd name="T26" fmla="*/ 60 w 149"/>
                <a:gd name="T27" fmla="*/ 148 h 149"/>
                <a:gd name="T28" fmla="*/ 47 w 149"/>
                <a:gd name="T29" fmla="*/ 144 h 149"/>
                <a:gd name="T30" fmla="*/ 22 w 149"/>
                <a:gd name="T31" fmla="*/ 128 h 149"/>
                <a:gd name="T32" fmla="*/ 7 w 149"/>
                <a:gd name="T33" fmla="*/ 104 h 149"/>
                <a:gd name="T34" fmla="*/ 3 w 149"/>
                <a:gd name="T35" fmla="*/ 90 h 149"/>
                <a:gd name="T36" fmla="*/ 0 w 149"/>
                <a:gd name="T37" fmla="*/ 74 h 149"/>
                <a:gd name="T38" fmla="*/ 2 w 149"/>
                <a:gd name="T39" fmla="*/ 67 h 149"/>
                <a:gd name="T40" fmla="*/ 7 w 149"/>
                <a:gd name="T41" fmla="*/ 45 h 149"/>
                <a:gd name="T42" fmla="*/ 22 w 149"/>
                <a:gd name="T43" fmla="*/ 22 h 149"/>
                <a:gd name="T44" fmla="*/ 45 w 149"/>
                <a:gd name="T45" fmla="*/ 6 h 149"/>
                <a:gd name="T46" fmla="*/ 60 w 149"/>
                <a:gd name="T47" fmla="*/ 1 h 149"/>
                <a:gd name="T48" fmla="*/ 75 w 149"/>
                <a:gd name="T49" fmla="*/ 0 h 149"/>
                <a:gd name="T50" fmla="*/ 83 w 149"/>
                <a:gd name="T51" fmla="*/ 0 h 149"/>
                <a:gd name="T52" fmla="*/ 98 w 149"/>
                <a:gd name="T53" fmla="*/ 4 h 149"/>
                <a:gd name="T54" fmla="*/ 116 w 149"/>
                <a:gd name="T55" fmla="*/ 12 h 149"/>
                <a:gd name="T56" fmla="*/ 137 w 149"/>
                <a:gd name="T57" fmla="*/ 33 h 149"/>
                <a:gd name="T58" fmla="*/ 148 w 149"/>
                <a:gd name="T59" fmla="*/ 60 h 149"/>
                <a:gd name="T60" fmla="*/ 149 w 149"/>
                <a:gd name="T61" fmla="*/ 74 h 149"/>
                <a:gd name="T62" fmla="*/ 148 w 149"/>
                <a:gd name="T63" fmla="*/ 85 h 149"/>
                <a:gd name="T64" fmla="*/ 36 w 149"/>
                <a:gd name="T65" fmla="*/ 57 h 149"/>
                <a:gd name="T66" fmla="*/ 114 w 149"/>
                <a:gd name="T67" fmla="*/ 57 h 149"/>
                <a:gd name="T68" fmla="*/ 109 w 149"/>
                <a:gd name="T69" fmla="*/ 46 h 149"/>
                <a:gd name="T70" fmla="*/ 99 w 149"/>
                <a:gd name="T71" fmla="*/ 38 h 149"/>
                <a:gd name="T72" fmla="*/ 88 w 149"/>
                <a:gd name="T73" fmla="*/ 32 h 149"/>
                <a:gd name="T74" fmla="*/ 75 w 149"/>
                <a:gd name="T75" fmla="*/ 29 h 149"/>
                <a:gd name="T76" fmla="*/ 69 w 149"/>
                <a:gd name="T77" fmla="*/ 31 h 149"/>
                <a:gd name="T78" fmla="*/ 56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5" y="85"/>
                  </a:moveTo>
                  <a:lnTo>
                    <a:pt x="35" y="85"/>
                  </a:lnTo>
                  <a:lnTo>
                    <a:pt x="37" y="93"/>
                  </a:lnTo>
                  <a:lnTo>
                    <a:pt x="39" y="99"/>
                  </a:lnTo>
                  <a:lnTo>
                    <a:pt x="44" y="105"/>
                  </a:lnTo>
                  <a:lnTo>
                    <a:pt x="49" y="110"/>
                  </a:lnTo>
                  <a:lnTo>
                    <a:pt x="54" y="113"/>
                  </a:lnTo>
                  <a:lnTo>
                    <a:pt x="61" y="116"/>
                  </a:lnTo>
                  <a:lnTo>
                    <a:pt x="69" y="118"/>
                  </a:lnTo>
                  <a:lnTo>
                    <a:pt x="76" y="120"/>
                  </a:lnTo>
                  <a:lnTo>
                    <a:pt x="76" y="120"/>
                  </a:lnTo>
                  <a:lnTo>
                    <a:pt x="87" y="118"/>
                  </a:lnTo>
                  <a:lnTo>
                    <a:pt x="95" y="116"/>
                  </a:lnTo>
                  <a:lnTo>
                    <a:pt x="103" y="111"/>
                  </a:lnTo>
                  <a:lnTo>
                    <a:pt x="109" y="105"/>
                  </a:lnTo>
                  <a:lnTo>
                    <a:pt x="147" y="105"/>
                  </a:lnTo>
                  <a:lnTo>
                    <a:pt x="147" y="105"/>
                  </a:lnTo>
                  <a:lnTo>
                    <a:pt x="143" y="115"/>
                  </a:lnTo>
                  <a:lnTo>
                    <a:pt x="137" y="123"/>
                  </a:lnTo>
                  <a:lnTo>
                    <a:pt x="130" y="131"/>
                  </a:lnTo>
                  <a:lnTo>
                    <a:pt x="120" y="137"/>
                  </a:lnTo>
                  <a:lnTo>
                    <a:pt x="110" y="143"/>
                  </a:lnTo>
                  <a:lnTo>
                    <a:pt x="99" y="146"/>
                  </a:lnTo>
                  <a:lnTo>
                    <a:pt x="88" y="149"/>
                  </a:lnTo>
                  <a:lnTo>
                    <a:pt x="76" y="149"/>
                  </a:lnTo>
                  <a:lnTo>
                    <a:pt x="76" y="149"/>
                  </a:lnTo>
                  <a:lnTo>
                    <a:pt x="69" y="149"/>
                  </a:lnTo>
                  <a:lnTo>
                    <a:pt x="60" y="148"/>
                  </a:lnTo>
                  <a:lnTo>
                    <a:pt x="53" y="146"/>
                  </a:lnTo>
                  <a:lnTo>
                    <a:pt x="47" y="144"/>
                  </a:lnTo>
                  <a:lnTo>
                    <a:pt x="33" y="137"/>
                  </a:lnTo>
                  <a:lnTo>
                    <a:pt x="22" y="128"/>
                  </a:lnTo>
                  <a:lnTo>
                    <a:pt x="14" y="116"/>
                  </a:lnTo>
                  <a:lnTo>
                    <a:pt x="7" y="104"/>
                  </a:lnTo>
                  <a:lnTo>
                    <a:pt x="4" y="96"/>
                  </a:lnTo>
                  <a:lnTo>
                    <a:pt x="3" y="90"/>
                  </a:lnTo>
                  <a:lnTo>
                    <a:pt x="2" y="82"/>
                  </a:lnTo>
                  <a:lnTo>
                    <a:pt x="0" y="74"/>
                  </a:lnTo>
                  <a:lnTo>
                    <a:pt x="0" y="74"/>
                  </a:lnTo>
                  <a:lnTo>
                    <a:pt x="2" y="67"/>
                  </a:lnTo>
                  <a:lnTo>
                    <a:pt x="3" y="60"/>
                  </a:lnTo>
                  <a:lnTo>
                    <a:pt x="7" y="45"/>
                  </a:lnTo>
                  <a:lnTo>
                    <a:pt x="14" y="33"/>
                  </a:lnTo>
                  <a:lnTo>
                    <a:pt x="22" y="22"/>
                  </a:lnTo>
                  <a:lnTo>
                    <a:pt x="33" y="12"/>
                  </a:lnTo>
                  <a:lnTo>
                    <a:pt x="45" y="6"/>
                  </a:lnTo>
                  <a:lnTo>
                    <a:pt x="53" y="4"/>
                  </a:lnTo>
                  <a:lnTo>
                    <a:pt x="60" y="1"/>
                  </a:lnTo>
                  <a:lnTo>
                    <a:pt x="67" y="0"/>
                  </a:lnTo>
                  <a:lnTo>
                    <a:pt x="75" y="0"/>
                  </a:lnTo>
                  <a:lnTo>
                    <a:pt x="75" y="0"/>
                  </a:lnTo>
                  <a:lnTo>
                    <a:pt x="83" y="0"/>
                  </a:lnTo>
                  <a:lnTo>
                    <a:pt x="91" y="1"/>
                  </a:lnTo>
                  <a:lnTo>
                    <a:pt x="98" y="4"/>
                  </a:lnTo>
                  <a:lnTo>
                    <a:pt x="104" y="6"/>
                  </a:lnTo>
                  <a:lnTo>
                    <a:pt x="116" y="12"/>
                  </a:lnTo>
                  <a:lnTo>
                    <a:pt x="127" y="22"/>
                  </a:lnTo>
                  <a:lnTo>
                    <a:pt x="137" y="33"/>
                  </a:lnTo>
                  <a:lnTo>
                    <a:pt x="143" y="45"/>
                  </a:lnTo>
                  <a:lnTo>
                    <a:pt x="148" y="60"/>
                  </a:lnTo>
                  <a:lnTo>
                    <a:pt x="149" y="67"/>
                  </a:lnTo>
                  <a:lnTo>
                    <a:pt x="149" y="74"/>
                  </a:lnTo>
                  <a:lnTo>
                    <a:pt x="149" y="74"/>
                  </a:lnTo>
                  <a:lnTo>
                    <a:pt x="148" y="85"/>
                  </a:lnTo>
                  <a:lnTo>
                    <a:pt x="35" y="85"/>
                  </a:lnTo>
                  <a:close/>
                  <a:moveTo>
                    <a:pt x="36" y="57"/>
                  </a:moveTo>
                  <a:lnTo>
                    <a:pt x="114" y="57"/>
                  </a:lnTo>
                  <a:lnTo>
                    <a:pt x="114" y="57"/>
                  </a:lnTo>
                  <a:lnTo>
                    <a:pt x="111" y="51"/>
                  </a:lnTo>
                  <a:lnTo>
                    <a:pt x="109" y="46"/>
                  </a:lnTo>
                  <a:lnTo>
                    <a:pt x="104" y="42"/>
                  </a:lnTo>
                  <a:lnTo>
                    <a:pt x="99" y="38"/>
                  </a:lnTo>
                  <a:lnTo>
                    <a:pt x="94" y="34"/>
                  </a:lnTo>
                  <a:lnTo>
                    <a:pt x="88" y="32"/>
                  </a:lnTo>
                  <a:lnTo>
                    <a:pt x="82" y="31"/>
                  </a:lnTo>
                  <a:lnTo>
                    <a:pt x="75" y="29"/>
                  </a:lnTo>
                  <a:lnTo>
                    <a:pt x="75" y="29"/>
                  </a:lnTo>
                  <a:lnTo>
                    <a:pt x="69" y="31"/>
                  </a:lnTo>
                  <a:lnTo>
                    <a:pt x="61" y="32"/>
                  </a:lnTo>
                  <a:lnTo>
                    <a:pt x="56" y="34"/>
                  </a:lnTo>
                  <a:lnTo>
                    <a:pt x="50" y="38"/>
                  </a:lnTo>
                  <a:lnTo>
                    <a:pt x="45" y="42"/>
                  </a:lnTo>
                  <a:lnTo>
                    <a:pt x="42"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noEditPoints="1"/>
            </p:cNvSpPr>
            <p:nvPr userDrawn="1"/>
          </p:nvSpPr>
          <p:spPr bwMode="auto">
            <a:xfrm>
              <a:off x="1751" y="2429"/>
              <a:ext cx="49" cy="50"/>
            </a:xfrm>
            <a:custGeom>
              <a:avLst/>
              <a:gdLst>
                <a:gd name="T0" fmla="*/ 147 w 147"/>
                <a:gd name="T1" fmla="*/ 148 h 149"/>
                <a:gd name="T2" fmla="*/ 114 w 147"/>
                <a:gd name="T3" fmla="*/ 133 h 149"/>
                <a:gd name="T4" fmla="*/ 108 w 147"/>
                <a:gd name="T5" fmla="*/ 138 h 149"/>
                <a:gd name="T6" fmla="*/ 86 w 147"/>
                <a:gd name="T7" fmla="*/ 148 h 149"/>
                <a:gd name="T8" fmla="*/ 73 w 147"/>
                <a:gd name="T9" fmla="*/ 149 h 149"/>
                <a:gd name="T10" fmla="*/ 57 w 147"/>
                <a:gd name="T11" fmla="*/ 148 h 149"/>
                <a:gd name="T12" fmla="*/ 31 w 147"/>
                <a:gd name="T13" fmla="*/ 138 h 149"/>
                <a:gd name="T14" fmla="*/ 12 w 147"/>
                <a:gd name="T15" fmla="*/ 117 h 149"/>
                <a:gd name="T16" fmla="*/ 2 w 147"/>
                <a:gd name="T17" fmla="*/ 98 h 149"/>
                <a:gd name="T18" fmla="*/ 0 w 147"/>
                <a:gd name="T19" fmla="*/ 83 h 149"/>
                <a:gd name="T20" fmla="*/ 0 w 147"/>
                <a:gd name="T21" fmla="*/ 74 h 149"/>
                <a:gd name="T22" fmla="*/ 1 w 147"/>
                <a:gd name="T23" fmla="*/ 59 h 149"/>
                <a:gd name="T24" fmla="*/ 5 w 147"/>
                <a:gd name="T25" fmla="*/ 44 h 149"/>
                <a:gd name="T26" fmla="*/ 20 w 147"/>
                <a:gd name="T27" fmla="*/ 21 h 149"/>
                <a:gd name="T28" fmla="*/ 44 w 147"/>
                <a:gd name="T29" fmla="*/ 5 h 149"/>
                <a:gd name="T30" fmla="*/ 73 w 147"/>
                <a:gd name="T31" fmla="*/ 0 h 149"/>
                <a:gd name="T32" fmla="*/ 80 w 147"/>
                <a:gd name="T33" fmla="*/ 0 h 149"/>
                <a:gd name="T34" fmla="*/ 98 w 147"/>
                <a:gd name="T35" fmla="*/ 5 h 149"/>
                <a:gd name="T36" fmla="*/ 114 w 147"/>
                <a:gd name="T37" fmla="*/ 17 h 149"/>
                <a:gd name="T38" fmla="*/ 147 w 147"/>
                <a:gd name="T39" fmla="*/ 1 h 149"/>
                <a:gd name="T40" fmla="*/ 74 w 147"/>
                <a:gd name="T41" fmla="*/ 31 h 149"/>
                <a:gd name="T42" fmla="*/ 57 w 147"/>
                <a:gd name="T43" fmla="*/ 34 h 149"/>
                <a:gd name="T44" fmla="*/ 44 w 147"/>
                <a:gd name="T45" fmla="*/ 44 h 149"/>
                <a:gd name="T46" fmla="*/ 34 w 147"/>
                <a:gd name="T47" fmla="*/ 57 h 149"/>
                <a:gd name="T48" fmla="*/ 31 w 147"/>
                <a:gd name="T49" fmla="*/ 74 h 149"/>
                <a:gd name="T50" fmla="*/ 31 w 147"/>
                <a:gd name="T51" fmla="*/ 83 h 149"/>
                <a:gd name="T52" fmla="*/ 37 w 147"/>
                <a:gd name="T53" fmla="*/ 99 h 149"/>
                <a:gd name="T54" fmla="*/ 50 w 147"/>
                <a:gd name="T55" fmla="*/ 111 h 149"/>
                <a:gd name="T56" fmla="*/ 65 w 147"/>
                <a:gd name="T57" fmla="*/ 117 h 149"/>
                <a:gd name="T58" fmla="*/ 74 w 147"/>
                <a:gd name="T59" fmla="*/ 118 h 149"/>
                <a:gd name="T60" fmla="*/ 90 w 147"/>
                <a:gd name="T61" fmla="*/ 115 h 149"/>
                <a:gd name="T62" fmla="*/ 103 w 147"/>
                <a:gd name="T63" fmla="*/ 105 h 149"/>
                <a:gd name="T64" fmla="*/ 112 w 147"/>
                <a:gd name="T65" fmla="*/ 92 h 149"/>
                <a:gd name="T66" fmla="*/ 115 w 147"/>
                <a:gd name="T67" fmla="*/ 74 h 149"/>
                <a:gd name="T68" fmla="*/ 114 w 147"/>
                <a:gd name="T69" fmla="*/ 66 h 149"/>
                <a:gd name="T70" fmla="*/ 108 w 147"/>
                <a:gd name="T71" fmla="*/ 50 h 149"/>
                <a:gd name="T72" fmla="*/ 97 w 147"/>
                <a:gd name="T73" fmla="*/ 38 h 149"/>
                <a:gd name="T74" fmla="*/ 83 w 147"/>
                <a:gd name="T75" fmla="*/ 32 h 149"/>
                <a:gd name="T76" fmla="*/ 74 w 147"/>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7" h="149">
                  <a:moveTo>
                    <a:pt x="147" y="1"/>
                  </a:moveTo>
                  <a:lnTo>
                    <a:pt x="147" y="148"/>
                  </a:lnTo>
                  <a:lnTo>
                    <a:pt x="114" y="148"/>
                  </a:lnTo>
                  <a:lnTo>
                    <a:pt x="114" y="133"/>
                  </a:lnTo>
                  <a:lnTo>
                    <a:pt x="114" y="133"/>
                  </a:lnTo>
                  <a:lnTo>
                    <a:pt x="108" y="138"/>
                  </a:lnTo>
                  <a:lnTo>
                    <a:pt x="98" y="144"/>
                  </a:lnTo>
                  <a:lnTo>
                    <a:pt x="86" y="148"/>
                  </a:lnTo>
                  <a:lnTo>
                    <a:pt x="80" y="149"/>
                  </a:lnTo>
                  <a:lnTo>
                    <a:pt x="73" y="149"/>
                  </a:lnTo>
                  <a:lnTo>
                    <a:pt x="73" y="149"/>
                  </a:lnTo>
                  <a:lnTo>
                    <a:pt x="57" y="148"/>
                  </a:lnTo>
                  <a:lnTo>
                    <a:pt x="44" y="144"/>
                  </a:lnTo>
                  <a:lnTo>
                    <a:pt x="31" y="138"/>
                  </a:lnTo>
                  <a:lnTo>
                    <a:pt x="20" y="128"/>
                  </a:lnTo>
                  <a:lnTo>
                    <a:pt x="12" y="117"/>
                  </a:lnTo>
                  <a:lnTo>
                    <a:pt x="5" y="105"/>
                  </a:lnTo>
                  <a:lnTo>
                    <a:pt x="2" y="98"/>
                  </a:lnTo>
                  <a:lnTo>
                    <a:pt x="1" y="90"/>
                  </a:lnTo>
                  <a:lnTo>
                    <a:pt x="0" y="83"/>
                  </a:lnTo>
                  <a:lnTo>
                    <a:pt x="0" y="74"/>
                  </a:lnTo>
                  <a:lnTo>
                    <a:pt x="0" y="74"/>
                  </a:lnTo>
                  <a:lnTo>
                    <a:pt x="0" y="67"/>
                  </a:lnTo>
                  <a:lnTo>
                    <a:pt x="1" y="59"/>
                  </a:lnTo>
                  <a:lnTo>
                    <a:pt x="2" y="51"/>
                  </a:lnTo>
                  <a:lnTo>
                    <a:pt x="5" y="44"/>
                  </a:lnTo>
                  <a:lnTo>
                    <a:pt x="12" y="32"/>
                  </a:lnTo>
                  <a:lnTo>
                    <a:pt x="20" y="21"/>
                  </a:lnTo>
                  <a:lnTo>
                    <a:pt x="31" y="12"/>
                  </a:lnTo>
                  <a:lnTo>
                    <a:pt x="44" y="5"/>
                  </a:lnTo>
                  <a:lnTo>
                    <a:pt x="57" y="1"/>
                  </a:lnTo>
                  <a:lnTo>
                    <a:pt x="73" y="0"/>
                  </a:lnTo>
                  <a:lnTo>
                    <a:pt x="73" y="0"/>
                  </a:lnTo>
                  <a:lnTo>
                    <a:pt x="80" y="0"/>
                  </a:lnTo>
                  <a:lnTo>
                    <a:pt x="86" y="1"/>
                  </a:lnTo>
                  <a:lnTo>
                    <a:pt x="98" y="5"/>
                  </a:lnTo>
                  <a:lnTo>
                    <a:pt x="108" y="11"/>
                  </a:lnTo>
                  <a:lnTo>
                    <a:pt x="114" y="17"/>
                  </a:lnTo>
                  <a:lnTo>
                    <a:pt x="114" y="1"/>
                  </a:lnTo>
                  <a:lnTo>
                    <a:pt x="147" y="1"/>
                  </a:lnTo>
                  <a:close/>
                  <a:moveTo>
                    <a:pt x="74" y="31"/>
                  </a:moveTo>
                  <a:lnTo>
                    <a:pt x="74" y="31"/>
                  </a:lnTo>
                  <a:lnTo>
                    <a:pt x="65" y="32"/>
                  </a:lnTo>
                  <a:lnTo>
                    <a:pt x="57" y="34"/>
                  </a:lnTo>
                  <a:lnTo>
                    <a:pt x="50" y="38"/>
                  </a:lnTo>
                  <a:lnTo>
                    <a:pt x="44" y="44"/>
                  </a:lnTo>
                  <a:lnTo>
                    <a:pt x="37" y="50"/>
                  </a:lnTo>
                  <a:lnTo>
                    <a:pt x="34" y="57"/>
                  </a:lnTo>
                  <a:lnTo>
                    <a:pt x="31" y="66"/>
                  </a:lnTo>
                  <a:lnTo>
                    <a:pt x="31" y="74"/>
                  </a:lnTo>
                  <a:lnTo>
                    <a:pt x="31" y="74"/>
                  </a:lnTo>
                  <a:lnTo>
                    <a:pt x="31" y="83"/>
                  </a:lnTo>
                  <a:lnTo>
                    <a:pt x="34" y="92"/>
                  </a:lnTo>
                  <a:lnTo>
                    <a:pt x="37" y="99"/>
                  </a:lnTo>
                  <a:lnTo>
                    <a:pt x="44" y="105"/>
                  </a:lnTo>
                  <a:lnTo>
                    <a:pt x="50" y="111"/>
                  </a:lnTo>
                  <a:lnTo>
                    <a:pt x="57" y="115"/>
                  </a:lnTo>
                  <a:lnTo>
                    <a:pt x="65" y="117"/>
                  </a:lnTo>
                  <a:lnTo>
                    <a:pt x="74" y="118"/>
                  </a:lnTo>
                  <a:lnTo>
                    <a:pt x="74" y="118"/>
                  </a:lnTo>
                  <a:lnTo>
                    <a:pt x="83" y="117"/>
                  </a:lnTo>
                  <a:lnTo>
                    <a:pt x="90" y="115"/>
                  </a:lnTo>
                  <a:lnTo>
                    <a:pt x="97" y="111"/>
                  </a:lnTo>
                  <a:lnTo>
                    <a:pt x="103" y="105"/>
                  </a:lnTo>
                  <a:lnTo>
                    <a:pt x="108" y="99"/>
                  </a:lnTo>
                  <a:lnTo>
                    <a:pt x="112" y="92"/>
                  </a:lnTo>
                  <a:lnTo>
                    <a:pt x="114" y="83"/>
                  </a:lnTo>
                  <a:lnTo>
                    <a:pt x="115" y="74"/>
                  </a:lnTo>
                  <a:lnTo>
                    <a:pt x="115" y="74"/>
                  </a:lnTo>
                  <a:lnTo>
                    <a:pt x="114" y="66"/>
                  </a:lnTo>
                  <a:lnTo>
                    <a:pt x="112" y="57"/>
                  </a:lnTo>
                  <a:lnTo>
                    <a:pt x="108" y="50"/>
                  </a:lnTo>
                  <a:lnTo>
                    <a:pt x="103" y="44"/>
                  </a:lnTo>
                  <a:lnTo>
                    <a:pt x="97" y="38"/>
                  </a:lnTo>
                  <a:lnTo>
                    <a:pt x="90" y="34"/>
                  </a:lnTo>
                  <a:lnTo>
                    <a:pt x="83" y="32"/>
                  </a:lnTo>
                  <a:lnTo>
                    <a:pt x="74" y="31"/>
                  </a:lnTo>
                  <a:lnTo>
                    <a:pt x="7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1812" y="2429"/>
              <a:ext cx="23" cy="49"/>
            </a:xfrm>
            <a:custGeom>
              <a:avLst/>
              <a:gdLst>
                <a:gd name="T0" fmla="*/ 0 w 70"/>
                <a:gd name="T1" fmla="*/ 1 h 148"/>
                <a:gd name="T2" fmla="*/ 32 w 70"/>
                <a:gd name="T3" fmla="*/ 1 h 148"/>
                <a:gd name="T4" fmla="*/ 32 w 70"/>
                <a:gd name="T5" fmla="*/ 17 h 148"/>
                <a:gd name="T6" fmla="*/ 32 w 70"/>
                <a:gd name="T7" fmla="*/ 17 h 148"/>
                <a:gd name="T8" fmla="*/ 38 w 70"/>
                <a:gd name="T9" fmla="*/ 10 h 148"/>
                <a:gd name="T10" fmla="*/ 47 w 70"/>
                <a:gd name="T11" fmla="*/ 5 h 148"/>
                <a:gd name="T12" fmla="*/ 50 w 70"/>
                <a:gd name="T13" fmla="*/ 3 h 148"/>
                <a:gd name="T14" fmla="*/ 56 w 70"/>
                <a:gd name="T15" fmla="*/ 1 h 148"/>
                <a:gd name="T16" fmla="*/ 62 w 70"/>
                <a:gd name="T17" fmla="*/ 0 h 148"/>
                <a:gd name="T18" fmla="*/ 70 w 70"/>
                <a:gd name="T19" fmla="*/ 0 h 148"/>
                <a:gd name="T20" fmla="*/ 70 w 70"/>
                <a:gd name="T21" fmla="*/ 31 h 148"/>
                <a:gd name="T22" fmla="*/ 67 w 70"/>
                <a:gd name="T23" fmla="*/ 31 h 148"/>
                <a:gd name="T24" fmla="*/ 67 w 70"/>
                <a:gd name="T25" fmla="*/ 31 h 148"/>
                <a:gd name="T26" fmla="*/ 60 w 70"/>
                <a:gd name="T27" fmla="*/ 32 h 148"/>
                <a:gd name="T28" fmla="*/ 53 w 70"/>
                <a:gd name="T29" fmla="*/ 33 h 148"/>
                <a:gd name="T30" fmla="*/ 47 w 70"/>
                <a:gd name="T31" fmla="*/ 37 h 148"/>
                <a:gd name="T32" fmla="*/ 42 w 70"/>
                <a:gd name="T33" fmla="*/ 40 h 148"/>
                <a:gd name="T34" fmla="*/ 38 w 70"/>
                <a:gd name="T35" fmla="*/ 46 h 148"/>
                <a:gd name="T36" fmla="*/ 34 w 70"/>
                <a:gd name="T37" fmla="*/ 53 h 148"/>
                <a:gd name="T38" fmla="*/ 33 w 70"/>
                <a:gd name="T39" fmla="*/ 60 h 148"/>
                <a:gd name="T40" fmla="*/ 32 w 70"/>
                <a:gd name="T41" fmla="*/ 67 h 148"/>
                <a:gd name="T42" fmla="*/ 32 w 70"/>
                <a:gd name="T43" fmla="*/ 148 h 148"/>
                <a:gd name="T44" fmla="*/ 0 w 70"/>
                <a:gd name="T45" fmla="*/ 148 h 148"/>
                <a:gd name="T46" fmla="*/ 0 w 70"/>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8">
                  <a:moveTo>
                    <a:pt x="0" y="1"/>
                  </a:moveTo>
                  <a:lnTo>
                    <a:pt x="32" y="1"/>
                  </a:lnTo>
                  <a:lnTo>
                    <a:pt x="32" y="17"/>
                  </a:lnTo>
                  <a:lnTo>
                    <a:pt x="32" y="17"/>
                  </a:lnTo>
                  <a:lnTo>
                    <a:pt x="38" y="10"/>
                  </a:lnTo>
                  <a:lnTo>
                    <a:pt x="47" y="5"/>
                  </a:lnTo>
                  <a:lnTo>
                    <a:pt x="50" y="3"/>
                  </a:lnTo>
                  <a:lnTo>
                    <a:pt x="56" y="1"/>
                  </a:lnTo>
                  <a:lnTo>
                    <a:pt x="62" y="0"/>
                  </a:lnTo>
                  <a:lnTo>
                    <a:pt x="70" y="0"/>
                  </a:lnTo>
                  <a:lnTo>
                    <a:pt x="70" y="31"/>
                  </a:lnTo>
                  <a:lnTo>
                    <a:pt x="67" y="31"/>
                  </a:lnTo>
                  <a:lnTo>
                    <a:pt x="67" y="31"/>
                  </a:lnTo>
                  <a:lnTo>
                    <a:pt x="60" y="32"/>
                  </a:lnTo>
                  <a:lnTo>
                    <a:pt x="53" y="33"/>
                  </a:lnTo>
                  <a:lnTo>
                    <a:pt x="47" y="37"/>
                  </a:lnTo>
                  <a:lnTo>
                    <a:pt x="42"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1873" y="2410"/>
              <a:ext cx="40" cy="68"/>
            </a:xfrm>
            <a:custGeom>
              <a:avLst/>
              <a:gdLst>
                <a:gd name="T0" fmla="*/ 60 w 119"/>
                <a:gd name="T1" fmla="*/ 0 h 205"/>
                <a:gd name="T2" fmla="*/ 60 w 119"/>
                <a:gd name="T3" fmla="*/ 0 h 205"/>
                <a:gd name="T4" fmla="*/ 72 w 119"/>
                <a:gd name="T5" fmla="*/ 1 h 205"/>
                <a:gd name="T6" fmla="*/ 83 w 119"/>
                <a:gd name="T7" fmla="*/ 3 h 205"/>
                <a:gd name="T8" fmla="*/ 93 w 119"/>
                <a:gd name="T9" fmla="*/ 8 h 205"/>
                <a:gd name="T10" fmla="*/ 102 w 119"/>
                <a:gd name="T11" fmla="*/ 16 h 205"/>
                <a:gd name="T12" fmla="*/ 109 w 119"/>
                <a:gd name="T13" fmla="*/ 24 h 205"/>
                <a:gd name="T14" fmla="*/ 114 w 119"/>
                <a:gd name="T15" fmla="*/ 34 h 205"/>
                <a:gd name="T16" fmla="*/ 117 w 119"/>
                <a:gd name="T17" fmla="*/ 45 h 205"/>
                <a:gd name="T18" fmla="*/ 119 w 119"/>
                <a:gd name="T19" fmla="*/ 58 h 205"/>
                <a:gd name="T20" fmla="*/ 119 w 119"/>
                <a:gd name="T21" fmla="*/ 58 h 205"/>
                <a:gd name="T22" fmla="*/ 117 w 119"/>
                <a:gd name="T23" fmla="*/ 71 h 205"/>
                <a:gd name="T24" fmla="*/ 115 w 119"/>
                <a:gd name="T25" fmla="*/ 80 h 205"/>
                <a:gd name="T26" fmla="*/ 110 w 119"/>
                <a:gd name="T27" fmla="*/ 90 h 205"/>
                <a:gd name="T28" fmla="*/ 105 w 119"/>
                <a:gd name="T29" fmla="*/ 97 h 205"/>
                <a:gd name="T30" fmla="*/ 98 w 119"/>
                <a:gd name="T31" fmla="*/ 105 h 205"/>
                <a:gd name="T32" fmla="*/ 91 w 119"/>
                <a:gd name="T33" fmla="*/ 110 h 205"/>
                <a:gd name="T34" fmla="*/ 81 w 119"/>
                <a:gd name="T35" fmla="*/ 113 h 205"/>
                <a:gd name="T36" fmla="*/ 72 w 119"/>
                <a:gd name="T37" fmla="*/ 116 h 205"/>
                <a:gd name="T38" fmla="*/ 119 w 119"/>
                <a:gd name="T39" fmla="*/ 205 h 205"/>
                <a:gd name="T40" fmla="*/ 81 w 119"/>
                <a:gd name="T41" fmla="*/ 205 h 205"/>
                <a:gd name="T42" fmla="*/ 37 w 119"/>
                <a:gd name="T43" fmla="*/ 117 h 205"/>
                <a:gd name="T44" fmla="*/ 33 w 119"/>
                <a:gd name="T45" fmla="*/ 117 h 205"/>
                <a:gd name="T46" fmla="*/ 33 w 119"/>
                <a:gd name="T47" fmla="*/ 205 h 205"/>
                <a:gd name="T48" fmla="*/ 0 w 119"/>
                <a:gd name="T49" fmla="*/ 205 h 205"/>
                <a:gd name="T50" fmla="*/ 0 w 119"/>
                <a:gd name="T51" fmla="*/ 0 h 205"/>
                <a:gd name="T52" fmla="*/ 60 w 119"/>
                <a:gd name="T53" fmla="*/ 0 h 205"/>
                <a:gd name="T54" fmla="*/ 33 w 119"/>
                <a:gd name="T55" fmla="*/ 86 h 205"/>
                <a:gd name="T56" fmla="*/ 60 w 119"/>
                <a:gd name="T57" fmla="*/ 86 h 205"/>
                <a:gd name="T58" fmla="*/ 60 w 119"/>
                <a:gd name="T59" fmla="*/ 86 h 205"/>
                <a:gd name="T60" fmla="*/ 66 w 119"/>
                <a:gd name="T61" fmla="*/ 85 h 205"/>
                <a:gd name="T62" fmla="*/ 72 w 119"/>
                <a:gd name="T63" fmla="*/ 84 h 205"/>
                <a:gd name="T64" fmla="*/ 76 w 119"/>
                <a:gd name="T65" fmla="*/ 81 h 205"/>
                <a:gd name="T66" fmla="*/ 80 w 119"/>
                <a:gd name="T67" fmla="*/ 78 h 205"/>
                <a:gd name="T68" fmla="*/ 83 w 119"/>
                <a:gd name="T69" fmla="*/ 74 h 205"/>
                <a:gd name="T70" fmla="*/ 84 w 119"/>
                <a:gd name="T71" fmla="*/ 69 h 205"/>
                <a:gd name="T72" fmla="*/ 86 w 119"/>
                <a:gd name="T73" fmla="*/ 64 h 205"/>
                <a:gd name="T74" fmla="*/ 87 w 119"/>
                <a:gd name="T75" fmla="*/ 58 h 205"/>
                <a:gd name="T76" fmla="*/ 87 w 119"/>
                <a:gd name="T77" fmla="*/ 58 h 205"/>
                <a:gd name="T78" fmla="*/ 86 w 119"/>
                <a:gd name="T79" fmla="*/ 53 h 205"/>
                <a:gd name="T80" fmla="*/ 84 w 119"/>
                <a:gd name="T81" fmla="*/ 47 h 205"/>
                <a:gd name="T82" fmla="*/ 83 w 119"/>
                <a:gd name="T83" fmla="*/ 42 h 205"/>
                <a:gd name="T84" fmla="*/ 80 w 119"/>
                <a:gd name="T85" fmla="*/ 39 h 205"/>
                <a:gd name="T86" fmla="*/ 76 w 119"/>
                <a:gd name="T87" fmla="*/ 35 h 205"/>
                <a:gd name="T88" fmla="*/ 72 w 119"/>
                <a:gd name="T89" fmla="*/ 33 h 205"/>
                <a:gd name="T90" fmla="*/ 66 w 119"/>
                <a:gd name="T91" fmla="*/ 31 h 205"/>
                <a:gd name="T92" fmla="*/ 60 w 119"/>
                <a:gd name="T93" fmla="*/ 31 h 205"/>
                <a:gd name="T94" fmla="*/ 33 w 119"/>
                <a:gd name="T95" fmla="*/ 31 h 205"/>
                <a:gd name="T96" fmla="*/ 33 w 119"/>
                <a:gd name="T97" fmla="*/ 8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9" h="205">
                  <a:moveTo>
                    <a:pt x="60" y="0"/>
                  </a:moveTo>
                  <a:lnTo>
                    <a:pt x="60" y="0"/>
                  </a:lnTo>
                  <a:lnTo>
                    <a:pt x="72" y="1"/>
                  </a:lnTo>
                  <a:lnTo>
                    <a:pt x="83" y="3"/>
                  </a:lnTo>
                  <a:lnTo>
                    <a:pt x="93" y="8"/>
                  </a:lnTo>
                  <a:lnTo>
                    <a:pt x="102" y="16"/>
                  </a:lnTo>
                  <a:lnTo>
                    <a:pt x="109" y="24"/>
                  </a:lnTo>
                  <a:lnTo>
                    <a:pt x="114" y="34"/>
                  </a:lnTo>
                  <a:lnTo>
                    <a:pt x="117" y="45"/>
                  </a:lnTo>
                  <a:lnTo>
                    <a:pt x="119" y="58"/>
                  </a:lnTo>
                  <a:lnTo>
                    <a:pt x="119" y="58"/>
                  </a:lnTo>
                  <a:lnTo>
                    <a:pt x="117" y="71"/>
                  </a:lnTo>
                  <a:lnTo>
                    <a:pt x="115" y="80"/>
                  </a:lnTo>
                  <a:lnTo>
                    <a:pt x="110" y="90"/>
                  </a:lnTo>
                  <a:lnTo>
                    <a:pt x="105" y="97"/>
                  </a:lnTo>
                  <a:lnTo>
                    <a:pt x="98" y="105"/>
                  </a:lnTo>
                  <a:lnTo>
                    <a:pt x="91" y="110"/>
                  </a:lnTo>
                  <a:lnTo>
                    <a:pt x="81" y="113"/>
                  </a:lnTo>
                  <a:lnTo>
                    <a:pt x="72" y="116"/>
                  </a:lnTo>
                  <a:lnTo>
                    <a:pt x="119" y="205"/>
                  </a:lnTo>
                  <a:lnTo>
                    <a:pt x="81" y="205"/>
                  </a:lnTo>
                  <a:lnTo>
                    <a:pt x="37" y="117"/>
                  </a:lnTo>
                  <a:lnTo>
                    <a:pt x="33" y="117"/>
                  </a:lnTo>
                  <a:lnTo>
                    <a:pt x="33" y="205"/>
                  </a:lnTo>
                  <a:lnTo>
                    <a:pt x="0" y="205"/>
                  </a:lnTo>
                  <a:lnTo>
                    <a:pt x="0" y="0"/>
                  </a:lnTo>
                  <a:lnTo>
                    <a:pt x="60" y="0"/>
                  </a:lnTo>
                  <a:close/>
                  <a:moveTo>
                    <a:pt x="33" y="86"/>
                  </a:moveTo>
                  <a:lnTo>
                    <a:pt x="60" y="86"/>
                  </a:lnTo>
                  <a:lnTo>
                    <a:pt x="60" y="86"/>
                  </a:lnTo>
                  <a:lnTo>
                    <a:pt x="66" y="85"/>
                  </a:lnTo>
                  <a:lnTo>
                    <a:pt x="72" y="84"/>
                  </a:lnTo>
                  <a:lnTo>
                    <a:pt x="76" y="81"/>
                  </a:lnTo>
                  <a:lnTo>
                    <a:pt x="80" y="78"/>
                  </a:lnTo>
                  <a:lnTo>
                    <a:pt x="83" y="74"/>
                  </a:lnTo>
                  <a:lnTo>
                    <a:pt x="84" y="69"/>
                  </a:lnTo>
                  <a:lnTo>
                    <a:pt x="86" y="64"/>
                  </a:lnTo>
                  <a:lnTo>
                    <a:pt x="87" y="58"/>
                  </a:lnTo>
                  <a:lnTo>
                    <a:pt x="87" y="58"/>
                  </a:lnTo>
                  <a:lnTo>
                    <a:pt x="86" y="53"/>
                  </a:lnTo>
                  <a:lnTo>
                    <a:pt x="84" y="47"/>
                  </a:lnTo>
                  <a:lnTo>
                    <a:pt x="83" y="42"/>
                  </a:lnTo>
                  <a:lnTo>
                    <a:pt x="80" y="39"/>
                  </a:lnTo>
                  <a:lnTo>
                    <a:pt x="76" y="35"/>
                  </a:lnTo>
                  <a:lnTo>
                    <a:pt x="72" y="33"/>
                  </a:lnTo>
                  <a:lnTo>
                    <a:pt x="66" y="31"/>
                  </a:lnTo>
                  <a:lnTo>
                    <a:pt x="60" y="31"/>
                  </a:lnTo>
                  <a:lnTo>
                    <a:pt x="33" y="31"/>
                  </a:lnTo>
                  <a:lnTo>
                    <a:pt x="33" y="8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noEditPoints="1"/>
            </p:cNvSpPr>
            <p:nvPr userDrawn="1"/>
          </p:nvSpPr>
          <p:spPr bwMode="auto">
            <a:xfrm>
              <a:off x="1918" y="2429"/>
              <a:ext cx="49"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5 w 149"/>
                <a:gd name="T11" fmla="*/ 118 h 149"/>
                <a:gd name="T12" fmla="*/ 102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4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8 w 149"/>
                <a:gd name="T73" fmla="*/ 32 h 149"/>
                <a:gd name="T74" fmla="*/ 74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5" y="118"/>
                  </a:lnTo>
                  <a:lnTo>
                    <a:pt x="95" y="116"/>
                  </a:lnTo>
                  <a:lnTo>
                    <a:pt x="102" y="111"/>
                  </a:lnTo>
                  <a:lnTo>
                    <a:pt x="109" y="105"/>
                  </a:lnTo>
                  <a:lnTo>
                    <a:pt x="146" y="105"/>
                  </a:lnTo>
                  <a:lnTo>
                    <a:pt x="146" y="105"/>
                  </a:lnTo>
                  <a:lnTo>
                    <a:pt x="141"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4" y="0"/>
                  </a:lnTo>
                  <a:lnTo>
                    <a:pt x="74"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4" y="34"/>
                  </a:lnTo>
                  <a:lnTo>
                    <a:pt x="88" y="32"/>
                  </a:lnTo>
                  <a:lnTo>
                    <a:pt x="81" y="31"/>
                  </a:lnTo>
                  <a:lnTo>
                    <a:pt x="74" y="29"/>
                  </a:lnTo>
                  <a:lnTo>
                    <a:pt x="74"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p:cNvSpPr>
            <p:nvPr userDrawn="1"/>
          </p:nvSpPr>
          <p:spPr bwMode="auto">
            <a:xfrm>
              <a:off x="1974" y="2429"/>
              <a:ext cx="33" cy="50"/>
            </a:xfrm>
            <a:custGeom>
              <a:avLst/>
              <a:gdLst>
                <a:gd name="T0" fmla="*/ 31 w 101"/>
                <a:gd name="T1" fmla="*/ 99 h 149"/>
                <a:gd name="T2" fmla="*/ 33 w 101"/>
                <a:gd name="T3" fmla="*/ 107 h 149"/>
                <a:gd name="T4" fmla="*/ 37 w 101"/>
                <a:gd name="T5" fmla="*/ 113 h 149"/>
                <a:gd name="T6" fmla="*/ 50 w 101"/>
                <a:gd name="T7" fmla="*/ 120 h 149"/>
                <a:gd name="T8" fmla="*/ 57 w 101"/>
                <a:gd name="T9" fmla="*/ 118 h 149"/>
                <a:gd name="T10" fmla="*/ 66 w 101"/>
                <a:gd name="T11" fmla="*/ 112 h 149"/>
                <a:gd name="T12" fmla="*/ 68 w 101"/>
                <a:gd name="T13" fmla="*/ 105 h 149"/>
                <a:gd name="T14" fmla="*/ 68 w 101"/>
                <a:gd name="T15" fmla="*/ 101 h 149"/>
                <a:gd name="T16" fmla="*/ 66 w 101"/>
                <a:gd name="T17" fmla="*/ 92 h 149"/>
                <a:gd name="T18" fmla="*/ 60 w 101"/>
                <a:gd name="T19" fmla="*/ 85 h 149"/>
                <a:gd name="T20" fmla="*/ 40 w 101"/>
                <a:gd name="T21" fmla="*/ 79 h 149"/>
                <a:gd name="T22" fmla="*/ 36 w 101"/>
                <a:gd name="T23" fmla="*/ 77 h 149"/>
                <a:gd name="T24" fmla="*/ 25 w 101"/>
                <a:gd name="T25" fmla="*/ 71 h 149"/>
                <a:gd name="T26" fmla="*/ 16 w 101"/>
                <a:gd name="T27" fmla="*/ 62 h 149"/>
                <a:gd name="T28" fmla="*/ 11 w 101"/>
                <a:gd name="T29" fmla="*/ 49 h 149"/>
                <a:gd name="T30" fmla="*/ 10 w 101"/>
                <a:gd name="T31" fmla="*/ 40 h 149"/>
                <a:gd name="T32" fmla="*/ 14 w 101"/>
                <a:gd name="T33" fmla="*/ 24 h 149"/>
                <a:gd name="T34" fmla="*/ 22 w 101"/>
                <a:gd name="T35" fmla="*/ 11 h 149"/>
                <a:gd name="T36" fmla="*/ 34 w 101"/>
                <a:gd name="T37" fmla="*/ 3 h 149"/>
                <a:gd name="T38" fmla="*/ 50 w 101"/>
                <a:gd name="T39" fmla="*/ 0 h 149"/>
                <a:gd name="T40" fmla="*/ 61 w 101"/>
                <a:gd name="T41" fmla="*/ 1 h 149"/>
                <a:gd name="T42" fmla="*/ 78 w 101"/>
                <a:gd name="T43" fmla="*/ 11 h 149"/>
                <a:gd name="T44" fmla="*/ 65 w 101"/>
                <a:gd name="T45" fmla="*/ 38 h 149"/>
                <a:gd name="T46" fmla="*/ 64 w 101"/>
                <a:gd name="T47" fmla="*/ 34 h 149"/>
                <a:gd name="T48" fmla="*/ 56 w 101"/>
                <a:gd name="T49" fmla="*/ 29 h 149"/>
                <a:gd name="T50" fmla="*/ 53 w 101"/>
                <a:gd name="T51" fmla="*/ 28 h 149"/>
                <a:gd name="T52" fmla="*/ 44 w 101"/>
                <a:gd name="T53" fmla="*/ 32 h 149"/>
                <a:gd name="T54" fmla="*/ 40 w 101"/>
                <a:gd name="T55" fmla="*/ 40 h 149"/>
                <a:gd name="T56" fmla="*/ 42 w 101"/>
                <a:gd name="T57" fmla="*/ 44 h 149"/>
                <a:gd name="T58" fmla="*/ 47 w 101"/>
                <a:gd name="T59" fmla="*/ 50 h 149"/>
                <a:gd name="T60" fmla="*/ 61 w 101"/>
                <a:gd name="T61" fmla="*/ 55 h 149"/>
                <a:gd name="T62" fmla="*/ 73 w 101"/>
                <a:gd name="T63" fmla="*/ 59 h 149"/>
                <a:gd name="T64" fmla="*/ 83 w 101"/>
                <a:gd name="T65" fmla="*/ 63 h 149"/>
                <a:gd name="T66" fmla="*/ 93 w 101"/>
                <a:gd name="T67" fmla="*/ 72 h 149"/>
                <a:gd name="T68" fmla="*/ 99 w 101"/>
                <a:gd name="T69" fmla="*/ 84 h 149"/>
                <a:gd name="T70" fmla="*/ 101 w 101"/>
                <a:gd name="T71" fmla="*/ 100 h 149"/>
                <a:gd name="T72" fmla="*/ 100 w 101"/>
                <a:gd name="T73" fmla="*/ 111 h 149"/>
                <a:gd name="T74" fmla="*/ 93 w 101"/>
                <a:gd name="T75" fmla="*/ 128 h 149"/>
                <a:gd name="T76" fmla="*/ 79 w 101"/>
                <a:gd name="T77" fmla="*/ 142 h 149"/>
                <a:gd name="T78" fmla="*/ 61 w 101"/>
                <a:gd name="T79" fmla="*/ 149 h 149"/>
                <a:gd name="T80" fmla="*/ 50 w 101"/>
                <a:gd name="T81" fmla="*/ 149 h 149"/>
                <a:gd name="T82" fmla="*/ 29 w 101"/>
                <a:gd name="T83" fmla="*/ 145 h 149"/>
                <a:gd name="T84" fmla="*/ 14 w 101"/>
                <a:gd name="T85" fmla="*/ 135 h 149"/>
                <a:gd name="T86" fmla="*/ 4 w 101"/>
                <a:gd name="T87" fmla="*/ 118 h 149"/>
                <a:gd name="T88" fmla="*/ 0 w 101"/>
                <a:gd name="T89" fmla="*/ 9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 h="149">
                  <a:moveTo>
                    <a:pt x="31" y="99"/>
                  </a:moveTo>
                  <a:lnTo>
                    <a:pt x="31" y="99"/>
                  </a:lnTo>
                  <a:lnTo>
                    <a:pt x="32" y="104"/>
                  </a:lnTo>
                  <a:lnTo>
                    <a:pt x="33" y="107"/>
                  </a:lnTo>
                  <a:lnTo>
                    <a:pt x="34" y="111"/>
                  </a:lnTo>
                  <a:lnTo>
                    <a:pt x="37" y="113"/>
                  </a:lnTo>
                  <a:lnTo>
                    <a:pt x="43" y="117"/>
                  </a:lnTo>
                  <a:lnTo>
                    <a:pt x="50" y="120"/>
                  </a:lnTo>
                  <a:lnTo>
                    <a:pt x="50" y="120"/>
                  </a:lnTo>
                  <a:lnTo>
                    <a:pt x="57" y="118"/>
                  </a:lnTo>
                  <a:lnTo>
                    <a:pt x="64" y="115"/>
                  </a:lnTo>
                  <a:lnTo>
                    <a:pt x="66" y="112"/>
                  </a:lnTo>
                  <a:lnTo>
                    <a:pt x="67" y="109"/>
                  </a:lnTo>
                  <a:lnTo>
                    <a:pt x="68" y="105"/>
                  </a:lnTo>
                  <a:lnTo>
                    <a:pt x="68" y="101"/>
                  </a:lnTo>
                  <a:lnTo>
                    <a:pt x="68" y="101"/>
                  </a:lnTo>
                  <a:lnTo>
                    <a:pt x="68" y="95"/>
                  </a:lnTo>
                  <a:lnTo>
                    <a:pt x="66" y="92"/>
                  </a:lnTo>
                  <a:lnTo>
                    <a:pt x="64" y="88"/>
                  </a:lnTo>
                  <a:lnTo>
                    <a:pt x="60" y="85"/>
                  </a:lnTo>
                  <a:lnTo>
                    <a:pt x="51" y="82"/>
                  </a:lnTo>
                  <a:lnTo>
                    <a:pt x="40" y="79"/>
                  </a:lnTo>
                  <a:lnTo>
                    <a:pt x="40" y="79"/>
                  </a:lnTo>
                  <a:lnTo>
                    <a:pt x="36" y="77"/>
                  </a:lnTo>
                  <a:lnTo>
                    <a:pt x="29" y="74"/>
                  </a:lnTo>
                  <a:lnTo>
                    <a:pt x="25" y="71"/>
                  </a:lnTo>
                  <a:lnTo>
                    <a:pt x="20" y="67"/>
                  </a:lnTo>
                  <a:lnTo>
                    <a:pt x="16" y="62"/>
                  </a:lnTo>
                  <a:lnTo>
                    <a:pt x="12" y="56"/>
                  </a:lnTo>
                  <a:lnTo>
                    <a:pt x="11" y="49"/>
                  </a:lnTo>
                  <a:lnTo>
                    <a:pt x="10" y="40"/>
                  </a:lnTo>
                  <a:lnTo>
                    <a:pt x="10" y="40"/>
                  </a:lnTo>
                  <a:lnTo>
                    <a:pt x="11" y="32"/>
                  </a:lnTo>
                  <a:lnTo>
                    <a:pt x="14" y="24"/>
                  </a:lnTo>
                  <a:lnTo>
                    <a:pt x="17" y="17"/>
                  </a:lnTo>
                  <a:lnTo>
                    <a:pt x="22" y="11"/>
                  </a:lnTo>
                  <a:lnTo>
                    <a:pt x="28" y="6"/>
                  </a:lnTo>
                  <a:lnTo>
                    <a:pt x="34" y="3"/>
                  </a:lnTo>
                  <a:lnTo>
                    <a:pt x="43" y="0"/>
                  </a:lnTo>
                  <a:lnTo>
                    <a:pt x="50" y="0"/>
                  </a:lnTo>
                  <a:lnTo>
                    <a:pt x="50" y="0"/>
                  </a:lnTo>
                  <a:lnTo>
                    <a:pt x="61" y="1"/>
                  </a:lnTo>
                  <a:lnTo>
                    <a:pt x="71" y="5"/>
                  </a:lnTo>
                  <a:lnTo>
                    <a:pt x="78" y="11"/>
                  </a:lnTo>
                  <a:lnTo>
                    <a:pt x="85" y="18"/>
                  </a:lnTo>
                  <a:lnTo>
                    <a:pt x="65" y="38"/>
                  </a:lnTo>
                  <a:lnTo>
                    <a:pt x="65" y="38"/>
                  </a:lnTo>
                  <a:lnTo>
                    <a:pt x="64" y="34"/>
                  </a:lnTo>
                  <a:lnTo>
                    <a:pt x="60" y="31"/>
                  </a:lnTo>
                  <a:lnTo>
                    <a:pt x="56" y="29"/>
                  </a:lnTo>
                  <a:lnTo>
                    <a:pt x="53" y="28"/>
                  </a:lnTo>
                  <a:lnTo>
                    <a:pt x="53" y="28"/>
                  </a:lnTo>
                  <a:lnTo>
                    <a:pt x="48" y="29"/>
                  </a:lnTo>
                  <a:lnTo>
                    <a:pt x="44" y="32"/>
                  </a:lnTo>
                  <a:lnTo>
                    <a:pt x="42" y="35"/>
                  </a:lnTo>
                  <a:lnTo>
                    <a:pt x="40" y="40"/>
                  </a:lnTo>
                  <a:lnTo>
                    <a:pt x="40" y="40"/>
                  </a:lnTo>
                  <a:lnTo>
                    <a:pt x="42" y="44"/>
                  </a:lnTo>
                  <a:lnTo>
                    <a:pt x="44" y="48"/>
                  </a:lnTo>
                  <a:lnTo>
                    <a:pt x="47" y="50"/>
                  </a:lnTo>
                  <a:lnTo>
                    <a:pt x="51" y="53"/>
                  </a:lnTo>
                  <a:lnTo>
                    <a:pt x="61" y="55"/>
                  </a:lnTo>
                  <a:lnTo>
                    <a:pt x="73" y="59"/>
                  </a:lnTo>
                  <a:lnTo>
                    <a:pt x="73" y="59"/>
                  </a:lnTo>
                  <a:lnTo>
                    <a:pt x="78" y="61"/>
                  </a:lnTo>
                  <a:lnTo>
                    <a:pt x="83" y="63"/>
                  </a:lnTo>
                  <a:lnTo>
                    <a:pt x="88" y="67"/>
                  </a:lnTo>
                  <a:lnTo>
                    <a:pt x="93" y="72"/>
                  </a:lnTo>
                  <a:lnTo>
                    <a:pt x="96" y="78"/>
                  </a:lnTo>
                  <a:lnTo>
                    <a:pt x="99" y="84"/>
                  </a:lnTo>
                  <a:lnTo>
                    <a:pt x="100" y="92"/>
                  </a:lnTo>
                  <a:lnTo>
                    <a:pt x="101" y="100"/>
                  </a:lnTo>
                  <a:lnTo>
                    <a:pt x="101" y="100"/>
                  </a:lnTo>
                  <a:lnTo>
                    <a:pt x="100" y="111"/>
                  </a:lnTo>
                  <a:lnTo>
                    <a:pt x="98" y="121"/>
                  </a:lnTo>
                  <a:lnTo>
                    <a:pt x="93" y="128"/>
                  </a:lnTo>
                  <a:lnTo>
                    <a:pt x="87" y="135"/>
                  </a:lnTo>
                  <a:lnTo>
                    <a:pt x="79" y="142"/>
                  </a:lnTo>
                  <a:lnTo>
                    <a:pt x="71" y="146"/>
                  </a:lnTo>
                  <a:lnTo>
                    <a:pt x="61" y="149"/>
                  </a:lnTo>
                  <a:lnTo>
                    <a:pt x="50" y="149"/>
                  </a:lnTo>
                  <a:lnTo>
                    <a:pt x="50" y="149"/>
                  </a:lnTo>
                  <a:lnTo>
                    <a:pt x="39" y="149"/>
                  </a:lnTo>
                  <a:lnTo>
                    <a:pt x="29" y="145"/>
                  </a:lnTo>
                  <a:lnTo>
                    <a:pt x="21" y="140"/>
                  </a:lnTo>
                  <a:lnTo>
                    <a:pt x="14" y="135"/>
                  </a:lnTo>
                  <a:lnTo>
                    <a:pt x="9" y="127"/>
                  </a:lnTo>
                  <a:lnTo>
                    <a:pt x="4" y="118"/>
                  </a:lnTo>
                  <a:lnTo>
                    <a:pt x="1" y="110"/>
                  </a:lnTo>
                  <a:lnTo>
                    <a:pt x="0" y="99"/>
                  </a:lnTo>
                  <a:lnTo>
                    <a:pt x="31" y="9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noEditPoints="1"/>
            </p:cNvSpPr>
            <p:nvPr userDrawn="1"/>
          </p:nvSpPr>
          <p:spPr bwMode="auto">
            <a:xfrm>
              <a:off x="2015" y="2429"/>
              <a:ext cx="49" cy="50"/>
            </a:xfrm>
            <a:custGeom>
              <a:avLst/>
              <a:gdLst>
                <a:gd name="T0" fmla="*/ 34 w 149"/>
                <a:gd name="T1" fmla="*/ 85 h 149"/>
                <a:gd name="T2" fmla="*/ 39 w 149"/>
                <a:gd name="T3" fmla="*/ 99 h 149"/>
                <a:gd name="T4" fmla="*/ 48 w 149"/>
                <a:gd name="T5" fmla="*/ 110 h 149"/>
                <a:gd name="T6" fmla="*/ 60 w 149"/>
                <a:gd name="T7" fmla="*/ 116 h 149"/>
                <a:gd name="T8" fmla="*/ 75 w 149"/>
                <a:gd name="T9" fmla="*/ 120 h 149"/>
                <a:gd name="T10" fmla="*/ 85 w 149"/>
                <a:gd name="T11" fmla="*/ 118 h 149"/>
                <a:gd name="T12" fmla="*/ 103 w 149"/>
                <a:gd name="T13" fmla="*/ 111 h 149"/>
                <a:gd name="T14" fmla="*/ 146 w 149"/>
                <a:gd name="T15" fmla="*/ 105 h 149"/>
                <a:gd name="T16" fmla="*/ 141 w 149"/>
                <a:gd name="T17" fmla="*/ 115 h 149"/>
                <a:gd name="T18" fmla="*/ 128 w 149"/>
                <a:gd name="T19" fmla="*/ 131 h 149"/>
                <a:gd name="T20" fmla="*/ 110 w 149"/>
                <a:gd name="T21" fmla="*/ 143 h 149"/>
                <a:gd name="T22" fmla="*/ 87 w 149"/>
                <a:gd name="T23" fmla="*/ 149 h 149"/>
                <a:gd name="T24" fmla="*/ 75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1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3 w 149"/>
                <a:gd name="T67" fmla="*/ 57 h 149"/>
                <a:gd name="T68" fmla="*/ 107 w 149"/>
                <a:gd name="T69" fmla="*/ 46 h 149"/>
                <a:gd name="T70" fmla="*/ 99 w 149"/>
                <a:gd name="T71" fmla="*/ 38 h 149"/>
                <a:gd name="T72" fmla="*/ 87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5" y="120"/>
                  </a:lnTo>
                  <a:lnTo>
                    <a:pt x="75" y="120"/>
                  </a:lnTo>
                  <a:lnTo>
                    <a:pt x="85" y="118"/>
                  </a:lnTo>
                  <a:lnTo>
                    <a:pt x="95" y="116"/>
                  </a:lnTo>
                  <a:lnTo>
                    <a:pt x="103" y="111"/>
                  </a:lnTo>
                  <a:lnTo>
                    <a:pt x="107" y="105"/>
                  </a:lnTo>
                  <a:lnTo>
                    <a:pt x="146" y="105"/>
                  </a:lnTo>
                  <a:lnTo>
                    <a:pt x="146" y="105"/>
                  </a:lnTo>
                  <a:lnTo>
                    <a:pt x="141" y="115"/>
                  </a:lnTo>
                  <a:lnTo>
                    <a:pt x="135" y="123"/>
                  </a:lnTo>
                  <a:lnTo>
                    <a:pt x="128" y="131"/>
                  </a:lnTo>
                  <a:lnTo>
                    <a:pt x="120" y="137"/>
                  </a:lnTo>
                  <a:lnTo>
                    <a:pt x="110" y="143"/>
                  </a:lnTo>
                  <a:lnTo>
                    <a:pt x="99" y="146"/>
                  </a:lnTo>
                  <a:lnTo>
                    <a:pt x="87" y="149"/>
                  </a:lnTo>
                  <a:lnTo>
                    <a:pt x="75" y="149"/>
                  </a:lnTo>
                  <a:lnTo>
                    <a:pt x="75"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1" y="22"/>
                  </a:lnTo>
                  <a:lnTo>
                    <a:pt x="32" y="12"/>
                  </a:lnTo>
                  <a:lnTo>
                    <a:pt x="45" y="6"/>
                  </a:lnTo>
                  <a:lnTo>
                    <a:pt x="51" y="4"/>
                  </a:lnTo>
                  <a:lnTo>
                    <a:pt x="59" y="1"/>
                  </a:lnTo>
                  <a:lnTo>
                    <a:pt x="66"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3" y="57"/>
                  </a:lnTo>
                  <a:lnTo>
                    <a:pt x="113" y="57"/>
                  </a:lnTo>
                  <a:lnTo>
                    <a:pt x="111" y="51"/>
                  </a:lnTo>
                  <a:lnTo>
                    <a:pt x="107" y="46"/>
                  </a:lnTo>
                  <a:lnTo>
                    <a:pt x="104" y="42"/>
                  </a:lnTo>
                  <a:lnTo>
                    <a:pt x="99" y="38"/>
                  </a:lnTo>
                  <a:lnTo>
                    <a:pt x="93" y="34"/>
                  </a:lnTo>
                  <a:lnTo>
                    <a:pt x="87"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2071" y="2429"/>
              <a:ext cx="49" cy="50"/>
            </a:xfrm>
            <a:custGeom>
              <a:avLst/>
              <a:gdLst>
                <a:gd name="T0" fmla="*/ 148 w 148"/>
                <a:gd name="T1" fmla="*/ 148 h 149"/>
                <a:gd name="T2" fmla="*/ 115 w 148"/>
                <a:gd name="T3" fmla="*/ 133 h 149"/>
                <a:gd name="T4" fmla="*/ 109 w 148"/>
                <a:gd name="T5" fmla="*/ 138 h 149"/>
                <a:gd name="T6" fmla="*/ 88 w 148"/>
                <a:gd name="T7" fmla="*/ 148 h 149"/>
                <a:gd name="T8" fmla="*/ 73 w 148"/>
                <a:gd name="T9" fmla="*/ 149 h 149"/>
                <a:gd name="T10" fmla="*/ 59 w 148"/>
                <a:gd name="T11" fmla="*/ 148 h 149"/>
                <a:gd name="T12" fmla="*/ 32 w 148"/>
                <a:gd name="T13" fmla="*/ 138 h 149"/>
                <a:gd name="T14" fmla="*/ 12 w 148"/>
                <a:gd name="T15" fmla="*/ 117 h 149"/>
                <a:gd name="T16" fmla="*/ 4 w 148"/>
                <a:gd name="T17" fmla="*/ 98 h 149"/>
                <a:gd name="T18" fmla="*/ 0 w 148"/>
                <a:gd name="T19" fmla="*/ 83 h 149"/>
                <a:gd name="T20" fmla="*/ 0 w 148"/>
                <a:gd name="T21" fmla="*/ 74 h 149"/>
                <a:gd name="T22" fmla="*/ 1 w 148"/>
                <a:gd name="T23" fmla="*/ 59 h 149"/>
                <a:gd name="T24" fmla="*/ 6 w 148"/>
                <a:gd name="T25" fmla="*/ 44 h 149"/>
                <a:gd name="T26" fmla="*/ 21 w 148"/>
                <a:gd name="T27" fmla="*/ 21 h 149"/>
                <a:gd name="T28" fmla="*/ 44 w 148"/>
                <a:gd name="T29" fmla="*/ 5 h 149"/>
                <a:gd name="T30" fmla="*/ 73 w 148"/>
                <a:gd name="T31" fmla="*/ 0 h 149"/>
                <a:gd name="T32" fmla="*/ 81 w 148"/>
                <a:gd name="T33" fmla="*/ 0 h 149"/>
                <a:gd name="T34" fmla="*/ 99 w 148"/>
                <a:gd name="T35" fmla="*/ 5 h 149"/>
                <a:gd name="T36" fmla="*/ 115 w 148"/>
                <a:gd name="T37" fmla="*/ 17 h 149"/>
                <a:gd name="T38" fmla="*/ 148 w 148"/>
                <a:gd name="T39" fmla="*/ 1 h 149"/>
                <a:gd name="T40" fmla="*/ 75 w 148"/>
                <a:gd name="T41" fmla="*/ 31 h 149"/>
                <a:gd name="T42" fmla="*/ 58 w 148"/>
                <a:gd name="T43" fmla="*/ 34 h 149"/>
                <a:gd name="T44" fmla="*/ 44 w 148"/>
                <a:gd name="T45" fmla="*/ 44 h 149"/>
                <a:gd name="T46" fmla="*/ 36 w 148"/>
                <a:gd name="T47" fmla="*/ 57 h 149"/>
                <a:gd name="T48" fmla="*/ 32 w 148"/>
                <a:gd name="T49" fmla="*/ 74 h 149"/>
                <a:gd name="T50" fmla="*/ 33 w 148"/>
                <a:gd name="T51" fmla="*/ 83 h 149"/>
                <a:gd name="T52" fmla="*/ 39 w 148"/>
                <a:gd name="T53" fmla="*/ 99 h 149"/>
                <a:gd name="T54" fmla="*/ 50 w 148"/>
                <a:gd name="T55" fmla="*/ 111 h 149"/>
                <a:gd name="T56" fmla="*/ 66 w 148"/>
                <a:gd name="T57" fmla="*/ 117 h 149"/>
                <a:gd name="T58" fmla="*/ 75 w 148"/>
                <a:gd name="T59" fmla="*/ 118 h 149"/>
                <a:gd name="T60" fmla="*/ 92 w 148"/>
                <a:gd name="T61" fmla="*/ 115 h 149"/>
                <a:gd name="T62" fmla="*/ 105 w 148"/>
                <a:gd name="T63" fmla="*/ 105 h 149"/>
                <a:gd name="T64" fmla="*/ 114 w 148"/>
                <a:gd name="T65" fmla="*/ 92 h 149"/>
                <a:gd name="T66" fmla="*/ 116 w 148"/>
                <a:gd name="T67" fmla="*/ 74 h 149"/>
                <a:gd name="T68" fmla="*/ 116 w 148"/>
                <a:gd name="T69" fmla="*/ 66 h 149"/>
                <a:gd name="T70" fmla="*/ 110 w 148"/>
                <a:gd name="T71" fmla="*/ 50 h 149"/>
                <a:gd name="T72" fmla="*/ 98 w 148"/>
                <a:gd name="T73" fmla="*/ 38 h 149"/>
                <a:gd name="T74" fmla="*/ 83 w 148"/>
                <a:gd name="T75" fmla="*/ 32 h 149"/>
                <a:gd name="T76" fmla="*/ 75 w 148"/>
                <a:gd name="T77"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8" h="149">
                  <a:moveTo>
                    <a:pt x="148" y="1"/>
                  </a:moveTo>
                  <a:lnTo>
                    <a:pt x="148" y="148"/>
                  </a:lnTo>
                  <a:lnTo>
                    <a:pt x="115" y="148"/>
                  </a:lnTo>
                  <a:lnTo>
                    <a:pt x="115" y="133"/>
                  </a:lnTo>
                  <a:lnTo>
                    <a:pt x="115" y="133"/>
                  </a:lnTo>
                  <a:lnTo>
                    <a:pt x="109" y="138"/>
                  </a:lnTo>
                  <a:lnTo>
                    <a:pt x="99" y="144"/>
                  </a:lnTo>
                  <a:lnTo>
                    <a:pt x="88" y="148"/>
                  </a:lnTo>
                  <a:lnTo>
                    <a:pt x="81" y="149"/>
                  </a:lnTo>
                  <a:lnTo>
                    <a:pt x="73" y="149"/>
                  </a:lnTo>
                  <a:lnTo>
                    <a:pt x="73" y="149"/>
                  </a:lnTo>
                  <a:lnTo>
                    <a:pt x="59" y="148"/>
                  </a:lnTo>
                  <a:lnTo>
                    <a:pt x="44" y="144"/>
                  </a:lnTo>
                  <a:lnTo>
                    <a:pt x="32" y="138"/>
                  </a:lnTo>
                  <a:lnTo>
                    <a:pt x="21" y="128"/>
                  </a:lnTo>
                  <a:lnTo>
                    <a:pt x="12" y="117"/>
                  </a:lnTo>
                  <a:lnTo>
                    <a:pt x="6" y="105"/>
                  </a:lnTo>
                  <a:lnTo>
                    <a:pt x="4" y="98"/>
                  </a:lnTo>
                  <a:lnTo>
                    <a:pt x="1" y="90"/>
                  </a:lnTo>
                  <a:lnTo>
                    <a:pt x="0" y="83"/>
                  </a:lnTo>
                  <a:lnTo>
                    <a:pt x="0" y="74"/>
                  </a:lnTo>
                  <a:lnTo>
                    <a:pt x="0" y="74"/>
                  </a:lnTo>
                  <a:lnTo>
                    <a:pt x="0" y="67"/>
                  </a:lnTo>
                  <a:lnTo>
                    <a:pt x="1" y="59"/>
                  </a:lnTo>
                  <a:lnTo>
                    <a:pt x="4" y="51"/>
                  </a:lnTo>
                  <a:lnTo>
                    <a:pt x="6" y="44"/>
                  </a:lnTo>
                  <a:lnTo>
                    <a:pt x="12" y="32"/>
                  </a:lnTo>
                  <a:lnTo>
                    <a:pt x="21" y="21"/>
                  </a:lnTo>
                  <a:lnTo>
                    <a:pt x="32" y="12"/>
                  </a:lnTo>
                  <a:lnTo>
                    <a:pt x="44" y="5"/>
                  </a:lnTo>
                  <a:lnTo>
                    <a:pt x="59" y="1"/>
                  </a:lnTo>
                  <a:lnTo>
                    <a:pt x="73" y="0"/>
                  </a:lnTo>
                  <a:lnTo>
                    <a:pt x="73" y="0"/>
                  </a:lnTo>
                  <a:lnTo>
                    <a:pt x="81" y="0"/>
                  </a:lnTo>
                  <a:lnTo>
                    <a:pt x="87" y="1"/>
                  </a:lnTo>
                  <a:lnTo>
                    <a:pt x="99" y="5"/>
                  </a:lnTo>
                  <a:lnTo>
                    <a:pt x="109" y="11"/>
                  </a:lnTo>
                  <a:lnTo>
                    <a:pt x="115" y="17"/>
                  </a:lnTo>
                  <a:lnTo>
                    <a:pt x="115" y="1"/>
                  </a:lnTo>
                  <a:lnTo>
                    <a:pt x="148" y="1"/>
                  </a:lnTo>
                  <a:close/>
                  <a:moveTo>
                    <a:pt x="75" y="31"/>
                  </a:moveTo>
                  <a:lnTo>
                    <a:pt x="75" y="31"/>
                  </a:lnTo>
                  <a:lnTo>
                    <a:pt x="66" y="32"/>
                  </a:lnTo>
                  <a:lnTo>
                    <a:pt x="58" y="34"/>
                  </a:lnTo>
                  <a:lnTo>
                    <a:pt x="50" y="38"/>
                  </a:lnTo>
                  <a:lnTo>
                    <a:pt x="44" y="44"/>
                  </a:lnTo>
                  <a:lnTo>
                    <a:pt x="39" y="50"/>
                  </a:lnTo>
                  <a:lnTo>
                    <a:pt x="36" y="57"/>
                  </a:lnTo>
                  <a:lnTo>
                    <a:pt x="33" y="66"/>
                  </a:lnTo>
                  <a:lnTo>
                    <a:pt x="32" y="74"/>
                  </a:lnTo>
                  <a:lnTo>
                    <a:pt x="32" y="74"/>
                  </a:lnTo>
                  <a:lnTo>
                    <a:pt x="33" y="83"/>
                  </a:lnTo>
                  <a:lnTo>
                    <a:pt x="36" y="92"/>
                  </a:lnTo>
                  <a:lnTo>
                    <a:pt x="39" y="99"/>
                  </a:lnTo>
                  <a:lnTo>
                    <a:pt x="44" y="105"/>
                  </a:lnTo>
                  <a:lnTo>
                    <a:pt x="50" y="111"/>
                  </a:lnTo>
                  <a:lnTo>
                    <a:pt x="58" y="115"/>
                  </a:lnTo>
                  <a:lnTo>
                    <a:pt x="66" y="117"/>
                  </a:lnTo>
                  <a:lnTo>
                    <a:pt x="75" y="118"/>
                  </a:lnTo>
                  <a:lnTo>
                    <a:pt x="75" y="118"/>
                  </a:lnTo>
                  <a:lnTo>
                    <a:pt x="83" y="117"/>
                  </a:lnTo>
                  <a:lnTo>
                    <a:pt x="92" y="115"/>
                  </a:lnTo>
                  <a:lnTo>
                    <a:pt x="98" y="111"/>
                  </a:lnTo>
                  <a:lnTo>
                    <a:pt x="105" y="105"/>
                  </a:lnTo>
                  <a:lnTo>
                    <a:pt x="110" y="99"/>
                  </a:lnTo>
                  <a:lnTo>
                    <a:pt x="114" y="92"/>
                  </a:lnTo>
                  <a:lnTo>
                    <a:pt x="116" y="83"/>
                  </a:lnTo>
                  <a:lnTo>
                    <a:pt x="116" y="74"/>
                  </a:lnTo>
                  <a:lnTo>
                    <a:pt x="116" y="74"/>
                  </a:lnTo>
                  <a:lnTo>
                    <a:pt x="116" y="66"/>
                  </a:lnTo>
                  <a:lnTo>
                    <a:pt x="114" y="57"/>
                  </a:lnTo>
                  <a:lnTo>
                    <a:pt x="110" y="50"/>
                  </a:lnTo>
                  <a:lnTo>
                    <a:pt x="105" y="44"/>
                  </a:lnTo>
                  <a:lnTo>
                    <a:pt x="98" y="38"/>
                  </a:lnTo>
                  <a:lnTo>
                    <a:pt x="92" y="34"/>
                  </a:lnTo>
                  <a:lnTo>
                    <a:pt x="83" y="32"/>
                  </a:lnTo>
                  <a:lnTo>
                    <a:pt x="75" y="31"/>
                  </a:lnTo>
                  <a:lnTo>
                    <a:pt x="7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p:cNvSpPr>
            <p:nvPr userDrawn="1"/>
          </p:nvSpPr>
          <p:spPr bwMode="auto">
            <a:xfrm>
              <a:off x="2132" y="2429"/>
              <a:ext cx="23" cy="49"/>
            </a:xfrm>
            <a:custGeom>
              <a:avLst/>
              <a:gdLst>
                <a:gd name="T0" fmla="*/ 0 w 69"/>
                <a:gd name="T1" fmla="*/ 1 h 148"/>
                <a:gd name="T2" fmla="*/ 33 w 69"/>
                <a:gd name="T3" fmla="*/ 1 h 148"/>
                <a:gd name="T4" fmla="*/ 33 w 69"/>
                <a:gd name="T5" fmla="*/ 17 h 148"/>
                <a:gd name="T6" fmla="*/ 33 w 69"/>
                <a:gd name="T7" fmla="*/ 17 h 148"/>
                <a:gd name="T8" fmla="*/ 38 w 69"/>
                <a:gd name="T9" fmla="*/ 10 h 148"/>
                <a:gd name="T10" fmla="*/ 46 w 69"/>
                <a:gd name="T11" fmla="*/ 5 h 148"/>
                <a:gd name="T12" fmla="*/ 51 w 69"/>
                <a:gd name="T13" fmla="*/ 3 h 148"/>
                <a:gd name="T14" fmla="*/ 56 w 69"/>
                <a:gd name="T15" fmla="*/ 1 h 148"/>
                <a:gd name="T16" fmla="*/ 63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4 w 69"/>
                <a:gd name="T29" fmla="*/ 33 h 148"/>
                <a:gd name="T30" fmla="*/ 47 w 69"/>
                <a:gd name="T31" fmla="*/ 37 h 148"/>
                <a:gd name="T32" fmla="*/ 43 w 69"/>
                <a:gd name="T33" fmla="*/ 40 h 148"/>
                <a:gd name="T34" fmla="*/ 38 w 69"/>
                <a:gd name="T35" fmla="*/ 46 h 148"/>
                <a:gd name="T36" fmla="*/ 35 w 69"/>
                <a:gd name="T37" fmla="*/ 53 h 148"/>
                <a:gd name="T38" fmla="*/ 33 w 69"/>
                <a:gd name="T39" fmla="*/ 60 h 148"/>
                <a:gd name="T40" fmla="*/ 33 w 69"/>
                <a:gd name="T41" fmla="*/ 67 h 148"/>
                <a:gd name="T42" fmla="*/ 33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3" y="1"/>
                  </a:lnTo>
                  <a:lnTo>
                    <a:pt x="33" y="17"/>
                  </a:lnTo>
                  <a:lnTo>
                    <a:pt x="33" y="17"/>
                  </a:lnTo>
                  <a:lnTo>
                    <a:pt x="38" y="10"/>
                  </a:lnTo>
                  <a:lnTo>
                    <a:pt x="46" y="5"/>
                  </a:lnTo>
                  <a:lnTo>
                    <a:pt x="51" y="3"/>
                  </a:lnTo>
                  <a:lnTo>
                    <a:pt x="56" y="1"/>
                  </a:lnTo>
                  <a:lnTo>
                    <a:pt x="63" y="0"/>
                  </a:lnTo>
                  <a:lnTo>
                    <a:pt x="69" y="0"/>
                  </a:lnTo>
                  <a:lnTo>
                    <a:pt x="69" y="31"/>
                  </a:lnTo>
                  <a:lnTo>
                    <a:pt x="67" y="31"/>
                  </a:lnTo>
                  <a:lnTo>
                    <a:pt x="67" y="31"/>
                  </a:lnTo>
                  <a:lnTo>
                    <a:pt x="60" y="32"/>
                  </a:lnTo>
                  <a:lnTo>
                    <a:pt x="54" y="33"/>
                  </a:lnTo>
                  <a:lnTo>
                    <a:pt x="47" y="37"/>
                  </a:lnTo>
                  <a:lnTo>
                    <a:pt x="43" y="40"/>
                  </a:lnTo>
                  <a:lnTo>
                    <a:pt x="38" y="46"/>
                  </a:lnTo>
                  <a:lnTo>
                    <a:pt x="35" y="53"/>
                  </a:lnTo>
                  <a:lnTo>
                    <a:pt x="33" y="60"/>
                  </a:lnTo>
                  <a:lnTo>
                    <a:pt x="33" y="67"/>
                  </a:lnTo>
                  <a:lnTo>
                    <a:pt x="33"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2160" y="2429"/>
              <a:ext cx="50" cy="50"/>
            </a:xfrm>
            <a:custGeom>
              <a:avLst/>
              <a:gdLst>
                <a:gd name="T0" fmla="*/ 76 w 150"/>
                <a:gd name="T1" fmla="*/ 120 h 149"/>
                <a:gd name="T2" fmla="*/ 93 w 150"/>
                <a:gd name="T3" fmla="*/ 116 h 149"/>
                <a:gd name="T4" fmla="*/ 106 w 150"/>
                <a:gd name="T5" fmla="*/ 106 h 149"/>
                <a:gd name="T6" fmla="*/ 115 w 150"/>
                <a:gd name="T7" fmla="*/ 93 h 149"/>
                <a:gd name="T8" fmla="*/ 117 w 150"/>
                <a:gd name="T9" fmla="*/ 74 h 149"/>
                <a:gd name="T10" fmla="*/ 150 w 150"/>
                <a:gd name="T11" fmla="*/ 74 h 149"/>
                <a:gd name="T12" fmla="*/ 149 w 150"/>
                <a:gd name="T13" fmla="*/ 90 h 149"/>
                <a:gd name="T14" fmla="*/ 144 w 150"/>
                <a:gd name="T15" fmla="*/ 104 h 149"/>
                <a:gd name="T16" fmla="*/ 128 w 150"/>
                <a:gd name="T17" fmla="*/ 128 h 149"/>
                <a:gd name="T18" fmla="*/ 105 w 150"/>
                <a:gd name="T19" fmla="*/ 144 h 149"/>
                <a:gd name="T20" fmla="*/ 90 w 150"/>
                <a:gd name="T21" fmla="*/ 148 h 149"/>
                <a:gd name="T22" fmla="*/ 76 w 150"/>
                <a:gd name="T23" fmla="*/ 149 h 149"/>
                <a:gd name="T24" fmla="*/ 67 w 150"/>
                <a:gd name="T25" fmla="*/ 149 h 149"/>
                <a:gd name="T26" fmla="*/ 53 w 150"/>
                <a:gd name="T27" fmla="*/ 146 h 149"/>
                <a:gd name="T28" fmla="*/ 33 w 150"/>
                <a:gd name="T29" fmla="*/ 137 h 149"/>
                <a:gd name="T30" fmla="*/ 14 w 150"/>
                <a:gd name="T31" fmla="*/ 117 h 149"/>
                <a:gd name="T32" fmla="*/ 4 w 150"/>
                <a:gd name="T33" fmla="*/ 98 h 149"/>
                <a:gd name="T34" fmla="*/ 1 w 150"/>
                <a:gd name="T35" fmla="*/ 83 h 149"/>
                <a:gd name="T36" fmla="*/ 0 w 150"/>
                <a:gd name="T37" fmla="*/ 74 h 149"/>
                <a:gd name="T38" fmla="*/ 3 w 150"/>
                <a:gd name="T39" fmla="*/ 59 h 149"/>
                <a:gd name="T40" fmla="*/ 6 w 150"/>
                <a:gd name="T41" fmla="*/ 45 h 149"/>
                <a:gd name="T42" fmla="*/ 22 w 150"/>
                <a:gd name="T43" fmla="*/ 21 h 149"/>
                <a:gd name="T44" fmla="*/ 45 w 150"/>
                <a:gd name="T45" fmla="*/ 5 h 149"/>
                <a:gd name="T46" fmla="*/ 60 w 150"/>
                <a:gd name="T47" fmla="*/ 1 h 149"/>
                <a:gd name="T48" fmla="*/ 76 w 150"/>
                <a:gd name="T49" fmla="*/ 0 h 149"/>
                <a:gd name="T50" fmla="*/ 84 w 150"/>
                <a:gd name="T51" fmla="*/ 0 h 149"/>
                <a:gd name="T52" fmla="*/ 99 w 150"/>
                <a:gd name="T53" fmla="*/ 4 h 149"/>
                <a:gd name="T54" fmla="*/ 112 w 150"/>
                <a:gd name="T55" fmla="*/ 9 h 149"/>
                <a:gd name="T56" fmla="*/ 129 w 150"/>
                <a:gd name="T57" fmla="*/ 22 h 149"/>
                <a:gd name="T58" fmla="*/ 105 w 150"/>
                <a:gd name="T59" fmla="*/ 43 h 149"/>
                <a:gd name="T60" fmla="*/ 93 w 150"/>
                <a:gd name="T61" fmla="*/ 34 h 149"/>
                <a:gd name="T62" fmla="*/ 76 w 150"/>
                <a:gd name="T63" fmla="*/ 31 h 149"/>
                <a:gd name="T64" fmla="*/ 66 w 150"/>
                <a:gd name="T65" fmla="*/ 31 h 149"/>
                <a:gd name="T66" fmla="*/ 51 w 150"/>
                <a:gd name="T67" fmla="*/ 38 h 149"/>
                <a:gd name="T68" fmla="*/ 40 w 150"/>
                <a:gd name="T69" fmla="*/ 49 h 149"/>
                <a:gd name="T70" fmla="*/ 34 w 150"/>
                <a:gd name="T71" fmla="*/ 65 h 149"/>
                <a:gd name="T72" fmla="*/ 33 w 150"/>
                <a:gd name="T73" fmla="*/ 74 h 149"/>
                <a:gd name="T74" fmla="*/ 37 w 150"/>
                <a:gd name="T75" fmla="*/ 93 h 149"/>
                <a:gd name="T76" fmla="*/ 45 w 150"/>
                <a:gd name="T77" fmla="*/ 106 h 149"/>
                <a:gd name="T78" fmla="*/ 59 w 150"/>
                <a:gd name="T79" fmla="*/ 116 h 149"/>
                <a:gd name="T80" fmla="*/ 76 w 150"/>
                <a:gd name="T81" fmla="*/ 120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0" h="149">
                  <a:moveTo>
                    <a:pt x="76" y="120"/>
                  </a:moveTo>
                  <a:lnTo>
                    <a:pt x="76" y="120"/>
                  </a:lnTo>
                  <a:lnTo>
                    <a:pt x="84" y="118"/>
                  </a:lnTo>
                  <a:lnTo>
                    <a:pt x="93" y="116"/>
                  </a:lnTo>
                  <a:lnTo>
                    <a:pt x="100" y="112"/>
                  </a:lnTo>
                  <a:lnTo>
                    <a:pt x="106" y="106"/>
                  </a:lnTo>
                  <a:lnTo>
                    <a:pt x="111" y="100"/>
                  </a:lnTo>
                  <a:lnTo>
                    <a:pt x="115" y="93"/>
                  </a:lnTo>
                  <a:lnTo>
                    <a:pt x="117" y="84"/>
                  </a:lnTo>
                  <a:lnTo>
                    <a:pt x="117" y="74"/>
                  </a:lnTo>
                  <a:lnTo>
                    <a:pt x="150" y="74"/>
                  </a:lnTo>
                  <a:lnTo>
                    <a:pt x="150" y="74"/>
                  </a:lnTo>
                  <a:lnTo>
                    <a:pt x="150" y="83"/>
                  </a:lnTo>
                  <a:lnTo>
                    <a:pt x="149" y="90"/>
                  </a:lnTo>
                  <a:lnTo>
                    <a:pt x="146" y="98"/>
                  </a:lnTo>
                  <a:lnTo>
                    <a:pt x="144" y="104"/>
                  </a:lnTo>
                  <a:lnTo>
                    <a:pt x="138" y="117"/>
                  </a:lnTo>
                  <a:lnTo>
                    <a:pt x="128" y="128"/>
                  </a:lnTo>
                  <a:lnTo>
                    <a:pt x="117" y="137"/>
                  </a:lnTo>
                  <a:lnTo>
                    <a:pt x="105" y="144"/>
                  </a:lnTo>
                  <a:lnTo>
                    <a:pt x="98" y="146"/>
                  </a:lnTo>
                  <a:lnTo>
                    <a:pt x="90" y="148"/>
                  </a:lnTo>
                  <a:lnTo>
                    <a:pt x="83" y="149"/>
                  </a:lnTo>
                  <a:lnTo>
                    <a:pt x="76" y="149"/>
                  </a:lnTo>
                  <a:lnTo>
                    <a:pt x="76" y="149"/>
                  </a:lnTo>
                  <a:lnTo>
                    <a:pt x="67" y="149"/>
                  </a:lnTo>
                  <a:lnTo>
                    <a:pt x="60" y="148"/>
                  </a:lnTo>
                  <a:lnTo>
                    <a:pt x="53" y="146"/>
                  </a:lnTo>
                  <a:lnTo>
                    <a:pt x="45" y="144"/>
                  </a:lnTo>
                  <a:lnTo>
                    <a:pt x="33" y="137"/>
                  </a:lnTo>
                  <a:lnTo>
                    <a:pt x="22" y="128"/>
                  </a:lnTo>
                  <a:lnTo>
                    <a:pt x="14" y="117"/>
                  </a:lnTo>
                  <a:lnTo>
                    <a:pt x="6" y="105"/>
                  </a:lnTo>
                  <a:lnTo>
                    <a:pt x="4" y="98"/>
                  </a:lnTo>
                  <a:lnTo>
                    <a:pt x="3" y="90"/>
                  </a:lnTo>
                  <a:lnTo>
                    <a:pt x="1" y="83"/>
                  </a:lnTo>
                  <a:lnTo>
                    <a:pt x="0" y="74"/>
                  </a:lnTo>
                  <a:lnTo>
                    <a:pt x="0" y="74"/>
                  </a:lnTo>
                  <a:lnTo>
                    <a:pt x="1" y="67"/>
                  </a:lnTo>
                  <a:lnTo>
                    <a:pt x="3" y="59"/>
                  </a:lnTo>
                  <a:lnTo>
                    <a:pt x="4" y="51"/>
                  </a:lnTo>
                  <a:lnTo>
                    <a:pt x="6" y="45"/>
                  </a:lnTo>
                  <a:lnTo>
                    <a:pt x="14" y="32"/>
                  </a:lnTo>
                  <a:lnTo>
                    <a:pt x="22" y="21"/>
                  </a:lnTo>
                  <a:lnTo>
                    <a:pt x="33" y="12"/>
                  </a:lnTo>
                  <a:lnTo>
                    <a:pt x="45" y="5"/>
                  </a:lnTo>
                  <a:lnTo>
                    <a:pt x="53" y="3"/>
                  </a:lnTo>
                  <a:lnTo>
                    <a:pt x="60" y="1"/>
                  </a:lnTo>
                  <a:lnTo>
                    <a:pt x="67" y="0"/>
                  </a:lnTo>
                  <a:lnTo>
                    <a:pt x="76" y="0"/>
                  </a:lnTo>
                  <a:lnTo>
                    <a:pt x="76" y="0"/>
                  </a:lnTo>
                  <a:lnTo>
                    <a:pt x="84" y="0"/>
                  </a:lnTo>
                  <a:lnTo>
                    <a:pt x="92" y="1"/>
                  </a:lnTo>
                  <a:lnTo>
                    <a:pt x="99" y="4"/>
                  </a:lnTo>
                  <a:lnTo>
                    <a:pt x="106" y="6"/>
                  </a:lnTo>
                  <a:lnTo>
                    <a:pt x="112" y="9"/>
                  </a:lnTo>
                  <a:lnTo>
                    <a:pt x="118" y="12"/>
                  </a:lnTo>
                  <a:lnTo>
                    <a:pt x="129" y="22"/>
                  </a:lnTo>
                  <a:lnTo>
                    <a:pt x="105" y="43"/>
                  </a:lnTo>
                  <a:lnTo>
                    <a:pt x="105" y="43"/>
                  </a:lnTo>
                  <a:lnTo>
                    <a:pt x="99" y="38"/>
                  </a:lnTo>
                  <a:lnTo>
                    <a:pt x="93" y="34"/>
                  </a:lnTo>
                  <a:lnTo>
                    <a:pt x="84" y="31"/>
                  </a:lnTo>
                  <a:lnTo>
                    <a:pt x="76" y="31"/>
                  </a:lnTo>
                  <a:lnTo>
                    <a:pt x="76" y="31"/>
                  </a:lnTo>
                  <a:lnTo>
                    <a:pt x="66" y="31"/>
                  </a:lnTo>
                  <a:lnTo>
                    <a:pt x="59" y="33"/>
                  </a:lnTo>
                  <a:lnTo>
                    <a:pt x="51" y="38"/>
                  </a:lnTo>
                  <a:lnTo>
                    <a:pt x="45" y="43"/>
                  </a:lnTo>
                  <a:lnTo>
                    <a:pt x="40" y="49"/>
                  </a:lnTo>
                  <a:lnTo>
                    <a:pt x="37" y="56"/>
                  </a:lnTo>
                  <a:lnTo>
                    <a:pt x="34" y="65"/>
                  </a:lnTo>
                  <a:lnTo>
                    <a:pt x="33" y="74"/>
                  </a:lnTo>
                  <a:lnTo>
                    <a:pt x="33" y="74"/>
                  </a:lnTo>
                  <a:lnTo>
                    <a:pt x="34" y="84"/>
                  </a:lnTo>
                  <a:lnTo>
                    <a:pt x="37" y="93"/>
                  </a:lnTo>
                  <a:lnTo>
                    <a:pt x="40" y="100"/>
                  </a:lnTo>
                  <a:lnTo>
                    <a:pt x="45" y="106"/>
                  </a:lnTo>
                  <a:lnTo>
                    <a:pt x="51" y="112"/>
                  </a:lnTo>
                  <a:lnTo>
                    <a:pt x="59" y="116"/>
                  </a:lnTo>
                  <a:lnTo>
                    <a:pt x="66" y="118"/>
                  </a:lnTo>
                  <a:lnTo>
                    <a:pt x="76" y="120"/>
                  </a:lnTo>
                  <a:lnTo>
                    <a:pt x="76"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2219" y="2409"/>
              <a:ext cx="43" cy="69"/>
            </a:xfrm>
            <a:custGeom>
              <a:avLst/>
              <a:gdLst>
                <a:gd name="T0" fmla="*/ 0 w 130"/>
                <a:gd name="T1" fmla="*/ 4 h 209"/>
                <a:gd name="T2" fmla="*/ 31 w 130"/>
                <a:gd name="T3" fmla="*/ 0 h 209"/>
                <a:gd name="T4" fmla="*/ 31 w 130"/>
                <a:gd name="T5" fmla="*/ 79 h 209"/>
                <a:gd name="T6" fmla="*/ 31 w 130"/>
                <a:gd name="T7" fmla="*/ 79 h 209"/>
                <a:gd name="T8" fmla="*/ 39 w 130"/>
                <a:gd name="T9" fmla="*/ 72 h 209"/>
                <a:gd name="T10" fmla="*/ 48 w 130"/>
                <a:gd name="T11" fmla="*/ 66 h 209"/>
                <a:gd name="T12" fmla="*/ 60 w 130"/>
                <a:gd name="T13" fmla="*/ 62 h 209"/>
                <a:gd name="T14" fmla="*/ 67 w 130"/>
                <a:gd name="T15" fmla="*/ 61 h 209"/>
                <a:gd name="T16" fmla="*/ 74 w 130"/>
                <a:gd name="T17" fmla="*/ 61 h 209"/>
                <a:gd name="T18" fmla="*/ 74 w 130"/>
                <a:gd name="T19" fmla="*/ 61 h 209"/>
                <a:gd name="T20" fmla="*/ 86 w 130"/>
                <a:gd name="T21" fmla="*/ 62 h 209"/>
                <a:gd name="T22" fmla="*/ 97 w 130"/>
                <a:gd name="T23" fmla="*/ 65 h 209"/>
                <a:gd name="T24" fmla="*/ 107 w 130"/>
                <a:gd name="T25" fmla="*/ 70 h 209"/>
                <a:gd name="T26" fmla="*/ 114 w 130"/>
                <a:gd name="T27" fmla="*/ 77 h 209"/>
                <a:gd name="T28" fmla="*/ 120 w 130"/>
                <a:gd name="T29" fmla="*/ 85 h 209"/>
                <a:gd name="T30" fmla="*/ 125 w 130"/>
                <a:gd name="T31" fmla="*/ 95 h 209"/>
                <a:gd name="T32" fmla="*/ 129 w 130"/>
                <a:gd name="T33" fmla="*/ 107 h 209"/>
                <a:gd name="T34" fmla="*/ 130 w 130"/>
                <a:gd name="T35" fmla="*/ 121 h 209"/>
                <a:gd name="T36" fmla="*/ 130 w 130"/>
                <a:gd name="T37" fmla="*/ 209 h 209"/>
                <a:gd name="T38" fmla="*/ 97 w 130"/>
                <a:gd name="T39" fmla="*/ 209 h 209"/>
                <a:gd name="T40" fmla="*/ 97 w 130"/>
                <a:gd name="T41" fmla="*/ 128 h 209"/>
                <a:gd name="T42" fmla="*/ 97 w 130"/>
                <a:gd name="T43" fmla="*/ 128 h 209"/>
                <a:gd name="T44" fmla="*/ 97 w 130"/>
                <a:gd name="T45" fmla="*/ 120 h 209"/>
                <a:gd name="T46" fmla="*/ 96 w 130"/>
                <a:gd name="T47" fmla="*/ 112 h 209"/>
                <a:gd name="T48" fmla="*/ 93 w 130"/>
                <a:gd name="T49" fmla="*/ 106 h 209"/>
                <a:gd name="T50" fmla="*/ 90 w 130"/>
                <a:gd name="T51" fmla="*/ 101 h 209"/>
                <a:gd name="T52" fmla="*/ 85 w 130"/>
                <a:gd name="T53" fmla="*/ 96 h 209"/>
                <a:gd name="T54" fmla="*/ 80 w 130"/>
                <a:gd name="T55" fmla="*/ 94 h 209"/>
                <a:gd name="T56" fmla="*/ 73 w 130"/>
                <a:gd name="T57" fmla="*/ 92 h 209"/>
                <a:gd name="T58" fmla="*/ 65 w 130"/>
                <a:gd name="T59" fmla="*/ 92 h 209"/>
                <a:gd name="T60" fmla="*/ 65 w 130"/>
                <a:gd name="T61" fmla="*/ 92 h 209"/>
                <a:gd name="T62" fmla="*/ 58 w 130"/>
                <a:gd name="T63" fmla="*/ 92 h 209"/>
                <a:gd name="T64" fmla="*/ 52 w 130"/>
                <a:gd name="T65" fmla="*/ 94 h 209"/>
                <a:gd name="T66" fmla="*/ 46 w 130"/>
                <a:gd name="T67" fmla="*/ 98 h 209"/>
                <a:gd name="T68" fmla="*/ 41 w 130"/>
                <a:gd name="T69" fmla="*/ 101 h 209"/>
                <a:gd name="T70" fmla="*/ 37 w 130"/>
                <a:gd name="T71" fmla="*/ 107 h 209"/>
                <a:gd name="T72" fmla="*/ 34 w 130"/>
                <a:gd name="T73" fmla="*/ 114 h 209"/>
                <a:gd name="T74" fmla="*/ 32 w 130"/>
                <a:gd name="T75" fmla="*/ 121 h 209"/>
                <a:gd name="T76" fmla="*/ 31 w 130"/>
                <a:gd name="T77" fmla="*/ 128 h 209"/>
                <a:gd name="T78" fmla="*/ 31 w 130"/>
                <a:gd name="T79" fmla="*/ 209 h 209"/>
                <a:gd name="T80" fmla="*/ 0 w 130"/>
                <a:gd name="T81" fmla="*/ 209 h 209"/>
                <a:gd name="T82" fmla="*/ 0 w 130"/>
                <a:gd name="T83"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0" h="209">
                  <a:moveTo>
                    <a:pt x="0" y="4"/>
                  </a:moveTo>
                  <a:lnTo>
                    <a:pt x="31" y="0"/>
                  </a:lnTo>
                  <a:lnTo>
                    <a:pt x="31" y="79"/>
                  </a:lnTo>
                  <a:lnTo>
                    <a:pt x="31" y="79"/>
                  </a:lnTo>
                  <a:lnTo>
                    <a:pt x="39" y="72"/>
                  </a:lnTo>
                  <a:lnTo>
                    <a:pt x="48" y="66"/>
                  </a:lnTo>
                  <a:lnTo>
                    <a:pt x="60" y="62"/>
                  </a:lnTo>
                  <a:lnTo>
                    <a:pt x="67" y="61"/>
                  </a:lnTo>
                  <a:lnTo>
                    <a:pt x="74" y="61"/>
                  </a:lnTo>
                  <a:lnTo>
                    <a:pt x="74" y="61"/>
                  </a:lnTo>
                  <a:lnTo>
                    <a:pt x="86" y="62"/>
                  </a:lnTo>
                  <a:lnTo>
                    <a:pt x="97" y="65"/>
                  </a:lnTo>
                  <a:lnTo>
                    <a:pt x="107" y="70"/>
                  </a:lnTo>
                  <a:lnTo>
                    <a:pt x="114" y="77"/>
                  </a:lnTo>
                  <a:lnTo>
                    <a:pt x="120" y="85"/>
                  </a:lnTo>
                  <a:lnTo>
                    <a:pt x="125" y="95"/>
                  </a:lnTo>
                  <a:lnTo>
                    <a:pt x="129" y="107"/>
                  </a:lnTo>
                  <a:lnTo>
                    <a:pt x="130" y="121"/>
                  </a:lnTo>
                  <a:lnTo>
                    <a:pt x="130" y="209"/>
                  </a:lnTo>
                  <a:lnTo>
                    <a:pt x="97" y="209"/>
                  </a:lnTo>
                  <a:lnTo>
                    <a:pt x="97" y="128"/>
                  </a:lnTo>
                  <a:lnTo>
                    <a:pt x="97" y="128"/>
                  </a:lnTo>
                  <a:lnTo>
                    <a:pt x="97" y="120"/>
                  </a:lnTo>
                  <a:lnTo>
                    <a:pt x="96" y="112"/>
                  </a:lnTo>
                  <a:lnTo>
                    <a:pt x="93" y="106"/>
                  </a:lnTo>
                  <a:lnTo>
                    <a:pt x="90" y="101"/>
                  </a:lnTo>
                  <a:lnTo>
                    <a:pt x="85" y="96"/>
                  </a:lnTo>
                  <a:lnTo>
                    <a:pt x="80" y="94"/>
                  </a:lnTo>
                  <a:lnTo>
                    <a:pt x="73" y="92"/>
                  </a:lnTo>
                  <a:lnTo>
                    <a:pt x="65" y="92"/>
                  </a:lnTo>
                  <a:lnTo>
                    <a:pt x="65" y="92"/>
                  </a:lnTo>
                  <a:lnTo>
                    <a:pt x="58" y="92"/>
                  </a:lnTo>
                  <a:lnTo>
                    <a:pt x="52" y="94"/>
                  </a:lnTo>
                  <a:lnTo>
                    <a:pt x="46" y="98"/>
                  </a:lnTo>
                  <a:lnTo>
                    <a:pt x="41" y="101"/>
                  </a:lnTo>
                  <a:lnTo>
                    <a:pt x="37" y="107"/>
                  </a:lnTo>
                  <a:lnTo>
                    <a:pt x="34" y="114"/>
                  </a:lnTo>
                  <a:lnTo>
                    <a:pt x="32" y="121"/>
                  </a:lnTo>
                  <a:lnTo>
                    <a:pt x="31" y="128"/>
                  </a:lnTo>
                  <a:lnTo>
                    <a:pt x="31" y="209"/>
                  </a:lnTo>
                  <a:lnTo>
                    <a:pt x="0" y="209"/>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2300" y="2410"/>
              <a:ext cx="67" cy="69"/>
            </a:xfrm>
            <a:custGeom>
              <a:avLst/>
              <a:gdLst>
                <a:gd name="T0" fmla="*/ 101 w 202"/>
                <a:gd name="T1" fmla="*/ 176 h 207"/>
                <a:gd name="T2" fmla="*/ 129 w 202"/>
                <a:gd name="T3" fmla="*/ 171 h 207"/>
                <a:gd name="T4" fmla="*/ 150 w 202"/>
                <a:gd name="T5" fmla="*/ 156 h 207"/>
                <a:gd name="T6" fmla="*/ 165 w 202"/>
                <a:gd name="T7" fmla="*/ 132 h 207"/>
                <a:gd name="T8" fmla="*/ 170 w 202"/>
                <a:gd name="T9" fmla="*/ 103 h 207"/>
                <a:gd name="T10" fmla="*/ 202 w 202"/>
                <a:gd name="T11" fmla="*/ 103 h 207"/>
                <a:gd name="T12" fmla="*/ 201 w 202"/>
                <a:gd name="T13" fmla="*/ 124 h 207"/>
                <a:gd name="T14" fmla="*/ 195 w 202"/>
                <a:gd name="T15" fmla="*/ 143 h 207"/>
                <a:gd name="T16" fmla="*/ 185 w 202"/>
                <a:gd name="T17" fmla="*/ 162 h 207"/>
                <a:gd name="T18" fmla="*/ 173 w 202"/>
                <a:gd name="T19" fmla="*/ 178 h 207"/>
                <a:gd name="T20" fmla="*/ 159 w 202"/>
                <a:gd name="T21" fmla="*/ 190 h 207"/>
                <a:gd name="T22" fmla="*/ 142 w 202"/>
                <a:gd name="T23" fmla="*/ 200 h 207"/>
                <a:gd name="T24" fmla="*/ 122 w 202"/>
                <a:gd name="T25" fmla="*/ 206 h 207"/>
                <a:gd name="T26" fmla="*/ 101 w 202"/>
                <a:gd name="T27" fmla="*/ 207 h 207"/>
                <a:gd name="T28" fmla="*/ 92 w 202"/>
                <a:gd name="T29" fmla="*/ 207 h 207"/>
                <a:gd name="T30" fmla="*/ 71 w 202"/>
                <a:gd name="T31" fmla="*/ 203 h 207"/>
                <a:gd name="T32" fmla="*/ 53 w 202"/>
                <a:gd name="T33" fmla="*/ 195 h 207"/>
                <a:gd name="T34" fmla="*/ 37 w 202"/>
                <a:gd name="T35" fmla="*/ 184 h 207"/>
                <a:gd name="T36" fmla="*/ 23 w 202"/>
                <a:gd name="T37" fmla="*/ 169 h 207"/>
                <a:gd name="T38" fmla="*/ 12 w 202"/>
                <a:gd name="T39" fmla="*/ 153 h 207"/>
                <a:gd name="T40" fmla="*/ 5 w 202"/>
                <a:gd name="T41" fmla="*/ 135 h 207"/>
                <a:gd name="T42" fmla="*/ 2 w 202"/>
                <a:gd name="T43" fmla="*/ 114 h 207"/>
                <a:gd name="T44" fmla="*/ 0 w 202"/>
                <a:gd name="T45" fmla="*/ 103 h 207"/>
                <a:gd name="T46" fmla="*/ 3 w 202"/>
                <a:gd name="T47" fmla="*/ 82 h 207"/>
                <a:gd name="T48" fmla="*/ 9 w 202"/>
                <a:gd name="T49" fmla="*/ 63 h 207"/>
                <a:gd name="T50" fmla="*/ 17 w 202"/>
                <a:gd name="T51" fmla="*/ 45 h 207"/>
                <a:gd name="T52" fmla="*/ 30 w 202"/>
                <a:gd name="T53" fmla="*/ 30 h 207"/>
                <a:gd name="T54" fmla="*/ 44 w 202"/>
                <a:gd name="T55" fmla="*/ 17 h 207"/>
                <a:gd name="T56" fmla="*/ 61 w 202"/>
                <a:gd name="T57" fmla="*/ 8 h 207"/>
                <a:gd name="T58" fmla="*/ 81 w 202"/>
                <a:gd name="T59" fmla="*/ 2 h 207"/>
                <a:gd name="T60" fmla="*/ 101 w 202"/>
                <a:gd name="T61" fmla="*/ 0 h 207"/>
                <a:gd name="T62" fmla="*/ 114 w 202"/>
                <a:gd name="T63" fmla="*/ 0 h 207"/>
                <a:gd name="T64" fmla="*/ 135 w 202"/>
                <a:gd name="T65" fmla="*/ 6 h 207"/>
                <a:gd name="T66" fmla="*/ 155 w 202"/>
                <a:gd name="T67" fmla="*/ 15 h 207"/>
                <a:gd name="T68" fmla="*/ 172 w 202"/>
                <a:gd name="T69" fmla="*/ 29 h 207"/>
                <a:gd name="T70" fmla="*/ 156 w 202"/>
                <a:gd name="T71" fmla="*/ 59 h 207"/>
                <a:gd name="T72" fmla="*/ 151 w 202"/>
                <a:gd name="T73" fmla="*/ 53 h 207"/>
                <a:gd name="T74" fmla="*/ 140 w 202"/>
                <a:gd name="T75" fmla="*/ 42 h 207"/>
                <a:gd name="T76" fmla="*/ 127 w 202"/>
                <a:gd name="T77" fmla="*/ 35 h 207"/>
                <a:gd name="T78" fmla="*/ 111 w 202"/>
                <a:gd name="T79" fmla="*/ 31 h 207"/>
                <a:gd name="T80" fmla="*/ 101 w 202"/>
                <a:gd name="T81" fmla="*/ 30 h 207"/>
                <a:gd name="T82" fmla="*/ 88 w 202"/>
                <a:gd name="T83" fmla="*/ 31 h 207"/>
                <a:gd name="T84" fmla="*/ 75 w 202"/>
                <a:gd name="T85" fmla="*/ 36 h 207"/>
                <a:gd name="T86" fmla="*/ 53 w 202"/>
                <a:gd name="T87" fmla="*/ 52 h 207"/>
                <a:gd name="T88" fmla="*/ 39 w 202"/>
                <a:gd name="T89" fmla="*/ 75 h 207"/>
                <a:gd name="T90" fmla="*/ 34 w 202"/>
                <a:gd name="T91" fmla="*/ 103 h 207"/>
                <a:gd name="T92" fmla="*/ 36 w 202"/>
                <a:gd name="T93" fmla="*/ 118 h 207"/>
                <a:gd name="T94" fmla="*/ 45 w 202"/>
                <a:gd name="T95" fmla="*/ 145 h 207"/>
                <a:gd name="T96" fmla="*/ 62 w 202"/>
                <a:gd name="T97" fmla="*/ 164 h 207"/>
                <a:gd name="T98" fmla="*/ 81 w 202"/>
                <a:gd name="T99" fmla="*/ 173 h 207"/>
                <a:gd name="T100" fmla="*/ 94 w 202"/>
                <a:gd name="T101" fmla="*/ 176 h 207"/>
                <a:gd name="T102" fmla="*/ 101 w 202"/>
                <a:gd name="T103" fmla="*/ 176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 h="207">
                  <a:moveTo>
                    <a:pt x="101" y="176"/>
                  </a:moveTo>
                  <a:lnTo>
                    <a:pt x="101" y="176"/>
                  </a:lnTo>
                  <a:lnTo>
                    <a:pt x="116" y="175"/>
                  </a:lnTo>
                  <a:lnTo>
                    <a:pt x="129" y="171"/>
                  </a:lnTo>
                  <a:lnTo>
                    <a:pt x="140" y="164"/>
                  </a:lnTo>
                  <a:lnTo>
                    <a:pt x="150" y="156"/>
                  </a:lnTo>
                  <a:lnTo>
                    <a:pt x="159" y="145"/>
                  </a:lnTo>
                  <a:lnTo>
                    <a:pt x="165" y="132"/>
                  </a:lnTo>
                  <a:lnTo>
                    <a:pt x="168" y="119"/>
                  </a:lnTo>
                  <a:lnTo>
                    <a:pt x="170" y="103"/>
                  </a:lnTo>
                  <a:lnTo>
                    <a:pt x="202" y="103"/>
                  </a:lnTo>
                  <a:lnTo>
                    <a:pt x="202" y="103"/>
                  </a:lnTo>
                  <a:lnTo>
                    <a:pt x="202" y="114"/>
                  </a:lnTo>
                  <a:lnTo>
                    <a:pt x="201" y="124"/>
                  </a:lnTo>
                  <a:lnTo>
                    <a:pt x="199" y="135"/>
                  </a:lnTo>
                  <a:lnTo>
                    <a:pt x="195" y="143"/>
                  </a:lnTo>
                  <a:lnTo>
                    <a:pt x="190" y="153"/>
                  </a:lnTo>
                  <a:lnTo>
                    <a:pt x="185" y="162"/>
                  </a:lnTo>
                  <a:lnTo>
                    <a:pt x="181" y="169"/>
                  </a:lnTo>
                  <a:lnTo>
                    <a:pt x="173" y="178"/>
                  </a:lnTo>
                  <a:lnTo>
                    <a:pt x="167" y="184"/>
                  </a:lnTo>
                  <a:lnTo>
                    <a:pt x="159" y="190"/>
                  </a:lnTo>
                  <a:lnTo>
                    <a:pt x="151" y="195"/>
                  </a:lnTo>
                  <a:lnTo>
                    <a:pt x="142" y="200"/>
                  </a:lnTo>
                  <a:lnTo>
                    <a:pt x="133" y="203"/>
                  </a:lnTo>
                  <a:lnTo>
                    <a:pt x="122" y="206"/>
                  </a:lnTo>
                  <a:lnTo>
                    <a:pt x="112" y="207"/>
                  </a:lnTo>
                  <a:lnTo>
                    <a:pt x="101" y="207"/>
                  </a:lnTo>
                  <a:lnTo>
                    <a:pt x="101" y="207"/>
                  </a:lnTo>
                  <a:lnTo>
                    <a:pt x="92" y="207"/>
                  </a:lnTo>
                  <a:lnTo>
                    <a:pt x="81" y="206"/>
                  </a:lnTo>
                  <a:lnTo>
                    <a:pt x="71" y="203"/>
                  </a:lnTo>
                  <a:lnTo>
                    <a:pt x="61" y="200"/>
                  </a:lnTo>
                  <a:lnTo>
                    <a:pt x="53" y="195"/>
                  </a:lnTo>
                  <a:lnTo>
                    <a:pt x="44" y="190"/>
                  </a:lnTo>
                  <a:lnTo>
                    <a:pt x="37" y="184"/>
                  </a:lnTo>
                  <a:lnTo>
                    <a:pt x="30" y="178"/>
                  </a:lnTo>
                  <a:lnTo>
                    <a:pt x="23" y="169"/>
                  </a:lnTo>
                  <a:lnTo>
                    <a:pt x="17" y="162"/>
                  </a:lnTo>
                  <a:lnTo>
                    <a:pt x="12" y="153"/>
                  </a:lnTo>
                  <a:lnTo>
                    <a:pt x="9" y="143"/>
                  </a:lnTo>
                  <a:lnTo>
                    <a:pt x="5" y="135"/>
                  </a:lnTo>
                  <a:lnTo>
                    <a:pt x="3" y="124"/>
                  </a:lnTo>
                  <a:lnTo>
                    <a:pt x="2" y="114"/>
                  </a:lnTo>
                  <a:lnTo>
                    <a:pt x="0" y="103"/>
                  </a:lnTo>
                  <a:lnTo>
                    <a:pt x="0" y="103"/>
                  </a:lnTo>
                  <a:lnTo>
                    <a:pt x="2" y="92"/>
                  </a:lnTo>
                  <a:lnTo>
                    <a:pt x="3" y="82"/>
                  </a:lnTo>
                  <a:lnTo>
                    <a:pt x="5" y="73"/>
                  </a:lnTo>
                  <a:lnTo>
                    <a:pt x="9" y="63"/>
                  </a:lnTo>
                  <a:lnTo>
                    <a:pt x="12" y="53"/>
                  </a:lnTo>
                  <a:lnTo>
                    <a:pt x="17" y="45"/>
                  </a:lnTo>
                  <a:lnTo>
                    <a:pt x="23" y="37"/>
                  </a:lnTo>
                  <a:lnTo>
                    <a:pt x="30" y="30"/>
                  </a:lnTo>
                  <a:lnTo>
                    <a:pt x="37" y="23"/>
                  </a:lnTo>
                  <a:lnTo>
                    <a:pt x="44" y="17"/>
                  </a:lnTo>
                  <a:lnTo>
                    <a:pt x="53" y="12"/>
                  </a:lnTo>
                  <a:lnTo>
                    <a:pt x="61" y="8"/>
                  </a:lnTo>
                  <a:lnTo>
                    <a:pt x="71" y="4"/>
                  </a:lnTo>
                  <a:lnTo>
                    <a:pt x="81" y="2"/>
                  </a:lnTo>
                  <a:lnTo>
                    <a:pt x="92" y="0"/>
                  </a:lnTo>
                  <a:lnTo>
                    <a:pt x="101" y="0"/>
                  </a:lnTo>
                  <a:lnTo>
                    <a:pt x="101" y="0"/>
                  </a:lnTo>
                  <a:lnTo>
                    <a:pt x="114" y="0"/>
                  </a:lnTo>
                  <a:lnTo>
                    <a:pt x="126" y="2"/>
                  </a:lnTo>
                  <a:lnTo>
                    <a:pt x="135" y="6"/>
                  </a:lnTo>
                  <a:lnTo>
                    <a:pt x="146" y="9"/>
                  </a:lnTo>
                  <a:lnTo>
                    <a:pt x="155" y="15"/>
                  </a:lnTo>
                  <a:lnTo>
                    <a:pt x="163" y="22"/>
                  </a:lnTo>
                  <a:lnTo>
                    <a:pt x="172" y="29"/>
                  </a:lnTo>
                  <a:lnTo>
                    <a:pt x="179" y="37"/>
                  </a:lnTo>
                  <a:lnTo>
                    <a:pt x="156" y="59"/>
                  </a:lnTo>
                  <a:lnTo>
                    <a:pt x="156" y="59"/>
                  </a:lnTo>
                  <a:lnTo>
                    <a:pt x="151" y="53"/>
                  </a:lnTo>
                  <a:lnTo>
                    <a:pt x="146" y="47"/>
                  </a:lnTo>
                  <a:lnTo>
                    <a:pt x="140" y="42"/>
                  </a:lnTo>
                  <a:lnTo>
                    <a:pt x="134" y="39"/>
                  </a:lnTo>
                  <a:lnTo>
                    <a:pt x="127" y="35"/>
                  </a:lnTo>
                  <a:lnTo>
                    <a:pt x="118" y="32"/>
                  </a:lnTo>
                  <a:lnTo>
                    <a:pt x="111" y="31"/>
                  </a:lnTo>
                  <a:lnTo>
                    <a:pt x="101" y="30"/>
                  </a:lnTo>
                  <a:lnTo>
                    <a:pt x="101" y="30"/>
                  </a:lnTo>
                  <a:lnTo>
                    <a:pt x="94" y="31"/>
                  </a:lnTo>
                  <a:lnTo>
                    <a:pt x="88" y="31"/>
                  </a:lnTo>
                  <a:lnTo>
                    <a:pt x="81" y="34"/>
                  </a:lnTo>
                  <a:lnTo>
                    <a:pt x="75" y="36"/>
                  </a:lnTo>
                  <a:lnTo>
                    <a:pt x="62" y="42"/>
                  </a:lnTo>
                  <a:lnTo>
                    <a:pt x="53" y="52"/>
                  </a:lnTo>
                  <a:lnTo>
                    <a:pt x="45" y="62"/>
                  </a:lnTo>
                  <a:lnTo>
                    <a:pt x="39" y="75"/>
                  </a:lnTo>
                  <a:lnTo>
                    <a:pt x="36" y="89"/>
                  </a:lnTo>
                  <a:lnTo>
                    <a:pt x="34" y="103"/>
                  </a:lnTo>
                  <a:lnTo>
                    <a:pt x="34" y="103"/>
                  </a:lnTo>
                  <a:lnTo>
                    <a:pt x="36" y="118"/>
                  </a:lnTo>
                  <a:lnTo>
                    <a:pt x="39" y="132"/>
                  </a:lnTo>
                  <a:lnTo>
                    <a:pt x="45" y="145"/>
                  </a:lnTo>
                  <a:lnTo>
                    <a:pt x="53" y="156"/>
                  </a:lnTo>
                  <a:lnTo>
                    <a:pt x="62" y="164"/>
                  </a:lnTo>
                  <a:lnTo>
                    <a:pt x="75" y="170"/>
                  </a:lnTo>
                  <a:lnTo>
                    <a:pt x="81" y="173"/>
                  </a:lnTo>
                  <a:lnTo>
                    <a:pt x="88" y="175"/>
                  </a:lnTo>
                  <a:lnTo>
                    <a:pt x="94" y="176"/>
                  </a:lnTo>
                  <a:lnTo>
                    <a:pt x="101" y="176"/>
                  </a:lnTo>
                  <a:lnTo>
                    <a:pt x="101"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2"/>
            <p:cNvSpPr>
              <a:spLocks noEditPoints="1"/>
            </p:cNvSpPr>
            <p:nvPr userDrawn="1"/>
          </p:nvSpPr>
          <p:spPr bwMode="auto">
            <a:xfrm>
              <a:off x="2376" y="2429"/>
              <a:ext cx="49" cy="50"/>
            </a:xfrm>
            <a:custGeom>
              <a:avLst/>
              <a:gdLst>
                <a:gd name="T0" fmla="*/ 34 w 148"/>
                <a:gd name="T1" fmla="*/ 85 h 149"/>
                <a:gd name="T2" fmla="*/ 39 w 148"/>
                <a:gd name="T3" fmla="*/ 99 h 149"/>
                <a:gd name="T4" fmla="*/ 47 w 148"/>
                <a:gd name="T5" fmla="*/ 110 h 149"/>
                <a:gd name="T6" fmla="*/ 59 w 148"/>
                <a:gd name="T7" fmla="*/ 116 h 149"/>
                <a:gd name="T8" fmla="*/ 75 w 148"/>
                <a:gd name="T9" fmla="*/ 120 h 149"/>
                <a:gd name="T10" fmla="*/ 85 w 148"/>
                <a:gd name="T11" fmla="*/ 118 h 149"/>
                <a:gd name="T12" fmla="*/ 102 w 148"/>
                <a:gd name="T13" fmla="*/ 111 h 149"/>
                <a:gd name="T14" fmla="*/ 146 w 148"/>
                <a:gd name="T15" fmla="*/ 105 h 149"/>
                <a:gd name="T16" fmla="*/ 141 w 148"/>
                <a:gd name="T17" fmla="*/ 115 h 149"/>
                <a:gd name="T18" fmla="*/ 128 w 148"/>
                <a:gd name="T19" fmla="*/ 131 h 149"/>
                <a:gd name="T20" fmla="*/ 109 w 148"/>
                <a:gd name="T21" fmla="*/ 143 h 149"/>
                <a:gd name="T22" fmla="*/ 87 w 148"/>
                <a:gd name="T23" fmla="*/ 149 h 149"/>
                <a:gd name="T24" fmla="*/ 75 w 148"/>
                <a:gd name="T25" fmla="*/ 149 h 149"/>
                <a:gd name="T26" fmla="*/ 59 w 148"/>
                <a:gd name="T27" fmla="*/ 148 h 149"/>
                <a:gd name="T28" fmla="*/ 45 w 148"/>
                <a:gd name="T29" fmla="*/ 144 h 149"/>
                <a:gd name="T30" fmla="*/ 22 w 148"/>
                <a:gd name="T31" fmla="*/ 128 h 149"/>
                <a:gd name="T32" fmla="*/ 6 w 148"/>
                <a:gd name="T33" fmla="*/ 104 h 149"/>
                <a:gd name="T34" fmla="*/ 1 w 148"/>
                <a:gd name="T35" fmla="*/ 90 h 149"/>
                <a:gd name="T36" fmla="*/ 0 w 148"/>
                <a:gd name="T37" fmla="*/ 74 h 149"/>
                <a:gd name="T38" fmla="*/ 0 w 148"/>
                <a:gd name="T39" fmla="*/ 67 h 149"/>
                <a:gd name="T40" fmla="*/ 6 w 148"/>
                <a:gd name="T41" fmla="*/ 45 h 149"/>
                <a:gd name="T42" fmla="*/ 22 w 148"/>
                <a:gd name="T43" fmla="*/ 22 h 149"/>
                <a:gd name="T44" fmla="*/ 45 w 148"/>
                <a:gd name="T45" fmla="*/ 6 h 149"/>
                <a:gd name="T46" fmla="*/ 58 w 148"/>
                <a:gd name="T47" fmla="*/ 1 h 149"/>
                <a:gd name="T48" fmla="*/ 74 w 148"/>
                <a:gd name="T49" fmla="*/ 0 h 149"/>
                <a:gd name="T50" fmla="*/ 81 w 148"/>
                <a:gd name="T51" fmla="*/ 0 h 149"/>
                <a:gd name="T52" fmla="*/ 96 w 148"/>
                <a:gd name="T53" fmla="*/ 4 h 149"/>
                <a:gd name="T54" fmla="*/ 115 w 148"/>
                <a:gd name="T55" fmla="*/ 12 h 149"/>
                <a:gd name="T56" fmla="*/ 135 w 148"/>
                <a:gd name="T57" fmla="*/ 33 h 149"/>
                <a:gd name="T58" fmla="*/ 146 w 148"/>
                <a:gd name="T59" fmla="*/ 60 h 149"/>
                <a:gd name="T60" fmla="*/ 148 w 148"/>
                <a:gd name="T61" fmla="*/ 74 h 149"/>
                <a:gd name="T62" fmla="*/ 147 w 148"/>
                <a:gd name="T63" fmla="*/ 85 h 149"/>
                <a:gd name="T64" fmla="*/ 35 w 148"/>
                <a:gd name="T65" fmla="*/ 57 h 149"/>
                <a:gd name="T66" fmla="*/ 113 w 148"/>
                <a:gd name="T67" fmla="*/ 57 h 149"/>
                <a:gd name="T68" fmla="*/ 107 w 148"/>
                <a:gd name="T69" fmla="*/ 46 h 149"/>
                <a:gd name="T70" fmla="*/ 98 w 148"/>
                <a:gd name="T71" fmla="*/ 38 h 149"/>
                <a:gd name="T72" fmla="*/ 87 w 148"/>
                <a:gd name="T73" fmla="*/ 32 h 149"/>
                <a:gd name="T74" fmla="*/ 74 w 148"/>
                <a:gd name="T75" fmla="*/ 29 h 149"/>
                <a:gd name="T76" fmla="*/ 67 w 148"/>
                <a:gd name="T77" fmla="*/ 31 h 149"/>
                <a:gd name="T78" fmla="*/ 55 w 148"/>
                <a:gd name="T79" fmla="*/ 34 h 149"/>
                <a:gd name="T80" fmla="*/ 45 w 148"/>
                <a:gd name="T81" fmla="*/ 42 h 149"/>
                <a:gd name="T82" fmla="*/ 38 w 148"/>
                <a:gd name="T83" fmla="*/ 51 h 149"/>
                <a:gd name="T84" fmla="*/ 35 w 148"/>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9">
                  <a:moveTo>
                    <a:pt x="34" y="85"/>
                  </a:moveTo>
                  <a:lnTo>
                    <a:pt x="34" y="85"/>
                  </a:lnTo>
                  <a:lnTo>
                    <a:pt x="35" y="93"/>
                  </a:lnTo>
                  <a:lnTo>
                    <a:pt x="39" y="99"/>
                  </a:lnTo>
                  <a:lnTo>
                    <a:pt x="42" y="105"/>
                  </a:lnTo>
                  <a:lnTo>
                    <a:pt x="47" y="110"/>
                  </a:lnTo>
                  <a:lnTo>
                    <a:pt x="53" y="113"/>
                  </a:lnTo>
                  <a:lnTo>
                    <a:pt x="59" y="116"/>
                  </a:lnTo>
                  <a:lnTo>
                    <a:pt x="67" y="118"/>
                  </a:lnTo>
                  <a:lnTo>
                    <a:pt x="75" y="120"/>
                  </a:lnTo>
                  <a:lnTo>
                    <a:pt x="75" y="120"/>
                  </a:lnTo>
                  <a:lnTo>
                    <a:pt x="85" y="118"/>
                  </a:lnTo>
                  <a:lnTo>
                    <a:pt x="95" y="116"/>
                  </a:lnTo>
                  <a:lnTo>
                    <a:pt x="102" y="111"/>
                  </a:lnTo>
                  <a:lnTo>
                    <a:pt x="108" y="105"/>
                  </a:lnTo>
                  <a:lnTo>
                    <a:pt x="146" y="105"/>
                  </a:lnTo>
                  <a:lnTo>
                    <a:pt x="146" y="105"/>
                  </a:lnTo>
                  <a:lnTo>
                    <a:pt x="141" y="115"/>
                  </a:lnTo>
                  <a:lnTo>
                    <a:pt x="135" y="123"/>
                  </a:lnTo>
                  <a:lnTo>
                    <a:pt x="128" y="131"/>
                  </a:lnTo>
                  <a:lnTo>
                    <a:pt x="119" y="137"/>
                  </a:lnTo>
                  <a:lnTo>
                    <a:pt x="109" y="143"/>
                  </a:lnTo>
                  <a:lnTo>
                    <a:pt x="98" y="146"/>
                  </a:lnTo>
                  <a:lnTo>
                    <a:pt x="87" y="149"/>
                  </a:lnTo>
                  <a:lnTo>
                    <a:pt x="75" y="149"/>
                  </a:lnTo>
                  <a:lnTo>
                    <a:pt x="75" y="149"/>
                  </a:lnTo>
                  <a:lnTo>
                    <a:pt x="67" y="149"/>
                  </a:lnTo>
                  <a:lnTo>
                    <a:pt x="59" y="148"/>
                  </a:lnTo>
                  <a:lnTo>
                    <a:pt x="52" y="146"/>
                  </a:lnTo>
                  <a:lnTo>
                    <a:pt x="45" y="144"/>
                  </a:lnTo>
                  <a:lnTo>
                    <a:pt x="33" y="137"/>
                  </a:lnTo>
                  <a:lnTo>
                    <a:pt x="22" y="128"/>
                  </a:lnTo>
                  <a:lnTo>
                    <a:pt x="12" y="116"/>
                  </a:lnTo>
                  <a:lnTo>
                    <a:pt x="6" y="104"/>
                  </a:lnTo>
                  <a:lnTo>
                    <a:pt x="3" y="96"/>
                  </a:lnTo>
                  <a:lnTo>
                    <a:pt x="1" y="90"/>
                  </a:lnTo>
                  <a:lnTo>
                    <a:pt x="0" y="82"/>
                  </a:lnTo>
                  <a:lnTo>
                    <a:pt x="0" y="74"/>
                  </a:lnTo>
                  <a:lnTo>
                    <a:pt x="0" y="74"/>
                  </a:lnTo>
                  <a:lnTo>
                    <a:pt x="0" y="67"/>
                  </a:lnTo>
                  <a:lnTo>
                    <a:pt x="1" y="60"/>
                  </a:lnTo>
                  <a:lnTo>
                    <a:pt x="6" y="45"/>
                  </a:lnTo>
                  <a:lnTo>
                    <a:pt x="12" y="33"/>
                  </a:lnTo>
                  <a:lnTo>
                    <a:pt x="22" y="22"/>
                  </a:lnTo>
                  <a:lnTo>
                    <a:pt x="33" y="12"/>
                  </a:lnTo>
                  <a:lnTo>
                    <a:pt x="45" y="6"/>
                  </a:lnTo>
                  <a:lnTo>
                    <a:pt x="52" y="4"/>
                  </a:lnTo>
                  <a:lnTo>
                    <a:pt x="58" y="1"/>
                  </a:lnTo>
                  <a:lnTo>
                    <a:pt x="67" y="0"/>
                  </a:lnTo>
                  <a:lnTo>
                    <a:pt x="74" y="0"/>
                  </a:lnTo>
                  <a:lnTo>
                    <a:pt x="74" y="0"/>
                  </a:lnTo>
                  <a:lnTo>
                    <a:pt x="81" y="0"/>
                  </a:lnTo>
                  <a:lnTo>
                    <a:pt x="89" y="1"/>
                  </a:lnTo>
                  <a:lnTo>
                    <a:pt x="96" y="4"/>
                  </a:lnTo>
                  <a:lnTo>
                    <a:pt x="103" y="6"/>
                  </a:lnTo>
                  <a:lnTo>
                    <a:pt x="115" y="12"/>
                  </a:lnTo>
                  <a:lnTo>
                    <a:pt x="126" y="22"/>
                  </a:lnTo>
                  <a:lnTo>
                    <a:pt x="135" y="33"/>
                  </a:lnTo>
                  <a:lnTo>
                    <a:pt x="142" y="45"/>
                  </a:lnTo>
                  <a:lnTo>
                    <a:pt x="146" y="60"/>
                  </a:lnTo>
                  <a:lnTo>
                    <a:pt x="147" y="67"/>
                  </a:lnTo>
                  <a:lnTo>
                    <a:pt x="148" y="74"/>
                  </a:lnTo>
                  <a:lnTo>
                    <a:pt x="148" y="74"/>
                  </a:lnTo>
                  <a:lnTo>
                    <a:pt x="147" y="85"/>
                  </a:lnTo>
                  <a:lnTo>
                    <a:pt x="34" y="85"/>
                  </a:lnTo>
                  <a:close/>
                  <a:moveTo>
                    <a:pt x="35" y="57"/>
                  </a:moveTo>
                  <a:lnTo>
                    <a:pt x="113" y="57"/>
                  </a:lnTo>
                  <a:lnTo>
                    <a:pt x="113" y="57"/>
                  </a:lnTo>
                  <a:lnTo>
                    <a:pt x="111" y="51"/>
                  </a:lnTo>
                  <a:lnTo>
                    <a:pt x="107" y="46"/>
                  </a:lnTo>
                  <a:lnTo>
                    <a:pt x="103" y="42"/>
                  </a:lnTo>
                  <a:lnTo>
                    <a:pt x="98" y="38"/>
                  </a:lnTo>
                  <a:lnTo>
                    <a:pt x="94" y="34"/>
                  </a:lnTo>
                  <a:lnTo>
                    <a:pt x="87" y="32"/>
                  </a:lnTo>
                  <a:lnTo>
                    <a:pt x="80" y="31"/>
                  </a:lnTo>
                  <a:lnTo>
                    <a:pt x="74" y="29"/>
                  </a:lnTo>
                  <a:lnTo>
                    <a:pt x="74" y="29"/>
                  </a:lnTo>
                  <a:lnTo>
                    <a:pt x="67" y="31"/>
                  </a:lnTo>
                  <a:lnTo>
                    <a:pt x="61" y="32"/>
                  </a:lnTo>
                  <a:lnTo>
                    <a:pt x="55" y="34"/>
                  </a:lnTo>
                  <a:lnTo>
                    <a:pt x="50" y="38"/>
                  </a:lnTo>
                  <a:lnTo>
                    <a:pt x="45" y="42"/>
                  </a:lnTo>
                  <a:lnTo>
                    <a:pt x="40" y="46"/>
                  </a:lnTo>
                  <a:lnTo>
                    <a:pt x="38" y="51"/>
                  </a:lnTo>
                  <a:lnTo>
                    <a:pt x="35" y="57"/>
                  </a:lnTo>
                  <a:lnTo>
                    <a:pt x="35"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3"/>
            <p:cNvSpPr>
              <a:spLocks/>
            </p:cNvSpPr>
            <p:nvPr userDrawn="1"/>
          </p:nvSpPr>
          <p:spPr bwMode="auto">
            <a:xfrm>
              <a:off x="2434" y="2429"/>
              <a:ext cx="43" cy="49"/>
            </a:xfrm>
            <a:custGeom>
              <a:avLst/>
              <a:gdLst>
                <a:gd name="T0" fmla="*/ 0 w 128"/>
                <a:gd name="T1" fmla="*/ 1 h 148"/>
                <a:gd name="T2" fmla="*/ 32 w 128"/>
                <a:gd name="T3" fmla="*/ 1 h 148"/>
                <a:gd name="T4" fmla="*/ 32 w 128"/>
                <a:gd name="T5" fmla="*/ 18 h 148"/>
                <a:gd name="T6" fmla="*/ 32 w 128"/>
                <a:gd name="T7" fmla="*/ 18 h 148"/>
                <a:gd name="T8" fmla="*/ 38 w 128"/>
                <a:gd name="T9" fmla="*/ 12 h 148"/>
                <a:gd name="T10" fmla="*/ 47 w 128"/>
                <a:gd name="T11" fmla="*/ 6 h 148"/>
                <a:gd name="T12" fmla="*/ 53 w 128"/>
                <a:gd name="T13" fmla="*/ 4 h 148"/>
                <a:gd name="T14" fmla="*/ 59 w 128"/>
                <a:gd name="T15" fmla="*/ 1 h 148"/>
                <a:gd name="T16" fmla="*/ 65 w 128"/>
                <a:gd name="T17" fmla="*/ 0 h 148"/>
                <a:gd name="T18" fmla="*/ 72 w 128"/>
                <a:gd name="T19" fmla="*/ 0 h 148"/>
                <a:gd name="T20" fmla="*/ 72 w 128"/>
                <a:gd name="T21" fmla="*/ 0 h 148"/>
                <a:gd name="T22" fmla="*/ 84 w 128"/>
                <a:gd name="T23" fmla="*/ 1 h 148"/>
                <a:gd name="T24" fmla="*/ 97 w 128"/>
                <a:gd name="T25" fmla="*/ 4 h 148"/>
                <a:gd name="T26" fmla="*/ 105 w 128"/>
                <a:gd name="T27" fmla="*/ 9 h 148"/>
                <a:gd name="T28" fmla="*/ 114 w 128"/>
                <a:gd name="T29" fmla="*/ 16 h 148"/>
                <a:gd name="T30" fmla="*/ 120 w 128"/>
                <a:gd name="T31" fmla="*/ 24 h 148"/>
                <a:gd name="T32" fmla="*/ 125 w 128"/>
                <a:gd name="T33" fmla="*/ 34 h 148"/>
                <a:gd name="T34" fmla="*/ 127 w 128"/>
                <a:gd name="T35" fmla="*/ 46 h 148"/>
                <a:gd name="T36" fmla="*/ 128 w 128"/>
                <a:gd name="T37" fmla="*/ 60 h 148"/>
                <a:gd name="T38" fmla="*/ 128 w 128"/>
                <a:gd name="T39" fmla="*/ 148 h 148"/>
                <a:gd name="T40" fmla="*/ 97 w 128"/>
                <a:gd name="T41" fmla="*/ 148 h 148"/>
                <a:gd name="T42" fmla="*/ 97 w 128"/>
                <a:gd name="T43" fmla="*/ 67 h 148"/>
                <a:gd name="T44" fmla="*/ 97 w 128"/>
                <a:gd name="T45" fmla="*/ 67 h 148"/>
                <a:gd name="T46" fmla="*/ 95 w 128"/>
                <a:gd name="T47" fmla="*/ 59 h 148"/>
                <a:gd name="T48" fmla="*/ 94 w 128"/>
                <a:gd name="T49" fmla="*/ 50 h 148"/>
                <a:gd name="T50" fmla="*/ 92 w 128"/>
                <a:gd name="T51" fmla="*/ 44 h 148"/>
                <a:gd name="T52" fmla="*/ 88 w 128"/>
                <a:gd name="T53" fmla="*/ 39 h 148"/>
                <a:gd name="T54" fmla="*/ 83 w 128"/>
                <a:gd name="T55" fmla="*/ 35 h 148"/>
                <a:gd name="T56" fmla="*/ 78 w 128"/>
                <a:gd name="T57" fmla="*/ 32 h 148"/>
                <a:gd name="T58" fmla="*/ 71 w 128"/>
                <a:gd name="T59" fmla="*/ 31 h 148"/>
                <a:gd name="T60" fmla="*/ 64 w 128"/>
                <a:gd name="T61" fmla="*/ 31 h 148"/>
                <a:gd name="T62" fmla="*/ 64 w 128"/>
                <a:gd name="T63" fmla="*/ 31 h 148"/>
                <a:gd name="T64" fmla="*/ 56 w 128"/>
                <a:gd name="T65" fmla="*/ 31 h 148"/>
                <a:gd name="T66" fmla="*/ 50 w 128"/>
                <a:gd name="T67" fmla="*/ 33 h 148"/>
                <a:gd name="T68" fmla="*/ 44 w 128"/>
                <a:gd name="T69" fmla="*/ 37 h 148"/>
                <a:gd name="T70" fmla="*/ 41 w 128"/>
                <a:gd name="T71" fmla="*/ 40 h 148"/>
                <a:gd name="T72" fmla="*/ 37 w 128"/>
                <a:gd name="T73" fmla="*/ 46 h 148"/>
                <a:gd name="T74" fmla="*/ 34 w 128"/>
                <a:gd name="T75" fmla="*/ 53 h 148"/>
                <a:gd name="T76" fmla="*/ 32 w 128"/>
                <a:gd name="T77" fmla="*/ 60 h 148"/>
                <a:gd name="T78" fmla="*/ 32 w 128"/>
                <a:gd name="T79" fmla="*/ 67 h 148"/>
                <a:gd name="T80" fmla="*/ 32 w 128"/>
                <a:gd name="T81" fmla="*/ 148 h 148"/>
                <a:gd name="T82" fmla="*/ 0 w 128"/>
                <a:gd name="T83" fmla="*/ 148 h 148"/>
                <a:gd name="T84" fmla="*/ 0 w 128"/>
                <a:gd name="T85"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148">
                  <a:moveTo>
                    <a:pt x="0" y="1"/>
                  </a:moveTo>
                  <a:lnTo>
                    <a:pt x="32" y="1"/>
                  </a:lnTo>
                  <a:lnTo>
                    <a:pt x="32" y="18"/>
                  </a:lnTo>
                  <a:lnTo>
                    <a:pt x="32" y="18"/>
                  </a:lnTo>
                  <a:lnTo>
                    <a:pt x="38" y="12"/>
                  </a:lnTo>
                  <a:lnTo>
                    <a:pt x="47" y="6"/>
                  </a:lnTo>
                  <a:lnTo>
                    <a:pt x="53" y="4"/>
                  </a:lnTo>
                  <a:lnTo>
                    <a:pt x="59" y="1"/>
                  </a:lnTo>
                  <a:lnTo>
                    <a:pt x="65" y="0"/>
                  </a:lnTo>
                  <a:lnTo>
                    <a:pt x="72" y="0"/>
                  </a:lnTo>
                  <a:lnTo>
                    <a:pt x="72" y="0"/>
                  </a:lnTo>
                  <a:lnTo>
                    <a:pt x="84" y="1"/>
                  </a:lnTo>
                  <a:lnTo>
                    <a:pt x="97" y="4"/>
                  </a:lnTo>
                  <a:lnTo>
                    <a:pt x="105" y="9"/>
                  </a:lnTo>
                  <a:lnTo>
                    <a:pt x="114" y="16"/>
                  </a:lnTo>
                  <a:lnTo>
                    <a:pt x="120" y="24"/>
                  </a:lnTo>
                  <a:lnTo>
                    <a:pt x="125" y="34"/>
                  </a:lnTo>
                  <a:lnTo>
                    <a:pt x="127" y="46"/>
                  </a:lnTo>
                  <a:lnTo>
                    <a:pt x="128" y="60"/>
                  </a:lnTo>
                  <a:lnTo>
                    <a:pt x="128" y="148"/>
                  </a:lnTo>
                  <a:lnTo>
                    <a:pt x="97" y="148"/>
                  </a:lnTo>
                  <a:lnTo>
                    <a:pt x="97" y="67"/>
                  </a:lnTo>
                  <a:lnTo>
                    <a:pt x="97" y="67"/>
                  </a:lnTo>
                  <a:lnTo>
                    <a:pt x="95" y="59"/>
                  </a:lnTo>
                  <a:lnTo>
                    <a:pt x="94" y="50"/>
                  </a:lnTo>
                  <a:lnTo>
                    <a:pt x="92" y="44"/>
                  </a:lnTo>
                  <a:lnTo>
                    <a:pt x="88" y="39"/>
                  </a:lnTo>
                  <a:lnTo>
                    <a:pt x="83" y="35"/>
                  </a:lnTo>
                  <a:lnTo>
                    <a:pt x="78" y="32"/>
                  </a:lnTo>
                  <a:lnTo>
                    <a:pt x="71" y="31"/>
                  </a:lnTo>
                  <a:lnTo>
                    <a:pt x="64" y="31"/>
                  </a:lnTo>
                  <a:lnTo>
                    <a:pt x="64" y="31"/>
                  </a:lnTo>
                  <a:lnTo>
                    <a:pt x="56" y="31"/>
                  </a:lnTo>
                  <a:lnTo>
                    <a:pt x="50" y="33"/>
                  </a:lnTo>
                  <a:lnTo>
                    <a:pt x="44" y="37"/>
                  </a:lnTo>
                  <a:lnTo>
                    <a:pt x="41" y="40"/>
                  </a:lnTo>
                  <a:lnTo>
                    <a:pt x="37" y="46"/>
                  </a:lnTo>
                  <a:lnTo>
                    <a:pt x="34" y="53"/>
                  </a:lnTo>
                  <a:lnTo>
                    <a:pt x="32"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4"/>
            <p:cNvSpPr>
              <a:spLocks/>
            </p:cNvSpPr>
            <p:nvPr userDrawn="1"/>
          </p:nvSpPr>
          <p:spPr bwMode="auto">
            <a:xfrm>
              <a:off x="2484" y="2409"/>
              <a:ext cx="35" cy="69"/>
            </a:xfrm>
            <a:custGeom>
              <a:avLst/>
              <a:gdLst>
                <a:gd name="T0" fmla="*/ 30 w 106"/>
                <a:gd name="T1" fmla="*/ 4 h 209"/>
                <a:gd name="T2" fmla="*/ 62 w 106"/>
                <a:gd name="T3" fmla="*/ 0 h 209"/>
                <a:gd name="T4" fmla="*/ 62 w 106"/>
                <a:gd name="T5" fmla="*/ 62 h 209"/>
                <a:gd name="T6" fmla="*/ 106 w 106"/>
                <a:gd name="T7" fmla="*/ 62 h 209"/>
                <a:gd name="T8" fmla="*/ 106 w 106"/>
                <a:gd name="T9" fmla="*/ 93 h 209"/>
                <a:gd name="T10" fmla="*/ 62 w 106"/>
                <a:gd name="T11" fmla="*/ 93 h 209"/>
                <a:gd name="T12" fmla="*/ 62 w 106"/>
                <a:gd name="T13" fmla="*/ 209 h 209"/>
                <a:gd name="T14" fmla="*/ 30 w 106"/>
                <a:gd name="T15" fmla="*/ 209 h 209"/>
                <a:gd name="T16" fmla="*/ 30 w 106"/>
                <a:gd name="T17" fmla="*/ 93 h 209"/>
                <a:gd name="T18" fmla="*/ 0 w 106"/>
                <a:gd name="T19" fmla="*/ 93 h 209"/>
                <a:gd name="T20" fmla="*/ 0 w 106"/>
                <a:gd name="T21" fmla="*/ 62 h 209"/>
                <a:gd name="T22" fmla="*/ 30 w 106"/>
                <a:gd name="T23" fmla="*/ 62 h 209"/>
                <a:gd name="T24" fmla="*/ 30 w 106"/>
                <a:gd name="T25" fmla="*/ 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209">
                  <a:moveTo>
                    <a:pt x="30" y="4"/>
                  </a:moveTo>
                  <a:lnTo>
                    <a:pt x="62" y="0"/>
                  </a:lnTo>
                  <a:lnTo>
                    <a:pt x="62" y="62"/>
                  </a:lnTo>
                  <a:lnTo>
                    <a:pt x="106" y="62"/>
                  </a:lnTo>
                  <a:lnTo>
                    <a:pt x="106" y="93"/>
                  </a:lnTo>
                  <a:lnTo>
                    <a:pt x="62" y="93"/>
                  </a:lnTo>
                  <a:lnTo>
                    <a:pt x="62" y="209"/>
                  </a:lnTo>
                  <a:lnTo>
                    <a:pt x="30" y="209"/>
                  </a:lnTo>
                  <a:lnTo>
                    <a:pt x="30" y="93"/>
                  </a:lnTo>
                  <a:lnTo>
                    <a:pt x="0" y="93"/>
                  </a:lnTo>
                  <a:lnTo>
                    <a:pt x="0" y="62"/>
                  </a:lnTo>
                  <a:lnTo>
                    <a:pt x="30" y="62"/>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5"/>
            <p:cNvSpPr>
              <a:spLocks/>
            </p:cNvSpPr>
            <p:nvPr userDrawn="1"/>
          </p:nvSpPr>
          <p:spPr bwMode="auto">
            <a:xfrm>
              <a:off x="2527" y="2429"/>
              <a:ext cx="23" cy="49"/>
            </a:xfrm>
            <a:custGeom>
              <a:avLst/>
              <a:gdLst>
                <a:gd name="T0" fmla="*/ 0 w 69"/>
                <a:gd name="T1" fmla="*/ 1 h 148"/>
                <a:gd name="T2" fmla="*/ 32 w 69"/>
                <a:gd name="T3" fmla="*/ 1 h 148"/>
                <a:gd name="T4" fmla="*/ 32 w 69"/>
                <a:gd name="T5" fmla="*/ 17 h 148"/>
                <a:gd name="T6" fmla="*/ 32 w 69"/>
                <a:gd name="T7" fmla="*/ 17 h 148"/>
                <a:gd name="T8" fmla="*/ 38 w 69"/>
                <a:gd name="T9" fmla="*/ 10 h 148"/>
                <a:gd name="T10" fmla="*/ 45 w 69"/>
                <a:gd name="T11" fmla="*/ 5 h 148"/>
                <a:gd name="T12" fmla="*/ 50 w 69"/>
                <a:gd name="T13" fmla="*/ 3 h 148"/>
                <a:gd name="T14" fmla="*/ 56 w 69"/>
                <a:gd name="T15" fmla="*/ 1 h 148"/>
                <a:gd name="T16" fmla="*/ 62 w 69"/>
                <a:gd name="T17" fmla="*/ 0 h 148"/>
                <a:gd name="T18" fmla="*/ 69 w 69"/>
                <a:gd name="T19" fmla="*/ 0 h 148"/>
                <a:gd name="T20" fmla="*/ 69 w 69"/>
                <a:gd name="T21" fmla="*/ 31 h 148"/>
                <a:gd name="T22" fmla="*/ 67 w 69"/>
                <a:gd name="T23" fmla="*/ 31 h 148"/>
                <a:gd name="T24" fmla="*/ 67 w 69"/>
                <a:gd name="T25" fmla="*/ 31 h 148"/>
                <a:gd name="T26" fmla="*/ 60 w 69"/>
                <a:gd name="T27" fmla="*/ 32 h 148"/>
                <a:gd name="T28" fmla="*/ 52 w 69"/>
                <a:gd name="T29" fmla="*/ 33 h 148"/>
                <a:gd name="T30" fmla="*/ 46 w 69"/>
                <a:gd name="T31" fmla="*/ 37 h 148"/>
                <a:gd name="T32" fmla="*/ 41 w 69"/>
                <a:gd name="T33" fmla="*/ 40 h 148"/>
                <a:gd name="T34" fmla="*/ 38 w 69"/>
                <a:gd name="T35" fmla="*/ 46 h 148"/>
                <a:gd name="T36" fmla="*/ 34 w 69"/>
                <a:gd name="T37" fmla="*/ 53 h 148"/>
                <a:gd name="T38" fmla="*/ 33 w 69"/>
                <a:gd name="T39" fmla="*/ 60 h 148"/>
                <a:gd name="T40" fmla="*/ 32 w 69"/>
                <a:gd name="T41" fmla="*/ 67 h 148"/>
                <a:gd name="T42" fmla="*/ 32 w 69"/>
                <a:gd name="T43" fmla="*/ 148 h 148"/>
                <a:gd name="T44" fmla="*/ 0 w 69"/>
                <a:gd name="T45" fmla="*/ 148 h 148"/>
                <a:gd name="T46" fmla="*/ 0 w 69"/>
                <a:gd name="T47" fmla="*/ 1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9" h="148">
                  <a:moveTo>
                    <a:pt x="0" y="1"/>
                  </a:moveTo>
                  <a:lnTo>
                    <a:pt x="32" y="1"/>
                  </a:lnTo>
                  <a:lnTo>
                    <a:pt x="32" y="17"/>
                  </a:lnTo>
                  <a:lnTo>
                    <a:pt x="32" y="17"/>
                  </a:lnTo>
                  <a:lnTo>
                    <a:pt x="38" y="10"/>
                  </a:lnTo>
                  <a:lnTo>
                    <a:pt x="45" y="5"/>
                  </a:lnTo>
                  <a:lnTo>
                    <a:pt x="50" y="3"/>
                  </a:lnTo>
                  <a:lnTo>
                    <a:pt x="56" y="1"/>
                  </a:lnTo>
                  <a:lnTo>
                    <a:pt x="62" y="0"/>
                  </a:lnTo>
                  <a:lnTo>
                    <a:pt x="69" y="0"/>
                  </a:lnTo>
                  <a:lnTo>
                    <a:pt x="69" y="31"/>
                  </a:lnTo>
                  <a:lnTo>
                    <a:pt x="67" y="31"/>
                  </a:lnTo>
                  <a:lnTo>
                    <a:pt x="67" y="31"/>
                  </a:lnTo>
                  <a:lnTo>
                    <a:pt x="60" y="32"/>
                  </a:lnTo>
                  <a:lnTo>
                    <a:pt x="52" y="33"/>
                  </a:lnTo>
                  <a:lnTo>
                    <a:pt x="46" y="37"/>
                  </a:lnTo>
                  <a:lnTo>
                    <a:pt x="41" y="40"/>
                  </a:lnTo>
                  <a:lnTo>
                    <a:pt x="38" y="46"/>
                  </a:lnTo>
                  <a:lnTo>
                    <a:pt x="34" y="53"/>
                  </a:lnTo>
                  <a:lnTo>
                    <a:pt x="33" y="60"/>
                  </a:lnTo>
                  <a:lnTo>
                    <a:pt x="32" y="67"/>
                  </a:lnTo>
                  <a:lnTo>
                    <a:pt x="32" y="148"/>
                  </a:lnTo>
                  <a:lnTo>
                    <a:pt x="0" y="148"/>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6"/>
            <p:cNvSpPr>
              <a:spLocks noEditPoints="1"/>
            </p:cNvSpPr>
            <p:nvPr userDrawn="1"/>
          </p:nvSpPr>
          <p:spPr bwMode="auto">
            <a:xfrm>
              <a:off x="2555" y="2429"/>
              <a:ext cx="50" cy="50"/>
            </a:xfrm>
            <a:custGeom>
              <a:avLst/>
              <a:gdLst>
                <a:gd name="T0" fmla="*/ 34 w 149"/>
                <a:gd name="T1" fmla="*/ 85 h 149"/>
                <a:gd name="T2" fmla="*/ 39 w 149"/>
                <a:gd name="T3" fmla="*/ 99 h 149"/>
                <a:gd name="T4" fmla="*/ 48 w 149"/>
                <a:gd name="T5" fmla="*/ 110 h 149"/>
                <a:gd name="T6" fmla="*/ 60 w 149"/>
                <a:gd name="T7" fmla="*/ 116 h 149"/>
                <a:gd name="T8" fmla="*/ 76 w 149"/>
                <a:gd name="T9" fmla="*/ 120 h 149"/>
                <a:gd name="T10" fmla="*/ 86 w 149"/>
                <a:gd name="T11" fmla="*/ 118 h 149"/>
                <a:gd name="T12" fmla="*/ 103 w 149"/>
                <a:gd name="T13" fmla="*/ 111 h 149"/>
                <a:gd name="T14" fmla="*/ 146 w 149"/>
                <a:gd name="T15" fmla="*/ 105 h 149"/>
                <a:gd name="T16" fmla="*/ 142 w 149"/>
                <a:gd name="T17" fmla="*/ 115 h 149"/>
                <a:gd name="T18" fmla="*/ 128 w 149"/>
                <a:gd name="T19" fmla="*/ 131 h 149"/>
                <a:gd name="T20" fmla="*/ 110 w 149"/>
                <a:gd name="T21" fmla="*/ 143 h 149"/>
                <a:gd name="T22" fmla="*/ 87 w 149"/>
                <a:gd name="T23" fmla="*/ 149 h 149"/>
                <a:gd name="T24" fmla="*/ 76 w 149"/>
                <a:gd name="T25" fmla="*/ 149 h 149"/>
                <a:gd name="T26" fmla="*/ 60 w 149"/>
                <a:gd name="T27" fmla="*/ 148 h 149"/>
                <a:gd name="T28" fmla="*/ 45 w 149"/>
                <a:gd name="T29" fmla="*/ 144 h 149"/>
                <a:gd name="T30" fmla="*/ 22 w 149"/>
                <a:gd name="T31" fmla="*/ 128 h 149"/>
                <a:gd name="T32" fmla="*/ 6 w 149"/>
                <a:gd name="T33" fmla="*/ 104 h 149"/>
                <a:gd name="T34" fmla="*/ 1 w 149"/>
                <a:gd name="T35" fmla="*/ 90 h 149"/>
                <a:gd name="T36" fmla="*/ 0 w 149"/>
                <a:gd name="T37" fmla="*/ 74 h 149"/>
                <a:gd name="T38" fmla="*/ 0 w 149"/>
                <a:gd name="T39" fmla="*/ 67 h 149"/>
                <a:gd name="T40" fmla="*/ 6 w 149"/>
                <a:gd name="T41" fmla="*/ 45 h 149"/>
                <a:gd name="T42" fmla="*/ 22 w 149"/>
                <a:gd name="T43" fmla="*/ 22 h 149"/>
                <a:gd name="T44" fmla="*/ 45 w 149"/>
                <a:gd name="T45" fmla="*/ 6 h 149"/>
                <a:gd name="T46" fmla="*/ 59 w 149"/>
                <a:gd name="T47" fmla="*/ 1 h 149"/>
                <a:gd name="T48" fmla="*/ 75 w 149"/>
                <a:gd name="T49" fmla="*/ 0 h 149"/>
                <a:gd name="T50" fmla="*/ 82 w 149"/>
                <a:gd name="T51" fmla="*/ 0 h 149"/>
                <a:gd name="T52" fmla="*/ 96 w 149"/>
                <a:gd name="T53" fmla="*/ 4 h 149"/>
                <a:gd name="T54" fmla="*/ 116 w 149"/>
                <a:gd name="T55" fmla="*/ 12 h 149"/>
                <a:gd name="T56" fmla="*/ 135 w 149"/>
                <a:gd name="T57" fmla="*/ 33 h 149"/>
                <a:gd name="T58" fmla="*/ 146 w 149"/>
                <a:gd name="T59" fmla="*/ 60 h 149"/>
                <a:gd name="T60" fmla="*/ 149 w 149"/>
                <a:gd name="T61" fmla="*/ 74 h 149"/>
                <a:gd name="T62" fmla="*/ 148 w 149"/>
                <a:gd name="T63" fmla="*/ 85 h 149"/>
                <a:gd name="T64" fmla="*/ 36 w 149"/>
                <a:gd name="T65" fmla="*/ 57 h 149"/>
                <a:gd name="T66" fmla="*/ 114 w 149"/>
                <a:gd name="T67" fmla="*/ 57 h 149"/>
                <a:gd name="T68" fmla="*/ 107 w 149"/>
                <a:gd name="T69" fmla="*/ 46 h 149"/>
                <a:gd name="T70" fmla="*/ 99 w 149"/>
                <a:gd name="T71" fmla="*/ 38 h 149"/>
                <a:gd name="T72" fmla="*/ 88 w 149"/>
                <a:gd name="T73" fmla="*/ 32 h 149"/>
                <a:gd name="T74" fmla="*/ 75 w 149"/>
                <a:gd name="T75" fmla="*/ 29 h 149"/>
                <a:gd name="T76" fmla="*/ 67 w 149"/>
                <a:gd name="T77" fmla="*/ 31 h 149"/>
                <a:gd name="T78" fmla="*/ 55 w 149"/>
                <a:gd name="T79" fmla="*/ 34 h 149"/>
                <a:gd name="T80" fmla="*/ 45 w 149"/>
                <a:gd name="T81" fmla="*/ 42 h 149"/>
                <a:gd name="T82" fmla="*/ 38 w 149"/>
                <a:gd name="T83" fmla="*/ 51 h 149"/>
                <a:gd name="T84" fmla="*/ 36 w 149"/>
                <a:gd name="T85" fmla="*/ 5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149">
                  <a:moveTo>
                    <a:pt x="34" y="85"/>
                  </a:moveTo>
                  <a:lnTo>
                    <a:pt x="34" y="85"/>
                  </a:lnTo>
                  <a:lnTo>
                    <a:pt x="36" y="93"/>
                  </a:lnTo>
                  <a:lnTo>
                    <a:pt x="39" y="99"/>
                  </a:lnTo>
                  <a:lnTo>
                    <a:pt x="43" y="105"/>
                  </a:lnTo>
                  <a:lnTo>
                    <a:pt x="48" y="110"/>
                  </a:lnTo>
                  <a:lnTo>
                    <a:pt x="54" y="113"/>
                  </a:lnTo>
                  <a:lnTo>
                    <a:pt x="60" y="116"/>
                  </a:lnTo>
                  <a:lnTo>
                    <a:pt x="67" y="118"/>
                  </a:lnTo>
                  <a:lnTo>
                    <a:pt x="76" y="120"/>
                  </a:lnTo>
                  <a:lnTo>
                    <a:pt x="76" y="120"/>
                  </a:lnTo>
                  <a:lnTo>
                    <a:pt x="86" y="118"/>
                  </a:lnTo>
                  <a:lnTo>
                    <a:pt x="95" y="116"/>
                  </a:lnTo>
                  <a:lnTo>
                    <a:pt x="103" y="111"/>
                  </a:lnTo>
                  <a:lnTo>
                    <a:pt x="109" y="105"/>
                  </a:lnTo>
                  <a:lnTo>
                    <a:pt x="146" y="105"/>
                  </a:lnTo>
                  <a:lnTo>
                    <a:pt x="146" y="105"/>
                  </a:lnTo>
                  <a:lnTo>
                    <a:pt x="142" y="115"/>
                  </a:lnTo>
                  <a:lnTo>
                    <a:pt x="135" y="123"/>
                  </a:lnTo>
                  <a:lnTo>
                    <a:pt x="128" y="131"/>
                  </a:lnTo>
                  <a:lnTo>
                    <a:pt x="120" y="137"/>
                  </a:lnTo>
                  <a:lnTo>
                    <a:pt x="110" y="143"/>
                  </a:lnTo>
                  <a:lnTo>
                    <a:pt x="99" y="146"/>
                  </a:lnTo>
                  <a:lnTo>
                    <a:pt x="87" y="149"/>
                  </a:lnTo>
                  <a:lnTo>
                    <a:pt x="76" y="149"/>
                  </a:lnTo>
                  <a:lnTo>
                    <a:pt x="76" y="149"/>
                  </a:lnTo>
                  <a:lnTo>
                    <a:pt x="67" y="149"/>
                  </a:lnTo>
                  <a:lnTo>
                    <a:pt x="60" y="148"/>
                  </a:lnTo>
                  <a:lnTo>
                    <a:pt x="53" y="146"/>
                  </a:lnTo>
                  <a:lnTo>
                    <a:pt x="45" y="144"/>
                  </a:lnTo>
                  <a:lnTo>
                    <a:pt x="33" y="137"/>
                  </a:lnTo>
                  <a:lnTo>
                    <a:pt x="22" y="128"/>
                  </a:lnTo>
                  <a:lnTo>
                    <a:pt x="12" y="116"/>
                  </a:lnTo>
                  <a:lnTo>
                    <a:pt x="6" y="104"/>
                  </a:lnTo>
                  <a:lnTo>
                    <a:pt x="4" y="96"/>
                  </a:lnTo>
                  <a:lnTo>
                    <a:pt x="1" y="90"/>
                  </a:lnTo>
                  <a:lnTo>
                    <a:pt x="0" y="82"/>
                  </a:lnTo>
                  <a:lnTo>
                    <a:pt x="0" y="74"/>
                  </a:lnTo>
                  <a:lnTo>
                    <a:pt x="0" y="74"/>
                  </a:lnTo>
                  <a:lnTo>
                    <a:pt x="0" y="67"/>
                  </a:lnTo>
                  <a:lnTo>
                    <a:pt x="1" y="60"/>
                  </a:lnTo>
                  <a:lnTo>
                    <a:pt x="6" y="45"/>
                  </a:lnTo>
                  <a:lnTo>
                    <a:pt x="12" y="33"/>
                  </a:lnTo>
                  <a:lnTo>
                    <a:pt x="22" y="22"/>
                  </a:lnTo>
                  <a:lnTo>
                    <a:pt x="33" y="12"/>
                  </a:lnTo>
                  <a:lnTo>
                    <a:pt x="45" y="6"/>
                  </a:lnTo>
                  <a:lnTo>
                    <a:pt x="53" y="4"/>
                  </a:lnTo>
                  <a:lnTo>
                    <a:pt x="59" y="1"/>
                  </a:lnTo>
                  <a:lnTo>
                    <a:pt x="67" y="0"/>
                  </a:lnTo>
                  <a:lnTo>
                    <a:pt x="75" y="0"/>
                  </a:lnTo>
                  <a:lnTo>
                    <a:pt x="75" y="0"/>
                  </a:lnTo>
                  <a:lnTo>
                    <a:pt x="82" y="0"/>
                  </a:lnTo>
                  <a:lnTo>
                    <a:pt x="89" y="1"/>
                  </a:lnTo>
                  <a:lnTo>
                    <a:pt x="96" y="4"/>
                  </a:lnTo>
                  <a:lnTo>
                    <a:pt x="104" y="6"/>
                  </a:lnTo>
                  <a:lnTo>
                    <a:pt x="116" y="12"/>
                  </a:lnTo>
                  <a:lnTo>
                    <a:pt x="127" y="22"/>
                  </a:lnTo>
                  <a:lnTo>
                    <a:pt x="135" y="33"/>
                  </a:lnTo>
                  <a:lnTo>
                    <a:pt x="143" y="45"/>
                  </a:lnTo>
                  <a:lnTo>
                    <a:pt x="146" y="60"/>
                  </a:lnTo>
                  <a:lnTo>
                    <a:pt x="148" y="67"/>
                  </a:lnTo>
                  <a:lnTo>
                    <a:pt x="149" y="74"/>
                  </a:lnTo>
                  <a:lnTo>
                    <a:pt x="149" y="74"/>
                  </a:lnTo>
                  <a:lnTo>
                    <a:pt x="148" y="85"/>
                  </a:lnTo>
                  <a:lnTo>
                    <a:pt x="34" y="85"/>
                  </a:lnTo>
                  <a:close/>
                  <a:moveTo>
                    <a:pt x="36" y="57"/>
                  </a:moveTo>
                  <a:lnTo>
                    <a:pt x="114" y="57"/>
                  </a:lnTo>
                  <a:lnTo>
                    <a:pt x="114" y="57"/>
                  </a:lnTo>
                  <a:lnTo>
                    <a:pt x="111" y="51"/>
                  </a:lnTo>
                  <a:lnTo>
                    <a:pt x="107" y="46"/>
                  </a:lnTo>
                  <a:lnTo>
                    <a:pt x="104" y="42"/>
                  </a:lnTo>
                  <a:lnTo>
                    <a:pt x="99" y="38"/>
                  </a:lnTo>
                  <a:lnTo>
                    <a:pt x="94" y="34"/>
                  </a:lnTo>
                  <a:lnTo>
                    <a:pt x="88" y="32"/>
                  </a:lnTo>
                  <a:lnTo>
                    <a:pt x="81" y="31"/>
                  </a:lnTo>
                  <a:lnTo>
                    <a:pt x="75" y="29"/>
                  </a:lnTo>
                  <a:lnTo>
                    <a:pt x="75" y="29"/>
                  </a:lnTo>
                  <a:lnTo>
                    <a:pt x="67" y="31"/>
                  </a:lnTo>
                  <a:lnTo>
                    <a:pt x="61" y="32"/>
                  </a:lnTo>
                  <a:lnTo>
                    <a:pt x="55" y="34"/>
                  </a:lnTo>
                  <a:lnTo>
                    <a:pt x="50" y="38"/>
                  </a:lnTo>
                  <a:lnTo>
                    <a:pt x="45" y="42"/>
                  </a:lnTo>
                  <a:lnTo>
                    <a:pt x="40" y="46"/>
                  </a:lnTo>
                  <a:lnTo>
                    <a:pt x="38" y="51"/>
                  </a:lnTo>
                  <a:lnTo>
                    <a:pt x="36" y="57"/>
                  </a:lnTo>
                  <a:lnTo>
                    <a:pt x="36"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33108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ex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1970" t="12938" r="-48113" b="26562"/>
          <a:stretch/>
        </p:blipFill>
        <p:spPr>
          <a:xfrm>
            <a:off x="771525" y="758825"/>
            <a:ext cx="10658475" cy="5334000"/>
          </a:xfrm>
          <a:prstGeom prst="rect">
            <a:avLst/>
          </a:prstGeom>
        </p:spPr>
      </p:pic>
      <p:sp>
        <p:nvSpPr>
          <p:cNvPr id="15" name="Tijdelijke aanduiding voor tekst 14">
            <a:extLst>
              <a:ext uri="{FF2B5EF4-FFF2-40B4-BE49-F238E27FC236}">
                <a16:creationId xmlns:a16="http://schemas.microsoft.com/office/drawing/2014/main" id="{B625ABE2-4787-4DCE-8BBA-59C73CFF5EFD}"/>
              </a:ext>
            </a:extLst>
          </p:cNvPr>
          <p:cNvSpPr>
            <a:spLocks noGrp="1"/>
          </p:cNvSpPr>
          <p:nvPr>
            <p:ph type="body" sz="quarter" idx="12" hasCustomPrompt="1"/>
          </p:nvPr>
        </p:nvSpPr>
        <p:spPr>
          <a:xfrm>
            <a:off x="9220200" y="1794669"/>
            <a:ext cx="2097363" cy="3243262"/>
          </a:xfrm>
          <a:prstGeom prst="rect">
            <a:avLst/>
          </a:prstGeom>
        </p:spPr>
        <p:txBody>
          <a:bodyPr anchor="ctr">
            <a:noAutofit/>
          </a:bodyPr>
          <a:lstStyle>
            <a:lvl1pPr marL="0" indent="0">
              <a:lnSpc>
                <a:spcPct val="150000"/>
              </a:lnSpc>
              <a:spcBef>
                <a:spcPts val="0"/>
              </a:spcBef>
              <a:spcAft>
                <a:spcPts val="0"/>
              </a:spcAft>
              <a:buFont typeface="Georgia" panose="02040502050405020303" pitchFamily="18" charset="0"/>
              <a:buChar char="─"/>
              <a:defRPr sz="2800" b="1">
                <a:solidFill>
                  <a:schemeClr val="accent2"/>
                </a:solidFill>
                <a:latin typeface="+mj-lt"/>
              </a:defRPr>
            </a:lvl1pPr>
          </a:lstStyle>
          <a:p>
            <a:pPr lvl="0"/>
            <a:r>
              <a:rPr lang="nl-NL" dirty="0"/>
              <a:t> 3</a:t>
            </a:r>
          </a:p>
          <a:p>
            <a:pPr lvl="0"/>
            <a:r>
              <a:rPr lang="nl-NL" dirty="0"/>
              <a:t> 4</a:t>
            </a:r>
          </a:p>
          <a:p>
            <a:pPr lvl="0"/>
            <a:r>
              <a:rPr lang="nl-NL" dirty="0"/>
              <a:t> 5</a:t>
            </a:r>
          </a:p>
          <a:p>
            <a:pPr lvl="0"/>
            <a:r>
              <a:rPr lang="nl-NL" dirty="0"/>
              <a:t> 6</a:t>
            </a:r>
          </a:p>
          <a:p>
            <a:pPr lvl="0"/>
            <a:r>
              <a:rPr lang="nl-NL"/>
              <a:t> 7</a:t>
            </a:r>
            <a:endParaRPr lang="en-BE" dirty="0"/>
          </a:p>
        </p:txBody>
      </p:sp>
      <p:sp>
        <p:nvSpPr>
          <p:cNvPr id="5" name="Tijdelijke aanduiding voor tekst 4">
            <a:extLst>
              <a:ext uri="{FF2B5EF4-FFF2-40B4-BE49-F238E27FC236}">
                <a16:creationId xmlns:a16="http://schemas.microsoft.com/office/drawing/2014/main" id="{3AEE0936-214A-4172-9057-144F7932C4E7}"/>
              </a:ext>
            </a:extLst>
          </p:cNvPr>
          <p:cNvSpPr>
            <a:spLocks noGrp="1"/>
          </p:cNvSpPr>
          <p:nvPr>
            <p:ph type="body" sz="quarter" idx="13" hasCustomPrompt="1"/>
          </p:nvPr>
        </p:nvSpPr>
        <p:spPr>
          <a:xfrm>
            <a:off x="4674703" y="1794669"/>
            <a:ext cx="4433060" cy="3276600"/>
          </a:xfrm>
          <a:prstGeom prst="rect">
            <a:avLst/>
          </a:prstGeom>
        </p:spPr>
        <p:txBody>
          <a:bodyPr lIns="0" tIns="0" rIns="0" bIns="0" anchor="ctr">
            <a:normAutofit/>
          </a:bodyPr>
          <a:lstStyle>
            <a:lvl1pPr marL="0" indent="0" algn="r">
              <a:lnSpc>
                <a:spcPct val="150000"/>
              </a:lnSpc>
              <a:spcBef>
                <a:spcPts val="0"/>
              </a:spcBef>
              <a:buFontTx/>
              <a:buNone/>
              <a:defRPr sz="2800"/>
            </a:lvl1pPr>
          </a:lstStyle>
          <a:p>
            <a:pPr lvl="0"/>
            <a:r>
              <a:rPr lang="en-US"/>
              <a:t>Click to add subtitle</a:t>
            </a:r>
            <a:endParaRPr lang="en-BE" dirty="0"/>
          </a:p>
        </p:txBody>
      </p:sp>
      <p:sp>
        <p:nvSpPr>
          <p:cNvPr id="11"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2"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6815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ubtitel slide 1">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942" t="9657" r="6963" b="29950"/>
          <a:stretch/>
        </p:blipFill>
        <p:spPr>
          <a:xfrm>
            <a:off x="787400" y="761999"/>
            <a:ext cx="10668000" cy="5334001"/>
          </a:xfrm>
          <a:prstGeom prst="rect">
            <a:avLst/>
          </a:prstGeom>
        </p:spPr>
      </p:pic>
      <p:sp>
        <p:nvSpPr>
          <p:cNvPr id="3" name="Rectangle 2"/>
          <p:cNvSpPr/>
          <p:nvPr userDrawn="1"/>
        </p:nvSpPr>
        <p:spPr>
          <a:xfrm>
            <a:off x="1224613" y="2263515"/>
            <a:ext cx="5209082" cy="234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252538" y="2254251"/>
            <a:ext cx="5173662" cy="2352674"/>
          </a:xfrm>
          <a:prstGeom prst="rect">
            <a:avLst/>
          </a:prstGeom>
          <a:solidFill>
            <a:schemeClr val="bg1"/>
          </a:solid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0"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9750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el slide 2">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AA5B3CA4-7383-4A08-AD3F-748BE844E02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011" t="29944" r="6884" b="9678"/>
          <a:stretch/>
        </p:blipFill>
        <p:spPr>
          <a:xfrm>
            <a:off x="754743" y="756557"/>
            <a:ext cx="10711543" cy="5355772"/>
          </a:xfrm>
          <a:prstGeom prst="rect">
            <a:avLst/>
          </a:prstGeom>
        </p:spPr>
      </p:pic>
      <p:sp>
        <p:nvSpPr>
          <p:cNvPr id="3" name="Rectangle 2"/>
          <p:cNvSpPr/>
          <p:nvPr userDrawn="1"/>
        </p:nvSpPr>
        <p:spPr>
          <a:xfrm>
            <a:off x="1341620" y="2235825"/>
            <a:ext cx="5029200" cy="2368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AC9C767-9A67-4216-A05F-95382F81BAEA}"/>
              </a:ext>
            </a:extLst>
          </p:cNvPr>
          <p:cNvSpPr>
            <a:spLocks noGrp="1"/>
          </p:cNvSpPr>
          <p:nvPr>
            <p:ph type="title" hasCustomPrompt="1"/>
          </p:nvPr>
        </p:nvSpPr>
        <p:spPr>
          <a:xfrm>
            <a:off x="1349829" y="2237014"/>
            <a:ext cx="5021942" cy="2351315"/>
          </a:xfrm>
          <a:prstGeom prst="rect">
            <a:avLst/>
          </a:prstGeom>
          <a:noFill/>
        </p:spPr>
        <p:txBody>
          <a:bodyPr lIns="182880" tIns="182880" rIns="182880" bIns="182880" anchor="ctr" anchorCtr="0">
            <a:normAutofit/>
          </a:bodyPr>
          <a:lstStyle>
            <a:lvl1pPr>
              <a:defRPr sz="3600"/>
            </a:lvl1pPr>
          </a:lstStyle>
          <a:p>
            <a:r>
              <a:rPr lang="en-US"/>
              <a:t>Click to add subtitle</a:t>
            </a:r>
            <a:endParaRPr lang="en-BE" dirty="0"/>
          </a:p>
        </p:txBody>
      </p:sp>
      <p:sp>
        <p:nvSpPr>
          <p:cNvPr id="7"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230784"/>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9"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6260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theme" Target="../theme/theme2.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806211"/>
            <a:ext cx="10515600" cy="884477"/>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Box 11" title="AlexandriaReference"/>
          <p:cNvSpPr txBox="1"/>
          <p:nvPr userDrawn="1"/>
        </p:nvSpPr>
        <p:spPr>
          <a:xfrm>
            <a:off x="1117063" y="6443533"/>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SCK CEN/99815682</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3" name="TextBox 12" title="AlexandriaDistributionLimitations"/>
          <p:cNvSpPr txBox="1"/>
          <p:nvPr userDrawn="1"/>
        </p:nvSpPr>
        <p:spPr>
          <a:xfrm>
            <a:off x="10155691" y="6587241"/>
            <a:ext cx="1660707" cy="215444"/>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fr-FR"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ISC:  </a:t>
            </a:r>
            <a:endParaRPr kumimoji="0" lang="fr-FR"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4" name="TextBox 13" title="AlexandriaAlternativeReference"/>
          <p:cNvSpPr txBox="1"/>
          <p:nvPr userDrawn="1"/>
        </p:nvSpPr>
        <p:spPr>
          <a:xfrm>
            <a:off x="1117063" y="6587241"/>
            <a:ext cx="144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800" b="0" i="1" u="none" strike="noStrike" kern="1200" cap="none" spc="0" normalizeH="0" baseline="0" noProof="0">
                <a:ln>
                  <a:noFill/>
                </a:ln>
                <a:solidFill>
                  <a:prstClr val="white">
                    <a:lumMod val="50000"/>
                  </a:prstClr>
                </a:solidFill>
                <a:effectLst/>
                <a:uLnTx/>
                <a:uFillTx/>
                <a:latin typeface="Segoe UI" pitchFamily="34" charset="0"/>
                <a:ea typeface="Segoe UI" pitchFamily="34" charset="0"/>
                <a:cs typeface="Segoe UI" pitchFamily="34" charset="0"/>
              </a:rPr>
              <a:t> </a:t>
            </a:r>
            <a:endParaRPr kumimoji="0" lang="nl-BE" sz="8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endParaRPr>
          </a:p>
        </p:txBody>
      </p:sp>
      <p:sp>
        <p:nvSpPr>
          <p:cNvPr id="15" name="Tijdelijke aanduiding voor dianummer 5">
            <a:extLst>
              <a:ext uri="{FF2B5EF4-FFF2-40B4-BE49-F238E27FC236}">
                <a16:creationId xmlns:a16="http://schemas.microsoft.com/office/drawing/2014/main" id="{85ACB9A7-77F2-41DA-BDAD-3E1B26CA8CAF}"/>
              </a:ext>
            </a:extLst>
          </p:cNvPr>
          <p:cNvSpPr>
            <a:spLocks noGrp="1"/>
          </p:cNvSpPr>
          <p:nvPr>
            <p:ph type="sldNum" sz="quarter" idx="4"/>
          </p:nvPr>
        </p:nvSpPr>
        <p:spPr>
          <a:xfrm>
            <a:off x="8980433" y="6479665"/>
            <a:ext cx="2743200" cy="143176"/>
          </a:xfrm>
          <a:prstGeom prst="rect">
            <a:avLst/>
          </a:prstGeom>
        </p:spPr>
        <p:txBody>
          <a:bodyPr vert="horz" lIns="0" tIns="0" rIns="0" bIns="0" rtlCol="0" anchor="t" anchorCtr="0"/>
          <a:lstStyle>
            <a:lvl1pPr algn="r">
              <a:defRPr sz="1000" b="1">
                <a:solidFill>
                  <a:schemeClr val="tx1"/>
                </a:solidFill>
                <a:latin typeface="+mj-lt"/>
                <a:ea typeface="Segoe UI Black" panose="020B0A02040204020203" pitchFamily="34" charset="0"/>
                <a:cs typeface="Segoe UI Semibold" panose="020B0702040204020203" pitchFamily="34" charset="0"/>
              </a:defRPr>
            </a:lvl1pPr>
          </a:lstStyle>
          <a:p>
            <a:fld id="{A814E660-BF25-4843-B2A0-93C6E2B6253B}" type="slidenum">
              <a:rPr lang="en-BE" smtClean="0"/>
              <a:pPr/>
              <a:t>‹N°›</a:t>
            </a:fld>
            <a:endParaRPr lang="en-BE" dirty="0"/>
          </a:p>
        </p:txBody>
      </p:sp>
      <p:cxnSp>
        <p:nvCxnSpPr>
          <p:cNvPr id="16"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816398"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5">
            <a:extLst>
              <a:ext uri="{FF2B5EF4-FFF2-40B4-BE49-F238E27FC236}">
                <a16:creationId xmlns:a16="http://schemas.microsoft.com/office/drawing/2014/main" id="{37B50A3E-DDAF-4A5F-ADED-8187508C78E1}"/>
              </a:ext>
            </a:extLst>
          </p:cNvPr>
          <p:cNvCxnSpPr>
            <a:cxnSpLocks/>
          </p:cNvCxnSpPr>
          <p:nvPr userDrawn="1"/>
        </p:nvCxnSpPr>
        <p:spPr>
          <a:xfrm>
            <a:off x="1117063" y="6479665"/>
            <a:ext cx="0" cy="4028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 name="Group 4"/>
          <p:cNvGrpSpPr>
            <a:grpSpLocks noChangeAspect="1"/>
          </p:cNvGrpSpPr>
          <p:nvPr userDrawn="1"/>
        </p:nvGrpSpPr>
        <p:grpSpPr bwMode="auto">
          <a:xfrm>
            <a:off x="304800" y="6469063"/>
            <a:ext cx="733425" cy="166687"/>
            <a:chOff x="192" y="4075"/>
            <a:chExt cx="462" cy="105"/>
          </a:xfrm>
        </p:grpSpPr>
        <p:sp>
          <p:nvSpPr>
            <p:cNvPr id="5" name="AutoShape 3"/>
            <p:cNvSpPr>
              <a:spLocks noChangeAspect="1" noChangeArrowheads="1" noTextEdit="1"/>
            </p:cNvSpPr>
            <p:nvPr userDrawn="1"/>
          </p:nvSpPr>
          <p:spPr bwMode="auto">
            <a:xfrm>
              <a:off x="192" y="4075"/>
              <a:ext cx="462"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5"/>
            <p:cNvSpPr>
              <a:spLocks/>
            </p:cNvSpPr>
            <p:nvPr userDrawn="1"/>
          </p:nvSpPr>
          <p:spPr bwMode="auto">
            <a:xfrm>
              <a:off x="192" y="4101"/>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a:off x="192" y="4101"/>
              <a:ext cx="56" cy="79"/>
            </a:xfrm>
            <a:custGeom>
              <a:avLst/>
              <a:gdLst>
                <a:gd name="T0" fmla="*/ 203 w 838"/>
                <a:gd name="T1" fmla="*/ 827 h 1181"/>
                <a:gd name="T2" fmla="*/ 248 w 838"/>
                <a:gd name="T3" fmla="*/ 885 h 1181"/>
                <a:gd name="T4" fmla="*/ 302 w 838"/>
                <a:gd name="T5" fmla="*/ 927 h 1181"/>
                <a:gd name="T6" fmla="*/ 367 w 838"/>
                <a:gd name="T7" fmla="*/ 951 h 1181"/>
                <a:gd name="T8" fmla="*/ 427 w 838"/>
                <a:gd name="T9" fmla="*/ 956 h 1181"/>
                <a:gd name="T10" fmla="*/ 486 w 838"/>
                <a:gd name="T11" fmla="*/ 949 h 1181"/>
                <a:gd name="T12" fmla="*/ 534 w 838"/>
                <a:gd name="T13" fmla="*/ 927 h 1181"/>
                <a:gd name="T14" fmla="*/ 563 w 838"/>
                <a:gd name="T15" fmla="*/ 894 h 1181"/>
                <a:gd name="T16" fmla="*/ 574 w 838"/>
                <a:gd name="T17" fmla="*/ 851 h 1181"/>
                <a:gd name="T18" fmla="*/ 568 w 838"/>
                <a:gd name="T19" fmla="*/ 817 h 1181"/>
                <a:gd name="T20" fmla="*/ 546 w 838"/>
                <a:gd name="T21" fmla="*/ 777 h 1181"/>
                <a:gd name="T22" fmla="*/ 503 w 838"/>
                <a:gd name="T23" fmla="*/ 744 h 1181"/>
                <a:gd name="T24" fmla="*/ 420 w 838"/>
                <a:gd name="T25" fmla="*/ 706 h 1181"/>
                <a:gd name="T26" fmla="*/ 272 w 838"/>
                <a:gd name="T27" fmla="*/ 644 h 1181"/>
                <a:gd name="T28" fmla="*/ 165 w 838"/>
                <a:gd name="T29" fmla="*/ 571 h 1181"/>
                <a:gd name="T30" fmla="*/ 96 w 838"/>
                <a:gd name="T31" fmla="*/ 482 h 1181"/>
                <a:gd name="T32" fmla="*/ 64 w 838"/>
                <a:gd name="T33" fmla="*/ 379 h 1181"/>
                <a:gd name="T34" fmla="*/ 60 w 838"/>
                <a:gd name="T35" fmla="*/ 305 h 1181"/>
                <a:gd name="T36" fmla="*/ 71 w 838"/>
                <a:gd name="T37" fmla="*/ 239 h 1181"/>
                <a:gd name="T38" fmla="*/ 94 w 838"/>
                <a:gd name="T39" fmla="*/ 179 h 1181"/>
                <a:gd name="T40" fmla="*/ 130 w 838"/>
                <a:gd name="T41" fmla="*/ 126 h 1181"/>
                <a:gd name="T42" fmla="*/ 176 w 838"/>
                <a:gd name="T43" fmla="*/ 81 h 1181"/>
                <a:gd name="T44" fmla="*/ 233 w 838"/>
                <a:gd name="T45" fmla="*/ 45 h 1181"/>
                <a:gd name="T46" fmla="*/ 299 w 838"/>
                <a:gd name="T47" fmla="*/ 18 h 1181"/>
                <a:gd name="T48" fmla="*/ 370 w 838"/>
                <a:gd name="T49" fmla="*/ 3 h 1181"/>
                <a:gd name="T50" fmla="*/ 429 w 838"/>
                <a:gd name="T51" fmla="*/ 0 h 1181"/>
                <a:gd name="T52" fmla="*/ 536 w 838"/>
                <a:gd name="T53" fmla="*/ 11 h 1181"/>
                <a:gd name="T54" fmla="*/ 632 w 838"/>
                <a:gd name="T55" fmla="*/ 46 h 1181"/>
                <a:gd name="T56" fmla="*/ 716 w 838"/>
                <a:gd name="T57" fmla="*/ 107 h 1181"/>
                <a:gd name="T58" fmla="*/ 788 w 838"/>
                <a:gd name="T59" fmla="*/ 198 h 1181"/>
                <a:gd name="T60" fmla="*/ 586 w 838"/>
                <a:gd name="T61" fmla="*/ 302 h 1181"/>
                <a:gd name="T62" fmla="*/ 551 w 838"/>
                <a:gd name="T63" fmla="*/ 263 h 1181"/>
                <a:gd name="T64" fmla="*/ 509 w 838"/>
                <a:gd name="T65" fmla="*/ 238 h 1181"/>
                <a:gd name="T66" fmla="*/ 461 w 838"/>
                <a:gd name="T67" fmla="*/ 226 h 1181"/>
                <a:gd name="T68" fmla="*/ 422 w 838"/>
                <a:gd name="T69" fmla="*/ 224 h 1181"/>
                <a:gd name="T70" fmla="*/ 375 w 838"/>
                <a:gd name="T71" fmla="*/ 234 h 1181"/>
                <a:gd name="T72" fmla="*/ 338 w 838"/>
                <a:gd name="T73" fmla="*/ 254 h 1181"/>
                <a:gd name="T74" fmla="*/ 313 w 838"/>
                <a:gd name="T75" fmla="*/ 286 h 1181"/>
                <a:gd name="T76" fmla="*/ 308 w 838"/>
                <a:gd name="T77" fmla="*/ 316 h 1181"/>
                <a:gd name="T78" fmla="*/ 315 w 838"/>
                <a:gd name="T79" fmla="*/ 356 h 1181"/>
                <a:gd name="T80" fmla="*/ 341 w 838"/>
                <a:gd name="T81" fmla="*/ 391 h 1181"/>
                <a:gd name="T82" fmla="*/ 386 w 838"/>
                <a:gd name="T83" fmla="*/ 423 h 1181"/>
                <a:gd name="T84" fmla="*/ 538 w 838"/>
                <a:gd name="T85" fmla="*/ 485 h 1181"/>
                <a:gd name="T86" fmla="*/ 636 w 838"/>
                <a:gd name="T87" fmla="*/ 531 h 1181"/>
                <a:gd name="T88" fmla="*/ 740 w 838"/>
                <a:gd name="T89" fmla="*/ 603 h 1181"/>
                <a:gd name="T90" fmla="*/ 786 w 838"/>
                <a:gd name="T91" fmla="*/ 657 h 1181"/>
                <a:gd name="T92" fmla="*/ 813 w 838"/>
                <a:gd name="T93" fmla="*/ 706 h 1181"/>
                <a:gd name="T94" fmla="*/ 830 w 838"/>
                <a:gd name="T95" fmla="*/ 762 h 1181"/>
                <a:gd name="T96" fmla="*/ 837 w 838"/>
                <a:gd name="T97" fmla="*/ 823 h 1181"/>
                <a:gd name="T98" fmla="*/ 836 w 838"/>
                <a:gd name="T99" fmla="*/ 876 h 1181"/>
                <a:gd name="T100" fmla="*/ 821 w 838"/>
                <a:gd name="T101" fmla="*/ 946 h 1181"/>
                <a:gd name="T102" fmla="*/ 792 w 838"/>
                <a:gd name="T103" fmla="*/ 1008 h 1181"/>
                <a:gd name="T104" fmla="*/ 749 w 838"/>
                <a:gd name="T105" fmla="*/ 1062 h 1181"/>
                <a:gd name="T106" fmla="*/ 696 w 838"/>
                <a:gd name="T107" fmla="*/ 1107 h 1181"/>
                <a:gd name="T108" fmla="*/ 630 w 838"/>
                <a:gd name="T109" fmla="*/ 1142 h 1181"/>
                <a:gd name="T110" fmla="*/ 555 w 838"/>
                <a:gd name="T111" fmla="*/ 1167 h 1181"/>
                <a:gd name="T112" fmla="*/ 472 w 838"/>
                <a:gd name="T113" fmla="*/ 1179 h 1181"/>
                <a:gd name="T114" fmla="*/ 393 w 838"/>
                <a:gd name="T115" fmla="*/ 1180 h 1181"/>
                <a:gd name="T116" fmla="*/ 267 w 838"/>
                <a:gd name="T117" fmla="*/ 1159 h 1181"/>
                <a:gd name="T118" fmla="*/ 154 w 838"/>
                <a:gd name="T119" fmla="*/ 1108 h 1181"/>
                <a:gd name="T120" fmla="*/ 58 w 838"/>
                <a:gd name="T121" fmla="*/ 1029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38" h="1181">
                  <a:moveTo>
                    <a:pt x="0" y="948"/>
                  </a:moveTo>
                  <a:lnTo>
                    <a:pt x="193" y="810"/>
                  </a:lnTo>
                  <a:lnTo>
                    <a:pt x="193" y="810"/>
                  </a:lnTo>
                  <a:lnTo>
                    <a:pt x="203" y="827"/>
                  </a:lnTo>
                  <a:lnTo>
                    <a:pt x="213" y="844"/>
                  </a:lnTo>
                  <a:lnTo>
                    <a:pt x="225" y="858"/>
                  </a:lnTo>
                  <a:lnTo>
                    <a:pt x="236" y="872"/>
                  </a:lnTo>
                  <a:lnTo>
                    <a:pt x="248" y="885"/>
                  </a:lnTo>
                  <a:lnTo>
                    <a:pt x="261" y="898"/>
                  </a:lnTo>
                  <a:lnTo>
                    <a:pt x="274" y="909"/>
                  </a:lnTo>
                  <a:lnTo>
                    <a:pt x="287" y="918"/>
                  </a:lnTo>
                  <a:lnTo>
                    <a:pt x="302" y="927"/>
                  </a:lnTo>
                  <a:lnTo>
                    <a:pt x="317" y="935"/>
                  </a:lnTo>
                  <a:lnTo>
                    <a:pt x="332" y="942"/>
                  </a:lnTo>
                  <a:lnTo>
                    <a:pt x="350" y="947"/>
                  </a:lnTo>
                  <a:lnTo>
                    <a:pt x="367" y="951"/>
                  </a:lnTo>
                  <a:lnTo>
                    <a:pt x="386" y="954"/>
                  </a:lnTo>
                  <a:lnTo>
                    <a:pt x="406" y="956"/>
                  </a:lnTo>
                  <a:lnTo>
                    <a:pt x="427" y="956"/>
                  </a:lnTo>
                  <a:lnTo>
                    <a:pt x="427" y="956"/>
                  </a:lnTo>
                  <a:lnTo>
                    <a:pt x="443" y="956"/>
                  </a:lnTo>
                  <a:lnTo>
                    <a:pt x="459" y="955"/>
                  </a:lnTo>
                  <a:lnTo>
                    <a:pt x="473" y="952"/>
                  </a:lnTo>
                  <a:lnTo>
                    <a:pt x="486" y="949"/>
                  </a:lnTo>
                  <a:lnTo>
                    <a:pt x="500" y="945"/>
                  </a:lnTo>
                  <a:lnTo>
                    <a:pt x="512" y="940"/>
                  </a:lnTo>
                  <a:lnTo>
                    <a:pt x="523" y="934"/>
                  </a:lnTo>
                  <a:lnTo>
                    <a:pt x="534" y="927"/>
                  </a:lnTo>
                  <a:lnTo>
                    <a:pt x="543" y="919"/>
                  </a:lnTo>
                  <a:lnTo>
                    <a:pt x="550" y="912"/>
                  </a:lnTo>
                  <a:lnTo>
                    <a:pt x="557" y="903"/>
                  </a:lnTo>
                  <a:lnTo>
                    <a:pt x="563" y="894"/>
                  </a:lnTo>
                  <a:lnTo>
                    <a:pt x="567" y="883"/>
                  </a:lnTo>
                  <a:lnTo>
                    <a:pt x="572" y="873"/>
                  </a:lnTo>
                  <a:lnTo>
                    <a:pt x="574" y="863"/>
                  </a:lnTo>
                  <a:lnTo>
                    <a:pt x="574" y="851"/>
                  </a:lnTo>
                  <a:lnTo>
                    <a:pt x="574" y="851"/>
                  </a:lnTo>
                  <a:lnTo>
                    <a:pt x="574" y="839"/>
                  </a:lnTo>
                  <a:lnTo>
                    <a:pt x="572" y="827"/>
                  </a:lnTo>
                  <a:lnTo>
                    <a:pt x="568" y="817"/>
                  </a:lnTo>
                  <a:lnTo>
                    <a:pt x="564" y="806"/>
                  </a:lnTo>
                  <a:lnTo>
                    <a:pt x="559" y="796"/>
                  </a:lnTo>
                  <a:lnTo>
                    <a:pt x="553" y="786"/>
                  </a:lnTo>
                  <a:lnTo>
                    <a:pt x="546" y="777"/>
                  </a:lnTo>
                  <a:lnTo>
                    <a:pt x="537" y="769"/>
                  </a:lnTo>
                  <a:lnTo>
                    <a:pt x="526" y="761"/>
                  </a:lnTo>
                  <a:lnTo>
                    <a:pt x="515" y="752"/>
                  </a:lnTo>
                  <a:lnTo>
                    <a:pt x="503" y="744"/>
                  </a:lnTo>
                  <a:lnTo>
                    <a:pt x="488" y="736"/>
                  </a:lnTo>
                  <a:lnTo>
                    <a:pt x="473" y="729"/>
                  </a:lnTo>
                  <a:lnTo>
                    <a:pt x="457" y="722"/>
                  </a:lnTo>
                  <a:lnTo>
                    <a:pt x="420" y="706"/>
                  </a:lnTo>
                  <a:lnTo>
                    <a:pt x="340" y="675"/>
                  </a:lnTo>
                  <a:lnTo>
                    <a:pt x="340" y="675"/>
                  </a:lnTo>
                  <a:lnTo>
                    <a:pt x="305" y="660"/>
                  </a:lnTo>
                  <a:lnTo>
                    <a:pt x="272" y="644"/>
                  </a:lnTo>
                  <a:lnTo>
                    <a:pt x="241" y="628"/>
                  </a:lnTo>
                  <a:lnTo>
                    <a:pt x="213" y="609"/>
                  </a:lnTo>
                  <a:lnTo>
                    <a:pt x="188" y="591"/>
                  </a:lnTo>
                  <a:lnTo>
                    <a:pt x="165" y="571"/>
                  </a:lnTo>
                  <a:lnTo>
                    <a:pt x="145" y="550"/>
                  </a:lnTo>
                  <a:lnTo>
                    <a:pt x="126" y="529"/>
                  </a:lnTo>
                  <a:lnTo>
                    <a:pt x="110" y="506"/>
                  </a:lnTo>
                  <a:lnTo>
                    <a:pt x="96" y="482"/>
                  </a:lnTo>
                  <a:lnTo>
                    <a:pt x="85" y="458"/>
                  </a:lnTo>
                  <a:lnTo>
                    <a:pt x="76" y="432"/>
                  </a:lnTo>
                  <a:lnTo>
                    <a:pt x="69" y="406"/>
                  </a:lnTo>
                  <a:lnTo>
                    <a:pt x="64" y="379"/>
                  </a:lnTo>
                  <a:lnTo>
                    <a:pt x="61" y="351"/>
                  </a:lnTo>
                  <a:lnTo>
                    <a:pt x="60" y="322"/>
                  </a:lnTo>
                  <a:lnTo>
                    <a:pt x="60" y="322"/>
                  </a:lnTo>
                  <a:lnTo>
                    <a:pt x="60" y="305"/>
                  </a:lnTo>
                  <a:lnTo>
                    <a:pt x="62" y="288"/>
                  </a:lnTo>
                  <a:lnTo>
                    <a:pt x="64" y="272"/>
                  </a:lnTo>
                  <a:lnTo>
                    <a:pt x="67" y="255"/>
                  </a:lnTo>
                  <a:lnTo>
                    <a:pt x="71" y="239"/>
                  </a:lnTo>
                  <a:lnTo>
                    <a:pt x="75" y="224"/>
                  </a:lnTo>
                  <a:lnTo>
                    <a:pt x="81" y="208"/>
                  </a:lnTo>
                  <a:lnTo>
                    <a:pt x="87" y="193"/>
                  </a:lnTo>
                  <a:lnTo>
                    <a:pt x="94" y="179"/>
                  </a:lnTo>
                  <a:lnTo>
                    <a:pt x="102" y="165"/>
                  </a:lnTo>
                  <a:lnTo>
                    <a:pt x="111" y="152"/>
                  </a:lnTo>
                  <a:lnTo>
                    <a:pt x="120" y="139"/>
                  </a:lnTo>
                  <a:lnTo>
                    <a:pt x="130" y="126"/>
                  </a:lnTo>
                  <a:lnTo>
                    <a:pt x="141" y="114"/>
                  </a:lnTo>
                  <a:lnTo>
                    <a:pt x="152" y="102"/>
                  </a:lnTo>
                  <a:lnTo>
                    <a:pt x="164" y="91"/>
                  </a:lnTo>
                  <a:lnTo>
                    <a:pt x="176" y="81"/>
                  </a:lnTo>
                  <a:lnTo>
                    <a:pt x="190" y="70"/>
                  </a:lnTo>
                  <a:lnTo>
                    <a:pt x="204" y="61"/>
                  </a:lnTo>
                  <a:lnTo>
                    <a:pt x="219" y="53"/>
                  </a:lnTo>
                  <a:lnTo>
                    <a:pt x="233" y="45"/>
                  </a:lnTo>
                  <a:lnTo>
                    <a:pt x="248" y="37"/>
                  </a:lnTo>
                  <a:lnTo>
                    <a:pt x="265" y="30"/>
                  </a:lnTo>
                  <a:lnTo>
                    <a:pt x="281" y="23"/>
                  </a:lnTo>
                  <a:lnTo>
                    <a:pt x="299" y="18"/>
                  </a:lnTo>
                  <a:lnTo>
                    <a:pt x="316" y="13"/>
                  </a:lnTo>
                  <a:lnTo>
                    <a:pt x="333" y="9"/>
                  </a:lnTo>
                  <a:lnTo>
                    <a:pt x="352" y="6"/>
                  </a:lnTo>
                  <a:lnTo>
                    <a:pt x="370" y="3"/>
                  </a:lnTo>
                  <a:lnTo>
                    <a:pt x="390" y="1"/>
                  </a:lnTo>
                  <a:lnTo>
                    <a:pt x="409" y="0"/>
                  </a:lnTo>
                  <a:lnTo>
                    <a:pt x="429" y="0"/>
                  </a:lnTo>
                  <a:lnTo>
                    <a:pt x="429" y="0"/>
                  </a:lnTo>
                  <a:lnTo>
                    <a:pt x="457" y="0"/>
                  </a:lnTo>
                  <a:lnTo>
                    <a:pt x="483" y="2"/>
                  </a:lnTo>
                  <a:lnTo>
                    <a:pt x="510" y="6"/>
                  </a:lnTo>
                  <a:lnTo>
                    <a:pt x="536" y="11"/>
                  </a:lnTo>
                  <a:lnTo>
                    <a:pt x="560" y="17"/>
                  </a:lnTo>
                  <a:lnTo>
                    <a:pt x="585" y="25"/>
                  </a:lnTo>
                  <a:lnTo>
                    <a:pt x="608" y="35"/>
                  </a:lnTo>
                  <a:lnTo>
                    <a:pt x="632" y="46"/>
                  </a:lnTo>
                  <a:lnTo>
                    <a:pt x="654" y="59"/>
                  </a:lnTo>
                  <a:lnTo>
                    <a:pt x="675" y="73"/>
                  </a:lnTo>
                  <a:lnTo>
                    <a:pt x="697" y="90"/>
                  </a:lnTo>
                  <a:lnTo>
                    <a:pt x="716" y="107"/>
                  </a:lnTo>
                  <a:lnTo>
                    <a:pt x="736" y="128"/>
                  </a:lnTo>
                  <a:lnTo>
                    <a:pt x="754" y="149"/>
                  </a:lnTo>
                  <a:lnTo>
                    <a:pt x="772" y="173"/>
                  </a:lnTo>
                  <a:lnTo>
                    <a:pt x="788" y="198"/>
                  </a:lnTo>
                  <a:lnTo>
                    <a:pt x="601" y="327"/>
                  </a:lnTo>
                  <a:lnTo>
                    <a:pt x="601" y="327"/>
                  </a:lnTo>
                  <a:lnTo>
                    <a:pt x="594" y="314"/>
                  </a:lnTo>
                  <a:lnTo>
                    <a:pt x="586" y="302"/>
                  </a:lnTo>
                  <a:lnTo>
                    <a:pt x="578" y="291"/>
                  </a:lnTo>
                  <a:lnTo>
                    <a:pt x="569" y="281"/>
                  </a:lnTo>
                  <a:lnTo>
                    <a:pt x="560" y="272"/>
                  </a:lnTo>
                  <a:lnTo>
                    <a:pt x="551" y="263"/>
                  </a:lnTo>
                  <a:lnTo>
                    <a:pt x="541" y="255"/>
                  </a:lnTo>
                  <a:lnTo>
                    <a:pt x="530" y="248"/>
                  </a:lnTo>
                  <a:lnTo>
                    <a:pt x="520" y="243"/>
                  </a:lnTo>
                  <a:lnTo>
                    <a:pt x="509" y="238"/>
                  </a:lnTo>
                  <a:lnTo>
                    <a:pt x="498" y="233"/>
                  </a:lnTo>
                  <a:lnTo>
                    <a:pt x="485" y="230"/>
                  </a:lnTo>
                  <a:lnTo>
                    <a:pt x="473" y="227"/>
                  </a:lnTo>
                  <a:lnTo>
                    <a:pt x="461" y="226"/>
                  </a:lnTo>
                  <a:lnTo>
                    <a:pt x="447" y="224"/>
                  </a:lnTo>
                  <a:lnTo>
                    <a:pt x="434" y="224"/>
                  </a:lnTo>
                  <a:lnTo>
                    <a:pt x="434" y="224"/>
                  </a:lnTo>
                  <a:lnTo>
                    <a:pt x="422" y="224"/>
                  </a:lnTo>
                  <a:lnTo>
                    <a:pt x="409" y="226"/>
                  </a:lnTo>
                  <a:lnTo>
                    <a:pt x="397" y="228"/>
                  </a:lnTo>
                  <a:lnTo>
                    <a:pt x="386" y="230"/>
                  </a:lnTo>
                  <a:lnTo>
                    <a:pt x="375" y="234"/>
                  </a:lnTo>
                  <a:lnTo>
                    <a:pt x="364" y="238"/>
                  </a:lnTo>
                  <a:lnTo>
                    <a:pt x="355" y="242"/>
                  </a:lnTo>
                  <a:lnTo>
                    <a:pt x="346" y="248"/>
                  </a:lnTo>
                  <a:lnTo>
                    <a:pt x="338" y="254"/>
                  </a:lnTo>
                  <a:lnTo>
                    <a:pt x="329" y="262"/>
                  </a:lnTo>
                  <a:lnTo>
                    <a:pt x="323" y="269"/>
                  </a:lnTo>
                  <a:lnTo>
                    <a:pt x="318" y="277"/>
                  </a:lnTo>
                  <a:lnTo>
                    <a:pt x="313" y="286"/>
                  </a:lnTo>
                  <a:lnTo>
                    <a:pt x="310" y="295"/>
                  </a:lnTo>
                  <a:lnTo>
                    <a:pt x="308" y="305"/>
                  </a:lnTo>
                  <a:lnTo>
                    <a:pt x="308" y="316"/>
                  </a:lnTo>
                  <a:lnTo>
                    <a:pt x="308" y="316"/>
                  </a:lnTo>
                  <a:lnTo>
                    <a:pt x="308" y="326"/>
                  </a:lnTo>
                  <a:lnTo>
                    <a:pt x="309" y="336"/>
                  </a:lnTo>
                  <a:lnTo>
                    <a:pt x="312" y="346"/>
                  </a:lnTo>
                  <a:lnTo>
                    <a:pt x="315" y="356"/>
                  </a:lnTo>
                  <a:lnTo>
                    <a:pt x="320" y="365"/>
                  </a:lnTo>
                  <a:lnTo>
                    <a:pt x="325" y="374"/>
                  </a:lnTo>
                  <a:lnTo>
                    <a:pt x="332" y="383"/>
                  </a:lnTo>
                  <a:lnTo>
                    <a:pt x="341" y="391"/>
                  </a:lnTo>
                  <a:lnTo>
                    <a:pt x="350" y="400"/>
                  </a:lnTo>
                  <a:lnTo>
                    <a:pt x="360" y="408"/>
                  </a:lnTo>
                  <a:lnTo>
                    <a:pt x="372" y="415"/>
                  </a:lnTo>
                  <a:lnTo>
                    <a:pt x="386" y="423"/>
                  </a:lnTo>
                  <a:lnTo>
                    <a:pt x="401" y="431"/>
                  </a:lnTo>
                  <a:lnTo>
                    <a:pt x="418" y="439"/>
                  </a:lnTo>
                  <a:lnTo>
                    <a:pt x="455" y="455"/>
                  </a:lnTo>
                  <a:lnTo>
                    <a:pt x="538" y="485"/>
                  </a:lnTo>
                  <a:lnTo>
                    <a:pt x="538" y="485"/>
                  </a:lnTo>
                  <a:lnTo>
                    <a:pt x="573" y="499"/>
                  </a:lnTo>
                  <a:lnTo>
                    <a:pt x="605" y="514"/>
                  </a:lnTo>
                  <a:lnTo>
                    <a:pt x="636" y="531"/>
                  </a:lnTo>
                  <a:lnTo>
                    <a:pt x="666" y="547"/>
                  </a:lnTo>
                  <a:lnTo>
                    <a:pt x="693" y="564"/>
                  </a:lnTo>
                  <a:lnTo>
                    <a:pt x="717" y="583"/>
                  </a:lnTo>
                  <a:lnTo>
                    <a:pt x="740" y="603"/>
                  </a:lnTo>
                  <a:lnTo>
                    <a:pt x="760" y="624"/>
                  </a:lnTo>
                  <a:lnTo>
                    <a:pt x="770" y="635"/>
                  </a:lnTo>
                  <a:lnTo>
                    <a:pt x="778" y="645"/>
                  </a:lnTo>
                  <a:lnTo>
                    <a:pt x="786" y="657"/>
                  </a:lnTo>
                  <a:lnTo>
                    <a:pt x="794" y="669"/>
                  </a:lnTo>
                  <a:lnTo>
                    <a:pt x="800" y="681"/>
                  </a:lnTo>
                  <a:lnTo>
                    <a:pt x="808" y="693"/>
                  </a:lnTo>
                  <a:lnTo>
                    <a:pt x="813" y="706"/>
                  </a:lnTo>
                  <a:lnTo>
                    <a:pt x="818" y="720"/>
                  </a:lnTo>
                  <a:lnTo>
                    <a:pt x="823" y="733"/>
                  </a:lnTo>
                  <a:lnTo>
                    <a:pt x="827" y="747"/>
                  </a:lnTo>
                  <a:lnTo>
                    <a:pt x="830" y="762"/>
                  </a:lnTo>
                  <a:lnTo>
                    <a:pt x="833" y="776"/>
                  </a:lnTo>
                  <a:lnTo>
                    <a:pt x="835" y="791"/>
                  </a:lnTo>
                  <a:lnTo>
                    <a:pt x="837" y="807"/>
                  </a:lnTo>
                  <a:lnTo>
                    <a:pt x="837" y="823"/>
                  </a:lnTo>
                  <a:lnTo>
                    <a:pt x="838" y="839"/>
                  </a:lnTo>
                  <a:lnTo>
                    <a:pt x="838" y="839"/>
                  </a:lnTo>
                  <a:lnTo>
                    <a:pt x="837" y="859"/>
                  </a:lnTo>
                  <a:lnTo>
                    <a:pt x="836" y="876"/>
                  </a:lnTo>
                  <a:lnTo>
                    <a:pt x="834" y="895"/>
                  </a:lnTo>
                  <a:lnTo>
                    <a:pt x="830" y="912"/>
                  </a:lnTo>
                  <a:lnTo>
                    <a:pt x="826" y="929"/>
                  </a:lnTo>
                  <a:lnTo>
                    <a:pt x="821" y="946"/>
                  </a:lnTo>
                  <a:lnTo>
                    <a:pt x="815" y="962"/>
                  </a:lnTo>
                  <a:lnTo>
                    <a:pt x="809" y="979"/>
                  </a:lnTo>
                  <a:lnTo>
                    <a:pt x="800" y="993"/>
                  </a:lnTo>
                  <a:lnTo>
                    <a:pt x="792" y="1008"/>
                  </a:lnTo>
                  <a:lnTo>
                    <a:pt x="782" y="1022"/>
                  </a:lnTo>
                  <a:lnTo>
                    <a:pt x="773" y="1036"/>
                  </a:lnTo>
                  <a:lnTo>
                    <a:pt x="761" y="1049"/>
                  </a:lnTo>
                  <a:lnTo>
                    <a:pt x="749" y="1062"/>
                  </a:lnTo>
                  <a:lnTo>
                    <a:pt x="737" y="1075"/>
                  </a:lnTo>
                  <a:lnTo>
                    <a:pt x="723" y="1086"/>
                  </a:lnTo>
                  <a:lnTo>
                    <a:pt x="710" y="1097"/>
                  </a:lnTo>
                  <a:lnTo>
                    <a:pt x="696" y="1107"/>
                  </a:lnTo>
                  <a:lnTo>
                    <a:pt x="680" y="1117"/>
                  </a:lnTo>
                  <a:lnTo>
                    <a:pt x="664" y="1126"/>
                  </a:lnTo>
                  <a:lnTo>
                    <a:pt x="647" y="1135"/>
                  </a:lnTo>
                  <a:lnTo>
                    <a:pt x="630" y="1142"/>
                  </a:lnTo>
                  <a:lnTo>
                    <a:pt x="613" y="1149"/>
                  </a:lnTo>
                  <a:lnTo>
                    <a:pt x="594" y="1155"/>
                  </a:lnTo>
                  <a:lnTo>
                    <a:pt x="575" y="1162"/>
                  </a:lnTo>
                  <a:lnTo>
                    <a:pt x="555" y="1167"/>
                  </a:lnTo>
                  <a:lnTo>
                    <a:pt x="536" y="1171"/>
                  </a:lnTo>
                  <a:lnTo>
                    <a:pt x="514" y="1175"/>
                  </a:lnTo>
                  <a:lnTo>
                    <a:pt x="494" y="1177"/>
                  </a:lnTo>
                  <a:lnTo>
                    <a:pt x="472" y="1179"/>
                  </a:lnTo>
                  <a:lnTo>
                    <a:pt x="449" y="1180"/>
                  </a:lnTo>
                  <a:lnTo>
                    <a:pt x="427" y="1181"/>
                  </a:lnTo>
                  <a:lnTo>
                    <a:pt x="427" y="1181"/>
                  </a:lnTo>
                  <a:lnTo>
                    <a:pt x="393" y="1180"/>
                  </a:lnTo>
                  <a:lnTo>
                    <a:pt x="360" y="1177"/>
                  </a:lnTo>
                  <a:lnTo>
                    <a:pt x="328" y="1173"/>
                  </a:lnTo>
                  <a:lnTo>
                    <a:pt x="297" y="1167"/>
                  </a:lnTo>
                  <a:lnTo>
                    <a:pt x="267" y="1159"/>
                  </a:lnTo>
                  <a:lnTo>
                    <a:pt x="237" y="1149"/>
                  </a:lnTo>
                  <a:lnTo>
                    <a:pt x="208" y="1138"/>
                  </a:lnTo>
                  <a:lnTo>
                    <a:pt x="181" y="1124"/>
                  </a:lnTo>
                  <a:lnTo>
                    <a:pt x="154" y="1108"/>
                  </a:lnTo>
                  <a:lnTo>
                    <a:pt x="128" y="1092"/>
                  </a:lnTo>
                  <a:lnTo>
                    <a:pt x="104" y="1073"/>
                  </a:lnTo>
                  <a:lnTo>
                    <a:pt x="81" y="1051"/>
                  </a:lnTo>
                  <a:lnTo>
                    <a:pt x="58" y="1029"/>
                  </a:lnTo>
                  <a:lnTo>
                    <a:pt x="38" y="1003"/>
                  </a:lnTo>
                  <a:lnTo>
                    <a:pt x="17" y="976"/>
                  </a:lnTo>
                  <a:lnTo>
                    <a:pt x="0" y="94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a:off x="253" y="4101"/>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253" y="4101"/>
              <a:ext cx="69" cy="79"/>
            </a:xfrm>
            <a:custGeom>
              <a:avLst/>
              <a:gdLst>
                <a:gd name="T0" fmla="*/ 2 w 1031"/>
                <a:gd name="T1" fmla="*/ 529 h 1181"/>
                <a:gd name="T2" fmla="*/ 26 w 1031"/>
                <a:gd name="T3" fmla="*/ 412 h 1181"/>
                <a:gd name="T4" fmla="*/ 69 w 1031"/>
                <a:gd name="T5" fmla="*/ 305 h 1181"/>
                <a:gd name="T6" fmla="*/ 132 w 1031"/>
                <a:gd name="T7" fmla="*/ 211 h 1181"/>
                <a:gd name="T8" fmla="*/ 211 w 1031"/>
                <a:gd name="T9" fmla="*/ 132 h 1181"/>
                <a:gd name="T10" fmla="*/ 304 w 1031"/>
                <a:gd name="T11" fmla="*/ 69 h 1181"/>
                <a:gd name="T12" fmla="*/ 412 w 1031"/>
                <a:gd name="T13" fmla="*/ 25 h 1181"/>
                <a:gd name="T14" fmla="*/ 530 w 1031"/>
                <a:gd name="T15" fmla="*/ 3 h 1181"/>
                <a:gd name="T16" fmla="*/ 626 w 1031"/>
                <a:gd name="T17" fmla="*/ 0 h 1181"/>
                <a:gd name="T18" fmla="*/ 754 w 1031"/>
                <a:gd name="T19" fmla="*/ 20 h 1181"/>
                <a:gd name="T20" fmla="*/ 868 w 1031"/>
                <a:gd name="T21" fmla="*/ 64 h 1181"/>
                <a:gd name="T22" fmla="*/ 968 w 1031"/>
                <a:gd name="T23" fmla="*/ 130 h 1181"/>
                <a:gd name="T24" fmla="*/ 859 w 1031"/>
                <a:gd name="T25" fmla="*/ 366 h 1181"/>
                <a:gd name="T26" fmla="*/ 822 w 1031"/>
                <a:gd name="T27" fmla="*/ 329 h 1181"/>
                <a:gd name="T28" fmla="*/ 765 w 1031"/>
                <a:gd name="T29" fmla="*/ 288 h 1181"/>
                <a:gd name="T30" fmla="*/ 695 w 1031"/>
                <a:gd name="T31" fmla="*/ 259 h 1181"/>
                <a:gd name="T32" fmla="*/ 615 w 1031"/>
                <a:gd name="T33" fmla="*/ 245 h 1181"/>
                <a:gd name="T34" fmla="*/ 556 w 1031"/>
                <a:gd name="T35" fmla="*/ 246 h 1181"/>
                <a:gd name="T36" fmla="*/ 490 w 1031"/>
                <a:gd name="T37" fmla="*/ 260 h 1181"/>
                <a:gd name="T38" fmla="*/ 429 w 1031"/>
                <a:gd name="T39" fmla="*/ 284 h 1181"/>
                <a:gd name="T40" fmla="*/ 376 w 1031"/>
                <a:gd name="T41" fmla="*/ 321 h 1181"/>
                <a:gd name="T42" fmla="*/ 332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1 w 1031"/>
                <a:gd name="T55" fmla="*/ 743 h 1181"/>
                <a:gd name="T56" fmla="*/ 322 w 1031"/>
                <a:gd name="T57" fmla="*/ 801 h 1181"/>
                <a:gd name="T58" fmla="*/ 364 w 1031"/>
                <a:gd name="T59" fmla="*/ 849 h 1181"/>
                <a:gd name="T60" fmla="*/ 415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9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2 w 1031"/>
                <a:gd name="T91" fmla="*/ 1065 h 1181"/>
                <a:gd name="T92" fmla="*/ 149 w 1031"/>
                <a:gd name="T93" fmla="*/ 991 h 1181"/>
                <a:gd name="T94" fmla="*/ 82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0" y="559"/>
                  </a:lnTo>
                  <a:lnTo>
                    <a:pt x="2" y="529"/>
                  </a:lnTo>
                  <a:lnTo>
                    <a:pt x="6" y="498"/>
                  </a:lnTo>
                  <a:lnTo>
                    <a:pt x="11" y="469"/>
                  </a:lnTo>
                  <a:lnTo>
                    <a:pt x="18" y="440"/>
                  </a:lnTo>
                  <a:lnTo>
                    <a:pt x="26" y="412"/>
                  </a:lnTo>
                  <a:lnTo>
                    <a:pt x="34" y="383"/>
                  </a:lnTo>
                  <a:lnTo>
                    <a:pt x="44" y="357"/>
                  </a:lnTo>
                  <a:lnTo>
                    <a:pt x="57" y="330"/>
                  </a:lnTo>
                  <a:lnTo>
                    <a:pt x="69" y="305"/>
                  </a:lnTo>
                  <a:lnTo>
                    <a:pt x="82" y="280"/>
                  </a:lnTo>
                  <a:lnTo>
                    <a:pt x="98" y="256"/>
                  </a:lnTo>
                  <a:lnTo>
                    <a:pt x="114" y="233"/>
                  </a:lnTo>
                  <a:lnTo>
                    <a:pt x="132" y="211"/>
                  </a:lnTo>
                  <a:lnTo>
                    <a:pt x="149" y="190"/>
                  </a:lnTo>
                  <a:lnTo>
                    <a:pt x="168" y="170"/>
                  </a:lnTo>
                  <a:lnTo>
                    <a:pt x="189" y="150"/>
                  </a:lnTo>
                  <a:lnTo>
                    <a:pt x="211" y="132"/>
                  </a:lnTo>
                  <a:lnTo>
                    <a:pt x="232" y="114"/>
                  </a:lnTo>
                  <a:lnTo>
                    <a:pt x="256" y="98"/>
                  </a:lnTo>
                  <a:lnTo>
                    <a:pt x="279" y="83"/>
                  </a:lnTo>
                  <a:lnTo>
                    <a:pt x="304" y="69"/>
                  </a:lnTo>
                  <a:lnTo>
                    <a:pt x="330" y="56"/>
                  </a:lnTo>
                  <a:lnTo>
                    <a:pt x="356" y="45"/>
                  </a:lnTo>
                  <a:lnTo>
                    <a:pt x="384" y="35"/>
                  </a:lnTo>
                  <a:lnTo>
                    <a:pt x="412" y="25"/>
                  </a:lnTo>
                  <a:lnTo>
                    <a:pt x="440" y="17"/>
                  </a:lnTo>
                  <a:lnTo>
                    <a:pt x="469" y="11"/>
                  </a:lnTo>
                  <a:lnTo>
                    <a:pt x="499" y="6"/>
                  </a:lnTo>
                  <a:lnTo>
                    <a:pt x="530" y="3"/>
                  </a:lnTo>
                  <a:lnTo>
                    <a:pt x="561" y="0"/>
                  </a:lnTo>
                  <a:lnTo>
                    <a:pt x="592" y="0"/>
                  </a:lnTo>
                  <a:lnTo>
                    <a:pt x="592" y="0"/>
                  </a:lnTo>
                  <a:lnTo>
                    <a:pt x="626" y="0"/>
                  </a:lnTo>
                  <a:lnTo>
                    <a:pt x="660" y="3"/>
                  </a:lnTo>
                  <a:lnTo>
                    <a:pt x="692" y="7"/>
                  </a:lnTo>
                  <a:lnTo>
                    <a:pt x="724" y="13"/>
                  </a:lnTo>
                  <a:lnTo>
                    <a:pt x="754" y="20"/>
                  </a:lnTo>
                  <a:lnTo>
                    <a:pt x="784" y="29"/>
                  </a:lnTo>
                  <a:lnTo>
                    <a:pt x="813" y="40"/>
                  </a:lnTo>
                  <a:lnTo>
                    <a:pt x="842" y="52"/>
                  </a:lnTo>
                  <a:lnTo>
                    <a:pt x="868" y="64"/>
                  </a:lnTo>
                  <a:lnTo>
                    <a:pt x="895" y="79"/>
                  </a:lnTo>
                  <a:lnTo>
                    <a:pt x="920" y="95"/>
                  </a:lnTo>
                  <a:lnTo>
                    <a:pt x="944" y="111"/>
                  </a:lnTo>
                  <a:lnTo>
                    <a:pt x="968" y="130"/>
                  </a:lnTo>
                  <a:lnTo>
                    <a:pt x="989" y="148"/>
                  </a:lnTo>
                  <a:lnTo>
                    <a:pt x="1011" y="169"/>
                  </a:lnTo>
                  <a:lnTo>
                    <a:pt x="1031" y="189"/>
                  </a:lnTo>
                  <a:lnTo>
                    <a:pt x="859" y="366"/>
                  </a:lnTo>
                  <a:lnTo>
                    <a:pt x="859" y="366"/>
                  </a:lnTo>
                  <a:lnTo>
                    <a:pt x="848" y="353"/>
                  </a:lnTo>
                  <a:lnTo>
                    <a:pt x="835" y="340"/>
                  </a:lnTo>
                  <a:lnTo>
                    <a:pt x="822" y="329"/>
                  </a:lnTo>
                  <a:lnTo>
                    <a:pt x="809" y="318"/>
                  </a:lnTo>
                  <a:lnTo>
                    <a:pt x="794" y="308"/>
                  </a:lnTo>
                  <a:lnTo>
                    <a:pt x="780" y="297"/>
                  </a:lnTo>
                  <a:lnTo>
                    <a:pt x="765" y="288"/>
                  </a:lnTo>
                  <a:lnTo>
                    <a:pt x="748" y="279"/>
                  </a:lnTo>
                  <a:lnTo>
                    <a:pt x="731" y="272"/>
                  </a:lnTo>
                  <a:lnTo>
                    <a:pt x="713" y="265"/>
                  </a:lnTo>
                  <a:lnTo>
                    <a:pt x="695" y="259"/>
                  </a:lnTo>
                  <a:lnTo>
                    <a:pt x="676" y="253"/>
                  </a:lnTo>
                  <a:lnTo>
                    <a:pt x="656" y="249"/>
                  </a:lnTo>
                  <a:lnTo>
                    <a:pt x="635" y="247"/>
                  </a:lnTo>
                  <a:lnTo>
                    <a:pt x="615" y="245"/>
                  </a:lnTo>
                  <a:lnTo>
                    <a:pt x="592" y="244"/>
                  </a:lnTo>
                  <a:lnTo>
                    <a:pt x="592" y="244"/>
                  </a:lnTo>
                  <a:lnTo>
                    <a:pt x="575" y="245"/>
                  </a:lnTo>
                  <a:lnTo>
                    <a:pt x="556" y="246"/>
                  </a:lnTo>
                  <a:lnTo>
                    <a:pt x="539" y="248"/>
                  </a:lnTo>
                  <a:lnTo>
                    <a:pt x="522" y="251"/>
                  </a:lnTo>
                  <a:lnTo>
                    <a:pt x="505" y="254"/>
                  </a:lnTo>
                  <a:lnTo>
                    <a:pt x="490" y="260"/>
                  </a:lnTo>
                  <a:lnTo>
                    <a:pt x="473" y="265"/>
                  </a:lnTo>
                  <a:lnTo>
                    <a:pt x="458" y="271"/>
                  </a:lnTo>
                  <a:lnTo>
                    <a:pt x="443" y="277"/>
                  </a:lnTo>
                  <a:lnTo>
                    <a:pt x="429" y="284"/>
                  </a:lnTo>
                  <a:lnTo>
                    <a:pt x="415" y="292"/>
                  </a:lnTo>
                  <a:lnTo>
                    <a:pt x="401" y="301"/>
                  </a:lnTo>
                  <a:lnTo>
                    <a:pt x="388" y="311"/>
                  </a:lnTo>
                  <a:lnTo>
                    <a:pt x="376" y="321"/>
                  </a:lnTo>
                  <a:lnTo>
                    <a:pt x="364" y="331"/>
                  </a:lnTo>
                  <a:lnTo>
                    <a:pt x="353" y="342"/>
                  </a:lnTo>
                  <a:lnTo>
                    <a:pt x="342" y="355"/>
                  </a:lnTo>
                  <a:lnTo>
                    <a:pt x="332" y="367"/>
                  </a:lnTo>
                  <a:lnTo>
                    <a:pt x="322" y="379"/>
                  </a:lnTo>
                  <a:lnTo>
                    <a:pt x="313" y="394"/>
                  </a:lnTo>
                  <a:lnTo>
                    <a:pt x="305" y="407"/>
                  </a:lnTo>
                  <a:lnTo>
                    <a:pt x="298" y="422"/>
                  </a:lnTo>
                  <a:lnTo>
                    <a:pt x="291"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1" y="743"/>
                  </a:lnTo>
                  <a:lnTo>
                    <a:pt x="298" y="759"/>
                  </a:lnTo>
                  <a:lnTo>
                    <a:pt x="305" y="773"/>
                  </a:lnTo>
                  <a:lnTo>
                    <a:pt x="313" y="787"/>
                  </a:lnTo>
                  <a:lnTo>
                    <a:pt x="322" y="801"/>
                  </a:lnTo>
                  <a:lnTo>
                    <a:pt x="332" y="814"/>
                  </a:lnTo>
                  <a:lnTo>
                    <a:pt x="342" y="826"/>
                  </a:lnTo>
                  <a:lnTo>
                    <a:pt x="353" y="837"/>
                  </a:lnTo>
                  <a:lnTo>
                    <a:pt x="364" y="849"/>
                  </a:lnTo>
                  <a:lnTo>
                    <a:pt x="376" y="860"/>
                  </a:lnTo>
                  <a:lnTo>
                    <a:pt x="388" y="870"/>
                  </a:lnTo>
                  <a:lnTo>
                    <a:pt x="401" y="879"/>
                  </a:lnTo>
                  <a:lnTo>
                    <a:pt x="415" y="887"/>
                  </a:lnTo>
                  <a:lnTo>
                    <a:pt x="429" y="896"/>
                  </a:lnTo>
                  <a:lnTo>
                    <a:pt x="443" y="903"/>
                  </a:lnTo>
                  <a:lnTo>
                    <a:pt x="458" y="910"/>
                  </a:lnTo>
                  <a:lnTo>
                    <a:pt x="473" y="916"/>
                  </a:lnTo>
                  <a:lnTo>
                    <a:pt x="490" y="921"/>
                  </a:lnTo>
                  <a:lnTo>
                    <a:pt x="505" y="925"/>
                  </a:lnTo>
                  <a:lnTo>
                    <a:pt x="522" y="929"/>
                  </a:lnTo>
                  <a:lnTo>
                    <a:pt x="539" y="932"/>
                  </a:lnTo>
                  <a:lnTo>
                    <a:pt x="556" y="935"/>
                  </a:lnTo>
                  <a:lnTo>
                    <a:pt x="575" y="936"/>
                  </a:lnTo>
                  <a:lnTo>
                    <a:pt x="592" y="936"/>
                  </a:lnTo>
                  <a:lnTo>
                    <a:pt x="592" y="936"/>
                  </a:lnTo>
                  <a:lnTo>
                    <a:pt x="615" y="936"/>
                  </a:lnTo>
                  <a:lnTo>
                    <a:pt x="635" y="934"/>
                  </a:lnTo>
                  <a:lnTo>
                    <a:pt x="656" y="930"/>
                  </a:lnTo>
                  <a:lnTo>
                    <a:pt x="676" y="926"/>
                  </a:lnTo>
                  <a:lnTo>
                    <a:pt x="695" y="921"/>
                  </a:lnTo>
                  <a:lnTo>
                    <a:pt x="713" y="915"/>
                  </a:lnTo>
                  <a:lnTo>
                    <a:pt x="731" y="909"/>
                  </a:lnTo>
                  <a:lnTo>
                    <a:pt x="748" y="901"/>
                  </a:lnTo>
                  <a:lnTo>
                    <a:pt x="765" y="893"/>
                  </a:lnTo>
                  <a:lnTo>
                    <a:pt x="780" y="883"/>
                  </a:lnTo>
                  <a:lnTo>
                    <a:pt x="794" y="873"/>
                  </a:lnTo>
                  <a:lnTo>
                    <a:pt x="809" y="863"/>
                  </a:lnTo>
                  <a:lnTo>
                    <a:pt x="822" y="852"/>
                  </a:lnTo>
                  <a:lnTo>
                    <a:pt x="835" y="839"/>
                  </a:lnTo>
                  <a:lnTo>
                    <a:pt x="848" y="827"/>
                  </a:lnTo>
                  <a:lnTo>
                    <a:pt x="859" y="815"/>
                  </a:lnTo>
                  <a:lnTo>
                    <a:pt x="1031" y="991"/>
                  </a:lnTo>
                  <a:lnTo>
                    <a:pt x="1031" y="991"/>
                  </a:lnTo>
                  <a:lnTo>
                    <a:pt x="1011" y="1012"/>
                  </a:lnTo>
                  <a:lnTo>
                    <a:pt x="989" y="1032"/>
                  </a:lnTo>
                  <a:lnTo>
                    <a:pt x="968" y="1051"/>
                  </a:lnTo>
                  <a:lnTo>
                    <a:pt x="944" y="1069"/>
                  </a:lnTo>
                  <a:lnTo>
                    <a:pt x="920" y="1086"/>
                  </a:lnTo>
                  <a:lnTo>
                    <a:pt x="895" y="1101"/>
                  </a:lnTo>
                  <a:lnTo>
                    <a:pt x="868" y="1116"/>
                  </a:lnTo>
                  <a:lnTo>
                    <a:pt x="842" y="1129"/>
                  </a:lnTo>
                  <a:lnTo>
                    <a:pt x="813" y="1140"/>
                  </a:lnTo>
                  <a:lnTo>
                    <a:pt x="784" y="1151"/>
                  </a:lnTo>
                  <a:lnTo>
                    <a:pt x="754" y="1160"/>
                  </a:lnTo>
                  <a:lnTo>
                    <a:pt x="724" y="1168"/>
                  </a:lnTo>
                  <a:lnTo>
                    <a:pt x="692" y="1173"/>
                  </a:lnTo>
                  <a:lnTo>
                    <a:pt x="660" y="1177"/>
                  </a:lnTo>
                  <a:lnTo>
                    <a:pt x="626" y="1180"/>
                  </a:lnTo>
                  <a:lnTo>
                    <a:pt x="592" y="1181"/>
                  </a:lnTo>
                  <a:lnTo>
                    <a:pt x="592" y="1181"/>
                  </a:lnTo>
                  <a:lnTo>
                    <a:pt x="561" y="1180"/>
                  </a:lnTo>
                  <a:lnTo>
                    <a:pt x="530" y="1178"/>
                  </a:lnTo>
                  <a:lnTo>
                    <a:pt x="499" y="1174"/>
                  </a:lnTo>
                  <a:lnTo>
                    <a:pt x="469" y="1169"/>
                  </a:lnTo>
                  <a:lnTo>
                    <a:pt x="440" y="1163"/>
                  </a:lnTo>
                  <a:lnTo>
                    <a:pt x="412" y="1155"/>
                  </a:lnTo>
                  <a:lnTo>
                    <a:pt x="384" y="1146"/>
                  </a:lnTo>
                  <a:lnTo>
                    <a:pt x="356" y="1136"/>
                  </a:lnTo>
                  <a:lnTo>
                    <a:pt x="330" y="1124"/>
                  </a:lnTo>
                  <a:lnTo>
                    <a:pt x="304" y="1111"/>
                  </a:lnTo>
                  <a:lnTo>
                    <a:pt x="279" y="1097"/>
                  </a:lnTo>
                  <a:lnTo>
                    <a:pt x="256" y="1082"/>
                  </a:lnTo>
                  <a:lnTo>
                    <a:pt x="232" y="1065"/>
                  </a:lnTo>
                  <a:lnTo>
                    <a:pt x="211" y="1048"/>
                  </a:lnTo>
                  <a:lnTo>
                    <a:pt x="189" y="1031"/>
                  </a:lnTo>
                  <a:lnTo>
                    <a:pt x="168" y="1011"/>
                  </a:lnTo>
                  <a:lnTo>
                    <a:pt x="149" y="991"/>
                  </a:lnTo>
                  <a:lnTo>
                    <a:pt x="132" y="969"/>
                  </a:lnTo>
                  <a:lnTo>
                    <a:pt x="114" y="947"/>
                  </a:lnTo>
                  <a:lnTo>
                    <a:pt x="98" y="924"/>
                  </a:lnTo>
                  <a:lnTo>
                    <a:pt x="82" y="900"/>
                  </a:lnTo>
                  <a:lnTo>
                    <a:pt x="69" y="875"/>
                  </a:lnTo>
                  <a:lnTo>
                    <a:pt x="57" y="850"/>
                  </a:lnTo>
                  <a:lnTo>
                    <a:pt x="44" y="823"/>
                  </a:lnTo>
                  <a:lnTo>
                    <a:pt x="34" y="796"/>
                  </a:lnTo>
                  <a:lnTo>
                    <a:pt x="26" y="769"/>
                  </a:lnTo>
                  <a:lnTo>
                    <a:pt x="18" y="740"/>
                  </a:lnTo>
                  <a:lnTo>
                    <a:pt x="11" y="712"/>
                  </a:lnTo>
                  <a:lnTo>
                    <a:pt x="6" y="682"/>
                  </a:lnTo>
                  <a:lnTo>
                    <a:pt x="2" y="652"/>
                  </a:lnTo>
                  <a:lnTo>
                    <a:pt x="0"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351" y="4139"/>
              <a:ext cx="59" cy="41"/>
            </a:xfrm>
            <a:custGeom>
              <a:avLst/>
              <a:gdLst>
                <a:gd name="T0" fmla="*/ 884 w 884"/>
                <a:gd name="T1" fmla="*/ 618 h 618"/>
                <a:gd name="T2" fmla="*/ 339 w 884"/>
                <a:gd name="T3" fmla="*/ 0 h 618"/>
                <a:gd name="T4" fmla="*/ 0 w 884"/>
                <a:gd name="T5" fmla="*/ 0 h 618"/>
                <a:gd name="T6" fmla="*/ 539 w 884"/>
                <a:gd name="T7" fmla="*/ 618 h 618"/>
                <a:gd name="T8" fmla="*/ 884 w 884"/>
                <a:gd name="T9" fmla="*/ 618 h 618"/>
              </a:gdLst>
              <a:ahLst/>
              <a:cxnLst>
                <a:cxn ang="0">
                  <a:pos x="T0" y="T1"/>
                </a:cxn>
                <a:cxn ang="0">
                  <a:pos x="T2" y="T3"/>
                </a:cxn>
                <a:cxn ang="0">
                  <a:pos x="T4" y="T5"/>
                </a:cxn>
                <a:cxn ang="0">
                  <a:pos x="T6" y="T7"/>
                </a:cxn>
                <a:cxn ang="0">
                  <a:pos x="T8" y="T9"/>
                </a:cxn>
              </a:cxnLst>
              <a:rect l="0" t="0" r="r" b="b"/>
              <a:pathLst>
                <a:path w="884" h="618">
                  <a:moveTo>
                    <a:pt x="884" y="618"/>
                  </a:moveTo>
                  <a:lnTo>
                    <a:pt x="339" y="0"/>
                  </a:lnTo>
                  <a:lnTo>
                    <a:pt x="0" y="0"/>
                  </a:lnTo>
                  <a:lnTo>
                    <a:pt x="539" y="618"/>
                  </a:lnTo>
                  <a:lnTo>
                    <a:pt x="884" y="6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p:cNvSpPr>
              <a:spLocks/>
            </p:cNvSpPr>
            <p:nvPr userDrawn="1"/>
          </p:nvSpPr>
          <p:spPr bwMode="auto">
            <a:xfrm>
              <a:off x="330" y="4075"/>
              <a:ext cx="17" cy="105"/>
            </a:xfrm>
            <a:custGeom>
              <a:avLst/>
              <a:gdLst>
                <a:gd name="T0" fmla="*/ 0 w 253"/>
                <a:gd name="T1" fmla="*/ 0 h 1572"/>
                <a:gd name="T2" fmla="*/ 0 w 253"/>
                <a:gd name="T3" fmla="*/ 1572 h 1572"/>
                <a:gd name="T4" fmla="*/ 253 w 253"/>
                <a:gd name="T5" fmla="*/ 1572 h 1572"/>
                <a:gd name="T6" fmla="*/ 253 w 253"/>
                <a:gd name="T7" fmla="*/ 999 h 1572"/>
                <a:gd name="T8" fmla="*/ 253 w 253"/>
                <a:gd name="T9" fmla="*/ 1000 h 1572"/>
                <a:gd name="T10" fmla="*/ 253 w 253"/>
                <a:gd name="T11" fmla="*/ 941 h 1572"/>
                <a:gd name="T12" fmla="*/ 253 w 253"/>
                <a:gd name="T13" fmla="*/ 942 h 1572"/>
                <a:gd name="T14" fmla="*/ 253 w 253"/>
                <a:gd name="T15" fmla="*/ 0 h 1572"/>
                <a:gd name="T16" fmla="*/ 0 w 253"/>
                <a:gd name="T17" fmla="*/ 0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3" h="1572">
                  <a:moveTo>
                    <a:pt x="0" y="0"/>
                  </a:moveTo>
                  <a:lnTo>
                    <a:pt x="0" y="1572"/>
                  </a:lnTo>
                  <a:lnTo>
                    <a:pt x="253" y="1572"/>
                  </a:lnTo>
                  <a:lnTo>
                    <a:pt x="253" y="999"/>
                  </a:lnTo>
                  <a:lnTo>
                    <a:pt x="253" y="1000"/>
                  </a:lnTo>
                  <a:lnTo>
                    <a:pt x="253" y="941"/>
                  </a:lnTo>
                  <a:lnTo>
                    <a:pt x="253" y="942"/>
                  </a:lnTo>
                  <a:lnTo>
                    <a:pt x="2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1"/>
            <p:cNvSpPr>
              <a:spLocks/>
            </p:cNvSpPr>
            <p:nvPr userDrawn="1"/>
          </p:nvSpPr>
          <p:spPr bwMode="auto">
            <a:xfrm>
              <a:off x="433" y="4101"/>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2"/>
            <p:cNvSpPr>
              <a:spLocks/>
            </p:cNvSpPr>
            <p:nvPr userDrawn="1"/>
          </p:nvSpPr>
          <p:spPr bwMode="auto">
            <a:xfrm>
              <a:off x="433" y="4101"/>
              <a:ext cx="69" cy="79"/>
            </a:xfrm>
            <a:custGeom>
              <a:avLst/>
              <a:gdLst>
                <a:gd name="T0" fmla="*/ 3 w 1031"/>
                <a:gd name="T1" fmla="*/ 529 h 1181"/>
                <a:gd name="T2" fmla="*/ 26 w 1031"/>
                <a:gd name="T3" fmla="*/ 412 h 1181"/>
                <a:gd name="T4" fmla="*/ 69 w 1031"/>
                <a:gd name="T5" fmla="*/ 305 h 1181"/>
                <a:gd name="T6" fmla="*/ 131 w 1031"/>
                <a:gd name="T7" fmla="*/ 211 h 1181"/>
                <a:gd name="T8" fmla="*/ 210 w 1031"/>
                <a:gd name="T9" fmla="*/ 132 h 1181"/>
                <a:gd name="T10" fmla="*/ 305 w 1031"/>
                <a:gd name="T11" fmla="*/ 69 h 1181"/>
                <a:gd name="T12" fmla="*/ 411 w 1031"/>
                <a:gd name="T13" fmla="*/ 25 h 1181"/>
                <a:gd name="T14" fmla="*/ 529 w 1031"/>
                <a:gd name="T15" fmla="*/ 3 h 1181"/>
                <a:gd name="T16" fmla="*/ 627 w 1031"/>
                <a:gd name="T17" fmla="*/ 0 h 1181"/>
                <a:gd name="T18" fmla="*/ 754 w 1031"/>
                <a:gd name="T19" fmla="*/ 20 h 1181"/>
                <a:gd name="T20" fmla="*/ 868 w 1031"/>
                <a:gd name="T21" fmla="*/ 64 h 1181"/>
                <a:gd name="T22" fmla="*/ 968 w 1031"/>
                <a:gd name="T23" fmla="*/ 130 h 1181"/>
                <a:gd name="T24" fmla="*/ 859 w 1031"/>
                <a:gd name="T25" fmla="*/ 366 h 1181"/>
                <a:gd name="T26" fmla="*/ 823 w 1031"/>
                <a:gd name="T27" fmla="*/ 329 h 1181"/>
                <a:gd name="T28" fmla="*/ 764 w 1031"/>
                <a:gd name="T29" fmla="*/ 288 h 1181"/>
                <a:gd name="T30" fmla="*/ 696 w 1031"/>
                <a:gd name="T31" fmla="*/ 259 h 1181"/>
                <a:gd name="T32" fmla="*/ 615 w 1031"/>
                <a:gd name="T33" fmla="*/ 245 h 1181"/>
                <a:gd name="T34" fmla="*/ 556 w 1031"/>
                <a:gd name="T35" fmla="*/ 246 h 1181"/>
                <a:gd name="T36" fmla="*/ 489 w 1031"/>
                <a:gd name="T37" fmla="*/ 260 h 1181"/>
                <a:gd name="T38" fmla="*/ 429 w 1031"/>
                <a:gd name="T39" fmla="*/ 284 h 1181"/>
                <a:gd name="T40" fmla="*/ 375 w 1031"/>
                <a:gd name="T41" fmla="*/ 321 h 1181"/>
                <a:gd name="T42" fmla="*/ 331 w 1031"/>
                <a:gd name="T43" fmla="*/ 367 h 1181"/>
                <a:gd name="T44" fmla="*/ 298 w 1031"/>
                <a:gd name="T45" fmla="*/ 422 h 1181"/>
                <a:gd name="T46" fmla="*/ 273 w 1031"/>
                <a:gd name="T47" fmla="*/ 485 h 1181"/>
                <a:gd name="T48" fmla="*/ 261 w 1031"/>
                <a:gd name="T49" fmla="*/ 553 h 1181"/>
                <a:gd name="T50" fmla="*/ 260 w 1031"/>
                <a:gd name="T51" fmla="*/ 608 h 1181"/>
                <a:gd name="T52" fmla="*/ 269 w 1031"/>
                <a:gd name="T53" fmla="*/ 679 h 1181"/>
                <a:gd name="T54" fmla="*/ 290 w 1031"/>
                <a:gd name="T55" fmla="*/ 743 h 1181"/>
                <a:gd name="T56" fmla="*/ 322 w 1031"/>
                <a:gd name="T57" fmla="*/ 801 h 1181"/>
                <a:gd name="T58" fmla="*/ 364 w 1031"/>
                <a:gd name="T59" fmla="*/ 849 h 1181"/>
                <a:gd name="T60" fmla="*/ 414 w 1031"/>
                <a:gd name="T61" fmla="*/ 887 h 1181"/>
                <a:gd name="T62" fmla="*/ 473 w 1031"/>
                <a:gd name="T63" fmla="*/ 916 h 1181"/>
                <a:gd name="T64" fmla="*/ 539 w 1031"/>
                <a:gd name="T65" fmla="*/ 932 h 1181"/>
                <a:gd name="T66" fmla="*/ 592 w 1031"/>
                <a:gd name="T67" fmla="*/ 936 h 1181"/>
                <a:gd name="T68" fmla="*/ 676 w 1031"/>
                <a:gd name="T69" fmla="*/ 926 h 1181"/>
                <a:gd name="T70" fmla="*/ 748 w 1031"/>
                <a:gd name="T71" fmla="*/ 901 h 1181"/>
                <a:gd name="T72" fmla="*/ 808 w 1031"/>
                <a:gd name="T73" fmla="*/ 863 h 1181"/>
                <a:gd name="T74" fmla="*/ 859 w 1031"/>
                <a:gd name="T75" fmla="*/ 815 h 1181"/>
                <a:gd name="T76" fmla="*/ 989 w 1031"/>
                <a:gd name="T77" fmla="*/ 1032 h 1181"/>
                <a:gd name="T78" fmla="*/ 895 w 1031"/>
                <a:gd name="T79" fmla="*/ 1101 h 1181"/>
                <a:gd name="T80" fmla="*/ 784 w 1031"/>
                <a:gd name="T81" fmla="*/ 1151 h 1181"/>
                <a:gd name="T82" fmla="*/ 660 w 1031"/>
                <a:gd name="T83" fmla="*/ 1177 h 1181"/>
                <a:gd name="T84" fmla="*/ 561 w 1031"/>
                <a:gd name="T85" fmla="*/ 1180 h 1181"/>
                <a:gd name="T86" fmla="*/ 440 w 1031"/>
                <a:gd name="T87" fmla="*/ 1163 h 1181"/>
                <a:gd name="T88" fmla="*/ 330 w 1031"/>
                <a:gd name="T89" fmla="*/ 1124 h 1181"/>
                <a:gd name="T90" fmla="*/ 233 w 1031"/>
                <a:gd name="T91" fmla="*/ 1065 h 1181"/>
                <a:gd name="T92" fmla="*/ 150 w 1031"/>
                <a:gd name="T93" fmla="*/ 991 h 1181"/>
                <a:gd name="T94" fmla="*/ 83 w 1031"/>
                <a:gd name="T95" fmla="*/ 900 h 1181"/>
                <a:gd name="T96" fmla="*/ 34 w 1031"/>
                <a:gd name="T97" fmla="*/ 796 h 1181"/>
                <a:gd name="T98" fmla="*/ 6 w 1031"/>
                <a:gd name="T99" fmla="*/ 68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31" h="1181">
                  <a:moveTo>
                    <a:pt x="0" y="590"/>
                  </a:moveTo>
                  <a:lnTo>
                    <a:pt x="0" y="590"/>
                  </a:lnTo>
                  <a:lnTo>
                    <a:pt x="1" y="559"/>
                  </a:lnTo>
                  <a:lnTo>
                    <a:pt x="3" y="529"/>
                  </a:lnTo>
                  <a:lnTo>
                    <a:pt x="6" y="498"/>
                  </a:lnTo>
                  <a:lnTo>
                    <a:pt x="11" y="469"/>
                  </a:lnTo>
                  <a:lnTo>
                    <a:pt x="17" y="440"/>
                  </a:lnTo>
                  <a:lnTo>
                    <a:pt x="26" y="412"/>
                  </a:lnTo>
                  <a:lnTo>
                    <a:pt x="34" y="383"/>
                  </a:lnTo>
                  <a:lnTo>
                    <a:pt x="44" y="357"/>
                  </a:lnTo>
                  <a:lnTo>
                    <a:pt x="56" y="330"/>
                  </a:lnTo>
                  <a:lnTo>
                    <a:pt x="69" y="305"/>
                  </a:lnTo>
                  <a:lnTo>
                    <a:pt x="83" y="280"/>
                  </a:lnTo>
                  <a:lnTo>
                    <a:pt x="97" y="256"/>
                  </a:lnTo>
                  <a:lnTo>
                    <a:pt x="114" y="233"/>
                  </a:lnTo>
                  <a:lnTo>
                    <a:pt x="131" y="211"/>
                  </a:lnTo>
                  <a:lnTo>
                    <a:pt x="150" y="190"/>
                  </a:lnTo>
                  <a:lnTo>
                    <a:pt x="168" y="170"/>
                  </a:lnTo>
                  <a:lnTo>
                    <a:pt x="189" y="150"/>
                  </a:lnTo>
                  <a:lnTo>
                    <a:pt x="210" y="132"/>
                  </a:lnTo>
                  <a:lnTo>
                    <a:pt x="233" y="114"/>
                  </a:lnTo>
                  <a:lnTo>
                    <a:pt x="255" y="98"/>
                  </a:lnTo>
                  <a:lnTo>
                    <a:pt x="279" y="83"/>
                  </a:lnTo>
                  <a:lnTo>
                    <a:pt x="305" y="69"/>
                  </a:lnTo>
                  <a:lnTo>
                    <a:pt x="330" y="56"/>
                  </a:lnTo>
                  <a:lnTo>
                    <a:pt x="356" y="45"/>
                  </a:lnTo>
                  <a:lnTo>
                    <a:pt x="384" y="35"/>
                  </a:lnTo>
                  <a:lnTo>
                    <a:pt x="411" y="25"/>
                  </a:lnTo>
                  <a:lnTo>
                    <a:pt x="440" y="17"/>
                  </a:lnTo>
                  <a:lnTo>
                    <a:pt x="469" y="11"/>
                  </a:lnTo>
                  <a:lnTo>
                    <a:pt x="500" y="6"/>
                  </a:lnTo>
                  <a:lnTo>
                    <a:pt x="529" y="3"/>
                  </a:lnTo>
                  <a:lnTo>
                    <a:pt x="561" y="0"/>
                  </a:lnTo>
                  <a:lnTo>
                    <a:pt x="592" y="0"/>
                  </a:lnTo>
                  <a:lnTo>
                    <a:pt x="592" y="0"/>
                  </a:lnTo>
                  <a:lnTo>
                    <a:pt x="627" y="0"/>
                  </a:lnTo>
                  <a:lnTo>
                    <a:pt x="660" y="3"/>
                  </a:lnTo>
                  <a:lnTo>
                    <a:pt x="693" y="7"/>
                  </a:lnTo>
                  <a:lnTo>
                    <a:pt x="723" y="13"/>
                  </a:lnTo>
                  <a:lnTo>
                    <a:pt x="754" y="20"/>
                  </a:lnTo>
                  <a:lnTo>
                    <a:pt x="784" y="29"/>
                  </a:lnTo>
                  <a:lnTo>
                    <a:pt x="813" y="40"/>
                  </a:lnTo>
                  <a:lnTo>
                    <a:pt x="841" y="52"/>
                  </a:lnTo>
                  <a:lnTo>
                    <a:pt x="868" y="64"/>
                  </a:lnTo>
                  <a:lnTo>
                    <a:pt x="895" y="79"/>
                  </a:lnTo>
                  <a:lnTo>
                    <a:pt x="919" y="95"/>
                  </a:lnTo>
                  <a:lnTo>
                    <a:pt x="944" y="111"/>
                  </a:lnTo>
                  <a:lnTo>
                    <a:pt x="968" y="130"/>
                  </a:lnTo>
                  <a:lnTo>
                    <a:pt x="989" y="148"/>
                  </a:lnTo>
                  <a:lnTo>
                    <a:pt x="1011" y="169"/>
                  </a:lnTo>
                  <a:lnTo>
                    <a:pt x="1031" y="189"/>
                  </a:lnTo>
                  <a:lnTo>
                    <a:pt x="859" y="366"/>
                  </a:lnTo>
                  <a:lnTo>
                    <a:pt x="859" y="366"/>
                  </a:lnTo>
                  <a:lnTo>
                    <a:pt x="847" y="353"/>
                  </a:lnTo>
                  <a:lnTo>
                    <a:pt x="835" y="340"/>
                  </a:lnTo>
                  <a:lnTo>
                    <a:pt x="823" y="329"/>
                  </a:lnTo>
                  <a:lnTo>
                    <a:pt x="808" y="318"/>
                  </a:lnTo>
                  <a:lnTo>
                    <a:pt x="795" y="308"/>
                  </a:lnTo>
                  <a:lnTo>
                    <a:pt x="780" y="297"/>
                  </a:lnTo>
                  <a:lnTo>
                    <a:pt x="764" y="288"/>
                  </a:lnTo>
                  <a:lnTo>
                    <a:pt x="748" y="279"/>
                  </a:lnTo>
                  <a:lnTo>
                    <a:pt x="732" y="272"/>
                  </a:lnTo>
                  <a:lnTo>
                    <a:pt x="713" y="265"/>
                  </a:lnTo>
                  <a:lnTo>
                    <a:pt x="696" y="259"/>
                  </a:lnTo>
                  <a:lnTo>
                    <a:pt x="676" y="253"/>
                  </a:lnTo>
                  <a:lnTo>
                    <a:pt x="657" y="249"/>
                  </a:lnTo>
                  <a:lnTo>
                    <a:pt x="636" y="247"/>
                  </a:lnTo>
                  <a:lnTo>
                    <a:pt x="615" y="245"/>
                  </a:lnTo>
                  <a:lnTo>
                    <a:pt x="592" y="244"/>
                  </a:lnTo>
                  <a:lnTo>
                    <a:pt x="592" y="244"/>
                  </a:lnTo>
                  <a:lnTo>
                    <a:pt x="575" y="245"/>
                  </a:lnTo>
                  <a:lnTo>
                    <a:pt x="556" y="246"/>
                  </a:lnTo>
                  <a:lnTo>
                    <a:pt x="539" y="248"/>
                  </a:lnTo>
                  <a:lnTo>
                    <a:pt x="522" y="251"/>
                  </a:lnTo>
                  <a:lnTo>
                    <a:pt x="506" y="254"/>
                  </a:lnTo>
                  <a:lnTo>
                    <a:pt x="489" y="260"/>
                  </a:lnTo>
                  <a:lnTo>
                    <a:pt x="473" y="265"/>
                  </a:lnTo>
                  <a:lnTo>
                    <a:pt x="458" y="271"/>
                  </a:lnTo>
                  <a:lnTo>
                    <a:pt x="443" y="277"/>
                  </a:lnTo>
                  <a:lnTo>
                    <a:pt x="429" y="284"/>
                  </a:lnTo>
                  <a:lnTo>
                    <a:pt x="414" y="292"/>
                  </a:lnTo>
                  <a:lnTo>
                    <a:pt x="401" y="301"/>
                  </a:lnTo>
                  <a:lnTo>
                    <a:pt x="388" y="311"/>
                  </a:lnTo>
                  <a:lnTo>
                    <a:pt x="375" y="321"/>
                  </a:lnTo>
                  <a:lnTo>
                    <a:pt x="364" y="331"/>
                  </a:lnTo>
                  <a:lnTo>
                    <a:pt x="353" y="342"/>
                  </a:lnTo>
                  <a:lnTo>
                    <a:pt x="342" y="355"/>
                  </a:lnTo>
                  <a:lnTo>
                    <a:pt x="331" y="367"/>
                  </a:lnTo>
                  <a:lnTo>
                    <a:pt x="322" y="379"/>
                  </a:lnTo>
                  <a:lnTo>
                    <a:pt x="313" y="394"/>
                  </a:lnTo>
                  <a:lnTo>
                    <a:pt x="305" y="407"/>
                  </a:lnTo>
                  <a:lnTo>
                    <a:pt x="298" y="422"/>
                  </a:lnTo>
                  <a:lnTo>
                    <a:pt x="290" y="436"/>
                  </a:lnTo>
                  <a:lnTo>
                    <a:pt x="284" y="452"/>
                  </a:lnTo>
                  <a:lnTo>
                    <a:pt x="278" y="468"/>
                  </a:lnTo>
                  <a:lnTo>
                    <a:pt x="273" y="485"/>
                  </a:lnTo>
                  <a:lnTo>
                    <a:pt x="269" y="501"/>
                  </a:lnTo>
                  <a:lnTo>
                    <a:pt x="266" y="518"/>
                  </a:lnTo>
                  <a:lnTo>
                    <a:pt x="263" y="536"/>
                  </a:lnTo>
                  <a:lnTo>
                    <a:pt x="261" y="553"/>
                  </a:lnTo>
                  <a:lnTo>
                    <a:pt x="260" y="571"/>
                  </a:lnTo>
                  <a:lnTo>
                    <a:pt x="260" y="590"/>
                  </a:lnTo>
                  <a:lnTo>
                    <a:pt x="260" y="590"/>
                  </a:lnTo>
                  <a:lnTo>
                    <a:pt x="260" y="608"/>
                  </a:lnTo>
                  <a:lnTo>
                    <a:pt x="261" y="627"/>
                  </a:lnTo>
                  <a:lnTo>
                    <a:pt x="263" y="645"/>
                  </a:lnTo>
                  <a:lnTo>
                    <a:pt x="266" y="662"/>
                  </a:lnTo>
                  <a:lnTo>
                    <a:pt x="269" y="679"/>
                  </a:lnTo>
                  <a:lnTo>
                    <a:pt x="273" y="696"/>
                  </a:lnTo>
                  <a:lnTo>
                    <a:pt x="278" y="713"/>
                  </a:lnTo>
                  <a:lnTo>
                    <a:pt x="284" y="728"/>
                  </a:lnTo>
                  <a:lnTo>
                    <a:pt x="290" y="743"/>
                  </a:lnTo>
                  <a:lnTo>
                    <a:pt x="298" y="759"/>
                  </a:lnTo>
                  <a:lnTo>
                    <a:pt x="305" y="773"/>
                  </a:lnTo>
                  <a:lnTo>
                    <a:pt x="313" y="787"/>
                  </a:lnTo>
                  <a:lnTo>
                    <a:pt x="322" y="801"/>
                  </a:lnTo>
                  <a:lnTo>
                    <a:pt x="331" y="814"/>
                  </a:lnTo>
                  <a:lnTo>
                    <a:pt x="342" y="826"/>
                  </a:lnTo>
                  <a:lnTo>
                    <a:pt x="353" y="837"/>
                  </a:lnTo>
                  <a:lnTo>
                    <a:pt x="364" y="849"/>
                  </a:lnTo>
                  <a:lnTo>
                    <a:pt x="375" y="860"/>
                  </a:lnTo>
                  <a:lnTo>
                    <a:pt x="388" y="870"/>
                  </a:lnTo>
                  <a:lnTo>
                    <a:pt x="401" y="879"/>
                  </a:lnTo>
                  <a:lnTo>
                    <a:pt x="414" y="887"/>
                  </a:lnTo>
                  <a:lnTo>
                    <a:pt x="429" y="896"/>
                  </a:lnTo>
                  <a:lnTo>
                    <a:pt x="443" y="903"/>
                  </a:lnTo>
                  <a:lnTo>
                    <a:pt x="458" y="910"/>
                  </a:lnTo>
                  <a:lnTo>
                    <a:pt x="473" y="916"/>
                  </a:lnTo>
                  <a:lnTo>
                    <a:pt x="489" y="921"/>
                  </a:lnTo>
                  <a:lnTo>
                    <a:pt x="506" y="925"/>
                  </a:lnTo>
                  <a:lnTo>
                    <a:pt x="522" y="929"/>
                  </a:lnTo>
                  <a:lnTo>
                    <a:pt x="539" y="932"/>
                  </a:lnTo>
                  <a:lnTo>
                    <a:pt x="556" y="935"/>
                  </a:lnTo>
                  <a:lnTo>
                    <a:pt x="575" y="936"/>
                  </a:lnTo>
                  <a:lnTo>
                    <a:pt x="592" y="936"/>
                  </a:lnTo>
                  <a:lnTo>
                    <a:pt x="592" y="936"/>
                  </a:lnTo>
                  <a:lnTo>
                    <a:pt x="615" y="936"/>
                  </a:lnTo>
                  <a:lnTo>
                    <a:pt x="636" y="934"/>
                  </a:lnTo>
                  <a:lnTo>
                    <a:pt x="657" y="930"/>
                  </a:lnTo>
                  <a:lnTo>
                    <a:pt x="676" y="926"/>
                  </a:lnTo>
                  <a:lnTo>
                    <a:pt x="696" y="921"/>
                  </a:lnTo>
                  <a:lnTo>
                    <a:pt x="713" y="915"/>
                  </a:lnTo>
                  <a:lnTo>
                    <a:pt x="732" y="909"/>
                  </a:lnTo>
                  <a:lnTo>
                    <a:pt x="748" y="901"/>
                  </a:lnTo>
                  <a:lnTo>
                    <a:pt x="764" y="893"/>
                  </a:lnTo>
                  <a:lnTo>
                    <a:pt x="780" y="883"/>
                  </a:lnTo>
                  <a:lnTo>
                    <a:pt x="795" y="873"/>
                  </a:lnTo>
                  <a:lnTo>
                    <a:pt x="808" y="863"/>
                  </a:lnTo>
                  <a:lnTo>
                    <a:pt x="823" y="852"/>
                  </a:lnTo>
                  <a:lnTo>
                    <a:pt x="835" y="839"/>
                  </a:lnTo>
                  <a:lnTo>
                    <a:pt x="847" y="827"/>
                  </a:lnTo>
                  <a:lnTo>
                    <a:pt x="859" y="815"/>
                  </a:lnTo>
                  <a:lnTo>
                    <a:pt x="1031" y="991"/>
                  </a:lnTo>
                  <a:lnTo>
                    <a:pt x="1031" y="991"/>
                  </a:lnTo>
                  <a:lnTo>
                    <a:pt x="1011" y="1012"/>
                  </a:lnTo>
                  <a:lnTo>
                    <a:pt x="989" y="1032"/>
                  </a:lnTo>
                  <a:lnTo>
                    <a:pt x="968" y="1051"/>
                  </a:lnTo>
                  <a:lnTo>
                    <a:pt x="944" y="1069"/>
                  </a:lnTo>
                  <a:lnTo>
                    <a:pt x="919" y="1086"/>
                  </a:lnTo>
                  <a:lnTo>
                    <a:pt x="895" y="1101"/>
                  </a:lnTo>
                  <a:lnTo>
                    <a:pt x="868" y="1116"/>
                  </a:lnTo>
                  <a:lnTo>
                    <a:pt x="841" y="1129"/>
                  </a:lnTo>
                  <a:lnTo>
                    <a:pt x="813" y="1140"/>
                  </a:lnTo>
                  <a:lnTo>
                    <a:pt x="784" y="1151"/>
                  </a:lnTo>
                  <a:lnTo>
                    <a:pt x="754" y="1160"/>
                  </a:lnTo>
                  <a:lnTo>
                    <a:pt x="723" y="1168"/>
                  </a:lnTo>
                  <a:lnTo>
                    <a:pt x="693" y="1173"/>
                  </a:lnTo>
                  <a:lnTo>
                    <a:pt x="660" y="1177"/>
                  </a:lnTo>
                  <a:lnTo>
                    <a:pt x="627" y="1180"/>
                  </a:lnTo>
                  <a:lnTo>
                    <a:pt x="592" y="1181"/>
                  </a:lnTo>
                  <a:lnTo>
                    <a:pt x="592" y="1181"/>
                  </a:lnTo>
                  <a:lnTo>
                    <a:pt x="561" y="1180"/>
                  </a:lnTo>
                  <a:lnTo>
                    <a:pt x="529" y="1178"/>
                  </a:lnTo>
                  <a:lnTo>
                    <a:pt x="500" y="1174"/>
                  </a:lnTo>
                  <a:lnTo>
                    <a:pt x="469" y="1169"/>
                  </a:lnTo>
                  <a:lnTo>
                    <a:pt x="440" y="1163"/>
                  </a:lnTo>
                  <a:lnTo>
                    <a:pt x="411" y="1155"/>
                  </a:lnTo>
                  <a:lnTo>
                    <a:pt x="384" y="1146"/>
                  </a:lnTo>
                  <a:lnTo>
                    <a:pt x="356" y="1136"/>
                  </a:lnTo>
                  <a:lnTo>
                    <a:pt x="330" y="1124"/>
                  </a:lnTo>
                  <a:lnTo>
                    <a:pt x="305" y="1111"/>
                  </a:lnTo>
                  <a:lnTo>
                    <a:pt x="279" y="1097"/>
                  </a:lnTo>
                  <a:lnTo>
                    <a:pt x="255" y="1082"/>
                  </a:lnTo>
                  <a:lnTo>
                    <a:pt x="233" y="1065"/>
                  </a:lnTo>
                  <a:lnTo>
                    <a:pt x="210" y="1048"/>
                  </a:lnTo>
                  <a:lnTo>
                    <a:pt x="189" y="1031"/>
                  </a:lnTo>
                  <a:lnTo>
                    <a:pt x="168" y="1011"/>
                  </a:lnTo>
                  <a:lnTo>
                    <a:pt x="150" y="991"/>
                  </a:lnTo>
                  <a:lnTo>
                    <a:pt x="131" y="969"/>
                  </a:lnTo>
                  <a:lnTo>
                    <a:pt x="114" y="947"/>
                  </a:lnTo>
                  <a:lnTo>
                    <a:pt x="97" y="924"/>
                  </a:lnTo>
                  <a:lnTo>
                    <a:pt x="83" y="900"/>
                  </a:lnTo>
                  <a:lnTo>
                    <a:pt x="69" y="875"/>
                  </a:lnTo>
                  <a:lnTo>
                    <a:pt x="56" y="850"/>
                  </a:lnTo>
                  <a:lnTo>
                    <a:pt x="44" y="823"/>
                  </a:lnTo>
                  <a:lnTo>
                    <a:pt x="34" y="796"/>
                  </a:lnTo>
                  <a:lnTo>
                    <a:pt x="26"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3"/>
            <p:cNvSpPr>
              <a:spLocks noEditPoints="1"/>
            </p:cNvSpPr>
            <p:nvPr userDrawn="1"/>
          </p:nvSpPr>
          <p:spPr bwMode="auto">
            <a:xfrm>
              <a:off x="503" y="4101"/>
              <a:ext cx="76" cy="79"/>
            </a:xfrm>
            <a:custGeom>
              <a:avLst/>
              <a:gdLst>
                <a:gd name="T0" fmla="*/ 3 w 1136"/>
                <a:gd name="T1" fmla="*/ 529 h 1181"/>
                <a:gd name="T2" fmla="*/ 25 w 1136"/>
                <a:gd name="T3" fmla="*/ 412 h 1181"/>
                <a:gd name="T4" fmla="*/ 68 w 1136"/>
                <a:gd name="T5" fmla="*/ 305 h 1181"/>
                <a:gd name="T6" fmla="*/ 130 w 1136"/>
                <a:gd name="T7" fmla="*/ 211 h 1181"/>
                <a:gd name="T8" fmla="*/ 209 w 1136"/>
                <a:gd name="T9" fmla="*/ 132 h 1181"/>
                <a:gd name="T10" fmla="*/ 302 w 1136"/>
                <a:gd name="T11" fmla="*/ 69 h 1181"/>
                <a:gd name="T12" fmla="*/ 409 w 1136"/>
                <a:gd name="T13" fmla="*/ 25 h 1181"/>
                <a:gd name="T14" fmla="*/ 526 w 1136"/>
                <a:gd name="T15" fmla="*/ 3 h 1181"/>
                <a:gd name="T16" fmla="*/ 617 w 1136"/>
                <a:gd name="T17" fmla="*/ 0 h 1181"/>
                <a:gd name="T18" fmla="*/ 729 w 1136"/>
                <a:gd name="T19" fmla="*/ 15 h 1181"/>
                <a:gd name="T20" fmla="*/ 830 w 1136"/>
                <a:gd name="T21" fmla="*/ 51 h 1181"/>
                <a:gd name="T22" fmla="*/ 918 w 1136"/>
                <a:gd name="T23" fmla="*/ 105 h 1181"/>
                <a:gd name="T24" fmla="*/ 993 w 1136"/>
                <a:gd name="T25" fmla="*/ 177 h 1181"/>
                <a:gd name="T26" fmla="*/ 1053 w 1136"/>
                <a:gd name="T27" fmla="*/ 266 h 1181"/>
                <a:gd name="T28" fmla="*/ 1098 w 1136"/>
                <a:gd name="T29" fmla="*/ 371 h 1181"/>
                <a:gd name="T30" fmla="*/ 1127 w 1136"/>
                <a:gd name="T31" fmla="*/ 491 h 1181"/>
                <a:gd name="T32" fmla="*/ 1136 w 1136"/>
                <a:gd name="T33" fmla="*/ 658 h 1181"/>
                <a:gd name="T34" fmla="*/ 267 w 1136"/>
                <a:gd name="T35" fmla="*/ 689 h 1181"/>
                <a:gd name="T36" fmla="*/ 287 w 1136"/>
                <a:gd name="T37" fmla="*/ 744 h 1181"/>
                <a:gd name="T38" fmla="*/ 315 w 1136"/>
                <a:gd name="T39" fmla="*/ 794 h 1181"/>
                <a:gd name="T40" fmla="*/ 350 w 1136"/>
                <a:gd name="T41" fmla="*/ 837 h 1181"/>
                <a:gd name="T42" fmla="*/ 395 w 1136"/>
                <a:gd name="T43" fmla="*/ 873 h 1181"/>
                <a:gd name="T44" fmla="*/ 444 w 1136"/>
                <a:gd name="T45" fmla="*/ 901 h 1181"/>
                <a:gd name="T46" fmla="*/ 500 w 1136"/>
                <a:gd name="T47" fmla="*/ 920 h 1181"/>
                <a:gd name="T48" fmla="*/ 561 w 1136"/>
                <a:gd name="T49" fmla="*/ 930 h 1181"/>
                <a:gd name="T50" fmla="*/ 617 w 1136"/>
                <a:gd name="T51" fmla="*/ 930 h 1181"/>
                <a:gd name="T52" fmla="*/ 711 w 1136"/>
                <a:gd name="T53" fmla="*/ 914 h 1181"/>
                <a:gd name="T54" fmla="*/ 789 w 1136"/>
                <a:gd name="T55" fmla="*/ 881 h 1181"/>
                <a:gd name="T56" fmla="*/ 853 w 1136"/>
                <a:gd name="T57" fmla="*/ 837 h 1181"/>
                <a:gd name="T58" fmla="*/ 1061 w 1136"/>
                <a:gd name="T59" fmla="*/ 982 h 1181"/>
                <a:gd name="T60" fmla="*/ 998 w 1136"/>
                <a:gd name="T61" fmla="*/ 1043 h 1181"/>
                <a:gd name="T62" fmla="*/ 894 w 1136"/>
                <a:gd name="T63" fmla="*/ 1110 h 1181"/>
                <a:gd name="T64" fmla="*/ 770 w 1136"/>
                <a:gd name="T65" fmla="*/ 1157 h 1181"/>
                <a:gd name="T66" fmla="*/ 630 w 1136"/>
                <a:gd name="T67" fmla="*/ 1180 h 1181"/>
                <a:gd name="T68" fmla="*/ 529 w 1136"/>
                <a:gd name="T69" fmla="*/ 1178 h 1181"/>
                <a:gd name="T70" fmla="*/ 411 w 1136"/>
                <a:gd name="T71" fmla="*/ 1155 h 1181"/>
                <a:gd name="T72" fmla="*/ 304 w 1136"/>
                <a:gd name="T73" fmla="*/ 1111 h 1181"/>
                <a:gd name="T74" fmla="*/ 210 w 1136"/>
                <a:gd name="T75" fmla="*/ 1048 h 1181"/>
                <a:gd name="T76" fmla="*/ 131 w 1136"/>
                <a:gd name="T77" fmla="*/ 969 h 1181"/>
                <a:gd name="T78" fmla="*/ 68 w 1136"/>
                <a:gd name="T79" fmla="*/ 875 h 1181"/>
                <a:gd name="T80" fmla="*/ 25 w 1136"/>
                <a:gd name="T81" fmla="*/ 769 h 1181"/>
                <a:gd name="T82" fmla="*/ 3 w 1136"/>
                <a:gd name="T83" fmla="*/ 652 h 1181"/>
                <a:gd name="T84" fmla="*/ 858 w 1136"/>
                <a:gd name="T85" fmla="*/ 464 h 1181"/>
                <a:gd name="T86" fmla="*/ 834 w 1136"/>
                <a:gd name="T87" fmla="*/ 385 h 1181"/>
                <a:gd name="T88" fmla="*/ 777 w 1136"/>
                <a:gd name="T89" fmla="*/ 305 h 1181"/>
                <a:gd name="T90" fmla="*/ 697 w 1136"/>
                <a:gd name="T91" fmla="*/ 253 h 1181"/>
                <a:gd name="T92" fmla="*/ 597 w 1136"/>
                <a:gd name="T93" fmla="*/ 232 h 1181"/>
                <a:gd name="T94" fmla="*/ 519 w 1136"/>
                <a:gd name="T95" fmla="*/ 235 h 1181"/>
                <a:gd name="T96" fmla="*/ 425 w 1136"/>
                <a:gd name="T97" fmla="*/ 267 h 1181"/>
                <a:gd name="T98" fmla="*/ 346 w 1136"/>
                <a:gd name="T99" fmla="*/ 327 h 1181"/>
                <a:gd name="T100" fmla="*/ 288 w 1136"/>
                <a:gd name="T101" fmla="*/ 413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close/>
                  <a:moveTo>
                    <a:pt x="268" y="464"/>
                  </a:moveTo>
                  <a:lnTo>
                    <a:pt x="858" y="464"/>
                  </a:lnTo>
                  <a:lnTo>
                    <a:pt x="858" y="464"/>
                  </a:lnTo>
                  <a:lnTo>
                    <a:pt x="852" y="435"/>
                  </a:lnTo>
                  <a:lnTo>
                    <a:pt x="844" y="410"/>
                  </a:lnTo>
                  <a:lnTo>
                    <a:pt x="834" y="385"/>
                  </a:lnTo>
                  <a:lnTo>
                    <a:pt x="822" y="362"/>
                  </a:lnTo>
                  <a:lnTo>
                    <a:pt x="809" y="341"/>
                  </a:lnTo>
                  <a:lnTo>
                    <a:pt x="794" y="322"/>
                  </a:lnTo>
                  <a:lnTo>
                    <a:pt x="777" y="305"/>
                  </a:lnTo>
                  <a:lnTo>
                    <a:pt x="760" y="289"/>
                  </a:lnTo>
                  <a:lnTo>
                    <a:pt x="740" y="275"/>
                  </a:lnTo>
                  <a:lnTo>
                    <a:pt x="720" y="264"/>
                  </a:lnTo>
                  <a:lnTo>
                    <a:pt x="697" y="253"/>
                  </a:lnTo>
                  <a:lnTo>
                    <a:pt x="674" y="245"/>
                  </a:lnTo>
                  <a:lnTo>
                    <a:pt x="650" y="239"/>
                  </a:lnTo>
                  <a:lnTo>
                    <a:pt x="623" y="234"/>
                  </a:lnTo>
                  <a:lnTo>
                    <a:pt x="597" y="232"/>
                  </a:lnTo>
                  <a:lnTo>
                    <a:pt x="569" y="231"/>
                  </a:lnTo>
                  <a:lnTo>
                    <a:pt x="569" y="231"/>
                  </a:lnTo>
                  <a:lnTo>
                    <a:pt x="544" y="232"/>
                  </a:lnTo>
                  <a:lnTo>
                    <a:pt x="519" y="235"/>
                  </a:lnTo>
                  <a:lnTo>
                    <a:pt x="494" y="240"/>
                  </a:lnTo>
                  <a:lnTo>
                    <a:pt x="471" y="247"/>
                  </a:lnTo>
                  <a:lnTo>
                    <a:pt x="448" y="255"/>
                  </a:lnTo>
                  <a:lnTo>
                    <a:pt x="425" y="267"/>
                  </a:lnTo>
                  <a:lnTo>
                    <a:pt x="404" y="279"/>
                  </a:lnTo>
                  <a:lnTo>
                    <a:pt x="383" y="293"/>
                  </a:lnTo>
                  <a:lnTo>
                    <a:pt x="364" y="310"/>
                  </a:lnTo>
                  <a:lnTo>
                    <a:pt x="346" y="327"/>
                  </a:lnTo>
                  <a:lnTo>
                    <a:pt x="329" y="346"/>
                  </a:lnTo>
                  <a:lnTo>
                    <a:pt x="314" y="367"/>
                  </a:lnTo>
                  <a:lnTo>
                    <a:pt x="300" y="389"/>
                  </a:lnTo>
                  <a:lnTo>
                    <a:pt x="288" y="413"/>
                  </a:lnTo>
                  <a:lnTo>
                    <a:pt x="277" y="437"/>
                  </a:lnTo>
                  <a:lnTo>
                    <a:pt x="268" y="4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4"/>
            <p:cNvSpPr>
              <a:spLocks/>
            </p:cNvSpPr>
            <p:nvPr userDrawn="1"/>
          </p:nvSpPr>
          <p:spPr bwMode="auto">
            <a:xfrm>
              <a:off x="503" y="4101"/>
              <a:ext cx="76" cy="79"/>
            </a:xfrm>
            <a:custGeom>
              <a:avLst/>
              <a:gdLst>
                <a:gd name="T0" fmla="*/ 1 w 1136"/>
                <a:gd name="T1" fmla="*/ 559 h 1181"/>
                <a:gd name="T2" fmla="*/ 11 w 1136"/>
                <a:gd name="T3" fmla="*/ 469 h 1181"/>
                <a:gd name="T4" fmla="*/ 34 w 1136"/>
                <a:gd name="T5" fmla="*/ 383 h 1181"/>
                <a:gd name="T6" fmla="*/ 68 w 1136"/>
                <a:gd name="T7" fmla="*/ 305 h 1181"/>
                <a:gd name="T8" fmla="*/ 113 w 1136"/>
                <a:gd name="T9" fmla="*/ 233 h 1181"/>
                <a:gd name="T10" fmla="*/ 168 w 1136"/>
                <a:gd name="T11" fmla="*/ 170 h 1181"/>
                <a:gd name="T12" fmla="*/ 231 w 1136"/>
                <a:gd name="T13" fmla="*/ 114 h 1181"/>
                <a:gd name="T14" fmla="*/ 302 w 1136"/>
                <a:gd name="T15" fmla="*/ 69 h 1181"/>
                <a:gd name="T16" fmla="*/ 381 w 1136"/>
                <a:gd name="T17" fmla="*/ 35 h 1181"/>
                <a:gd name="T18" fmla="*/ 466 w 1136"/>
                <a:gd name="T19" fmla="*/ 11 h 1181"/>
                <a:gd name="T20" fmla="*/ 557 w 1136"/>
                <a:gd name="T21" fmla="*/ 0 h 1181"/>
                <a:gd name="T22" fmla="*/ 617 w 1136"/>
                <a:gd name="T23" fmla="*/ 0 h 1181"/>
                <a:gd name="T24" fmla="*/ 702 w 1136"/>
                <a:gd name="T25" fmla="*/ 10 h 1181"/>
                <a:gd name="T26" fmla="*/ 781 w 1136"/>
                <a:gd name="T27" fmla="*/ 30 h 1181"/>
                <a:gd name="T28" fmla="*/ 853 w 1136"/>
                <a:gd name="T29" fmla="*/ 62 h 1181"/>
                <a:gd name="T30" fmla="*/ 918 w 1136"/>
                <a:gd name="T31" fmla="*/ 105 h 1181"/>
                <a:gd name="T32" fmla="*/ 975 w 1136"/>
                <a:gd name="T33" fmla="*/ 157 h 1181"/>
                <a:gd name="T34" fmla="*/ 1026 w 1136"/>
                <a:gd name="T35" fmla="*/ 220 h 1181"/>
                <a:gd name="T36" fmla="*/ 1067 w 1136"/>
                <a:gd name="T37" fmla="*/ 291 h 1181"/>
                <a:gd name="T38" fmla="*/ 1098 w 1136"/>
                <a:gd name="T39" fmla="*/ 371 h 1181"/>
                <a:gd name="T40" fmla="*/ 1121 w 1136"/>
                <a:gd name="T41" fmla="*/ 460 h 1181"/>
                <a:gd name="T42" fmla="*/ 1134 w 1136"/>
                <a:gd name="T43" fmla="*/ 556 h 1181"/>
                <a:gd name="T44" fmla="*/ 261 w 1136"/>
                <a:gd name="T45" fmla="*/ 658 h 1181"/>
                <a:gd name="T46" fmla="*/ 267 w 1136"/>
                <a:gd name="T47" fmla="*/ 689 h 1181"/>
                <a:gd name="T48" fmla="*/ 281 w 1136"/>
                <a:gd name="T49" fmla="*/ 731 h 1181"/>
                <a:gd name="T50" fmla="*/ 299 w 1136"/>
                <a:gd name="T51" fmla="*/ 770 h 1181"/>
                <a:gd name="T52" fmla="*/ 323 w 1136"/>
                <a:gd name="T53" fmla="*/ 806 h 1181"/>
                <a:gd name="T54" fmla="*/ 350 w 1136"/>
                <a:gd name="T55" fmla="*/ 837 h 1181"/>
                <a:gd name="T56" fmla="*/ 382 w 1136"/>
                <a:gd name="T57" fmla="*/ 865 h 1181"/>
                <a:gd name="T58" fmla="*/ 418 w 1136"/>
                <a:gd name="T59" fmla="*/ 887 h 1181"/>
                <a:gd name="T60" fmla="*/ 457 w 1136"/>
                <a:gd name="T61" fmla="*/ 907 h 1181"/>
                <a:gd name="T62" fmla="*/ 500 w 1136"/>
                <a:gd name="T63" fmla="*/ 920 h 1181"/>
                <a:gd name="T64" fmla="*/ 544 w 1136"/>
                <a:gd name="T65" fmla="*/ 928 h 1181"/>
                <a:gd name="T66" fmla="*/ 593 w 1136"/>
                <a:gd name="T67" fmla="*/ 931 h 1181"/>
                <a:gd name="T68" fmla="*/ 642 w 1136"/>
                <a:gd name="T69" fmla="*/ 928 h 1181"/>
                <a:gd name="T70" fmla="*/ 711 w 1136"/>
                <a:gd name="T71" fmla="*/ 914 h 1181"/>
                <a:gd name="T72" fmla="*/ 771 w 1136"/>
                <a:gd name="T73" fmla="*/ 891 h 1181"/>
                <a:gd name="T74" fmla="*/ 822 w 1136"/>
                <a:gd name="T75" fmla="*/ 861 h 1181"/>
                <a:gd name="T76" fmla="*/ 867 w 1136"/>
                <a:gd name="T77" fmla="*/ 825 h 1181"/>
                <a:gd name="T78" fmla="*/ 1061 w 1136"/>
                <a:gd name="T79" fmla="*/ 982 h 1181"/>
                <a:gd name="T80" fmla="*/ 1020 w 1136"/>
                <a:gd name="T81" fmla="*/ 1024 h 1181"/>
                <a:gd name="T82" fmla="*/ 949 w 1136"/>
                <a:gd name="T83" fmla="*/ 1079 h 1181"/>
                <a:gd name="T84" fmla="*/ 866 w 1136"/>
                <a:gd name="T85" fmla="*/ 1124 h 1181"/>
                <a:gd name="T86" fmla="*/ 770 w 1136"/>
                <a:gd name="T87" fmla="*/ 1157 h 1181"/>
                <a:gd name="T88" fmla="*/ 667 w 1136"/>
                <a:gd name="T89" fmla="*/ 1177 h 1181"/>
                <a:gd name="T90" fmla="*/ 593 w 1136"/>
                <a:gd name="T91" fmla="*/ 1181 h 1181"/>
                <a:gd name="T92" fmla="*/ 499 w 1136"/>
                <a:gd name="T93" fmla="*/ 1174 h 1181"/>
                <a:gd name="T94" fmla="*/ 411 w 1136"/>
                <a:gd name="T95" fmla="*/ 1155 h 1181"/>
                <a:gd name="T96" fmla="*/ 330 w 1136"/>
                <a:gd name="T97" fmla="*/ 1124 h 1181"/>
                <a:gd name="T98" fmla="*/ 255 w 1136"/>
                <a:gd name="T99" fmla="*/ 1082 h 1181"/>
                <a:gd name="T100" fmla="*/ 188 w 1136"/>
                <a:gd name="T101" fmla="*/ 1031 h 1181"/>
                <a:gd name="T102" fmla="*/ 131 w 1136"/>
                <a:gd name="T103" fmla="*/ 969 h 1181"/>
                <a:gd name="T104" fmla="*/ 83 w 1136"/>
                <a:gd name="T105" fmla="*/ 900 h 1181"/>
                <a:gd name="T106" fmla="*/ 45 w 1136"/>
                <a:gd name="T107" fmla="*/ 823 h 1181"/>
                <a:gd name="T108" fmla="*/ 17 w 1136"/>
                <a:gd name="T109" fmla="*/ 740 h 1181"/>
                <a:gd name="T110" fmla="*/ 3 w 1136"/>
                <a:gd name="T111" fmla="*/ 652 h 1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6" h="1181">
                  <a:moveTo>
                    <a:pt x="0" y="590"/>
                  </a:moveTo>
                  <a:lnTo>
                    <a:pt x="0" y="590"/>
                  </a:lnTo>
                  <a:lnTo>
                    <a:pt x="1" y="559"/>
                  </a:lnTo>
                  <a:lnTo>
                    <a:pt x="3" y="529"/>
                  </a:lnTo>
                  <a:lnTo>
                    <a:pt x="6" y="498"/>
                  </a:lnTo>
                  <a:lnTo>
                    <a:pt x="11" y="469"/>
                  </a:lnTo>
                  <a:lnTo>
                    <a:pt x="17" y="440"/>
                  </a:lnTo>
                  <a:lnTo>
                    <a:pt x="25" y="412"/>
                  </a:lnTo>
                  <a:lnTo>
                    <a:pt x="34" y="383"/>
                  </a:lnTo>
                  <a:lnTo>
                    <a:pt x="44" y="357"/>
                  </a:lnTo>
                  <a:lnTo>
                    <a:pt x="56" y="330"/>
                  </a:lnTo>
                  <a:lnTo>
                    <a:pt x="68" y="305"/>
                  </a:lnTo>
                  <a:lnTo>
                    <a:pt x="82" y="280"/>
                  </a:lnTo>
                  <a:lnTo>
                    <a:pt x="97" y="256"/>
                  </a:lnTo>
                  <a:lnTo>
                    <a:pt x="113" y="233"/>
                  </a:lnTo>
                  <a:lnTo>
                    <a:pt x="130" y="211"/>
                  </a:lnTo>
                  <a:lnTo>
                    <a:pt x="148" y="190"/>
                  </a:lnTo>
                  <a:lnTo>
                    <a:pt x="168" y="170"/>
                  </a:lnTo>
                  <a:lnTo>
                    <a:pt x="188" y="150"/>
                  </a:lnTo>
                  <a:lnTo>
                    <a:pt x="209" y="132"/>
                  </a:lnTo>
                  <a:lnTo>
                    <a:pt x="231" y="114"/>
                  </a:lnTo>
                  <a:lnTo>
                    <a:pt x="254" y="98"/>
                  </a:lnTo>
                  <a:lnTo>
                    <a:pt x="278" y="83"/>
                  </a:lnTo>
                  <a:lnTo>
                    <a:pt x="302" y="69"/>
                  </a:lnTo>
                  <a:lnTo>
                    <a:pt x="328" y="56"/>
                  </a:lnTo>
                  <a:lnTo>
                    <a:pt x="355" y="45"/>
                  </a:lnTo>
                  <a:lnTo>
                    <a:pt x="381" y="35"/>
                  </a:lnTo>
                  <a:lnTo>
                    <a:pt x="409" y="25"/>
                  </a:lnTo>
                  <a:lnTo>
                    <a:pt x="437" y="17"/>
                  </a:lnTo>
                  <a:lnTo>
                    <a:pt x="466" y="11"/>
                  </a:lnTo>
                  <a:lnTo>
                    <a:pt x="495" y="6"/>
                  </a:lnTo>
                  <a:lnTo>
                    <a:pt x="526" y="3"/>
                  </a:lnTo>
                  <a:lnTo>
                    <a:pt x="557" y="0"/>
                  </a:lnTo>
                  <a:lnTo>
                    <a:pt x="587" y="0"/>
                  </a:lnTo>
                  <a:lnTo>
                    <a:pt x="587" y="0"/>
                  </a:lnTo>
                  <a:lnTo>
                    <a:pt x="617" y="0"/>
                  </a:lnTo>
                  <a:lnTo>
                    <a:pt x="646" y="2"/>
                  </a:lnTo>
                  <a:lnTo>
                    <a:pt x="675" y="5"/>
                  </a:lnTo>
                  <a:lnTo>
                    <a:pt x="702" y="10"/>
                  </a:lnTo>
                  <a:lnTo>
                    <a:pt x="729" y="15"/>
                  </a:lnTo>
                  <a:lnTo>
                    <a:pt x="756" y="22"/>
                  </a:lnTo>
                  <a:lnTo>
                    <a:pt x="781" y="30"/>
                  </a:lnTo>
                  <a:lnTo>
                    <a:pt x="806" y="41"/>
                  </a:lnTo>
                  <a:lnTo>
                    <a:pt x="830" y="51"/>
                  </a:lnTo>
                  <a:lnTo>
                    <a:pt x="853" y="62"/>
                  </a:lnTo>
                  <a:lnTo>
                    <a:pt x="876" y="75"/>
                  </a:lnTo>
                  <a:lnTo>
                    <a:pt x="897" y="90"/>
                  </a:lnTo>
                  <a:lnTo>
                    <a:pt x="918" y="105"/>
                  </a:lnTo>
                  <a:lnTo>
                    <a:pt x="938" y="121"/>
                  </a:lnTo>
                  <a:lnTo>
                    <a:pt x="958" y="139"/>
                  </a:lnTo>
                  <a:lnTo>
                    <a:pt x="975" y="157"/>
                  </a:lnTo>
                  <a:lnTo>
                    <a:pt x="993" y="177"/>
                  </a:lnTo>
                  <a:lnTo>
                    <a:pt x="1010" y="198"/>
                  </a:lnTo>
                  <a:lnTo>
                    <a:pt x="1026" y="220"/>
                  </a:lnTo>
                  <a:lnTo>
                    <a:pt x="1040" y="242"/>
                  </a:lnTo>
                  <a:lnTo>
                    <a:pt x="1053" y="266"/>
                  </a:lnTo>
                  <a:lnTo>
                    <a:pt x="1067" y="291"/>
                  </a:lnTo>
                  <a:lnTo>
                    <a:pt x="1078" y="317"/>
                  </a:lnTo>
                  <a:lnTo>
                    <a:pt x="1089" y="343"/>
                  </a:lnTo>
                  <a:lnTo>
                    <a:pt x="1098" y="371"/>
                  </a:lnTo>
                  <a:lnTo>
                    <a:pt x="1108" y="400"/>
                  </a:lnTo>
                  <a:lnTo>
                    <a:pt x="1115" y="429"/>
                  </a:lnTo>
                  <a:lnTo>
                    <a:pt x="1121" y="460"/>
                  </a:lnTo>
                  <a:lnTo>
                    <a:pt x="1127" y="491"/>
                  </a:lnTo>
                  <a:lnTo>
                    <a:pt x="1131" y="523"/>
                  </a:lnTo>
                  <a:lnTo>
                    <a:pt x="1134" y="556"/>
                  </a:lnTo>
                  <a:lnTo>
                    <a:pt x="1136" y="590"/>
                  </a:lnTo>
                  <a:lnTo>
                    <a:pt x="1136" y="658"/>
                  </a:lnTo>
                  <a:lnTo>
                    <a:pt x="261" y="658"/>
                  </a:lnTo>
                  <a:lnTo>
                    <a:pt x="261" y="658"/>
                  </a:lnTo>
                  <a:lnTo>
                    <a:pt x="264" y="674"/>
                  </a:lnTo>
                  <a:lnTo>
                    <a:pt x="267" y="689"/>
                  </a:lnTo>
                  <a:lnTo>
                    <a:pt x="271" y="703"/>
                  </a:lnTo>
                  <a:lnTo>
                    <a:pt x="276" y="718"/>
                  </a:lnTo>
                  <a:lnTo>
                    <a:pt x="281" y="731"/>
                  </a:lnTo>
                  <a:lnTo>
                    <a:pt x="287" y="744"/>
                  </a:lnTo>
                  <a:lnTo>
                    <a:pt x="293" y="758"/>
                  </a:lnTo>
                  <a:lnTo>
                    <a:pt x="299" y="770"/>
                  </a:lnTo>
                  <a:lnTo>
                    <a:pt x="306" y="782"/>
                  </a:lnTo>
                  <a:lnTo>
                    <a:pt x="315" y="794"/>
                  </a:lnTo>
                  <a:lnTo>
                    <a:pt x="323" y="806"/>
                  </a:lnTo>
                  <a:lnTo>
                    <a:pt x="332" y="817"/>
                  </a:lnTo>
                  <a:lnTo>
                    <a:pt x="341" y="827"/>
                  </a:lnTo>
                  <a:lnTo>
                    <a:pt x="350" y="837"/>
                  </a:lnTo>
                  <a:lnTo>
                    <a:pt x="361" y="847"/>
                  </a:lnTo>
                  <a:lnTo>
                    <a:pt x="372" y="856"/>
                  </a:lnTo>
                  <a:lnTo>
                    <a:pt x="382" y="865"/>
                  </a:lnTo>
                  <a:lnTo>
                    <a:pt x="395" y="873"/>
                  </a:lnTo>
                  <a:lnTo>
                    <a:pt x="406" y="880"/>
                  </a:lnTo>
                  <a:lnTo>
                    <a:pt x="418" y="887"/>
                  </a:lnTo>
                  <a:lnTo>
                    <a:pt x="432" y="895"/>
                  </a:lnTo>
                  <a:lnTo>
                    <a:pt x="444" y="901"/>
                  </a:lnTo>
                  <a:lnTo>
                    <a:pt x="457" y="907"/>
                  </a:lnTo>
                  <a:lnTo>
                    <a:pt x="472" y="912"/>
                  </a:lnTo>
                  <a:lnTo>
                    <a:pt x="486" y="916"/>
                  </a:lnTo>
                  <a:lnTo>
                    <a:pt x="500" y="920"/>
                  </a:lnTo>
                  <a:lnTo>
                    <a:pt x="515" y="923"/>
                  </a:lnTo>
                  <a:lnTo>
                    <a:pt x="529" y="926"/>
                  </a:lnTo>
                  <a:lnTo>
                    <a:pt x="544" y="928"/>
                  </a:lnTo>
                  <a:lnTo>
                    <a:pt x="561" y="930"/>
                  </a:lnTo>
                  <a:lnTo>
                    <a:pt x="576" y="931"/>
                  </a:lnTo>
                  <a:lnTo>
                    <a:pt x="593" y="931"/>
                  </a:lnTo>
                  <a:lnTo>
                    <a:pt x="593" y="931"/>
                  </a:lnTo>
                  <a:lnTo>
                    <a:pt x="617" y="930"/>
                  </a:lnTo>
                  <a:lnTo>
                    <a:pt x="642" y="928"/>
                  </a:lnTo>
                  <a:lnTo>
                    <a:pt x="665" y="925"/>
                  </a:lnTo>
                  <a:lnTo>
                    <a:pt x="688" y="920"/>
                  </a:lnTo>
                  <a:lnTo>
                    <a:pt x="711" y="914"/>
                  </a:lnTo>
                  <a:lnTo>
                    <a:pt x="731" y="908"/>
                  </a:lnTo>
                  <a:lnTo>
                    <a:pt x="752" y="900"/>
                  </a:lnTo>
                  <a:lnTo>
                    <a:pt x="771" y="891"/>
                  </a:lnTo>
                  <a:lnTo>
                    <a:pt x="789" y="881"/>
                  </a:lnTo>
                  <a:lnTo>
                    <a:pt x="806" y="871"/>
                  </a:lnTo>
                  <a:lnTo>
                    <a:pt x="822" y="861"/>
                  </a:lnTo>
                  <a:lnTo>
                    <a:pt x="838" y="850"/>
                  </a:lnTo>
                  <a:lnTo>
                    <a:pt x="853" y="837"/>
                  </a:lnTo>
                  <a:lnTo>
                    <a:pt x="867" y="825"/>
                  </a:lnTo>
                  <a:lnTo>
                    <a:pt x="879" y="813"/>
                  </a:lnTo>
                  <a:lnTo>
                    <a:pt x="891" y="801"/>
                  </a:lnTo>
                  <a:lnTo>
                    <a:pt x="1061" y="982"/>
                  </a:lnTo>
                  <a:lnTo>
                    <a:pt x="1061" y="982"/>
                  </a:lnTo>
                  <a:lnTo>
                    <a:pt x="1041" y="1003"/>
                  </a:lnTo>
                  <a:lnTo>
                    <a:pt x="1020" y="1024"/>
                  </a:lnTo>
                  <a:lnTo>
                    <a:pt x="998" y="1043"/>
                  </a:lnTo>
                  <a:lnTo>
                    <a:pt x="974" y="1061"/>
                  </a:lnTo>
                  <a:lnTo>
                    <a:pt x="949" y="1079"/>
                  </a:lnTo>
                  <a:lnTo>
                    <a:pt x="922" y="1095"/>
                  </a:lnTo>
                  <a:lnTo>
                    <a:pt x="894" y="1110"/>
                  </a:lnTo>
                  <a:lnTo>
                    <a:pt x="866" y="1124"/>
                  </a:lnTo>
                  <a:lnTo>
                    <a:pt x="835" y="1137"/>
                  </a:lnTo>
                  <a:lnTo>
                    <a:pt x="803" y="1148"/>
                  </a:lnTo>
                  <a:lnTo>
                    <a:pt x="770" y="1157"/>
                  </a:lnTo>
                  <a:lnTo>
                    <a:pt x="736" y="1166"/>
                  </a:lnTo>
                  <a:lnTo>
                    <a:pt x="702" y="1172"/>
                  </a:lnTo>
                  <a:lnTo>
                    <a:pt x="667" y="1177"/>
                  </a:lnTo>
                  <a:lnTo>
                    <a:pt x="630" y="1180"/>
                  </a:lnTo>
                  <a:lnTo>
                    <a:pt x="593" y="1181"/>
                  </a:lnTo>
                  <a:lnTo>
                    <a:pt x="593" y="1181"/>
                  </a:lnTo>
                  <a:lnTo>
                    <a:pt x="561" y="1180"/>
                  </a:lnTo>
                  <a:lnTo>
                    <a:pt x="529" y="1178"/>
                  </a:lnTo>
                  <a:lnTo>
                    <a:pt x="499" y="1174"/>
                  </a:lnTo>
                  <a:lnTo>
                    <a:pt x="470" y="1169"/>
                  </a:lnTo>
                  <a:lnTo>
                    <a:pt x="440" y="1163"/>
                  </a:lnTo>
                  <a:lnTo>
                    <a:pt x="411" y="1155"/>
                  </a:lnTo>
                  <a:lnTo>
                    <a:pt x="383" y="1146"/>
                  </a:lnTo>
                  <a:lnTo>
                    <a:pt x="356" y="1136"/>
                  </a:lnTo>
                  <a:lnTo>
                    <a:pt x="330" y="1124"/>
                  </a:lnTo>
                  <a:lnTo>
                    <a:pt x="304" y="1111"/>
                  </a:lnTo>
                  <a:lnTo>
                    <a:pt x="280" y="1097"/>
                  </a:lnTo>
                  <a:lnTo>
                    <a:pt x="255" y="1082"/>
                  </a:lnTo>
                  <a:lnTo>
                    <a:pt x="232" y="1065"/>
                  </a:lnTo>
                  <a:lnTo>
                    <a:pt x="210" y="1048"/>
                  </a:lnTo>
                  <a:lnTo>
                    <a:pt x="188" y="1031"/>
                  </a:lnTo>
                  <a:lnTo>
                    <a:pt x="168" y="1011"/>
                  </a:lnTo>
                  <a:lnTo>
                    <a:pt x="149" y="991"/>
                  </a:lnTo>
                  <a:lnTo>
                    <a:pt x="131" y="969"/>
                  </a:lnTo>
                  <a:lnTo>
                    <a:pt x="113" y="947"/>
                  </a:lnTo>
                  <a:lnTo>
                    <a:pt x="97" y="924"/>
                  </a:lnTo>
                  <a:lnTo>
                    <a:pt x="83" y="900"/>
                  </a:lnTo>
                  <a:lnTo>
                    <a:pt x="68" y="875"/>
                  </a:lnTo>
                  <a:lnTo>
                    <a:pt x="56" y="850"/>
                  </a:lnTo>
                  <a:lnTo>
                    <a:pt x="45" y="823"/>
                  </a:lnTo>
                  <a:lnTo>
                    <a:pt x="34" y="796"/>
                  </a:lnTo>
                  <a:lnTo>
                    <a:pt x="25" y="769"/>
                  </a:lnTo>
                  <a:lnTo>
                    <a:pt x="17" y="740"/>
                  </a:lnTo>
                  <a:lnTo>
                    <a:pt x="11" y="712"/>
                  </a:lnTo>
                  <a:lnTo>
                    <a:pt x="6" y="682"/>
                  </a:lnTo>
                  <a:lnTo>
                    <a:pt x="3" y="652"/>
                  </a:lnTo>
                  <a:lnTo>
                    <a:pt x="1" y="622"/>
                  </a:lnTo>
                  <a:lnTo>
                    <a:pt x="0" y="59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5"/>
            <p:cNvSpPr>
              <a:spLocks/>
            </p:cNvSpPr>
            <p:nvPr userDrawn="1"/>
          </p:nvSpPr>
          <p:spPr bwMode="auto">
            <a:xfrm>
              <a:off x="521" y="4117"/>
              <a:ext cx="39" cy="15"/>
            </a:xfrm>
            <a:custGeom>
              <a:avLst/>
              <a:gdLst>
                <a:gd name="T0" fmla="*/ 0 w 590"/>
                <a:gd name="T1" fmla="*/ 233 h 233"/>
                <a:gd name="T2" fmla="*/ 590 w 590"/>
                <a:gd name="T3" fmla="*/ 233 h 233"/>
                <a:gd name="T4" fmla="*/ 590 w 590"/>
                <a:gd name="T5" fmla="*/ 233 h 233"/>
                <a:gd name="T6" fmla="*/ 584 w 590"/>
                <a:gd name="T7" fmla="*/ 204 h 233"/>
                <a:gd name="T8" fmla="*/ 576 w 590"/>
                <a:gd name="T9" fmla="*/ 179 h 233"/>
                <a:gd name="T10" fmla="*/ 566 w 590"/>
                <a:gd name="T11" fmla="*/ 154 h 233"/>
                <a:gd name="T12" fmla="*/ 554 w 590"/>
                <a:gd name="T13" fmla="*/ 131 h 233"/>
                <a:gd name="T14" fmla="*/ 541 w 590"/>
                <a:gd name="T15" fmla="*/ 110 h 233"/>
                <a:gd name="T16" fmla="*/ 526 w 590"/>
                <a:gd name="T17" fmla="*/ 91 h 233"/>
                <a:gd name="T18" fmla="*/ 509 w 590"/>
                <a:gd name="T19" fmla="*/ 74 h 233"/>
                <a:gd name="T20" fmla="*/ 492 w 590"/>
                <a:gd name="T21" fmla="*/ 58 h 233"/>
                <a:gd name="T22" fmla="*/ 472 w 590"/>
                <a:gd name="T23" fmla="*/ 44 h 233"/>
                <a:gd name="T24" fmla="*/ 452 w 590"/>
                <a:gd name="T25" fmla="*/ 33 h 233"/>
                <a:gd name="T26" fmla="*/ 429 w 590"/>
                <a:gd name="T27" fmla="*/ 22 h 233"/>
                <a:gd name="T28" fmla="*/ 406 w 590"/>
                <a:gd name="T29" fmla="*/ 14 h 233"/>
                <a:gd name="T30" fmla="*/ 382 w 590"/>
                <a:gd name="T31" fmla="*/ 8 h 233"/>
                <a:gd name="T32" fmla="*/ 355 w 590"/>
                <a:gd name="T33" fmla="*/ 3 h 233"/>
                <a:gd name="T34" fmla="*/ 329 w 590"/>
                <a:gd name="T35" fmla="*/ 1 h 233"/>
                <a:gd name="T36" fmla="*/ 301 w 590"/>
                <a:gd name="T37" fmla="*/ 0 h 233"/>
                <a:gd name="T38" fmla="*/ 301 w 590"/>
                <a:gd name="T39" fmla="*/ 0 h 233"/>
                <a:gd name="T40" fmla="*/ 276 w 590"/>
                <a:gd name="T41" fmla="*/ 1 h 233"/>
                <a:gd name="T42" fmla="*/ 251 w 590"/>
                <a:gd name="T43" fmla="*/ 4 h 233"/>
                <a:gd name="T44" fmla="*/ 226 w 590"/>
                <a:gd name="T45" fmla="*/ 9 h 233"/>
                <a:gd name="T46" fmla="*/ 203 w 590"/>
                <a:gd name="T47" fmla="*/ 16 h 233"/>
                <a:gd name="T48" fmla="*/ 180 w 590"/>
                <a:gd name="T49" fmla="*/ 24 h 233"/>
                <a:gd name="T50" fmla="*/ 157 w 590"/>
                <a:gd name="T51" fmla="*/ 36 h 233"/>
                <a:gd name="T52" fmla="*/ 136 w 590"/>
                <a:gd name="T53" fmla="*/ 48 h 233"/>
                <a:gd name="T54" fmla="*/ 115 w 590"/>
                <a:gd name="T55" fmla="*/ 62 h 233"/>
                <a:gd name="T56" fmla="*/ 96 w 590"/>
                <a:gd name="T57" fmla="*/ 79 h 233"/>
                <a:gd name="T58" fmla="*/ 78 w 590"/>
                <a:gd name="T59" fmla="*/ 96 h 233"/>
                <a:gd name="T60" fmla="*/ 61 w 590"/>
                <a:gd name="T61" fmla="*/ 115 h 233"/>
                <a:gd name="T62" fmla="*/ 46 w 590"/>
                <a:gd name="T63" fmla="*/ 136 h 233"/>
                <a:gd name="T64" fmla="*/ 32 w 590"/>
                <a:gd name="T65" fmla="*/ 158 h 233"/>
                <a:gd name="T66" fmla="*/ 20 w 590"/>
                <a:gd name="T67" fmla="*/ 182 h 233"/>
                <a:gd name="T68" fmla="*/ 9 w 590"/>
                <a:gd name="T69" fmla="*/ 206 h 233"/>
                <a:gd name="T70" fmla="*/ 0 w 590"/>
                <a:gd name="T7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90" h="233">
                  <a:moveTo>
                    <a:pt x="0" y="233"/>
                  </a:moveTo>
                  <a:lnTo>
                    <a:pt x="590" y="233"/>
                  </a:lnTo>
                  <a:lnTo>
                    <a:pt x="590" y="233"/>
                  </a:lnTo>
                  <a:lnTo>
                    <a:pt x="584" y="204"/>
                  </a:lnTo>
                  <a:lnTo>
                    <a:pt x="576" y="179"/>
                  </a:lnTo>
                  <a:lnTo>
                    <a:pt x="566" y="154"/>
                  </a:lnTo>
                  <a:lnTo>
                    <a:pt x="554" y="131"/>
                  </a:lnTo>
                  <a:lnTo>
                    <a:pt x="541" y="110"/>
                  </a:lnTo>
                  <a:lnTo>
                    <a:pt x="526" y="91"/>
                  </a:lnTo>
                  <a:lnTo>
                    <a:pt x="509" y="74"/>
                  </a:lnTo>
                  <a:lnTo>
                    <a:pt x="492" y="58"/>
                  </a:lnTo>
                  <a:lnTo>
                    <a:pt x="472" y="44"/>
                  </a:lnTo>
                  <a:lnTo>
                    <a:pt x="452" y="33"/>
                  </a:lnTo>
                  <a:lnTo>
                    <a:pt x="429" y="22"/>
                  </a:lnTo>
                  <a:lnTo>
                    <a:pt x="406" y="14"/>
                  </a:lnTo>
                  <a:lnTo>
                    <a:pt x="382" y="8"/>
                  </a:lnTo>
                  <a:lnTo>
                    <a:pt x="355" y="3"/>
                  </a:lnTo>
                  <a:lnTo>
                    <a:pt x="329" y="1"/>
                  </a:lnTo>
                  <a:lnTo>
                    <a:pt x="301" y="0"/>
                  </a:lnTo>
                  <a:lnTo>
                    <a:pt x="301" y="0"/>
                  </a:lnTo>
                  <a:lnTo>
                    <a:pt x="276" y="1"/>
                  </a:lnTo>
                  <a:lnTo>
                    <a:pt x="251" y="4"/>
                  </a:lnTo>
                  <a:lnTo>
                    <a:pt x="226" y="9"/>
                  </a:lnTo>
                  <a:lnTo>
                    <a:pt x="203" y="16"/>
                  </a:lnTo>
                  <a:lnTo>
                    <a:pt x="180" y="24"/>
                  </a:lnTo>
                  <a:lnTo>
                    <a:pt x="157" y="36"/>
                  </a:lnTo>
                  <a:lnTo>
                    <a:pt x="136" y="48"/>
                  </a:lnTo>
                  <a:lnTo>
                    <a:pt x="115" y="62"/>
                  </a:lnTo>
                  <a:lnTo>
                    <a:pt x="96" y="79"/>
                  </a:lnTo>
                  <a:lnTo>
                    <a:pt x="78" y="96"/>
                  </a:lnTo>
                  <a:lnTo>
                    <a:pt x="61" y="115"/>
                  </a:lnTo>
                  <a:lnTo>
                    <a:pt x="46" y="136"/>
                  </a:lnTo>
                  <a:lnTo>
                    <a:pt x="32" y="158"/>
                  </a:lnTo>
                  <a:lnTo>
                    <a:pt x="20" y="182"/>
                  </a:lnTo>
                  <a:lnTo>
                    <a:pt x="9" y="206"/>
                  </a:lnTo>
                  <a:lnTo>
                    <a:pt x="0" y="23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6"/>
            <p:cNvSpPr>
              <a:spLocks/>
            </p:cNvSpPr>
            <p:nvPr userDrawn="1"/>
          </p:nvSpPr>
          <p:spPr bwMode="auto">
            <a:xfrm>
              <a:off x="588" y="4101"/>
              <a:ext cx="66" cy="79"/>
            </a:xfrm>
            <a:custGeom>
              <a:avLst/>
              <a:gdLst>
                <a:gd name="T0" fmla="*/ 720 w 988"/>
                <a:gd name="T1" fmla="*/ 1179 h 1179"/>
                <a:gd name="T2" fmla="*/ 720 w 988"/>
                <a:gd name="T3" fmla="*/ 493 h 1179"/>
                <a:gd name="T4" fmla="*/ 715 w 988"/>
                <a:gd name="T5" fmla="*/ 448 h 1179"/>
                <a:gd name="T6" fmla="*/ 702 w 988"/>
                <a:gd name="T7" fmla="*/ 405 h 1179"/>
                <a:gd name="T8" fmla="*/ 681 w 988"/>
                <a:gd name="T9" fmla="*/ 367 h 1179"/>
                <a:gd name="T10" fmla="*/ 654 w 988"/>
                <a:gd name="T11" fmla="*/ 333 h 1179"/>
                <a:gd name="T12" fmla="*/ 620 w 988"/>
                <a:gd name="T13" fmla="*/ 306 h 1179"/>
                <a:gd name="T14" fmla="*/ 582 w 988"/>
                <a:gd name="T15" fmla="*/ 285 h 1179"/>
                <a:gd name="T16" fmla="*/ 540 w 988"/>
                <a:gd name="T17" fmla="*/ 272 h 1179"/>
                <a:gd name="T18" fmla="*/ 493 w 988"/>
                <a:gd name="T19" fmla="*/ 268 h 1179"/>
                <a:gd name="T20" fmla="*/ 471 w 988"/>
                <a:gd name="T21" fmla="*/ 269 h 1179"/>
                <a:gd name="T22" fmla="*/ 427 w 988"/>
                <a:gd name="T23" fmla="*/ 278 h 1179"/>
                <a:gd name="T24" fmla="*/ 386 w 988"/>
                <a:gd name="T25" fmla="*/ 294 h 1179"/>
                <a:gd name="T26" fmla="*/ 350 w 988"/>
                <a:gd name="T27" fmla="*/ 319 h 1179"/>
                <a:gd name="T28" fmla="*/ 319 w 988"/>
                <a:gd name="T29" fmla="*/ 350 h 1179"/>
                <a:gd name="T30" fmla="*/ 295 w 988"/>
                <a:gd name="T31" fmla="*/ 385 h 1179"/>
                <a:gd name="T32" fmla="*/ 278 w 988"/>
                <a:gd name="T33" fmla="*/ 425 h 1179"/>
                <a:gd name="T34" fmla="*/ 269 w 988"/>
                <a:gd name="T35" fmla="*/ 469 h 1179"/>
                <a:gd name="T36" fmla="*/ 268 w 988"/>
                <a:gd name="T37" fmla="*/ 1179 h 1179"/>
                <a:gd name="T38" fmla="*/ 0 w 988"/>
                <a:gd name="T39" fmla="*/ 493 h 1179"/>
                <a:gd name="T40" fmla="*/ 0 w 988"/>
                <a:gd name="T41" fmla="*/ 467 h 1179"/>
                <a:gd name="T42" fmla="*/ 5 w 988"/>
                <a:gd name="T43" fmla="*/ 418 h 1179"/>
                <a:gd name="T44" fmla="*/ 15 w 988"/>
                <a:gd name="T45" fmla="*/ 370 h 1179"/>
                <a:gd name="T46" fmla="*/ 30 w 988"/>
                <a:gd name="T47" fmla="*/ 323 h 1179"/>
                <a:gd name="T48" fmla="*/ 48 w 988"/>
                <a:gd name="T49" fmla="*/ 279 h 1179"/>
                <a:gd name="T50" fmla="*/ 71 w 988"/>
                <a:gd name="T51" fmla="*/ 237 h 1179"/>
                <a:gd name="T52" fmla="*/ 97 w 988"/>
                <a:gd name="T53" fmla="*/ 198 h 1179"/>
                <a:gd name="T54" fmla="*/ 128 w 988"/>
                <a:gd name="T55" fmla="*/ 161 h 1179"/>
                <a:gd name="T56" fmla="*/ 162 w 988"/>
                <a:gd name="T57" fmla="*/ 129 h 1179"/>
                <a:gd name="T58" fmla="*/ 198 w 988"/>
                <a:gd name="T59" fmla="*/ 98 h 1179"/>
                <a:gd name="T60" fmla="*/ 238 w 988"/>
                <a:gd name="T61" fmla="*/ 71 h 1179"/>
                <a:gd name="T62" fmla="*/ 280 w 988"/>
                <a:gd name="T63" fmla="*/ 49 h 1179"/>
                <a:gd name="T64" fmla="*/ 324 w 988"/>
                <a:gd name="T65" fmla="*/ 30 h 1179"/>
                <a:gd name="T66" fmla="*/ 370 w 988"/>
                <a:gd name="T67" fmla="*/ 15 h 1179"/>
                <a:gd name="T68" fmla="*/ 419 w 988"/>
                <a:gd name="T69" fmla="*/ 6 h 1179"/>
                <a:gd name="T70" fmla="*/ 469 w 988"/>
                <a:gd name="T71" fmla="*/ 1 h 1179"/>
                <a:gd name="T72" fmla="*/ 493 w 988"/>
                <a:gd name="T73" fmla="*/ 0 h 1179"/>
                <a:gd name="T74" fmla="*/ 544 w 988"/>
                <a:gd name="T75" fmla="*/ 3 h 1179"/>
                <a:gd name="T76" fmla="*/ 593 w 988"/>
                <a:gd name="T77" fmla="*/ 10 h 1179"/>
                <a:gd name="T78" fmla="*/ 640 w 988"/>
                <a:gd name="T79" fmla="*/ 22 h 1179"/>
                <a:gd name="T80" fmla="*/ 686 w 988"/>
                <a:gd name="T81" fmla="*/ 39 h 1179"/>
                <a:gd name="T82" fmla="*/ 729 w 988"/>
                <a:gd name="T83" fmla="*/ 59 h 1179"/>
                <a:gd name="T84" fmla="*/ 769 w 988"/>
                <a:gd name="T85" fmla="*/ 85 h 1179"/>
                <a:gd name="T86" fmla="*/ 807 w 988"/>
                <a:gd name="T87" fmla="*/ 112 h 1179"/>
                <a:gd name="T88" fmla="*/ 843 w 988"/>
                <a:gd name="T89" fmla="*/ 145 h 1179"/>
                <a:gd name="T90" fmla="*/ 875 w 988"/>
                <a:gd name="T91" fmla="*/ 180 h 1179"/>
                <a:gd name="T92" fmla="*/ 904 w 988"/>
                <a:gd name="T93" fmla="*/ 218 h 1179"/>
                <a:gd name="T94" fmla="*/ 928 w 988"/>
                <a:gd name="T95" fmla="*/ 258 h 1179"/>
                <a:gd name="T96" fmla="*/ 949 w 988"/>
                <a:gd name="T97" fmla="*/ 301 h 1179"/>
                <a:gd name="T98" fmla="*/ 965 w 988"/>
                <a:gd name="T99" fmla="*/ 346 h 1179"/>
                <a:gd name="T100" fmla="*/ 978 w 988"/>
                <a:gd name="T101" fmla="*/ 393 h 1179"/>
                <a:gd name="T102" fmla="*/ 985 w 988"/>
                <a:gd name="T103" fmla="*/ 443 h 1179"/>
                <a:gd name="T104" fmla="*/ 988 w 988"/>
                <a:gd name="T105" fmla="*/ 493 h 1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8" h="1179">
                  <a:moveTo>
                    <a:pt x="988" y="1179"/>
                  </a:moveTo>
                  <a:lnTo>
                    <a:pt x="720" y="1179"/>
                  </a:lnTo>
                  <a:lnTo>
                    <a:pt x="720" y="493"/>
                  </a:lnTo>
                  <a:lnTo>
                    <a:pt x="720" y="493"/>
                  </a:lnTo>
                  <a:lnTo>
                    <a:pt x="718" y="469"/>
                  </a:lnTo>
                  <a:lnTo>
                    <a:pt x="715" y="448"/>
                  </a:lnTo>
                  <a:lnTo>
                    <a:pt x="710" y="425"/>
                  </a:lnTo>
                  <a:lnTo>
                    <a:pt x="702" y="405"/>
                  </a:lnTo>
                  <a:lnTo>
                    <a:pt x="692" y="385"/>
                  </a:lnTo>
                  <a:lnTo>
                    <a:pt x="681" y="367"/>
                  </a:lnTo>
                  <a:lnTo>
                    <a:pt x="668" y="350"/>
                  </a:lnTo>
                  <a:lnTo>
                    <a:pt x="654" y="333"/>
                  </a:lnTo>
                  <a:lnTo>
                    <a:pt x="637" y="319"/>
                  </a:lnTo>
                  <a:lnTo>
                    <a:pt x="620" y="306"/>
                  </a:lnTo>
                  <a:lnTo>
                    <a:pt x="601" y="294"/>
                  </a:lnTo>
                  <a:lnTo>
                    <a:pt x="582" y="285"/>
                  </a:lnTo>
                  <a:lnTo>
                    <a:pt x="561" y="278"/>
                  </a:lnTo>
                  <a:lnTo>
                    <a:pt x="540" y="272"/>
                  </a:lnTo>
                  <a:lnTo>
                    <a:pt x="517" y="269"/>
                  </a:lnTo>
                  <a:lnTo>
                    <a:pt x="493" y="268"/>
                  </a:lnTo>
                  <a:lnTo>
                    <a:pt x="493" y="268"/>
                  </a:lnTo>
                  <a:lnTo>
                    <a:pt x="471" y="269"/>
                  </a:lnTo>
                  <a:lnTo>
                    <a:pt x="448" y="272"/>
                  </a:lnTo>
                  <a:lnTo>
                    <a:pt x="427" y="278"/>
                  </a:lnTo>
                  <a:lnTo>
                    <a:pt x="406" y="285"/>
                  </a:lnTo>
                  <a:lnTo>
                    <a:pt x="386" y="294"/>
                  </a:lnTo>
                  <a:lnTo>
                    <a:pt x="367" y="306"/>
                  </a:lnTo>
                  <a:lnTo>
                    <a:pt x="350" y="319"/>
                  </a:lnTo>
                  <a:lnTo>
                    <a:pt x="334" y="333"/>
                  </a:lnTo>
                  <a:lnTo>
                    <a:pt x="319" y="350"/>
                  </a:lnTo>
                  <a:lnTo>
                    <a:pt x="307" y="367"/>
                  </a:lnTo>
                  <a:lnTo>
                    <a:pt x="295" y="385"/>
                  </a:lnTo>
                  <a:lnTo>
                    <a:pt x="285" y="405"/>
                  </a:lnTo>
                  <a:lnTo>
                    <a:pt x="278" y="425"/>
                  </a:lnTo>
                  <a:lnTo>
                    <a:pt x="273" y="448"/>
                  </a:lnTo>
                  <a:lnTo>
                    <a:pt x="269" y="469"/>
                  </a:lnTo>
                  <a:lnTo>
                    <a:pt x="268" y="493"/>
                  </a:lnTo>
                  <a:lnTo>
                    <a:pt x="268" y="1179"/>
                  </a:lnTo>
                  <a:lnTo>
                    <a:pt x="0" y="1179"/>
                  </a:lnTo>
                  <a:lnTo>
                    <a:pt x="0" y="493"/>
                  </a:lnTo>
                  <a:lnTo>
                    <a:pt x="0" y="493"/>
                  </a:lnTo>
                  <a:lnTo>
                    <a:pt x="0" y="467"/>
                  </a:lnTo>
                  <a:lnTo>
                    <a:pt x="2" y="443"/>
                  </a:lnTo>
                  <a:lnTo>
                    <a:pt x="5" y="418"/>
                  </a:lnTo>
                  <a:lnTo>
                    <a:pt x="9" y="393"/>
                  </a:lnTo>
                  <a:lnTo>
                    <a:pt x="15" y="370"/>
                  </a:lnTo>
                  <a:lnTo>
                    <a:pt x="21" y="346"/>
                  </a:lnTo>
                  <a:lnTo>
                    <a:pt x="30" y="323"/>
                  </a:lnTo>
                  <a:lnTo>
                    <a:pt x="39" y="301"/>
                  </a:lnTo>
                  <a:lnTo>
                    <a:pt x="48" y="279"/>
                  </a:lnTo>
                  <a:lnTo>
                    <a:pt x="59" y="258"/>
                  </a:lnTo>
                  <a:lnTo>
                    <a:pt x="71" y="237"/>
                  </a:lnTo>
                  <a:lnTo>
                    <a:pt x="84" y="218"/>
                  </a:lnTo>
                  <a:lnTo>
                    <a:pt x="97" y="198"/>
                  </a:lnTo>
                  <a:lnTo>
                    <a:pt x="113" y="180"/>
                  </a:lnTo>
                  <a:lnTo>
                    <a:pt x="128" y="161"/>
                  </a:lnTo>
                  <a:lnTo>
                    <a:pt x="145" y="145"/>
                  </a:lnTo>
                  <a:lnTo>
                    <a:pt x="162" y="129"/>
                  </a:lnTo>
                  <a:lnTo>
                    <a:pt x="179" y="112"/>
                  </a:lnTo>
                  <a:lnTo>
                    <a:pt x="198" y="98"/>
                  </a:lnTo>
                  <a:lnTo>
                    <a:pt x="217" y="85"/>
                  </a:lnTo>
                  <a:lnTo>
                    <a:pt x="238" y="71"/>
                  </a:lnTo>
                  <a:lnTo>
                    <a:pt x="258" y="59"/>
                  </a:lnTo>
                  <a:lnTo>
                    <a:pt x="280" y="49"/>
                  </a:lnTo>
                  <a:lnTo>
                    <a:pt x="302" y="39"/>
                  </a:lnTo>
                  <a:lnTo>
                    <a:pt x="324" y="30"/>
                  </a:lnTo>
                  <a:lnTo>
                    <a:pt x="347" y="22"/>
                  </a:lnTo>
                  <a:lnTo>
                    <a:pt x="370" y="15"/>
                  </a:lnTo>
                  <a:lnTo>
                    <a:pt x="394" y="10"/>
                  </a:lnTo>
                  <a:lnTo>
                    <a:pt x="419" y="6"/>
                  </a:lnTo>
                  <a:lnTo>
                    <a:pt x="443" y="3"/>
                  </a:lnTo>
                  <a:lnTo>
                    <a:pt x="469" y="1"/>
                  </a:lnTo>
                  <a:lnTo>
                    <a:pt x="493" y="0"/>
                  </a:lnTo>
                  <a:lnTo>
                    <a:pt x="493" y="0"/>
                  </a:lnTo>
                  <a:lnTo>
                    <a:pt x="519" y="1"/>
                  </a:lnTo>
                  <a:lnTo>
                    <a:pt x="544" y="3"/>
                  </a:lnTo>
                  <a:lnTo>
                    <a:pt x="569" y="6"/>
                  </a:lnTo>
                  <a:lnTo>
                    <a:pt x="593" y="10"/>
                  </a:lnTo>
                  <a:lnTo>
                    <a:pt x="618" y="15"/>
                  </a:lnTo>
                  <a:lnTo>
                    <a:pt x="640" y="22"/>
                  </a:lnTo>
                  <a:lnTo>
                    <a:pt x="664" y="30"/>
                  </a:lnTo>
                  <a:lnTo>
                    <a:pt x="686" y="39"/>
                  </a:lnTo>
                  <a:lnTo>
                    <a:pt x="708" y="49"/>
                  </a:lnTo>
                  <a:lnTo>
                    <a:pt x="729" y="59"/>
                  </a:lnTo>
                  <a:lnTo>
                    <a:pt x="750" y="71"/>
                  </a:lnTo>
                  <a:lnTo>
                    <a:pt x="769" y="85"/>
                  </a:lnTo>
                  <a:lnTo>
                    <a:pt x="789" y="98"/>
                  </a:lnTo>
                  <a:lnTo>
                    <a:pt x="807" y="112"/>
                  </a:lnTo>
                  <a:lnTo>
                    <a:pt x="826" y="129"/>
                  </a:lnTo>
                  <a:lnTo>
                    <a:pt x="843" y="145"/>
                  </a:lnTo>
                  <a:lnTo>
                    <a:pt x="860" y="161"/>
                  </a:lnTo>
                  <a:lnTo>
                    <a:pt x="875" y="180"/>
                  </a:lnTo>
                  <a:lnTo>
                    <a:pt x="889" y="198"/>
                  </a:lnTo>
                  <a:lnTo>
                    <a:pt x="904" y="218"/>
                  </a:lnTo>
                  <a:lnTo>
                    <a:pt x="916" y="237"/>
                  </a:lnTo>
                  <a:lnTo>
                    <a:pt x="928" y="258"/>
                  </a:lnTo>
                  <a:lnTo>
                    <a:pt x="939" y="279"/>
                  </a:lnTo>
                  <a:lnTo>
                    <a:pt x="949" y="301"/>
                  </a:lnTo>
                  <a:lnTo>
                    <a:pt x="958" y="323"/>
                  </a:lnTo>
                  <a:lnTo>
                    <a:pt x="965" y="346"/>
                  </a:lnTo>
                  <a:lnTo>
                    <a:pt x="973" y="370"/>
                  </a:lnTo>
                  <a:lnTo>
                    <a:pt x="978" y="393"/>
                  </a:lnTo>
                  <a:lnTo>
                    <a:pt x="982" y="418"/>
                  </a:lnTo>
                  <a:lnTo>
                    <a:pt x="985" y="443"/>
                  </a:lnTo>
                  <a:lnTo>
                    <a:pt x="987" y="467"/>
                  </a:lnTo>
                  <a:lnTo>
                    <a:pt x="988" y="493"/>
                  </a:lnTo>
                  <a:lnTo>
                    <a:pt x="988" y="1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7"/>
            <p:cNvSpPr>
              <a:spLocks/>
            </p:cNvSpPr>
            <p:nvPr userDrawn="1"/>
          </p:nvSpPr>
          <p:spPr bwMode="auto">
            <a:xfrm>
              <a:off x="366" y="4101"/>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userDrawn="1"/>
          </p:nvSpPr>
          <p:spPr bwMode="auto">
            <a:xfrm>
              <a:off x="366" y="4101"/>
              <a:ext cx="27" cy="27"/>
            </a:xfrm>
            <a:custGeom>
              <a:avLst/>
              <a:gdLst>
                <a:gd name="T0" fmla="*/ 407 w 407"/>
                <a:gd name="T1" fmla="*/ 202 h 405"/>
                <a:gd name="T2" fmla="*/ 403 w 407"/>
                <a:gd name="T3" fmla="*/ 243 h 405"/>
                <a:gd name="T4" fmla="*/ 390 w 407"/>
                <a:gd name="T5" fmla="*/ 281 h 405"/>
                <a:gd name="T6" fmla="*/ 372 w 407"/>
                <a:gd name="T7" fmla="*/ 316 h 405"/>
                <a:gd name="T8" fmla="*/ 347 w 407"/>
                <a:gd name="T9" fmla="*/ 345 h 405"/>
                <a:gd name="T10" fmla="*/ 317 w 407"/>
                <a:gd name="T11" fmla="*/ 370 h 405"/>
                <a:gd name="T12" fmla="*/ 283 w 407"/>
                <a:gd name="T13" fmla="*/ 388 h 405"/>
                <a:gd name="T14" fmla="*/ 245 w 407"/>
                <a:gd name="T15" fmla="*/ 401 h 405"/>
                <a:gd name="T16" fmla="*/ 204 w 407"/>
                <a:gd name="T17" fmla="*/ 405 h 405"/>
                <a:gd name="T18" fmla="*/ 183 w 407"/>
                <a:gd name="T19" fmla="*/ 404 h 405"/>
                <a:gd name="T20" fmla="*/ 143 w 407"/>
                <a:gd name="T21" fmla="*/ 396 h 405"/>
                <a:gd name="T22" fmla="*/ 107 w 407"/>
                <a:gd name="T23" fmla="*/ 380 h 405"/>
                <a:gd name="T24" fmla="*/ 74 w 407"/>
                <a:gd name="T25" fmla="*/ 359 h 405"/>
                <a:gd name="T26" fmla="*/ 47 w 407"/>
                <a:gd name="T27" fmla="*/ 331 h 405"/>
                <a:gd name="T28" fmla="*/ 25 w 407"/>
                <a:gd name="T29" fmla="*/ 298 h 405"/>
                <a:gd name="T30" fmla="*/ 10 w 407"/>
                <a:gd name="T31" fmla="*/ 263 h 405"/>
                <a:gd name="T32" fmla="*/ 1 w 407"/>
                <a:gd name="T33" fmla="*/ 223 h 405"/>
                <a:gd name="T34" fmla="*/ 0 w 407"/>
                <a:gd name="T35" fmla="*/ 202 h 405"/>
                <a:gd name="T36" fmla="*/ 5 w 407"/>
                <a:gd name="T37" fmla="*/ 161 h 405"/>
                <a:gd name="T38" fmla="*/ 17 w 407"/>
                <a:gd name="T39" fmla="*/ 124 h 405"/>
                <a:gd name="T40" fmla="*/ 35 w 407"/>
                <a:gd name="T41" fmla="*/ 89 h 405"/>
                <a:gd name="T42" fmla="*/ 60 w 407"/>
                <a:gd name="T43" fmla="*/ 59 h 405"/>
                <a:gd name="T44" fmla="*/ 90 w 407"/>
                <a:gd name="T45" fmla="*/ 35 h 405"/>
                <a:gd name="T46" fmla="*/ 125 w 407"/>
                <a:gd name="T47" fmla="*/ 16 h 405"/>
                <a:gd name="T48" fmla="*/ 163 w 407"/>
                <a:gd name="T49" fmla="*/ 4 h 405"/>
                <a:gd name="T50" fmla="*/ 204 w 407"/>
                <a:gd name="T51" fmla="*/ 0 h 405"/>
                <a:gd name="T52" fmla="*/ 224 w 407"/>
                <a:gd name="T53" fmla="*/ 1 h 405"/>
                <a:gd name="T54" fmla="*/ 264 w 407"/>
                <a:gd name="T55" fmla="*/ 9 h 405"/>
                <a:gd name="T56" fmla="*/ 300 w 407"/>
                <a:gd name="T57" fmla="*/ 24 h 405"/>
                <a:gd name="T58" fmla="*/ 333 w 407"/>
                <a:gd name="T59" fmla="*/ 46 h 405"/>
                <a:gd name="T60" fmla="*/ 361 w 407"/>
                <a:gd name="T61" fmla="*/ 73 h 405"/>
                <a:gd name="T62" fmla="*/ 382 w 407"/>
                <a:gd name="T63" fmla="*/ 106 h 405"/>
                <a:gd name="T64" fmla="*/ 398 w 407"/>
                <a:gd name="T65" fmla="*/ 142 h 405"/>
                <a:gd name="T66" fmla="*/ 406 w 407"/>
                <a:gd name="T67" fmla="*/ 18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7" h="405">
                  <a:moveTo>
                    <a:pt x="407" y="202"/>
                  </a:moveTo>
                  <a:lnTo>
                    <a:pt x="407" y="202"/>
                  </a:lnTo>
                  <a:lnTo>
                    <a:pt x="406" y="223"/>
                  </a:lnTo>
                  <a:lnTo>
                    <a:pt x="403" y="243"/>
                  </a:lnTo>
                  <a:lnTo>
                    <a:pt x="398" y="263"/>
                  </a:lnTo>
                  <a:lnTo>
                    <a:pt x="390" y="281"/>
                  </a:lnTo>
                  <a:lnTo>
                    <a:pt x="382" y="298"/>
                  </a:lnTo>
                  <a:lnTo>
                    <a:pt x="372" y="316"/>
                  </a:lnTo>
                  <a:lnTo>
                    <a:pt x="361" y="331"/>
                  </a:lnTo>
                  <a:lnTo>
                    <a:pt x="347" y="345"/>
                  </a:lnTo>
                  <a:lnTo>
                    <a:pt x="333" y="359"/>
                  </a:lnTo>
                  <a:lnTo>
                    <a:pt x="317" y="370"/>
                  </a:lnTo>
                  <a:lnTo>
                    <a:pt x="300" y="380"/>
                  </a:lnTo>
                  <a:lnTo>
                    <a:pt x="283" y="388"/>
                  </a:lnTo>
                  <a:lnTo>
                    <a:pt x="264" y="396"/>
                  </a:lnTo>
                  <a:lnTo>
                    <a:pt x="245" y="401"/>
                  </a:lnTo>
                  <a:lnTo>
                    <a:pt x="224" y="404"/>
                  </a:lnTo>
                  <a:lnTo>
                    <a:pt x="204" y="405"/>
                  </a:lnTo>
                  <a:lnTo>
                    <a:pt x="204" y="405"/>
                  </a:lnTo>
                  <a:lnTo>
                    <a:pt x="183" y="404"/>
                  </a:lnTo>
                  <a:lnTo>
                    <a:pt x="163" y="401"/>
                  </a:lnTo>
                  <a:lnTo>
                    <a:pt x="143" y="396"/>
                  </a:lnTo>
                  <a:lnTo>
                    <a:pt x="125" y="388"/>
                  </a:lnTo>
                  <a:lnTo>
                    <a:pt x="107" y="380"/>
                  </a:lnTo>
                  <a:lnTo>
                    <a:pt x="90" y="370"/>
                  </a:lnTo>
                  <a:lnTo>
                    <a:pt x="74" y="359"/>
                  </a:lnTo>
                  <a:lnTo>
                    <a:pt x="60" y="345"/>
                  </a:lnTo>
                  <a:lnTo>
                    <a:pt x="47" y="331"/>
                  </a:lnTo>
                  <a:lnTo>
                    <a:pt x="35" y="316"/>
                  </a:lnTo>
                  <a:lnTo>
                    <a:pt x="25" y="298"/>
                  </a:lnTo>
                  <a:lnTo>
                    <a:pt x="17" y="281"/>
                  </a:lnTo>
                  <a:lnTo>
                    <a:pt x="10" y="263"/>
                  </a:lnTo>
                  <a:lnTo>
                    <a:pt x="5" y="243"/>
                  </a:lnTo>
                  <a:lnTo>
                    <a:pt x="1" y="223"/>
                  </a:lnTo>
                  <a:lnTo>
                    <a:pt x="0" y="202"/>
                  </a:lnTo>
                  <a:lnTo>
                    <a:pt x="0" y="202"/>
                  </a:lnTo>
                  <a:lnTo>
                    <a:pt x="1" y="182"/>
                  </a:lnTo>
                  <a:lnTo>
                    <a:pt x="5" y="161"/>
                  </a:lnTo>
                  <a:lnTo>
                    <a:pt x="10" y="142"/>
                  </a:lnTo>
                  <a:lnTo>
                    <a:pt x="17" y="124"/>
                  </a:lnTo>
                  <a:lnTo>
                    <a:pt x="25" y="106"/>
                  </a:lnTo>
                  <a:lnTo>
                    <a:pt x="35" y="89"/>
                  </a:lnTo>
                  <a:lnTo>
                    <a:pt x="47" y="73"/>
                  </a:lnTo>
                  <a:lnTo>
                    <a:pt x="60" y="59"/>
                  </a:lnTo>
                  <a:lnTo>
                    <a:pt x="74" y="46"/>
                  </a:lnTo>
                  <a:lnTo>
                    <a:pt x="90" y="35"/>
                  </a:lnTo>
                  <a:lnTo>
                    <a:pt x="107" y="24"/>
                  </a:lnTo>
                  <a:lnTo>
                    <a:pt x="125" y="16"/>
                  </a:lnTo>
                  <a:lnTo>
                    <a:pt x="143" y="9"/>
                  </a:lnTo>
                  <a:lnTo>
                    <a:pt x="163" y="4"/>
                  </a:lnTo>
                  <a:lnTo>
                    <a:pt x="183" y="1"/>
                  </a:lnTo>
                  <a:lnTo>
                    <a:pt x="204" y="0"/>
                  </a:lnTo>
                  <a:lnTo>
                    <a:pt x="204" y="0"/>
                  </a:lnTo>
                  <a:lnTo>
                    <a:pt x="224" y="1"/>
                  </a:lnTo>
                  <a:lnTo>
                    <a:pt x="245" y="4"/>
                  </a:lnTo>
                  <a:lnTo>
                    <a:pt x="264" y="9"/>
                  </a:lnTo>
                  <a:lnTo>
                    <a:pt x="283" y="16"/>
                  </a:lnTo>
                  <a:lnTo>
                    <a:pt x="300" y="24"/>
                  </a:lnTo>
                  <a:lnTo>
                    <a:pt x="317" y="35"/>
                  </a:lnTo>
                  <a:lnTo>
                    <a:pt x="333" y="46"/>
                  </a:lnTo>
                  <a:lnTo>
                    <a:pt x="347" y="59"/>
                  </a:lnTo>
                  <a:lnTo>
                    <a:pt x="361" y="73"/>
                  </a:lnTo>
                  <a:lnTo>
                    <a:pt x="372" y="89"/>
                  </a:lnTo>
                  <a:lnTo>
                    <a:pt x="382" y="106"/>
                  </a:lnTo>
                  <a:lnTo>
                    <a:pt x="390" y="124"/>
                  </a:lnTo>
                  <a:lnTo>
                    <a:pt x="398" y="142"/>
                  </a:lnTo>
                  <a:lnTo>
                    <a:pt x="403" y="161"/>
                  </a:lnTo>
                  <a:lnTo>
                    <a:pt x="406" y="182"/>
                  </a:lnTo>
                  <a:lnTo>
                    <a:pt x="407" y="2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82264741"/>
      </p:ext>
    </p:extLst>
  </p:cSld>
  <p:clrMap bg1="lt1" tx1="dk1" bg2="lt2" tx2="dk2" accent1="accent1" accent2="accent2" accent3="accent3" accent4="accent4" accent5="accent5" accent6="accent6" hlink="hlink" folHlink="folHlink"/>
  <p:sldLayoutIdLst>
    <p:sldLayoutId id="2147483660" r:id="rId1"/>
    <p:sldLayoutId id="2147483680" r:id="rId2"/>
    <p:sldLayoutId id="2147483681" r:id="rId3"/>
    <p:sldLayoutId id="2147483683" r:id="rId4"/>
    <p:sldLayoutId id="2147483699" r:id="rId5"/>
    <p:sldLayoutId id="2147483700" r:id="rId6"/>
    <p:sldLayoutId id="2147483661" r:id="rId7"/>
    <p:sldLayoutId id="2147483662" r:id="rId8"/>
    <p:sldLayoutId id="2147483663" r:id="rId9"/>
    <p:sldLayoutId id="2147483664" r:id="rId10"/>
    <p:sldLayoutId id="2147483682" r:id="rId11"/>
    <p:sldLayoutId id="2147483668" r:id="rId12"/>
    <p:sldLayoutId id="2147483669" r:id="rId13"/>
    <p:sldLayoutId id="2147483701" r:id="rId14"/>
    <p:sldLayoutId id="2147483694" r:id="rId15"/>
    <p:sldLayoutId id="2147483670" r:id="rId16"/>
    <p:sldLayoutId id="2147483671" r:id="rId17"/>
    <p:sldLayoutId id="2147483667" r:id="rId18"/>
    <p:sldLayoutId id="2147483677" r:id="rId19"/>
    <p:sldLayoutId id="2147483665" r:id="rId20"/>
    <p:sldLayoutId id="2147483675" r:id="rId21"/>
    <p:sldLayoutId id="2147483676" r:id="rId22"/>
    <p:sldLayoutId id="2147483673" r:id="rId23"/>
    <p:sldLayoutId id="2147483674" r:id="rId24"/>
    <p:sldLayoutId id="2147483678" r:id="rId25"/>
    <p:sldLayoutId id="2147483679" r:id="rId26"/>
    <p:sldLayoutId id="2147483685" r:id="rId27"/>
    <p:sldLayoutId id="2147483690" r:id="rId28"/>
    <p:sldLayoutId id="2147483688" r:id="rId29"/>
    <p:sldLayoutId id="2147483655" r:id="rId30"/>
    <p:sldLayoutId id="2147483684" r:id="rId31"/>
    <p:sldLayoutId id="2147483687" r:id="rId32"/>
    <p:sldLayoutId id="2147483692" r:id="rId33"/>
    <p:sldLayoutId id="2147483693" r:id="rId34"/>
    <p:sldLayoutId id="2147483697" r:id="rId35"/>
    <p:sldLayoutId id="2147483702" r:id="rId36"/>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p:titleStyle>
    <p:body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483">
          <p15:clr>
            <a:srgbClr val="F26B43"/>
          </p15:clr>
        </p15:guide>
        <p15:guide id="4" pos="7197">
          <p15:clr>
            <a:srgbClr val="F26B43"/>
          </p15:clr>
        </p15:guide>
        <p15:guide id="5" orient="horz" pos="504">
          <p15:clr>
            <a:srgbClr val="F26B43"/>
          </p15:clr>
        </p15:guide>
        <p15:guide id="6"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ALEXANDRIA INTEGRATION</a:t>
            </a:r>
            <a:br>
              <a:rPr lang="en-US" dirty="0"/>
            </a:br>
            <a:r>
              <a:rPr lang="en-US" dirty="0"/>
              <a:t>Do not delete this master!</a:t>
            </a:r>
            <a:endParaRPr lang="nl-BE" dirty="0"/>
          </a:p>
        </p:txBody>
      </p:sp>
      <p:sp>
        <p:nvSpPr>
          <p:cNvPr id="8" name="TextBox 7" title="AlexandriaReference"/>
          <p:cNvSpPr txBox="1"/>
          <p:nvPr userDrawn="1"/>
        </p:nvSpPr>
        <p:spPr>
          <a:xfrm>
            <a:off x="765544" y="1658678"/>
            <a:ext cx="1953600"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Attributes_Short</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Reference]</a:t>
            </a:r>
          </a:p>
        </p:txBody>
      </p:sp>
      <p:sp>
        <p:nvSpPr>
          <p:cNvPr id="4" name="TextBox 3" title="AlexandriaSecurltyClearance"/>
          <p:cNvSpPr txBox="1"/>
          <p:nvPr userDrawn="1"/>
        </p:nvSpPr>
        <p:spPr>
          <a:xfrm>
            <a:off x="2719144" y="2575110"/>
            <a:ext cx="1953600"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srgbClr val="FF0000"/>
                </a:solidFill>
                <a:effectLst/>
                <a:uLnTx/>
                <a:uFillTx/>
                <a:latin typeface="Segoe UI" pitchFamily="34" charset="0"/>
                <a:ea typeface="Segoe UI" pitchFamily="34" charset="0"/>
                <a:cs typeface="Segoe UI" pitchFamily="34" charset="0"/>
              </a:rPr>
              <a:t>[Security Clearance]</a:t>
            </a:r>
          </a:p>
        </p:txBody>
      </p:sp>
      <p:sp>
        <p:nvSpPr>
          <p:cNvPr id="5" name="TextBox 4" title="AlexandriaDistributionLimitations"/>
          <p:cNvSpPr txBox="1"/>
          <p:nvPr userDrawn="1"/>
        </p:nvSpPr>
        <p:spPr>
          <a:xfrm>
            <a:off x="4672744" y="1658678"/>
            <a:ext cx="1953600" cy="507831"/>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ISC: [Common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Attributes_Information</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Security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Classification</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a:t>
            </a:r>
          </a:p>
        </p:txBody>
      </p:sp>
      <p:sp>
        <p:nvSpPr>
          <p:cNvPr id="6" name="TextBox 5" title="AlexandriaEventAttributes"/>
          <p:cNvSpPr txBox="1"/>
          <p:nvPr userDrawn="1"/>
        </p:nvSpPr>
        <p:spPr>
          <a:xfrm>
            <a:off x="2464199" y="3013157"/>
            <a:ext cx="6190219" cy="2308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[Event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Attributes_Event_Event</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Name]</a:t>
            </a:r>
          </a:p>
        </p:txBody>
      </p:sp>
      <p:sp>
        <p:nvSpPr>
          <p:cNvPr id="9" name="TextBox 8" title="AlexandriaAlternativeReference"/>
          <p:cNvSpPr txBox="1"/>
          <p:nvPr userDrawn="1"/>
        </p:nvSpPr>
        <p:spPr>
          <a:xfrm>
            <a:off x="2464199" y="1661549"/>
            <a:ext cx="1953600" cy="369332"/>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tab pos="3780000" algn="r"/>
              </a:tabLst>
              <a:defRPr/>
            </a:pP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[Common </a:t>
            </a:r>
            <a:r>
              <a:rPr kumimoji="0" lang="nl-BE" sz="900" b="0" i="1" u="none" strike="noStrike" kern="1200" cap="none" spc="0" normalizeH="0" baseline="0" noProof="0" dirty="0" err="1">
                <a:ln>
                  <a:noFill/>
                </a:ln>
                <a:solidFill>
                  <a:prstClr val="white">
                    <a:lumMod val="50000"/>
                  </a:prstClr>
                </a:solidFill>
                <a:effectLst/>
                <a:uLnTx/>
                <a:uFillTx/>
                <a:latin typeface="Segoe UI" pitchFamily="34" charset="0"/>
                <a:ea typeface="Segoe UI" pitchFamily="34" charset="0"/>
                <a:cs typeface="Segoe UI" pitchFamily="34" charset="0"/>
              </a:rPr>
              <a:t>Attributes_Alternative</a:t>
            </a:r>
            <a:r>
              <a:rPr kumimoji="0" lang="nl-BE" sz="900" b="0" i="1" u="none" strike="noStrike" kern="1200" cap="none" spc="0" normalizeH="0" baseline="0" noProof="0" dirty="0">
                <a:ln>
                  <a:noFill/>
                </a:ln>
                <a:solidFill>
                  <a:prstClr val="white">
                    <a:lumMod val="50000"/>
                  </a:prstClr>
                </a:solidFill>
                <a:effectLst/>
                <a:uLnTx/>
                <a:uFillTx/>
                <a:latin typeface="Segoe UI" pitchFamily="34" charset="0"/>
                <a:ea typeface="Segoe UI" pitchFamily="34" charset="0"/>
                <a:cs typeface="Segoe UI" pitchFamily="34" charset="0"/>
              </a:rPr>
              <a:t> Reference]</a:t>
            </a:r>
          </a:p>
        </p:txBody>
      </p:sp>
      <p:pic>
        <p:nvPicPr>
          <p:cNvPr id="10" name="Afbeelding 13">
            <a:extLst>
              <a:ext uri="{FF2B5EF4-FFF2-40B4-BE49-F238E27FC236}">
                <a16:creationId xmlns:a16="http://schemas.microsoft.com/office/drawing/2014/main" id="{522606A1-5983-4956-9002-1FC101450FA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5321" y="6469091"/>
            <a:ext cx="733149" cy="167146"/>
          </a:xfrm>
          <a:prstGeom prst="rect">
            <a:avLst/>
          </a:prstGeom>
        </p:spPr>
      </p:pic>
    </p:spTree>
    <p:extLst>
      <p:ext uri="{BB962C8B-B14F-4D97-AF65-F5344CB8AC3E}">
        <p14:creationId xmlns:p14="http://schemas.microsoft.com/office/powerpoint/2010/main" val="716537220"/>
      </p:ext>
    </p:extLst>
  </p:cSld>
  <p:clrMap bg1="lt1" tx1="dk1" bg2="lt2" tx2="dk2" accent1="accent1" accent2="accent2" accent3="accent3" accent4="accent4" accent5="accent5" accent6="accent6" hlink="hlink" folHlink="folHlink"/>
  <p:sldLayoutIdLst>
    <p:sldLayoutId id="2147483696" r:id="rId1"/>
  </p:sldLayoutIdLst>
  <p:txStyles>
    <p:titleStyle>
      <a:lvl1pPr algn="ctr" defTabSz="9144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2.gif"/><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4.png"/><Relationship Id="rId5" Type="http://schemas.openxmlformats.org/officeDocument/2006/relationships/image" Target="../media/image28.wmf"/><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7.wmf"/><Relationship Id="rId4" Type="http://schemas.openxmlformats.org/officeDocument/2006/relationships/image" Target="../media/image16.wmf"/></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2.wmf"/><Relationship Id="rId4" Type="http://schemas.openxmlformats.org/officeDocument/2006/relationships/image" Target="../media/image21.wmf"/></Relationships>
</file>

<file path=ppt/slides/_rels/slide7.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D6FBA-1510-CE58-FDE5-E980FDA6B064}"/>
              </a:ext>
            </a:extLst>
          </p:cNvPr>
          <p:cNvPicPr>
            <a:picLocks noChangeAspect="1"/>
          </p:cNvPicPr>
          <p:nvPr/>
        </p:nvPicPr>
        <p:blipFill rotWithShape="1">
          <a:blip r:embed="rId3"/>
          <a:srcRect b="916"/>
          <a:stretch/>
        </p:blipFill>
        <p:spPr>
          <a:xfrm>
            <a:off x="2447734" y="0"/>
            <a:ext cx="7296532" cy="3093087"/>
          </a:xfrm>
          <a:prstGeom prst="rect">
            <a:avLst/>
          </a:prstGeom>
        </p:spPr>
      </p:pic>
      <p:sp>
        <p:nvSpPr>
          <p:cNvPr id="9" name="Rectangle 8">
            <a:extLst>
              <a:ext uri="{FF2B5EF4-FFF2-40B4-BE49-F238E27FC236}">
                <a16:creationId xmlns:a16="http://schemas.microsoft.com/office/drawing/2014/main" id="{EB99ED00-50E7-377F-0AEF-5777B6614D74}"/>
              </a:ext>
            </a:extLst>
          </p:cNvPr>
          <p:cNvSpPr/>
          <p:nvPr/>
        </p:nvSpPr>
        <p:spPr>
          <a:xfrm>
            <a:off x="114300" y="6186274"/>
            <a:ext cx="2238375" cy="6762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0D1218F-C659-EF88-739C-D5B828BE5E6D}"/>
              </a:ext>
            </a:extLst>
          </p:cNvPr>
          <p:cNvSpPr/>
          <p:nvPr/>
        </p:nvSpPr>
        <p:spPr>
          <a:xfrm>
            <a:off x="11049000" y="6038850"/>
            <a:ext cx="1143000" cy="8191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ue and black logo&#10;&#10;Description automatically generated">
            <a:extLst>
              <a:ext uri="{FF2B5EF4-FFF2-40B4-BE49-F238E27FC236}">
                <a16:creationId xmlns:a16="http://schemas.microsoft.com/office/drawing/2014/main" id="{D6E78A7E-948B-F448-A02E-587FD26259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184" b="9184"/>
          <a:stretch/>
        </p:blipFill>
        <p:spPr>
          <a:xfrm>
            <a:off x="0" y="5950229"/>
            <a:ext cx="3133725" cy="506303"/>
          </a:xfrm>
          <a:prstGeom prst="rect">
            <a:avLst/>
          </a:prstGeom>
        </p:spPr>
      </p:pic>
      <p:pic>
        <p:nvPicPr>
          <p:cNvPr id="13" name="Picture 12" descr="A black background with a black square&#10;&#10;Description automatically generated with medium confidence">
            <a:extLst>
              <a:ext uri="{FF2B5EF4-FFF2-40B4-BE49-F238E27FC236}">
                <a16:creationId xmlns:a16="http://schemas.microsoft.com/office/drawing/2014/main" id="{EB6C7E26-676D-36C4-1F00-E36F8B9CB3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658" y="5950229"/>
            <a:ext cx="2215854" cy="506303"/>
          </a:xfrm>
          <a:prstGeom prst="rect">
            <a:avLst/>
          </a:prstGeom>
        </p:spPr>
      </p:pic>
      <p:sp>
        <p:nvSpPr>
          <p:cNvPr id="14" name="TextBox 13">
            <a:extLst>
              <a:ext uri="{FF2B5EF4-FFF2-40B4-BE49-F238E27FC236}">
                <a16:creationId xmlns:a16="http://schemas.microsoft.com/office/drawing/2014/main" id="{EEB4E992-70D5-B377-D303-71D471681924}"/>
              </a:ext>
            </a:extLst>
          </p:cNvPr>
          <p:cNvSpPr txBox="1"/>
          <p:nvPr/>
        </p:nvSpPr>
        <p:spPr>
          <a:xfrm>
            <a:off x="5316724" y="4701318"/>
            <a:ext cx="1558551" cy="307777"/>
          </a:xfrm>
          <a:prstGeom prst="rect">
            <a:avLst/>
          </a:prstGeom>
          <a:noFill/>
        </p:spPr>
        <p:txBody>
          <a:bodyPr wrap="square" rtlCol="0">
            <a:spAutoFit/>
          </a:bodyPr>
          <a:lstStyle/>
          <a:p>
            <a:pPr algn="ctr"/>
            <a:r>
              <a:rPr lang="nl-BE" sz="1400" b="1" dirty="0" err="1">
                <a:solidFill>
                  <a:schemeClr val="accent1"/>
                </a:solidFill>
              </a:rPr>
              <a:t>By</a:t>
            </a:r>
            <a:r>
              <a:rPr lang="nl-BE" sz="1400" b="1" dirty="0">
                <a:solidFill>
                  <a:schemeClr val="accent1"/>
                </a:solidFill>
              </a:rPr>
              <a:t> Ali Aouf</a:t>
            </a:r>
            <a:endParaRPr lang="en-US" sz="1400" b="1" dirty="0">
              <a:solidFill>
                <a:schemeClr val="accent1"/>
              </a:solidFill>
            </a:endParaRPr>
          </a:p>
        </p:txBody>
      </p:sp>
      <p:pic>
        <p:nvPicPr>
          <p:cNvPr id="2050" name="Picture 2" descr="InterPore 2026 (Nantes) - 18th annual meeting of International Society for  Porous Media -- showsbee.com">
            <a:extLst>
              <a:ext uri="{FF2B5EF4-FFF2-40B4-BE49-F238E27FC236}">
                <a16:creationId xmlns:a16="http://schemas.microsoft.com/office/drawing/2014/main" id="{1D1CC4FF-8443-6B07-448F-444753FFCA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5305" y="5851422"/>
            <a:ext cx="2529045" cy="7039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BF6B9EC-25D5-1D7A-443F-83FA519D2E22}"/>
              </a:ext>
            </a:extLst>
          </p:cNvPr>
          <p:cNvSpPr txBox="1"/>
          <p:nvPr/>
        </p:nvSpPr>
        <p:spPr>
          <a:xfrm>
            <a:off x="0" y="3525336"/>
            <a:ext cx="12192000" cy="954107"/>
          </a:xfrm>
          <a:prstGeom prst="rect">
            <a:avLst/>
          </a:prstGeom>
          <a:noFill/>
        </p:spPr>
        <p:txBody>
          <a:bodyPr wrap="square">
            <a:spAutoFit/>
          </a:bodyPr>
          <a:lstStyle/>
          <a:p>
            <a:pPr algn="ctr"/>
            <a:r>
              <a:rPr lang="en-US" sz="2800" b="1" dirty="0" err="1">
                <a:solidFill>
                  <a:schemeClr val="accent1"/>
                </a:solidFill>
                <a:latin typeface="+mj-lt"/>
              </a:rPr>
              <a:t>DimExDAM</a:t>
            </a:r>
            <a:r>
              <a:rPr lang="en-US" sz="2800" b="1" dirty="0">
                <a:solidFill>
                  <a:schemeClr val="accent1"/>
                </a:solidFill>
                <a:latin typeface="+mj-lt"/>
              </a:rPr>
              <a:t>: A Diffusion–Adversarial Framework for 2D-to-3D Generation of Complex Porous Microstructures</a:t>
            </a:r>
          </a:p>
        </p:txBody>
      </p:sp>
      <p:sp>
        <p:nvSpPr>
          <p:cNvPr id="4" name="TextBox 3">
            <a:extLst>
              <a:ext uri="{FF2B5EF4-FFF2-40B4-BE49-F238E27FC236}">
                <a16:creationId xmlns:a16="http://schemas.microsoft.com/office/drawing/2014/main" id="{269C46CC-4B85-1124-ACDA-6DD4404C3FF8}"/>
              </a:ext>
            </a:extLst>
          </p:cNvPr>
          <p:cNvSpPr txBox="1"/>
          <p:nvPr/>
        </p:nvSpPr>
        <p:spPr>
          <a:xfrm>
            <a:off x="5537193" y="6560987"/>
            <a:ext cx="1117614" cy="246221"/>
          </a:xfrm>
          <a:prstGeom prst="rect">
            <a:avLst/>
          </a:prstGeom>
          <a:noFill/>
        </p:spPr>
        <p:txBody>
          <a:bodyPr wrap="square" rtlCol="0">
            <a:spAutoFit/>
          </a:bodyPr>
          <a:lstStyle/>
          <a:p>
            <a:pPr algn="ctr"/>
            <a:r>
              <a:rPr lang="en-US" sz="1000" i="1" dirty="0">
                <a:solidFill>
                  <a:schemeClr val="accent1"/>
                </a:solidFill>
              </a:rPr>
              <a:t>22/05/2026</a:t>
            </a:r>
          </a:p>
        </p:txBody>
      </p:sp>
    </p:spTree>
    <p:extLst>
      <p:ext uri="{BB962C8B-B14F-4D97-AF65-F5344CB8AC3E}">
        <p14:creationId xmlns:p14="http://schemas.microsoft.com/office/powerpoint/2010/main" val="9629479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5EEAB-E6D6-CDA4-CE5F-E1BE84E98D72}"/>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4E278CBA-A2A8-06E1-F81F-7EDDBB76A69F}"/>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10</a:t>
            </a:fld>
            <a:endParaRPr lang="en-BE" dirty="0"/>
          </a:p>
        </p:txBody>
      </p:sp>
      <p:sp>
        <p:nvSpPr>
          <p:cNvPr id="2" name="Text 0">
            <a:extLst>
              <a:ext uri="{FF2B5EF4-FFF2-40B4-BE49-F238E27FC236}">
                <a16:creationId xmlns:a16="http://schemas.microsoft.com/office/drawing/2014/main" id="{9CC5B558-B3E5-0282-63C6-428765E83DC7}"/>
              </a:ext>
            </a:extLst>
          </p:cNvPr>
          <p:cNvSpPr/>
          <p:nvPr/>
        </p:nvSpPr>
        <p:spPr>
          <a:xfrm>
            <a:off x="649224" y="196022"/>
            <a:ext cx="11359896" cy="771528"/>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Statistical results: structural descriptors</a:t>
            </a:r>
            <a:endParaRPr lang="en-US" sz="2200" dirty="0"/>
          </a:p>
        </p:txBody>
      </p:sp>
      <p:pic>
        <p:nvPicPr>
          <p:cNvPr id="8" name="Picture 7">
            <a:extLst>
              <a:ext uri="{FF2B5EF4-FFF2-40B4-BE49-F238E27FC236}">
                <a16:creationId xmlns:a16="http://schemas.microsoft.com/office/drawing/2014/main" id="{40624BDF-6E46-E8C3-5700-DFA3C72E4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0169" y="929450"/>
            <a:ext cx="4114803" cy="2743202"/>
          </a:xfrm>
          <a:prstGeom prst="rect">
            <a:avLst/>
          </a:prstGeom>
        </p:spPr>
      </p:pic>
      <p:pic>
        <p:nvPicPr>
          <p:cNvPr id="11" name="Picture 10">
            <a:extLst>
              <a:ext uri="{FF2B5EF4-FFF2-40B4-BE49-F238E27FC236}">
                <a16:creationId xmlns:a16="http://schemas.microsoft.com/office/drawing/2014/main" id="{0E42FAB8-3C11-8406-23B9-41A1A36D0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72150" y="929449"/>
            <a:ext cx="4114805" cy="2743203"/>
          </a:xfrm>
          <a:prstGeom prst="rect">
            <a:avLst/>
          </a:prstGeom>
        </p:spPr>
      </p:pic>
      <p:pic>
        <p:nvPicPr>
          <p:cNvPr id="19" name="Picture 18">
            <a:extLst>
              <a:ext uri="{FF2B5EF4-FFF2-40B4-BE49-F238E27FC236}">
                <a16:creationId xmlns:a16="http://schemas.microsoft.com/office/drawing/2014/main" id="{2B741A80-677A-22CD-CD06-63F5E113B3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0169" y="3720278"/>
            <a:ext cx="4114803" cy="2743202"/>
          </a:xfrm>
          <a:prstGeom prst="rect">
            <a:avLst/>
          </a:prstGeom>
        </p:spPr>
      </p:pic>
      <p:pic>
        <p:nvPicPr>
          <p:cNvPr id="21" name="Picture 20">
            <a:extLst>
              <a:ext uri="{FF2B5EF4-FFF2-40B4-BE49-F238E27FC236}">
                <a16:creationId xmlns:a16="http://schemas.microsoft.com/office/drawing/2014/main" id="{8AFE1CF6-99C4-DDFA-6187-8BCF5595B4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2148" y="3672652"/>
            <a:ext cx="4114805" cy="2743203"/>
          </a:xfrm>
          <a:prstGeom prst="rect">
            <a:avLst/>
          </a:prstGeom>
        </p:spPr>
      </p:pic>
    </p:spTree>
    <p:extLst>
      <p:ext uri="{BB962C8B-B14F-4D97-AF65-F5344CB8AC3E}">
        <p14:creationId xmlns:p14="http://schemas.microsoft.com/office/powerpoint/2010/main" val="4292493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4F38D-34B7-AD91-A3B5-3EBBC21664D4}"/>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734BC9CA-35B6-FBBC-8B9C-1FF10948A847}"/>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11</a:t>
            </a:fld>
            <a:endParaRPr lang="en-BE" dirty="0"/>
          </a:p>
        </p:txBody>
      </p:sp>
      <p:sp>
        <p:nvSpPr>
          <p:cNvPr id="2" name="Text 0">
            <a:extLst>
              <a:ext uri="{FF2B5EF4-FFF2-40B4-BE49-F238E27FC236}">
                <a16:creationId xmlns:a16="http://schemas.microsoft.com/office/drawing/2014/main" id="{8F6E0316-D9C6-7E19-4833-D02519A13F23}"/>
              </a:ext>
            </a:extLst>
          </p:cNvPr>
          <p:cNvSpPr/>
          <p:nvPr/>
        </p:nvSpPr>
        <p:spPr>
          <a:xfrm>
            <a:off x="649224" y="196022"/>
            <a:ext cx="11359896" cy="771528"/>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Statistical results: diffusivity simulation</a:t>
            </a:r>
            <a:endParaRPr lang="en-US" sz="2200" dirty="0"/>
          </a:p>
        </p:txBody>
      </p:sp>
      <p:pic>
        <p:nvPicPr>
          <p:cNvPr id="5" name="Picture 4">
            <a:extLst>
              <a:ext uri="{FF2B5EF4-FFF2-40B4-BE49-F238E27FC236}">
                <a16:creationId xmlns:a16="http://schemas.microsoft.com/office/drawing/2014/main" id="{6B5647D7-BC3C-028E-2551-424E9A3E8B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9575" y="967550"/>
            <a:ext cx="3934968" cy="2539772"/>
          </a:xfrm>
          <a:prstGeom prst="rect">
            <a:avLst/>
          </a:prstGeom>
        </p:spPr>
      </p:pic>
      <p:pic>
        <p:nvPicPr>
          <p:cNvPr id="4" name="Picture 3">
            <a:extLst>
              <a:ext uri="{FF2B5EF4-FFF2-40B4-BE49-F238E27FC236}">
                <a16:creationId xmlns:a16="http://schemas.microsoft.com/office/drawing/2014/main" id="{F52CF292-4B87-D970-D070-3146E99624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967550"/>
            <a:ext cx="3934968" cy="2539772"/>
          </a:xfrm>
          <a:prstGeom prst="rect">
            <a:avLst/>
          </a:prstGeom>
        </p:spPr>
      </p:pic>
      <p:sp>
        <p:nvSpPr>
          <p:cNvPr id="6" name="AutoShape 2">
            <a:extLst>
              <a:ext uri="{FF2B5EF4-FFF2-40B4-BE49-F238E27FC236}">
                <a16:creationId xmlns:a16="http://schemas.microsoft.com/office/drawing/2014/main" id="{2E5DFA6D-C007-3CE6-473C-FCE24A05D1D2}"/>
              </a:ext>
            </a:extLst>
          </p:cNvPr>
          <p:cNvSpPr>
            <a:spLocks noChangeAspect="1" noChangeArrowheads="1"/>
          </p:cNvSpPr>
          <p:nvPr/>
        </p:nvSpPr>
        <p:spPr bwMode="auto">
          <a:xfrm>
            <a:off x="7961375" y="3276599"/>
            <a:ext cx="322207" cy="32220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56CEC81-F113-35B3-C064-57C6C01D1A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621023"/>
            <a:ext cx="3934968" cy="2539772"/>
          </a:xfrm>
          <a:prstGeom prst="rect">
            <a:avLst/>
          </a:prstGeom>
        </p:spPr>
      </p:pic>
      <p:pic>
        <p:nvPicPr>
          <p:cNvPr id="13" name="Picture 12">
            <a:extLst>
              <a:ext uri="{FF2B5EF4-FFF2-40B4-BE49-F238E27FC236}">
                <a16:creationId xmlns:a16="http://schemas.microsoft.com/office/drawing/2014/main" id="{1085D802-D311-5D89-F91A-E27E340E8E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9575" y="3621024"/>
            <a:ext cx="3934968" cy="2539772"/>
          </a:xfrm>
          <a:prstGeom prst="rect">
            <a:avLst/>
          </a:prstGeom>
        </p:spPr>
      </p:pic>
    </p:spTree>
    <p:extLst>
      <p:ext uri="{BB962C8B-B14F-4D97-AF65-F5344CB8AC3E}">
        <p14:creationId xmlns:p14="http://schemas.microsoft.com/office/powerpoint/2010/main" val="37818745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6A1FA-F8EA-FF2B-A0F4-9B077F18DD15}"/>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A1E8F1EE-853F-3409-C880-94E2F395374B}"/>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12</a:t>
            </a:fld>
            <a:endParaRPr lang="en-BE" dirty="0"/>
          </a:p>
        </p:txBody>
      </p:sp>
      <p:sp>
        <p:nvSpPr>
          <p:cNvPr id="2" name="Text 0">
            <a:extLst>
              <a:ext uri="{FF2B5EF4-FFF2-40B4-BE49-F238E27FC236}">
                <a16:creationId xmlns:a16="http://schemas.microsoft.com/office/drawing/2014/main" id="{EEB92D5C-E8D2-0375-19A9-0405B5381BDC}"/>
              </a:ext>
            </a:extLst>
          </p:cNvPr>
          <p:cNvSpPr/>
          <p:nvPr/>
        </p:nvSpPr>
        <p:spPr>
          <a:xfrm>
            <a:off x="325823" y="236146"/>
            <a:ext cx="11359896" cy="771528"/>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Next step: flow matching based 2D-to-3D</a:t>
            </a:r>
            <a:endParaRPr lang="en-US" sz="2200" dirty="0"/>
          </a:p>
        </p:txBody>
      </p:sp>
      <p:pic>
        <p:nvPicPr>
          <p:cNvPr id="4" name="Picture 3">
            <a:extLst>
              <a:ext uri="{FF2B5EF4-FFF2-40B4-BE49-F238E27FC236}">
                <a16:creationId xmlns:a16="http://schemas.microsoft.com/office/drawing/2014/main" id="{4E0CB393-BF81-9058-F7F3-74636FD46387}"/>
              </a:ext>
            </a:extLst>
          </p:cNvPr>
          <p:cNvPicPr>
            <a:picLocks noChangeAspect="1"/>
          </p:cNvPicPr>
          <p:nvPr/>
        </p:nvPicPr>
        <p:blipFill>
          <a:blip r:embed="rId3"/>
          <a:stretch>
            <a:fillRect/>
          </a:stretch>
        </p:blipFill>
        <p:spPr>
          <a:xfrm>
            <a:off x="6941137" y="978164"/>
            <a:ext cx="5058458" cy="3421091"/>
          </a:xfrm>
          <a:prstGeom prst="rect">
            <a:avLst/>
          </a:prstGeom>
        </p:spPr>
      </p:pic>
      <p:pic>
        <p:nvPicPr>
          <p:cNvPr id="7" name="Picture 6">
            <a:extLst>
              <a:ext uri="{FF2B5EF4-FFF2-40B4-BE49-F238E27FC236}">
                <a16:creationId xmlns:a16="http://schemas.microsoft.com/office/drawing/2014/main" id="{1B28C8E8-A183-E8C1-0222-059A7B650716}"/>
              </a:ext>
            </a:extLst>
          </p:cNvPr>
          <p:cNvPicPr>
            <a:picLocks noChangeAspect="1"/>
          </p:cNvPicPr>
          <p:nvPr/>
        </p:nvPicPr>
        <p:blipFill>
          <a:blip r:embed="rId4"/>
          <a:stretch>
            <a:fillRect/>
          </a:stretch>
        </p:blipFill>
        <p:spPr>
          <a:xfrm>
            <a:off x="182880" y="3718456"/>
            <a:ext cx="6439806" cy="771528"/>
          </a:xfrm>
          <a:prstGeom prst="rect">
            <a:avLst/>
          </a:prstGeom>
        </p:spPr>
      </p:pic>
      <p:pic>
        <p:nvPicPr>
          <p:cNvPr id="10" name="Picture 9">
            <a:extLst>
              <a:ext uri="{FF2B5EF4-FFF2-40B4-BE49-F238E27FC236}">
                <a16:creationId xmlns:a16="http://schemas.microsoft.com/office/drawing/2014/main" id="{43E747D7-4296-B207-59E6-FBF93DDFFD82}"/>
              </a:ext>
            </a:extLst>
          </p:cNvPr>
          <p:cNvPicPr>
            <a:picLocks noChangeAspect="1"/>
          </p:cNvPicPr>
          <p:nvPr/>
        </p:nvPicPr>
        <p:blipFill>
          <a:blip r:embed="rId5"/>
          <a:stretch>
            <a:fillRect/>
          </a:stretch>
        </p:blipFill>
        <p:spPr>
          <a:xfrm>
            <a:off x="182880" y="2390427"/>
            <a:ext cx="6439806" cy="759317"/>
          </a:xfrm>
          <a:prstGeom prst="rect">
            <a:avLst/>
          </a:prstGeom>
        </p:spPr>
      </p:pic>
      <p:sp>
        <p:nvSpPr>
          <p:cNvPr id="11" name="Tijdelijke aanduiding voor tekst 2">
            <a:extLst>
              <a:ext uri="{FF2B5EF4-FFF2-40B4-BE49-F238E27FC236}">
                <a16:creationId xmlns:a16="http://schemas.microsoft.com/office/drawing/2014/main" id="{8D7DE8EA-3371-2DB5-9361-CE69C429842F}"/>
              </a:ext>
            </a:extLst>
          </p:cNvPr>
          <p:cNvSpPr txBox="1">
            <a:spLocks/>
          </p:cNvSpPr>
          <p:nvPr/>
        </p:nvSpPr>
        <p:spPr>
          <a:xfrm>
            <a:off x="173355" y="1085847"/>
            <a:ext cx="6767782" cy="884300"/>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None/>
            </a:pPr>
            <a:r>
              <a:rPr lang="en-US" sz="1600" noProof="0" dirty="0"/>
              <a:t>We substituted the diffusion pipeline with a flow matching one, </a:t>
            </a:r>
            <a:r>
              <a:rPr lang="en-US" sz="1600" dirty="0"/>
              <a:t>a</a:t>
            </a:r>
            <a:r>
              <a:rPr lang="en-US" sz="1600" noProof="0" dirty="0" err="1"/>
              <a:t>nd</a:t>
            </a:r>
            <a:r>
              <a:rPr lang="en-US" sz="1600" noProof="0" dirty="0"/>
              <a:t> we obtained a system that requires less regularization compared to the DDPM based implementation.</a:t>
            </a:r>
          </a:p>
        </p:txBody>
      </p:sp>
      <p:sp>
        <p:nvSpPr>
          <p:cNvPr id="13" name="TextBox 12">
            <a:extLst>
              <a:ext uri="{FF2B5EF4-FFF2-40B4-BE49-F238E27FC236}">
                <a16:creationId xmlns:a16="http://schemas.microsoft.com/office/drawing/2014/main" id="{59181FC9-70E4-64CB-6CE3-D99CA0E4A506}"/>
              </a:ext>
            </a:extLst>
          </p:cNvPr>
          <p:cNvSpPr txBox="1"/>
          <p:nvPr/>
        </p:nvSpPr>
        <p:spPr>
          <a:xfrm>
            <a:off x="173355" y="2020306"/>
            <a:ext cx="6096000" cy="307777"/>
          </a:xfrm>
          <a:prstGeom prst="rect">
            <a:avLst/>
          </a:prstGeom>
          <a:noFill/>
        </p:spPr>
        <p:txBody>
          <a:bodyPr wrap="square">
            <a:spAutoFit/>
          </a:bodyPr>
          <a:lstStyle/>
          <a:p>
            <a:r>
              <a:rPr lang="en-US" sz="1400" noProof="0" dirty="0"/>
              <a:t>Ground truth:</a:t>
            </a:r>
            <a:endParaRPr lang="en-US" sz="1400" dirty="0"/>
          </a:p>
        </p:txBody>
      </p:sp>
      <p:sp>
        <p:nvSpPr>
          <p:cNvPr id="15" name="TextBox 14">
            <a:extLst>
              <a:ext uri="{FF2B5EF4-FFF2-40B4-BE49-F238E27FC236}">
                <a16:creationId xmlns:a16="http://schemas.microsoft.com/office/drawing/2014/main" id="{6C57F6B0-7A82-BE4E-BE11-5DB1BEA3BF1F}"/>
              </a:ext>
            </a:extLst>
          </p:cNvPr>
          <p:cNvSpPr txBox="1"/>
          <p:nvPr/>
        </p:nvSpPr>
        <p:spPr>
          <a:xfrm>
            <a:off x="182880" y="3410679"/>
            <a:ext cx="6096000" cy="307777"/>
          </a:xfrm>
          <a:prstGeom prst="rect">
            <a:avLst/>
          </a:prstGeom>
          <a:noFill/>
        </p:spPr>
        <p:txBody>
          <a:bodyPr wrap="square">
            <a:spAutoFit/>
          </a:bodyPr>
          <a:lstStyle/>
          <a:p>
            <a:r>
              <a:rPr lang="en-US" sz="1400" noProof="0" dirty="0"/>
              <a:t>Generated:</a:t>
            </a:r>
            <a:endParaRPr lang="en-US" sz="1400" dirty="0"/>
          </a:p>
        </p:txBody>
      </p:sp>
      <p:pic>
        <p:nvPicPr>
          <p:cNvPr id="5" name="Picture 4">
            <a:extLst>
              <a:ext uri="{FF2B5EF4-FFF2-40B4-BE49-F238E27FC236}">
                <a16:creationId xmlns:a16="http://schemas.microsoft.com/office/drawing/2014/main" id="{62F1FC78-E1A5-B513-BF4E-AF2B2C78465E}"/>
              </a:ext>
            </a:extLst>
          </p:cNvPr>
          <p:cNvPicPr>
            <a:picLocks noChangeAspect="1"/>
          </p:cNvPicPr>
          <p:nvPr/>
        </p:nvPicPr>
        <p:blipFill>
          <a:blip r:embed="rId6">
            <a:extLst>
              <a:ext uri="{28A0092B-C50C-407E-A947-70E740481C1C}">
                <a14:useLocalDpi xmlns:a14="http://schemas.microsoft.com/office/drawing/2010/main" val="0"/>
              </a:ext>
            </a:extLst>
          </a:blip>
          <a:srcRect r="50091"/>
          <a:stretch>
            <a:fillRect/>
          </a:stretch>
        </p:blipFill>
        <p:spPr>
          <a:xfrm>
            <a:off x="7157390" y="4685157"/>
            <a:ext cx="1794654" cy="1797915"/>
          </a:xfrm>
          <a:prstGeom prst="rect">
            <a:avLst/>
          </a:prstGeom>
        </p:spPr>
      </p:pic>
    </p:spTree>
    <p:extLst>
      <p:ext uri="{BB962C8B-B14F-4D97-AF65-F5344CB8AC3E}">
        <p14:creationId xmlns:p14="http://schemas.microsoft.com/office/powerpoint/2010/main" val="12319550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25D5C-443A-7A68-C902-4053418DC809}"/>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4E0ABF51-1BC7-0D54-C89E-4BC67523ACDC}"/>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13</a:t>
            </a:fld>
            <a:endParaRPr lang="en-BE" dirty="0"/>
          </a:p>
        </p:txBody>
      </p:sp>
      <p:sp>
        <p:nvSpPr>
          <p:cNvPr id="3" name="Text 2">
            <a:extLst>
              <a:ext uri="{FF2B5EF4-FFF2-40B4-BE49-F238E27FC236}">
                <a16:creationId xmlns:a16="http://schemas.microsoft.com/office/drawing/2014/main" id="{1C409FBB-15F1-BA32-0859-82830BA649C0}"/>
              </a:ext>
            </a:extLst>
          </p:cNvPr>
          <p:cNvSpPr/>
          <p:nvPr/>
        </p:nvSpPr>
        <p:spPr>
          <a:xfrm>
            <a:off x="3063240" y="534162"/>
            <a:ext cx="6172200" cy="365760"/>
          </a:xfrm>
          <a:prstGeom prst="rect">
            <a:avLst/>
          </a:prstGeom>
          <a:noFill/>
          <a:ln/>
        </p:spPr>
        <p:txBody>
          <a:bodyPr wrap="square" lIns="0" tIns="0" rIns="0" bIns="0" rtlCol="0" anchor="ctr"/>
          <a:lstStyle/>
          <a:p>
            <a:pPr marL="0" indent="0" algn="ctr">
              <a:buNone/>
            </a:pPr>
            <a:r>
              <a:rPr lang="en-US" sz="2500" b="1" dirty="0">
                <a:solidFill>
                  <a:srgbClr val="8E3C96"/>
                </a:solidFill>
              </a:rPr>
              <a:t>Take-home messages</a:t>
            </a:r>
            <a:endParaRPr lang="en-US" sz="2500" dirty="0"/>
          </a:p>
        </p:txBody>
      </p:sp>
      <p:sp>
        <p:nvSpPr>
          <p:cNvPr id="4" name="Text 3">
            <a:extLst>
              <a:ext uri="{FF2B5EF4-FFF2-40B4-BE49-F238E27FC236}">
                <a16:creationId xmlns:a16="http://schemas.microsoft.com/office/drawing/2014/main" id="{39225668-5C89-0FFC-B90A-303A7FC229A8}"/>
              </a:ext>
            </a:extLst>
          </p:cNvPr>
          <p:cNvSpPr/>
          <p:nvPr/>
        </p:nvSpPr>
        <p:spPr>
          <a:xfrm>
            <a:off x="1447800" y="2458962"/>
            <a:ext cx="3476625" cy="246888"/>
          </a:xfrm>
          <a:prstGeom prst="rect">
            <a:avLst/>
          </a:prstGeom>
          <a:noFill/>
          <a:ln/>
        </p:spPr>
        <p:txBody>
          <a:bodyPr wrap="square" lIns="0" tIns="0" rIns="0" bIns="0" rtlCol="0" anchor="ctr">
            <a:normAutofit/>
          </a:bodyPr>
          <a:lstStyle/>
          <a:p>
            <a:pPr marL="0" indent="0">
              <a:buNone/>
            </a:pPr>
            <a:r>
              <a:rPr lang="en-US" sz="1600" b="1" dirty="0">
                <a:solidFill>
                  <a:srgbClr val="8E3C96"/>
                </a:solidFill>
              </a:rPr>
              <a:t>2D-only training is feasible</a:t>
            </a:r>
            <a:endParaRPr lang="en-US" sz="1600" dirty="0"/>
          </a:p>
        </p:txBody>
      </p:sp>
      <p:sp>
        <p:nvSpPr>
          <p:cNvPr id="6" name="Text 4">
            <a:extLst>
              <a:ext uri="{FF2B5EF4-FFF2-40B4-BE49-F238E27FC236}">
                <a16:creationId xmlns:a16="http://schemas.microsoft.com/office/drawing/2014/main" id="{AE84D49B-2CF1-4A51-92C5-F76B7147FD7B}"/>
              </a:ext>
            </a:extLst>
          </p:cNvPr>
          <p:cNvSpPr/>
          <p:nvPr/>
        </p:nvSpPr>
        <p:spPr>
          <a:xfrm>
            <a:off x="1447801" y="2788146"/>
            <a:ext cx="3476624" cy="612279"/>
          </a:xfrm>
          <a:prstGeom prst="rect">
            <a:avLst/>
          </a:prstGeom>
          <a:noFill/>
          <a:ln/>
        </p:spPr>
        <p:txBody>
          <a:bodyPr wrap="square" lIns="254" tIns="254" rIns="254" bIns="254" rtlCol="0" anchor="ctr">
            <a:noAutofit/>
          </a:bodyPr>
          <a:lstStyle/>
          <a:p>
            <a:pPr marL="0" indent="0">
              <a:buNone/>
            </a:pPr>
            <a:r>
              <a:rPr lang="en-US" sz="1400" dirty="0">
                <a:solidFill>
                  <a:srgbClr val="1D1D1B"/>
                </a:solidFill>
              </a:rPr>
              <a:t>A 3D generator can be trained without 3D training volumes by supervising generated slices.</a:t>
            </a:r>
            <a:endParaRPr lang="en-US" sz="1400" dirty="0"/>
          </a:p>
        </p:txBody>
      </p:sp>
      <p:sp>
        <p:nvSpPr>
          <p:cNvPr id="7" name="Text 5">
            <a:extLst>
              <a:ext uri="{FF2B5EF4-FFF2-40B4-BE49-F238E27FC236}">
                <a16:creationId xmlns:a16="http://schemas.microsoft.com/office/drawing/2014/main" id="{F59B2ACE-9909-8AEE-E214-9C10C6D91A25}"/>
              </a:ext>
            </a:extLst>
          </p:cNvPr>
          <p:cNvSpPr/>
          <p:nvPr/>
        </p:nvSpPr>
        <p:spPr>
          <a:xfrm>
            <a:off x="6968490" y="2458962"/>
            <a:ext cx="4178046" cy="246888"/>
          </a:xfrm>
          <a:prstGeom prst="rect">
            <a:avLst/>
          </a:prstGeom>
          <a:noFill/>
          <a:ln/>
        </p:spPr>
        <p:txBody>
          <a:bodyPr wrap="square" lIns="0" tIns="0" rIns="0" bIns="0" rtlCol="0" anchor="ctr">
            <a:noAutofit/>
          </a:bodyPr>
          <a:lstStyle/>
          <a:p>
            <a:pPr marL="0" indent="0">
              <a:buNone/>
            </a:pPr>
            <a:r>
              <a:rPr lang="en-US" sz="1600" b="1" dirty="0">
                <a:solidFill>
                  <a:srgbClr val="8E3C96"/>
                </a:solidFill>
              </a:rPr>
              <a:t>Progressive generation improves stability</a:t>
            </a:r>
            <a:endParaRPr lang="en-US" sz="1600" dirty="0"/>
          </a:p>
        </p:txBody>
      </p:sp>
      <p:sp>
        <p:nvSpPr>
          <p:cNvPr id="8" name="Text 6">
            <a:extLst>
              <a:ext uri="{FF2B5EF4-FFF2-40B4-BE49-F238E27FC236}">
                <a16:creationId xmlns:a16="http://schemas.microsoft.com/office/drawing/2014/main" id="{4E31C446-5730-E14B-C0BF-11C7811FB9A0}"/>
              </a:ext>
            </a:extLst>
          </p:cNvPr>
          <p:cNvSpPr/>
          <p:nvPr/>
        </p:nvSpPr>
        <p:spPr>
          <a:xfrm>
            <a:off x="6968490" y="2788146"/>
            <a:ext cx="3886200" cy="493776"/>
          </a:xfrm>
          <a:prstGeom prst="rect">
            <a:avLst/>
          </a:prstGeom>
          <a:noFill/>
          <a:ln/>
        </p:spPr>
        <p:txBody>
          <a:bodyPr wrap="square" lIns="254" tIns="254" rIns="254" bIns="254" rtlCol="0" anchor="ctr">
            <a:noAutofit/>
          </a:bodyPr>
          <a:lstStyle/>
          <a:p>
            <a:pPr marL="0" indent="0">
              <a:buNone/>
            </a:pPr>
            <a:r>
              <a:rPr lang="en-US" sz="1400" dirty="0">
                <a:solidFill>
                  <a:srgbClr val="1D1D1B"/>
                </a:solidFill>
              </a:rPr>
              <a:t>Diffusion-style refinement avoids relying on a single direct mapping from latent space to volume.</a:t>
            </a:r>
            <a:endParaRPr lang="en-US" sz="1400" dirty="0"/>
          </a:p>
        </p:txBody>
      </p:sp>
      <p:sp>
        <p:nvSpPr>
          <p:cNvPr id="12" name="Text 9">
            <a:extLst>
              <a:ext uri="{FF2B5EF4-FFF2-40B4-BE49-F238E27FC236}">
                <a16:creationId xmlns:a16="http://schemas.microsoft.com/office/drawing/2014/main" id="{75C0D560-ABE6-61E2-C889-E297EFF373DA}"/>
              </a:ext>
            </a:extLst>
          </p:cNvPr>
          <p:cNvSpPr/>
          <p:nvPr/>
        </p:nvSpPr>
        <p:spPr>
          <a:xfrm>
            <a:off x="4187190" y="4283584"/>
            <a:ext cx="3886200" cy="246888"/>
          </a:xfrm>
          <a:prstGeom prst="rect">
            <a:avLst/>
          </a:prstGeom>
          <a:noFill/>
          <a:ln/>
        </p:spPr>
        <p:txBody>
          <a:bodyPr wrap="square" lIns="0" tIns="0" rIns="0" bIns="0" rtlCol="0" anchor="ctr">
            <a:normAutofit/>
          </a:bodyPr>
          <a:lstStyle/>
          <a:p>
            <a:pPr marL="0" indent="0">
              <a:buNone/>
            </a:pPr>
            <a:r>
              <a:rPr lang="en-US" sz="1600" b="1" dirty="0">
                <a:solidFill>
                  <a:srgbClr val="8E3C96"/>
                </a:solidFill>
              </a:rPr>
              <a:t>Flow matching is the next extension</a:t>
            </a:r>
            <a:endParaRPr lang="en-US" sz="1600" dirty="0"/>
          </a:p>
        </p:txBody>
      </p:sp>
      <p:sp>
        <p:nvSpPr>
          <p:cNvPr id="13" name="Text 10">
            <a:extLst>
              <a:ext uri="{FF2B5EF4-FFF2-40B4-BE49-F238E27FC236}">
                <a16:creationId xmlns:a16="http://schemas.microsoft.com/office/drawing/2014/main" id="{649A35CA-EAA8-E864-51B2-B4FAB5BB5863}"/>
              </a:ext>
            </a:extLst>
          </p:cNvPr>
          <p:cNvSpPr/>
          <p:nvPr/>
        </p:nvSpPr>
        <p:spPr>
          <a:xfrm>
            <a:off x="4187190" y="4612768"/>
            <a:ext cx="3886200" cy="493776"/>
          </a:xfrm>
          <a:prstGeom prst="rect">
            <a:avLst/>
          </a:prstGeom>
          <a:noFill/>
          <a:ln/>
        </p:spPr>
        <p:txBody>
          <a:bodyPr wrap="square" lIns="254" tIns="254" rIns="254" bIns="254" rtlCol="0" anchor="ctr">
            <a:normAutofit/>
          </a:bodyPr>
          <a:lstStyle/>
          <a:p>
            <a:pPr marL="0" indent="0">
              <a:buNone/>
            </a:pPr>
            <a:r>
              <a:rPr lang="en-US" sz="1400" dirty="0">
                <a:solidFill>
                  <a:srgbClr val="1D1D1B"/>
                </a:solidFill>
              </a:rPr>
              <a:t>It preserves progressive transport while reducing sampling cost.</a:t>
            </a:r>
            <a:endParaRPr lang="en-US" sz="1400" dirty="0"/>
          </a:p>
        </p:txBody>
      </p:sp>
    </p:spTree>
    <p:extLst>
      <p:ext uri="{BB962C8B-B14F-4D97-AF65-F5344CB8AC3E}">
        <p14:creationId xmlns:p14="http://schemas.microsoft.com/office/powerpoint/2010/main" val="205077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A814E660-BF25-4843-B2A0-93C6E2B6253B}" type="slidenum">
              <a:rPr lang="en-BE" smtClean="0"/>
              <a:pPr/>
              <a:t>14</a:t>
            </a:fld>
            <a:endParaRPr lang="en-BE"/>
          </a:p>
        </p:txBody>
      </p:sp>
      <p:sp>
        <p:nvSpPr>
          <p:cNvPr id="1525" name="Rectangle 1524"/>
          <p:cNvSpPr/>
          <p:nvPr/>
        </p:nvSpPr>
        <p:spPr>
          <a:xfrm>
            <a:off x="0" y="6153150"/>
            <a:ext cx="12192000" cy="7048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0" y="1742699"/>
            <a:ext cx="12191999" cy="769441"/>
          </a:xfrm>
          <a:prstGeom prst="rect">
            <a:avLst/>
          </a:prstGeom>
          <a:noFill/>
        </p:spPr>
        <p:txBody>
          <a:bodyPr wrap="square" rtlCol="0">
            <a:spAutoFit/>
          </a:bodyPr>
          <a:lstStyle/>
          <a:p>
            <a:pPr algn="ctr"/>
            <a:r>
              <a:rPr lang="en-GB" sz="4400" b="1" dirty="0">
                <a:solidFill>
                  <a:schemeClr val="bg1"/>
                </a:solidFill>
              </a:rPr>
              <a:t>Thank you</a:t>
            </a:r>
          </a:p>
        </p:txBody>
      </p:sp>
      <p:grpSp>
        <p:nvGrpSpPr>
          <p:cNvPr id="5" name="Group 4"/>
          <p:cNvGrpSpPr>
            <a:grpSpLocks noChangeAspect="1"/>
          </p:cNvGrpSpPr>
          <p:nvPr/>
        </p:nvGrpSpPr>
        <p:grpSpPr bwMode="auto">
          <a:xfrm>
            <a:off x="4995404" y="369714"/>
            <a:ext cx="1960079" cy="446633"/>
            <a:chOff x="0" y="1285"/>
            <a:chExt cx="7680" cy="1750"/>
          </a:xfrm>
        </p:grpSpPr>
        <p:sp>
          <p:nvSpPr>
            <p:cNvPr id="7" name="Freeform 5"/>
            <p:cNvSpPr>
              <a:spLocks/>
            </p:cNvSpPr>
            <p:nvPr/>
          </p:nvSpPr>
          <p:spPr bwMode="auto">
            <a:xfrm>
              <a:off x="0" y="1723"/>
              <a:ext cx="929" cy="1312"/>
            </a:xfrm>
            <a:custGeom>
              <a:avLst/>
              <a:gdLst>
                <a:gd name="T0" fmla="*/ 225 w 929"/>
                <a:gd name="T1" fmla="*/ 919 h 1312"/>
                <a:gd name="T2" fmla="*/ 275 w 929"/>
                <a:gd name="T3" fmla="*/ 984 h 1312"/>
                <a:gd name="T4" fmla="*/ 334 w 929"/>
                <a:gd name="T5" fmla="*/ 1030 h 1312"/>
                <a:gd name="T6" fmla="*/ 407 w 929"/>
                <a:gd name="T7" fmla="*/ 1056 h 1312"/>
                <a:gd name="T8" fmla="*/ 473 w 929"/>
                <a:gd name="T9" fmla="*/ 1062 h 1312"/>
                <a:gd name="T10" fmla="*/ 539 w 929"/>
                <a:gd name="T11" fmla="*/ 1054 h 1312"/>
                <a:gd name="T12" fmla="*/ 591 w 929"/>
                <a:gd name="T13" fmla="*/ 1030 h 1312"/>
                <a:gd name="T14" fmla="*/ 624 w 929"/>
                <a:gd name="T15" fmla="*/ 993 h 1312"/>
                <a:gd name="T16" fmla="*/ 636 w 929"/>
                <a:gd name="T17" fmla="*/ 945 h 1312"/>
                <a:gd name="T18" fmla="*/ 630 w 929"/>
                <a:gd name="T19" fmla="*/ 907 h 1312"/>
                <a:gd name="T20" fmla="*/ 605 w 929"/>
                <a:gd name="T21" fmla="*/ 863 h 1312"/>
                <a:gd name="T22" fmla="*/ 557 w 929"/>
                <a:gd name="T23" fmla="*/ 827 h 1312"/>
                <a:gd name="T24" fmla="*/ 465 w 929"/>
                <a:gd name="T25" fmla="*/ 785 h 1312"/>
                <a:gd name="T26" fmla="*/ 301 w 929"/>
                <a:gd name="T27" fmla="*/ 715 h 1312"/>
                <a:gd name="T28" fmla="*/ 183 w 929"/>
                <a:gd name="T29" fmla="*/ 635 h 1312"/>
                <a:gd name="T30" fmla="*/ 107 w 929"/>
                <a:gd name="T31" fmla="*/ 536 h 1312"/>
                <a:gd name="T32" fmla="*/ 71 w 929"/>
                <a:gd name="T33" fmla="*/ 421 h 1312"/>
                <a:gd name="T34" fmla="*/ 66 w 929"/>
                <a:gd name="T35" fmla="*/ 338 h 1312"/>
                <a:gd name="T36" fmla="*/ 78 w 929"/>
                <a:gd name="T37" fmla="*/ 265 h 1312"/>
                <a:gd name="T38" fmla="*/ 105 w 929"/>
                <a:gd name="T39" fmla="*/ 198 h 1312"/>
                <a:gd name="T40" fmla="*/ 144 w 929"/>
                <a:gd name="T41" fmla="*/ 139 h 1312"/>
                <a:gd name="T42" fmla="*/ 196 w 929"/>
                <a:gd name="T43" fmla="*/ 89 h 1312"/>
                <a:gd name="T44" fmla="*/ 258 w 929"/>
                <a:gd name="T45" fmla="*/ 50 h 1312"/>
                <a:gd name="T46" fmla="*/ 331 w 929"/>
                <a:gd name="T47" fmla="*/ 20 h 1312"/>
                <a:gd name="T48" fmla="*/ 410 w 929"/>
                <a:gd name="T49" fmla="*/ 3 h 1312"/>
                <a:gd name="T50" fmla="*/ 475 w 929"/>
                <a:gd name="T51" fmla="*/ 0 h 1312"/>
                <a:gd name="T52" fmla="*/ 594 w 929"/>
                <a:gd name="T53" fmla="*/ 12 h 1312"/>
                <a:gd name="T54" fmla="*/ 700 w 929"/>
                <a:gd name="T55" fmla="*/ 51 h 1312"/>
                <a:gd name="T56" fmla="*/ 794 w 929"/>
                <a:gd name="T57" fmla="*/ 119 h 1312"/>
                <a:gd name="T58" fmla="*/ 873 w 929"/>
                <a:gd name="T59" fmla="*/ 220 h 1312"/>
                <a:gd name="T60" fmla="*/ 649 w 929"/>
                <a:gd name="T61" fmla="*/ 336 h 1312"/>
                <a:gd name="T62" fmla="*/ 611 w 929"/>
                <a:gd name="T63" fmla="*/ 292 h 1312"/>
                <a:gd name="T64" fmla="*/ 564 w 929"/>
                <a:gd name="T65" fmla="*/ 264 h 1312"/>
                <a:gd name="T66" fmla="*/ 511 w 929"/>
                <a:gd name="T67" fmla="*/ 251 h 1312"/>
                <a:gd name="T68" fmla="*/ 467 w 929"/>
                <a:gd name="T69" fmla="*/ 248 h 1312"/>
                <a:gd name="T70" fmla="*/ 415 w 929"/>
                <a:gd name="T71" fmla="*/ 260 h 1312"/>
                <a:gd name="T72" fmla="*/ 374 w 929"/>
                <a:gd name="T73" fmla="*/ 282 h 1312"/>
                <a:gd name="T74" fmla="*/ 347 w 929"/>
                <a:gd name="T75" fmla="*/ 318 h 1312"/>
                <a:gd name="T76" fmla="*/ 341 w 929"/>
                <a:gd name="T77" fmla="*/ 351 h 1312"/>
                <a:gd name="T78" fmla="*/ 349 w 929"/>
                <a:gd name="T79" fmla="*/ 395 h 1312"/>
                <a:gd name="T80" fmla="*/ 378 w 929"/>
                <a:gd name="T81" fmla="*/ 435 h 1312"/>
                <a:gd name="T82" fmla="*/ 428 w 929"/>
                <a:gd name="T83" fmla="*/ 470 h 1312"/>
                <a:gd name="T84" fmla="*/ 596 w 929"/>
                <a:gd name="T85" fmla="*/ 538 h 1312"/>
                <a:gd name="T86" fmla="*/ 705 w 929"/>
                <a:gd name="T87" fmla="*/ 589 h 1312"/>
                <a:gd name="T88" fmla="*/ 820 w 929"/>
                <a:gd name="T89" fmla="*/ 670 h 1312"/>
                <a:gd name="T90" fmla="*/ 871 w 929"/>
                <a:gd name="T91" fmla="*/ 730 h 1312"/>
                <a:gd name="T92" fmla="*/ 901 w 929"/>
                <a:gd name="T93" fmla="*/ 785 h 1312"/>
                <a:gd name="T94" fmla="*/ 920 w 929"/>
                <a:gd name="T95" fmla="*/ 846 h 1312"/>
                <a:gd name="T96" fmla="*/ 928 w 929"/>
                <a:gd name="T97" fmla="*/ 914 h 1312"/>
                <a:gd name="T98" fmla="*/ 927 w 929"/>
                <a:gd name="T99" fmla="*/ 973 h 1312"/>
                <a:gd name="T100" fmla="*/ 910 w 929"/>
                <a:gd name="T101" fmla="*/ 1051 h 1312"/>
                <a:gd name="T102" fmla="*/ 878 w 929"/>
                <a:gd name="T103" fmla="*/ 1120 h 1312"/>
                <a:gd name="T104" fmla="*/ 830 w 929"/>
                <a:gd name="T105" fmla="*/ 1180 h 1312"/>
                <a:gd name="T106" fmla="*/ 771 w 929"/>
                <a:gd name="T107" fmla="*/ 1230 h 1312"/>
                <a:gd name="T108" fmla="*/ 698 w 929"/>
                <a:gd name="T109" fmla="*/ 1269 h 1312"/>
                <a:gd name="T110" fmla="*/ 615 w 929"/>
                <a:gd name="T111" fmla="*/ 1296 h 1312"/>
                <a:gd name="T112" fmla="*/ 523 w 929"/>
                <a:gd name="T113" fmla="*/ 1310 h 1312"/>
                <a:gd name="T114" fmla="*/ 436 w 929"/>
                <a:gd name="T115" fmla="*/ 1311 h 1312"/>
                <a:gd name="T116" fmla="*/ 296 w 929"/>
                <a:gd name="T117" fmla="*/ 1287 h 1312"/>
                <a:gd name="T118" fmla="*/ 171 w 929"/>
                <a:gd name="T119" fmla="*/ 1231 h 1312"/>
                <a:gd name="T120" fmla="*/ 65 w 929"/>
                <a:gd name="T121" fmla="*/ 1143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9" h="1312">
                  <a:moveTo>
                    <a:pt x="0" y="1053"/>
                  </a:moveTo>
                  <a:lnTo>
                    <a:pt x="214" y="900"/>
                  </a:lnTo>
                  <a:lnTo>
                    <a:pt x="214" y="900"/>
                  </a:lnTo>
                  <a:lnTo>
                    <a:pt x="225" y="919"/>
                  </a:lnTo>
                  <a:lnTo>
                    <a:pt x="237" y="937"/>
                  </a:lnTo>
                  <a:lnTo>
                    <a:pt x="249" y="953"/>
                  </a:lnTo>
                  <a:lnTo>
                    <a:pt x="262" y="969"/>
                  </a:lnTo>
                  <a:lnTo>
                    <a:pt x="275" y="984"/>
                  </a:lnTo>
                  <a:lnTo>
                    <a:pt x="289" y="997"/>
                  </a:lnTo>
                  <a:lnTo>
                    <a:pt x="304" y="1010"/>
                  </a:lnTo>
                  <a:lnTo>
                    <a:pt x="318" y="1020"/>
                  </a:lnTo>
                  <a:lnTo>
                    <a:pt x="334" y="1030"/>
                  </a:lnTo>
                  <a:lnTo>
                    <a:pt x="351" y="1038"/>
                  </a:lnTo>
                  <a:lnTo>
                    <a:pt x="368" y="1046"/>
                  </a:lnTo>
                  <a:lnTo>
                    <a:pt x="388" y="1052"/>
                  </a:lnTo>
                  <a:lnTo>
                    <a:pt x="407" y="1056"/>
                  </a:lnTo>
                  <a:lnTo>
                    <a:pt x="428" y="1060"/>
                  </a:lnTo>
                  <a:lnTo>
                    <a:pt x="450" y="1062"/>
                  </a:lnTo>
                  <a:lnTo>
                    <a:pt x="473" y="1062"/>
                  </a:lnTo>
                  <a:lnTo>
                    <a:pt x="473" y="1062"/>
                  </a:lnTo>
                  <a:lnTo>
                    <a:pt x="491" y="1062"/>
                  </a:lnTo>
                  <a:lnTo>
                    <a:pt x="508" y="1061"/>
                  </a:lnTo>
                  <a:lnTo>
                    <a:pt x="524" y="1057"/>
                  </a:lnTo>
                  <a:lnTo>
                    <a:pt x="539" y="1054"/>
                  </a:lnTo>
                  <a:lnTo>
                    <a:pt x="554" y="1050"/>
                  </a:lnTo>
                  <a:lnTo>
                    <a:pt x="567" y="1044"/>
                  </a:lnTo>
                  <a:lnTo>
                    <a:pt x="580" y="1037"/>
                  </a:lnTo>
                  <a:lnTo>
                    <a:pt x="591" y="1030"/>
                  </a:lnTo>
                  <a:lnTo>
                    <a:pt x="602" y="1021"/>
                  </a:lnTo>
                  <a:lnTo>
                    <a:pt x="609" y="1013"/>
                  </a:lnTo>
                  <a:lnTo>
                    <a:pt x="617" y="1003"/>
                  </a:lnTo>
                  <a:lnTo>
                    <a:pt x="624" y="993"/>
                  </a:lnTo>
                  <a:lnTo>
                    <a:pt x="629" y="981"/>
                  </a:lnTo>
                  <a:lnTo>
                    <a:pt x="633" y="970"/>
                  </a:lnTo>
                  <a:lnTo>
                    <a:pt x="636" y="959"/>
                  </a:lnTo>
                  <a:lnTo>
                    <a:pt x="636" y="945"/>
                  </a:lnTo>
                  <a:lnTo>
                    <a:pt x="636" y="945"/>
                  </a:lnTo>
                  <a:lnTo>
                    <a:pt x="636" y="932"/>
                  </a:lnTo>
                  <a:lnTo>
                    <a:pt x="633" y="919"/>
                  </a:lnTo>
                  <a:lnTo>
                    <a:pt x="630" y="907"/>
                  </a:lnTo>
                  <a:lnTo>
                    <a:pt x="625" y="895"/>
                  </a:lnTo>
                  <a:lnTo>
                    <a:pt x="620" y="885"/>
                  </a:lnTo>
                  <a:lnTo>
                    <a:pt x="613" y="873"/>
                  </a:lnTo>
                  <a:lnTo>
                    <a:pt x="605" y="863"/>
                  </a:lnTo>
                  <a:lnTo>
                    <a:pt x="595" y="854"/>
                  </a:lnTo>
                  <a:lnTo>
                    <a:pt x="583" y="845"/>
                  </a:lnTo>
                  <a:lnTo>
                    <a:pt x="571" y="836"/>
                  </a:lnTo>
                  <a:lnTo>
                    <a:pt x="557" y="827"/>
                  </a:lnTo>
                  <a:lnTo>
                    <a:pt x="541" y="818"/>
                  </a:lnTo>
                  <a:lnTo>
                    <a:pt x="524" y="810"/>
                  </a:lnTo>
                  <a:lnTo>
                    <a:pt x="506" y="802"/>
                  </a:lnTo>
                  <a:lnTo>
                    <a:pt x="465" y="785"/>
                  </a:lnTo>
                  <a:lnTo>
                    <a:pt x="376" y="750"/>
                  </a:lnTo>
                  <a:lnTo>
                    <a:pt x="376" y="750"/>
                  </a:lnTo>
                  <a:lnTo>
                    <a:pt x="338" y="734"/>
                  </a:lnTo>
                  <a:lnTo>
                    <a:pt x="301" y="715"/>
                  </a:lnTo>
                  <a:lnTo>
                    <a:pt x="267" y="697"/>
                  </a:lnTo>
                  <a:lnTo>
                    <a:pt x="237" y="677"/>
                  </a:lnTo>
                  <a:lnTo>
                    <a:pt x="208" y="656"/>
                  </a:lnTo>
                  <a:lnTo>
                    <a:pt x="183" y="635"/>
                  </a:lnTo>
                  <a:lnTo>
                    <a:pt x="160" y="611"/>
                  </a:lnTo>
                  <a:lnTo>
                    <a:pt x="140" y="587"/>
                  </a:lnTo>
                  <a:lnTo>
                    <a:pt x="122" y="562"/>
                  </a:lnTo>
                  <a:lnTo>
                    <a:pt x="107" y="536"/>
                  </a:lnTo>
                  <a:lnTo>
                    <a:pt x="94" y="509"/>
                  </a:lnTo>
                  <a:lnTo>
                    <a:pt x="84" y="480"/>
                  </a:lnTo>
                  <a:lnTo>
                    <a:pt x="76" y="451"/>
                  </a:lnTo>
                  <a:lnTo>
                    <a:pt x="71" y="421"/>
                  </a:lnTo>
                  <a:lnTo>
                    <a:pt x="67" y="389"/>
                  </a:lnTo>
                  <a:lnTo>
                    <a:pt x="66" y="357"/>
                  </a:lnTo>
                  <a:lnTo>
                    <a:pt x="66" y="357"/>
                  </a:lnTo>
                  <a:lnTo>
                    <a:pt x="66" y="338"/>
                  </a:lnTo>
                  <a:lnTo>
                    <a:pt x="68" y="320"/>
                  </a:lnTo>
                  <a:lnTo>
                    <a:pt x="71" y="302"/>
                  </a:lnTo>
                  <a:lnTo>
                    <a:pt x="74" y="284"/>
                  </a:lnTo>
                  <a:lnTo>
                    <a:pt x="78" y="265"/>
                  </a:lnTo>
                  <a:lnTo>
                    <a:pt x="83" y="248"/>
                  </a:lnTo>
                  <a:lnTo>
                    <a:pt x="90" y="231"/>
                  </a:lnTo>
                  <a:lnTo>
                    <a:pt x="97" y="214"/>
                  </a:lnTo>
                  <a:lnTo>
                    <a:pt x="105" y="198"/>
                  </a:lnTo>
                  <a:lnTo>
                    <a:pt x="113" y="184"/>
                  </a:lnTo>
                  <a:lnTo>
                    <a:pt x="123" y="169"/>
                  </a:lnTo>
                  <a:lnTo>
                    <a:pt x="133" y="154"/>
                  </a:lnTo>
                  <a:lnTo>
                    <a:pt x="144" y="139"/>
                  </a:lnTo>
                  <a:lnTo>
                    <a:pt x="156" y="127"/>
                  </a:lnTo>
                  <a:lnTo>
                    <a:pt x="168" y="113"/>
                  </a:lnTo>
                  <a:lnTo>
                    <a:pt x="182" y="101"/>
                  </a:lnTo>
                  <a:lnTo>
                    <a:pt x="196" y="89"/>
                  </a:lnTo>
                  <a:lnTo>
                    <a:pt x="210" y="78"/>
                  </a:lnTo>
                  <a:lnTo>
                    <a:pt x="226" y="68"/>
                  </a:lnTo>
                  <a:lnTo>
                    <a:pt x="242" y="59"/>
                  </a:lnTo>
                  <a:lnTo>
                    <a:pt x="258" y="50"/>
                  </a:lnTo>
                  <a:lnTo>
                    <a:pt x="275" y="40"/>
                  </a:lnTo>
                  <a:lnTo>
                    <a:pt x="293" y="34"/>
                  </a:lnTo>
                  <a:lnTo>
                    <a:pt x="312" y="26"/>
                  </a:lnTo>
                  <a:lnTo>
                    <a:pt x="331" y="20"/>
                  </a:lnTo>
                  <a:lnTo>
                    <a:pt x="350" y="14"/>
                  </a:lnTo>
                  <a:lnTo>
                    <a:pt x="370" y="10"/>
                  </a:lnTo>
                  <a:lnTo>
                    <a:pt x="390" y="6"/>
                  </a:lnTo>
                  <a:lnTo>
                    <a:pt x="410" y="3"/>
                  </a:lnTo>
                  <a:lnTo>
                    <a:pt x="432" y="1"/>
                  </a:lnTo>
                  <a:lnTo>
                    <a:pt x="454" y="0"/>
                  </a:lnTo>
                  <a:lnTo>
                    <a:pt x="475" y="0"/>
                  </a:lnTo>
                  <a:lnTo>
                    <a:pt x="475" y="0"/>
                  </a:lnTo>
                  <a:lnTo>
                    <a:pt x="506" y="0"/>
                  </a:lnTo>
                  <a:lnTo>
                    <a:pt x="536" y="2"/>
                  </a:lnTo>
                  <a:lnTo>
                    <a:pt x="565" y="6"/>
                  </a:lnTo>
                  <a:lnTo>
                    <a:pt x="594" y="12"/>
                  </a:lnTo>
                  <a:lnTo>
                    <a:pt x="621" y="19"/>
                  </a:lnTo>
                  <a:lnTo>
                    <a:pt x="648" y="28"/>
                  </a:lnTo>
                  <a:lnTo>
                    <a:pt x="674" y="38"/>
                  </a:lnTo>
                  <a:lnTo>
                    <a:pt x="700" y="51"/>
                  </a:lnTo>
                  <a:lnTo>
                    <a:pt x="724" y="65"/>
                  </a:lnTo>
                  <a:lnTo>
                    <a:pt x="748" y="81"/>
                  </a:lnTo>
                  <a:lnTo>
                    <a:pt x="772" y="100"/>
                  </a:lnTo>
                  <a:lnTo>
                    <a:pt x="794" y="119"/>
                  </a:lnTo>
                  <a:lnTo>
                    <a:pt x="815" y="142"/>
                  </a:lnTo>
                  <a:lnTo>
                    <a:pt x="836" y="165"/>
                  </a:lnTo>
                  <a:lnTo>
                    <a:pt x="855" y="192"/>
                  </a:lnTo>
                  <a:lnTo>
                    <a:pt x="873" y="220"/>
                  </a:lnTo>
                  <a:lnTo>
                    <a:pt x="666" y="363"/>
                  </a:lnTo>
                  <a:lnTo>
                    <a:pt x="666" y="363"/>
                  </a:lnTo>
                  <a:lnTo>
                    <a:pt x="658" y="348"/>
                  </a:lnTo>
                  <a:lnTo>
                    <a:pt x="649" y="336"/>
                  </a:lnTo>
                  <a:lnTo>
                    <a:pt x="640" y="323"/>
                  </a:lnTo>
                  <a:lnTo>
                    <a:pt x="631" y="312"/>
                  </a:lnTo>
                  <a:lnTo>
                    <a:pt x="621" y="302"/>
                  </a:lnTo>
                  <a:lnTo>
                    <a:pt x="611" y="292"/>
                  </a:lnTo>
                  <a:lnTo>
                    <a:pt x="599" y="284"/>
                  </a:lnTo>
                  <a:lnTo>
                    <a:pt x="588" y="276"/>
                  </a:lnTo>
                  <a:lnTo>
                    <a:pt x="577" y="270"/>
                  </a:lnTo>
                  <a:lnTo>
                    <a:pt x="564" y="264"/>
                  </a:lnTo>
                  <a:lnTo>
                    <a:pt x="551" y="259"/>
                  </a:lnTo>
                  <a:lnTo>
                    <a:pt x="538" y="255"/>
                  </a:lnTo>
                  <a:lnTo>
                    <a:pt x="524" y="252"/>
                  </a:lnTo>
                  <a:lnTo>
                    <a:pt x="511" y="251"/>
                  </a:lnTo>
                  <a:lnTo>
                    <a:pt x="496" y="248"/>
                  </a:lnTo>
                  <a:lnTo>
                    <a:pt x="481" y="248"/>
                  </a:lnTo>
                  <a:lnTo>
                    <a:pt x="481" y="248"/>
                  </a:lnTo>
                  <a:lnTo>
                    <a:pt x="467" y="248"/>
                  </a:lnTo>
                  <a:lnTo>
                    <a:pt x="454" y="251"/>
                  </a:lnTo>
                  <a:lnTo>
                    <a:pt x="440" y="253"/>
                  </a:lnTo>
                  <a:lnTo>
                    <a:pt x="428" y="255"/>
                  </a:lnTo>
                  <a:lnTo>
                    <a:pt x="415" y="260"/>
                  </a:lnTo>
                  <a:lnTo>
                    <a:pt x="404" y="264"/>
                  </a:lnTo>
                  <a:lnTo>
                    <a:pt x="393" y="269"/>
                  </a:lnTo>
                  <a:lnTo>
                    <a:pt x="383" y="276"/>
                  </a:lnTo>
                  <a:lnTo>
                    <a:pt x="374" y="282"/>
                  </a:lnTo>
                  <a:lnTo>
                    <a:pt x="365" y="290"/>
                  </a:lnTo>
                  <a:lnTo>
                    <a:pt x="358" y="298"/>
                  </a:lnTo>
                  <a:lnTo>
                    <a:pt x="353" y="307"/>
                  </a:lnTo>
                  <a:lnTo>
                    <a:pt x="347" y="318"/>
                  </a:lnTo>
                  <a:lnTo>
                    <a:pt x="343" y="328"/>
                  </a:lnTo>
                  <a:lnTo>
                    <a:pt x="341" y="338"/>
                  </a:lnTo>
                  <a:lnTo>
                    <a:pt x="341" y="351"/>
                  </a:lnTo>
                  <a:lnTo>
                    <a:pt x="341" y="351"/>
                  </a:lnTo>
                  <a:lnTo>
                    <a:pt x="341" y="362"/>
                  </a:lnTo>
                  <a:lnTo>
                    <a:pt x="342" y="373"/>
                  </a:lnTo>
                  <a:lnTo>
                    <a:pt x="346" y="385"/>
                  </a:lnTo>
                  <a:lnTo>
                    <a:pt x="349" y="395"/>
                  </a:lnTo>
                  <a:lnTo>
                    <a:pt x="355" y="405"/>
                  </a:lnTo>
                  <a:lnTo>
                    <a:pt x="360" y="415"/>
                  </a:lnTo>
                  <a:lnTo>
                    <a:pt x="368" y="426"/>
                  </a:lnTo>
                  <a:lnTo>
                    <a:pt x="378" y="435"/>
                  </a:lnTo>
                  <a:lnTo>
                    <a:pt x="388" y="444"/>
                  </a:lnTo>
                  <a:lnTo>
                    <a:pt x="399" y="453"/>
                  </a:lnTo>
                  <a:lnTo>
                    <a:pt x="413" y="461"/>
                  </a:lnTo>
                  <a:lnTo>
                    <a:pt x="428" y="470"/>
                  </a:lnTo>
                  <a:lnTo>
                    <a:pt x="445" y="479"/>
                  </a:lnTo>
                  <a:lnTo>
                    <a:pt x="463" y="487"/>
                  </a:lnTo>
                  <a:lnTo>
                    <a:pt x="504" y="505"/>
                  </a:lnTo>
                  <a:lnTo>
                    <a:pt x="596" y="538"/>
                  </a:lnTo>
                  <a:lnTo>
                    <a:pt x="596" y="538"/>
                  </a:lnTo>
                  <a:lnTo>
                    <a:pt x="635" y="554"/>
                  </a:lnTo>
                  <a:lnTo>
                    <a:pt x="671" y="571"/>
                  </a:lnTo>
                  <a:lnTo>
                    <a:pt x="705" y="589"/>
                  </a:lnTo>
                  <a:lnTo>
                    <a:pt x="738" y="607"/>
                  </a:lnTo>
                  <a:lnTo>
                    <a:pt x="768" y="627"/>
                  </a:lnTo>
                  <a:lnTo>
                    <a:pt x="795" y="647"/>
                  </a:lnTo>
                  <a:lnTo>
                    <a:pt x="820" y="670"/>
                  </a:lnTo>
                  <a:lnTo>
                    <a:pt x="843" y="693"/>
                  </a:lnTo>
                  <a:lnTo>
                    <a:pt x="853" y="705"/>
                  </a:lnTo>
                  <a:lnTo>
                    <a:pt x="862" y="717"/>
                  </a:lnTo>
                  <a:lnTo>
                    <a:pt x="871" y="730"/>
                  </a:lnTo>
                  <a:lnTo>
                    <a:pt x="880" y="743"/>
                  </a:lnTo>
                  <a:lnTo>
                    <a:pt x="887" y="756"/>
                  </a:lnTo>
                  <a:lnTo>
                    <a:pt x="895" y="770"/>
                  </a:lnTo>
                  <a:lnTo>
                    <a:pt x="901" y="785"/>
                  </a:lnTo>
                  <a:lnTo>
                    <a:pt x="906" y="800"/>
                  </a:lnTo>
                  <a:lnTo>
                    <a:pt x="912" y="814"/>
                  </a:lnTo>
                  <a:lnTo>
                    <a:pt x="917" y="830"/>
                  </a:lnTo>
                  <a:lnTo>
                    <a:pt x="920" y="846"/>
                  </a:lnTo>
                  <a:lnTo>
                    <a:pt x="923" y="862"/>
                  </a:lnTo>
                  <a:lnTo>
                    <a:pt x="926" y="879"/>
                  </a:lnTo>
                  <a:lnTo>
                    <a:pt x="928" y="896"/>
                  </a:lnTo>
                  <a:lnTo>
                    <a:pt x="928" y="914"/>
                  </a:lnTo>
                  <a:lnTo>
                    <a:pt x="929" y="932"/>
                  </a:lnTo>
                  <a:lnTo>
                    <a:pt x="929" y="932"/>
                  </a:lnTo>
                  <a:lnTo>
                    <a:pt x="928" y="954"/>
                  </a:lnTo>
                  <a:lnTo>
                    <a:pt x="927" y="973"/>
                  </a:lnTo>
                  <a:lnTo>
                    <a:pt x="924" y="994"/>
                  </a:lnTo>
                  <a:lnTo>
                    <a:pt x="920" y="1013"/>
                  </a:lnTo>
                  <a:lnTo>
                    <a:pt x="915" y="1032"/>
                  </a:lnTo>
                  <a:lnTo>
                    <a:pt x="910" y="1051"/>
                  </a:lnTo>
                  <a:lnTo>
                    <a:pt x="903" y="1069"/>
                  </a:lnTo>
                  <a:lnTo>
                    <a:pt x="896" y="1087"/>
                  </a:lnTo>
                  <a:lnTo>
                    <a:pt x="887" y="1103"/>
                  </a:lnTo>
                  <a:lnTo>
                    <a:pt x="878" y="1120"/>
                  </a:lnTo>
                  <a:lnTo>
                    <a:pt x="866" y="1136"/>
                  </a:lnTo>
                  <a:lnTo>
                    <a:pt x="856" y="1151"/>
                  </a:lnTo>
                  <a:lnTo>
                    <a:pt x="844" y="1165"/>
                  </a:lnTo>
                  <a:lnTo>
                    <a:pt x="830" y="1180"/>
                  </a:lnTo>
                  <a:lnTo>
                    <a:pt x="816" y="1194"/>
                  </a:lnTo>
                  <a:lnTo>
                    <a:pt x="802" y="1206"/>
                  </a:lnTo>
                  <a:lnTo>
                    <a:pt x="787" y="1219"/>
                  </a:lnTo>
                  <a:lnTo>
                    <a:pt x="771" y="1230"/>
                  </a:lnTo>
                  <a:lnTo>
                    <a:pt x="754" y="1240"/>
                  </a:lnTo>
                  <a:lnTo>
                    <a:pt x="736" y="1251"/>
                  </a:lnTo>
                  <a:lnTo>
                    <a:pt x="718" y="1261"/>
                  </a:lnTo>
                  <a:lnTo>
                    <a:pt x="698" y="1269"/>
                  </a:lnTo>
                  <a:lnTo>
                    <a:pt x="679" y="1277"/>
                  </a:lnTo>
                  <a:lnTo>
                    <a:pt x="658" y="1284"/>
                  </a:lnTo>
                  <a:lnTo>
                    <a:pt x="637" y="1290"/>
                  </a:lnTo>
                  <a:lnTo>
                    <a:pt x="615" y="1296"/>
                  </a:lnTo>
                  <a:lnTo>
                    <a:pt x="594" y="1301"/>
                  </a:lnTo>
                  <a:lnTo>
                    <a:pt x="570" y="1305"/>
                  </a:lnTo>
                  <a:lnTo>
                    <a:pt x="547" y="1307"/>
                  </a:lnTo>
                  <a:lnTo>
                    <a:pt x="523" y="1310"/>
                  </a:lnTo>
                  <a:lnTo>
                    <a:pt x="498" y="1311"/>
                  </a:lnTo>
                  <a:lnTo>
                    <a:pt x="473" y="1312"/>
                  </a:lnTo>
                  <a:lnTo>
                    <a:pt x="473" y="1312"/>
                  </a:lnTo>
                  <a:lnTo>
                    <a:pt x="436" y="1311"/>
                  </a:lnTo>
                  <a:lnTo>
                    <a:pt x="399" y="1307"/>
                  </a:lnTo>
                  <a:lnTo>
                    <a:pt x="364" y="1303"/>
                  </a:lnTo>
                  <a:lnTo>
                    <a:pt x="329" y="1296"/>
                  </a:lnTo>
                  <a:lnTo>
                    <a:pt x="296" y="1287"/>
                  </a:lnTo>
                  <a:lnTo>
                    <a:pt x="263" y="1277"/>
                  </a:lnTo>
                  <a:lnTo>
                    <a:pt x="231" y="1264"/>
                  </a:lnTo>
                  <a:lnTo>
                    <a:pt x="200" y="1248"/>
                  </a:lnTo>
                  <a:lnTo>
                    <a:pt x="171" y="1231"/>
                  </a:lnTo>
                  <a:lnTo>
                    <a:pt x="142" y="1213"/>
                  </a:lnTo>
                  <a:lnTo>
                    <a:pt x="115" y="1192"/>
                  </a:lnTo>
                  <a:lnTo>
                    <a:pt x="90" y="1168"/>
                  </a:lnTo>
                  <a:lnTo>
                    <a:pt x="65" y="1143"/>
                  </a:lnTo>
                  <a:lnTo>
                    <a:pt x="42" y="1114"/>
                  </a:lnTo>
                  <a:lnTo>
                    <a:pt x="19" y="1085"/>
                  </a:lnTo>
                  <a:lnTo>
                    <a:pt x="0" y="1053"/>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6"/>
            <p:cNvSpPr>
              <a:spLocks/>
            </p:cNvSpPr>
            <p:nvPr/>
          </p:nvSpPr>
          <p:spPr bwMode="auto">
            <a:xfrm>
              <a:off x="0" y="1723"/>
              <a:ext cx="929" cy="1312"/>
            </a:xfrm>
            <a:custGeom>
              <a:avLst/>
              <a:gdLst>
                <a:gd name="T0" fmla="*/ 225 w 929"/>
                <a:gd name="T1" fmla="*/ 919 h 1312"/>
                <a:gd name="T2" fmla="*/ 275 w 929"/>
                <a:gd name="T3" fmla="*/ 984 h 1312"/>
                <a:gd name="T4" fmla="*/ 334 w 929"/>
                <a:gd name="T5" fmla="*/ 1030 h 1312"/>
                <a:gd name="T6" fmla="*/ 407 w 929"/>
                <a:gd name="T7" fmla="*/ 1056 h 1312"/>
                <a:gd name="T8" fmla="*/ 473 w 929"/>
                <a:gd name="T9" fmla="*/ 1062 h 1312"/>
                <a:gd name="T10" fmla="*/ 539 w 929"/>
                <a:gd name="T11" fmla="*/ 1054 h 1312"/>
                <a:gd name="T12" fmla="*/ 591 w 929"/>
                <a:gd name="T13" fmla="*/ 1030 h 1312"/>
                <a:gd name="T14" fmla="*/ 624 w 929"/>
                <a:gd name="T15" fmla="*/ 993 h 1312"/>
                <a:gd name="T16" fmla="*/ 636 w 929"/>
                <a:gd name="T17" fmla="*/ 945 h 1312"/>
                <a:gd name="T18" fmla="*/ 630 w 929"/>
                <a:gd name="T19" fmla="*/ 907 h 1312"/>
                <a:gd name="T20" fmla="*/ 605 w 929"/>
                <a:gd name="T21" fmla="*/ 863 h 1312"/>
                <a:gd name="T22" fmla="*/ 557 w 929"/>
                <a:gd name="T23" fmla="*/ 827 h 1312"/>
                <a:gd name="T24" fmla="*/ 465 w 929"/>
                <a:gd name="T25" fmla="*/ 785 h 1312"/>
                <a:gd name="T26" fmla="*/ 301 w 929"/>
                <a:gd name="T27" fmla="*/ 715 h 1312"/>
                <a:gd name="T28" fmla="*/ 183 w 929"/>
                <a:gd name="T29" fmla="*/ 635 h 1312"/>
                <a:gd name="T30" fmla="*/ 107 w 929"/>
                <a:gd name="T31" fmla="*/ 536 h 1312"/>
                <a:gd name="T32" fmla="*/ 71 w 929"/>
                <a:gd name="T33" fmla="*/ 421 h 1312"/>
                <a:gd name="T34" fmla="*/ 66 w 929"/>
                <a:gd name="T35" fmla="*/ 338 h 1312"/>
                <a:gd name="T36" fmla="*/ 78 w 929"/>
                <a:gd name="T37" fmla="*/ 265 h 1312"/>
                <a:gd name="T38" fmla="*/ 105 w 929"/>
                <a:gd name="T39" fmla="*/ 198 h 1312"/>
                <a:gd name="T40" fmla="*/ 144 w 929"/>
                <a:gd name="T41" fmla="*/ 139 h 1312"/>
                <a:gd name="T42" fmla="*/ 196 w 929"/>
                <a:gd name="T43" fmla="*/ 89 h 1312"/>
                <a:gd name="T44" fmla="*/ 258 w 929"/>
                <a:gd name="T45" fmla="*/ 50 h 1312"/>
                <a:gd name="T46" fmla="*/ 331 w 929"/>
                <a:gd name="T47" fmla="*/ 20 h 1312"/>
                <a:gd name="T48" fmla="*/ 410 w 929"/>
                <a:gd name="T49" fmla="*/ 3 h 1312"/>
                <a:gd name="T50" fmla="*/ 475 w 929"/>
                <a:gd name="T51" fmla="*/ 0 h 1312"/>
                <a:gd name="T52" fmla="*/ 594 w 929"/>
                <a:gd name="T53" fmla="*/ 12 h 1312"/>
                <a:gd name="T54" fmla="*/ 700 w 929"/>
                <a:gd name="T55" fmla="*/ 51 h 1312"/>
                <a:gd name="T56" fmla="*/ 794 w 929"/>
                <a:gd name="T57" fmla="*/ 119 h 1312"/>
                <a:gd name="T58" fmla="*/ 873 w 929"/>
                <a:gd name="T59" fmla="*/ 220 h 1312"/>
                <a:gd name="T60" fmla="*/ 649 w 929"/>
                <a:gd name="T61" fmla="*/ 336 h 1312"/>
                <a:gd name="T62" fmla="*/ 611 w 929"/>
                <a:gd name="T63" fmla="*/ 292 h 1312"/>
                <a:gd name="T64" fmla="*/ 564 w 929"/>
                <a:gd name="T65" fmla="*/ 264 h 1312"/>
                <a:gd name="T66" fmla="*/ 511 w 929"/>
                <a:gd name="T67" fmla="*/ 251 h 1312"/>
                <a:gd name="T68" fmla="*/ 467 w 929"/>
                <a:gd name="T69" fmla="*/ 248 h 1312"/>
                <a:gd name="T70" fmla="*/ 415 w 929"/>
                <a:gd name="T71" fmla="*/ 260 h 1312"/>
                <a:gd name="T72" fmla="*/ 374 w 929"/>
                <a:gd name="T73" fmla="*/ 282 h 1312"/>
                <a:gd name="T74" fmla="*/ 347 w 929"/>
                <a:gd name="T75" fmla="*/ 318 h 1312"/>
                <a:gd name="T76" fmla="*/ 341 w 929"/>
                <a:gd name="T77" fmla="*/ 351 h 1312"/>
                <a:gd name="T78" fmla="*/ 349 w 929"/>
                <a:gd name="T79" fmla="*/ 395 h 1312"/>
                <a:gd name="T80" fmla="*/ 378 w 929"/>
                <a:gd name="T81" fmla="*/ 435 h 1312"/>
                <a:gd name="T82" fmla="*/ 428 w 929"/>
                <a:gd name="T83" fmla="*/ 470 h 1312"/>
                <a:gd name="T84" fmla="*/ 596 w 929"/>
                <a:gd name="T85" fmla="*/ 538 h 1312"/>
                <a:gd name="T86" fmla="*/ 705 w 929"/>
                <a:gd name="T87" fmla="*/ 589 h 1312"/>
                <a:gd name="T88" fmla="*/ 820 w 929"/>
                <a:gd name="T89" fmla="*/ 670 h 1312"/>
                <a:gd name="T90" fmla="*/ 871 w 929"/>
                <a:gd name="T91" fmla="*/ 730 h 1312"/>
                <a:gd name="T92" fmla="*/ 901 w 929"/>
                <a:gd name="T93" fmla="*/ 785 h 1312"/>
                <a:gd name="T94" fmla="*/ 920 w 929"/>
                <a:gd name="T95" fmla="*/ 846 h 1312"/>
                <a:gd name="T96" fmla="*/ 928 w 929"/>
                <a:gd name="T97" fmla="*/ 914 h 1312"/>
                <a:gd name="T98" fmla="*/ 927 w 929"/>
                <a:gd name="T99" fmla="*/ 973 h 1312"/>
                <a:gd name="T100" fmla="*/ 910 w 929"/>
                <a:gd name="T101" fmla="*/ 1051 h 1312"/>
                <a:gd name="T102" fmla="*/ 878 w 929"/>
                <a:gd name="T103" fmla="*/ 1120 h 1312"/>
                <a:gd name="T104" fmla="*/ 830 w 929"/>
                <a:gd name="T105" fmla="*/ 1180 h 1312"/>
                <a:gd name="T106" fmla="*/ 771 w 929"/>
                <a:gd name="T107" fmla="*/ 1230 h 1312"/>
                <a:gd name="T108" fmla="*/ 698 w 929"/>
                <a:gd name="T109" fmla="*/ 1269 h 1312"/>
                <a:gd name="T110" fmla="*/ 615 w 929"/>
                <a:gd name="T111" fmla="*/ 1296 h 1312"/>
                <a:gd name="T112" fmla="*/ 523 w 929"/>
                <a:gd name="T113" fmla="*/ 1310 h 1312"/>
                <a:gd name="T114" fmla="*/ 436 w 929"/>
                <a:gd name="T115" fmla="*/ 1311 h 1312"/>
                <a:gd name="T116" fmla="*/ 296 w 929"/>
                <a:gd name="T117" fmla="*/ 1287 h 1312"/>
                <a:gd name="T118" fmla="*/ 171 w 929"/>
                <a:gd name="T119" fmla="*/ 1231 h 1312"/>
                <a:gd name="T120" fmla="*/ 65 w 929"/>
                <a:gd name="T121" fmla="*/ 1143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9" h="1312">
                  <a:moveTo>
                    <a:pt x="0" y="1053"/>
                  </a:moveTo>
                  <a:lnTo>
                    <a:pt x="214" y="900"/>
                  </a:lnTo>
                  <a:lnTo>
                    <a:pt x="214" y="900"/>
                  </a:lnTo>
                  <a:lnTo>
                    <a:pt x="225" y="919"/>
                  </a:lnTo>
                  <a:lnTo>
                    <a:pt x="237" y="937"/>
                  </a:lnTo>
                  <a:lnTo>
                    <a:pt x="249" y="953"/>
                  </a:lnTo>
                  <a:lnTo>
                    <a:pt x="262" y="969"/>
                  </a:lnTo>
                  <a:lnTo>
                    <a:pt x="275" y="984"/>
                  </a:lnTo>
                  <a:lnTo>
                    <a:pt x="289" y="997"/>
                  </a:lnTo>
                  <a:lnTo>
                    <a:pt x="304" y="1010"/>
                  </a:lnTo>
                  <a:lnTo>
                    <a:pt x="318" y="1020"/>
                  </a:lnTo>
                  <a:lnTo>
                    <a:pt x="334" y="1030"/>
                  </a:lnTo>
                  <a:lnTo>
                    <a:pt x="351" y="1038"/>
                  </a:lnTo>
                  <a:lnTo>
                    <a:pt x="368" y="1046"/>
                  </a:lnTo>
                  <a:lnTo>
                    <a:pt x="388" y="1052"/>
                  </a:lnTo>
                  <a:lnTo>
                    <a:pt x="407" y="1056"/>
                  </a:lnTo>
                  <a:lnTo>
                    <a:pt x="428" y="1060"/>
                  </a:lnTo>
                  <a:lnTo>
                    <a:pt x="450" y="1062"/>
                  </a:lnTo>
                  <a:lnTo>
                    <a:pt x="473" y="1062"/>
                  </a:lnTo>
                  <a:lnTo>
                    <a:pt x="473" y="1062"/>
                  </a:lnTo>
                  <a:lnTo>
                    <a:pt x="491" y="1062"/>
                  </a:lnTo>
                  <a:lnTo>
                    <a:pt x="508" y="1061"/>
                  </a:lnTo>
                  <a:lnTo>
                    <a:pt x="524" y="1057"/>
                  </a:lnTo>
                  <a:lnTo>
                    <a:pt x="539" y="1054"/>
                  </a:lnTo>
                  <a:lnTo>
                    <a:pt x="554" y="1050"/>
                  </a:lnTo>
                  <a:lnTo>
                    <a:pt x="567" y="1044"/>
                  </a:lnTo>
                  <a:lnTo>
                    <a:pt x="580" y="1037"/>
                  </a:lnTo>
                  <a:lnTo>
                    <a:pt x="591" y="1030"/>
                  </a:lnTo>
                  <a:lnTo>
                    <a:pt x="602" y="1021"/>
                  </a:lnTo>
                  <a:lnTo>
                    <a:pt x="609" y="1013"/>
                  </a:lnTo>
                  <a:lnTo>
                    <a:pt x="617" y="1003"/>
                  </a:lnTo>
                  <a:lnTo>
                    <a:pt x="624" y="993"/>
                  </a:lnTo>
                  <a:lnTo>
                    <a:pt x="629" y="981"/>
                  </a:lnTo>
                  <a:lnTo>
                    <a:pt x="633" y="970"/>
                  </a:lnTo>
                  <a:lnTo>
                    <a:pt x="636" y="959"/>
                  </a:lnTo>
                  <a:lnTo>
                    <a:pt x="636" y="945"/>
                  </a:lnTo>
                  <a:lnTo>
                    <a:pt x="636" y="945"/>
                  </a:lnTo>
                  <a:lnTo>
                    <a:pt x="636" y="932"/>
                  </a:lnTo>
                  <a:lnTo>
                    <a:pt x="633" y="919"/>
                  </a:lnTo>
                  <a:lnTo>
                    <a:pt x="630" y="907"/>
                  </a:lnTo>
                  <a:lnTo>
                    <a:pt x="625" y="895"/>
                  </a:lnTo>
                  <a:lnTo>
                    <a:pt x="620" y="885"/>
                  </a:lnTo>
                  <a:lnTo>
                    <a:pt x="613" y="873"/>
                  </a:lnTo>
                  <a:lnTo>
                    <a:pt x="605" y="863"/>
                  </a:lnTo>
                  <a:lnTo>
                    <a:pt x="595" y="854"/>
                  </a:lnTo>
                  <a:lnTo>
                    <a:pt x="583" y="845"/>
                  </a:lnTo>
                  <a:lnTo>
                    <a:pt x="571" y="836"/>
                  </a:lnTo>
                  <a:lnTo>
                    <a:pt x="557" y="827"/>
                  </a:lnTo>
                  <a:lnTo>
                    <a:pt x="541" y="818"/>
                  </a:lnTo>
                  <a:lnTo>
                    <a:pt x="524" y="810"/>
                  </a:lnTo>
                  <a:lnTo>
                    <a:pt x="506" y="802"/>
                  </a:lnTo>
                  <a:lnTo>
                    <a:pt x="465" y="785"/>
                  </a:lnTo>
                  <a:lnTo>
                    <a:pt x="376" y="750"/>
                  </a:lnTo>
                  <a:lnTo>
                    <a:pt x="376" y="750"/>
                  </a:lnTo>
                  <a:lnTo>
                    <a:pt x="338" y="734"/>
                  </a:lnTo>
                  <a:lnTo>
                    <a:pt x="301" y="715"/>
                  </a:lnTo>
                  <a:lnTo>
                    <a:pt x="267" y="697"/>
                  </a:lnTo>
                  <a:lnTo>
                    <a:pt x="237" y="677"/>
                  </a:lnTo>
                  <a:lnTo>
                    <a:pt x="208" y="656"/>
                  </a:lnTo>
                  <a:lnTo>
                    <a:pt x="183" y="635"/>
                  </a:lnTo>
                  <a:lnTo>
                    <a:pt x="160" y="611"/>
                  </a:lnTo>
                  <a:lnTo>
                    <a:pt x="140" y="587"/>
                  </a:lnTo>
                  <a:lnTo>
                    <a:pt x="122" y="562"/>
                  </a:lnTo>
                  <a:lnTo>
                    <a:pt x="107" y="536"/>
                  </a:lnTo>
                  <a:lnTo>
                    <a:pt x="94" y="509"/>
                  </a:lnTo>
                  <a:lnTo>
                    <a:pt x="84" y="480"/>
                  </a:lnTo>
                  <a:lnTo>
                    <a:pt x="76" y="451"/>
                  </a:lnTo>
                  <a:lnTo>
                    <a:pt x="71" y="421"/>
                  </a:lnTo>
                  <a:lnTo>
                    <a:pt x="67" y="389"/>
                  </a:lnTo>
                  <a:lnTo>
                    <a:pt x="66" y="357"/>
                  </a:lnTo>
                  <a:lnTo>
                    <a:pt x="66" y="357"/>
                  </a:lnTo>
                  <a:lnTo>
                    <a:pt x="66" y="338"/>
                  </a:lnTo>
                  <a:lnTo>
                    <a:pt x="68" y="320"/>
                  </a:lnTo>
                  <a:lnTo>
                    <a:pt x="71" y="302"/>
                  </a:lnTo>
                  <a:lnTo>
                    <a:pt x="74" y="284"/>
                  </a:lnTo>
                  <a:lnTo>
                    <a:pt x="78" y="265"/>
                  </a:lnTo>
                  <a:lnTo>
                    <a:pt x="83" y="248"/>
                  </a:lnTo>
                  <a:lnTo>
                    <a:pt x="90" y="231"/>
                  </a:lnTo>
                  <a:lnTo>
                    <a:pt x="97" y="214"/>
                  </a:lnTo>
                  <a:lnTo>
                    <a:pt x="105" y="198"/>
                  </a:lnTo>
                  <a:lnTo>
                    <a:pt x="113" y="184"/>
                  </a:lnTo>
                  <a:lnTo>
                    <a:pt x="123" y="169"/>
                  </a:lnTo>
                  <a:lnTo>
                    <a:pt x="133" y="154"/>
                  </a:lnTo>
                  <a:lnTo>
                    <a:pt x="144" y="139"/>
                  </a:lnTo>
                  <a:lnTo>
                    <a:pt x="156" y="127"/>
                  </a:lnTo>
                  <a:lnTo>
                    <a:pt x="168" y="113"/>
                  </a:lnTo>
                  <a:lnTo>
                    <a:pt x="182" y="101"/>
                  </a:lnTo>
                  <a:lnTo>
                    <a:pt x="196" y="89"/>
                  </a:lnTo>
                  <a:lnTo>
                    <a:pt x="210" y="78"/>
                  </a:lnTo>
                  <a:lnTo>
                    <a:pt x="226" y="68"/>
                  </a:lnTo>
                  <a:lnTo>
                    <a:pt x="242" y="59"/>
                  </a:lnTo>
                  <a:lnTo>
                    <a:pt x="258" y="50"/>
                  </a:lnTo>
                  <a:lnTo>
                    <a:pt x="275" y="40"/>
                  </a:lnTo>
                  <a:lnTo>
                    <a:pt x="293" y="34"/>
                  </a:lnTo>
                  <a:lnTo>
                    <a:pt x="312" y="26"/>
                  </a:lnTo>
                  <a:lnTo>
                    <a:pt x="331" y="20"/>
                  </a:lnTo>
                  <a:lnTo>
                    <a:pt x="350" y="14"/>
                  </a:lnTo>
                  <a:lnTo>
                    <a:pt x="370" y="10"/>
                  </a:lnTo>
                  <a:lnTo>
                    <a:pt x="390" y="6"/>
                  </a:lnTo>
                  <a:lnTo>
                    <a:pt x="410" y="3"/>
                  </a:lnTo>
                  <a:lnTo>
                    <a:pt x="432" y="1"/>
                  </a:lnTo>
                  <a:lnTo>
                    <a:pt x="454" y="0"/>
                  </a:lnTo>
                  <a:lnTo>
                    <a:pt x="475" y="0"/>
                  </a:lnTo>
                  <a:lnTo>
                    <a:pt x="475" y="0"/>
                  </a:lnTo>
                  <a:lnTo>
                    <a:pt x="506" y="0"/>
                  </a:lnTo>
                  <a:lnTo>
                    <a:pt x="536" y="2"/>
                  </a:lnTo>
                  <a:lnTo>
                    <a:pt x="565" y="6"/>
                  </a:lnTo>
                  <a:lnTo>
                    <a:pt x="594" y="12"/>
                  </a:lnTo>
                  <a:lnTo>
                    <a:pt x="621" y="19"/>
                  </a:lnTo>
                  <a:lnTo>
                    <a:pt x="648" y="28"/>
                  </a:lnTo>
                  <a:lnTo>
                    <a:pt x="674" y="38"/>
                  </a:lnTo>
                  <a:lnTo>
                    <a:pt x="700" y="51"/>
                  </a:lnTo>
                  <a:lnTo>
                    <a:pt x="724" y="65"/>
                  </a:lnTo>
                  <a:lnTo>
                    <a:pt x="748" y="81"/>
                  </a:lnTo>
                  <a:lnTo>
                    <a:pt x="772" y="100"/>
                  </a:lnTo>
                  <a:lnTo>
                    <a:pt x="794" y="119"/>
                  </a:lnTo>
                  <a:lnTo>
                    <a:pt x="815" y="142"/>
                  </a:lnTo>
                  <a:lnTo>
                    <a:pt x="836" y="165"/>
                  </a:lnTo>
                  <a:lnTo>
                    <a:pt x="855" y="192"/>
                  </a:lnTo>
                  <a:lnTo>
                    <a:pt x="873" y="220"/>
                  </a:lnTo>
                  <a:lnTo>
                    <a:pt x="666" y="363"/>
                  </a:lnTo>
                  <a:lnTo>
                    <a:pt x="666" y="363"/>
                  </a:lnTo>
                  <a:lnTo>
                    <a:pt x="658" y="348"/>
                  </a:lnTo>
                  <a:lnTo>
                    <a:pt x="649" y="336"/>
                  </a:lnTo>
                  <a:lnTo>
                    <a:pt x="640" y="323"/>
                  </a:lnTo>
                  <a:lnTo>
                    <a:pt x="631" y="312"/>
                  </a:lnTo>
                  <a:lnTo>
                    <a:pt x="621" y="302"/>
                  </a:lnTo>
                  <a:lnTo>
                    <a:pt x="611" y="292"/>
                  </a:lnTo>
                  <a:lnTo>
                    <a:pt x="599" y="284"/>
                  </a:lnTo>
                  <a:lnTo>
                    <a:pt x="588" y="276"/>
                  </a:lnTo>
                  <a:lnTo>
                    <a:pt x="577" y="270"/>
                  </a:lnTo>
                  <a:lnTo>
                    <a:pt x="564" y="264"/>
                  </a:lnTo>
                  <a:lnTo>
                    <a:pt x="551" y="259"/>
                  </a:lnTo>
                  <a:lnTo>
                    <a:pt x="538" y="255"/>
                  </a:lnTo>
                  <a:lnTo>
                    <a:pt x="524" y="252"/>
                  </a:lnTo>
                  <a:lnTo>
                    <a:pt x="511" y="251"/>
                  </a:lnTo>
                  <a:lnTo>
                    <a:pt x="496" y="248"/>
                  </a:lnTo>
                  <a:lnTo>
                    <a:pt x="481" y="248"/>
                  </a:lnTo>
                  <a:lnTo>
                    <a:pt x="481" y="248"/>
                  </a:lnTo>
                  <a:lnTo>
                    <a:pt x="467" y="248"/>
                  </a:lnTo>
                  <a:lnTo>
                    <a:pt x="454" y="251"/>
                  </a:lnTo>
                  <a:lnTo>
                    <a:pt x="440" y="253"/>
                  </a:lnTo>
                  <a:lnTo>
                    <a:pt x="428" y="255"/>
                  </a:lnTo>
                  <a:lnTo>
                    <a:pt x="415" y="260"/>
                  </a:lnTo>
                  <a:lnTo>
                    <a:pt x="404" y="264"/>
                  </a:lnTo>
                  <a:lnTo>
                    <a:pt x="393" y="269"/>
                  </a:lnTo>
                  <a:lnTo>
                    <a:pt x="383" y="276"/>
                  </a:lnTo>
                  <a:lnTo>
                    <a:pt x="374" y="282"/>
                  </a:lnTo>
                  <a:lnTo>
                    <a:pt x="365" y="290"/>
                  </a:lnTo>
                  <a:lnTo>
                    <a:pt x="358" y="298"/>
                  </a:lnTo>
                  <a:lnTo>
                    <a:pt x="353" y="307"/>
                  </a:lnTo>
                  <a:lnTo>
                    <a:pt x="347" y="318"/>
                  </a:lnTo>
                  <a:lnTo>
                    <a:pt x="343" y="328"/>
                  </a:lnTo>
                  <a:lnTo>
                    <a:pt x="341" y="338"/>
                  </a:lnTo>
                  <a:lnTo>
                    <a:pt x="341" y="351"/>
                  </a:lnTo>
                  <a:lnTo>
                    <a:pt x="341" y="351"/>
                  </a:lnTo>
                  <a:lnTo>
                    <a:pt x="341" y="362"/>
                  </a:lnTo>
                  <a:lnTo>
                    <a:pt x="342" y="373"/>
                  </a:lnTo>
                  <a:lnTo>
                    <a:pt x="346" y="385"/>
                  </a:lnTo>
                  <a:lnTo>
                    <a:pt x="349" y="395"/>
                  </a:lnTo>
                  <a:lnTo>
                    <a:pt x="355" y="405"/>
                  </a:lnTo>
                  <a:lnTo>
                    <a:pt x="360" y="415"/>
                  </a:lnTo>
                  <a:lnTo>
                    <a:pt x="368" y="426"/>
                  </a:lnTo>
                  <a:lnTo>
                    <a:pt x="378" y="435"/>
                  </a:lnTo>
                  <a:lnTo>
                    <a:pt x="388" y="444"/>
                  </a:lnTo>
                  <a:lnTo>
                    <a:pt x="399" y="453"/>
                  </a:lnTo>
                  <a:lnTo>
                    <a:pt x="413" y="461"/>
                  </a:lnTo>
                  <a:lnTo>
                    <a:pt x="428" y="470"/>
                  </a:lnTo>
                  <a:lnTo>
                    <a:pt x="445" y="479"/>
                  </a:lnTo>
                  <a:lnTo>
                    <a:pt x="463" y="487"/>
                  </a:lnTo>
                  <a:lnTo>
                    <a:pt x="504" y="505"/>
                  </a:lnTo>
                  <a:lnTo>
                    <a:pt x="596" y="538"/>
                  </a:lnTo>
                  <a:lnTo>
                    <a:pt x="596" y="538"/>
                  </a:lnTo>
                  <a:lnTo>
                    <a:pt x="635" y="554"/>
                  </a:lnTo>
                  <a:lnTo>
                    <a:pt x="671" y="571"/>
                  </a:lnTo>
                  <a:lnTo>
                    <a:pt x="705" y="589"/>
                  </a:lnTo>
                  <a:lnTo>
                    <a:pt x="738" y="607"/>
                  </a:lnTo>
                  <a:lnTo>
                    <a:pt x="768" y="627"/>
                  </a:lnTo>
                  <a:lnTo>
                    <a:pt x="795" y="647"/>
                  </a:lnTo>
                  <a:lnTo>
                    <a:pt x="820" y="670"/>
                  </a:lnTo>
                  <a:lnTo>
                    <a:pt x="843" y="693"/>
                  </a:lnTo>
                  <a:lnTo>
                    <a:pt x="853" y="705"/>
                  </a:lnTo>
                  <a:lnTo>
                    <a:pt x="862" y="717"/>
                  </a:lnTo>
                  <a:lnTo>
                    <a:pt x="871" y="730"/>
                  </a:lnTo>
                  <a:lnTo>
                    <a:pt x="880" y="743"/>
                  </a:lnTo>
                  <a:lnTo>
                    <a:pt x="887" y="756"/>
                  </a:lnTo>
                  <a:lnTo>
                    <a:pt x="895" y="770"/>
                  </a:lnTo>
                  <a:lnTo>
                    <a:pt x="901" y="785"/>
                  </a:lnTo>
                  <a:lnTo>
                    <a:pt x="906" y="800"/>
                  </a:lnTo>
                  <a:lnTo>
                    <a:pt x="912" y="814"/>
                  </a:lnTo>
                  <a:lnTo>
                    <a:pt x="917" y="830"/>
                  </a:lnTo>
                  <a:lnTo>
                    <a:pt x="920" y="846"/>
                  </a:lnTo>
                  <a:lnTo>
                    <a:pt x="923" y="862"/>
                  </a:lnTo>
                  <a:lnTo>
                    <a:pt x="926" y="879"/>
                  </a:lnTo>
                  <a:lnTo>
                    <a:pt x="928" y="896"/>
                  </a:lnTo>
                  <a:lnTo>
                    <a:pt x="928" y="914"/>
                  </a:lnTo>
                  <a:lnTo>
                    <a:pt x="929" y="932"/>
                  </a:lnTo>
                  <a:lnTo>
                    <a:pt x="929" y="932"/>
                  </a:lnTo>
                  <a:lnTo>
                    <a:pt x="928" y="954"/>
                  </a:lnTo>
                  <a:lnTo>
                    <a:pt x="927" y="973"/>
                  </a:lnTo>
                  <a:lnTo>
                    <a:pt x="924" y="994"/>
                  </a:lnTo>
                  <a:lnTo>
                    <a:pt x="920" y="1013"/>
                  </a:lnTo>
                  <a:lnTo>
                    <a:pt x="915" y="1032"/>
                  </a:lnTo>
                  <a:lnTo>
                    <a:pt x="910" y="1051"/>
                  </a:lnTo>
                  <a:lnTo>
                    <a:pt x="903" y="1069"/>
                  </a:lnTo>
                  <a:lnTo>
                    <a:pt x="896" y="1087"/>
                  </a:lnTo>
                  <a:lnTo>
                    <a:pt x="887" y="1103"/>
                  </a:lnTo>
                  <a:lnTo>
                    <a:pt x="878" y="1120"/>
                  </a:lnTo>
                  <a:lnTo>
                    <a:pt x="866" y="1136"/>
                  </a:lnTo>
                  <a:lnTo>
                    <a:pt x="856" y="1151"/>
                  </a:lnTo>
                  <a:lnTo>
                    <a:pt x="844" y="1165"/>
                  </a:lnTo>
                  <a:lnTo>
                    <a:pt x="830" y="1180"/>
                  </a:lnTo>
                  <a:lnTo>
                    <a:pt x="816" y="1194"/>
                  </a:lnTo>
                  <a:lnTo>
                    <a:pt x="802" y="1206"/>
                  </a:lnTo>
                  <a:lnTo>
                    <a:pt x="787" y="1219"/>
                  </a:lnTo>
                  <a:lnTo>
                    <a:pt x="771" y="1230"/>
                  </a:lnTo>
                  <a:lnTo>
                    <a:pt x="754" y="1240"/>
                  </a:lnTo>
                  <a:lnTo>
                    <a:pt x="736" y="1251"/>
                  </a:lnTo>
                  <a:lnTo>
                    <a:pt x="718" y="1261"/>
                  </a:lnTo>
                  <a:lnTo>
                    <a:pt x="698" y="1269"/>
                  </a:lnTo>
                  <a:lnTo>
                    <a:pt x="679" y="1277"/>
                  </a:lnTo>
                  <a:lnTo>
                    <a:pt x="658" y="1284"/>
                  </a:lnTo>
                  <a:lnTo>
                    <a:pt x="637" y="1290"/>
                  </a:lnTo>
                  <a:lnTo>
                    <a:pt x="615" y="1296"/>
                  </a:lnTo>
                  <a:lnTo>
                    <a:pt x="594" y="1301"/>
                  </a:lnTo>
                  <a:lnTo>
                    <a:pt x="570" y="1305"/>
                  </a:lnTo>
                  <a:lnTo>
                    <a:pt x="547" y="1307"/>
                  </a:lnTo>
                  <a:lnTo>
                    <a:pt x="523" y="1310"/>
                  </a:lnTo>
                  <a:lnTo>
                    <a:pt x="498" y="1311"/>
                  </a:lnTo>
                  <a:lnTo>
                    <a:pt x="473" y="1312"/>
                  </a:lnTo>
                  <a:lnTo>
                    <a:pt x="473" y="1312"/>
                  </a:lnTo>
                  <a:lnTo>
                    <a:pt x="436" y="1311"/>
                  </a:lnTo>
                  <a:lnTo>
                    <a:pt x="399" y="1307"/>
                  </a:lnTo>
                  <a:lnTo>
                    <a:pt x="364" y="1303"/>
                  </a:lnTo>
                  <a:lnTo>
                    <a:pt x="329" y="1296"/>
                  </a:lnTo>
                  <a:lnTo>
                    <a:pt x="296" y="1287"/>
                  </a:lnTo>
                  <a:lnTo>
                    <a:pt x="263" y="1277"/>
                  </a:lnTo>
                  <a:lnTo>
                    <a:pt x="231" y="1264"/>
                  </a:lnTo>
                  <a:lnTo>
                    <a:pt x="200" y="1248"/>
                  </a:lnTo>
                  <a:lnTo>
                    <a:pt x="171" y="1231"/>
                  </a:lnTo>
                  <a:lnTo>
                    <a:pt x="142" y="1213"/>
                  </a:lnTo>
                  <a:lnTo>
                    <a:pt x="115" y="1192"/>
                  </a:lnTo>
                  <a:lnTo>
                    <a:pt x="90" y="1168"/>
                  </a:lnTo>
                  <a:lnTo>
                    <a:pt x="65" y="1143"/>
                  </a:lnTo>
                  <a:lnTo>
                    <a:pt x="42" y="1114"/>
                  </a:lnTo>
                  <a:lnTo>
                    <a:pt x="19" y="1085"/>
                  </a:lnTo>
                  <a:lnTo>
                    <a:pt x="0" y="105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7"/>
            <p:cNvSpPr>
              <a:spLocks/>
            </p:cNvSpPr>
            <p:nvPr/>
          </p:nvSpPr>
          <p:spPr bwMode="auto">
            <a:xfrm>
              <a:off x="1011" y="1723"/>
              <a:ext cx="1143" cy="1312"/>
            </a:xfrm>
            <a:custGeom>
              <a:avLst/>
              <a:gdLst>
                <a:gd name="T0" fmla="*/ 2 w 1143"/>
                <a:gd name="T1" fmla="*/ 587 h 1312"/>
                <a:gd name="T2" fmla="*/ 28 w 1143"/>
                <a:gd name="T3" fmla="*/ 457 h 1312"/>
                <a:gd name="T4" fmla="*/ 76 w 1143"/>
                <a:gd name="T5" fmla="*/ 338 h 1312"/>
                <a:gd name="T6" fmla="*/ 145 w 1143"/>
                <a:gd name="T7" fmla="*/ 235 h 1312"/>
                <a:gd name="T8" fmla="*/ 233 w 1143"/>
                <a:gd name="T9" fmla="*/ 146 h 1312"/>
                <a:gd name="T10" fmla="*/ 336 w 1143"/>
                <a:gd name="T11" fmla="*/ 77 h 1312"/>
                <a:gd name="T12" fmla="*/ 456 w 1143"/>
                <a:gd name="T13" fmla="*/ 28 h 1312"/>
                <a:gd name="T14" fmla="*/ 587 w 1143"/>
                <a:gd name="T15" fmla="*/ 3 h 1312"/>
                <a:gd name="T16" fmla="*/ 694 w 1143"/>
                <a:gd name="T17" fmla="*/ 0 h 1312"/>
                <a:gd name="T18" fmla="*/ 836 w 1143"/>
                <a:gd name="T19" fmla="*/ 22 h 1312"/>
                <a:gd name="T20" fmla="*/ 962 w 1143"/>
                <a:gd name="T21" fmla="*/ 71 h 1312"/>
                <a:gd name="T22" fmla="*/ 1072 w 1143"/>
                <a:gd name="T23" fmla="*/ 144 h 1312"/>
                <a:gd name="T24" fmla="*/ 952 w 1143"/>
                <a:gd name="T25" fmla="*/ 406 h 1312"/>
                <a:gd name="T26" fmla="*/ 911 w 1143"/>
                <a:gd name="T27" fmla="*/ 365 h 1312"/>
                <a:gd name="T28" fmla="*/ 847 w 1143"/>
                <a:gd name="T29" fmla="*/ 320 h 1312"/>
                <a:gd name="T30" fmla="*/ 770 w 1143"/>
                <a:gd name="T31" fmla="*/ 287 h 1312"/>
                <a:gd name="T32" fmla="*/ 681 w 1143"/>
                <a:gd name="T33" fmla="*/ 272 h 1312"/>
                <a:gd name="T34" fmla="*/ 616 w 1143"/>
                <a:gd name="T35" fmla="*/ 273 h 1312"/>
                <a:gd name="T36" fmla="*/ 542 w 1143"/>
                <a:gd name="T37" fmla="*/ 288 h 1312"/>
                <a:gd name="T38" fmla="*/ 475 w 1143"/>
                <a:gd name="T39" fmla="*/ 315 h 1312"/>
                <a:gd name="T40" fmla="*/ 416 w 1143"/>
                <a:gd name="T41" fmla="*/ 356 h 1312"/>
                <a:gd name="T42" fmla="*/ 367 w 1143"/>
                <a:gd name="T43" fmla="*/ 407 h 1312"/>
                <a:gd name="T44" fmla="*/ 330 w 1143"/>
                <a:gd name="T45" fmla="*/ 469 h 1312"/>
                <a:gd name="T46" fmla="*/ 302 w 1143"/>
                <a:gd name="T47" fmla="*/ 538 h 1312"/>
                <a:gd name="T48" fmla="*/ 289 w 1143"/>
                <a:gd name="T49" fmla="*/ 614 h 1312"/>
                <a:gd name="T50" fmla="*/ 288 w 1143"/>
                <a:gd name="T51" fmla="*/ 676 h 1312"/>
                <a:gd name="T52" fmla="*/ 298 w 1143"/>
                <a:gd name="T53" fmla="*/ 754 h 1312"/>
                <a:gd name="T54" fmla="*/ 322 w 1143"/>
                <a:gd name="T55" fmla="*/ 826 h 1312"/>
                <a:gd name="T56" fmla="*/ 357 w 1143"/>
                <a:gd name="T57" fmla="*/ 889 h 1312"/>
                <a:gd name="T58" fmla="*/ 404 w 1143"/>
                <a:gd name="T59" fmla="*/ 943 h 1312"/>
                <a:gd name="T60" fmla="*/ 459 w 1143"/>
                <a:gd name="T61" fmla="*/ 986 h 1312"/>
                <a:gd name="T62" fmla="*/ 524 w 1143"/>
                <a:gd name="T63" fmla="*/ 1018 h 1312"/>
                <a:gd name="T64" fmla="*/ 597 w 1143"/>
                <a:gd name="T65" fmla="*/ 1036 h 1312"/>
                <a:gd name="T66" fmla="*/ 656 w 1143"/>
                <a:gd name="T67" fmla="*/ 1039 h 1312"/>
                <a:gd name="T68" fmla="*/ 749 w 1143"/>
                <a:gd name="T69" fmla="*/ 1029 h 1312"/>
                <a:gd name="T70" fmla="*/ 829 w 1143"/>
                <a:gd name="T71" fmla="*/ 1001 h 1312"/>
                <a:gd name="T72" fmla="*/ 896 w 1143"/>
                <a:gd name="T73" fmla="*/ 959 h 1312"/>
                <a:gd name="T74" fmla="*/ 952 w 1143"/>
                <a:gd name="T75" fmla="*/ 905 h 1312"/>
                <a:gd name="T76" fmla="*/ 1096 w 1143"/>
                <a:gd name="T77" fmla="*/ 1146 h 1312"/>
                <a:gd name="T78" fmla="*/ 991 w 1143"/>
                <a:gd name="T79" fmla="*/ 1223 h 1312"/>
                <a:gd name="T80" fmla="*/ 869 w 1143"/>
                <a:gd name="T81" fmla="*/ 1279 h 1312"/>
                <a:gd name="T82" fmla="*/ 731 w 1143"/>
                <a:gd name="T83" fmla="*/ 1307 h 1312"/>
                <a:gd name="T84" fmla="*/ 622 w 1143"/>
                <a:gd name="T85" fmla="*/ 1311 h 1312"/>
                <a:gd name="T86" fmla="*/ 488 w 1143"/>
                <a:gd name="T87" fmla="*/ 1292 h 1312"/>
                <a:gd name="T88" fmla="*/ 365 w 1143"/>
                <a:gd name="T89" fmla="*/ 1248 h 1312"/>
                <a:gd name="T90" fmla="*/ 257 w 1143"/>
                <a:gd name="T91" fmla="*/ 1184 h 1312"/>
                <a:gd name="T92" fmla="*/ 165 w 1143"/>
                <a:gd name="T93" fmla="*/ 1101 h 1312"/>
                <a:gd name="T94" fmla="*/ 91 w 1143"/>
                <a:gd name="T95" fmla="*/ 1000 h 1312"/>
                <a:gd name="T96" fmla="*/ 37 w 1143"/>
                <a:gd name="T97" fmla="*/ 885 h 1312"/>
                <a:gd name="T98" fmla="*/ 7 w 1143"/>
                <a:gd name="T99" fmla="*/ 75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3" h="1312">
                  <a:moveTo>
                    <a:pt x="0" y="655"/>
                  </a:moveTo>
                  <a:lnTo>
                    <a:pt x="0" y="655"/>
                  </a:lnTo>
                  <a:lnTo>
                    <a:pt x="0" y="621"/>
                  </a:lnTo>
                  <a:lnTo>
                    <a:pt x="2" y="587"/>
                  </a:lnTo>
                  <a:lnTo>
                    <a:pt x="7" y="553"/>
                  </a:lnTo>
                  <a:lnTo>
                    <a:pt x="12" y="521"/>
                  </a:lnTo>
                  <a:lnTo>
                    <a:pt x="19" y="488"/>
                  </a:lnTo>
                  <a:lnTo>
                    <a:pt x="28" y="457"/>
                  </a:lnTo>
                  <a:lnTo>
                    <a:pt x="37" y="426"/>
                  </a:lnTo>
                  <a:lnTo>
                    <a:pt x="49" y="396"/>
                  </a:lnTo>
                  <a:lnTo>
                    <a:pt x="62" y="367"/>
                  </a:lnTo>
                  <a:lnTo>
                    <a:pt x="76" y="338"/>
                  </a:lnTo>
                  <a:lnTo>
                    <a:pt x="91" y="311"/>
                  </a:lnTo>
                  <a:lnTo>
                    <a:pt x="108" y="285"/>
                  </a:lnTo>
                  <a:lnTo>
                    <a:pt x="126" y="259"/>
                  </a:lnTo>
                  <a:lnTo>
                    <a:pt x="145" y="235"/>
                  </a:lnTo>
                  <a:lnTo>
                    <a:pt x="165" y="211"/>
                  </a:lnTo>
                  <a:lnTo>
                    <a:pt x="186" y="188"/>
                  </a:lnTo>
                  <a:lnTo>
                    <a:pt x="209" y="167"/>
                  </a:lnTo>
                  <a:lnTo>
                    <a:pt x="233" y="146"/>
                  </a:lnTo>
                  <a:lnTo>
                    <a:pt x="257" y="127"/>
                  </a:lnTo>
                  <a:lnTo>
                    <a:pt x="283" y="109"/>
                  </a:lnTo>
                  <a:lnTo>
                    <a:pt x="309" y="92"/>
                  </a:lnTo>
                  <a:lnTo>
                    <a:pt x="336" y="77"/>
                  </a:lnTo>
                  <a:lnTo>
                    <a:pt x="365" y="62"/>
                  </a:lnTo>
                  <a:lnTo>
                    <a:pt x="394" y="50"/>
                  </a:lnTo>
                  <a:lnTo>
                    <a:pt x="425" y="38"/>
                  </a:lnTo>
                  <a:lnTo>
                    <a:pt x="456" y="28"/>
                  </a:lnTo>
                  <a:lnTo>
                    <a:pt x="488" y="19"/>
                  </a:lnTo>
                  <a:lnTo>
                    <a:pt x="520" y="12"/>
                  </a:lnTo>
                  <a:lnTo>
                    <a:pt x="553" y="6"/>
                  </a:lnTo>
                  <a:lnTo>
                    <a:pt x="587" y="3"/>
                  </a:lnTo>
                  <a:lnTo>
                    <a:pt x="622" y="0"/>
                  </a:lnTo>
                  <a:lnTo>
                    <a:pt x="656" y="0"/>
                  </a:lnTo>
                  <a:lnTo>
                    <a:pt x="656" y="0"/>
                  </a:lnTo>
                  <a:lnTo>
                    <a:pt x="694" y="0"/>
                  </a:lnTo>
                  <a:lnTo>
                    <a:pt x="731" y="3"/>
                  </a:lnTo>
                  <a:lnTo>
                    <a:pt x="766" y="7"/>
                  </a:lnTo>
                  <a:lnTo>
                    <a:pt x="802" y="14"/>
                  </a:lnTo>
                  <a:lnTo>
                    <a:pt x="836" y="22"/>
                  </a:lnTo>
                  <a:lnTo>
                    <a:pt x="869" y="32"/>
                  </a:lnTo>
                  <a:lnTo>
                    <a:pt x="900" y="44"/>
                  </a:lnTo>
                  <a:lnTo>
                    <a:pt x="932" y="57"/>
                  </a:lnTo>
                  <a:lnTo>
                    <a:pt x="962" y="71"/>
                  </a:lnTo>
                  <a:lnTo>
                    <a:pt x="991" y="87"/>
                  </a:lnTo>
                  <a:lnTo>
                    <a:pt x="1019" y="105"/>
                  </a:lnTo>
                  <a:lnTo>
                    <a:pt x="1046" y="123"/>
                  </a:lnTo>
                  <a:lnTo>
                    <a:pt x="1072" y="144"/>
                  </a:lnTo>
                  <a:lnTo>
                    <a:pt x="1096" y="164"/>
                  </a:lnTo>
                  <a:lnTo>
                    <a:pt x="1120" y="187"/>
                  </a:lnTo>
                  <a:lnTo>
                    <a:pt x="1143" y="210"/>
                  </a:lnTo>
                  <a:lnTo>
                    <a:pt x="952" y="406"/>
                  </a:lnTo>
                  <a:lnTo>
                    <a:pt x="952" y="406"/>
                  </a:lnTo>
                  <a:lnTo>
                    <a:pt x="939" y="392"/>
                  </a:lnTo>
                  <a:lnTo>
                    <a:pt x="925" y="378"/>
                  </a:lnTo>
                  <a:lnTo>
                    <a:pt x="911" y="365"/>
                  </a:lnTo>
                  <a:lnTo>
                    <a:pt x="896" y="353"/>
                  </a:lnTo>
                  <a:lnTo>
                    <a:pt x="880" y="342"/>
                  </a:lnTo>
                  <a:lnTo>
                    <a:pt x="864" y="330"/>
                  </a:lnTo>
                  <a:lnTo>
                    <a:pt x="847" y="320"/>
                  </a:lnTo>
                  <a:lnTo>
                    <a:pt x="829" y="310"/>
                  </a:lnTo>
                  <a:lnTo>
                    <a:pt x="810" y="302"/>
                  </a:lnTo>
                  <a:lnTo>
                    <a:pt x="790" y="294"/>
                  </a:lnTo>
                  <a:lnTo>
                    <a:pt x="770" y="287"/>
                  </a:lnTo>
                  <a:lnTo>
                    <a:pt x="749" y="281"/>
                  </a:lnTo>
                  <a:lnTo>
                    <a:pt x="726" y="277"/>
                  </a:lnTo>
                  <a:lnTo>
                    <a:pt x="704" y="275"/>
                  </a:lnTo>
                  <a:lnTo>
                    <a:pt x="681" y="272"/>
                  </a:lnTo>
                  <a:lnTo>
                    <a:pt x="656" y="271"/>
                  </a:lnTo>
                  <a:lnTo>
                    <a:pt x="656" y="271"/>
                  </a:lnTo>
                  <a:lnTo>
                    <a:pt x="637" y="272"/>
                  </a:lnTo>
                  <a:lnTo>
                    <a:pt x="616" y="273"/>
                  </a:lnTo>
                  <a:lnTo>
                    <a:pt x="597" y="276"/>
                  </a:lnTo>
                  <a:lnTo>
                    <a:pt x="579" y="279"/>
                  </a:lnTo>
                  <a:lnTo>
                    <a:pt x="559" y="282"/>
                  </a:lnTo>
                  <a:lnTo>
                    <a:pt x="542" y="288"/>
                  </a:lnTo>
                  <a:lnTo>
                    <a:pt x="524" y="294"/>
                  </a:lnTo>
                  <a:lnTo>
                    <a:pt x="507" y="301"/>
                  </a:lnTo>
                  <a:lnTo>
                    <a:pt x="491" y="307"/>
                  </a:lnTo>
                  <a:lnTo>
                    <a:pt x="475" y="315"/>
                  </a:lnTo>
                  <a:lnTo>
                    <a:pt x="459" y="325"/>
                  </a:lnTo>
                  <a:lnTo>
                    <a:pt x="444" y="335"/>
                  </a:lnTo>
                  <a:lnTo>
                    <a:pt x="430" y="345"/>
                  </a:lnTo>
                  <a:lnTo>
                    <a:pt x="416" y="356"/>
                  </a:lnTo>
                  <a:lnTo>
                    <a:pt x="404" y="368"/>
                  </a:lnTo>
                  <a:lnTo>
                    <a:pt x="391" y="380"/>
                  </a:lnTo>
                  <a:lnTo>
                    <a:pt x="379" y="394"/>
                  </a:lnTo>
                  <a:lnTo>
                    <a:pt x="367" y="407"/>
                  </a:lnTo>
                  <a:lnTo>
                    <a:pt x="357" y="421"/>
                  </a:lnTo>
                  <a:lnTo>
                    <a:pt x="347" y="437"/>
                  </a:lnTo>
                  <a:lnTo>
                    <a:pt x="338" y="452"/>
                  </a:lnTo>
                  <a:lnTo>
                    <a:pt x="330" y="469"/>
                  </a:lnTo>
                  <a:lnTo>
                    <a:pt x="322" y="485"/>
                  </a:lnTo>
                  <a:lnTo>
                    <a:pt x="315" y="502"/>
                  </a:lnTo>
                  <a:lnTo>
                    <a:pt x="308" y="520"/>
                  </a:lnTo>
                  <a:lnTo>
                    <a:pt x="302" y="538"/>
                  </a:lnTo>
                  <a:lnTo>
                    <a:pt x="298" y="556"/>
                  </a:lnTo>
                  <a:lnTo>
                    <a:pt x="294" y="576"/>
                  </a:lnTo>
                  <a:lnTo>
                    <a:pt x="291" y="595"/>
                  </a:lnTo>
                  <a:lnTo>
                    <a:pt x="289" y="614"/>
                  </a:lnTo>
                  <a:lnTo>
                    <a:pt x="288" y="635"/>
                  </a:lnTo>
                  <a:lnTo>
                    <a:pt x="288" y="655"/>
                  </a:lnTo>
                  <a:lnTo>
                    <a:pt x="288" y="655"/>
                  </a:lnTo>
                  <a:lnTo>
                    <a:pt x="288" y="676"/>
                  </a:lnTo>
                  <a:lnTo>
                    <a:pt x="289" y="696"/>
                  </a:lnTo>
                  <a:lnTo>
                    <a:pt x="291" y="717"/>
                  </a:lnTo>
                  <a:lnTo>
                    <a:pt x="294" y="736"/>
                  </a:lnTo>
                  <a:lnTo>
                    <a:pt x="298" y="754"/>
                  </a:lnTo>
                  <a:lnTo>
                    <a:pt x="302" y="773"/>
                  </a:lnTo>
                  <a:lnTo>
                    <a:pt x="308" y="792"/>
                  </a:lnTo>
                  <a:lnTo>
                    <a:pt x="315" y="809"/>
                  </a:lnTo>
                  <a:lnTo>
                    <a:pt x="322" y="826"/>
                  </a:lnTo>
                  <a:lnTo>
                    <a:pt x="330" y="843"/>
                  </a:lnTo>
                  <a:lnTo>
                    <a:pt x="338" y="859"/>
                  </a:lnTo>
                  <a:lnTo>
                    <a:pt x="347" y="875"/>
                  </a:lnTo>
                  <a:lnTo>
                    <a:pt x="357" y="889"/>
                  </a:lnTo>
                  <a:lnTo>
                    <a:pt x="367" y="904"/>
                  </a:lnTo>
                  <a:lnTo>
                    <a:pt x="379" y="918"/>
                  </a:lnTo>
                  <a:lnTo>
                    <a:pt x="391" y="930"/>
                  </a:lnTo>
                  <a:lnTo>
                    <a:pt x="404" y="943"/>
                  </a:lnTo>
                  <a:lnTo>
                    <a:pt x="416" y="955"/>
                  </a:lnTo>
                  <a:lnTo>
                    <a:pt x="430" y="967"/>
                  </a:lnTo>
                  <a:lnTo>
                    <a:pt x="444" y="977"/>
                  </a:lnTo>
                  <a:lnTo>
                    <a:pt x="459" y="986"/>
                  </a:lnTo>
                  <a:lnTo>
                    <a:pt x="475" y="995"/>
                  </a:lnTo>
                  <a:lnTo>
                    <a:pt x="491" y="1003"/>
                  </a:lnTo>
                  <a:lnTo>
                    <a:pt x="507" y="1011"/>
                  </a:lnTo>
                  <a:lnTo>
                    <a:pt x="524" y="1018"/>
                  </a:lnTo>
                  <a:lnTo>
                    <a:pt x="542" y="1023"/>
                  </a:lnTo>
                  <a:lnTo>
                    <a:pt x="559" y="1028"/>
                  </a:lnTo>
                  <a:lnTo>
                    <a:pt x="579" y="1032"/>
                  </a:lnTo>
                  <a:lnTo>
                    <a:pt x="597" y="1036"/>
                  </a:lnTo>
                  <a:lnTo>
                    <a:pt x="616" y="1038"/>
                  </a:lnTo>
                  <a:lnTo>
                    <a:pt x="637" y="1039"/>
                  </a:lnTo>
                  <a:lnTo>
                    <a:pt x="656" y="1039"/>
                  </a:lnTo>
                  <a:lnTo>
                    <a:pt x="656" y="1039"/>
                  </a:lnTo>
                  <a:lnTo>
                    <a:pt x="681" y="1039"/>
                  </a:lnTo>
                  <a:lnTo>
                    <a:pt x="704" y="1037"/>
                  </a:lnTo>
                  <a:lnTo>
                    <a:pt x="726" y="1034"/>
                  </a:lnTo>
                  <a:lnTo>
                    <a:pt x="749" y="1029"/>
                  </a:lnTo>
                  <a:lnTo>
                    <a:pt x="770" y="1023"/>
                  </a:lnTo>
                  <a:lnTo>
                    <a:pt x="790" y="1017"/>
                  </a:lnTo>
                  <a:lnTo>
                    <a:pt x="810" y="1010"/>
                  </a:lnTo>
                  <a:lnTo>
                    <a:pt x="829" y="1001"/>
                  </a:lnTo>
                  <a:lnTo>
                    <a:pt x="847" y="992"/>
                  </a:lnTo>
                  <a:lnTo>
                    <a:pt x="864" y="981"/>
                  </a:lnTo>
                  <a:lnTo>
                    <a:pt x="880" y="970"/>
                  </a:lnTo>
                  <a:lnTo>
                    <a:pt x="896" y="959"/>
                  </a:lnTo>
                  <a:lnTo>
                    <a:pt x="911" y="946"/>
                  </a:lnTo>
                  <a:lnTo>
                    <a:pt x="925" y="932"/>
                  </a:lnTo>
                  <a:lnTo>
                    <a:pt x="939" y="919"/>
                  </a:lnTo>
                  <a:lnTo>
                    <a:pt x="952" y="905"/>
                  </a:lnTo>
                  <a:lnTo>
                    <a:pt x="1143" y="1101"/>
                  </a:lnTo>
                  <a:lnTo>
                    <a:pt x="1143" y="1101"/>
                  </a:lnTo>
                  <a:lnTo>
                    <a:pt x="1120" y="1125"/>
                  </a:lnTo>
                  <a:lnTo>
                    <a:pt x="1096" y="1146"/>
                  </a:lnTo>
                  <a:lnTo>
                    <a:pt x="1072" y="1168"/>
                  </a:lnTo>
                  <a:lnTo>
                    <a:pt x="1046" y="1187"/>
                  </a:lnTo>
                  <a:lnTo>
                    <a:pt x="1019" y="1206"/>
                  </a:lnTo>
                  <a:lnTo>
                    <a:pt x="991" y="1223"/>
                  </a:lnTo>
                  <a:lnTo>
                    <a:pt x="962" y="1239"/>
                  </a:lnTo>
                  <a:lnTo>
                    <a:pt x="932" y="1254"/>
                  </a:lnTo>
                  <a:lnTo>
                    <a:pt x="900" y="1267"/>
                  </a:lnTo>
                  <a:lnTo>
                    <a:pt x="869" y="1279"/>
                  </a:lnTo>
                  <a:lnTo>
                    <a:pt x="836" y="1288"/>
                  </a:lnTo>
                  <a:lnTo>
                    <a:pt x="802" y="1297"/>
                  </a:lnTo>
                  <a:lnTo>
                    <a:pt x="766" y="1303"/>
                  </a:lnTo>
                  <a:lnTo>
                    <a:pt x="731" y="1307"/>
                  </a:lnTo>
                  <a:lnTo>
                    <a:pt x="694" y="1311"/>
                  </a:lnTo>
                  <a:lnTo>
                    <a:pt x="656" y="1312"/>
                  </a:lnTo>
                  <a:lnTo>
                    <a:pt x="656" y="1312"/>
                  </a:lnTo>
                  <a:lnTo>
                    <a:pt x="622" y="1311"/>
                  </a:lnTo>
                  <a:lnTo>
                    <a:pt x="587" y="1309"/>
                  </a:lnTo>
                  <a:lnTo>
                    <a:pt x="553" y="1304"/>
                  </a:lnTo>
                  <a:lnTo>
                    <a:pt x="520" y="1298"/>
                  </a:lnTo>
                  <a:lnTo>
                    <a:pt x="488" y="1292"/>
                  </a:lnTo>
                  <a:lnTo>
                    <a:pt x="456" y="1284"/>
                  </a:lnTo>
                  <a:lnTo>
                    <a:pt x="425" y="1273"/>
                  </a:lnTo>
                  <a:lnTo>
                    <a:pt x="394" y="1262"/>
                  </a:lnTo>
                  <a:lnTo>
                    <a:pt x="365" y="1248"/>
                  </a:lnTo>
                  <a:lnTo>
                    <a:pt x="336" y="1235"/>
                  </a:lnTo>
                  <a:lnTo>
                    <a:pt x="309" y="1219"/>
                  </a:lnTo>
                  <a:lnTo>
                    <a:pt x="283" y="1202"/>
                  </a:lnTo>
                  <a:lnTo>
                    <a:pt x="257" y="1184"/>
                  </a:lnTo>
                  <a:lnTo>
                    <a:pt x="233" y="1164"/>
                  </a:lnTo>
                  <a:lnTo>
                    <a:pt x="209" y="1145"/>
                  </a:lnTo>
                  <a:lnTo>
                    <a:pt x="186" y="1123"/>
                  </a:lnTo>
                  <a:lnTo>
                    <a:pt x="165" y="1101"/>
                  </a:lnTo>
                  <a:lnTo>
                    <a:pt x="145" y="1077"/>
                  </a:lnTo>
                  <a:lnTo>
                    <a:pt x="126" y="1052"/>
                  </a:lnTo>
                  <a:lnTo>
                    <a:pt x="108" y="1027"/>
                  </a:lnTo>
                  <a:lnTo>
                    <a:pt x="91" y="1000"/>
                  </a:lnTo>
                  <a:lnTo>
                    <a:pt x="76" y="972"/>
                  </a:lnTo>
                  <a:lnTo>
                    <a:pt x="62" y="944"/>
                  </a:lnTo>
                  <a:lnTo>
                    <a:pt x="49" y="914"/>
                  </a:lnTo>
                  <a:lnTo>
                    <a:pt x="37" y="885"/>
                  </a:lnTo>
                  <a:lnTo>
                    <a:pt x="28" y="854"/>
                  </a:lnTo>
                  <a:lnTo>
                    <a:pt x="19" y="822"/>
                  </a:lnTo>
                  <a:lnTo>
                    <a:pt x="12" y="790"/>
                  </a:lnTo>
                  <a:lnTo>
                    <a:pt x="7" y="757"/>
                  </a:lnTo>
                  <a:lnTo>
                    <a:pt x="2" y="725"/>
                  </a:lnTo>
                  <a:lnTo>
                    <a:pt x="0" y="690"/>
                  </a:lnTo>
                  <a:lnTo>
                    <a:pt x="0" y="6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8"/>
            <p:cNvSpPr>
              <a:spLocks/>
            </p:cNvSpPr>
            <p:nvPr/>
          </p:nvSpPr>
          <p:spPr bwMode="auto">
            <a:xfrm>
              <a:off x="1011" y="1723"/>
              <a:ext cx="1143" cy="1312"/>
            </a:xfrm>
            <a:custGeom>
              <a:avLst/>
              <a:gdLst>
                <a:gd name="T0" fmla="*/ 2 w 1143"/>
                <a:gd name="T1" fmla="*/ 587 h 1312"/>
                <a:gd name="T2" fmla="*/ 28 w 1143"/>
                <a:gd name="T3" fmla="*/ 457 h 1312"/>
                <a:gd name="T4" fmla="*/ 76 w 1143"/>
                <a:gd name="T5" fmla="*/ 338 h 1312"/>
                <a:gd name="T6" fmla="*/ 145 w 1143"/>
                <a:gd name="T7" fmla="*/ 235 h 1312"/>
                <a:gd name="T8" fmla="*/ 233 w 1143"/>
                <a:gd name="T9" fmla="*/ 146 h 1312"/>
                <a:gd name="T10" fmla="*/ 336 w 1143"/>
                <a:gd name="T11" fmla="*/ 77 h 1312"/>
                <a:gd name="T12" fmla="*/ 456 w 1143"/>
                <a:gd name="T13" fmla="*/ 28 h 1312"/>
                <a:gd name="T14" fmla="*/ 587 w 1143"/>
                <a:gd name="T15" fmla="*/ 3 h 1312"/>
                <a:gd name="T16" fmla="*/ 694 w 1143"/>
                <a:gd name="T17" fmla="*/ 0 h 1312"/>
                <a:gd name="T18" fmla="*/ 836 w 1143"/>
                <a:gd name="T19" fmla="*/ 22 h 1312"/>
                <a:gd name="T20" fmla="*/ 962 w 1143"/>
                <a:gd name="T21" fmla="*/ 71 h 1312"/>
                <a:gd name="T22" fmla="*/ 1072 w 1143"/>
                <a:gd name="T23" fmla="*/ 144 h 1312"/>
                <a:gd name="T24" fmla="*/ 952 w 1143"/>
                <a:gd name="T25" fmla="*/ 406 h 1312"/>
                <a:gd name="T26" fmla="*/ 911 w 1143"/>
                <a:gd name="T27" fmla="*/ 365 h 1312"/>
                <a:gd name="T28" fmla="*/ 847 w 1143"/>
                <a:gd name="T29" fmla="*/ 320 h 1312"/>
                <a:gd name="T30" fmla="*/ 770 w 1143"/>
                <a:gd name="T31" fmla="*/ 287 h 1312"/>
                <a:gd name="T32" fmla="*/ 681 w 1143"/>
                <a:gd name="T33" fmla="*/ 272 h 1312"/>
                <a:gd name="T34" fmla="*/ 616 w 1143"/>
                <a:gd name="T35" fmla="*/ 273 h 1312"/>
                <a:gd name="T36" fmla="*/ 542 w 1143"/>
                <a:gd name="T37" fmla="*/ 288 h 1312"/>
                <a:gd name="T38" fmla="*/ 475 w 1143"/>
                <a:gd name="T39" fmla="*/ 315 h 1312"/>
                <a:gd name="T40" fmla="*/ 416 w 1143"/>
                <a:gd name="T41" fmla="*/ 356 h 1312"/>
                <a:gd name="T42" fmla="*/ 367 w 1143"/>
                <a:gd name="T43" fmla="*/ 407 h 1312"/>
                <a:gd name="T44" fmla="*/ 330 w 1143"/>
                <a:gd name="T45" fmla="*/ 469 h 1312"/>
                <a:gd name="T46" fmla="*/ 302 w 1143"/>
                <a:gd name="T47" fmla="*/ 538 h 1312"/>
                <a:gd name="T48" fmla="*/ 289 w 1143"/>
                <a:gd name="T49" fmla="*/ 614 h 1312"/>
                <a:gd name="T50" fmla="*/ 288 w 1143"/>
                <a:gd name="T51" fmla="*/ 676 h 1312"/>
                <a:gd name="T52" fmla="*/ 298 w 1143"/>
                <a:gd name="T53" fmla="*/ 754 h 1312"/>
                <a:gd name="T54" fmla="*/ 322 w 1143"/>
                <a:gd name="T55" fmla="*/ 826 h 1312"/>
                <a:gd name="T56" fmla="*/ 357 w 1143"/>
                <a:gd name="T57" fmla="*/ 889 h 1312"/>
                <a:gd name="T58" fmla="*/ 404 w 1143"/>
                <a:gd name="T59" fmla="*/ 943 h 1312"/>
                <a:gd name="T60" fmla="*/ 459 w 1143"/>
                <a:gd name="T61" fmla="*/ 986 h 1312"/>
                <a:gd name="T62" fmla="*/ 524 w 1143"/>
                <a:gd name="T63" fmla="*/ 1018 h 1312"/>
                <a:gd name="T64" fmla="*/ 597 w 1143"/>
                <a:gd name="T65" fmla="*/ 1036 h 1312"/>
                <a:gd name="T66" fmla="*/ 656 w 1143"/>
                <a:gd name="T67" fmla="*/ 1039 h 1312"/>
                <a:gd name="T68" fmla="*/ 749 w 1143"/>
                <a:gd name="T69" fmla="*/ 1029 h 1312"/>
                <a:gd name="T70" fmla="*/ 829 w 1143"/>
                <a:gd name="T71" fmla="*/ 1001 h 1312"/>
                <a:gd name="T72" fmla="*/ 896 w 1143"/>
                <a:gd name="T73" fmla="*/ 959 h 1312"/>
                <a:gd name="T74" fmla="*/ 952 w 1143"/>
                <a:gd name="T75" fmla="*/ 905 h 1312"/>
                <a:gd name="T76" fmla="*/ 1096 w 1143"/>
                <a:gd name="T77" fmla="*/ 1146 h 1312"/>
                <a:gd name="T78" fmla="*/ 991 w 1143"/>
                <a:gd name="T79" fmla="*/ 1223 h 1312"/>
                <a:gd name="T80" fmla="*/ 869 w 1143"/>
                <a:gd name="T81" fmla="*/ 1279 h 1312"/>
                <a:gd name="T82" fmla="*/ 731 w 1143"/>
                <a:gd name="T83" fmla="*/ 1307 h 1312"/>
                <a:gd name="T84" fmla="*/ 622 w 1143"/>
                <a:gd name="T85" fmla="*/ 1311 h 1312"/>
                <a:gd name="T86" fmla="*/ 488 w 1143"/>
                <a:gd name="T87" fmla="*/ 1292 h 1312"/>
                <a:gd name="T88" fmla="*/ 365 w 1143"/>
                <a:gd name="T89" fmla="*/ 1248 h 1312"/>
                <a:gd name="T90" fmla="*/ 257 w 1143"/>
                <a:gd name="T91" fmla="*/ 1184 h 1312"/>
                <a:gd name="T92" fmla="*/ 165 w 1143"/>
                <a:gd name="T93" fmla="*/ 1101 h 1312"/>
                <a:gd name="T94" fmla="*/ 91 w 1143"/>
                <a:gd name="T95" fmla="*/ 1000 h 1312"/>
                <a:gd name="T96" fmla="*/ 37 w 1143"/>
                <a:gd name="T97" fmla="*/ 885 h 1312"/>
                <a:gd name="T98" fmla="*/ 7 w 1143"/>
                <a:gd name="T99" fmla="*/ 75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3" h="1312">
                  <a:moveTo>
                    <a:pt x="0" y="655"/>
                  </a:moveTo>
                  <a:lnTo>
                    <a:pt x="0" y="655"/>
                  </a:lnTo>
                  <a:lnTo>
                    <a:pt x="0" y="621"/>
                  </a:lnTo>
                  <a:lnTo>
                    <a:pt x="2" y="587"/>
                  </a:lnTo>
                  <a:lnTo>
                    <a:pt x="7" y="553"/>
                  </a:lnTo>
                  <a:lnTo>
                    <a:pt x="12" y="521"/>
                  </a:lnTo>
                  <a:lnTo>
                    <a:pt x="19" y="488"/>
                  </a:lnTo>
                  <a:lnTo>
                    <a:pt x="28" y="457"/>
                  </a:lnTo>
                  <a:lnTo>
                    <a:pt x="37" y="426"/>
                  </a:lnTo>
                  <a:lnTo>
                    <a:pt x="49" y="396"/>
                  </a:lnTo>
                  <a:lnTo>
                    <a:pt x="62" y="367"/>
                  </a:lnTo>
                  <a:lnTo>
                    <a:pt x="76" y="338"/>
                  </a:lnTo>
                  <a:lnTo>
                    <a:pt x="91" y="311"/>
                  </a:lnTo>
                  <a:lnTo>
                    <a:pt x="108" y="285"/>
                  </a:lnTo>
                  <a:lnTo>
                    <a:pt x="126" y="259"/>
                  </a:lnTo>
                  <a:lnTo>
                    <a:pt x="145" y="235"/>
                  </a:lnTo>
                  <a:lnTo>
                    <a:pt x="165" y="211"/>
                  </a:lnTo>
                  <a:lnTo>
                    <a:pt x="186" y="188"/>
                  </a:lnTo>
                  <a:lnTo>
                    <a:pt x="209" y="167"/>
                  </a:lnTo>
                  <a:lnTo>
                    <a:pt x="233" y="146"/>
                  </a:lnTo>
                  <a:lnTo>
                    <a:pt x="257" y="127"/>
                  </a:lnTo>
                  <a:lnTo>
                    <a:pt x="283" y="109"/>
                  </a:lnTo>
                  <a:lnTo>
                    <a:pt x="309" y="92"/>
                  </a:lnTo>
                  <a:lnTo>
                    <a:pt x="336" y="77"/>
                  </a:lnTo>
                  <a:lnTo>
                    <a:pt x="365" y="62"/>
                  </a:lnTo>
                  <a:lnTo>
                    <a:pt x="394" y="50"/>
                  </a:lnTo>
                  <a:lnTo>
                    <a:pt x="425" y="38"/>
                  </a:lnTo>
                  <a:lnTo>
                    <a:pt x="456" y="28"/>
                  </a:lnTo>
                  <a:lnTo>
                    <a:pt x="488" y="19"/>
                  </a:lnTo>
                  <a:lnTo>
                    <a:pt x="520" y="12"/>
                  </a:lnTo>
                  <a:lnTo>
                    <a:pt x="553" y="6"/>
                  </a:lnTo>
                  <a:lnTo>
                    <a:pt x="587" y="3"/>
                  </a:lnTo>
                  <a:lnTo>
                    <a:pt x="622" y="0"/>
                  </a:lnTo>
                  <a:lnTo>
                    <a:pt x="656" y="0"/>
                  </a:lnTo>
                  <a:lnTo>
                    <a:pt x="656" y="0"/>
                  </a:lnTo>
                  <a:lnTo>
                    <a:pt x="694" y="0"/>
                  </a:lnTo>
                  <a:lnTo>
                    <a:pt x="731" y="3"/>
                  </a:lnTo>
                  <a:lnTo>
                    <a:pt x="766" y="7"/>
                  </a:lnTo>
                  <a:lnTo>
                    <a:pt x="802" y="14"/>
                  </a:lnTo>
                  <a:lnTo>
                    <a:pt x="836" y="22"/>
                  </a:lnTo>
                  <a:lnTo>
                    <a:pt x="869" y="32"/>
                  </a:lnTo>
                  <a:lnTo>
                    <a:pt x="900" y="44"/>
                  </a:lnTo>
                  <a:lnTo>
                    <a:pt x="932" y="57"/>
                  </a:lnTo>
                  <a:lnTo>
                    <a:pt x="962" y="71"/>
                  </a:lnTo>
                  <a:lnTo>
                    <a:pt x="991" y="87"/>
                  </a:lnTo>
                  <a:lnTo>
                    <a:pt x="1019" y="105"/>
                  </a:lnTo>
                  <a:lnTo>
                    <a:pt x="1046" y="123"/>
                  </a:lnTo>
                  <a:lnTo>
                    <a:pt x="1072" y="144"/>
                  </a:lnTo>
                  <a:lnTo>
                    <a:pt x="1096" y="164"/>
                  </a:lnTo>
                  <a:lnTo>
                    <a:pt x="1120" y="187"/>
                  </a:lnTo>
                  <a:lnTo>
                    <a:pt x="1143" y="210"/>
                  </a:lnTo>
                  <a:lnTo>
                    <a:pt x="952" y="406"/>
                  </a:lnTo>
                  <a:lnTo>
                    <a:pt x="952" y="406"/>
                  </a:lnTo>
                  <a:lnTo>
                    <a:pt x="939" y="392"/>
                  </a:lnTo>
                  <a:lnTo>
                    <a:pt x="925" y="378"/>
                  </a:lnTo>
                  <a:lnTo>
                    <a:pt x="911" y="365"/>
                  </a:lnTo>
                  <a:lnTo>
                    <a:pt x="896" y="353"/>
                  </a:lnTo>
                  <a:lnTo>
                    <a:pt x="880" y="342"/>
                  </a:lnTo>
                  <a:lnTo>
                    <a:pt x="864" y="330"/>
                  </a:lnTo>
                  <a:lnTo>
                    <a:pt x="847" y="320"/>
                  </a:lnTo>
                  <a:lnTo>
                    <a:pt x="829" y="310"/>
                  </a:lnTo>
                  <a:lnTo>
                    <a:pt x="810" y="302"/>
                  </a:lnTo>
                  <a:lnTo>
                    <a:pt x="790" y="294"/>
                  </a:lnTo>
                  <a:lnTo>
                    <a:pt x="770" y="287"/>
                  </a:lnTo>
                  <a:lnTo>
                    <a:pt x="749" y="281"/>
                  </a:lnTo>
                  <a:lnTo>
                    <a:pt x="726" y="277"/>
                  </a:lnTo>
                  <a:lnTo>
                    <a:pt x="704" y="275"/>
                  </a:lnTo>
                  <a:lnTo>
                    <a:pt x="681" y="272"/>
                  </a:lnTo>
                  <a:lnTo>
                    <a:pt x="656" y="271"/>
                  </a:lnTo>
                  <a:lnTo>
                    <a:pt x="656" y="271"/>
                  </a:lnTo>
                  <a:lnTo>
                    <a:pt x="637" y="272"/>
                  </a:lnTo>
                  <a:lnTo>
                    <a:pt x="616" y="273"/>
                  </a:lnTo>
                  <a:lnTo>
                    <a:pt x="597" y="276"/>
                  </a:lnTo>
                  <a:lnTo>
                    <a:pt x="579" y="279"/>
                  </a:lnTo>
                  <a:lnTo>
                    <a:pt x="559" y="282"/>
                  </a:lnTo>
                  <a:lnTo>
                    <a:pt x="542" y="288"/>
                  </a:lnTo>
                  <a:lnTo>
                    <a:pt x="524" y="294"/>
                  </a:lnTo>
                  <a:lnTo>
                    <a:pt x="507" y="301"/>
                  </a:lnTo>
                  <a:lnTo>
                    <a:pt x="491" y="307"/>
                  </a:lnTo>
                  <a:lnTo>
                    <a:pt x="475" y="315"/>
                  </a:lnTo>
                  <a:lnTo>
                    <a:pt x="459" y="325"/>
                  </a:lnTo>
                  <a:lnTo>
                    <a:pt x="444" y="335"/>
                  </a:lnTo>
                  <a:lnTo>
                    <a:pt x="430" y="345"/>
                  </a:lnTo>
                  <a:lnTo>
                    <a:pt x="416" y="356"/>
                  </a:lnTo>
                  <a:lnTo>
                    <a:pt x="404" y="368"/>
                  </a:lnTo>
                  <a:lnTo>
                    <a:pt x="391" y="380"/>
                  </a:lnTo>
                  <a:lnTo>
                    <a:pt x="379" y="394"/>
                  </a:lnTo>
                  <a:lnTo>
                    <a:pt x="367" y="407"/>
                  </a:lnTo>
                  <a:lnTo>
                    <a:pt x="357" y="421"/>
                  </a:lnTo>
                  <a:lnTo>
                    <a:pt x="347" y="437"/>
                  </a:lnTo>
                  <a:lnTo>
                    <a:pt x="338" y="452"/>
                  </a:lnTo>
                  <a:lnTo>
                    <a:pt x="330" y="469"/>
                  </a:lnTo>
                  <a:lnTo>
                    <a:pt x="322" y="485"/>
                  </a:lnTo>
                  <a:lnTo>
                    <a:pt x="315" y="502"/>
                  </a:lnTo>
                  <a:lnTo>
                    <a:pt x="308" y="520"/>
                  </a:lnTo>
                  <a:lnTo>
                    <a:pt x="302" y="538"/>
                  </a:lnTo>
                  <a:lnTo>
                    <a:pt x="298" y="556"/>
                  </a:lnTo>
                  <a:lnTo>
                    <a:pt x="294" y="576"/>
                  </a:lnTo>
                  <a:lnTo>
                    <a:pt x="291" y="595"/>
                  </a:lnTo>
                  <a:lnTo>
                    <a:pt x="289" y="614"/>
                  </a:lnTo>
                  <a:lnTo>
                    <a:pt x="288" y="635"/>
                  </a:lnTo>
                  <a:lnTo>
                    <a:pt x="288" y="655"/>
                  </a:lnTo>
                  <a:lnTo>
                    <a:pt x="288" y="655"/>
                  </a:lnTo>
                  <a:lnTo>
                    <a:pt x="288" y="676"/>
                  </a:lnTo>
                  <a:lnTo>
                    <a:pt x="289" y="696"/>
                  </a:lnTo>
                  <a:lnTo>
                    <a:pt x="291" y="717"/>
                  </a:lnTo>
                  <a:lnTo>
                    <a:pt x="294" y="736"/>
                  </a:lnTo>
                  <a:lnTo>
                    <a:pt x="298" y="754"/>
                  </a:lnTo>
                  <a:lnTo>
                    <a:pt x="302" y="773"/>
                  </a:lnTo>
                  <a:lnTo>
                    <a:pt x="308" y="792"/>
                  </a:lnTo>
                  <a:lnTo>
                    <a:pt x="315" y="809"/>
                  </a:lnTo>
                  <a:lnTo>
                    <a:pt x="322" y="826"/>
                  </a:lnTo>
                  <a:lnTo>
                    <a:pt x="330" y="843"/>
                  </a:lnTo>
                  <a:lnTo>
                    <a:pt x="338" y="859"/>
                  </a:lnTo>
                  <a:lnTo>
                    <a:pt x="347" y="875"/>
                  </a:lnTo>
                  <a:lnTo>
                    <a:pt x="357" y="889"/>
                  </a:lnTo>
                  <a:lnTo>
                    <a:pt x="367" y="904"/>
                  </a:lnTo>
                  <a:lnTo>
                    <a:pt x="379" y="918"/>
                  </a:lnTo>
                  <a:lnTo>
                    <a:pt x="391" y="930"/>
                  </a:lnTo>
                  <a:lnTo>
                    <a:pt x="404" y="943"/>
                  </a:lnTo>
                  <a:lnTo>
                    <a:pt x="416" y="955"/>
                  </a:lnTo>
                  <a:lnTo>
                    <a:pt x="430" y="967"/>
                  </a:lnTo>
                  <a:lnTo>
                    <a:pt x="444" y="977"/>
                  </a:lnTo>
                  <a:lnTo>
                    <a:pt x="459" y="986"/>
                  </a:lnTo>
                  <a:lnTo>
                    <a:pt x="475" y="995"/>
                  </a:lnTo>
                  <a:lnTo>
                    <a:pt x="491" y="1003"/>
                  </a:lnTo>
                  <a:lnTo>
                    <a:pt x="507" y="1011"/>
                  </a:lnTo>
                  <a:lnTo>
                    <a:pt x="524" y="1018"/>
                  </a:lnTo>
                  <a:lnTo>
                    <a:pt x="542" y="1023"/>
                  </a:lnTo>
                  <a:lnTo>
                    <a:pt x="559" y="1028"/>
                  </a:lnTo>
                  <a:lnTo>
                    <a:pt x="579" y="1032"/>
                  </a:lnTo>
                  <a:lnTo>
                    <a:pt x="597" y="1036"/>
                  </a:lnTo>
                  <a:lnTo>
                    <a:pt x="616" y="1038"/>
                  </a:lnTo>
                  <a:lnTo>
                    <a:pt x="637" y="1039"/>
                  </a:lnTo>
                  <a:lnTo>
                    <a:pt x="656" y="1039"/>
                  </a:lnTo>
                  <a:lnTo>
                    <a:pt x="656" y="1039"/>
                  </a:lnTo>
                  <a:lnTo>
                    <a:pt x="681" y="1039"/>
                  </a:lnTo>
                  <a:lnTo>
                    <a:pt x="704" y="1037"/>
                  </a:lnTo>
                  <a:lnTo>
                    <a:pt x="726" y="1034"/>
                  </a:lnTo>
                  <a:lnTo>
                    <a:pt x="749" y="1029"/>
                  </a:lnTo>
                  <a:lnTo>
                    <a:pt x="770" y="1023"/>
                  </a:lnTo>
                  <a:lnTo>
                    <a:pt x="790" y="1017"/>
                  </a:lnTo>
                  <a:lnTo>
                    <a:pt x="810" y="1010"/>
                  </a:lnTo>
                  <a:lnTo>
                    <a:pt x="829" y="1001"/>
                  </a:lnTo>
                  <a:lnTo>
                    <a:pt x="847" y="992"/>
                  </a:lnTo>
                  <a:lnTo>
                    <a:pt x="864" y="981"/>
                  </a:lnTo>
                  <a:lnTo>
                    <a:pt x="880" y="970"/>
                  </a:lnTo>
                  <a:lnTo>
                    <a:pt x="896" y="959"/>
                  </a:lnTo>
                  <a:lnTo>
                    <a:pt x="911" y="946"/>
                  </a:lnTo>
                  <a:lnTo>
                    <a:pt x="925" y="932"/>
                  </a:lnTo>
                  <a:lnTo>
                    <a:pt x="939" y="919"/>
                  </a:lnTo>
                  <a:lnTo>
                    <a:pt x="952" y="905"/>
                  </a:lnTo>
                  <a:lnTo>
                    <a:pt x="1143" y="1101"/>
                  </a:lnTo>
                  <a:lnTo>
                    <a:pt x="1143" y="1101"/>
                  </a:lnTo>
                  <a:lnTo>
                    <a:pt x="1120" y="1125"/>
                  </a:lnTo>
                  <a:lnTo>
                    <a:pt x="1096" y="1146"/>
                  </a:lnTo>
                  <a:lnTo>
                    <a:pt x="1072" y="1168"/>
                  </a:lnTo>
                  <a:lnTo>
                    <a:pt x="1046" y="1187"/>
                  </a:lnTo>
                  <a:lnTo>
                    <a:pt x="1019" y="1206"/>
                  </a:lnTo>
                  <a:lnTo>
                    <a:pt x="991" y="1223"/>
                  </a:lnTo>
                  <a:lnTo>
                    <a:pt x="962" y="1239"/>
                  </a:lnTo>
                  <a:lnTo>
                    <a:pt x="932" y="1254"/>
                  </a:lnTo>
                  <a:lnTo>
                    <a:pt x="900" y="1267"/>
                  </a:lnTo>
                  <a:lnTo>
                    <a:pt x="869" y="1279"/>
                  </a:lnTo>
                  <a:lnTo>
                    <a:pt x="836" y="1288"/>
                  </a:lnTo>
                  <a:lnTo>
                    <a:pt x="802" y="1297"/>
                  </a:lnTo>
                  <a:lnTo>
                    <a:pt x="766" y="1303"/>
                  </a:lnTo>
                  <a:lnTo>
                    <a:pt x="731" y="1307"/>
                  </a:lnTo>
                  <a:lnTo>
                    <a:pt x="694" y="1311"/>
                  </a:lnTo>
                  <a:lnTo>
                    <a:pt x="656" y="1312"/>
                  </a:lnTo>
                  <a:lnTo>
                    <a:pt x="656" y="1312"/>
                  </a:lnTo>
                  <a:lnTo>
                    <a:pt x="622" y="1311"/>
                  </a:lnTo>
                  <a:lnTo>
                    <a:pt x="587" y="1309"/>
                  </a:lnTo>
                  <a:lnTo>
                    <a:pt x="553" y="1304"/>
                  </a:lnTo>
                  <a:lnTo>
                    <a:pt x="520" y="1298"/>
                  </a:lnTo>
                  <a:lnTo>
                    <a:pt x="488" y="1292"/>
                  </a:lnTo>
                  <a:lnTo>
                    <a:pt x="456" y="1284"/>
                  </a:lnTo>
                  <a:lnTo>
                    <a:pt x="425" y="1273"/>
                  </a:lnTo>
                  <a:lnTo>
                    <a:pt x="394" y="1262"/>
                  </a:lnTo>
                  <a:lnTo>
                    <a:pt x="365" y="1248"/>
                  </a:lnTo>
                  <a:lnTo>
                    <a:pt x="336" y="1235"/>
                  </a:lnTo>
                  <a:lnTo>
                    <a:pt x="309" y="1219"/>
                  </a:lnTo>
                  <a:lnTo>
                    <a:pt x="283" y="1202"/>
                  </a:lnTo>
                  <a:lnTo>
                    <a:pt x="257" y="1184"/>
                  </a:lnTo>
                  <a:lnTo>
                    <a:pt x="233" y="1164"/>
                  </a:lnTo>
                  <a:lnTo>
                    <a:pt x="209" y="1145"/>
                  </a:lnTo>
                  <a:lnTo>
                    <a:pt x="186" y="1123"/>
                  </a:lnTo>
                  <a:lnTo>
                    <a:pt x="165" y="1101"/>
                  </a:lnTo>
                  <a:lnTo>
                    <a:pt x="145" y="1077"/>
                  </a:lnTo>
                  <a:lnTo>
                    <a:pt x="126" y="1052"/>
                  </a:lnTo>
                  <a:lnTo>
                    <a:pt x="108" y="1027"/>
                  </a:lnTo>
                  <a:lnTo>
                    <a:pt x="91" y="1000"/>
                  </a:lnTo>
                  <a:lnTo>
                    <a:pt x="76" y="972"/>
                  </a:lnTo>
                  <a:lnTo>
                    <a:pt x="62" y="944"/>
                  </a:lnTo>
                  <a:lnTo>
                    <a:pt x="49" y="914"/>
                  </a:lnTo>
                  <a:lnTo>
                    <a:pt x="37" y="885"/>
                  </a:lnTo>
                  <a:lnTo>
                    <a:pt x="28" y="854"/>
                  </a:lnTo>
                  <a:lnTo>
                    <a:pt x="19" y="822"/>
                  </a:lnTo>
                  <a:lnTo>
                    <a:pt x="12" y="790"/>
                  </a:lnTo>
                  <a:lnTo>
                    <a:pt x="7" y="757"/>
                  </a:lnTo>
                  <a:lnTo>
                    <a:pt x="2" y="725"/>
                  </a:lnTo>
                  <a:lnTo>
                    <a:pt x="0" y="690"/>
                  </a:lnTo>
                  <a:lnTo>
                    <a:pt x="0" y="6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
            <p:cNvSpPr>
              <a:spLocks/>
            </p:cNvSpPr>
            <p:nvPr/>
          </p:nvSpPr>
          <p:spPr bwMode="auto">
            <a:xfrm>
              <a:off x="2643" y="2345"/>
              <a:ext cx="980" cy="687"/>
            </a:xfrm>
            <a:custGeom>
              <a:avLst/>
              <a:gdLst>
                <a:gd name="T0" fmla="*/ 980 w 980"/>
                <a:gd name="T1" fmla="*/ 687 h 687"/>
                <a:gd name="T2" fmla="*/ 376 w 980"/>
                <a:gd name="T3" fmla="*/ 0 h 687"/>
                <a:gd name="T4" fmla="*/ 0 w 980"/>
                <a:gd name="T5" fmla="*/ 0 h 687"/>
                <a:gd name="T6" fmla="*/ 598 w 980"/>
                <a:gd name="T7" fmla="*/ 687 h 687"/>
                <a:gd name="T8" fmla="*/ 980 w 980"/>
                <a:gd name="T9" fmla="*/ 687 h 687"/>
              </a:gdLst>
              <a:ahLst/>
              <a:cxnLst>
                <a:cxn ang="0">
                  <a:pos x="T0" y="T1"/>
                </a:cxn>
                <a:cxn ang="0">
                  <a:pos x="T2" y="T3"/>
                </a:cxn>
                <a:cxn ang="0">
                  <a:pos x="T4" y="T5"/>
                </a:cxn>
                <a:cxn ang="0">
                  <a:pos x="T6" y="T7"/>
                </a:cxn>
                <a:cxn ang="0">
                  <a:pos x="T8" y="T9"/>
                </a:cxn>
              </a:cxnLst>
              <a:rect l="0" t="0" r="r" b="b"/>
              <a:pathLst>
                <a:path w="980" h="687">
                  <a:moveTo>
                    <a:pt x="980" y="687"/>
                  </a:moveTo>
                  <a:lnTo>
                    <a:pt x="376" y="0"/>
                  </a:lnTo>
                  <a:lnTo>
                    <a:pt x="0" y="0"/>
                  </a:lnTo>
                  <a:lnTo>
                    <a:pt x="598" y="687"/>
                  </a:lnTo>
                  <a:lnTo>
                    <a:pt x="980" y="687"/>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
            <p:cNvSpPr>
              <a:spLocks/>
            </p:cNvSpPr>
            <p:nvPr/>
          </p:nvSpPr>
          <p:spPr bwMode="auto">
            <a:xfrm>
              <a:off x="2294" y="1285"/>
              <a:ext cx="280" cy="1747"/>
            </a:xfrm>
            <a:custGeom>
              <a:avLst/>
              <a:gdLst>
                <a:gd name="T0" fmla="*/ 0 w 280"/>
                <a:gd name="T1" fmla="*/ 0 h 1747"/>
                <a:gd name="T2" fmla="*/ 0 w 280"/>
                <a:gd name="T3" fmla="*/ 1747 h 1747"/>
                <a:gd name="T4" fmla="*/ 280 w 280"/>
                <a:gd name="T5" fmla="*/ 1747 h 1747"/>
                <a:gd name="T6" fmla="*/ 280 w 280"/>
                <a:gd name="T7" fmla="*/ 1110 h 1747"/>
                <a:gd name="T8" fmla="*/ 280 w 280"/>
                <a:gd name="T9" fmla="*/ 1111 h 1747"/>
                <a:gd name="T10" fmla="*/ 280 w 280"/>
                <a:gd name="T11" fmla="*/ 1045 h 1747"/>
                <a:gd name="T12" fmla="*/ 280 w 280"/>
                <a:gd name="T13" fmla="*/ 1047 h 1747"/>
                <a:gd name="T14" fmla="*/ 280 w 280"/>
                <a:gd name="T15" fmla="*/ 0 h 1747"/>
                <a:gd name="T16" fmla="*/ 0 w 280"/>
                <a:gd name="T17" fmla="*/ 0 h 1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0" h="1747">
                  <a:moveTo>
                    <a:pt x="0" y="0"/>
                  </a:moveTo>
                  <a:lnTo>
                    <a:pt x="0" y="1747"/>
                  </a:lnTo>
                  <a:lnTo>
                    <a:pt x="280" y="1747"/>
                  </a:lnTo>
                  <a:lnTo>
                    <a:pt x="280" y="1110"/>
                  </a:lnTo>
                  <a:lnTo>
                    <a:pt x="280" y="1111"/>
                  </a:lnTo>
                  <a:lnTo>
                    <a:pt x="280" y="1045"/>
                  </a:lnTo>
                  <a:lnTo>
                    <a:pt x="280" y="1047"/>
                  </a:lnTo>
                  <a:lnTo>
                    <a:pt x="280" y="0"/>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1"/>
            <p:cNvSpPr>
              <a:spLocks/>
            </p:cNvSpPr>
            <p:nvPr/>
          </p:nvSpPr>
          <p:spPr bwMode="auto">
            <a:xfrm>
              <a:off x="4013" y="1723"/>
              <a:ext cx="1143" cy="1312"/>
            </a:xfrm>
            <a:custGeom>
              <a:avLst/>
              <a:gdLst>
                <a:gd name="T0" fmla="*/ 3 w 1143"/>
                <a:gd name="T1" fmla="*/ 587 h 1312"/>
                <a:gd name="T2" fmla="*/ 28 w 1143"/>
                <a:gd name="T3" fmla="*/ 457 h 1312"/>
                <a:gd name="T4" fmla="*/ 76 w 1143"/>
                <a:gd name="T5" fmla="*/ 338 h 1312"/>
                <a:gd name="T6" fmla="*/ 145 w 1143"/>
                <a:gd name="T7" fmla="*/ 235 h 1312"/>
                <a:gd name="T8" fmla="*/ 233 w 1143"/>
                <a:gd name="T9" fmla="*/ 146 h 1312"/>
                <a:gd name="T10" fmla="*/ 338 w 1143"/>
                <a:gd name="T11" fmla="*/ 77 h 1312"/>
                <a:gd name="T12" fmla="*/ 456 w 1143"/>
                <a:gd name="T13" fmla="*/ 28 h 1312"/>
                <a:gd name="T14" fmla="*/ 587 w 1143"/>
                <a:gd name="T15" fmla="*/ 3 h 1312"/>
                <a:gd name="T16" fmla="*/ 695 w 1143"/>
                <a:gd name="T17" fmla="*/ 0 h 1312"/>
                <a:gd name="T18" fmla="*/ 836 w 1143"/>
                <a:gd name="T19" fmla="*/ 22 h 1312"/>
                <a:gd name="T20" fmla="*/ 962 w 1143"/>
                <a:gd name="T21" fmla="*/ 71 h 1312"/>
                <a:gd name="T22" fmla="*/ 1072 w 1143"/>
                <a:gd name="T23" fmla="*/ 144 h 1312"/>
                <a:gd name="T24" fmla="*/ 952 w 1143"/>
                <a:gd name="T25" fmla="*/ 406 h 1312"/>
                <a:gd name="T26" fmla="*/ 912 w 1143"/>
                <a:gd name="T27" fmla="*/ 365 h 1312"/>
                <a:gd name="T28" fmla="*/ 847 w 1143"/>
                <a:gd name="T29" fmla="*/ 320 h 1312"/>
                <a:gd name="T30" fmla="*/ 771 w 1143"/>
                <a:gd name="T31" fmla="*/ 287 h 1312"/>
                <a:gd name="T32" fmla="*/ 681 w 1143"/>
                <a:gd name="T33" fmla="*/ 272 h 1312"/>
                <a:gd name="T34" fmla="*/ 616 w 1143"/>
                <a:gd name="T35" fmla="*/ 273 h 1312"/>
                <a:gd name="T36" fmla="*/ 542 w 1143"/>
                <a:gd name="T37" fmla="*/ 288 h 1312"/>
                <a:gd name="T38" fmla="*/ 475 w 1143"/>
                <a:gd name="T39" fmla="*/ 315 h 1312"/>
                <a:gd name="T40" fmla="*/ 416 w 1143"/>
                <a:gd name="T41" fmla="*/ 356 h 1312"/>
                <a:gd name="T42" fmla="*/ 367 w 1143"/>
                <a:gd name="T43" fmla="*/ 407 h 1312"/>
                <a:gd name="T44" fmla="*/ 330 w 1143"/>
                <a:gd name="T45" fmla="*/ 469 h 1312"/>
                <a:gd name="T46" fmla="*/ 302 w 1143"/>
                <a:gd name="T47" fmla="*/ 538 h 1312"/>
                <a:gd name="T48" fmla="*/ 289 w 1143"/>
                <a:gd name="T49" fmla="*/ 614 h 1312"/>
                <a:gd name="T50" fmla="*/ 288 w 1143"/>
                <a:gd name="T51" fmla="*/ 676 h 1312"/>
                <a:gd name="T52" fmla="*/ 298 w 1143"/>
                <a:gd name="T53" fmla="*/ 754 h 1312"/>
                <a:gd name="T54" fmla="*/ 322 w 1143"/>
                <a:gd name="T55" fmla="*/ 826 h 1312"/>
                <a:gd name="T56" fmla="*/ 357 w 1143"/>
                <a:gd name="T57" fmla="*/ 889 h 1312"/>
                <a:gd name="T58" fmla="*/ 404 w 1143"/>
                <a:gd name="T59" fmla="*/ 943 h 1312"/>
                <a:gd name="T60" fmla="*/ 459 w 1143"/>
                <a:gd name="T61" fmla="*/ 986 h 1312"/>
                <a:gd name="T62" fmla="*/ 524 w 1143"/>
                <a:gd name="T63" fmla="*/ 1018 h 1312"/>
                <a:gd name="T64" fmla="*/ 597 w 1143"/>
                <a:gd name="T65" fmla="*/ 1036 h 1312"/>
                <a:gd name="T66" fmla="*/ 656 w 1143"/>
                <a:gd name="T67" fmla="*/ 1039 h 1312"/>
                <a:gd name="T68" fmla="*/ 749 w 1143"/>
                <a:gd name="T69" fmla="*/ 1029 h 1312"/>
                <a:gd name="T70" fmla="*/ 829 w 1143"/>
                <a:gd name="T71" fmla="*/ 1001 h 1312"/>
                <a:gd name="T72" fmla="*/ 896 w 1143"/>
                <a:gd name="T73" fmla="*/ 959 h 1312"/>
                <a:gd name="T74" fmla="*/ 952 w 1143"/>
                <a:gd name="T75" fmla="*/ 905 h 1312"/>
                <a:gd name="T76" fmla="*/ 1096 w 1143"/>
                <a:gd name="T77" fmla="*/ 1146 h 1312"/>
                <a:gd name="T78" fmla="*/ 991 w 1143"/>
                <a:gd name="T79" fmla="*/ 1223 h 1312"/>
                <a:gd name="T80" fmla="*/ 869 w 1143"/>
                <a:gd name="T81" fmla="*/ 1279 h 1312"/>
                <a:gd name="T82" fmla="*/ 731 w 1143"/>
                <a:gd name="T83" fmla="*/ 1307 h 1312"/>
                <a:gd name="T84" fmla="*/ 622 w 1143"/>
                <a:gd name="T85" fmla="*/ 1311 h 1312"/>
                <a:gd name="T86" fmla="*/ 488 w 1143"/>
                <a:gd name="T87" fmla="*/ 1292 h 1312"/>
                <a:gd name="T88" fmla="*/ 366 w 1143"/>
                <a:gd name="T89" fmla="*/ 1248 h 1312"/>
                <a:gd name="T90" fmla="*/ 258 w 1143"/>
                <a:gd name="T91" fmla="*/ 1184 h 1312"/>
                <a:gd name="T92" fmla="*/ 166 w 1143"/>
                <a:gd name="T93" fmla="*/ 1101 h 1312"/>
                <a:gd name="T94" fmla="*/ 92 w 1143"/>
                <a:gd name="T95" fmla="*/ 1000 h 1312"/>
                <a:gd name="T96" fmla="*/ 37 w 1143"/>
                <a:gd name="T97" fmla="*/ 885 h 1312"/>
                <a:gd name="T98" fmla="*/ 7 w 1143"/>
                <a:gd name="T99" fmla="*/ 75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3" h="1312">
                  <a:moveTo>
                    <a:pt x="0" y="655"/>
                  </a:moveTo>
                  <a:lnTo>
                    <a:pt x="0" y="655"/>
                  </a:lnTo>
                  <a:lnTo>
                    <a:pt x="1" y="621"/>
                  </a:lnTo>
                  <a:lnTo>
                    <a:pt x="3" y="587"/>
                  </a:lnTo>
                  <a:lnTo>
                    <a:pt x="7" y="553"/>
                  </a:lnTo>
                  <a:lnTo>
                    <a:pt x="12" y="521"/>
                  </a:lnTo>
                  <a:lnTo>
                    <a:pt x="19" y="488"/>
                  </a:lnTo>
                  <a:lnTo>
                    <a:pt x="28" y="457"/>
                  </a:lnTo>
                  <a:lnTo>
                    <a:pt x="37" y="426"/>
                  </a:lnTo>
                  <a:lnTo>
                    <a:pt x="49" y="396"/>
                  </a:lnTo>
                  <a:lnTo>
                    <a:pt x="62" y="367"/>
                  </a:lnTo>
                  <a:lnTo>
                    <a:pt x="76" y="338"/>
                  </a:lnTo>
                  <a:lnTo>
                    <a:pt x="92" y="311"/>
                  </a:lnTo>
                  <a:lnTo>
                    <a:pt x="108" y="285"/>
                  </a:lnTo>
                  <a:lnTo>
                    <a:pt x="126" y="259"/>
                  </a:lnTo>
                  <a:lnTo>
                    <a:pt x="145" y="235"/>
                  </a:lnTo>
                  <a:lnTo>
                    <a:pt x="166" y="211"/>
                  </a:lnTo>
                  <a:lnTo>
                    <a:pt x="186" y="188"/>
                  </a:lnTo>
                  <a:lnTo>
                    <a:pt x="209" y="167"/>
                  </a:lnTo>
                  <a:lnTo>
                    <a:pt x="233" y="146"/>
                  </a:lnTo>
                  <a:lnTo>
                    <a:pt x="258" y="127"/>
                  </a:lnTo>
                  <a:lnTo>
                    <a:pt x="283" y="109"/>
                  </a:lnTo>
                  <a:lnTo>
                    <a:pt x="309" y="92"/>
                  </a:lnTo>
                  <a:lnTo>
                    <a:pt x="338" y="77"/>
                  </a:lnTo>
                  <a:lnTo>
                    <a:pt x="366" y="62"/>
                  </a:lnTo>
                  <a:lnTo>
                    <a:pt x="394" y="50"/>
                  </a:lnTo>
                  <a:lnTo>
                    <a:pt x="425" y="38"/>
                  </a:lnTo>
                  <a:lnTo>
                    <a:pt x="456" y="28"/>
                  </a:lnTo>
                  <a:lnTo>
                    <a:pt x="488" y="19"/>
                  </a:lnTo>
                  <a:lnTo>
                    <a:pt x="519" y="12"/>
                  </a:lnTo>
                  <a:lnTo>
                    <a:pt x="554" y="6"/>
                  </a:lnTo>
                  <a:lnTo>
                    <a:pt x="587" y="3"/>
                  </a:lnTo>
                  <a:lnTo>
                    <a:pt x="622" y="0"/>
                  </a:lnTo>
                  <a:lnTo>
                    <a:pt x="656" y="0"/>
                  </a:lnTo>
                  <a:lnTo>
                    <a:pt x="656" y="0"/>
                  </a:lnTo>
                  <a:lnTo>
                    <a:pt x="695" y="0"/>
                  </a:lnTo>
                  <a:lnTo>
                    <a:pt x="731" y="3"/>
                  </a:lnTo>
                  <a:lnTo>
                    <a:pt x="767" y="7"/>
                  </a:lnTo>
                  <a:lnTo>
                    <a:pt x="801" y="14"/>
                  </a:lnTo>
                  <a:lnTo>
                    <a:pt x="836" y="22"/>
                  </a:lnTo>
                  <a:lnTo>
                    <a:pt x="869" y="32"/>
                  </a:lnTo>
                  <a:lnTo>
                    <a:pt x="900" y="44"/>
                  </a:lnTo>
                  <a:lnTo>
                    <a:pt x="932" y="57"/>
                  </a:lnTo>
                  <a:lnTo>
                    <a:pt x="962" y="71"/>
                  </a:lnTo>
                  <a:lnTo>
                    <a:pt x="991" y="87"/>
                  </a:lnTo>
                  <a:lnTo>
                    <a:pt x="1019" y="105"/>
                  </a:lnTo>
                  <a:lnTo>
                    <a:pt x="1046" y="123"/>
                  </a:lnTo>
                  <a:lnTo>
                    <a:pt x="1072" y="144"/>
                  </a:lnTo>
                  <a:lnTo>
                    <a:pt x="1096" y="164"/>
                  </a:lnTo>
                  <a:lnTo>
                    <a:pt x="1120" y="187"/>
                  </a:lnTo>
                  <a:lnTo>
                    <a:pt x="1143" y="210"/>
                  </a:lnTo>
                  <a:lnTo>
                    <a:pt x="952" y="406"/>
                  </a:lnTo>
                  <a:lnTo>
                    <a:pt x="952" y="406"/>
                  </a:lnTo>
                  <a:lnTo>
                    <a:pt x="939" y="392"/>
                  </a:lnTo>
                  <a:lnTo>
                    <a:pt x="925" y="378"/>
                  </a:lnTo>
                  <a:lnTo>
                    <a:pt x="912" y="365"/>
                  </a:lnTo>
                  <a:lnTo>
                    <a:pt x="896" y="353"/>
                  </a:lnTo>
                  <a:lnTo>
                    <a:pt x="881" y="342"/>
                  </a:lnTo>
                  <a:lnTo>
                    <a:pt x="864" y="330"/>
                  </a:lnTo>
                  <a:lnTo>
                    <a:pt x="847" y="320"/>
                  </a:lnTo>
                  <a:lnTo>
                    <a:pt x="829" y="310"/>
                  </a:lnTo>
                  <a:lnTo>
                    <a:pt x="811" y="302"/>
                  </a:lnTo>
                  <a:lnTo>
                    <a:pt x="790" y="294"/>
                  </a:lnTo>
                  <a:lnTo>
                    <a:pt x="771" y="287"/>
                  </a:lnTo>
                  <a:lnTo>
                    <a:pt x="749" y="281"/>
                  </a:lnTo>
                  <a:lnTo>
                    <a:pt x="728" y="277"/>
                  </a:lnTo>
                  <a:lnTo>
                    <a:pt x="705" y="275"/>
                  </a:lnTo>
                  <a:lnTo>
                    <a:pt x="681" y="272"/>
                  </a:lnTo>
                  <a:lnTo>
                    <a:pt x="656" y="271"/>
                  </a:lnTo>
                  <a:lnTo>
                    <a:pt x="656" y="271"/>
                  </a:lnTo>
                  <a:lnTo>
                    <a:pt x="637" y="272"/>
                  </a:lnTo>
                  <a:lnTo>
                    <a:pt x="616" y="273"/>
                  </a:lnTo>
                  <a:lnTo>
                    <a:pt x="597" y="276"/>
                  </a:lnTo>
                  <a:lnTo>
                    <a:pt x="579" y="279"/>
                  </a:lnTo>
                  <a:lnTo>
                    <a:pt x="560" y="282"/>
                  </a:lnTo>
                  <a:lnTo>
                    <a:pt x="542" y="288"/>
                  </a:lnTo>
                  <a:lnTo>
                    <a:pt x="524" y="294"/>
                  </a:lnTo>
                  <a:lnTo>
                    <a:pt x="507" y="301"/>
                  </a:lnTo>
                  <a:lnTo>
                    <a:pt x="491" y="307"/>
                  </a:lnTo>
                  <a:lnTo>
                    <a:pt x="475" y="315"/>
                  </a:lnTo>
                  <a:lnTo>
                    <a:pt x="459" y="325"/>
                  </a:lnTo>
                  <a:lnTo>
                    <a:pt x="444" y="335"/>
                  </a:lnTo>
                  <a:lnTo>
                    <a:pt x="430" y="345"/>
                  </a:lnTo>
                  <a:lnTo>
                    <a:pt x="416" y="356"/>
                  </a:lnTo>
                  <a:lnTo>
                    <a:pt x="404" y="368"/>
                  </a:lnTo>
                  <a:lnTo>
                    <a:pt x="391" y="380"/>
                  </a:lnTo>
                  <a:lnTo>
                    <a:pt x="378" y="394"/>
                  </a:lnTo>
                  <a:lnTo>
                    <a:pt x="367" y="407"/>
                  </a:lnTo>
                  <a:lnTo>
                    <a:pt x="357" y="421"/>
                  </a:lnTo>
                  <a:lnTo>
                    <a:pt x="347" y="437"/>
                  </a:lnTo>
                  <a:lnTo>
                    <a:pt x="338" y="452"/>
                  </a:lnTo>
                  <a:lnTo>
                    <a:pt x="330" y="469"/>
                  </a:lnTo>
                  <a:lnTo>
                    <a:pt x="322" y="485"/>
                  </a:lnTo>
                  <a:lnTo>
                    <a:pt x="315" y="502"/>
                  </a:lnTo>
                  <a:lnTo>
                    <a:pt x="308" y="520"/>
                  </a:lnTo>
                  <a:lnTo>
                    <a:pt x="302" y="538"/>
                  </a:lnTo>
                  <a:lnTo>
                    <a:pt x="298" y="556"/>
                  </a:lnTo>
                  <a:lnTo>
                    <a:pt x="294" y="576"/>
                  </a:lnTo>
                  <a:lnTo>
                    <a:pt x="291" y="595"/>
                  </a:lnTo>
                  <a:lnTo>
                    <a:pt x="289" y="614"/>
                  </a:lnTo>
                  <a:lnTo>
                    <a:pt x="288" y="635"/>
                  </a:lnTo>
                  <a:lnTo>
                    <a:pt x="288" y="655"/>
                  </a:lnTo>
                  <a:lnTo>
                    <a:pt x="288" y="655"/>
                  </a:lnTo>
                  <a:lnTo>
                    <a:pt x="288" y="676"/>
                  </a:lnTo>
                  <a:lnTo>
                    <a:pt x="289" y="696"/>
                  </a:lnTo>
                  <a:lnTo>
                    <a:pt x="291" y="717"/>
                  </a:lnTo>
                  <a:lnTo>
                    <a:pt x="294" y="736"/>
                  </a:lnTo>
                  <a:lnTo>
                    <a:pt x="298" y="754"/>
                  </a:lnTo>
                  <a:lnTo>
                    <a:pt x="302" y="773"/>
                  </a:lnTo>
                  <a:lnTo>
                    <a:pt x="308" y="792"/>
                  </a:lnTo>
                  <a:lnTo>
                    <a:pt x="315" y="809"/>
                  </a:lnTo>
                  <a:lnTo>
                    <a:pt x="322" y="826"/>
                  </a:lnTo>
                  <a:lnTo>
                    <a:pt x="330" y="843"/>
                  </a:lnTo>
                  <a:lnTo>
                    <a:pt x="338" y="859"/>
                  </a:lnTo>
                  <a:lnTo>
                    <a:pt x="347" y="875"/>
                  </a:lnTo>
                  <a:lnTo>
                    <a:pt x="357" y="889"/>
                  </a:lnTo>
                  <a:lnTo>
                    <a:pt x="367" y="904"/>
                  </a:lnTo>
                  <a:lnTo>
                    <a:pt x="378" y="918"/>
                  </a:lnTo>
                  <a:lnTo>
                    <a:pt x="391" y="930"/>
                  </a:lnTo>
                  <a:lnTo>
                    <a:pt x="404" y="943"/>
                  </a:lnTo>
                  <a:lnTo>
                    <a:pt x="416" y="955"/>
                  </a:lnTo>
                  <a:lnTo>
                    <a:pt x="430" y="967"/>
                  </a:lnTo>
                  <a:lnTo>
                    <a:pt x="444" y="977"/>
                  </a:lnTo>
                  <a:lnTo>
                    <a:pt x="459" y="986"/>
                  </a:lnTo>
                  <a:lnTo>
                    <a:pt x="475" y="995"/>
                  </a:lnTo>
                  <a:lnTo>
                    <a:pt x="491" y="1003"/>
                  </a:lnTo>
                  <a:lnTo>
                    <a:pt x="507" y="1011"/>
                  </a:lnTo>
                  <a:lnTo>
                    <a:pt x="524" y="1018"/>
                  </a:lnTo>
                  <a:lnTo>
                    <a:pt x="542" y="1023"/>
                  </a:lnTo>
                  <a:lnTo>
                    <a:pt x="560" y="1028"/>
                  </a:lnTo>
                  <a:lnTo>
                    <a:pt x="579" y="1032"/>
                  </a:lnTo>
                  <a:lnTo>
                    <a:pt x="597" y="1036"/>
                  </a:lnTo>
                  <a:lnTo>
                    <a:pt x="616" y="1038"/>
                  </a:lnTo>
                  <a:lnTo>
                    <a:pt x="637" y="1039"/>
                  </a:lnTo>
                  <a:lnTo>
                    <a:pt x="656" y="1039"/>
                  </a:lnTo>
                  <a:lnTo>
                    <a:pt x="656" y="1039"/>
                  </a:lnTo>
                  <a:lnTo>
                    <a:pt x="681" y="1039"/>
                  </a:lnTo>
                  <a:lnTo>
                    <a:pt x="705" y="1037"/>
                  </a:lnTo>
                  <a:lnTo>
                    <a:pt x="728" y="1034"/>
                  </a:lnTo>
                  <a:lnTo>
                    <a:pt x="749" y="1029"/>
                  </a:lnTo>
                  <a:lnTo>
                    <a:pt x="771" y="1023"/>
                  </a:lnTo>
                  <a:lnTo>
                    <a:pt x="790" y="1017"/>
                  </a:lnTo>
                  <a:lnTo>
                    <a:pt x="811" y="1010"/>
                  </a:lnTo>
                  <a:lnTo>
                    <a:pt x="829" y="1001"/>
                  </a:lnTo>
                  <a:lnTo>
                    <a:pt x="847" y="992"/>
                  </a:lnTo>
                  <a:lnTo>
                    <a:pt x="864" y="981"/>
                  </a:lnTo>
                  <a:lnTo>
                    <a:pt x="881" y="970"/>
                  </a:lnTo>
                  <a:lnTo>
                    <a:pt x="896" y="959"/>
                  </a:lnTo>
                  <a:lnTo>
                    <a:pt x="912" y="946"/>
                  </a:lnTo>
                  <a:lnTo>
                    <a:pt x="925" y="932"/>
                  </a:lnTo>
                  <a:lnTo>
                    <a:pt x="939" y="919"/>
                  </a:lnTo>
                  <a:lnTo>
                    <a:pt x="952" y="905"/>
                  </a:lnTo>
                  <a:lnTo>
                    <a:pt x="1143" y="1101"/>
                  </a:lnTo>
                  <a:lnTo>
                    <a:pt x="1143" y="1101"/>
                  </a:lnTo>
                  <a:lnTo>
                    <a:pt x="1120" y="1125"/>
                  </a:lnTo>
                  <a:lnTo>
                    <a:pt x="1096" y="1146"/>
                  </a:lnTo>
                  <a:lnTo>
                    <a:pt x="1072" y="1168"/>
                  </a:lnTo>
                  <a:lnTo>
                    <a:pt x="1046" y="1187"/>
                  </a:lnTo>
                  <a:lnTo>
                    <a:pt x="1019" y="1206"/>
                  </a:lnTo>
                  <a:lnTo>
                    <a:pt x="991" y="1223"/>
                  </a:lnTo>
                  <a:lnTo>
                    <a:pt x="962" y="1239"/>
                  </a:lnTo>
                  <a:lnTo>
                    <a:pt x="932" y="1254"/>
                  </a:lnTo>
                  <a:lnTo>
                    <a:pt x="900" y="1267"/>
                  </a:lnTo>
                  <a:lnTo>
                    <a:pt x="869" y="1279"/>
                  </a:lnTo>
                  <a:lnTo>
                    <a:pt x="836" y="1288"/>
                  </a:lnTo>
                  <a:lnTo>
                    <a:pt x="801" y="1297"/>
                  </a:lnTo>
                  <a:lnTo>
                    <a:pt x="767" y="1303"/>
                  </a:lnTo>
                  <a:lnTo>
                    <a:pt x="731" y="1307"/>
                  </a:lnTo>
                  <a:lnTo>
                    <a:pt x="695" y="1311"/>
                  </a:lnTo>
                  <a:lnTo>
                    <a:pt x="656" y="1312"/>
                  </a:lnTo>
                  <a:lnTo>
                    <a:pt x="656" y="1312"/>
                  </a:lnTo>
                  <a:lnTo>
                    <a:pt x="622" y="1311"/>
                  </a:lnTo>
                  <a:lnTo>
                    <a:pt x="587" y="1309"/>
                  </a:lnTo>
                  <a:lnTo>
                    <a:pt x="554" y="1304"/>
                  </a:lnTo>
                  <a:lnTo>
                    <a:pt x="519" y="1298"/>
                  </a:lnTo>
                  <a:lnTo>
                    <a:pt x="488" y="1292"/>
                  </a:lnTo>
                  <a:lnTo>
                    <a:pt x="456" y="1284"/>
                  </a:lnTo>
                  <a:lnTo>
                    <a:pt x="425" y="1273"/>
                  </a:lnTo>
                  <a:lnTo>
                    <a:pt x="394" y="1262"/>
                  </a:lnTo>
                  <a:lnTo>
                    <a:pt x="366" y="1248"/>
                  </a:lnTo>
                  <a:lnTo>
                    <a:pt x="338" y="1235"/>
                  </a:lnTo>
                  <a:lnTo>
                    <a:pt x="309" y="1219"/>
                  </a:lnTo>
                  <a:lnTo>
                    <a:pt x="283" y="1202"/>
                  </a:lnTo>
                  <a:lnTo>
                    <a:pt x="258" y="1184"/>
                  </a:lnTo>
                  <a:lnTo>
                    <a:pt x="233" y="1164"/>
                  </a:lnTo>
                  <a:lnTo>
                    <a:pt x="209" y="1145"/>
                  </a:lnTo>
                  <a:lnTo>
                    <a:pt x="186" y="1123"/>
                  </a:lnTo>
                  <a:lnTo>
                    <a:pt x="166" y="1101"/>
                  </a:lnTo>
                  <a:lnTo>
                    <a:pt x="145" y="1077"/>
                  </a:lnTo>
                  <a:lnTo>
                    <a:pt x="126" y="1052"/>
                  </a:lnTo>
                  <a:lnTo>
                    <a:pt x="108" y="1027"/>
                  </a:lnTo>
                  <a:lnTo>
                    <a:pt x="92" y="1000"/>
                  </a:lnTo>
                  <a:lnTo>
                    <a:pt x="76" y="972"/>
                  </a:lnTo>
                  <a:lnTo>
                    <a:pt x="62" y="944"/>
                  </a:lnTo>
                  <a:lnTo>
                    <a:pt x="49" y="914"/>
                  </a:lnTo>
                  <a:lnTo>
                    <a:pt x="37" y="885"/>
                  </a:lnTo>
                  <a:lnTo>
                    <a:pt x="28" y="854"/>
                  </a:lnTo>
                  <a:lnTo>
                    <a:pt x="19" y="822"/>
                  </a:lnTo>
                  <a:lnTo>
                    <a:pt x="12" y="790"/>
                  </a:lnTo>
                  <a:lnTo>
                    <a:pt x="7" y="757"/>
                  </a:lnTo>
                  <a:lnTo>
                    <a:pt x="3" y="725"/>
                  </a:lnTo>
                  <a:lnTo>
                    <a:pt x="1" y="690"/>
                  </a:lnTo>
                  <a:lnTo>
                    <a:pt x="0" y="65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2"/>
            <p:cNvSpPr>
              <a:spLocks/>
            </p:cNvSpPr>
            <p:nvPr/>
          </p:nvSpPr>
          <p:spPr bwMode="auto">
            <a:xfrm>
              <a:off x="4013" y="1723"/>
              <a:ext cx="1143" cy="1312"/>
            </a:xfrm>
            <a:custGeom>
              <a:avLst/>
              <a:gdLst>
                <a:gd name="T0" fmla="*/ 3 w 1143"/>
                <a:gd name="T1" fmla="*/ 587 h 1312"/>
                <a:gd name="T2" fmla="*/ 28 w 1143"/>
                <a:gd name="T3" fmla="*/ 457 h 1312"/>
                <a:gd name="T4" fmla="*/ 76 w 1143"/>
                <a:gd name="T5" fmla="*/ 338 h 1312"/>
                <a:gd name="T6" fmla="*/ 145 w 1143"/>
                <a:gd name="T7" fmla="*/ 235 h 1312"/>
                <a:gd name="T8" fmla="*/ 233 w 1143"/>
                <a:gd name="T9" fmla="*/ 146 h 1312"/>
                <a:gd name="T10" fmla="*/ 338 w 1143"/>
                <a:gd name="T11" fmla="*/ 77 h 1312"/>
                <a:gd name="T12" fmla="*/ 456 w 1143"/>
                <a:gd name="T13" fmla="*/ 28 h 1312"/>
                <a:gd name="T14" fmla="*/ 587 w 1143"/>
                <a:gd name="T15" fmla="*/ 3 h 1312"/>
                <a:gd name="T16" fmla="*/ 695 w 1143"/>
                <a:gd name="T17" fmla="*/ 0 h 1312"/>
                <a:gd name="T18" fmla="*/ 836 w 1143"/>
                <a:gd name="T19" fmla="*/ 22 h 1312"/>
                <a:gd name="T20" fmla="*/ 962 w 1143"/>
                <a:gd name="T21" fmla="*/ 71 h 1312"/>
                <a:gd name="T22" fmla="*/ 1072 w 1143"/>
                <a:gd name="T23" fmla="*/ 144 h 1312"/>
                <a:gd name="T24" fmla="*/ 952 w 1143"/>
                <a:gd name="T25" fmla="*/ 406 h 1312"/>
                <a:gd name="T26" fmla="*/ 912 w 1143"/>
                <a:gd name="T27" fmla="*/ 365 h 1312"/>
                <a:gd name="T28" fmla="*/ 847 w 1143"/>
                <a:gd name="T29" fmla="*/ 320 h 1312"/>
                <a:gd name="T30" fmla="*/ 771 w 1143"/>
                <a:gd name="T31" fmla="*/ 287 h 1312"/>
                <a:gd name="T32" fmla="*/ 681 w 1143"/>
                <a:gd name="T33" fmla="*/ 272 h 1312"/>
                <a:gd name="T34" fmla="*/ 616 w 1143"/>
                <a:gd name="T35" fmla="*/ 273 h 1312"/>
                <a:gd name="T36" fmla="*/ 542 w 1143"/>
                <a:gd name="T37" fmla="*/ 288 h 1312"/>
                <a:gd name="T38" fmla="*/ 475 w 1143"/>
                <a:gd name="T39" fmla="*/ 315 h 1312"/>
                <a:gd name="T40" fmla="*/ 416 w 1143"/>
                <a:gd name="T41" fmla="*/ 356 h 1312"/>
                <a:gd name="T42" fmla="*/ 367 w 1143"/>
                <a:gd name="T43" fmla="*/ 407 h 1312"/>
                <a:gd name="T44" fmla="*/ 330 w 1143"/>
                <a:gd name="T45" fmla="*/ 469 h 1312"/>
                <a:gd name="T46" fmla="*/ 302 w 1143"/>
                <a:gd name="T47" fmla="*/ 538 h 1312"/>
                <a:gd name="T48" fmla="*/ 289 w 1143"/>
                <a:gd name="T49" fmla="*/ 614 h 1312"/>
                <a:gd name="T50" fmla="*/ 288 w 1143"/>
                <a:gd name="T51" fmla="*/ 676 h 1312"/>
                <a:gd name="T52" fmla="*/ 298 w 1143"/>
                <a:gd name="T53" fmla="*/ 754 h 1312"/>
                <a:gd name="T54" fmla="*/ 322 w 1143"/>
                <a:gd name="T55" fmla="*/ 826 h 1312"/>
                <a:gd name="T56" fmla="*/ 357 w 1143"/>
                <a:gd name="T57" fmla="*/ 889 h 1312"/>
                <a:gd name="T58" fmla="*/ 404 w 1143"/>
                <a:gd name="T59" fmla="*/ 943 h 1312"/>
                <a:gd name="T60" fmla="*/ 459 w 1143"/>
                <a:gd name="T61" fmla="*/ 986 h 1312"/>
                <a:gd name="T62" fmla="*/ 524 w 1143"/>
                <a:gd name="T63" fmla="*/ 1018 h 1312"/>
                <a:gd name="T64" fmla="*/ 597 w 1143"/>
                <a:gd name="T65" fmla="*/ 1036 h 1312"/>
                <a:gd name="T66" fmla="*/ 656 w 1143"/>
                <a:gd name="T67" fmla="*/ 1039 h 1312"/>
                <a:gd name="T68" fmla="*/ 749 w 1143"/>
                <a:gd name="T69" fmla="*/ 1029 h 1312"/>
                <a:gd name="T70" fmla="*/ 829 w 1143"/>
                <a:gd name="T71" fmla="*/ 1001 h 1312"/>
                <a:gd name="T72" fmla="*/ 896 w 1143"/>
                <a:gd name="T73" fmla="*/ 959 h 1312"/>
                <a:gd name="T74" fmla="*/ 952 w 1143"/>
                <a:gd name="T75" fmla="*/ 905 h 1312"/>
                <a:gd name="T76" fmla="*/ 1096 w 1143"/>
                <a:gd name="T77" fmla="*/ 1146 h 1312"/>
                <a:gd name="T78" fmla="*/ 991 w 1143"/>
                <a:gd name="T79" fmla="*/ 1223 h 1312"/>
                <a:gd name="T80" fmla="*/ 869 w 1143"/>
                <a:gd name="T81" fmla="*/ 1279 h 1312"/>
                <a:gd name="T82" fmla="*/ 731 w 1143"/>
                <a:gd name="T83" fmla="*/ 1307 h 1312"/>
                <a:gd name="T84" fmla="*/ 622 w 1143"/>
                <a:gd name="T85" fmla="*/ 1311 h 1312"/>
                <a:gd name="T86" fmla="*/ 488 w 1143"/>
                <a:gd name="T87" fmla="*/ 1292 h 1312"/>
                <a:gd name="T88" fmla="*/ 366 w 1143"/>
                <a:gd name="T89" fmla="*/ 1248 h 1312"/>
                <a:gd name="T90" fmla="*/ 258 w 1143"/>
                <a:gd name="T91" fmla="*/ 1184 h 1312"/>
                <a:gd name="T92" fmla="*/ 166 w 1143"/>
                <a:gd name="T93" fmla="*/ 1101 h 1312"/>
                <a:gd name="T94" fmla="*/ 92 w 1143"/>
                <a:gd name="T95" fmla="*/ 1000 h 1312"/>
                <a:gd name="T96" fmla="*/ 37 w 1143"/>
                <a:gd name="T97" fmla="*/ 885 h 1312"/>
                <a:gd name="T98" fmla="*/ 7 w 1143"/>
                <a:gd name="T99" fmla="*/ 757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3" h="1312">
                  <a:moveTo>
                    <a:pt x="0" y="655"/>
                  </a:moveTo>
                  <a:lnTo>
                    <a:pt x="0" y="655"/>
                  </a:lnTo>
                  <a:lnTo>
                    <a:pt x="1" y="621"/>
                  </a:lnTo>
                  <a:lnTo>
                    <a:pt x="3" y="587"/>
                  </a:lnTo>
                  <a:lnTo>
                    <a:pt x="7" y="553"/>
                  </a:lnTo>
                  <a:lnTo>
                    <a:pt x="12" y="521"/>
                  </a:lnTo>
                  <a:lnTo>
                    <a:pt x="19" y="488"/>
                  </a:lnTo>
                  <a:lnTo>
                    <a:pt x="28" y="457"/>
                  </a:lnTo>
                  <a:lnTo>
                    <a:pt x="37" y="426"/>
                  </a:lnTo>
                  <a:lnTo>
                    <a:pt x="49" y="396"/>
                  </a:lnTo>
                  <a:lnTo>
                    <a:pt x="62" y="367"/>
                  </a:lnTo>
                  <a:lnTo>
                    <a:pt x="76" y="338"/>
                  </a:lnTo>
                  <a:lnTo>
                    <a:pt x="92" y="311"/>
                  </a:lnTo>
                  <a:lnTo>
                    <a:pt x="108" y="285"/>
                  </a:lnTo>
                  <a:lnTo>
                    <a:pt x="126" y="259"/>
                  </a:lnTo>
                  <a:lnTo>
                    <a:pt x="145" y="235"/>
                  </a:lnTo>
                  <a:lnTo>
                    <a:pt x="166" y="211"/>
                  </a:lnTo>
                  <a:lnTo>
                    <a:pt x="186" y="188"/>
                  </a:lnTo>
                  <a:lnTo>
                    <a:pt x="209" y="167"/>
                  </a:lnTo>
                  <a:lnTo>
                    <a:pt x="233" y="146"/>
                  </a:lnTo>
                  <a:lnTo>
                    <a:pt x="258" y="127"/>
                  </a:lnTo>
                  <a:lnTo>
                    <a:pt x="283" y="109"/>
                  </a:lnTo>
                  <a:lnTo>
                    <a:pt x="309" y="92"/>
                  </a:lnTo>
                  <a:lnTo>
                    <a:pt x="338" y="77"/>
                  </a:lnTo>
                  <a:lnTo>
                    <a:pt x="366" y="62"/>
                  </a:lnTo>
                  <a:lnTo>
                    <a:pt x="394" y="50"/>
                  </a:lnTo>
                  <a:lnTo>
                    <a:pt x="425" y="38"/>
                  </a:lnTo>
                  <a:lnTo>
                    <a:pt x="456" y="28"/>
                  </a:lnTo>
                  <a:lnTo>
                    <a:pt x="488" y="19"/>
                  </a:lnTo>
                  <a:lnTo>
                    <a:pt x="519" y="12"/>
                  </a:lnTo>
                  <a:lnTo>
                    <a:pt x="554" y="6"/>
                  </a:lnTo>
                  <a:lnTo>
                    <a:pt x="587" y="3"/>
                  </a:lnTo>
                  <a:lnTo>
                    <a:pt x="622" y="0"/>
                  </a:lnTo>
                  <a:lnTo>
                    <a:pt x="656" y="0"/>
                  </a:lnTo>
                  <a:lnTo>
                    <a:pt x="656" y="0"/>
                  </a:lnTo>
                  <a:lnTo>
                    <a:pt x="695" y="0"/>
                  </a:lnTo>
                  <a:lnTo>
                    <a:pt x="731" y="3"/>
                  </a:lnTo>
                  <a:lnTo>
                    <a:pt x="767" y="7"/>
                  </a:lnTo>
                  <a:lnTo>
                    <a:pt x="801" y="14"/>
                  </a:lnTo>
                  <a:lnTo>
                    <a:pt x="836" y="22"/>
                  </a:lnTo>
                  <a:lnTo>
                    <a:pt x="869" y="32"/>
                  </a:lnTo>
                  <a:lnTo>
                    <a:pt x="900" y="44"/>
                  </a:lnTo>
                  <a:lnTo>
                    <a:pt x="932" y="57"/>
                  </a:lnTo>
                  <a:lnTo>
                    <a:pt x="962" y="71"/>
                  </a:lnTo>
                  <a:lnTo>
                    <a:pt x="991" y="87"/>
                  </a:lnTo>
                  <a:lnTo>
                    <a:pt x="1019" y="105"/>
                  </a:lnTo>
                  <a:lnTo>
                    <a:pt x="1046" y="123"/>
                  </a:lnTo>
                  <a:lnTo>
                    <a:pt x="1072" y="144"/>
                  </a:lnTo>
                  <a:lnTo>
                    <a:pt x="1096" y="164"/>
                  </a:lnTo>
                  <a:lnTo>
                    <a:pt x="1120" y="187"/>
                  </a:lnTo>
                  <a:lnTo>
                    <a:pt x="1143" y="210"/>
                  </a:lnTo>
                  <a:lnTo>
                    <a:pt x="952" y="406"/>
                  </a:lnTo>
                  <a:lnTo>
                    <a:pt x="952" y="406"/>
                  </a:lnTo>
                  <a:lnTo>
                    <a:pt x="939" y="392"/>
                  </a:lnTo>
                  <a:lnTo>
                    <a:pt x="925" y="378"/>
                  </a:lnTo>
                  <a:lnTo>
                    <a:pt x="912" y="365"/>
                  </a:lnTo>
                  <a:lnTo>
                    <a:pt x="896" y="353"/>
                  </a:lnTo>
                  <a:lnTo>
                    <a:pt x="881" y="342"/>
                  </a:lnTo>
                  <a:lnTo>
                    <a:pt x="864" y="330"/>
                  </a:lnTo>
                  <a:lnTo>
                    <a:pt x="847" y="320"/>
                  </a:lnTo>
                  <a:lnTo>
                    <a:pt x="829" y="310"/>
                  </a:lnTo>
                  <a:lnTo>
                    <a:pt x="811" y="302"/>
                  </a:lnTo>
                  <a:lnTo>
                    <a:pt x="790" y="294"/>
                  </a:lnTo>
                  <a:lnTo>
                    <a:pt x="771" y="287"/>
                  </a:lnTo>
                  <a:lnTo>
                    <a:pt x="749" y="281"/>
                  </a:lnTo>
                  <a:lnTo>
                    <a:pt x="728" y="277"/>
                  </a:lnTo>
                  <a:lnTo>
                    <a:pt x="705" y="275"/>
                  </a:lnTo>
                  <a:lnTo>
                    <a:pt x="681" y="272"/>
                  </a:lnTo>
                  <a:lnTo>
                    <a:pt x="656" y="271"/>
                  </a:lnTo>
                  <a:lnTo>
                    <a:pt x="656" y="271"/>
                  </a:lnTo>
                  <a:lnTo>
                    <a:pt x="637" y="272"/>
                  </a:lnTo>
                  <a:lnTo>
                    <a:pt x="616" y="273"/>
                  </a:lnTo>
                  <a:lnTo>
                    <a:pt x="597" y="276"/>
                  </a:lnTo>
                  <a:lnTo>
                    <a:pt x="579" y="279"/>
                  </a:lnTo>
                  <a:lnTo>
                    <a:pt x="560" y="282"/>
                  </a:lnTo>
                  <a:lnTo>
                    <a:pt x="542" y="288"/>
                  </a:lnTo>
                  <a:lnTo>
                    <a:pt x="524" y="294"/>
                  </a:lnTo>
                  <a:lnTo>
                    <a:pt x="507" y="301"/>
                  </a:lnTo>
                  <a:lnTo>
                    <a:pt x="491" y="307"/>
                  </a:lnTo>
                  <a:lnTo>
                    <a:pt x="475" y="315"/>
                  </a:lnTo>
                  <a:lnTo>
                    <a:pt x="459" y="325"/>
                  </a:lnTo>
                  <a:lnTo>
                    <a:pt x="444" y="335"/>
                  </a:lnTo>
                  <a:lnTo>
                    <a:pt x="430" y="345"/>
                  </a:lnTo>
                  <a:lnTo>
                    <a:pt x="416" y="356"/>
                  </a:lnTo>
                  <a:lnTo>
                    <a:pt x="404" y="368"/>
                  </a:lnTo>
                  <a:lnTo>
                    <a:pt x="391" y="380"/>
                  </a:lnTo>
                  <a:lnTo>
                    <a:pt x="378" y="394"/>
                  </a:lnTo>
                  <a:lnTo>
                    <a:pt x="367" y="407"/>
                  </a:lnTo>
                  <a:lnTo>
                    <a:pt x="357" y="421"/>
                  </a:lnTo>
                  <a:lnTo>
                    <a:pt x="347" y="437"/>
                  </a:lnTo>
                  <a:lnTo>
                    <a:pt x="338" y="452"/>
                  </a:lnTo>
                  <a:lnTo>
                    <a:pt x="330" y="469"/>
                  </a:lnTo>
                  <a:lnTo>
                    <a:pt x="322" y="485"/>
                  </a:lnTo>
                  <a:lnTo>
                    <a:pt x="315" y="502"/>
                  </a:lnTo>
                  <a:lnTo>
                    <a:pt x="308" y="520"/>
                  </a:lnTo>
                  <a:lnTo>
                    <a:pt x="302" y="538"/>
                  </a:lnTo>
                  <a:lnTo>
                    <a:pt x="298" y="556"/>
                  </a:lnTo>
                  <a:lnTo>
                    <a:pt x="294" y="576"/>
                  </a:lnTo>
                  <a:lnTo>
                    <a:pt x="291" y="595"/>
                  </a:lnTo>
                  <a:lnTo>
                    <a:pt x="289" y="614"/>
                  </a:lnTo>
                  <a:lnTo>
                    <a:pt x="288" y="635"/>
                  </a:lnTo>
                  <a:lnTo>
                    <a:pt x="288" y="655"/>
                  </a:lnTo>
                  <a:lnTo>
                    <a:pt x="288" y="655"/>
                  </a:lnTo>
                  <a:lnTo>
                    <a:pt x="288" y="676"/>
                  </a:lnTo>
                  <a:lnTo>
                    <a:pt x="289" y="696"/>
                  </a:lnTo>
                  <a:lnTo>
                    <a:pt x="291" y="717"/>
                  </a:lnTo>
                  <a:lnTo>
                    <a:pt x="294" y="736"/>
                  </a:lnTo>
                  <a:lnTo>
                    <a:pt x="298" y="754"/>
                  </a:lnTo>
                  <a:lnTo>
                    <a:pt x="302" y="773"/>
                  </a:lnTo>
                  <a:lnTo>
                    <a:pt x="308" y="792"/>
                  </a:lnTo>
                  <a:lnTo>
                    <a:pt x="315" y="809"/>
                  </a:lnTo>
                  <a:lnTo>
                    <a:pt x="322" y="826"/>
                  </a:lnTo>
                  <a:lnTo>
                    <a:pt x="330" y="843"/>
                  </a:lnTo>
                  <a:lnTo>
                    <a:pt x="338" y="859"/>
                  </a:lnTo>
                  <a:lnTo>
                    <a:pt x="347" y="875"/>
                  </a:lnTo>
                  <a:lnTo>
                    <a:pt x="357" y="889"/>
                  </a:lnTo>
                  <a:lnTo>
                    <a:pt x="367" y="904"/>
                  </a:lnTo>
                  <a:lnTo>
                    <a:pt x="378" y="918"/>
                  </a:lnTo>
                  <a:lnTo>
                    <a:pt x="391" y="930"/>
                  </a:lnTo>
                  <a:lnTo>
                    <a:pt x="404" y="943"/>
                  </a:lnTo>
                  <a:lnTo>
                    <a:pt x="416" y="955"/>
                  </a:lnTo>
                  <a:lnTo>
                    <a:pt x="430" y="967"/>
                  </a:lnTo>
                  <a:lnTo>
                    <a:pt x="444" y="977"/>
                  </a:lnTo>
                  <a:lnTo>
                    <a:pt x="459" y="986"/>
                  </a:lnTo>
                  <a:lnTo>
                    <a:pt x="475" y="995"/>
                  </a:lnTo>
                  <a:lnTo>
                    <a:pt x="491" y="1003"/>
                  </a:lnTo>
                  <a:lnTo>
                    <a:pt x="507" y="1011"/>
                  </a:lnTo>
                  <a:lnTo>
                    <a:pt x="524" y="1018"/>
                  </a:lnTo>
                  <a:lnTo>
                    <a:pt x="542" y="1023"/>
                  </a:lnTo>
                  <a:lnTo>
                    <a:pt x="560" y="1028"/>
                  </a:lnTo>
                  <a:lnTo>
                    <a:pt x="579" y="1032"/>
                  </a:lnTo>
                  <a:lnTo>
                    <a:pt x="597" y="1036"/>
                  </a:lnTo>
                  <a:lnTo>
                    <a:pt x="616" y="1038"/>
                  </a:lnTo>
                  <a:lnTo>
                    <a:pt x="637" y="1039"/>
                  </a:lnTo>
                  <a:lnTo>
                    <a:pt x="656" y="1039"/>
                  </a:lnTo>
                  <a:lnTo>
                    <a:pt x="656" y="1039"/>
                  </a:lnTo>
                  <a:lnTo>
                    <a:pt x="681" y="1039"/>
                  </a:lnTo>
                  <a:lnTo>
                    <a:pt x="705" y="1037"/>
                  </a:lnTo>
                  <a:lnTo>
                    <a:pt x="728" y="1034"/>
                  </a:lnTo>
                  <a:lnTo>
                    <a:pt x="749" y="1029"/>
                  </a:lnTo>
                  <a:lnTo>
                    <a:pt x="771" y="1023"/>
                  </a:lnTo>
                  <a:lnTo>
                    <a:pt x="790" y="1017"/>
                  </a:lnTo>
                  <a:lnTo>
                    <a:pt x="811" y="1010"/>
                  </a:lnTo>
                  <a:lnTo>
                    <a:pt x="829" y="1001"/>
                  </a:lnTo>
                  <a:lnTo>
                    <a:pt x="847" y="992"/>
                  </a:lnTo>
                  <a:lnTo>
                    <a:pt x="864" y="981"/>
                  </a:lnTo>
                  <a:lnTo>
                    <a:pt x="881" y="970"/>
                  </a:lnTo>
                  <a:lnTo>
                    <a:pt x="896" y="959"/>
                  </a:lnTo>
                  <a:lnTo>
                    <a:pt x="912" y="946"/>
                  </a:lnTo>
                  <a:lnTo>
                    <a:pt x="925" y="932"/>
                  </a:lnTo>
                  <a:lnTo>
                    <a:pt x="939" y="919"/>
                  </a:lnTo>
                  <a:lnTo>
                    <a:pt x="952" y="905"/>
                  </a:lnTo>
                  <a:lnTo>
                    <a:pt x="1143" y="1101"/>
                  </a:lnTo>
                  <a:lnTo>
                    <a:pt x="1143" y="1101"/>
                  </a:lnTo>
                  <a:lnTo>
                    <a:pt x="1120" y="1125"/>
                  </a:lnTo>
                  <a:lnTo>
                    <a:pt x="1096" y="1146"/>
                  </a:lnTo>
                  <a:lnTo>
                    <a:pt x="1072" y="1168"/>
                  </a:lnTo>
                  <a:lnTo>
                    <a:pt x="1046" y="1187"/>
                  </a:lnTo>
                  <a:lnTo>
                    <a:pt x="1019" y="1206"/>
                  </a:lnTo>
                  <a:lnTo>
                    <a:pt x="991" y="1223"/>
                  </a:lnTo>
                  <a:lnTo>
                    <a:pt x="962" y="1239"/>
                  </a:lnTo>
                  <a:lnTo>
                    <a:pt x="932" y="1254"/>
                  </a:lnTo>
                  <a:lnTo>
                    <a:pt x="900" y="1267"/>
                  </a:lnTo>
                  <a:lnTo>
                    <a:pt x="869" y="1279"/>
                  </a:lnTo>
                  <a:lnTo>
                    <a:pt x="836" y="1288"/>
                  </a:lnTo>
                  <a:lnTo>
                    <a:pt x="801" y="1297"/>
                  </a:lnTo>
                  <a:lnTo>
                    <a:pt x="767" y="1303"/>
                  </a:lnTo>
                  <a:lnTo>
                    <a:pt x="731" y="1307"/>
                  </a:lnTo>
                  <a:lnTo>
                    <a:pt x="695" y="1311"/>
                  </a:lnTo>
                  <a:lnTo>
                    <a:pt x="656" y="1312"/>
                  </a:lnTo>
                  <a:lnTo>
                    <a:pt x="656" y="1312"/>
                  </a:lnTo>
                  <a:lnTo>
                    <a:pt x="622" y="1311"/>
                  </a:lnTo>
                  <a:lnTo>
                    <a:pt x="587" y="1309"/>
                  </a:lnTo>
                  <a:lnTo>
                    <a:pt x="554" y="1304"/>
                  </a:lnTo>
                  <a:lnTo>
                    <a:pt x="519" y="1298"/>
                  </a:lnTo>
                  <a:lnTo>
                    <a:pt x="488" y="1292"/>
                  </a:lnTo>
                  <a:lnTo>
                    <a:pt x="456" y="1284"/>
                  </a:lnTo>
                  <a:lnTo>
                    <a:pt x="425" y="1273"/>
                  </a:lnTo>
                  <a:lnTo>
                    <a:pt x="394" y="1262"/>
                  </a:lnTo>
                  <a:lnTo>
                    <a:pt x="366" y="1248"/>
                  </a:lnTo>
                  <a:lnTo>
                    <a:pt x="338" y="1235"/>
                  </a:lnTo>
                  <a:lnTo>
                    <a:pt x="309" y="1219"/>
                  </a:lnTo>
                  <a:lnTo>
                    <a:pt x="283" y="1202"/>
                  </a:lnTo>
                  <a:lnTo>
                    <a:pt x="258" y="1184"/>
                  </a:lnTo>
                  <a:lnTo>
                    <a:pt x="233" y="1164"/>
                  </a:lnTo>
                  <a:lnTo>
                    <a:pt x="209" y="1145"/>
                  </a:lnTo>
                  <a:lnTo>
                    <a:pt x="186" y="1123"/>
                  </a:lnTo>
                  <a:lnTo>
                    <a:pt x="166" y="1101"/>
                  </a:lnTo>
                  <a:lnTo>
                    <a:pt x="145" y="1077"/>
                  </a:lnTo>
                  <a:lnTo>
                    <a:pt x="126" y="1052"/>
                  </a:lnTo>
                  <a:lnTo>
                    <a:pt x="108" y="1027"/>
                  </a:lnTo>
                  <a:lnTo>
                    <a:pt x="92" y="1000"/>
                  </a:lnTo>
                  <a:lnTo>
                    <a:pt x="76" y="972"/>
                  </a:lnTo>
                  <a:lnTo>
                    <a:pt x="62" y="944"/>
                  </a:lnTo>
                  <a:lnTo>
                    <a:pt x="49" y="914"/>
                  </a:lnTo>
                  <a:lnTo>
                    <a:pt x="37" y="885"/>
                  </a:lnTo>
                  <a:lnTo>
                    <a:pt x="28" y="854"/>
                  </a:lnTo>
                  <a:lnTo>
                    <a:pt x="19" y="822"/>
                  </a:lnTo>
                  <a:lnTo>
                    <a:pt x="12" y="790"/>
                  </a:lnTo>
                  <a:lnTo>
                    <a:pt x="7" y="757"/>
                  </a:lnTo>
                  <a:lnTo>
                    <a:pt x="3" y="725"/>
                  </a:lnTo>
                  <a:lnTo>
                    <a:pt x="1" y="690"/>
                  </a:lnTo>
                  <a:lnTo>
                    <a:pt x="0" y="6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3"/>
            <p:cNvSpPr>
              <a:spLocks noEditPoints="1"/>
            </p:cNvSpPr>
            <p:nvPr/>
          </p:nvSpPr>
          <p:spPr bwMode="auto">
            <a:xfrm>
              <a:off x="5174" y="1723"/>
              <a:ext cx="1260" cy="1312"/>
            </a:xfrm>
            <a:custGeom>
              <a:avLst/>
              <a:gdLst>
                <a:gd name="T0" fmla="*/ 3 w 1260"/>
                <a:gd name="T1" fmla="*/ 587 h 1312"/>
                <a:gd name="T2" fmla="*/ 28 w 1260"/>
                <a:gd name="T3" fmla="*/ 457 h 1312"/>
                <a:gd name="T4" fmla="*/ 76 w 1260"/>
                <a:gd name="T5" fmla="*/ 338 h 1312"/>
                <a:gd name="T6" fmla="*/ 144 w 1260"/>
                <a:gd name="T7" fmla="*/ 235 h 1312"/>
                <a:gd name="T8" fmla="*/ 232 w 1260"/>
                <a:gd name="T9" fmla="*/ 146 h 1312"/>
                <a:gd name="T10" fmla="*/ 335 w 1260"/>
                <a:gd name="T11" fmla="*/ 77 h 1312"/>
                <a:gd name="T12" fmla="*/ 454 w 1260"/>
                <a:gd name="T13" fmla="*/ 28 h 1312"/>
                <a:gd name="T14" fmla="*/ 583 w 1260"/>
                <a:gd name="T15" fmla="*/ 3 h 1312"/>
                <a:gd name="T16" fmla="*/ 684 w 1260"/>
                <a:gd name="T17" fmla="*/ 0 h 1312"/>
                <a:gd name="T18" fmla="*/ 808 w 1260"/>
                <a:gd name="T19" fmla="*/ 17 h 1312"/>
                <a:gd name="T20" fmla="*/ 920 w 1260"/>
                <a:gd name="T21" fmla="*/ 56 h 1312"/>
                <a:gd name="T22" fmla="*/ 1018 w 1260"/>
                <a:gd name="T23" fmla="*/ 117 h 1312"/>
                <a:gd name="T24" fmla="*/ 1101 w 1260"/>
                <a:gd name="T25" fmla="*/ 196 h 1312"/>
                <a:gd name="T26" fmla="*/ 1168 w 1260"/>
                <a:gd name="T27" fmla="*/ 295 h 1312"/>
                <a:gd name="T28" fmla="*/ 1218 w 1260"/>
                <a:gd name="T29" fmla="*/ 412 h 1312"/>
                <a:gd name="T30" fmla="*/ 1250 w 1260"/>
                <a:gd name="T31" fmla="*/ 545 h 1312"/>
                <a:gd name="T32" fmla="*/ 1260 w 1260"/>
                <a:gd name="T33" fmla="*/ 731 h 1312"/>
                <a:gd name="T34" fmla="*/ 297 w 1260"/>
                <a:gd name="T35" fmla="*/ 765 h 1312"/>
                <a:gd name="T36" fmla="*/ 318 w 1260"/>
                <a:gd name="T37" fmla="*/ 827 h 1312"/>
                <a:gd name="T38" fmla="*/ 349 w 1260"/>
                <a:gd name="T39" fmla="*/ 882 h 1312"/>
                <a:gd name="T40" fmla="*/ 389 w 1260"/>
                <a:gd name="T41" fmla="*/ 930 h 1312"/>
                <a:gd name="T42" fmla="*/ 438 w 1260"/>
                <a:gd name="T43" fmla="*/ 970 h 1312"/>
                <a:gd name="T44" fmla="*/ 492 w 1260"/>
                <a:gd name="T45" fmla="*/ 1001 h 1312"/>
                <a:gd name="T46" fmla="*/ 555 w 1260"/>
                <a:gd name="T47" fmla="*/ 1022 h 1312"/>
                <a:gd name="T48" fmla="*/ 622 w 1260"/>
                <a:gd name="T49" fmla="*/ 1034 h 1312"/>
                <a:gd name="T50" fmla="*/ 684 w 1260"/>
                <a:gd name="T51" fmla="*/ 1034 h 1312"/>
                <a:gd name="T52" fmla="*/ 788 w 1260"/>
                <a:gd name="T53" fmla="*/ 1015 h 1312"/>
                <a:gd name="T54" fmla="*/ 874 w 1260"/>
                <a:gd name="T55" fmla="*/ 979 h 1312"/>
                <a:gd name="T56" fmla="*/ 946 w 1260"/>
                <a:gd name="T57" fmla="*/ 930 h 1312"/>
                <a:gd name="T58" fmla="*/ 1176 w 1260"/>
                <a:gd name="T59" fmla="*/ 1090 h 1312"/>
                <a:gd name="T60" fmla="*/ 1106 w 1260"/>
                <a:gd name="T61" fmla="*/ 1159 h 1312"/>
                <a:gd name="T62" fmla="*/ 991 w 1260"/>
                <a:gd name="T63" fmla="*/ 1234 h 1312"/>
                <a:gd name="T64" fmla="*/ 854 w 1260"/>
                <a:gd name="T65" fmla="*/ 1286 h 1312"/>
                <a:gd name="T66" fmla="*/ 698 w 1260"/>
                <a:gd name="T67" fmla="*/ 1311 h 1312"/>
                <a:gd name="T68" fmla="*/ 587 w 1260"/>
                <a:gd name="T69" fmla="*/ 1309 h 1312"/>
                <a:gd name="T70" fmla="*/ 456 w 1260"/>
                <a:gd name="T71" fmla="*/ 1284 h 1312"/>
                <a:gd name="T72" fmla="*/ 338 w 1260"/>
                <a:gd name="T73" fmla="*/ 1235 h 1312"/>
                <a:gd name="T74" fmla="*/ 233 w 1260"/>
                <a:gd name="T75" fmla="*/ 1164 h 1312"/>
                <a:gd name="T76" fmla="*/ 145 w 1260"/>
                <a:gd name="T77" fmla="*/ 1077 h 1312"/>
                <a:gd name="T78" fmla="*/ 76 w 1260"/>
                <a:gd name="T79" fmla="*/ 972 h 1312"/>
                <a:gd name="T80" fmla="*/ 28 w 1260"/>
                <a:gd name="T81" fmla="*/ 854 h 1312"/>
                <a:gd name="T82" fmla="*/ 3 w 1260"/>
                <a:gd name="T83" fmla="*/ 725 h 1312"/>
                <a:gd name="T84" fmla="*/ 952 w 1260"/>
                <a:gd name="T85" fmla="*/ 515 h 1312"/>
                <a:gd name="T86" fmla="*/ 924 w 1260"/>
                <a:gd name="T87" fmla="*/ 428 h 1312"/>
                <a:gd name="T88" fmla="*/ 862 w 1260"/>
                <a:gd name="T89" fmla="*/ 338 h 1312"/>
                <a:gd name="T90" fmla="*/ 773 w 1260"/>
                <a:gd name="T91" fmla="*/ 281 h 1312"/>
                <a:gd name="T92" fmla="*/ 662 w 1260"/>
                <a:gd name="T93" fmla="*/ 257 h 1312"/>
                <a:gd name="T94" fmla="*/ 575 w 1260"/>
                <a:gd name="T95" fmla="*/ 261 h 1312"/>
                <a:gd name="T96" fmla="*/ 472 w 1260"/>
                <a:gd name="T97" fmla="*/ 296 h 1312"/>
                <a:gd name="T98" fmla="*/ 384 w 1260"/>
                <a:gd name="T99" fmla="*/ 363 h 1312"/>
                <a:gd name="T100" fmla="*/ 319 w 1260"/>
                <a:gd name="T101" fmla="*/ 459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60" h="1312">
                  <a:moveTo>
                    <a:pt x="0" y="655"/>
                  </a:moveTo>
                  <a:lnTo>
                    <a:pt x="0" y="655"/>
                  </a:lnTo>
                  <a:lnTo>
                    <a:pt x="1" y="621"/>
                  </a:lnTo>
                  <a:lnTo>
                    <a:pt x="3" y="587"/>
                  </a:lnTo>
                  <a:lnTo>
                    <a:pt x="7" y="553"/>
                  </a:lnTo>
                  <a:lnTo>
                    <a:pt x="12" y="521"/>
                  </a:lnTo>
                  <a:lnTo>
                    <a:pt x="19" y="488"/>
                  </a:lnTo>
                  <a:lnTo>
                    <a:pt x="28" y="457"/>
                  </a:lnTo>
                  <a:lnTo>
                    <a:pt x="38" y="426"/>
                  </a:lnTo>
                  <a:lnTo>
                    <a:pt x="49" y="396"/>
                  </a:lnTo>
                  <a:lnTo>
                    <a:pt x="62" y="367"/>
                  </a:lnTo>
                  <a:lnTo>
                    <a:pt x="76" y="338"/>
                  </a:lnTo>
                  <a:lnTo>
                    <a:pt x="91" y="311"/>
                  </a:lnTo>
                  <a:lnTo>
                    <a:pt x="108" y="285"/>
                  </a:lnTo>
                  <a:lnTo>
                    <a:pt x="126" y="259"/>
                  </a:lnTo>
                  <a:lnTo>
                    <a:pt x="144" y="235"/>
                  </a:lnTo>
                  <a:lnTo>
                    <a:pt x="165" y="211"/>
                  </a:lnTo>
                  <a:lnTo>
                    <a:pt x="186" y="188"/>
                  </a:lnTo>
                  <a:lnTo>
                    <a:pt x="209" y="167"/>
                  </a:lnTo>
                  <a:lnTo>
                    <a:pt x="232" y="146"/>
                  </a:lnTo>
                  <a:lnTo>
                    <a:pt x="257" y="127"/>
                  </a:lnTo>
                  <a:lnTo>
                    <a:pt x="282" y="109"/>
                  </a:lnTo>
                  <a:lnTo>
                    <a:pt x="308" y="92"/>
                  </a:lnTo>
                  <a:lnTo>
                    <a:pt x="335" y="77"/>
                  </a:lnTo>
                  <a:lnTo>
                    <a:pt x="364" y="62"/>
                  </a:lnTo>
                  <a:lnTo>
                    <a:pt x="393" y="50"/>
                  </a:lnTo>
                  <a:lnTo>
                    <a:pt x="423" y="38"/>
                  </a:lnTo>
                  <a:lnTo>
                    <a:pt x="454" y="28"/>
                  </a:lnTo>
                  <a:lnTo>
                    <a:pt x="484" y="19"/>
                  </a:lnTo>
                  <a:lnTo>
                    <a:pt x="517" y="12"/>
                  </a:lnTo>
                  <a:lnTo>
                    <a:pt x="549" y="6"/>
                  </a:lnTo>
                  <a:lnTo>
                    <a:pt x="583" y="3"/>
                  </a:lnTo>
                  <a:lnTo>
                    <a:pt x="617" y="0"/>
                  </a:lnTo>
                  <a:lnTo>
                    <a:pt x="651" y="0"/>
                  </a:lnTo>
                  <a:lnTo>
                    <a:pt x="651" y="0"/>
                  </a:lnTo>
                  <a:lnTo>
                    <a:pt x="684" y="0"/>
                  </a:lnTo>
                  <a:lnTo>
                    <a:pt x="716" y="2"/>
                  </a:lnTo>
                  <a:lnTo>
                    <a:pt x="748" y="5"/>
                  </a:lnTo>
                  <a:lnTo>
                    <a:pt x="779" y="11"/>
                  </a:lnTo>
                  <a:lnTo>
                    <a:pt x="808" y="17"/>
                  </a:lnTo>
                  <a:lnTo>
                    <a:pt x="838" y="25"/>
                  </a:lnTo>
                  <a:lnTo>
                    <a:pt x="866" y="34"/>
                  </a:lnTo>
                  <a:lnTo>
                    <a:pt x="894" y="45"/>
                  </a:lnTo>
                  <a:lnTo>
                    <a:pt x="920" y="56"/>
                  </a:lnTo>
                  <a:lnTo>
                    <a:pt x="946" y="69"/>
                  </a:lnTo>
                  <a:lnTo>
                    <a:pt x="971" y="84"/>
                  </a:lnTo>
                  <a:lnTo>
                    <a:pt x="995" y="100"/>
                  </a:lnTo>
                  <a:lnTo>
                    <a:pt x="1018" y="117"/>
                  </a:lnTo>
                  <a:lnTo>
                    <a:pt x="1040" y="135"/>
                  </a:lnTo>
                  <a:lnTo>
                    <a:pt x="1062" y="154"/>
                  </a:lnTo>
                  <a:lnTo>
                    <a:pt x="1081" y="175"/>
                  </a:lnTo>
                  <a:lnTo>
                    <a:pt x="1101" y="196"/>
                  </a:lnTo>
                  <a:lnTo>
                    <a:pt x="1120" y="220"/>
                  </a:lnTo>
                  <a:lnTo>
                    <a:pt x="1137" y="244"/>
                  </a:lnTo>
                  <a:lnTo>
                    <a:pt x="1153" y="269"/>
                  </a:lnTo>
                  <a:lnTo>
                    <a:pt x="1168" y="295"/>
                  </a:lnTo>
                  <a:lnTo>
                    <a:pt x="1182" y="323"/>
                  </a:lnTo>
                  <a:lnTo>
                    <a:pt x="1195" y="352"/>
                  </a:lnTo>
                  <a:lnTo>
                    <a:pt x="1207" y="381"/>
                  </a:lnTo>
                  <a:lnTo>
                    <a:pt x="1218" y="412"/>
                  </a:lnTo>
                  <a:lnTo>
                    <a:pt x="1228" y="444"/>
                  </a:lnTo>
                  <a:lnTo>
                    <a:pt x="1236" y="477"/>
                  </a:lnTo>
                  <a:lnTo>
                    <a:pt x="1243" y="511"/>
                  </a:lnTo>
                  <a:lnTo>
                    <a:pt x="1250" y="545"/>
                  </a:lnTo>
                  <a:lnTo>
                    <a:pt x="1254" y="581"/>
                  </a:lnTo>
                  <a:lnTo>
                    <a:pt x="1257" y="618"/>
                  </a:lnTo>
                  <a:lnTo>
                    <a:pt x="1260" y="655"/>
                  </a:lnTo>
                  <a:lnTo>
                    <a:pt x="1260" y="731"/>
                  </a:lnTo>
                  <a:lnTo>
                    <a:pt x="290" y="731"/>
                  </a:lnTo>
                  <a:lnTo>
                    <a:pt x="290" y="731"/>
                  </a:lnTo>
                  <a:lnTo>
                    <a:pt x="293" y="748"/>
                  </a:lnTo>
                  <a:lnTo>
                    <a:pt x="297" y="765"/>
                  </a:lnTo>
                  <a:lnTo>
                    <a:pt x="301" y="781"/>
                  </a:lnTo>
                  <a:lnTo>
                    <a:pt x="306" y="797"/>
                  </a:lnTo>
                  <a:lnTo>
                    <a:pt x="311" y="812"/>
                  </a:lnTo>
                  <a:lnTo>
                    <a:pt x="318" y="827"/>
                  </a:lnTo>
                  <a:lnTo>
                    <a:pt x="325" y="842"/>
                  </a:lnTo>
                  <a:lnTo>
                    <a:pt x="332" y="855"/>
                  </a:lnTo>
                  <a:lnTo>
                    <a:pt x="340" y="869"/>
                  </a:lnTo>
                  <a:lnTo>
                    <a:pt x="349" y="882"/>
                  </a:lnTo>
                  <a:lnTo>
                    <a:pt x="358" y="895"/>
                  </a:lnTo>
                  <a:lnTo>
                    <a:pt x="368" y="907"/>
                  </a:lnTo>
                  <a:lnTo>
                    <a:pt x="378" y="919"/>
                  </a:lnTo>
                  <a:lnTo>
                    <a:pt x="389" y="930"/>
                  </a:lnTo>
                  <a:lnTo>
                    <a:pt x="400" y="940"/>
                  </a:lnTo>
                  <a:lnTo>
                    <a:pt x="413" y="951"/>
                  </a:lnTo>
                  <a:lnTo>
                    <a:pt x="424" y="961"/>
                  </a:lnTo>
                  <a:lnTo>
                    <a:pt x="438" y="970"/>
                  </a:lnTo>
                  <a:lnTo>
                    <a:pt x="450" y="978"/>
                  </a:lnTo>
                  <a:lnTo>
                    <a:pt x="464" y="986"/>
                  </a:lnTo>
                  <a:lnTo>
                    <a:pt x="479" y="994"/>
                  </a:lnTo>
                  <a:lnTo>
                    <a:pt x="492" y="1001"/>
                  </a:lnTo>
                  <a:lnTo>
                    <a:pt x="507" y="1007"/>
                  </a:lnTo>
                  <a:lnTo>
                    <a:pt x="523" y="1013"/>
                  </a:lnTo>
                  <a:lnTo>
                    <a:pt x="539" y="1018"/>
                  </a:lnTo>
                  <a:lnTo>
                    <a:pt x="555" y="1022"/>
                  </a:lnTo>
                  <a:lnTo>
                    <a:pt x="571" y="1026"/>
                  </a:lnTo>
                  <a:lnTo>
                    <a:pt x="587" y="1029"/>
                  </a:lnTo>
                  <a:lnTo>
                    <a:pt x="604" y="1031"/>
                  </a:lnTo>
                  <a:lnTo>
                    <a:pt x="622" y="1034"/>
                  </a:lnTo>
                  <a:lnTo>
                    <a:pt x="639" y="1035"/>
                  </a:lnTo>
                  <a:lnTo>
                    <a:pt x="657" y="1035"/>
                  </a:lnTo>
                  <a:lnTo>
                    <a:pt x="657" y="1035"/>
                  </a:lnTo>
                  <a:lnTo>
                    <a:pt x="684" y="1034"/>
                  </a:lnTo>
                  <a:lnTo>
                    <a:pt x="712" y="1031"/>
                  </a:lnTo>
                  <a:lnTo>
                    <a:pt x="738" y="1028"/>
                  </a:lnTo>
                  <a:lnTo>
                    <a:pt x="763" y="1022"/>
                  </a:lnTo>
                  <a:lnTo>
                    <a:pt x="788" y="1015"/>
                  </a:lnTo>
                  <a:lnTo>
                    <a:pt x="811" y="1009"/>
                  </a:lnTo>
                  <a:lnTo>
                    <a:pt x="833" y="1000"/>
                  </a:lnTo>
                  <a:lnTo>
                    <a:pt x="855" y="989"/>
                  </a:lnTo>
                  <a:lnTo>
                    <a:pt x="874" y="979"/>
                  </a:lnTo>
                  <a:lnTo>
                    <a:pt x="894" y="968"/>
                  </a:lnTo>
                  <a:lnTo>
                    <a:pt x="912" y="956"/>
                  </a:lnTo>
                  <a:lnTo>
                    <a:pt x="929" y="944"/>
                  </a:lnTo>
                  <a:lnTo>
                    <a:pt x="946" y="930"/>
                  </a:lnTo>
                  <a:lnTo>
                    <a:pt x="961" y="917"/>
                  </a:lnTo>
                  <a:lnTo>
                    <a:pt x="974" y="903"/>
                  </a:lnTo>
                  <a:lnTo>
                    <a:pt x="988" y="889"/>
                  </a:lnTo>
                  <a:lnTo>
                    <a:pt x="1176" y="1090"/>
                  </a:lnTo>
                  <a:lnTo>
                    <a:pt x="1176" y="1090"/>
                  </a:lnTo>
                  <a:lnTo>
                    <a:pt x="1154" y="1114"/>
                  </a:lnTo>
                  <a:lnTo>
                    <a:pt x="1131" y="1137"/>
                  </a:lnTo>
                  <a:lnTo>
                    <a:pt x="1106" y="1159"/>
                  </a:lnTo>
                  <a:lnTo>
                    <a:pt x="1080" y="1179"/>
                  </a:lnTo>
                  <a:lnTo>
                    <a:pt x="1052" y="1198"/>
                  </a:lnTo>
                  <a:lnTo>
                    <a:pt x="1022" y="1217"/>
                  </a:lnTo>
                  <a:lnTo>
                    <a:pt x="991" y="1234"/>
                  </a:lnTo>
                  <a:lnTo>
                    <a:pt x="960" y="1248"/>
                  </a:lnTo>
                  <a:lnTo>
                    <a:pt x="925" y="1263"/>
                  </a:lnTo>
                  <a:lnTo>
                    <a:pt x="890" y="1276"/>
                  </a:lnTo>
                  <a:lnTo>
                    <a:pt x="854" y="1286"/>
                  </a:lnTo>
                  <a:lnTo>
                    <a:pt x="816" y="1295"/>
                  </a:lnTo>
                  <a:lnTo>
                    <a:pt x="779" y="1302"/>
                  </a:lnTo>
                  <a:lnTo>
                    <a:pt x="739" y="1307"/>
                  </a:lnTo>
                  <a:lnTo>
                    <a:pt x="698" y="1311"/>
                  </a:lnTo>
                  <a:lnTo>
                    <a:pt x="657" y="1312"/>
                  </a:lnTo>
                  <a:lnTo>
                    <a:pt x="657" y="1312"/>
                  </a:lnTo>
                  <a:lnTo>
                    <a:pt x="622" y="1311"/>
                  </a:lnTo>
                  <a:lnTo>
                    <a:pt x="587" y="1309"/>
                  </a:lnTo>
                  <a:lnTo>
                    <a:pt x="554" y="1304"/>
                  </a:lnTo>
                  <a:lnTo>
                    <a:pt x="521" y="1298"/>
                  </a:lnTo>
                  <a:lnTo>
                    <a:pt x="488" y="1292"/>
                  </a:lnTo>
                  <a:lnTo>
                    <a:pt x="456" y="1284"/>
                  </a:lnTo>
                  <a:lnTo>
                    <a:pt x="425" y="1273"/>
                  </a:lnTo>
                  <a:lnTo>
                    <a:pt x="394" y="1262"/>
                  </a:lnTo>
                  <a:lnTo>
                    <a:pt x="366" y="1248"/>
                  </a:lnTo>
                  <a:lnTo>
                    <a:pt x="338" y="1235"/>
                  </a:lnTo>
                  <a:lnTo>
                    <a:pt x="310" y="1219"/>
                  </a:lnTo>
                  <a:lnTo>
                    <a:pt x="283" y="1202"/>
                  </a:lnTo>
                  <a:lnTo>
                    <a:pt x="258" y="1184"/>
                  </a:lnTo>
                  <a:lnTo>
                    <a:pt x="233" y="1164"/>
                  </a:lnTo>
                  <a:lnTo>
                    <a:pt x="209" y="1145"/>
                  </a:lnTo>
                  <a:lnTo>
                    <a:pt x="186" y="1123"/>
                  </a:lnTo>
                  <a:lnTo>
                    <a:pt x="166" y="1101"/>
                  </a:lnTo>
                  <a:lnTo>
                    <a:pt x="145" y="1077"/>
                  </a:lnTo>
                  <a:lnTo>
                    <a:pt x="126" y="1052"/>
                  </a:lnTo>
                  <a:lnTo>
                    <a:pt x="108" y="1027"/>
                  </a:lnTo>
                  <a:lnTo>
                    <a:pt x="92" y="1000"/>
                  </a:lnTo>
                  <a:lnTo>
                    <a:pt x="76" y="972"/>
                  </a:lnTo>
                  <a:lnTo>
                    <a:pt x="62" y="944"/>
                  </a:lnTo>
                  <a:lnTo>
                    <a:pt x="50" y="914"/>
                  </a:lnTo>
                  <a:lnTo>
                    <a:pt x="38" y="885"/>
                  </a:lnTo>
                  <a:lnTo>
                    <a:pt x="28" y="854"/>
                  </a:lnTo>
                  <a:lnTo>
                    <a:pt x="19" y="822"/>
                  </a:lnTo>
                  <a:lnTo>
                    <a:pt x="12" y="790"/>
                  </a:lnTo>
                  <a:lnTo>
                    <a:pt x="7" y="757"/>
                  </a:lnTo>
                  <a:lnTo>
                    <a:pt x="3" y="725"/>
                  </a:lnTo>
                  <a:lnTo>
                    <a:pt x="1" y="690"/>
                  </a:lnTo>
                  <a:lnTo>
                    <a:pt x="0" y="655"/>
                  </a:lnTo>
                  <a:close/>
                  <a:moveTo>
                    <a:pt x="298" y="515"/>
                  </a:moveTo>
                  <a:lnTo>
                    <a:pt x="952" y="515"/>
                  </a:lnTo>
                  <a:lnTo>
                    <a:pt x="952" y="515"/>
                  </a:lnTo>
                  <a:lnTo>
                    <a:pt x="945" y="484"/>
                  </a:lnTo>
                  <a:lnTo>
                    <a:pt x="936" y="455"/>
                  </a:lnTo>
                  <a:lnTo>
                    <a:pt x="924" y="428"/>
                  </a:lnTo>
                  <a:lnTo>
                    <a:pt x="912" y="402"/>
                  </a:lnTo>
                  <a:lnTo>
                    <a:pt x="897" y="379"/>
                  </a:lnTo>
                  <a:lnTo>
                    <a:pt x="880" y="357"/>
                  </a:lnTo>
                  <a:lnTo>
                    <a:pt x="862" y="338"/>
                  </a:lnTo>
                  <a:lnTo>
                    <a:pt x="842" y="321"/>
                  </a:lnTo>
                  <a:lnTo>
                    <a:pt x="821" y="305"/>
                  </a:lnTo>
                  <a:lnTo>
                    <a:pt x="798" y="293"/>
                  </a:lnTo>
                  <a:lnTo>
                    <a:pt x="773" y="281"/>
                  </a:lnTo>
                  <a:lnTo>
                    <a:pt x="747" y="272"/>
                  </a:lnTo>
                  <a:lnTo>
                    <a:pt x="721" y="265"/>
                  </a:lnTo>
                  <a:lnTo>
                    <a:pt x="691" y="260"/>
                  </a:lnTo>
                  <a:lnTo>
                    <a:pt x="662" y="257"/>
                  </a:lnTo>
                  <a:lnTo>
                    <a:pt x="631" y="256"/>
                  </a:lnTo>
                  <a:lnTo>
                    <a:pt x="631" y="256"/>
                  </a:lnTo>
                  <a:lnTo>
                    <a:pt x="604" y="257"/>
                  </a:lnTo>
                  <a:lnTo>
                    <a:pt x="575" y="261"/>
                  </a:lnTo>
                  <a:lnTo>
                    <a:pt x="548" y="267"/>
                  </a:lnTo>
                  <a:lnTo>
                    <a:pt x="522" y="275"/>
                  </a:lnTo>
                  <a:lnTo>
                    <a:pt x="497" y="284"/>
                  </a:lnTo>
                  <a:lnTo>
                    <a:pt x="472" y="296"/>
                  </a:lnTo>
                  <a:lnTo>
                    <a:pt x="448" y="310"/>
                  </a:lnTo>
                  <a:lnTo>
                    <a:pt x="425" y="326"/>
                  </a:lnTo>
                  <a:lnTo>
                    <a:pt x="403" y="344"/>
                  </a:lnTo>
                  <a:lnTo>
                    <a:pt x="384" y="363"/>
                  </a:lnTo>
                  <a:lnTo>
                    <a:pt x="365" y="385"/>
                  </a:lnTo>
                  <a:lnTo>
                    <a:pt x="348" y="407"/>
                  </a:lnTo>
                  <a:lnTo>
                    <a:pt x="333" y="432"/>
                  </a:lnTo>
                  <a:lnTo>
                    <a:pt x="319" y="459"/>
                  </a:lnTo>
                  <a:lnTo>
                    <a:pt x="307" y="486"/>
                  </a:lnTo>
                  <a:lnTo>
                    <a:pt x="298" y="51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4"/>
            <p:cNvSpPr>
              <a:spLocks/>
            </p:cNvSpPr>
            <p:nvPr/>
          </p:nvSpPr>
          <p:spPr bwMode="auto">
            <a:xfrm>
              <a:off x="5174" y="1723"/>
              <a:ext cx="1260" cy="1312"/>
            </a:xfrm>
            <a:custGeom>
              <a:avLst/>
              <a:gdLst>
                <a:gd name="T0" fmla="*/ 1 w 1260"/>
                <a:gd name="T1" fmla="*/ 621 h 1312"/>
                <a:gd name="T2" fmla="*/ 12 w 1260"/>
                <a:gd name="T3" fmla="*/ 521 h 1312"/>
                <a:gd name="T4" fmla="*/ 38 w 1260"/>
                <a:gd name="T5" fmla="*/ 426 h 1312"/>
                <a:gd name="T6" fmla="*/ 76 w 1260"/>
                <a:gd name="T7" fmla="*/ 338 h 1312"/>
                <a:gd name="T8" fmla="*/ 126 w 1260"/>
                <a:gd name="T9" fmla="*/ 259 h 1312"/>
                <a:gd name="T10" fmla="*/ 186 w 1260"/>
                <a:gd name="T11" fmla="*/ 188 h 1312"/>
                <a:gd name="T12" fmla="*/ 257 w 1260"/>
                <a:gd name="T13" fmla="*/ 127 h 1312"/>
                <a:gd name="T14" fmla="*/ 335 w 1260"/>
                <a:gd name="T15" fmla="*/ 77 h 1312"/>
                <a:gd name="T16" fmla="*/ 423 w 1260"/>
                <a:gd name="T17" fmla="*/ 38 h 1312"/>
                <a:gd name="T18" fmla="*/ 517 w 1260"/>
                <a:gd name="T19" fmla="*/ 12 h 1312"/>
                <a:gd name="T20" fmla="*/ 617 w 1260"/>
                <a:gd name="T21" fmla="*/ 0 h 1312"/>
                <a:gd name="T22" fmla="*/ 684 w 1260"/>
                <a:gd name="T23" fmla="*/ 0 h 1312"/>
                <a:gd name="T24" fmla="*/ 779 w 1260"/>
                <a:gd name="T25" fmla="*/ 11 h 1312"/>
                <a:gd name="T26" fmla="*/ 866 w 1260"/>
                <a:gd name="T27" fmla="*/ 34 h 1312"/>
                <a:gd name="T28" fmla="*/ 946 w 1260"/>
                <a:gd name="T29" fmla="*/ 69 h 1312"/>
                <a:gd name="T30" fmla="*/ 1018 w 1260"/>
                <a:gd name="T31" fmla="*/ 117 h 1312"/>
                <a:gd name="T32" fmla="*/ 1081 w 1260"/>
                <a:gd name="T33" fmla="*/ 175 h 1312"/>
                <a:gd name="T34" fmla="*/ 1137 w 1260"/>
                <a:gd name="T35" fmla="*/ 244 h 1312"/>
                <a:gd name="T36" fmla="*/ 1182 w 1260"/>
                <a:gd name="T37" fmla="*/ 323 h 1312"/>
                <a:gd name="T38" fmla="*/ 1218 w 1260"/>
                <a:gd name="T39" fmla="*/ 412 h 1312"/>
                <a:gd name="T40" fmla="*/ 1243 w 1260"/>
                <a:gd name="T41" fmla="*/ 511 h 1312"/>
                <a:gd name="T42" fmla="*/ 1257 w 1260"/>
                <a:gd name="T43" fmla="*/ 618 h 1312"/>
                <a:gd name="T44" fmla="*/ 290 w 1260"/>
                <a:gd name="T45" fmla="*/ 731 h 1312"/>
                <a:gd name="T46" fmla="*/ 297 w 1260"/>
                <a:gd name="T47" fmla="*/ 765 h 1312"/>
                <a:gd name="T48" fmla="*/ 311 w 1260"/>
                <a:gd name="T49" fmla="*/ 812 h 1312"/>
                <a:gd name="T50" fmla="*/ 332 w 1260"/>
                <a:gd name="T51" fmla="*/ 855 h 1312"/>
                <a:gd name="T52" fmla="*/ 358 w 1260"/>
                <a:gd name="T53" fmla="*/ 895 h 1312"/>
                <a:gd name="T54" fmla="*/ 389 w 1260"/>
                <a:gd name="T55" fmla="*/ 930 h 1312"/>
                <a:gd name="T56" fmla="*/ 424 w 1260"/>
                <a:gd name="T57" fmla="*/ 961 h 1312"/>
                <a:gd name="T58" fmla="*/ 464 w 1260"/>
                <a:gd name="T59" fmla="*/ 986 h 1312"/>
                <a:gd name="T60" fmla="*/ 507 w 1260"/>
                <a:gd name="T61" fmla="*/ 1007 h 1312"/>
                <a:gd name="T62" fmla="*/ 555 w 1260"/>
                <a:gd name="T63" fmla="*/ 1022 h 1312"/>
                <a:gd name="T64" fmla="*/ 604 w 1260"/>
                <a:gd name="T65" fmla="*/ 1031 h 1312"/>
                <a:gd name="T66" fmla="*/ 657 w 1260"/>
                <a:gd name="T67" fmla="*/ 1035 h 1312"/>
                <a:gd name="T68" fmla="*/ 712 w 1260"/>
                <a:gd name="T69" fmla="*/ 1031 h 1312"/>
                <a:gd name="T70" fmla="*/ 788 w 1260"/>
                <a:gd name="T71" fmla="*/ 1015 h 1312"/>
                <a:gd name="T72" fmla="*/ 855 w 1260"/>
                <a:gd name="T73" fmla="*/ 989 h 1312"/>
                <a:gd name="T74" fmla="*/ 912 w 1260"/>
                <a:gd name="T75" fmla="*/ 956 h 1312"/>
                <a:gd name="T76" fmla="*/ 961 w 1260"/>
                <a:gd name="T77" fmla="*/ 917 h 1312"/>
                <a:gd name="T78" fmla="*/ 1176 w 1260"/>
                <a:gd name="T79" fmla="*/ 1090 h 1312"/>
                <a:gd name="T80" fmla="*/ 1131 w 1260"/>
                <a:gd name="T81" fmla="*/ 1137 h 1312"/>
                <a:gd name="T82" fmla="*/ 1052 w 1260"/>
                <a:gd name="T83" fmla="*/ 1198 h 1312"/>
                <a:gd name="T84" fmla="*/ 960 w 1260"/>
                <a:gd name="T85" fmla="*/ 1248 h 1312"/>
                <a:gd name="T86" fmla="*/ 854 w 1260"/>
                <a:gd name="T87" fmla="*/ 1286 h 1312"/>
                <a:gd name="T88" fmla="*/ 739 w 1260"/>
                <a:gd name="T89" fmla="*/ 1307 h 1312"/>
                <a:gd name="T90" fmla="*/ 657 w 1260"/>
                <a:gd name="T91" fmla="*/ 1312 h 1312"/>
                <a:gd name="T92" fmla="*/ 554 w 1260"/>
                <a:gd name="T93" fmla="*/ 1304 h 1312"/>
                <a:gd name="T94" fmla="*/ 456 w 1260"/>
                <a:gd name="T95" fmla="*/ 1284 h 1312"/>
                <a:gd name="T96" fmla="*/ 366 w 1260"/>
                <a:gd name="T97" fmla="*/ 1248 h 1312"/>
                <a:gd name="T98" fmla="*/ 283 w 1260"/>
                <a:gd name="T99" fmla="*/ 1202 h 1312"/>
                <a:gd name="T100" fmla="*/ 209 w 1260"/>
                <a:gd name="T101" fmla="*/ 1145 h 1312"/>
                <a:gd name="T102" fmla="*/ 145 w 1260"/>
                <a:gd name="T103" fmla="*/ 1077 h 1312"/>
                <a:gd name="T104" fmla="*/ 92 w 1260"/>
                <a:gd name="T105" fmla="*/ 1000 h 1312"/>
                <a:gd name="T106" fmla="*/ 50 w 1260"/>
                <a:gd name="T107" fmla="*/ 914 h 1312"/>
                <a:gd name="T108" fmla="*/ 19 w 1260"/>
                <a:gd name="T109" fmla="*/ 822 h 1312"/>
                <a:gd name="T110" fmla="*/ 3 w 1260"/>
                <a:gd name="T111" fmla="*/ 725 h 1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60" h="1312">
                  <a:moveTo>
                    <a:pt x="0" y="655"/>
                  </a:moveTo>
                  <a:lnTo>
                    <a:pt x="0" y="655"/>
                  </a:lnTo>
                  <a:lnTo>
                    <a:pt x="1" y="621"/>
                  </a:lnTo>
                  <a:lnTo>
                    <a:pt x="3" y="587"/>
                  </a:lnTo>
                  <a:lnTo>
                    <a:pt x="7" y="553"/>
                  </a:lnTo>
                  <a:lnTo>
                    <a:pt x="12" y="521"/>
                  </a:lnTo>
                  <a:lnTo>
                    <a:pt x="19" y="488"/>
                  </a:lnTo>
                  <a:lnTo>
                    <a:pt x="28" y="457"/>
                  </a:lnTo>
                  <a:lnTo>
                    <a:pt x="38" y="426"/>
                  </a:lnTo>
                  <a:lnTo>
                    <a:pt x="49" y="396"/>
                  </a:lnTo>
                  <a:lnTo>
                    <a:pt x="62" y="367"/>
                  </a:lnTo>
                  <a:lnTo>
                    <a:pt x="76" y="338"/>
                  </a:lnTo>
                  <a:lnTo>
                    <a:pt x="91" y="311"/>
                  </a:lnTo>
                  <a:lnTo>
                    <a:pt x="108" y="285"/>
                  </a:lnTo>
                  <a:lnTo>
                    <a:pt x="126" y="259"/>
                  </a:lnTo>
                  <a:lnTo>
                    <a:pt x="144" y="235"/>
                  </a:lnTo>
                  <a:lnTo>
                    <a:pt x="165" y="211"/>
                  </a:lnTo>
                  <a:lnTo>
                    <a:pt x="186" y="188"/>
                  </a:lnTo>
                  <a:lnTo>
                    <a:pt x="209" y="167"/>
                  </a:lnTo>
                  <a:lnTo>
                    <a:pt x="232" y="146"/>
                  </a:lnTo>
                  <a:lnTo>
                    <a:pt x="257" y="127"/>
                  </a:lnTo>
                  <a:lnTo>
                    <a:pt x="282" y="109"/>
                  </a:lnTo>
                  <a:lnTo>
                    <a:pt x="308" y="92"/>
                  </a:lnTo>
                  <a:lnTo>
                    <a:pt x="335" y="77"/>
                  </a:lnTo>
                  <a:lnTo>
                    <a:pt x="364" y="62"/>
                  </a:lnTo>
                  <a:lnTo>
                    <a:pt x="393" y="50"/>
                  </a:lnTo>
                  <a:lnTo>
                    <a:pt x="423" y="38"/>
                  </a:lnTo>
                  <a:lnTo>
                    <a:pt x="454" y="28"/>
                  </a:lnTo>
                  <a:lnTo>
                    <a:pt x="484" y="19"/>
                  </a:lnTo>
                  <a:lnTo>
                    <a:pt x="517" y="12"/>
                  </a:lnTo>
                  <a:lnTo>
                    <a:pt x="549" y="6"/>
                  </a:lnTo>
                  <a:lnTo>
                    <a:pt x="583" y="3"/>
                  </a:lnTo>
                  <a:lnTo>
                    <a:pt x="617" y="0"/>
                  </a:lnTo>
                  <a:lnTo>
                    <a:pt x="651" y="0"/>
                  </a:lnTo>
                  <a:lnTo>
                    <a:pt x="651" y="0"/>
                  </a:lnTo>
                  <a:lnTo>
                    <a:pt x="684" y="0"/>
                  </a:lnTo>
                  <a:lnTo>
                    <a:pt x="716" y="2"/>
                  </a:lnTo>
                  <a:lnTo>
                    <a:pt x="748" y="5"/>
                  </a:lnTo>
                  <a:lnTo>
                    <a:pt x="779" y="11"/>
                  </a:lnTo>
                  <a:lnTo>
                    <a:pt x="808" y="17"/>
                  </a:lnTo>
                  <a:lnTo>
                    <a:pt x="838" y="25"/>
                  </a:lnTo>
                  <a:lnTo>
                    <a:pt x="866" y="34"/>
                  </a:lnTo>
                  <a:lnTo>
                    <a:pt x="894" y="45"/>
                  </a:lnTo>
                  <a:lnTo>
                    <a:pt x="920" y="56"/>
                  </a:lnTo>
                  <a:lnTo>
                    <a:pt x="946" y="69"/>
                  </a:lnTo>
                  <a:lnTo>
                    <a:pt x="971" y="84"/>
                  </a:lnTo>
                  <a:lnTo>
                    <a:pt x="995" y="100"/>
                  </a:lnTo>
                  <a:lnTo>
                    <a:pt x="1018" y="117"/>
                  </a:lnTo>
                  <a:lnTo>
                    <a:pt x="1040" y="135"/>
                  </a:lnTo>
                  <a:lnTo>
                    <a:pt x="1062" y="154"/>
                  </a:lnTo>
                  <a:lnTo>
                    <a:pt x="1081" y="175"/>
                  </a:lnTo>
                  <a:lnTo>
                    <a:pt x="1101" y="196"/>
                  </a:lnTo>
                  <a:lnTo>
                    <a:pt x="1120" y="220"/>
                  </a:lnTo>
                  <a:lnTo>
                    <a:pt x="1137" y="244"/>
                  </a:lnTo>
                  <a:lnTo>
                    <a:pt x="1153" y="269"/>
                  </a:lnTo>
                  <a:lnTo>
                    <a:pt x="1168" y="295"/>
                  </a:lnTo>
                  <a:lnTo>
                    <a:pt x="1182" y="323"/>
                  </a:lnTo>
                  <a:lnTo>
                    <a:pt x="1195" y="352"/>
                  </a:lnTo>
                  <a:lnTo>
                    <a:pt x="1207" y="381"/>
                  </a:lnTo>
                  <a:lnTo>
                    <a:pt x="1218" y="412"/>
                  </a:lnTo>
                  <a:lnTo>
                    <a:pt x="1228" y="444"/>
                  </a:lnTo>
                  <a:lnTo>
                    <a:pt x="1236" y="477"/>
                  </a:lnTo>
                  <a:lnTo>
                    <a:pt x="1243" y="511"/>
                  </a:lnTo>
                  <a:lnTo>
                    <a:pt x="1250" y="545"/>
                  </a:lnTo>
                  <a:lnTo>
                    <a:pt x="1254" y="581"/>
                  </a:lnTo>
                  <a:lnTo>
                    <a:pt x="1257" y="618"/>
                  </a:lnTo>
                  <a:lnTo>
                    <a:pt x="1260" y="655"/>
                  </a:lnTo>
                  <a:lnTo>
                    <a:pt x="1260" y="731"/>
                  </a:lnTo>
                  <a:lnTo>
                    <a:pt x="290" y="731"/>
                  </a:lnTo>
                  <a:lnTo>
                    <a:pt x="290" y="731"/>
                  </a:lnTo>
                  <a:lnTo>
                    <a:pt x="293" y="748"/>
                  </a:lnTo>
                  <a:lnTo>
                    <a:pt x="297" y="765"/>
                  </a:lnTo>
                  <a:lnTo>
                    <a:pt x="301" y="781"/>
                  </a:lnTo>
                  <a:lnTo>
                    <a:pt x="306" y="797"/>
                  </a:lnTo>
                  <a:lnTo>
                    <a:pt x="311" y="812"/>
                  </a:lnTo>
                  <a:lnTo>
                    <a:pt x="318" y="827"/>
                  </a:lnTo>
                  <a:lnTo>
                    <a:pt x="325" y="842"/>
                  </a:lnTo>
                  <a:lnTo>
                    <a:pt x="332" y="855"/>
                  </a:lnTo>
                  <a:lnTo>
                    <a:pt x="340" y="869"/>
                  </a:lnTo>
                  <a:lnTo>
                    <a:pt x="349" y="882"/>
                  </a:lnTo>
                  <a:lnTo>
                    <a:pt x="358" y="895"/>
                  </a:lnTo>
                  <a:lnTo>
                    <a:pt x="368" y="907"/>
                  </a:lnTo>
                  <a:lnTo>
                    <a:pt x="378" y="919"/>
                  </a:lnTo>
                  <a:lnTo>
                    <a:pt x="389" y="930"/>
                  </a:lnTo>
                  <a:lnTo>
                    <a:pt x="400" y="940"/>
                  </a:lnTo>
                  <a:lnTo>
                    <a:pt x="413" y="951"/>
                  </a:lnTo>
                  <a:lnTo>
                    <a:pt x="424" y="961"/>
                  </a:lnTo>
                  <a:lnTo>
                    <a:pt x="438" y="970"/>
                  </a:lnTo>
                  <a:lnTo>
                    <a:pt x="450" y="978"/>
                  </a:lnTo>
                  <a:lnTo>
                    <a:pt x="464" y="986"/>
                  </a:lnTo>
                  <a:lnTo>
                    <a:pt x="479" y="994"/>
                  </a:lnTo>
                  <a:lnTo>
                    <a:pt x="492" y="1001"/>
                  </a:lnTo>
                  <a:lnTo>
                    <a:pt x="507" y="1007"/>
                  </a:lnTo>
                  <a:lnTo>
                    <a:pt x="523" y="1013"/>
                  </a:lnTo>
                  <a:lnTo>
                    <a:pt x="539" y="1018"/>
                  </a:lnTo>
                  <a:lnTo>
                    <a:pt x="555" y="1022"/>
                  </a:lnTo>
                  <a:lnTo>
                    <a:pt x="571" y="1026"/>
                  </a:lnTo>
                  <a:lnTo>
                    <a:pt x="587" y="1029"/>
                  </a:lnTo>
                  <a:lnTo>
                    <a:pt x="604" y="1031"/>
                  </a:lnTo>
                  <a:lnTo>
                    <a:pt x="622" y="1034"/>
                  </a:lnTo>
                  <a:lnTo>
                    <a:pt x="639" y="1035"/>
                  </a:lnTo>
                  <a:lnTo>
                    <a:pt x="657" y="1035"/>
                  </a:lnTo>
                  <a:lnTo>
                    <a:pt x="657" y="1035"/>
                  </a:lnTo>
                  <a:lnTo>
                    <a:pt x="684" y="1034"/>
                  </a:lnTo>
                  <a:lnTo>
                    <a:pt x="712" y="1031"/>
                  </a:lnTo>
                  <a:lnTo>
                    <a:pt x="738" y="1028"/>
                  </a:lnTo>
                  <a:lnTo>
                    <a:pt x="763" y="1022"/>
                  </a:lnTo>
                  <a:lnTo>
                    <a:pt x="788" y="1015"/>
                  </a:lnTo>
                  <a:lnTo>
                    <a:pt x="811" y="1009"/>
                  </a:lnTo>
                  <a:lnTo>
                    <a:pt x="833" y="1000"/>
                  </a:lnTo>
                  <a:lnTo>
                    <a:pt x="855" y="989"/>
                  </a:lnTo>
                  <a:lnTo>
                    <a:pt x="874" y="979"/>
                  </a:lnTo>
                  <a:lnTo>
                    <a:pt x="894" y="968"/>
                  </a:lnTo>
                  <a:lnTo>
                    <a:pt x="912" y="956"/>
                  </a:lnTo>
                  <a:lnTo>
                    <a:pt x="929" y="944"/>
                  </a:lnTo>
                  <a:lnTo>
                    <a:pt x="946" y="930"/>
                  </a:lnTo>
                  <a:lnTo>
                    <a:pt x="961" y="917"/>
                  </a:lnTo>
                  <a:lnTo>
                    <a:pt x="974" y="903"/>
                  </a:lnTo>
                  <a:lnTo>
                    <a:pt x="988" y="889"/>
                  </a:lnTo>
                  <a:lnTo>
                    <a:pt x="1176" y="1090"/>
                  </a:lnTo>
                  <a:lnTo>
                    <a:pt x="1176" y="1090"/>
                  </a:lnTo>
                  <a:lnTo>
                    <a:pt x="1154" y="1114"/>
                  </a:lnTo>
                  <a:lnTo>
                    <a:pt x="1131" y="1137"/>
                  </a:lnTo>
                  <a:lnTo>
                    <a:pt x="1106" y="1159"/>
                  </a:lnTo>
                  <a:lnTo>
                    <a:pt x="1080" y="1179"/>
                  </a:lnTo>
                  <a:lnTo>
                    <a:pt x="1052" y="1198"/>
                  </a:lnTo>
                  <a:lnTo>
                    <a:pt x="1022" y="1217"/>
                  </a:lnTo>
                  <a:lnTo>
                    <a:pt x="991" y="1234"/>
                  </a:lnTo>
                  <a:lnTo>
                    <a:pt x="960" y="1248"/>
                  </a:lnTo>
                  <a:lnTo>
                    <a:pt x="925" y="1263"/>
                  </a:lnTo>
                  <a:lnTo>
                    <a:pt x="890" y="1276"/>
                  </a:lnTo>
                  <a:lnTo>
                    <a:pt x="854" y="1286"/>
                  </a:lnTo>
                  <a:lnTo>
                    <a:pt x="816" y="1295"/>
                  </a:lnTo>
                  <a:lnTo>
                    <a:pt x="779" y="1302"/>
                  </a:lnTo>
                  <a:lnTo>
                    <a:pt x="739" y="1307"/>
                  </a:lnTo>
                  <a:lnTo>
                    <a:pt x="698" y="1311"/>
                  </a:lnTo>
                  <a:lnTo>
                    <a:pt x="657" y="1312"/>
                  </a:lnTo>
                  <a:lnTo>
                    <a:pt x="657" y="1312"/>
                  </a:lnTo>
                  <a:lnTo>
                    <a:pt x="622" y="1311"/>
                  </a:lnTo>
                  <a:lnTo>
                    <a:pt x="587" y="1309"/>
                  </a:lnTo>
                  <a:lnTo>
                    <a:pt x="554" y="1304"/>
                  </a:lnTo>
                  <a:lnTo>
                    <a:pt x="521" y="1298"/>
                  </a:lnTo>
                  <a:lnTo>
                    <a:pt x="488" y="1292"/>
                  </a:lnTo>
                  <a:lnTo>
                    <a:pt x="456" y="1284"/>
                  </a:lnTo>
                  <a:lnTo>
                    <a:pt x="425" y="1273"/>
                  </a:lnTo>
                  <a:lnTo>
                    <a:pt x="394" y="1262"/>
                  </a:lnTo>
                  <a:lnTo>
                    <a:pt x="366" y="1248"/>
                  </a:lnTo>
                  <a:lnTo>
                    <a:pt x="338" y="1235"/>
                  </a:lnTo>
                  <a:lnTo>
                    <a:pt x="310" y="1219"/>
                  </a:lnTo>
                  <a:lnTo>
                    <a:pt x="283" y="1202"/>
                  </a:lnTo>
                  <a:lnTo>
                    <a:pt x="258" y="1184"/>
                  </a:lnTo>
                  <a:lnTo>
                    <a:pt x="233" y="1164"/>
                  </a:lnTo>
                  <a:lnTo>
                    <a:pt x="209" y="1145"/>
                  </a:lnTo>
                  <a:lnTo>
                    <a:pt x="186" y="1123"/>
                  </a:lnTo>
                  <a:lnTo>
                    <a:pt x="166" y="1101"/>
                  </a:lnTo>
                  <a:lnTo>
                    <a:pt x="145" y="1077"/>
                  </a:lnTo>
                  <a:lnTo>
                    <a:pt x="126" y="1052"/>
                  </a:lnTo>
                  <a:lnTo>
                    <a:pt x="108" y="1027"/>
                  </a:lnTo>
                  <a:lnTo>
                    <a:pt x="92" y="1000"/>
                  </a:lnTo>
                  <a:lnTo>
                    <a:pt x="76" y="972"/>
                  </a:lnTo>
                  <a:lnTo>
                    <a:pt x="62" y="944"/>
                  </a:lnTo>
                  <a:lnTo>
                    <a:pt x="50" y="914"/>
                  </a:lnTo>
                  <a:lnTo>
                    <a:pt x="38" y="885"/>
                  </a:lnTo>
                  <a:lnTo>
                    <a:pt x="28" y="854"/>
                  </a:lnTo>
                  <a:lnTo>
                    <a:pt x="19" y="822"/>
                  </a:lnTo>
                  <a:lnTo>
                    <a:pt x="12" y="790"/>
                  </a:lnTo>
                  <a:lnTo>
                    <a:pt x="7" y="757"/>
                  </a:lnTo>
                  <a:lnTo>
                    <a:pt x="3" y="725"/>
                  </a:lnTo>
                  <a:lnTo>
                    <a:pt x="1" y="690"/>
                  </a:lnTo>
                  <a:lnTo>
                    <a:pt x="0" y="6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5"/>
            <p:cNvSpPr>
              <a:spLocks/>
            </p:cNvSpPr>
            <p:nvPr/>
          </p:nvSpPr>
          <p:spPr bwMode="auto">
            <a:xfrm>
              <a:off x="5472" y="1979"/>
              <a:ext cx="654" cy="259"/>
            </a:xfrm>
            <a:custGeom>
              <a:avLst/>
              <a:gdLst>
                <a:gd name="T0" fmla="*/ 0 w 654"/>
                <a:gd name="T1" fmla="*/ 259 h 259"/>
                <a:gd name="T2" fmla="*/ 654 w 654"/>
                <a:gd name="T3" fmla="*/ 259 h 259"/>
                <a:gd name="T4" fmla="*/ 654 w 654"/>
                <a:gd name="T5" fmla="*/ 259 h 259"/>
                <a:gd name="T6" fmla="*/ 647 w 654"/>
                <a:gd name="T7" fmla="*/ 228 h 259"/>
                <a:gd name="T8" fmla="*/ 638 w 654"/>
                <a:gd name="T9" fmla="*/ 199 h 259"/>
                <a:gd name="T10" fmla="*/ 626 w 654"/>
                <a:gd name="T11" fmla="*/ 172 h 259"/>
                <a:gd name="T12" fmla="*/ 614 w 654"/>
                <a:gd name="T13" fmla="*/ 146 h 259"/>
                <a:gd name="T14" fmla="*/ 599 w 654"/>
                <a:gd name="T15" fmla="*/ 123 h 259"/>
                <a:gd name="T16" fmla="*/ 582 w 654"/>
                <a:gd name="T17" fmla="*/ 101 h 259"/>
                <a:gd name="T18" fmla="*/ 564 w 654"/>
                <a:gd name="T19" fmla="*/ 82 h 259"/>
                <a:gd name="T20" fmla="*/ 544 w 654"/>
                <a:gd name="T21" fmla="*/ 65 h 259"/>
                <a:gd name="T22" fmla="*/ 523 w 654"/>
                <a:gd name="T23" fmla="*/ 49 h 259"/>
                <a:gd name="T24" fmla="*/ 500 w 654"/>
                <a:gd name="T25" fmla="*/ 37 h 259"/>
                <a:gd name="T26" fmla="*/ 475 w 654"/>
                <a:gd name="T27" fmla="*/ 25 h 259"/>
                <a:gd name="T28" fmla="*/ 449 w 654"/>
                <a:gd name="T29" fmla="*/ 16 h 259"/>
                <a:gd name="T30" fmla="*/ 423 w 654"/>
                <a:gd name="T31" fmla="*/ 9 h 259"/>
                <a:gd name="T32" fmla="*/ 393 w 654"/>
                <a:gd name="T33" fmla="*/ 4 h 259"/>
                <a:gd name="T34" fmla="*/ 364 w 654"/>
                <a:gd name="T35" fmla="*/ 1 h 259"/>
                <a:gd name="T36" fmla="*/ 333 w 654"/>
                <a:gd name="T37" fmla="*/ 0 h 259"/>
                <a:gd name="T38" fmla="*/ 333 w 654"/>
                <a:gd name="T39" fmla="*/ 0 h 259"/>
                <a:gd name="T40" fmla="*/ 306 w 654"/>
                <a:gd name="T41" fmla="*/ 1 h 259"/>
                <a:gd name="T42" fmla="*/ 277 w 654"/>
                <a:gd name="T43" fmla="*/ 5 h 259"/>
                <a:gd name="T44" fmla="*/ 250 w 654"/>
                <a:gd name="T45" fmla="*/ 11 h 259"/>
                <a:gd name="T46" fmla="*/ 224 w 654"/>
                <a:gd name="T47" fmla="*/ 19 h 259"/>
                <a:gd name="T48" fmla="*/ 199 w 654"/>
                <a:gd name="T49" fmla="*/ 28 h 259"/>
                <a:gd name="T50" fmla="*/ 174 w 654"/>
                <a:gd name="T51" fmla="*/ 40 h 259"/>
                <a:gd name="T52" fmla="*/ 150 w 654"/>
                <a:gd name="T53" fmla="*/ 54 h 259"/>
                <a:gd name="T54" fmla="*/ 127 w 654"/>
                <a:gd name="T55" fmla="*/ 70 h 259"/>
                <a:gd name="T56" fmla="*/ 105 w 654"/>
                <a:gd name="T57" fmla="*/ 88 h 259"/>
                <a:gd name="T58" fmla="*/ 86 w 654"/>
                <a:gd name="T59" fmla="*/ 107 h 259"/>
                <a:gd name="T60" fmla="*/ 67 w 654"/>
                <a:gd name="T61" fmla="*/ 129 h 259"/>
                <a:gd name="T62" fmla="*/ 50 w 654"/>
                <a:gd name="T63" fmla="*/ 151 h 259"/>
                <a:gd name="T64" fmla="*/ 35 w 654"/>
                <a:gd name="T65" fmla="*/ 176 h 259"/>
                <a:gd name="T66" fmla="*/ 21 w 654"/>
                <a:gd name="T67" fmla="*/ 203 h 259"/>
                <a:gd name="T68" fmla="*/ 9 w 654"/>
                <a:gd name="T69" fmla="*/ 230 h 259"/>
                <a:gd name="T70" fmla="*/ 0 w 654"/>
                <a:gd name="T71" fmla="*/ 259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54" h="259">
                  <a:moveTo>
                    <a:pt x="0" y="259"/>
                  </a:moveTo>
                  <a:lnTo>
                    <a:pt x="654" y="259"/>
                  </a:lnTo>
                  <a:lnTo>
                    <a:pt x="654" y="259"/>
                  </a:lnTo>
                  <a:lnTo>
                    <a:pt x="647" y="228"/>
                  </a:lnTo>
                  <a:lnTo>
                    <a:pt x="638" y="199"/>
                  </a:lnTo>
                  <a:lnTo>
                    <a:pt x="626" y="172"/>
                  </a:lnTo>
                  <a:lnTo>
                    <a:pt x="614" y="146"/>
                  </a:lnTo>
                  <a:lnTo>
                    <a:pt x="599" y="123"/>
                  </a:lnTo>
                  <a:lnTo>
                    <a:pt x="582" y="101"/>
                  </a:lnTo>
                  <a:lnTo>
                    <a:pt x="564" y="82"/>
                  </a:lnTo>
                  <a:lnTo>
                    <a:pt x="544" y="65"/>
                  </a:lnTo>
                  <a:lnTo>
                    <a:pt x="523" y="49"/>
                  </a:lnTo>
                  <a:lnTo>
                    <a:pt x="500" y="37"/>
                  </a:lnTo>
                  <a:lnTo>
                    <a:pt x="475" y="25"/>
                  </a:lnTo>
                  <a:lnTo>
                    <a:pt x="449" y="16"/>
                  </a:lnTo>
                  <a:lnTo>
                    <a:pt x="423" y="9"/>
                  </a:lnTo>
                  <a:lnTo>
                    <a:pt x="393" y="4"/>
                  </a:lnTo>
                  <a:lnTo>
                    <a:pt x="364" y="1"/>
                  </a:lnTo>
                  <a:lnTo>
                    <a:pt x="333" y="0"/>
                  </a:lnTo>
                  <a:lnTo>
                    <a:pt x="333" y="0"/>
                  </a:lnTo>
                  <a:lnTo>
                    <a:pt x="306" y="1"/>
                  </a:lnTo>
                  <a:lnTo>
                    <a:pt x="277" y="5"/>
                  </a:lnTo>
                  <a:lnTo>
                    <a:pt x="250" y="11"/>
                  </a:lnTo>
                  <a:lnTo>
                    <a:pt x="224" y="19"/>
                  </a:lnTo>
                  <a:lnTo>
                    <a:pt x="199" y="28"/>
                  </a:lnTo>
                  <a:lnTo>
                    <a:pt x="174" y="40"/>
                  </a:lnTo>
                  <a:lnTo>
                    <a:pt x="150" y="54"/>
                  </a:lnTo>
                  <a:lnTo>
                    <a:pt x="127" y="70"/>
                  </a:lnTo>
                  <a:lnTo>
                    <a:pt x="105" y="88"/>
                  </a:lnTo>
                  <a:lnTo>
                    <a:pt x="86" y="107"/>
                  </a:lnTo>
                  <a:lnTo>
                    <a:pt x="67" y="129"/>
                  </a:lnTo>
                  <a:lnTo>
                    <a:pt x="50" y="151"/>
                  </a:lnTo>
                  <a:lnTo>
                    <a:pt x="35" y="176"/>
                  </a:lnTo>
                  <a:lnTo>
                    <a:pt x="21" y="203"/>
                  </a:lnTo>
                  <a:lnTo>
                    <a:pt x="9" y="230"/>
                  </a:lnTo>
                  <a:lnTo>
                    <a:pt x="0" y="2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6"/>
            <p:cNvSpPr>
              <a:spLocks/>
            </p:cNvSpPr>
            <p:nvPr/>
          </p:nvSpPr>
          <p:spPr bwMode="auto">
            <a:xfrm>
              <a:off x="6585" y="1721"/>
              <a:ext cx="1095" cy="1311"/>
            </a:xfrm>
            <a:custGeom>
              <a:avLst/>
              <a:gdLst>
                <a:gd name="T0" fmla="*/ 798 w 1095"/>
                <a:gd name="T1" fmla="*/ 1311 h 1311"/>
                <a:gd name="T2" fmla="*/ 798 w 1095"/>
                <a:gd name="T3" fmla="*/ 548 h 1311"/>
                <a:gd name="T4" fmla="*/ 793 w 1095"/>
                <a:gd name="T5" fmla="*/ 498 h 1311"/>
                <a:gd name="T6" fmla="*/ 778 w 1095"/>
                <a:gd name="T7" fmla="*/ 450 h 1311"/>
                <a:gd name="T8" fmla="*/ 755 w 1095"/>
                <a:gd name="T9" fmla="*/ 408 h 1311"/>
                <a:gd name="T10" fmla="*/ 724 w 1095"/>
                <a:gd name="T11" fmla="*/ 371 h 1311"/>
                <a:gd name="T12" fmla="*/ 687 w 1095"/>
                <a:gd name="T13" fmla="*/ 340 h 1311"/>
                <a:gd name="T14" fmla="*/ 645 w 1095"/>
                <a:gd name="T15" fmla="*/ 317 h 1311"/>
                <a:gd name="T16" fmla="*/ 598 w 1095"/>
                <a:gd name="T17" fmla="*/ 303 h 1311"/>
                <a:gd name="T18" fmla="*/ 547 w 1095"/>
                <a:gd name="T19" fmla="*/ 298 h 1311"/>
                <a:gd name="T20" fmla="*/ 522 w 1095"/>
                <a:gd name="T21" fmla="*/ 299 h 1311"/>
                <a:gd name="T22" fmla="*/ 473 w 1095"/>
                <a:gd name="T23" fmla="*/ 309 h 1311"/>
                <a:gd name="T24" fmla="*/ 428 w 1095"/>
                <a:gd name="T25" fmla="*/ 328 h 1311"/>
                <a:gd name="T26" fmla="*/ 388 w 1095"/>
                <a:gd name="T27" fmla="*/ 355 h 1311"/>
                <a:gd name="T28" fmla="*/ 354 w 1095"/>
                <a:gd name="T29" fmla="*/ 389 h 1311"/>
                <a:gd name="T30" fmla="*/ 327 w 1095"/>
                <a:gd name="T31" fmla="*/ 429 h 1311"/>
                <a:gd name="T32" fmla="*/ 308 w 1095"/>
                <a:gd name="T33" fmla="*/ 473 h 1311"/>
                <a:gd name="T34" fmla="*/ 298 w 1095"/>
                <a:gd name="T35" fmla="*/ 522 h 1311"/>
                <a:gd name="T36" fmla="*/ 297 w 1095"/>
                <a:gd name="T37" fmla="*/ 1311 h 1311"/>
                <a:gd name="T38" fmla="*/ 0 w 1095"/>
                <a:gd name="T39" fmla="*/ 548 h 1311"/>
                <a:gd name="T40" fmla="*/ 0 w 1095"/>
                <a:gd name="T41" fmla="*/ 520 h 1311"/>
                <a:gd name="T42" fmla="*/ 6 w 1095"/>
                <a:gd name="T43" fmla="*/ 465 h 1311"/>
                <a:gd name="T44" fmla="*/ 17 w 1095"/>
                <a:gd name="T45" fmla="*/ 412 h 1311"/>
                <a:gd name="T46" fmla="*/ 33 w 1095"/>
                <a:gd name="T47" fmla="*/ 359 h 1311"/>
                <a:gd name="T48" fmla="*/ 53 w 1095"/>
                <a:gd name="T49" fmla="*/ 311 h 1311"/>
                <a:gd name="T50" fmla="*/ 78 w 1095"/>
                <a:gd name="T51" fmla="*/ 264 h 1311"/>
                <a:gd name="T52" fmla="*/ 108 w 1095"/>
                <a:gd name="T53" fmla="*/ 221 h 1311"/>
                <a:gd name="T54" fmla="*/ 142 w 1095"/>
                <a:gd name="T55" fmla="*/ 180 h 1311"/>
                <a:gd name="T56" fmla="*/ 180 w 1095"/>
                <a:gd name="T57" fmla="*/ 144 h 1311"/>
                <a:gd name="T58" fmla="*/ 219 w 1095"/>
                <a:gd name="T59" fmla="*/ 109 h 1311"/>
                <a:gd name="T60" fmla="*/ 264 w 1095"/>
                <a:gd name="T61" fmla="*/ 80 h 1311"/>
                <a:gd name="T62" fmla="*/ 310 w 1095"/>
                <a:gd name="T63" fmla="*/ 55 h 1311"/>
                <a:gd name="T64" fmla="*/ 359 w 1095"/>
                <a:gd name="T65" fmla="*/ 34 h 1311"/>
                <a:gd name="T66" fmla="*/ 410 w 1095"/>
                <a:gd name="T67" fmla="*/ 17 h 1311"/>
                <a:gd name="T68" fmla="*/ 464 w 1095"/>
                <a:gd name="T69" fmla="*/ 7 h 1311"/>
                <a:gd name="T70" fmla="*/ 520 w 1095"/>
                <a:gd name="T71" fmla="*/ 2 h 1311"/>
                <a:gd name="T72" fmla="*/ 547 w 1095"/>
                <a:gd name="T73" fmla="*/ 0 h 1311"/>
                <a:gd name="T74" fmla="*/ 603 w 1095"/>
                <a:gd name="T75" fmla="*/ 4 h 1311"/>
                <a:gd name="T76" fmla="*/ 657 w 1095"/>
                <a:gd name="T77" fmla="*/ 12 h 1311"/>
                <a:gd name="T78" fmla="*/ 710 w 1095"/>
                <a:gd name="T79" fmla="*/ 25 h 1311"/>
                <a:gd name="T80" fmla="*/ 761 w 1095"/>
                <a:gd name="T81" fmla="*/ 44 h 1311"/>
                <a:gd name="T82" fmla="*/ 808 w 1095"/>
                <a:gd name="T83" fmla="*/ 66 h 1311"/>
                <a:gd name="T84" fmla="*/ 853 w 1095"/>
                <a:gd name="T85" fmla="*/ 95 h 1311"/>
                <a:gd name="T86" fmla="*/ 895 w 1095"/>
                <a:gd name="T87" fmla="*/ 125 h 1311"/>
                <a:gd name="T88" fmla="*/ 935 w 1095"/>
                <a:gd name="T89" fmla="*/ 162 h 1311"/>
                <a:gd name="T90" fmla="*/ 970 w 1095"/>
                <a:gd name="T91" fmla="*/ 200 h 1311"/>
                <a:gd name="T92" fmla="*/ 1002 w 1095"/>
                <a:gd name="T93" fmla="*/ 242 h 1311"/>
                <a:gd name="T94" fmla="*/ 1029 w 1095"/>
                <a:gd name="T95" fmla="*/ 288 h 1311"/>
                <a:gd name="T96" fmla="*/ 1052 w 1095"/>
                <a:gd name="T97" fmla="*/ 336 h 1311"/>
                <a:gd name="T98" fmla="*/ 1070 w 1095"/>
                <a:gd name="T99" fmla="*/ 386 h 1311"/>
                <a:gd name="T100" fmla="*/ 1084 w 1095"/>
                <a:gd name="T101" fmla="*/ 438 h 1311"/>
                <a:gd name="T102" fmla="*/ 1092 w 1095"/>
                <a:gd name="T103" fmla="*/ 492 h 1311"/>
                <a:gd name="T104" fmla="*/ 1095 w 1095"/>
                <a:gd name="T105" fmla="*/ 548 h 1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95" h="1311">
                  <a:moveTo>
                    <a:pt x="1095" y="1311"/>
                  </a:moveTo>
                  <a:lnTo>
                    <a:pt x="798" y="1311"/>
                  </a:lnTo>
                  <a:lnTo>
                    <a:pt x="798" y="548"/>
                  </a:lnTo>
                  <a:lnTo>
                    <a:pt x="798" y="548"/>
                  </a:lnTo>
                  <a:lnTo>
                    <a:pt x="796" y="522"/>
                  </a:lnTo>
                  <a:lnTo>
                    <a:pt x="793" y="498"/>
                  </a:lnTo>
                  <a:lnTo>
                    <a:pt x="787" y="473"/>
                  </a:lnTo>
                  <a:lnTo>
                    <a:pt x="778" y="450"/>
                  </a:lnTo>
                  <a:lnTo>
                    <a:pt x="768" y="429"/>
                  </a:lnTo>
                  <a:lnTo>
                    <a:pt x="755" y="408"/>
                  </a:lnTo>
                  <a:lnTo>
                    <a:pt x="740" y="389"/>
                  </a:lnTo>
                  <a:lnTo>
                    <a:pt x="724" y="371"/>
                  </a:lnTo>
                  <a:lnTo>
                    <a:pt x="706" y="355"/>
                  </a:lnTo>
                  <a:lnTo>
                    <a:pt x="687" y="340"/>
                  </a:lnTo>
                  <a:lnTo>
                    <a:pt x="666" y="328"/>
                  </a:lnTo>
                  <a:lnTo>
                    <a:pt x="645" y="317"/>
                  </a:lnTo>
                  <a:lnTo>
                    <a:pt x="622" y="309"/>
                  </a:lnTo>
                  <a:lnTo>
                    <a:pt x="598" y="303"/>
                  </a:lnTo>
                  <a:lnTo>
                    <a:pt x="573" y="299"/>
                  </a:lnTo>
                  <a:lnTo>
                    <a:pt x="547" y="298"/>
                  </a:lnTo>
                  <a:lnTo>
                    <a:pt x="547" y="298"/>
                  </a:lnTo>
                  <a:lnTo>
                    <a:pt x="522" y="299"/>
                  </a:lnTo>
                  <a:lnTo>
                    <a:pt x="497" y="303"/>
                  </a:lnTo>
                  <a:lnTo>
                    <a:pt x="473" y="309"/>
                  </a:lnTo>
                  <a:lnTo>
                    <a:pt x="450" y="317"/>
                  </a:lnTo>
                  <a:lnTo>
                    <a:pt x="428" y="328"/>
                  </a:lnTo>
                  <a:lnTo>
                    <a:pt x="407" y="340"/>
                  </a:lnTo>
                  <a:lnTo>
                    <a:pt x="388" y="355"/>
                  </a:lnTo>
                  <a:lnTo>
                    <a:pt x="371" y="371"/>
                  </a:lnTo>
                  <a:lnTo>
                    <a:pt x="354" y="389"/>
                  </a:lnTo>
                  <a:lnTo>
                    <a:pt x="340" y="408"/>
                  </a:lnTo>
                  <a:lnTo>
                    <a:pt x="327" y="429"/>
                  </a:lnTo>
                  <a:lnTo>
                    <a:pt x="316" y="450"/>
                  </a:lnTo>
                  <a:lnTo>
                    <a:pt x="308" y="473"/>
                  </a:lnTo>
                  <a:lnTo>
                    <a:pt x="302" y="498"/>
                  </a:lnTo>
                  <a:lnTo>
                    <a:pt x="298" y="522"/>
                  </a:lnTo>
                  <a:lnTo>
                    <a:pt x="297" y="548"/>
                  </a:lnTo>
                  <a:lnTo>
                    <a:pt x="297" y="1311"/>
                  </a:lnTo>
                  <a:lnTo>
                    <a:pt x="0" y="1311"/>
                  </a:lnTo>
                  <a:lnTo>
                    <a:pt x="0" y="548"/>
                  </a:lnTo>
                  <a:lnTo>
                    <a:pt x="0" y="548"/>
                  </a:lnTo>
                  <a:lnTo>
                    <a:pt x="0" y="520"/>
                  </a:lnTo>
                  <a:lnTo>
                    <a:pt x="2" y="492"/>
                  </a:lnTo>
                  <a:lnTo>
                    <a:pt x="6" y="465"/>
                  </a:lnTo>
                  <a:lnTo>
                    <a:pt x="10" y="438"/>
                  </a:lnTo>
                  <a:lnTo>
                    <a:pt x="17" y="412"/>
                  </a:lnTo>
                  <a:lnTo>
                    <a:pt x="24" y="386"/>
                  </a:lnTo>
                  <a:lnTo>
                    <a:pt x="33" y="359"/>
                  </a:lnTo>
                  <a:lnTo>
                    <a:pt x="43" y="336"/>
                  </a:lnTo>
                  <a:lnTo>
                    <a:pt x="53" y="311"/>
                  </a:lnTo>
                  <a:lnTo>
                    <a:pt x="66" y="288"/>
                  </a:lnTo>
                  <a:lnTo>
                    <a:pt x="78" y="264"/>
                  </a:lnTo>
                  <a:lnTo>
                    <a:pt x="93" y="242"/>
                  </a:lnTo>
                  <a:lnTo>
                    <a:pt x="108" y="221"/>
                  </a:lnTo>
                  <a:lnTo>
                    <a:pt x="125" y="200"/>
                  </a:lnTo>
                  <a:lnTo>
                    <a:pt x="142" y="180"/>
                  </a:lnTo>
                  <a:lnTo>
                    <a:pt x="160" y="162"/>
                  </a:lnTo>
                  <a:lnTo>
                    <a:pt x="180" y="144"/>
                  </a:lnTo>
                  <a:lnTo>
                    <a:pt x="199" y="125"/>
                  </a:lnTo>
                  <a:lnTo>
                    <a:pt x="219" y="109"/>
                  </a:lnTo>
                  <a:lnTo>
                    <a:pt x="241" y="95"/>
                  </a:lnTo>
                  <a:lnTo>
                    <a:pt x="264" y="80"/>
                  </a:lnTo>
                  <a:lnTo>
                    <a:pt x="287" y="66"/>
                  </a:lnTo>
                  <a:lnTo>
                    <a:pt x="310" y="55"/>
                  </a:lnTo>
                  <a:lnTo>
                    <a:pt x="334" y="44"/>
                  </a:lnTo>
                  <a:lnTo>
                    <a:pt x="359" y="34"/>
                  </a:lnTo>
                  <a:lnTo>
                    <a:pt x="384" y="25"/>
                  </a:lnTo>
                  <a:lnTo>
                    <a:pt x="410" y="17"/>
                  </a:lnTo>
                  <a:lnTo>
                    <a:pt x="437" y="12"/>
                  </a:lnTo>
                  <a:lnTo>
                    <a:pt x="464" y="7"/>
                  </a:lnTo>
                  <a:lnTo>
                    <a:pt x="491" y="4"/>
                  </a:lnTo>
                  <a:lnTo>
                    <a:pt x="520" y="2"/>
                  </a:lnTo>
                  <a:lnTo>
                    <a:pt x="547" y="0"/>
                  </a:lnTo>
                  <a:lnTo>
                    <a:pt x="547" y="0"/>
                  </a:lnTo>
                  <a:lnTo>
                    <a:pt x="575" y="2"/>
                  </a:lnTo>
                  <a:lnTo>
                    <a:pt x="603" y="4"/>
                  </a:lnTo>
                  <a:lnTo>
                    <a:pt x="631" y="7"/>
                  </a:lnTo>
                  <a:lnTo>
                    <a:pt x="657" y="12"/>
                  </a:lnTo>
                  <a:lnTo>
                    <a:pt x="685" y="17"/>
                  </a:lnTo>
                  <a:lnTo>
                    <a:pt x="710" y="25"/>
                  </a:lnTo>
                  <a:lnTo>
                    <a:pt x="736" y="34"/>
                  </a:lnTo>
                  <a:lnTo>
                    <a:pt x="761" y="44"/>
                  </a:lnTo>
                  <a:lnTo>
                    <a:pt x="785" y="55"/>
                  </a:lnTo>
                  <a:lnTo>
                    <a:pt x="808" y="66"/>
                  </a:lnTo>
                  <a:lnTo>
                    <a:pt x="831" y="80"/>
                  </a:lnTo>
                  <a:lnTo>
                    <a:pt x="853" y="95"/>
                  </a:lnTo>
                  <a:lnTo>
                    <a:pt x="874" y="109"/>
                  </a:lnTo>
                  <a:lnTo>
                    <a:pt x="895" y="125"/>
                  </a:lnTo>
                  <a:lnTo>
                    <a:pt x="915" y="144"/>
                  </a:lnTo>
                  <a:lnTo>
                    <a:pt x="935" y="162"/>
                  </a:lnTo>
                  <a:lnTo>
                    <a:pt x="953" y="180"/>
                  </a:lnTo>
                  <a:lnTo>
                    <a:pt x="970" y="200"/>
                  </a:lnTo>
                  <a:lnTo>
                    <a:pt x="986" y="221"/>
                  </a:lnTo>
                  <a:lnTo>
                    <a:pt x="1002" y="242"/>
                  </a:lnTo>
                  <a:lnTo>
                    <a:pt x="1015" y="264"/>
                  </a:lnTo>
                  <a:lnTo>
                    <a:pt x="1029" y="288"/>
                  </a:lnTo>
                  <a:lnTo>
                    <a:pt x="1040" y="311"/>
                  </a:lnTo>
                  <a:lnTo>
                    <a:pt x="1052" y="336"/>
                  </a:lnTo>
                  <a:lnTo>
                    <a:pt x="1062" y="359"/>
                  </a:lnTo>
                  <a:lnTo>
                    <a:pt x="1070" y="386"/>
                  </a:lnTo>
                  <a:lnTo>
                    <a:pt x="1078" y="412"/>
                  </a:lnTo>
                  <a:lnTo>
                    <a:pt x="1084" y="438"/>
                  </a:lnTo>
                  <a:lnTo>
                    <a:pt x="1088" y="465"/>
                  </a:lnTo>
                  <a:lnTo>
                    <a:pt x="1092" y="492"/>
                  </a:lnTo>
                  <a:lnTo>
                    <a:pt x="1094" y="520"/>
                  </a:lnTo>
                  <a:lnTo>
                    <a:pt x="1095" y="548"/>
                  </a:lnTo>
                  <a:lnTo>
                    <a:pt x="1095" y="131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7"/>
            <p:cNvSpPr>
              <a:spLocks/>
            </p:cNvSpPr>
            <p:nvPr/>
          </p:nvSpPr>
          <p:spPr bwMode="auto">
            <a:xfrm>
              <a:off x="2898" y="1724"/>
              <a:ext cx="451" cy="450"/>
            </a:xfrm>
            <a:custGeom>
              <a:avLst/>
              <a:gdLst>
                <a:gd name="T0" fmla="*/ 451 w 451"/>
                <a:gd name="T1" fmla="*/ 225 h 450"/>
                <a:gd name="T2" fmla="*/ 446 w 451"/>
                <a:gd name="T3" fmla="*/ 270 h 450"/>
                <a:gd name="T4" fmla="*/ 433 w 451"/>
                <a:gd name="T5" fmla="*/ 312 h 450"/>
                <a:gd name="T6" fmla="*/ 412 w 451"/>
                <a:gd name="T7" fmla="*/ 351 h 450"/>
                <a:gd name="T8" fmla="*/ 385 w 451"/>
                <a:gd name="T9" fmla="*/ 384 h 450"/>
                <a:gd name="T10" fmla="*/ 352 w 451"/>
                <a:gd name="T11" fmla="*/ 411 h 450"/>
                <a:gd name="T12" fmla="*/ 313 w 451"/>
                <a:gd name="T13" fmla="*/ 431 h 450"/>
                <a:gd name="T14" fmla="*/ 271 w 451"/>
                <a:gd name="T15" fmla="*/ 445 h 450"/>
                <a:gd name="T16" fmla="*/ 226 w 451"/>
                <a:gd name="T17" fmla="*/ 450 h 450"/>
                <a:gd name="T18" fmla="*/ 203 w 451"/>
                <a:gd name="T19" fmla="*/ 449 h 450"/>
                <a:gd name="T20" fmla="*/ 159 w 451"/>
                <a:gd name="T21" fmla="*/ 439 h 450"/>
                <a:gd name="T22" fmla="*/ 119 w 451"/>
                <a:gd name="T23" fmla="*/ 422 h 450"/>
                <a:gd name="T24" fmla="*/ 82 w 451"/>
                <a:gd name="T25" fmla="*/ 399 h 450"/>
                <a:gd name="T26" fmla="*/ 52 w 451"/>
                <a:gd name="T27" fmla="*/ 368 h 450"/>
                <a:gd name="T28" fmla="*/ 28 w 451"/>
                <a:gd name="T29" fmla="*/ 331 h 450"/>
                <a:gd name="T30" fmla="*/ 11 w 451"/>
                <a:gd name="T31" fmla="*/ 292 h 450"/>
                <a:gd name="T32" fmla="*/ 2 w 451"/>
                <a:gd name="T33" fmla="*/ 247 h 450"/>
                <a:gd name="T34" fmla="*/ 0 w 451"/>
                <a:gd name="T35" fmla="*/ 225 h 450"/>
                <a:gd name="T36" fmla="*/ 5 w 451"/>
                <a:gd name="T37" fmla="*/ 179 h 450"/>
                <a:gd name="T38" fmla="*/ 19 w 451"/>
                <a:gd name="T39" fmla="*/ 137 h 450"/>
                <a:gd name="T40" fmla="*/ 39 w 451"/>
                <a:gd name="T41" fmla="*/ 99 h 450"/>
                <a:gd name="T42" fmla="*/ 66 w 451"/>
                <a:gd name="T43" fmla="*/ 66 h 450"/>
                <a:gd name="T44" fmla="*/ 99 w 451"/>
                <a:gd name="T45" fmla="*/ 38 h 450"/>
                <a:gd name="T46" fmla="*/ 138 w 451"/>
                <a:gd name="T47" fmla="*/ 18 h 450"/>
                <a:gd name="T48" fmla="*/ 180 w 451"/>
                <a:gd name="T49" fmla="*/ 4 h 450"/>
                <a:gd name="T50" fmla="*/ 226 w 451"/>
                <a:gd name="T51" fmla="*/ 0 h 450"/>
                <a:gd name="T52" fmla="*/ 248 w 451"/>
                <a:gd name="T53" fmla="*/ 1 h 450"/>
                <a:gd name="T54" fmla="*/ 293 w 451"/>
                <a:gd name="T55" fmla="*/ 10 h 450"/>
                <a:gd name="T56" fmla="*/ 333 w 451"/>
                <a:gd name="T57" fmla="*/ 27 h 450"/>
                <a:gd name="T58" fmla="*/ 369 w 451"/>
                <a:gd name="T59" fmla="*/ 51 h 450"/>
                <a:gd name="T60" fmla="*/ 400 w 451"/>
                <a:gd name="T61" fmla="*/ 81 h 450"/>
                <a:gd name="T62" fmla="*/ 423 w 451"/>
                <a:gd name="T63" fmla="*/ 118 h 450"/>
                <a:gd name="T64" fmla="*/ 441 w 451"/>
                <a:gd name="T65" fmla="*/ 158 h 450"/>
                <a:gd name="T66" fmla="*/ 450 w 451"/>
                <a:gd name="T67" fmla="*/ 2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1" h="450">
                  <a:moveTo>
                    <a:pt x="451" y="225"/>
                  </a:moveTo>
                  <a:lnTo>
                    <a:pt x="451" y="225"/>
                  </a:lnTo>
                  <a:lnTo>
                    <a:pt x="450" y="247"/>
                  </a:lnTo>
                  <a:lnTo>
                    <a:pt x="446" y="270"/>
                  </a:lnTo>
                  <a:lnTo>
                    <a:pt x="441" y="292"/>
                  </a:lnTo>
                  <a:lnTo>
                    <a:pt x="433" y="312"/>
                  </a:lnTo>
                  <a:lnTo>
                    <a:pt x="423" y="331"/>
                  </a:lnTo>
                  <a:lnTo>
                    <a:pt x="412" y="351"/>
                  </a:lnTo>
                  <a:lnTo>
                    <a:pt x="400" y="368"/>
                  </a:lnTo>
                  <a:lnTo>
                    <a:pt x="385" y="384"/>
                  </a:lnTo>
                  <a:lnTo>
                    <a:pt x="369" y="399"/>
                  </a:lnTo>
                  <a:lnTo>
                    <a:pt x="352" y="411"/>
                  </a:lnTo>
                  <a:lnTo>
                    <a:pt x="333" y="422"/>
                  </a:lnTo>
                  <a:lnTo>
                    <a:pt x="313" y="431"/>
                  </a:lnTo>
                  <a:lnTo>
                    <a:pt x="293" y="439"/>
                  </a:lnTo>
                  <a:lnTo>
                    <a:pt x="271" y="445"/>
                  </a:lnTo>
                  <a:lnTo>
                    <a:pt x="248" y="449"/>
                  </a:lnTo>
                  <a:lnTo>
                    <a:pt x="226" y="450"/>
                  </a:lnTo>
                  <a:lnTo>
                    <a:pt x="226" y="450"/>
                  </a:lnTo>
                  <a:lnTo>
                    <a:pt x="203" y="449"/>
                  </a:lnTo>
                  <a:lnTo>
                    <a:pt x="180" y="445"/>
                  </a:lnTo>
                  <a:lnTo>
                    <a:pt x="159" y="439"/>
                  </a:lnTo>
                  <a:lnTo>
                    <a:pt x="138" y="431"/>
                  </a:lnTo>
                  <a:lnTo>
                    <a:pt x="119" y="422"/>
                  </a:lnTo>
                  <a:lnTo>
                    <a:pt x="99" y="411"/>
                  </a:lnTo>
                  <a:lnTo>
                    <a:pt x="82" y="399"/>
                  </a:lnTo>
                  <a:lnTo>
                    <a:pt x="66" y="384"/>
                  </a:lnTo>
                  <a:lnTo>
                    <a:pt x="52" y="368"/>
                  </a:lnTo>
                  <a:lnTo>
                    <a:pt x="39" y="351"/>
                  </a:lnTo>
                  <a:lnTo>
                    <a:pt x="28" y="331"/>
                  </a:lnTo>
                  <a:lnTo>
                    <a:pt x="19" y="312"/>
                  </a:lnTo>
                  <a:lnTo>
                    <a:pt x="11" y="292"/>
                  </a:lnTo>
                  <a:lnTo>
                    <a:pt x="5" y="270"/>
                  </a:lnTo>
                  <a:lnTo>
                    <a:pt x="2" y="247"/>
                  </a:lnTo>
                  <a:lnTo>
                    <a:pt x="0" y="225"/>
                  </a:lnTo>
                  <a:lnTo>
                    <a:pt x="0" y="225"/>
                  </a:lnTo>
                  <a:lnTo>
                    <a:pt x="2" y="202"/>
                  </a:lnTo>
                  <a:lnTo>
                    <a:pt x="5" y="179"/>
                  </a:lnTo>
                  <a:lnTo>
                    <a:pt x="11" y="158"/>
                  </a:lnTo>
                  <a:lnTo>
                    <a:pt x="19" y="137"/>
                  </a:lnTo>
                  <a:lnTo>
                    <a:pt x="28" y="118"/>
                  </a:lnTo>
                  <a:lnTo>
                    <a:pt x="39" y="99"/>
                  </a:lnTo>
                  <a:lnTo>
                    <a:pt x="52" y="81"/>
                  </a:lnTo>
                  <a:lnTo>
                    <a:pt x="66" y="66"/>
                  </a:lnTo>
                  <a:lnTo>
                    <a:pt x="82" y="51"/>
                  </a:lnTo>
                  <a:lnTo>
                    <a:pt x="99" y="38"/>
                  </a:lnTo>
                  <a:lnTo>
                    <a:pt x="119" y="27"/>
                  </a:lnTo>
                  <a:lnTo>
                    <a:pt x="138" y="18"/>
                  </a:lnTo>
                  <a:lnTo>
                    <a:pt x="159" y="10"/>
                  </a:lnTo>
                  <a:lnTo>
                    <a:pt x="180" y="4"/>
                  </a:lnTo>
                  <a:lnTo>
                    <a:pt x="203" y="1"/>
                  </a:lnTo>
                  <a:lnTo>
                    <a:pt x="226" y="0"/>
                  </a:lnTo>
                  <a:lnTo>
                    <a:pt x="226" y="0"/>
                  </a:lnTo>
                  <a:lnTo>
                    <a:pt x="248" y="1"/>
                  </a:lnTo>
                  <a:lnTo>
                    <a:pt x="271" y="4"/>
                  </a:lnTo>
                  <a:lnTo>
                    <a:pt x="293" y="10"/>
                  </a:lnTo>
                  <a:lnTo>
                    <a:pt x="313" y="18"/>
                  </a:lnTo>
                  <a:lnTo>
                    <a:pt x="333" y="27"/>
                  </a:lnTo>
                  <a:lnTo>
                    <a:pt x="352" y="38"/>
                  </a:lnTo>
                  <a:lnTo>
                    <a:pt x="369" y="51"/>
                  </a:lnTo>
                  <a:lnTo>
                    <a:pt x="385" y="66"/>
                  </a:lnTo>
                  <a:lnTo>
                    <a:pt x="400" y="81"/>
                  </a:lnTo>
                  <a:lnTo>
                    <a:pt x="412" y="99"/>
                  </a:lnTo>
                  <a:lnTo>
                    <a:pt x="423" y="118"/>
                  </a:lnTo>
                  <a:lnTo>
                    <a:pt x="433" y="137"/>
                  </a:lnTo>
                  <a:lnTo>
                    <a:pt x="441" y="158"/>
                  </a:lnTo>
                  <a:lnTo>
                    <a:pt x="446" y="179"/>
                  </a:lnTo>
                  <a:lnTo>
                    <a:pt x="450" y="202"/>
                  </a:lnTo>
                  <a:lnTo>
                    <a:pt x="451" y="2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8"/>
            <p:cNvSpPr>
              <a:spLocks/>
            </p:cNvSpPr>
            <p:nvPr/>
          </p:nvSpPr>
          <p:spPr bwMode="auto">
            <a:xfrm>
              <a:off x="2898" y="1724"/>
              <a:ext cx="451" cy="450"/>
            </a:xfrm>
            <a:custGeom>
              <a:avLst/>
              <a:gdLst>
                <a:gd name="T0" fmla="*/ 451 w 451"/>
                <a:gd name="T1" fmla="*/ 225 h 450"/>
                <a:gd name="T2" fmla="*/ 446 w 451"/>
                <a:gd name="T3" fmla="*/ 270 h 450"/>
                <a:gd name="T4" fmla="*/ 433 w 451"/>
                <a:gd name="T5" fmla="*/ 312 h 450"/>
                <a:gd name="T6" fmla="*/ 412 w 451"/>
                <a:gd name="T7" fmla="*/ 351 h 450"/>
                <a:gd name="T8" fmla="*/ 385 w 451"/>
                <a:gd name="T9" fmla="*/ 384 h 450"/>
                <a:gd name="T10" fmla="*/ 352 w 451"/>
                <a:gd name="T11" fmla="*/ 411 h 450"/>
                <a:gd name="T12" fmla="*/ 313 w 451"/>
                <a:gd name="T13" fmla="*/ 431 h 450"/>
                <a:gd name="T14" fmla="*/ 271 w 451"/>
                <a:gd name="T15" fmla="*/ 445 h 450"/>
                <a:gd name="T16" fmla="*/ 226 w 451"/>
                <a:gd name="T17" fmla="*/ 450 h 450"/>
                <a:gd name="T18" fmla="*/ 203 w 451"/>
                <a:gd name="T19" fmla="*/ 449 h 450"/>
                <a:gd name="T20" fmla="*/ 159 w 451"/>
                <a:gd name="T21" fmla="*/ 439 h 450"/>
                <a:gd name="T22" fmla="*/ 119 w 451"/>
                <a:gd name="T23" fmla="*/ 422 h 450"/>
                <a:gd name="T24" fmla="*/ 82 w 451"/>
                <a:gd name="T25" fmla="*/ 399 h 450"/>
                <a:gd name="T26" fmla="*/ 52 w 451"/>
                <a:gd name="T27" fmla="*/ 368 h 450"/>
                <a:gd name="T28" fmla="*/ 28 w 451"/>
                <a:gd name="T29" fmla="*/ 331 h 450"/>
                <a:gd name="T30" fmla="*/ 11 w 451"/>
                <a:gd name="T31" fmla="*/ 292 h 450"/>
                <a:gd name="T32" fmla="*/ 2 w 451"/>
                <a:gd name="T33" fmla="*/ 247 h 450"/>
                <a:gd name="T34" fmla="*/ 0 w 451"/>
                <a:gd name="T35" fmla="*/ 225 h 450"/>
                <a:gd name="T36" fmla="*/ 5 w 451"/>
                <a:gd name="T37" fmla="*/ 179 h 450"/>
                <a:gd name="T38" fmla="*/ 19 w 451"/>
                <a:gd name="T39" fmla="*/ 137 h 450"/>
                <a:gd name="T40" fmla="*/ 39 w 451"/>
                <a:gd name="T41" fmla="*/ 99 h 450"/>
                <a:gd name="T42" fmla="*/ 66 w 451"/>
                <a:gd name="T43" fmla="*/ 66 h 450"/>
                <a:gd name="T44" fmla="*/ 99 w 451"/>
                <a:gd name="T45" fmla="*/ 38 h 450"/>
                <a:gd name="T46" fmla="*/ 138 w 451"/>
                <a:gd name="T47" fmla="*/ 18 h 450"/>
                <a:gd name="T48" fmla="*/ 180 w 451"/>
                <a:gd name="T49" fmla="*/ 4 h 450"/>
                <a:gd name="T50" fmla="*/ 226 w 451"/>
                <a:gd name="T51" fmla="*/ 0 h 450"/>
                <a:gd name="T52" fmla="*/ 248 w 451"/>
                <a:gd name="T53" fmla="*/ 1 h 450"/>
                <a:gd name="T54" fmla="*/ 293 w 451"/>
                <a:gd name="T55" fmla="*/ 10 h 450"/>
                <a:gd name="T56" fmla="*/ 333 w 451"/>
                <a:gd name="T57" fmla="*/ 27 h 450"/>
                <a:gd name="T58" fmla="*/ 369 w 451"/>
                <a:gd name="T59" fmla="*/ 51 h 450"/>
                <a:gd name="T60" fmla="*/ 400 w 451"/>
                <a:gd name="T61" fmla="*/ 81 h 450"/>
                <a:gd name="T62" fmla="*/ 423 w 451"/>
                <a:gd name="T63" fmla="*/ 118 h 450"/>
                <a:gd name="T64" fmla="*/ 441 w 451"/>
                <a:gd name="T65" fmla="*/ 158 h 450"/>
                <a:gd name="T66" fmla="*/ 450 w 451"/>
                <a:gd name="T67" fmla="*/ 202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51" h="450">
                  <a:moveTo>
                    <a:pt x="451" y="225"/>
                  </a:moveTo>
                  <a:lnTo>
                    <a:pt x="451" y="225"/>
                  </a:lnTo>
                  <a:lnTo>
                    <a:pt x="450" y="247"/>
                  </a:lnTo>
                  <a:lnTo>
                    <a:pt x="446" y="270"/>
                  </a:lnTo>
                  <a:lnTo>
                    <a:pt x="441" y="292"/>
                  </a:lnTo>
                  <a:lnTo>
                    <a:pt x="433" y="312"/>
                  </a:lnTo>
                  <a:lnTo>
                    <a:pt x="423" y="331"/>
                  </a:lnTo>
                  <a:lnTo>
                    <a:pt x="412" y="351"/>
                  </a:lnTo>
                  <a:lnTo>
                    <a:pt x="400" y="368"/>
                  </a:lnTo>
                  <a:lnTo>
                    <a:pt x="385" y="384"/>
                  </a:lnTo>
                  <a:lnTo>
                    <a:pt x="369" y="399"/>
                  </a:lnTo>
                  <a:lnTo>
                    <a:pt x="352" y="411"/>
                  </a:lnTo>
                  <a:lnTo>
                    <a:pt x="333" y="422"/>
                  </a:lnTo>
                  <a:lnTo>
                    <a:pt x="313" y="431"/>
                  </a:lnTo>
                  <a:lnTo>
                    <a:pt x="293" y="439"/>
                  </a:lnTo>
                  <a:lnTo>
                    <a:pt x="271" y="445"/>
                  </a:lnTo>
                  <a:lnTo>
                    <a:pt x="248" y="449"/>
                  </a:lnTo>
                  <a:lnTo>
                    <a:pt x="226" y="450"/>
                  </a:lnTo>
                  <a:lnTo>
                    <a:pt x="226" y="450"/>
                  </a:lnTo>
                  <a:lnTo>
                    <a:pt x="203" y="449"/>
                  </a:lnTo>
                  <a:lnTo>
                    <a:pt x="180" y="445"/>
                  </a:lnTo>
                  <a:lnTo>
                    <a:pt x="159" y="439"/>
                  </a:lnTo>
                  <a:lnTo>
                    <a:pt x="138" y="431"/>
                  </a:lnTo>
                  <a:lnTo>
                    <a:pt x="119" y="422"/>
                  </a:lnTo>
                  <a:lnTo>
                    <a:pt x="99" y="411"/>
                  </a:lnTo>
                  <a:lnTo>
                    <a:pt x="82" y="399"/>
                  </a:lnTo>
                  <a:lnTo>
                    <a:pt x="66" y="384"/>
                  </a:lnTo>
                  <a:lnTo>
                    <a:pt x="52" y="368"/>
                  </a:lnTo>
                  <a:lnTo>
                    <a:pt x="39" y="351"/>
                  </a:lnTo>
                  <a:lnTo>
                    <a:pt x="28" y="331"/>
                  </a:lnTo>
                  <a:lnTo>
                    <a:pt x="19" y="312"/>
                  </a:lnTo>
                  <a:lnTo>
                    <a:pt x="11" y="292"/>
                  </a:lnTo>
                  <a:lnTo>
                    <a:pt x="5" y="270"/>
                  </a:lnTo>
                  <a:lnTo>
                    <a:pt x="2" y="247"/>
                  </a:lnTo>
                  <a:lnTo>
                    <a:pt x="0" y="225"/>
                  </a:lnTo>
                  <a:lnTo>
                    <a:pt x="0" y="225"/>
                  </a:lnTo>
                  <a:lnTo>
                    <a:pt x="2" y="202"/>
                  </a:lnTo>
                  <a:lnTo>
                    <a:pt x="5" y="179"/>
                  </a:lnTo>
                  <a:lnTo>
                    <a:pt x="11" y="158"/>
                  </a:lnTo>
                  <a:lnTo>
                    <a:pt x="19" y="137"/>
                  </a:lnTo>
                  <a:lnTo>
                    <a:pt x="28" y="118"/>
                  </a:lnTo>
                  <a:lnTo>
                    <a:pt x="39" y="99"/>
                  </a:lnTo>
                  <a:lnTo>
                    <a:pt x="52" y="81"/>
                  </a:lnTo>
                  <a:lnTo>
                    <a:pt x="66" y="66"/>
                  </a:lnTo>
                  <a:lnTo>
                    <a:pt x="82" y="51"/>
                  </a:lnTo>
                  <a:lnTo>
                    <a:pt x="99" y="38"/>
                  </a:lnTo>
                  <a:lnTo>
                    <a:pt x="119" y="27"/>
                  </a:lnTo>
                  <a:lnTo>
                    <a:pt x="138" y="18"/>
                  </a:lnTo>
                  <a:lnTo>
                    <a:pt x="159" y="10"/>
                  </a:lnTo>
                  <a:lnTo>
                    <a:pt x="180" y="4"/>
                  </a:lnTo>
                  <a:lnTo>
                    <a:pt x="203" y="1"/>
                  </a:lnTo>
                  <a:lnTo>
                    <a:pt x="226" y="0"/>
                  </a:lnTo>
                  <a:lnTo>
                    <a:pt x="226" y="0"/>
                  </a:lnTo>
                  <a:lnTo>
                    <a:pt x="248" y="1"/>
                  </a:lnTo>
                  <a:lnTo>
                    <a:pt x="271" y="4"/>
                  </a:lnTo>
                  <a:lnTo>
                    <a:pt x="293" y="10"/>
                  </a:lnTo>
                  <a:lnTo>
                    <a:pt x="313" y="18"/>
                  </a:lnTo>
                  <a:lnTo>
                    <a:pt x="333" y="27"/>
                  </a:lnTo>
                  <a:lnTo>
                    <a:pt x="352" y="38"/>
                  </a:lnTo>
                  <a:lnTo>
                    <a:pt x="369" y="51"/>
                  </a:lnTo>
                  <a:lnTo>
                    <a:pt x="385" y="66"/>
                  </a:lnTo>
                  <a:lnTo>
                    <a:pt x="400" y="81"/>
                  </a:lnTo>
                  <a:lnTo>
                    <a:pt x="412" y="99"/>
                  </a:lnTo>
                  <a:lnTo>
                    <a:pt x="423" y="118"/>
                  </a:lnTo>
                  <a:lnTo>
                    <a:pt x="433" y="137"/>
                  </a:lnTo>
                  <a:lnTo>
                    <a:pt x="441" y="158"/>
                  </a:lnTo>
                  <a:lnTo>
                    <a:pt x="446" y="179"/>
                  </a:lnTo>
                  <a:lnTo>
                    <a:pt x="450" y="202"/>
                  </a:lnTo>
                  <a:lnTo>
                    <a:pt x="451" y="2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21" name="Picture 20" descr="A blue and white logo&#10;&#10;Description automatically generated">
            <a:extLst>
              <a:ext uri="{FF2B5EF4-FFF2-40B4-BE49-F238E27FC236}">
                <a16:creationId xmlns:a16="http://schemas.microsoft.com/office/drawing/2014/main" id="{3B3102D9-085E-BF24-BA70-F1B5D8D64A3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03" b="89773" l="6809" r="93191">
                        <a14:foregroundMark x1="17872" y1="47403" x2="17660" y2="44643"/>
                        <a14:foregroundMark x1="6809" y1="52597" x2="6809" y2="50812"/>
                        <a14:foregroundMark x1="23511" y1="48214" x2="23511" y2="48214"/>
                        <a14:foregroundMark x1="33511" y1="48377" x2="33511" y2="48377"/>
                        <a14:foregroundMark x1="44149" y1="48864" x2="44149" y2="48864"/>
                        <a14:foregroundMark x1="51170" y1="51299" x2="51170" y2="51299"/>
                        <a14:foregroundMark x1="60745" y1="50974" x2="60745" y2="50974"/>
                        <a14:foregroundMark x1="71064" y1="53409" x2="71064" y2="53409"/>
                        <a14:foregroundMark x1="77128" y1="54058" x2="77128" y2="54058"/>
                        <a14:foregroundMark x1="84468" y1="50162" x2="84468" y2="50162"/>
                        <a14:foregroundMark x1="85213" y1="41396" x2="85213" y2="41396"/>
                        <a14:foregroundMark x1="89149" y1="49188" x2="89149" y2="49188"/>
                        <a14:foregroundMark x1="93191" y1="50649" x2="93191" y2="50649"/>
                      </a14:backgroundRemoval>
                    </a14:imgEffect>
                  </a14:imgLayer>
                </a14:imgProps>
              </a:ext>
              <a:ext uri="{28A0092B-C50C-407E-A947-70E740481C1C}">
                <a14:useLocalDpi xmlns:a14="http://schemas.microsoft.com/office/drawing/2010/main" val="0"/>
              </a:ext>
            </a:extLst>
          </a:blip>
          <a:srcRect l="5492" t="36999" r="4307" b="37371"/>
          <a:stretch/>
        </p:blipFill>
        <p:spPr>
          <a:xfrm>
            <a:off x="9810734" y="391988"/>
            <a:ext cx="2159365" cy="402084"/>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0123" y="5809240"/>
            <a:ext cx="10129836" cy="843149"/>
          </a:xfrm>
          <a:prstGeom prst="rect">
            <a:avLst/>
          </a:prstGeom>
        </p:spPr>
      </p:pic>
      <p:sp>
        <p:nvSpPr>
          <p:cNvPr id="29" name="TextBox 28">
            <a:extLst>
              <a:ext uri="{FF2B5EF4-FFF2-40B4-BE49-F238E27FC236}">
                <a16:creationId xmlns:a16="http://schemas.microsoft.com/office/drawing/2014/main" id="{EDCE8543-98B2-BC9D-7A86-720B66546778}"/>
              </a:ext>
            </a:extLst>
          </p:cNvPr>
          <p:cNvSpPr txBox="1"/>
          <p:nvPr/>
        </p:nvSpPr>
        <p:spPr>
          <a:xfrm>
            <a:off x="1154090" y="4124336"/>
            <a:ext cx="9421054" cy="1138773"/>
          </a:xfrm>
          <a:prstGeom prst="rect">
            <a:avLst/>
          </a:prstGeom>
          <a:noFill/>
        </p:spPr>
        <p:txBody>
          <a:bodyPr wrap="square" rtlCol="0">
            <a:spAutoFit/>
          </a:bodyPr>
          <a:lstStyle/>
          <a:p>
            <a:r>
              <a:rPr lang="en-GB" sz="1600" b="1" dirty="0">
                <a:solidFill>
                  <a:schemeClr val="bg1"/>
                </a:solidFill>
              </a:rPr>
              <a:t>Eric Laloy </a:t>
            </a:r>
            <a:r>
              <a:rPr lang="en-GB" sz="1600" dirty="0">
                <a:solidFill>
                  <a:schemeClr val="bg1"/>
                </a:solidFill>
              </a:rPr>
              <a:t>– eric.laloy@sckcen.be</a:t>
            </a:r>
          </a:p>
          <a:p>
            <a:endParaRPr lang="en-GB" sz="1000" dirty="0">
              <a:solidFill>
                <a:schemeClr val="bg1"/>
              </a:solidFill>
            </a:endParaRPr>
          </a:p>
          <a:p>
            <a:r>
              <a:rPr lang="en-GB" sz="1600" b="1" dirty="0">
                <a:solidFill>
                  <a:schemeClr val="bg1"/>
                </a:solidFill>
              </a:rPr>
              <a:t>Bart Rogiers </a:t>
            </a:r>
            <a:r>
              <a:rPr lang="en-GB" sz="1600" dirty="0">
                <a:solidFill>
                  <a:schemeClr val="bg1"/>
                </a:solidFill>
              </a:rPr>
              <a:t>– bart.Rogiers@sckcen.be</a:t>
            </a:r>
          </a:p>
          <a:p>
            <a:endParaRPr lang="en-GB" sz="1000" dirty="0">
              <a:solidFill>
                <a:schemeClr val="bg1"/>
              </a:solidFill>
            </a:endParaRPr>
          </a:p>
          <a:p>
            <a:r>
              <a:rPr lang="en-GB" sz="1600" b="1" dirty="0">
                <a:solidFill>
                  <a:schemeClr val="bg1"/>
                </a:solidFill>
              </a:rPr>
              <a:t>Christophe De Vleeschouwer </a:t>
            </a:r>
            <a:r>
              <a:rPr lang="en-GB" sz="1600" dirty="0">
                <a:solidFill>
                  <a:schemeClr val="bg1"/>
                </a:solidFill>
              </a:rPr>
              <a:t>- christophe.devleeschouwer@uclouvain.be</a:t>
            </a:r>
          </a:p>
        </p:txBody>
      </p:sp>
      <p:sp>
        <p:nvSpPr>
          <p:cNvPr id="30" name="TextBox 29">
            <a:extLst>
              <a:ext uri="{FF2B5EF4-FFF2-40B4-BE49-F238E27FC236}">
                <a16:creationId xmlns:a16="http://schemas.microsoft.com/office/drawing/2014/main" id="{9405108A-9BCF-01CB-CC50-6F33D081BA3C}"/>
              </a:ext>
            </a:extLst>
          </p:cNvPr>
          <p:cNvSpPr txBox="1"/>
          <p:nvPr/>
        </p:nvSpPr>
        <p:spPr>
          <a:xfrm>
            <a:off x="1154090" y="2984824"/>
            <a:ext cx="9421054" cy="1277273"/>
          </a:xfrm>
          <a:prstGeom prst="rect">
            <a:avLst/>
          </a:prstGeom>
          <a:noFill/>
        </p:spPr>
        <p:txBody>
          <a:bodyPr wrap="square" rtlCol="0">
            <a:spAutoFit/>
          </a:bodyPr>
          <a:lstStyle/>
          <a:p>
            <a:r>
              <a:rPr lang="en-GB" sz="1600" b="1" dirty="0">
                <a:solidFill>
                  <a:schemeClr val="bg1"/>
                </a:solidFill>
              </a:rPr>
              <a:t>Ali Aouf </a:t>
            </a:r>
            <a:r>
              <a:rPr lang="en-GB" sz="1600" dirty="0">
                <a:solidFill>
                  <a:schemeClr val="bg1"/>
                </a:solidFill>
              </a:rPr>
              <a:t>– ali.aouf@sckcen.be</a:t>
            </a:r>
          </a:p>
          <a:p>
            <a:r>
              <a:rPr lang="en-GB" sz="600" dirty="0">
                <a:solidFill>
                  <a:schemeClr val="bg1"/>
                </a:solidFill>
              </a:rPr>
              <a:t>	</a:t>
            </a:r>
          </a:p>
          <a:p>
            <a:r>
              <a:rPr lang="en-GB" sz="1600" dirty="0">
                <a:solidFill>
                  <a:schemeClr val="bg1"/>
                </a:solidFill>
              </a:rPr>
              <a:t>               @40uf411</a:t>
            </a:r>
          </a:p>
          <a:p>
            <a:endParaRPr lang="en-GB" sz="600" dirty="0">
              <a:solidFill>
                <a:schemeClr val="bg1"/>
              </a:solidFill>
            </a:endParaRPr>
          </a:p>
          <a:p>
            <a:r>
              <a:rPr lang="en-GB" sz="1600" dirty="0">
                <a:solidFill>
                  <a:schemeClr val="bg1"/>
                </a:solidFill>
              </a:rPr>
              <a:t>               @40uf411</a:t>
            </a:r>
          </a:p>
          <a:p>
            <a:pPr marL="800100" lvl="1" indent="-342900">
              <a:buFont typeface="Arial" panose="020B0604020202020204" pitchFamily="34" charset="0"/>
              <a:buChar char="•"/>
            </a:pPr>
            <a:endParaRPr lang="en-GB" sz="1600" dirty="0">
              <a:solidFill>
                <a:schemeClr val="bg1"/>
              </a:solidFill>
            </a:endParaRPr>
          </a:p>
        </p:txBody>
      </p:sp>
      <p:pic>
        <p:nvPicPr>
          <p:cNvPr id="34" name="Picture 33" descr="A black and white logo&#10;&#10;Description automatically generated">
            <a:extLst>
              <a:ext uri="{FF2B5EF4-FFF2-40B4-BE49-F238E27FC236}">
                <a16:creationId xmlns:a16="http://schemas.microsoft.com/office/drawing/2014/main" id="{9499FE63-EBAF-CCAE-48F2-AEE8FAD66E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9518" y="3383819"/>
            <a:ext cx="213495" cy="213495"/>
          </a:xfrm>
          <a:prstGeom prst="rect">
            <a:avLst/>
          </a:prstGeom>
        </p:spPr>
      </p:pic>
      <p:pic>
        <p:nvPicPr>
          <p:cNvPr id="42" name="Picture 41" descr="A black cat silhouette in a circle&#10;&#10;Description automatically generated">
            <a:extLst>
              <a:ext uri="{FF2B5EF4-FFF2-40B4-BE49-F238E27FC236}">
                <a16:creationId xmlns:a16="http://schemas.microsoft.com/office/drawing/2014/main" id="{000D7C62-8A2C-D9BC-3657-88A900448E0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2143" y="3713382"/>
            <a:ext cx="220870" cy="220870"/>
          </a:xfrm>
          <a:prstGeom prst="rect">
            <a:avLst/>
          </a:prstGeom>
        </p:spPr>
      </p:pic>
      <p:grpSp>
        <p:nvGrpSpPr>
          <p:cNvPr id="6" name="Group 5">
            <a:extLst>
              <a:ext uri="{FF2B5EF4-FFF2-40B4-BE49-F238E27FC236}">
                <a16:creationId xmlns:a16="http://schemas.microsoft.com/office/drawing/2014/main" id="{2A6E3C34-79E2-F7A9-DFDE-26515ACAD8A9}"/>
              </a:ext>
            </a:extLst>
          </p:cNvPr>
          <p:cNvGrpSpPr/>
          <p:nvPr/>
        </p:nvGrpSpPr>
        <p:grpSpPr>
          <a:xfrm>
            <a:off x="268646" y="292519"/>
            <a:ext cx="2159533" cy="601882"/>
            <a:chOff x="268646" y="164503"/>
            <a:chExt cx="2159533" cy="601882"/>
          </a:xfrm>
        </p:grpSpPr>
        <p:pic>
          <p:nvPicPr>
            <p:cNvPr id="3" name="Picture 2" descr="InterPore 2026 (Nantes) - 18th annual meeting of International Society for  Porous Media -- showsbee.com">
              <a:extLst>
                <a:ext uri="{FF2B5EF4-FFF2-40B4-BE49-F238E27FC236}">
                  <a16:creationId xmlns:a16="http://schemas.microsoft.com/office/drawing/2014/main" id="{0F49C79D-77AF-FC14-11D0-D4334B3FB44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3891"/>
            <a:stretch>
              <a:fillRect/>
            </a:stretch>
          </p:blipFill>
          <p:spPr bwMode="auto">
            <a:xfrm>
              <a:off x="268646" y="164503"/>
              <a:ext cx="563767" cy="6010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nterPore 2026 (Nantes) - 18th annual meeting of International Society for  Porous Media -- showsbee.com">
              <a:extLst>
                <a:ext uri="{FF2B5EF4-FFF2-40B4-BE49-F238E27FC236}">
                  <a16:creationId xmlns:a16="http://schemas.microsoft.com/office/drawing/2014/main" id="{24E85812-D96F-5269-8140-0D80D55B9A58}"/>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saturation sat="0"/>
                      </a14:imgEffect>
                      <a14:imgEffect>
                        <a14:brightnessContrast bright="100000" contrast="100000"/>
                      </a14:imgEffect>
                    </a14:imgLayer>
                  </a14:imgProps>
                </a:ext>
                <a:ext uri="{28A0092B-C50C-407E-A947-70E740481C1C}">
                  <a14:useLocalDpi xmlns:a14="http://schemas.microsoft.com/office/drawing/2010/main" val="0"/>
                </a:ext>
              </a:extLst>
            </a:blip>
            <a:srcRect l="26313"/>
            <a:stretch>
              <a:fillRect/>
            </a:stretch>
          </p:blipFill>
          <p:spPr bwMode="auto">
            <a:xfrm>
              <a:off x="837007" y="165362"/>
              <a:ext cx="1591172" cy="60102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6930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mnt/data/bg_clean/bg_agenda.png"/>
          <p:cNvPicPr>
            <a:picLocks noChangeAspect="1"/>
          </p:cNvPicPr>
          <p:nvPr/>
        </p:nvPicPr>
        <p:blipFill>
          <a:blip r:embed="rId3"/>
          <a:stretch>
            <a:fillRect/>
          </a:stretch>
        </p:blipFill>
        <p:spPr>
          <a:xfrm>
            <a:off x="0" y="0"/>
            <a:ext cx="12191695" cy="6858000"/>
          </a:xfrm>
          <a:prstGeom prst="rect">
            <a:avLst/>
          </a:prstGeom>
        </p:spPr>
      </p:pic>
      <p:sp>
        <p:nvSpPr>
          <p:cNvPr id="3" name="Text 0"/>
          <p:cNvSpPr/>
          <p:nvPr/>
        </p:nvSpPr>
        <p:spPr>
          <a:xfrm>
            <a:off x="5989320" y="1133856"/>
            <a:ext cx="3840480" cy="411480"/>
          </a:xfrm>
          <a:prstGeom prst="rect">
            <a:avLst/>
          </a:prstGeom>
          <a:noFill/>
          <a:ln/>
        </p:spPr>
        <p:txBody>
          <a:bodyPr wrap="square" lIns="0" tIns="0" rIns="0" bIns="0" rtlCol="0" anchor="ctr"/>
          <a:lstStyle/>
          <a:p>
            <a:pPr marL="0" indent="0">
              <a:buNone/>
            </a:pPr>
            <a:r>
              <a:rPr lang="en-US" sz="2400" b="1" dirty="0">
                <a:solidFill>
                  <a:srgbClr val="8E3C96"/>
                </a:solidFill>
              </a:rPr>
              <a:t>Roadmap</a:t>
            </a:r>
            <a:endParaRPr lang="en-US" sz="2400" dirty="0"/>
          </a:p>
        </p:txBody>
      </p:sp>
      <p:sp>
        <p:nvSpPr>
          <p:cNvPr id="4" name="Text 1"/>
          <p:cNvSpPr/>
          <p:nvPr/>
        </p:nvSpPr>
        <p:spPr>
          <a:xfrm>
            <a:off x="5989320" y="1847088"/>
            <a:ext cx="292608" cy="237744"/>
          </a:xfrm>
          <a:prstGeom prst="rect">
            <a:avLst/>
          </a:prstGeom>
          <a:noFill/>
          <a:ln/>
        </p:spPr>
        <p:txBody>
          <a:bodyPr wrap="square" lIns="0" tIns="0" rIns="0" bIns="0" rtlCol="0" anchor="ctr"/>
          <a:lstStyle/>
          <a:p>
            <a:pPr marL="0" indent="0">
              <a:buNone/>
            </a:pPr>
            <a:r>
              <a:rPr lang="en-US" sz="1500" b="1" dirty="0">
                <a:solidFill>
                  <a:srgbClr val="8E3C96"/>
                </a:solidFill>
              </a:rPr>
              <a:t>1</a:t>
            </a:r>
            <a:endParaRPr lang="en-US" sz="1500" dirty="0"/>
          </a:p>
        </p:txBody>
      </p:sp>
      <p:sp>
        <p:nvSpPr>
          <p:cNvPr id="5" name="Text 2"/>
          <p:cNvSpPr/>
          <p:nvPr/>
        </p:nvSpPr>
        <p:spPr>
          <a:xfrm>
            <a:off x="6355080" y="1810512"/>
            <a:ext cx="4617720" cy="292608"/>
          </a:xfrm>
          <a:prstGeom prst="rect">
            <a:avLst/>
          </a:prstGeom>
          <a:noFill/>
          <a:ln/>
        </p:spPr>
        <p:txBody>
          <a:bodyPr wrap="square" lIns="0" tIns="0" rIns="0" bIns="0" rtlCol="0" anchor="ctr">
            <a:normAutofit/>
          </a:bodyPr>
          <a:lstStyle/>
          <a:p>
            <a:pPr marL="0" indent="0">
              <a:buNone/>
            </a:pPr>
            <a:r>
              <a:rPr lang="en-US" sz="1450" dirty="0">
                <a:solidFill>
                  <a:srgbClr val="1D1D1B"/>
                </a:solidFill>
              </a:rPr>
              <a:t>Motivation</a:t>
            </a:r>
            <a:endParaRPr lang="en-US" sz="1450" dirty="0"/>
          </a:p>
        </p:txBody>
      </p:sp>
      <p:sp>
        <p:nvSpPr>
          <p:cNvPr id="6" name="Text 3"/>
          <p:cNvSpPr/>
          <p:nvPr/>
        </p:nvSpPr>
        <p:spPr>
          <a:xfrm>
            <a:off x="5989320" y="2487168"/>
            <a:ext cx="292608" cy="237744"/>
          </a:xfrm>
          <a:prstGeom prst="rect">
            <a:avLst/>
          </a:prstGeom>
          <a:noFill/>
          <a:ln/>
        </p:spPr>
        <p:txBody>
          <a:bodyPr wrap="square" lIns="0" tIns="0" rIns="0" bIns="0" rtlCol="0" anchor="ctr"/>
          <a:lstStyle/>
          <a:p>
            <a:pPr marL="0" indent="0">
              <a:buNone/>
            </a:pPr>
            <a:r>
              <a:rPr lang="en-US" sz="1500" b="1" dirty="0">
                <a:solidFill>
                  <a:srgbClr val="8E3C96"/>
                </a:solidFill>
              </a:rPr>
              <a:t>2</a:t>
            </a:r>
            <a:endParaRPr lang="en-US" sz="1500" dirty="0"/>
          </a:p>
        </p:txBody>
      </p:sp>
      <p:sp>
        <p:nvSpPr>
          <p:cNvPr id="7" name="Text 4"/>
          <p:cNvSpPr/>
          <p:nvPr/>
        </p:nvSpPr>
        <p:spPr>
          <a:xfrm>
            <a:off x="6355080" y="2450592"/>
            <a:ext cx="4617720" cy="292608"/>
          </a:xfrm>
          <a:prstGeom prst="rect">
            <a:avLst/>
          </a:prstGeom>
          <a:noFill/>
          <a:ln/>
        </p:spPr>
        <p:txBody>
          <a:bodyPr wrap="square" lIns="0" tIns="0" rIns="0" bIns="0" rtlCol="0" anchor="ctr">
            <a:normAutofit/>
          </a:bodyPr>
          <a:lstStyle/>
          <a:p>
            <a:pPr marL="0" indent="0">
              <a:buNone/>
            </a:pPr>
            <a:r>
              <a:rPr lang="en-US" sz="1450" dirty="0">
                <a:solidFill>
                  <a:srgbClr val="1D1D1B"/>
                </a:solidFill>
              </a:rPr>
              <a:t>State of the art 2D to 3D</a:t>
            </a:r>
            <a:endParaRPr lang="en-US" sz="1450" dirty="0"/>
          </a:p>
        </p:txBody>
      </p:sp>
      <p:sp>
        <p:nvSpPr>
          <p:cNvPr id="8" name="Text 5"/>
          <p:cNvSpPr/>
          <p:nvPr/>
        </p:nvSpPr>
        <p:spPr>
          <a:xfrm>
            <a:off x="5989320" y="3127248"/>
            <a:ext cx="292608" cy="237744"/>
          </a:xfrm>
          <a:prstGeom prst="rect">
            <a:avLst/>
          </a:prstGeom>
          <a:noFill/>
          <a:ln/>
        </p:spPr>
        <p:txBody>
          <a:bodyPr wrap="square" lIns="0" tIns="0" rIns="0" bIns="0" rtlCol="0" anchor="ctr"/>
          <a:lstStyle/>
          <a:p>
            <a:pPr marL="0" indent="0">
              <a:buNone/>
            </a:pPr>
            <a:r>
              <a:rPr lang="en-US" sz="1500" b="1" dirty="0">
                <a:solidFill>
                  <a:srgbClr val="8E3C96"/>
                </a:solidFill>
              </a:rPr>
              <a:t>3</a:t>
            </a:r>
            <a:endParaRPr lang="en-US" sz="1500" dirty="0"/>
          </a:p>
        </p:txBody>
      </p:sp>
      <p:sp>
        <p:nvSpPr>
          <p:cNvPr id="9" name="Text 6"/>
          <p:cNvSpPr/>
          <p:nvPr/>
        </p:nvSpPr>
        <p:spPr>
          <a:xfrm>
            <a:off x="6355080" y="3090672"/>
            <a:ext cx="4617720" cy="292608"/>
          </a:xfrm>
          <a:prstGeom prst="rect">
            <a:avLst/>
          </a:prstGeom>
          <a:noFill/>
          <a:ln/>
        </p:spPr>
        <p:txBody>
          <a:bodyPr wrap="square" lIns="0" tIns="0" rIns="0" bIns="0" rtlCol="0" anchor="ctr">
            <a:normAutofit/>
          </a:bodyPr>
          <a:lstStyle/>
          <a:p>
            <a:pPr marL="0" indent="0">
              <a:buNone/>
            </a:pPr>
            <a:r>
              <a:rPr lang="en-US" sz="1450" dirty="0">
                <a:solidFill>
                  <a:srgbClr val="1D1D1B"/>
                </a:solidFill>
              </a:rPr>
              <a:t>Our proposed methodology</a:t>
            </a:r>
            <a:endParaRPr lang="en-US" sz="1450" dirty="0"/>
          </a:p>
        </p:txBody>
      </p:sp>
      <p:sp>
        <p:nvSpPr>
          <p:cNvPr id="10" name="Text 7"/>
          <p:cNvSpPr/>
          <p:nvPr/>
        </p:nvSpPr>
        <p:spPr>
          <a:xfrm>
            <a:off x="5989320" y="3767328"/>
            <a:ext cx="292608" cy="237744"/>
          </a:xfrm>
          <a:prstGeom prst="rect">
            <a:avLst/>
          </a:prstGeom>
          <a:noFill/>
          <a:ln/>
        </p:spPr>
        <p:txBody>
          <a:bodyPr wrap="square" lIns="0" tIns="0" rIns="0" bIns="0" rtlCol="0" anchor="ctr"/>
          <a:lstStyle/>
          <a:p>
            <a:pPr marL="0" indent="0">
              <a:buNone/>
            </a:pPr>
            <a:r>
              <a:rPr lang="en-US" sz="1500" b="1" dirty="0">
                <a:solidFill>
                  <a:srgbClr val="8E3C96"/>
                </a:solidFill>
              </a:rPr>
              <a:t>4</a:t>
            </a:r>
            <a:endParaRPr lang="en-US" sz="1500" dirty="0"/>
          </a:p>
        </p:txBody>
      </p:sp>
      <p:sp>
        <p:nvSpPr>
          <p:cNvPr id="11" name="Text 8"/>
          <p:cNvSpPr/>
          <p:nvPr/>
        </p:nvSpPr>
        <p:spPr>
          <a:xfrm>
            <a:off x="6355080" y="3730752"/>
            <a:ext cx="4617720" cy="292608"/>
          </a:xfrm>
          <a:prstGeom prst="rect">
            <a:avLst/>
          </a:prstGeom>
          <a:noFill/>
          <a:ln/>
        </p:spPr>
        <p:txBody>
          <a:bodyPr wrap="square" lIns="0" tIns="0" rIns="0" bIns="0" rtlCol="0" anchor="ctr">
            <a:normAutofit/>
          </a:bodyPr>
          <a:lstStyle/>
          <a:p>
            <a:pPr marL="0" indent="0">
              <a:buNone/>
            </a:pPr>
            <a:r>
              <a:rPr lang="en-US" sz="1450" dirty="0">
                <a:solidFill>
                  <a:srgbClr val="1D1D1B"/>
                </a:solidFill>
              </a:rPr>
              <a:t>Validation and evaluation</a:t>
            </a:r>
            <a:endParaRPr lang="en-US" sz="1450" dirty="0"/>
          </a:p>
        </p:txBody>
      </p:sp>
      <p:sp>
        <p:nvSpPr>
          <p:cNvPr id="12" name="Text 9"/>
          <p:cNvSpPr/>
          <p:nvPr/>
        </p:nvSpPr>
        <p:spPr>
          <a:xfrm>
            <a:off x="11466576" y="6455664"/>
            <a:ext cx="292608" cy="146304"/>
          </a:xfrm>
          <a:prstGeom prst="rect">
            <a:avLst/>
          </a:prstGeom>
          <a:noFill/>
          <a:ln/>
        </p:spPr>
        <p:txBody>
          <a:bodyPr wrap="square" lIns="0" tIns="0" rIns="0" bIns="0" rtlCol="0" anchor="ctr"/>
          <a:lstStyle/>
          <a:p>
            <a:pPr marL="0" indent="0">
              <a:buNone/>
            </a:pPr>
            <a:r>
              <a:rPr lang="en-US" sz="800" b="1" dirty="0">
                <a:solidFill>
                  <a:srgbClr val="1D1D1B"/>
                </a:solidFill>
                <a:latin typeface="Arial" pitchFamily="34" charset="0"/>
                <a:ea typeface="Arial" pitchFamily="34" charset="-122"/>
                <a:cs typeface="Arial" pitchFamily="34" charset="-120"/>
              </a:rPr>
              <a:t>2</a:t>
            </a:r>
            <a:endParaRPr lang="en-US" sz="800" dirty="0"/>
          </a:p>
        </p:txBody>
      </p:sp>
      <p:sp>
        <p:nvSpPr>
          <p:cNvPr id="13" name="Text 10"/>
          <p:cNvSpPr/>
          <p:nvPr/>
        </p:nvSpPr>
        <p:spPr>
          <a:xfrm>
            <a:off x="11466576" y="6620256"/>
            <a:ext cx="347472" cy="109728"/>
          </a:xfrm>
          <a:prstGeom prst="rect">
            <a:avLst/>
          </a:prstGeom>
          <a:noFill/>
          <a:ln/>
        </p:spPr>
        <p:txBody>
          <a:bodyPr wrap="square" lIns="0" tIns="0" rIns="0" bIns="0" rtlCol="0" anchor="ctr"/>
          <a:lstStyle/>
          <a:p>
            <a:pPr marL="0" indent="0">
              <a:buNone/>
            </a:pPr>
            <a:r>
              <a:rPr lang="en-US" sz="580" i="1" dirty="0">
                <a:solidFill>
                  <a:srgbClr val="5E5E5E"/>
                </a:solidFill>
                <a:latin typeface="Arial" pitchFamily="34" charset="0"/>
                <a:ea typeface="Arial" pitchFamily="34" charset="-122"/>
                <a:cs typeface="Arial" pitchFamily="34" charset="-120"/>
              </a:rPr>
              <a:t>ISC:</a:t>
            </a:r>
            <a:endParaRPr lang="en-US" sz="580" dirty="0"/>
          </a:p>
        </p:txBody>
      </p:sp>
      <p:sp>
        <p:nvSpPr>
          <p:cNvPr id="14" name="Text 7">
            <a:extLst>
              <a:ext uri="{FF2B5EF4-FFF2-40B4-BE49-F238E27FC236}">
                <a16:creationId xmlns:a16="http://schemas.microsoft.com/office/drawing/2014/main" id="{C7CE6F59-4DFA-9757-1D5C-DAD6A47C71F3}"/>
              </a:ext>
            </a:extLst>
          </p:cNvPr>
          <p:cNvSpPr/>
          <p:nvPr/>
        </p:nvSpPr>
        <p:spPr>
          <a:xfrm>
            <a:off x="5989320" y="4407408"/>
            <a:ext cx="292608" cy="237744"/>
          </a:xfrm>
          <a:prstGeom prst="rect">
            <a:avLst/>
          </a:prstGeom>
          <a:noFill/>
          <a:ln/>
        </p:spPr>
        <p:txBody>
          <a:bodyPr wrap="square" lIns="0" tIns="0" rIns="0" bIns="0" rtlCol="0" anchor="ctr"/>
          <a:lstStyle/>
          <a:p>
            <a:pPr marL="0" indent="0">
              <a:buNone/>
            </a:pPr>
            <a:r>
              <a:rPr lang="nl-BE" sz="1500" b="1" dirty="0">
                <a:solidFill>
                  <a:srgbClr val="8E3C96"/>
                </a:solidFill>
              </a:rPr>
              <a:t>5</a:t>
            </a:r>
            <a:endParaRPr lang="en-US" sz="1500" dirty="0"/>
          </a:p>
        </p:txBody>
      </p:sp>
      <p:sp>
        <p:nvSpPr>
          <p:cNvPr id="15" name="Text 8">
            <a:extLst>
              <a:ext uri="{FF2B5EF4-FFF2-40B4-BE49-F238E27FC236}">
                <a16:creationId xmlns:a16="http://schemas.microsoft.com/office/drawing/2014/main" id="{8266E167-EA48-0A3A-D7C9-B5F428223093}"/>
              </a:ext>
            </a:extLst>
          </p:cNvPr>
          <p:cNvSpPr/>
          <p:nvPr/>
        </p:nvSpPr>
        <p:spPr>
          <a:xfrm>
            <a:off x="6355080" y="4370832"/>
            <a:ext cx="4617720" cy="292608"/>
          </a:xfrm>
          <a:prstGeom prst="rect">
            <a:avLst/>
          </a:prstGeom>
          <a:noFill/>
          <a:ln/>
        </p:spPr>
        <p:txBody>
          <a:bodyPr wrap="square" lIns="0" tIns="0" rIns="0" bIns="0" rtlCol="0" anchor="ctr">
            <a:normAutofit/>
          </a:bodyPr>
          <a:lstStyle/>
          <a:p>
            <a:pPr marL="0" indent="0">
              <a:buNone/>
            </a:pPr>
            <a:r>
              <a:rPr lang="en-US" sz="1450">
                <a:solidFill>
                  <a:srgbClr val="1D1D1B"/>
                </a:solidFill>
              </a:rPr>
              <a:t>Future work</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F3037-FDFF-6ED6-524C-A8AE7B953A7B}"/>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BD855594-777C-017A-B536-91943A4D2E5E}"/>
              </a:ext>
            </a:extLst>
          </p:cNvPr>
          <p:cNvSpPr>
            <a:spLocks noGrp="1"/>
          </p:cNvSpPr>
          <p:nvPr>
            <p:ph type="body" sz="quarter" idx="19"/>
          </p:nvPr>
        </p:nvSpPr>
        <p:spPr>
          <a:xfrm>
            <a:off x="748475" y="1290282"/>
            <a:ext cx="8001820" cy="837413"/>
          </a:xfrm>
        </p:spPr>
        <p:txBody>
          <a:bodyPr>
            <a:normAutofit/>
          </a:bodyPr>
          <a:lstStyle/>
          <a:p>
            <a:pPr marL="88900" indent="0">
              <a:buNone/>
            </a:pPr>
            <a:r>
              <a:rPr lang="en-US" sz="1600" dirty="0"/>
              <a:t>Having access to 3D realistic data is essential to simulate flow and transport properties.</a:t>
            </a:r>
          </a:p>
        </p:txBody>
      </p:sp>
      <p:sp>
        <p:nvSpPr>
          <p:cNvPr id="9" name="Tijdelijke aanduiding voor dianummer 8">
            <a:extLst>
              <a:ext uri="{FF2B5EF4-FFF2-40B4-BE49-F238E27FC236}">
                <a16:creationId xmlns:a16="http://schemas.microsoft.com/office/drawing/2014/main" id="{1F9C5734-8DDF-D9F9-729B-FCCF7127AA75}"/>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3</a:t>
            </a:fld>
            <a:endParaRPr lang="en-BE" dirty="0"/>
          </a:p>
        </p:txBody>
      </p:sp>
      <p:sp>
        <p:nvSpPr>
          <p:cNvPr id="12" name="Text 0">
            <a:extLst>
              <a:ext uri="{FF2B5EF4-FFF2-40B4-BE49-F238E27FC236}">
                <a16:creationId xmlns:a16="http://schemas.microsoft.com/office/drawing/2014/main" id="{C968F6C3-C414-057D-8147-D3CB1D0412EA}"/>
              </a:ext>
            </a:extLst>
          </p:cNvPr>
          <p:cNvSpPr/>
          <p:nvPr/>
        </p:nvSpPr>
        <p:spPr>
          <a:xfrm>
            <a:off x="748475" y="216024"/>
            <a:ext cx="9300782" cy="658609"/>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The bottleneck is not generation - it is 3D data</a:t>
            </a:r>
            <a:endParaRPr lang="en-US" sz="2200" dirty="0"/>
          </a:p>
        </p:txBody>
      </p:sp>
      <p:pic>
        <p:nvPicPr>
          <p:cNvPr id="18" name="Picture 17">
            <a:extLst>
              <a:ext uri="{FF2B5EF4-FFF2-40B4-BE49-F238E27FC236}">
                <a16:creationId xmlns:a16="http://schemas.microsoft.com/office/drawing/2014/main" id="{5B06AFA7-B1A1-1000-8B16-6B90528DBD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6722" y="2371324"/>
            <a:ext cx="430353" cy="562004"/>
          </a:xfrm>
          <a:prstGeom prst="rect">
            <a:avLst/>
          </a:prstGeom>
        </p:spPr>
      </p:pic>
      <p:pic>
        <p:nvPicPr>
          <p:cNvPr id="23" name="Picture 22">
            <a:extLst>
              <a:ext uri="{FF2B5EF4-FFF2-40B4-BE49-F238E27FC236}">
                <a16:creationId xmlns:a16="http://schemas.microsoft.com/office/drawing/2014/main" id="{F568FDB3-F929-0B23-165F-636286A7F3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6531" y="5022222"/>
            <a:ext cx="650557" cy="562004"/>
          </a:xfrm>
          <a:prstGeom prst="rect">
            <a:avLst/>
          </a:prstGeom>
        </p:spPr>
      </p:pic>
      <p:pic>
        <p:nvPicPr>
          <p:cNvPr id="24" name="Picture 23">
            <a:extLst>
              <a:ext uri="{FF2B5EF4-FFF2-40B4-BE49-F238E27FC236}">
                <a16:creationId xmlns:a16="http://schemas.microsoft.com/office/drawing/2014/main" id="{D7A2CBD8-C591-6755-574D-433D3C6947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781" y="3696134"/>
            <a:ext cx="562184" cy="562004"/>
          </a:xfrm>
          <a:prstGeom prst="rect">
            <a:avLst/>
          </a:prstGeom>
        </p:spPr>
      </p:pic>
      <p:sp>
        <p:nvSpPr>
          <p:cNvPr id="25" name="Tijdelijke aanduiding voor tekst 2">
            <a:extLst>
              <a:ext uri="{FF2B5EF4-FFF2-40B4-BE49-F238E27FC236}">
                <a16:creationId xmlns:a16="http://schemas.microsoft.com/office/drawing/2014/main" id="{728567FF-59DD-4177-60FA-2E8EF845EC26}"/>
              </a:ext>
            </a:extLst>
          </p:cNvPr>
          <p:cNvSpPr txBox="1">
            <a:spLocks/>
          </p:cNvSpPr>
          <p:nvPr/>
        </p:nvSpPr>
        <p:spPr>
          <a:xfrm>
            <a:off x="1847088" y="2367932"/>
            <a:ext cx="7333488" cy="658609"/>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Font typeface="Arial" panose="020B0604020202020204" pitchFamily="34" charset="0"/>
              <a:buNone/>
            </a:pPr>
            <a:r>
              <a:rPr lang="en-US" sz="1600" dirty="0"/>
              <a:t>FIB-CEM provide valuable, high resolution 3D images, but they are costly and technically challenging to use with fragile materials.</a:t>
            </a:r>
          </a:p>
        </p:txBody>
      </p:sp>
      <p:sp>
        <p:nvSpPr>
          <p:cNvPr id="27" name="Tijdelijke aanduiding voor tekst 2">
            <a:extLst>
              <a:ext uri="{FF2B5EF4-FFF2-40B4-BE49-F238E27FC236}">
                <a16:creationId xmlns:a16="http://schemas.microsoft.com/office/drawing/2014/main" id="{EB9A4178-2FFE-BC8F-1FFA-C502E03E0683}"/>
              </a:ext>
            </a:extLst>
          </p:cNvPr>
          <p:cNvSpPr txBox="1">
            <a:spLocks/>
          </p:cNvSpPr>
          <p:nvPr/>
        </p:nvSpPr>
        <p:spPr>
          <a:xfrm>
            <a:off x="1847088" y="3635253"/>
            <a:ext cx="7333488" cy="776978"/>
          </a:xfrm>
          <a:prstGeom prst="rect">
            <a:avLst/>
          </a:prstGeom>
        </p:spPr>
        <p:txBody>
          <a:bodyPr vert="horz" lIns="91440" tIns="45720" rIns="91440" bIns="45720" rtlCol="0">
            <a:no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Font typeface="Arial" panose="020B0604020202020204" pitchFamily="34" charset="0"/>
              <a:buNone/>
            </a:pPr>
            <a:r>
              <a:rPr lang="en-US" sz="1600" dirty="0"/>
              <a:t>The current state of the art method (</a:t>
            </a:r>
            <a:r>
              <a:rPr lang="en-US" sz="1600" dirty="0" err="1"/>
              <a:t>SliceGAN</a:t>
            </a:r>
            <a:r>
              <a:rPr lang="en-US" sz="1600" dirty="0"/>
              <a:t>) trains a 3D generative model using 2D dataset of images, works OK with homogenous microstructures, but struggles with complex microstructures.</a:t>
            </a:r>
          </a:p>
        </p:txBody>
      </p:sp>
      <p:sp>
        <p:nvSpPr>
          <p:cNvPr id="28" name="Tijdelijke aanduiding voor tekst 2">
            <a:extLst>
              <a:ext uri="{FF2B5EF4-FFF2-40B4-BE49-F238E27FC236}">
                <a16:creationId xmlns:a16="http://schemas.microsoft.com/office/drawing/2014/main" id="{69539266-76C8-AE83-930A-F52067EBFC03}"/>
              </a:ext>
            </a:extLst>
          </p:cNvPr>
          <p:cNvSpPr txBox="1">
            <a:spLocks/>
          </p:cNvSpPr>
          <p:nvPr/>
        </p:nvSpPr>
        <p:spPr>
          <a:xfrm>
            <a:off x="1847088" y="5022221"/>
            <a:ext cx="7333488" cy="776978"/>
          </a:xfrm>
          <a:prstGeom prst="rect">
            <a:avLst/>
          </a:prstGeom>
        </p:spPr>
        <p:txBody>
          <a:bodyPr vert="horz" lIns="91440" tIns="45720" rIns="91440" bIns="45720" rtlCol="0">
            <a:no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Font typeface="Arial" panose="020B0604020202020204" pitchFamily="34" charset="0"/>
              <a:buNone/>
            </a:pPr>
            <a:r>
              <a:rPr lang="en-US" sz="1600" dirty="0"/>
              <a:t>We propose a new kind of 2D-to-3D generative models, that are diffusion/flow based with adversarial training, and are more stable to train and provide artifact-free, realistic, and 3D coherent results.</a:t>
            </a:r>
          </a:p>
        </p:txBody>
      </p:sp>
    </p:spTree>
    <p:extLst>
      <p:ext uri="{BB962C8B-B14F-4D97-AF65-F5344CB8AC3E}">
        <p14:creationId xmlns:p14="http://schemas.microsoft.com/office/powerpoint/2010/main" val="21438677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B6703-0F7C-357C-AFE2-1BF8FA955274}"/>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B7E21A58-0ECD-6DE1-D0E5-D9EC6114F9D0}"/>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4</a:t>
            </a:fld>
            <a:endParaRPr lang="en-BE" dirty="0"/>
          </a:p>
        </p:txBody>
      </p:sp>
      <p:sp>
        <p:nvSpPr>
          <p:cNvPr id="12" name="Text 0">
            <a:extLst>
              <a:ext uri="{FF2B5EF4-FFF2-40B4-BE49-F238E27FC236}">
                <a16:creationId xmlns:a16="http://schemas.microsoft.com/office/drawing/2014/main" id="{0EC74B70-6095-F429-D2A4-A420D86A784D}"/>
              </a:ext>
            </a:extLst>
          </p:cNvPr>
          <p:cNvSpPr/>
          <p:nvPr/>
        </p:nvSpPr>
        <p:spPr>
          <a:xfrm>
            <a:off x="748474" y="216024"/>
            <a:ext cx="9026462" cy="837413"/>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GANs are hard to train with one discriminator, why add two more?</a:t>
            </a:r>
            <a:endParaRPr lang="en-US" sz="2200" dirty="0"/>
          </a:p>
        </p:txBody>
      </p:sp>
      <p:pic>
        <p:nvPicPr>
          <p:cNvPr id="1026" name="Picture 2" descr="Our modified SliceGAN training workflow for BSE images. A similar... |  Download Scientific Diagram">
            <a:extLst>
              <a:ext uri="{FF2B5EF4-FFF2-40B4-BE49-F238E27FC236}">
                <a16:creationId xmlns:a16="http://schemas.microsoft.com/office/drawing/2014/main" id="{7452C77D-8C2B-0B40-15DD-31EEEB898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860" y="2884552"/>
            <a:ext cx="10033667" cy="3411447"/>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tekst 2">
            <a:extLst>
              <a:ext uri="{FF2B5EF4-FFF2-40B4-BE49-F238E27FC236}">
                <a16:creationId xmlns:a16="http://schemas.microsoft.com/office/drawing/2014/main" id="{E123FA15-5224-1DE1-450A-D41DA88A6775}"/>
              </a:ext>
            </a:extLst>
          </p:cNvPr>
          <p:cNvSpPr txBox="1">
            <a:spLocks/>
          </p:cNvSpPr>
          <p:nvPr/>
        </p:nvSpPr>
        <p:spPr>
          <a:xfrm>
            <a:off x="585248" y="1299426"/>
            <a:ext cx="10196893" cy="1434630"/>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err="1"/>
              <a:t>SliceGAN</a:t>
            </a:r>
            <a:r>
              <a:rPr lang="en-US" sz="1600" dirty="0"/>
              <a:t> trains a 3D generative </a:t>
            </a:r>
            <a:r>
              <a:rPr lang="en-US" sz="1600" dirty="0" err="1"/>
              <a:t>UNet</a:t>
            </a:r>
            <a:r>
              <a:rPr lang="en-US" sz="1600" dirty="0"/>
              <a:t> using three 2D discriminators, one discriminator per plane. </a:t>
            </a:r>
          </a:p>
          <a:p>
            <a:r>
              <a:rPr lang="en-US" sz="1600" dirty="0"/>
              <a:t>This turns the process into a more complicated multi-objective training that is not guaranteed to converge to a state that satisfies the three discriminators.</a:t>
            </a:r>
          </a:p>
        </p:txBody>
      </p:sp>
      <p:sp>
        <p:nvSpPr>
          <p:cNvPr id="2" name="TextBox 1">
            <a:extLst>
              <a:ext uri="{FF2B5EF4-FFF2-40B4-BE49-F238E27FC236}">
                <a16:creationId xmlns:a16="http://schemas.microsoft.com/office/drawing/2014/main" id="{CB1982D4-45F2-7031-A66F-9F69EEDB1C4C}"/>
              </a:ext>
            </a:extLst>
          </p:cNvPr>
          <p:cNvSpPr txBox="1"/>
          <p:nvPr/>
        </p:nvSpPr>
        <p:spPr>
          <a:xfrm>
            <a:off x="8181856" y="6323384"/>
            <a:ext cx="2518671" cy="246221"/>
          </a:xfrm>
          <a:prstGeom prst="rect">
            <a:avLst/>
          </a:prstGeom>
          <a:noFill/>
        </p:spPr>
        <p:txBody>
          <a:bodyPr wrap="square" rtlCol="0">
            <a:spAutoFit/>
          </a:bodyPr>
          <a:lstStyle/>
          <a:p>
            <a:pPr algn="ctr"/>
            <a:r>
              <a:rPr lang="en-US" sz="1000" i="1" dirty="0">
                <a:solidFill>
                  <a:schemeClr val="accent1"/>
                </a:solidFill>
              </a:rPr>
              <a:t>Image taken from Amiri et al (2024)</a:t>
            </a:r>
          </a:p>
        </p:txBody>
      </p:sp>
    </p:spTree>
    <p:extLst>
      <p:ext uri="{BB962C8B-B14F-4D97-AF65-F5344CB8AC3E}">
        <p14:creationId xmlns:p14="http://schemas.microsoft.com/office/powerpoint/2010/main" val="41436300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ED717-3A2D-E092-9AA9-E6A158AE54C6}"/>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F18C83C0-CAB6-E35F-A8D9-2D282937DCF4}"/>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5</a:t>
            </a:fld>
            <a:endParaRPr lang="en-BE" dirty="0"/>
          </a:p>
        </p:txBody>
      </p:sp>
      <p:sp>
        <p:nvSpPr>
          <p:cNvPr id="2" name="Text 0">
            <a:extLst>
              <a:ext uri="{FF2B5EF4-FFF2-40B4-BE49-F238E27FC236}">
                <a16:creationId xmlns:a16="http://schemas.microsoft.com/office/drawing/2014/main" id="{0D60DFB5-E8D8-6D6F-0C68-73542F9AC46C}"/>
              </a:ext>
            </a:extLst>
          </p:cNvPr>
          <p:cNvSpPr/>
          <p:nvPr/>
        </p:nvSpPr>
        <p:spPr>
          <a:xfrm>
            <a:off x="7360920" y="196022"/>
            <a:ext cx="4648200" cy="771528"/>
          </a:xfrm>
          <a:prstGeom prst="rect">
            <a:avLst/>
          </a:prstGeom>
          <a:solidFill>
            <a:srgbClr val="FFFFFF">
              <a:alpha val="92000"/>
            </a:srgbClr>
          </a:solidFill>
          <a:ln/>
        </p:spPr>
        <p:txBody>
          <a:bodyPr wrap="square" lIns="508" tIns="508" rIns="508" bIns="508" rtlCol="0" anchor="ctr">
            <a:normAutofit fontScale="92500"/>
          </a:bodyPr>
          <a:lstStyle/>
          <a:p>
            <a:pPr marL="0" indent="0">
              <a:buNone/>
            </a:pPr>
            <a:r>
              <a:rPr lang="en-US" sz="2400" b="1" dirty="0">
                <a:solidFill>
                  <a:srgbClr val="8E3C96"/>
                </a:solidFill>
              </a:rPr>
              <a:t>Our method: a 3D DDPM trained using a conditional discriminator</a:t>
            </a:r>
            <a:endParaRPr lang="en-US" sz="2400" dirty="0"/>
          </a:p>
        </p:txBody>
      </p:sp>
      <p:sp>
        <p:nvSpPr>
          <p:cNvPr id="4" name="Text 3">
            <a:extLst>
              <a:ext uri="{FF2B5EF4-FFF2-40B4-BE49-F238E27FC236}">
                <a16:creationId xmlns:a16="http://schemas.microsoft.com/office/drawing/2014/main" id="{574AA1C4-1202-9676-7C5E-AADA91797477}"/>
              </a:ext>
            </a:extLst>
          </p:cNvPr>
          <p:cNvSpPr/>
          <p:nvPr/>
        </p:nvSpPr>
        <p:spPr>
          <a:xfrm>
            <a:off x="7360920" y="1443896"/>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600" b="1" dirty="0">
                <a:solidFill>
                  <a:srgbClr val="8E3C96"/>
                </a:solidFill>
              </a:rPr>
              <a:t>Generated branch</a:t>
            </a:r>
            <a:endParaRPr lang="en-US" sz="1600" dirty="0"/>
          </a:p>
        </p:txBody>
      </p:sp>
      <p:sp>
        <p:nvSpPr>
          <p:cNvPr id="5" name="Text 4">
            <a:extLst>
              <a:ext uri="{FF2B5EF4-FFF2-40B4-BE49-F238E27FC236}">
                <a16:creationId xmlns:a16="http://schemas.microsoft.com/office/drawing/2014/main" id="{155AFBBE-67DA-ED8A-0668-6E54E41236F7}"/>
              </a:ext>
            </a:extLst>
          </p:cNvPr>
          <p:cNvSpPr/>
          <p:nvPr/>
        </p:nvSpPr>
        <p:spPr>
          <a:xfrm>
            <a:off x="7360920" y="1984250"/>
            <a:ext cx="3337560" cy="658368"/>
          </a:xfrm>
          <a:prstGeom prst="rect">
            <a:avLst/>
          </a:prstGeom>
          <a:noFill/>
          <a:ln/>
        </p:spPr>
        <p:txBody>
          <a:bodyPr wrap="square" lIns="381" tIns="381" rIns="381" bIns="381" rtlCol="0" anchor="t">
            <a:noAutofit/>
          </a:bodyPr>
          <a:lstStyle/>
          <a:p>
            <a:pPr marL="0" indent="0">
              <a:buNone/>
            </a:pPr>
            <a:r>
              <a:rPr lang="en-US" sz="1600" dirty="0">
                <a:solidFill>
                  <a:srgbClr val="1D1D1B"/>
                </a:solidFill>
                <a:latin typeface="Arial" pitchFamily="34" charset="0"/>
                <a:ea typeface="Arial" pitchFamily="34" charset="-122"/>
                <a:cs typeface="Arial" pitchFamily="34" charset="-120"/>
              </a:rPr>
              <a:t>A 3D noise block is progressively mapped to a clean 3D volume over a short diffusion chain.</a:t>
            </a:r>
            <a:endParaRPr lang="en-US" sz="1600" dirty="0"/>
          </a:p>
        </p:txBody>
      </p:sp>
      <p:sp>
        <p:nvSpPr>
          <p:cNvPr id="6" name="Text 5">
            <a:extLst>
              <a:ext uri="{FF2B5EF4-FFF2-40B4-BE49-F238E27FC236}">
                <a16:creationId xmlns:a16="http://schemas.microsoft.com/office/drawing/2014/main" id="{E580F6D2-85D0-ED27-9D27-7BF18C2F9576}"/>
              </a:ext>
            </a:extLst>
          </p:cNvPr>
          <p:cNvSpPr/>
          <p:nvPr/>
        </p:nvSpPr>
        <p:spPr>
          <a:xfrm>
            <a:off x="7360920" y="3185828"/>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600" b="1" dirty="0">
                <a:solidFill>
                  <a:srgbClr val="8E3C96"/>
                </a:solidFill>
              </a:rPr>
              <a:t>Real branch</a:t>
            </a:r>
            <a:endParaRPr lang="en-US" sz="1600" dirty="0"/>
          </a:p>
        </p:txBody>
      </p:sp>
      <p:sp>
        <p:nvSpPr>
          <p:cNvPr id="8" name="Text 6">
            <a:extLst>
              <a:ext uri="{FF2B5EF4-FFF2-40B4-BE49-F238E27FC236}">
                <a16:creationId xmlns:a16="http://schemas.microsoft.com/office/drawing/2014/main" id="{B3911473-F5CB-7DC2-B97B-7F43A63592BF}"/>
              </a:ext>
            </a:extLst>
          </p:cNvPr>
          <p:cNvSpPr/>
          <p:nvPr/>
        </p:nvSpPr>
        <p:spPr>
          <a:xfrm>
            <a:off x="7360920" y="3726182"/>
            <a:ext cx="3337560" cy="658368"/>
          </a:xfrm>
          <a:prstGeom prst="rect">
            <a:avLst/>
          </a:prstGeom>
          <a:noFill/>
          <a:ln/>
        </p:spPr>
        <p:txBody>
          <a:bodyPr wrap="square" lIns="381" tIns="381" rIns="381" bIns="381" rtlCol="0" anchor="t">
            <a:noAutofit/>
          </a:bodyPr>
          <a:lstStyle/>
          <a:p>
            <a:pPr marL="0" indent="0">
              <a:buNone/>
            </a:pPr>
            <a:r>
              <a:rPr lang="en-US" sz="1600" dirty="0">
                <a:solidFill>
                  <a:srgbClr val="1D1D1B"/>
                </a:solidFill>
                <a:latin typeface="Arial" pitchFamily="34" charset="0"/>
                <a:ea typeface="Arial" pitchFamily="34" charset="-122"/>
                <a:cs typeface="Arial" pitchFamily="34" charset="-120"/>
              </a:rPr>
              <a:t>Only 2D crops are available. They are noised to the same timestep and compared to generated slices.</a:t>
            </a:r>
            <a:endParaRPr lang="en-US" sz="1600" dirty="0"/>
          </a:p>
        </p:txBody>
      </p:sp>
      <p:sp>
        <p:nvSpPr>
          <p:cNvPr id="10" name="Text 7">
            <a:extLst>
              <a:ext uri="{FF2B5EF4-FFF2-40B4-BE49-F238E27FC236}">
                <a16:creationId xmlns:a16="http://schemas.microsoft.com/office/drawing/2014/main" id="{6536DE49-86B9-861E-19B1-13528F9437A1}"/>
              </a:ext>
            </a:extLst>
          </p:cNvPr>
          <p:cNvSpPr/>
          <p:nvPr/>
        </p:nvSpPr>
        <p:spPr>
          <a:xfrm>
            <a:off x="7360920" y="4927760"/>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600" b="1" dirty="0">
                <a:solidFill>
                  <a:srgbClr val="8E3C96"/>
                </a:solidFill>
              </a:rPr>
              <a:t>Single discriminator</a:t>
            </a:r>
            <a:endParaRPr lang="en-US" sz="1600" dirty="0"/>
          </a:p>
        </p:txBody>
      </p:sp>
      <p:sp>
        <p:nvSpPr>
          <p:cNvPr id="11" name="Text 8">
            <a:extLst>
              <a:ext uri="{FF2B5EF4-FFF2-40B4-BE49-F238E27FC236}">
                <a16:creationId xmlns:a16="http://schemas.microsoft.com/office/drawing/2014/main" id="{AFC0C3D8-5BF9-CA86-7E67-FBAA171DA10D}"/>
              </a:ext>
            </a:extLst>
          </p:cNvPr>
          <p:cNvSpPr/>
          <p:nvPr/>
        </p:nvSpPr>
        <p:spPr>
          <a:xfrm>
            <a:off x="7360920" y="5468114"/>
            <a:ext cx="3337560" cy="658368"/>
          </a:xfrm>
          <a:prstGeom prst="rect">
            <a:avLst/>
          </a:prstGeom>
          <a:noFill/>
          <a:ln/>
        </p:spPr>
        <p:txBody>
          <a:bodyPr wrap="square" lIns="381" tIns="381" rIns="381" bIns="381" rtlCol="0" anchor="t">
            <a:noAutofit/>
          </a:bodyPr>
          <a:lstStyle/>
          <a:p>
            <a:pPr marL="0" indent="0">
              <a:buNone/>
            </a:pPr>
            <a:r>
              <a:rPr lang="en-US" sz="1600" dirty="0">
                <a:solidFill>
                  <a:srgbClr val="1D1D1B"/>
                </a:solidFill>
                <a:latin typeface="Arial" pitchFamily="34" charset="0"/>
                <a:ea typeface="Arial" pitchFamily="34" charset="-122"/>
                <a:cs typeface="Arial" pitchFamily="34" charset="-120"/>
              </a:rPr>
              <a:t>Plane and timestep embeddings allow one 2D discriminator to evaluate all orientations at any timestep.</a:t>
            </a:r>
            <a:endParaRPr lang="en-US" sz="1600" dirty="0"/>
          </a:p>
        </p:txBody>
      </p:sp>
      <p:pic>
        <p:nvPicPr>
          <p:cNvPr id="13" name="Image 1" descr="/mnt/data/p3_resized/p29_img01.png">
            <a:extLst>
              <a:ext uri="{FF2B5EF4-FFF2-40B4-BE49-F238E27FC236}">
                <a16:creationId xmlns:a16="http://schemas.microsoft.com/office/drawing/2014/main" id="{AFB2FFE9-9E54-ED52-02B7-5A1DB8A74C74}"/>
              </a:ext>
            </a:extLst>
          </p:cNvPr>
          <p:cNvPicPr>
            <a:picLocks noChangeAspect="1"/>
          </p:cNvPicPr>
          <p:nvPr/>
        </p:nvPicPr>
        <p:blipFill>
          <a:blip r:embed="rId3"/>
          <a:stretch>
            <a:fillRect/>
          </a:stretch>
        </p:blipFill>
        <p:spPr>
          <a:xfrm>
            <a:off x="173736" y="214311"/>
            <a:ext cx="6921993" cy="6451666"/>
          </a:xfrm>
          <a:prstGeom prst="rect">
            <a:avLst/>
          </a:prstGeom>
        </p:spPr>
      </p:pic>
    </p:spTree>
    <p:extLst>
      <p:ext uri="{BB962C8B-B14F-4D97-AF65-F5344CB8AC3E}">
        <p14:creationId xmlns:p14="http://schemas.microsoft.com/office/powerpoint/2010/main" val="39319347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B83BE-35B9-2822-F696-55580784CBAA}"/>
            </a:ext>
          </a:extLst>
        </p:cNvPr>
        <p:cNvGrpSpPr/>
        <p:nvPr/>
      </p:nvGrpSpPr>
      <p:grpSpPr>
        <a:xfrm>
          <a:off x="0" y="0"/>
          <a:ext cx="0" cy="0"/>
          <a:chOff x="0" y="0"/>
          <a:chExt cx="0" cy="0"/>
        </a:xfrm>
      </p:grpSpPr>
      <p:sp>
        <p:nvSpPr>
          <p:cNvPr id="9" name="Tijdelijke aanduiding voor dianummer 8">
            <a:extLst>
              <a:ext uri="{FF2B5EF4-FFF2-40B4-BE49-F238E27FC236}">
                <a16:creationId xmlns:a16="http://schemas.microsoft.com/office/drawing/2014/main" id="{0FB89FAE-9FB4-6776-E93F-21600759F60A}"/>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6</a:t>
            </a:fld>
            <a:endParaRPr lang="en-BE" dirty="0"/>
          </a:p>
        </p:txBody>
      </p:sp>
      <p:sp>
        <p:nvSpPr>
          <p:cNvPr id="2" name="Text 0">
            <a:extLst>
              <a:ext uri="{FF2B5EF4-FFF2-40B4-BE49-F238E27FC236}">
                <a16:creationId xmlns:a16="http://schemas.microsoft.com/office/drawing/2014/main" id="{1F61A69F-815B-5E4B-D272-FDCD72F37BF3}"/>
              </a:ext>
            </a:extLst>
          </p:cNvPr>
          <p:cNvSpPr/>
          <p:nvPr/>
        </p:nvSpPr>
        <p:spPr>
          <a:xfrm>
            <a:off x="649224" y="196022"/>
            <a:ext cx="11359896" cy="771528"/>
          </a:xfrm>
          <a:prstGeom prst="rect">
            <a:avLst/>
          </a:prstGeom>
          <a:solidFill>
            <a:srgbClr val="FFFFFF">
              <a:alpha val="92000"/>
            </a:srgbClr>
          </a:solidFill>
          <a:ln/>
        </p:spPr>
        <p:txBody>
          <a:bodyPr wrap="square" lIns="508" tIns="508" rIns="508" bIns="508" rtlCol="0" anchor="ctr">
            <a:normAutofit/>
          </a:bodyPr>
          <a:lstStyle/>
          <a:p>
            <a:pPr marL="0" indent="0">
              <a:buNone/>
            </a:pPr>
            <a:r>
              <a:rPr lang="en-US" sz="2200" b="1" dirty="0">
                <a:solidFill>
                  <a:srgbClr val="8E3C96"/>
                </a:solidFill>
              </a:rPr>
              <a:t>Our method: a 3D DDPM trained using a conditional discriminator</a:t>
            </a:r>
            <a:endParaRPr lang="en-US" sz="2200" dirty="0"/>
          </a:p>
        </p:txBody>
      </p:sp>
      <p:sp>
        <p:nvSpPr>
          <p:cNvPr id="4" name="Text 3">
            <a:extLst>
              <a:ext uri="{FF2B5EF4-FFF2-40B4-BE49-F238E27FC236}">
                <a16:creationId xmlns:a16="http://schemas.microsoft.com/office/drawing/2014/main" id="{B03850C4-0EF5-D2FB-AC75-2D52FC28B57B}"/>
              </a:ext>
            </a:extLst>
          </p:cNvPr>
          <p:cNvSpPr/>
          <p:nvPr/>
        </p:nvSpPr>
        <p:spPr>
          <a:xfrm>
            <a:off x="1247728" y="1085996"/>
            <a:ext cx="3551648" cy="310896"/>
          </a:xfrm>
          <a:prstGeom prst="rect">
            <a:avLst/>
          </a:prstGeom>
          <a:noFill/>
          <a:ln/>
        </p:spPr>
        <p:txBody>
          <a:bodyPr wrap="square" lIns="508" tIns="508" rIns="508" bIns="508" rtlCol="0" anchor="ctr">
            <a:normAutofit/>
          </a:bodyPr>
          <a:lstStyle/>
          <a:p>
            <a:pPr marL="0" indent="0">
              <a:buNone/>
            </a:pPr>
            <a:r>
              <a:rPr lang="en-US" sz="1600" b="1" dirty="0">
                <a:solidFill>
                  <a:srgbClr val="8E3C96"/>
                </a:solidFill>
              </a:rPr>
              <a:t>ML Models</a:t>
            </a:r>
            <a:endParaRPr lang="en-US" sz="1600" dirty="0"/>
          </a:p>
        </p:txBody>
      </p:sp>
      <p:sp>
        <p:nvSpPr>
          <p:cNvPr id="5" name="Text 4">
            <a:extLst>
              <a:ext uri="{FF2B5EF4-FFF2-40B4-BE49-F238E27FC236}">
                <a16:creationId xmlns:a16="http://schemas.microsoft.com/office/drawing/2014/main" id="{417DBE04-0173-DC26-070C-5DC1AE27AE9A}"/>
              </a:ext>
            </a:extLst>
          </p:cNvPr>
          <p:cNvSpPr/>
          <p:nvPr/>
        </p:nvSpPr>
        <p:spPr>
          <a:xfrm>
            <a:off x="1247728" y="1396892"/>
            <a:ext cx="9240758" cy="861676"/>
          </a:xfrm>
          <a:prstGeom prst="rect">
            <a:avLst/>
          </a:prstGeom>
          <a:noFill/>
          <a:ln/>
        </p:spPr>
        <p:txBody>
          <a:bodyPr wrap="square" lIns="381" tIns="381" rIns="381" bIns="381" rtlCol="0" anchor="t">
            <a:noAutofit/>
          </a:bodyPr>
          <a:lstStyle/>
          <a:p>
            <a:pPr>
              <a:lnSpc>
                <a:spcPct val="150000"/>
              </a:lnSpc>
            </a:pPr>
            <a:r>
              <a:rPr lang="en-US" sz="1400" dirty="0"/>
              <a:t>A 3D generator </a:t>
            </a:r>
            <a:r>
              <a:rPr lang="en-US" sz="1400" dirty="0" err="1"/>
              <a:t>synthesises</a:t>
            </a:r>
            <a:r>
              <a:rPr lang="en-US" sz="1400" dirty="0"/>
              <a:t> the full volume, while a single 2D discriminator evaluates generated slices.</a:t>
            </a:r>
            <a:endParaRPr lang="nl-BE" sz="1400" dirty="0"/>
          </a:p>
          <a:p>
            <a:pPr marL="171450" indent="-171450">
              <a:lnSpc>
                <a:spcPct val="150000"/>
              </a:lnSpc>
              <a:buFont typeface="Arial" panose="020B0604020202020204" pitchFamily="34" charset="0"/>
              <a:buChar char="•"/>
            </a:pPr>
            <a:r>
              <a:rPr lang="nl-BE" sz="1400" dirty="0" err="1"/>
              <a:t>One</a:t>
            </a:r>
            <a:r>
              <a:rPr lang="nl-BE" sz="1400" dirty="0"/>
              <a:t> 3D generator</a:t>
            </a:r>
          </a:p>
          <a:p>
            <a:pPr marL="171450" indent="-171450">
              <a:lnSpc>
                <a:spcPct val="150000"/>
              </a:lnSpc>
              <a:buFont typeface="Arial" panose="020B0604020202020204" pitchFamily="34" charset="0"/>
              <a:buChar char="•"/>
            </a:pPr>
            <a:r>
              <a:rPr lang="nl-BE" sz="1400" dirty="0" err="1"/>
              <a:t>One</a:t>
            </a:r>
            <a:r>
              <a:rPr lang="nl-BE" sz="1400" dirty="0"/>
              <a:t> 2D Discriminator</a:t>
            </a:r>
          </a:p>
        </p:txBody>
      </p:sp>
      <p:sp>
        <p:nvSpPr>
          <p:cNvPr id="7" name="Text 3">
            <a:extLst>
              <a:ext uri="{FF2B5EF4-FFF2-40B4-BE49-F238E27FC236}">
                <a16:creationId xmlns:a16="http://schemas.microsoft.com/office/drawing/2014/main" id="{6174AC5D-95A0-E23B-CB9E-8A1397F06D0F}"/>
              </a:ext>
            </a:extLst>
          </p:cNvPr>
          <p:cNvSpPr/>
          <p:nvPr/>
        </p:nvSpPr>
        <p:spPr>
          <a:xfrm>
            <a:off x="1251205" y="2629685"/>
            <a:ext cx="3551648" cy="310896"/>
          </a:xfrm>
          <a:prstGeom prst="rect">
            <a:avLst/>
          </a:prstGeom>
          <a:noFill/>
          <a:ln/>
        </p:spPr>
        <p:txBody>
          <a:bodyPr wrap="square" lIns="508" tIns="508" rIns="508" bIns="508" rtlCol="0" anchor="ctr">
            <a:normAutofit/>
          </a:bodyPr>
          <a:lstStyle/>
          <a:p>
            <a:pPr marL="0" indent="0">
              <a:buNone/>
            </a:pPr>
            <a:r>
              <a:rPr lang="en-US" sz="1600" b="1" dirty="0">
                <a:solidFill>
                  <a:srgbClr val="8E3C96"/>
                </a:solidFill>
              </a:rPr>
              <a:t>Slice-conditioned diffusion</a:t>
            </a:r>
            <a:endParaRPr lang="en-US" sz="1600" dirty="0"/>
          </a:p>
        </p:txBody>
      </p:sp>
      <p:sp>
        <p:nvSpPr>
          <p:cNvPr id="12" name="Text 4">
            <a:extLst>
              <a:ext uri="{FF2B5EF4-FFF2-40B4-BE49-F238E27FC236}">
                <a16:creationId xmlns:a16="http://schemas.microsoft.com/office/drawing/2014/main" id="{F7F50FD0-D872-0388-7C3D-B01964FD8A1F}"/>
              </a:ext>
            </a:extLst>
          </p:cNvPr>
          <p:cNvSpPr/>
          <p:nvPr/>
        </p:nvSpPr>
        <p:spPr>
          <a:xfrm>
            <a:off x="1251204" y="2940580"/>
            <a:ext cx="9733488" cy="538092"/>
          </a:xfrm>
          <a:prstGeom prst="rect">
            <a:avLst/>
          </a:prstGeom>
          <a:noFill/>
          <a:ln/>
        </p:spPr>
        <p:txBody>
          <a:bodyPr wrap="square" lIns="381" tIns="381" rIns="381" bIns="381" rtlCol="0" anchor="t">
            <a:noAutofit/>
          </a:bodyPr>
          <a:lstStyle/>
          <a:p>
            <a:pPr>
              <a:lnSpc>
                <a:spcPct val="150000"/>
              </a:lnSpc>
            </a:pPr>
            <a:r>
              <a:rPr lang="en-US" sz="1400" dirty="0"/>
              <a:t>In addition to taking the slices as input, it also takes the timestep and plane index embeddings. The training proceeds in a free-guidance manner.</a:t>
            </a:r>
          </a:p>
        </p:txBody>
      </p:sp>
      <p:sp>
        <p:nvSpPr>
          <p:cNvPr id="14" name="Text 3">
            <a:extLst>
              <a:ext uri="{FF2B5EF4-FFF2-40B4-BE49-F238E27FC236}">
                <a16:creationId xmlns:a16="http://schemas.microsoft.com/office/drawing/2014/main" id="{6CB42B26-21EE-2134-00B0-81A2659F6EE5}"/>
              </a:ext>
            </a:extLst>
          </p:cNvPr>
          <p:cNvSpPr/>
          <p:nvPr/>
        </p:nvSpPr>
        <p:spPr>
          <a:xfrm>
            <a:off x="1221296" y="3946178"/>
            <a:ext cx="3551648" cy="310896"/>
          </a:xfrm>
          <a:prstGeom prst="rect">
            <a:avLst/>
          </a:prstGeom>
          <a:noFill/>
          <a:ln/>
        </p:spPr>
        <p:txBody>
          <a:bodyPr wrap="square" lIns="508" tIns="508" rIns="508" bIns="508" rtlCol="0" anchor="ctr">
            <a:noAutofit/>
          </a:bodyPr>
          <a:lstStyle/>
          <a:p>
            <a:pPr marL="0" indent="0">
              <a:buNone/>
            </a:pPr>
            <a:r>
              <a:rPr lang="en-US" sz="1600" b="1" dirty="0" err="1">
                <a:solidFill>
                  <a:srgbClr val="8E3C96"/>
                </a:solidFill>
              </a:rPr>
              <a:t>Stabilised</a:t>
            </a:r>
            <a:r>
              <a:rPr lang="en-US" sz="1600" b="1" dirty="0">
                <a:solidFill>
                  <a:srgbClr val="8E3C96"/>
                </a:solidFill>
              </a:rPr>
              <a:t> adversarial learning</a:t>
            </a:r>
            <a:endParaRPr lang="en-US" sz="1600" dirty="0"/>
          </a:p>
        </p:txBody>
      </p:sp>
      <p:sp>
        <p:nvSpPr>
          <p:cNvPr id="15" name="Text 4">
            <a:extLst>
              <a:ext uri="{FF2B5EF4-FFF2-40B4-BE49-F238E27FC236}">
                <a16:creationId xmlns:a16="http://schemas.microsoft.com/office/drawing/2014/main" id="{3CF564EE-B9DD-25AC-4E51-88844ED5589C}"/>
              </a:ext>
            </a:extLst>
          </p:cNvPr>
          <p:cNvSpPr/>
          <p:nvPr/>
        </p:nvSpPr>
        <p:spPr>
          <a:xfrm>
            <a:off x="1221296" y="4257074"/>
            <a:ext cx="10364152" cy="1969990"/>
          </a:xfrm>
          <a:prstGeom prst="rect">
            <a:avLst/>
          </a:prstGeom>
          <a:noFill/>
          <a:ln/>
        </p:spPr>
        <p:txBody>
          <a:bodyPr wrap="square" lIns="381" tIns="381" rIns="381" bIns="381" rtlCol="0" anchor="t">
            <a:noAutofit/>
          </a:bodyPr>
          <a:lstStyle/>
          <a:p>
            <a:pPr>
              <a:lnSpc>
                <a:spcPct val="150000"/>
              </a:lnSpc>
            </a:pPr>
            <a:r>
              <a:rPr lang="en-US" sz="1400" dirty="0"/>
              <a:t>Training is </a:t>
            </a:r>
            <a:r>
              <a:rPr lang="en-US" sz="1400" dirty="0" err="1"/>
              <a:t>regularised</a:t>
            </a:r>
            <a:r>
              <a:rPr lang="en-US" sz="1400" dirty="0"/>
              <a:t> to prevent discriminator dominance and improve convergence during 2D-to-3D adversarial diffusion training.</a:t>
            </a:r>
            <a:endParaRPr lang="en-US" altLang="en-US" sz="1400" dirty="0"/>
          </a:p>
          <a:p>
            <a:pPr marL="171450" lvl="0" indent="-171450" eaLnBrk="0" fontAlgn="base" hangingPunct="0">
              <a:lnSpc>
                <a:spcPct val="150000"/>
              </a:lnSpc>
              <a:spcBef>
                <a:spcPct val="0"/>
              </a:spcBef>
              <a:spcAft>
                <a:spcPct val="0"/>
              </a:spcAft>
              <a:buFont typeface="Arial" panose="020B0604020202020204" pitchFamily="34" charset="0"/>
              <a:buChar char="•"/>
            </a:pPr>
            <a:r>
              <a:rPr lang="en-US" altLang="en-US" sz="1400" dirty="0"/>
              <a:t>spectral normalization </a:t>
            </a:r>
          </a:p>
          <a:p>
            <a:pPr marL="171450" lvl="0" indent="-171450" eaLnBrk="0" fontAlgn="base" hangingPunct="0">
              <a:lnSpc>
                <a:spcPct val="150000"/>
              </a:lnSpc>
              <a:spcBef>
                <a:spcPct val="0"/>
              </a:spcBef>
              <a:spcAft>
                <a:spcPct val="0"/>
              </a:spcAft>
              <a:buFont typeface="Arial" panose="020B0604020202020204" pitchFamily="34" charset="0"/>
              <a:buChar char="•"/>
            </a:pPr>
            <a:r>
              <a:rPr lang="en-US" altLang="en-US" sz="1400" dirty="0"/>
              <a:t>low-pass curriculum </a:t>
            </a:r>
          </a:p>
          <a:p>
            <a:pPr marL="171450" lvl="0" indent="-171450" eaLnBrk="0" fontAlgn="base" hangingPunct="0">
              <a:lnSpc>
                <a:spcPct val="150000"/>
              </a:lnSpc>
              <a:spcBef>
                <a:spcPct val="0"/>
              </a:spcBef>
              <a:spcAft>
                <a:spcPct val="0"/>
              </a:spcAft>
              <a:buFont typeface="Arial" panose="020B0604020202020204" pitchFamily="34" charset="0"/>
              <a:buChar char="•"/>
            </a:pPr>
            <a:r>
              <a:rPr lang="en-US" altLang="en-US" sz="1400" dirty="0"/>
              <a:t>temperature-scaled activation </a:t>
            </a:r>
          </a:p>
          <a:p>
            <a:pPr marL="171450" lvl="0" indent="-171450" eaLnBrk="0" fontAlgn="base" hangingPunct="0">
              <a:lnSpc>
                <a:spcPct val="150000"/>
              </a:lnSpc>
              <a:spcBef>
                <a:spcPct val="0"/>
              </a:spcBef>
              <a:spcAft>
                <a:spcPct val="0"/>
              </a:spcAft>
              <a:buFont typeface="Arial" panose="020B0604020202020204" pitchFamily="34" charset="0"/>
              <a:buChar char="•"/>
            </a:pPr>
            <a:r>
              <a:rPr lang="en-US" altLang="en-US" sz="1400" dirty="0"/>
              <a:t>clipping </a:t>
            </a:r>
          </a:p>
          <a:p>
            <a:pPr marL="171450" lvl="0" indent="-171450" eaLnBrk="0" fontAlgn="base" hangingPunct="0">
              <a:lnSpc>
                <a:spcPct val="150000"/>
              </a:lnSpc>
              <a:spcBef>
                <a:spcPct val="0"/>
              </a:spcBef>
              <a:spcAft>
                <a:spcPct val="0"/>
              </a:spcAft>
              <a:buFont typeface="Arial" panose="020B0604020202020204" pitchFamily="34" charset="0"/>
              <a:buChar char="•"/>
            </a:pPr>
            <a:r>
              <a:rPr lang="en-US" altLang="en-US" sz="1400" dirty="0"/>
              <a:t>lazy R1</a:t>
            </a:r>
            <a:endParaRPr lang="nl-BE" sz="1400" dirty="0"/>
          </a:p>
        </p:txBody>
      </p:sp>
      <p:pic>
        <p:nvPicPr>
          <p:cNvPr id="16" name="Picture 15">
            <a:extLst>
              <a:ext uri="{FF2B5EF4-FFF2-40B4-BE49-F238E27FC236}">
                <a16:creationId xmlns:a16="http://schemas.microsoft.com/office/drawing/2014/main" id="{63905E71-DEEF-89F9-D16F-EF7019CB6B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64" y="1213532"/>
            <a:ext cx="538639" cy="538092"/>
          </a:xfrm>
          <a:prstGeom prst="rect">
            <a:avLst/>
          </a:prstGeom>
        </p:spPr>
      </p:pic>
      <p:pic>
        <p:nvPicPr>
          <p:cNvPr id="17" name="Picture 16">
            <a:extLst>
              <a:ext uri="{FF2B5EF4-FFF2-40B4-BE49-F238E27FC236}">
                <a16:creationId xmlns:a16="http://schemas.microsoft.com/office/drawing/2014/main" id="{B7C21C2B-722E-1F2F-E000-280CA716DB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064" y="2757221"/>
            <a:ext cx="538640" cy="538092"/>
          </a:xfrm>
          <a:prstGeom prst="rect">
            <a:avLst/>
          </a:prstGeom>
        </p:spPr>
      </p:pic>
      <p:pic>
        <p:nvPicPr>
          <p:cNvPr id="18" name="Picture 17">
            <a:extLst>
              <a:ext uri="{FF2B5EF4-FFF2-40B4-BE49-F238E27FC236}">
                <a16:creationId xmlns:a16="http://schemas.microsoft.com/office/drawing/2014/main" id="{CB4DAB9D-A88F-ECE4-5BF5-209783C237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064" y="4087670"/>
            <a:ext cx="483408" cy="524136"/>
          </a:xfrm>
          <a:prstGeom prst="rect">
            <a:avLst/>
          </a:prstGeom>
        </p:spPr>
      </p:pic>
    </p:spTree>
    <p:extLst>
      <p:ext uri="{BB962C8B-B14F-4D97-AF65-F5344CB8AC3E}">
        <p14:creationId xmlns:p14="http://schemas.microsoft.com/office/powerpoint/2010/main" val="3374611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11475720" y="6455664"/>
            <a:ext cx="292608" cy="146304"/>
          </a:xfrm>
          <a:prstGeom prst="rect">
            <a:avLst/>
          </a:prstGeom>
          <a:noFill/>
          <a:ln/>
        </p:spPr>
        <p:txBody>
          <a:bodyPr wrap="square" lIns="0" tIns="0" rIns="0" bIns="0" rtlCol="0" anchor="ctr"/>
          <a:lstStyle/>
          <a:p>
            <a:pPr marL="0" indent="0">
              <a:buNone/>
            </a:pPr>
            <a:r>
              <a:rPr lang="en-US" sz="800" b="1" dirty="0">
                <a:solidFill>
                  <a:schemeClr val="bg1"/>
                </a:solidFill>
                <a:latin typeface="Arial" pitchFamily="34" charset="0"/>
                <a:ea typeface="Arial" pitchFamily="34" charset="-122"/>
                <a:cs typeface="Arial" pitchFamily="34" charset="-120"/>
              </a:rPr>
              <a:t>7</a:t>
            </a:r>
            <a:endParaRPr lang="en-US" sz="800" dirty="0">
              <a:solidFill>
                <a:schemeClr val="bg1"/>
              </a:solidFill>
            </a:endParaRPr>
          </a:p>
        </p:txBody>
      </p:sp>
      <p:sp>
        <p:nvSpPr>
          <p:cNvPr id="4" name="Text 1"/>
          <p:cNvSpPr/>
          <p:nvPr/>
        </p:nvSpPr>
        <p:spPr>
          <a:xfrm>
            <a:off x="11466576" y="6620256"/>
            <a:ext cx="347472" cy="109728"/>
          </a:xfrm>
          <a:prstGeom prst="rect">
            <a:avLst/>
          </a:prstGeom>
          <a:noFill/>
          <a:ln/>
        </p:spPr>
        <p:txBody>
          <a:bodyPr wrap="square" lIns="0" tIns="0" rIns="0" bIns="0" rtlCol="0" anchor="ctr"/>
          <a:lstStyle/>
          <a:p>
            <a:pPr marL="0" indent="0">
              <a:buNone/>
            </a:pPr>
            <a:r>
              <a:rPr lang="en-US" sz="580" i="1" dirty="0">
                <a:solidFill>
                  <a:srgbClr val="5E5E5E"/>
                </a:solidFill>
                <a:latin typeface="Arial" pitchFamily="34" charset="0"/>
                <a:ea typeface="Arial" pitchFamily="34" charset="-122"/>
                <a:cs typeface="Arial" pitchFamily="34" charset="-120"/>
              </a:rPr>
              <a:t>ISC:</a:t>
            </a:r>
            <a:endParaRPr lang="en-US" sz="580" dirty="0"/>
          </a:p>
        </p:txBody>
      </p:sp>
      <p:sp>
        <p:nvSpPr>
          <p:cNvPr id="5" name="Text 2"/>
          <p:cNvSpPr/>
          <p:nvPr/>
        </p:nvSpPr>
        <p:spPr>
          <a:xfrm>
            <a:off x="-347472" y="1170432"/>
            <a:ext cx="9966960" cy="384048"/>
          </a:xfrm>
          <a:prstGeom prst="rect">
            <a:avLst/>
          </a:prstGeom>
          <a:noFill/>
          <a:ln/>
        </p:spPr>
        <p:txBody>
          <a:bodyPr wrap="square" lIns="0" tIns="0" rIns="0" bIns="0" rtlCol="0" anchor="ctr">
            <a:normAutofit/>
          </a:bodyPr>
          <a:lstStyle/>
          <a:p>
            <a:pPr marL="0" indent="0">
              <a:buNone/>
            </a:pPr>
            <a:endParaRPr lang="en-US" sz="2400" dirty="0"/>
          </a:p>
        </p:txBody>
      </p:sp>
      <p:sp>
        <p:nvSpPr>
          <p:cNvPr id="7" name="Text 3"/>
          <p:cNvSpPr/>
          <p:nvPr/>
        </p:nvSpPr>
        <p:spPr>
          <a:xfrm>
            <a:off x="698508" y="2487168"/>
            <a:ext cx="1783080" cy="201168"/>
          </a:xfrm>
          <a:prstGeom prst="rect">
            <a:avLst/>
          </a:prstGeom>
          <a:noFill/>
          <a:ln/>
        </p:spPr>
        <p:txBody>
          <a:bodyPr wrap="square" lIns="0" tIns="0" rIns="0" bIns="0" rtlCol="0" anchor="ctr"/>
          <a:lstStyle/>
          <a:p>
            <a:pPr marL="0" indent="0" algn="ctr">
              <a:buNone/>
            </a:pPr>
            <a:r>
              <a:rPr lang="en-US" sz="1400" dirty="0">
                <a:solidFill>
                  <a:schemeClr val="bg1"/>
                </a:solidFill>
              </a:rPr>
              <a:t>Binary illite</a:t>
            </a:r>
          </a:p>
        </p:txBody>
      </p:sp>
      <p:sp>
        <p:nvSpPr>
          <p:cNvPr id="9" name="Text 4"/>
          <p:cNvSpPr/>
          <p:nvPr/>
        </p:nvSpPr>
        <p:spPr>
          <a:xfrm>
            <a:off x="3004831" y="2487168"/>
            <a:ext cx="1783080" cy="201168"/>
          </a:xfrm>
          <a:prstGeom prst="rect">
            <a:avLst/>
          </a:prstGeom>
          <a:noFill/>
          <a:ln/>
        </p:spPr>
        <p:txBody>
          <a:bodyPr wrap="square" lIns="0" tIns="0" rIns="0" bIns="0" rtlCol="0" anchor="ctr"/>
          <a:lstStyle/>
          <a:p>
            <a:pPr marL="0" indent="0" algn="ctr">
              <a:buNone/>
            </a:pPr>
            <a:r>
              <a:rPr lang="en-US" sz="1400" dirty="0">
                <a:solidFill>
                  <a:schemeClr val="bg1"/>
                </a:solidFill>
              </a:rPr>
              <a:t>Multiphase illite</a:t>
            </a:r>
          </a:p>
        </p:txBody>
      </p:sp>
      <p:sp>
        <p:nvSpPr>
          <p:cNvPr id="11" name="Text 5"/>
          <p:cNvSpPr/>
          <p:nvPr/>
        </p:nvSpPr>
        <p:spPr>
          <a:xfrm>
            <a:off x="5138928" y="2487168"/>
            <a:ext cx="1783080" cy="201168"/>
          </a:xfrm>
          <a:prstGeom prst="rect">
            <a:avLst/>
          </a:prstGeom>
          <a:noFill/>
          <a:ln/>
        </p:spPr>
        <p:txBody>
          <a:bodyPr wrap="square" lIns="0" tIns="0" rIns="0" bIns="0" rtlCol="0" anchor="ctr"/>
          <a:lstStyle/>
          <a:p>
            <a:pPr marL="0" indent="0" algn="ctr">
              <a:buNone/>
            </a:pPr>
            <a:r>
              <a:rPr lang="en-US" sz="1400" dirty="0">
                <a:solidFill>
                  <a:schemeClr val="bg1"/>
                </a:solidFill>
              </a:rPr>
              <a:t>Sandstone</a:t>
            </a:r>
          </a:p>
        </p:txBody>
      </p:sp>
      <p:sp>
        <p:nvSpPr>
          <p:cNvPr id="13" name="Text 6"/>
          <p:cNvSpPr/>
          <p:nvPr/>
        </p:nvSpPr>
        <p:spPr>
          <a:xfrm>
            <a:off x="7373216" y="2487168"/>
            <a:ext cx="1783080" cy="201168"/>
          </a:xfrm>
          <a:prstGeom prst="rect">
            <a:avLst/>
          </a:prstGeom>
          <a:noFill/>
          <a:ln/>
        </p:spPr>
        <p:txBody>
          <a:bodyPr wrap="square" lIns="0" tIns="0" rIns="0" bIns="0" rtlCol="0" anchor="ctr"/>
          <a:lstStyle/>
          <a:p>
            <a:pPr marL="0" indent="0" algn="ctr">
              <a:buNone/>
            </a:pPr>
            <a:r>
              <a:rPr lang="en-US" sz="1400" dirty="0">
                <a:solidFill>
                  <a:schemeClr val="bg1"/>
                </a:solidFill>
              </a:rPr>
              <a:t>Carbonate</a:t>
            </a:r>
          </a:p>
        </p:txBody>
      </p:sp>
      <p:sp>
        <p:nvSpPr>
          <p:cNvPr id="15" name="Text 7"/>
          <p:cNvSpPr/>
          <p:nvPr/>
        </p:nvSpPr>
        <p:spPr>
          <a:xfrm>
            <a:off x="9701977" y="2487168"/>
            <a:ext cx="1783080" cy="201168"/>
          </a:xfrm>
          <a:prstGeom prst="rect">
            <a:avLst/>
          </a:prstGeom>
          <a:noFill/>
          <a:ln/>
        </p:spPr>
        <p:txBody>
          <a:bodyPr wrap="square" lIns="0" tIns="0" rIns="0" bIns="0" rtlCol="0" anchor="ctr"/>
          <a:lstStyle/>
          <a:p>
            <a:pPr marL="0" indent="0" algn="ctr">
              <a:buNone/>
            </a:pPr>
            <a:r>
              <a:rPr lang="en-US" sz="1400" dirty="0">
                <a:solidFill>
                  <a:schemeClr val="bg1"/>
                </a:solidFill>
              </a:rPr>
              <a:t>Boom Clay</a:t>
            </a:r>
          </a:p>
        </p:txBody>
      </p:sp>
      <p:sp>
        <p:nvSpPr>
          <p:cNvPr id="16" name="Text 8"/>
          <p:cNvSpPr/>
          <p:nvPr/>
        </p:nvSpPr>
        <p:spPr>
          <a:xfrm>
            <a:off x="841248" y="3319272"/>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400" b="1" dirty="0">
                <a:solidFill>
                  <a:schemeClr val="accent2">
                    <a:lumMod val="75000"/>
                  </a:schemeClr>
                </a:solidFill>
              </a:rPr>
              <a:t>Input during training</a:t>
            </a:r>
            <a:endParaRPr lang="en-US" sz="1400" dirty="0">
              <a:solidFill>
                <a:schemeClr val="accent2">
                  <a:lumMod val="75000"/>
                </a:schemeClr>
              </a:solidFill>
            </a:endParaRPr>
          </a:p>
        </p:txBody>
      </p:sp>
      <p:sp>
        <p:nvSpPr>
          <p:cNvPr id="17" name="Text 9"/>
          <p:cNvSpPr/>
          <p:nvPr/>
        </p:nvSpPr>
        <p:spPr>
          <a:xfrm>
            <a:off x="877824" y="3758184"/>
            <a:ext cx="2706624" cy="457200"/>
          </a:xfrm>
          <a:prstGeom prst="rect">
            <a:avLst/>
          </a:prstGeom>
          <a:noFill/>
          <a:ln/>
        </p:spPr>
        <p:txBody>
          <a:bodyPr wrap="square" lIns="381" tIns="381" rIns="381" bIns="381" rtlCol="0" anchor="t">
            <a:noAutofit/>
          </a:bodyPr>
          <a:lstStyle/>
          <a:p>
            <a:pPr marL="0" indent="0" algn="just">
              <a:buNone/>
            </a:pPr>
            <a:r>
              <a:rPr lang="en-US" sz="1600" dirty="0">
                <a:solidFill>
                  <a:schemeClr val="accent2">
                    <a:lumMod val="20000"/>
                    <a:lumOff val="80000"/>
                  </a:schemeClr>
                </a:solidFill>
                <a:latin typeface="Arial" pitchFamily="34" charset="0"/>
                <a:ea typeface="Arial" pitchFamily="34" charset="-122"/>
                <a:cs typeface="Arial" pitchFamily="34" charset="-120"/>
              </a:rPr>
              <a:t>Three orthogonal 2D slices, not the 3D volume.</a:t>
            </a:r>
            <a:endParaRPr lang="en-US" sz="1600" dirty="0">
              <a:solidFill>
                <a:schemeClr val="accent2">
                  <a:lumMod val="20000"/>
                  <a:lumOff val="80000"/>
                </a:schemeClr>
              </a:solidFill>
            </a:endParaRPr>
          </a:p>
        </p:txBody>
      </p:sp>
      <p:sp>
        <p:nvSpPr>
          <p:cNvPr id="18" name="Text 10"/>
          <p:cNvSpPr/>
          <p:nvPr/>
        </p:nvSpPr>
        <p:spPr>
          <a:xfrm>
            <a:off x="4343400" y="3319272"/>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400" b="1" dirty="0">
                <a:solidFill>
                  <a:schemeClr val="accent2">
                    <a:lumMod val="75000"/>
                  </a:schemeClr>
                </a:solidFill>
              </a:rPr>
              <a:t>Structural validation</a:t>
            </a:r>
            <a:endParaRPr lang="en-US" sz="1400" dirty="0">
              <a:solidFill>
                <a:schemeClr val="accent2">
                  <a:lumMod val="75000"/>
                </a:schemeClr>
              </a:solidFill>
            </a:endParaRPr>
          </a:p>
        </p:txBody>
      </p:sp>
      <p:sp>
        <p:nvSpPr>
          <p:cNvPr id="19" name="Text 11"/>
          <p:cNvSpPr/>
          <p:nvPr/>
        </p:nvSpPr>
        <p:spPr>
          <a:xfrm>
            <a:off x="4370832" y="3758184"/>
            <a:ext cx="2715768" cy="658368"/>
          </a:xfrm>
          <a:prstGeom prst="rect">
            <a:avLst/>
          </a:prstGeom>
          <a:noFill/>
          <a:ln/>
        </p:spPr>
        <p:txBody>
          <a:bodyPr wrap="square" lIns="381" tIns="381" rIns="381" bIns="381" rtlCol="0" anchor="t">
            <a:noAutofit/>
          </a:bodyPr>
          <a:lstStyle/>
          <a:p>
            <a:pPr marL="0" indent="0" algn="just">
              <a:buNone/>
            </a:pPr>
            <a:r>
              <a:rPr lang="en-US" sz="1600" dirty="0">
                <a:solidFill>
                  <a:schemeClr val="accent2">
                    <a:lumMod val="20000"/>
                    <a:lumOff val="80000"/>
                  </a:schemeClr>
                </a:solidFill>
                <a:latin typeface="Arial" pitchFamily="34" charset="0"/>
                <a:ea typeface="Arial" pitchFamily="34" charset="-122"/>
                <a:cs typeface="Arial" pitchFamily="34" charset="-120"/>
              </a:rPr>
              <a:t>Porosity / phase fractions, chord length, lineal path, S2, pore-size distributions.</a:t>
            </a:r>
            <a:endParaRPr lang="en-US" sz="1600" dirty="0">
              <a:solidFill>
                <a:schemeClr val="accent2">
                  <a:lumMod val="20000"/>
                  <a:lumOff val="80000"/>
                </a:schemeClr>
              </a:solidFill>
            </a:endParaRPr>
          </a:p>
        </p:txBody>
      </p:sp>
      <p:sp>
        <p:nvSpPr>
          <p:cNvPr id="20" name="Text 12"/>
          <p:cNvSpPr/>
          <p:nvPr/>
        </p:nvSpPr>
        <p:spPr>
          <a:xfrm>
            <a:off x="8001000" y="3319272"/>
            <a:ext cx="2743200" cy="310896"/>
          </a:xfrm>
          <a:prstGeom prst="rect">
            <a:avLst/>
          </a:prstGeom>
          <a:solidFill>
            <a:srgbClr val="F3EAF5"/>
          </a:solidFill>
          <a:ln/>
        </p:spPr>
        <p:txBody>
          <a:bodyPr wrap="square" lIns="508" tIns="508" rIns="508" bIns="508" rtlCol="0" anchor="ctr">
            <a:normAutofit/>
          </a:bodyPr>
          <a:lstStyle/>
          <a:p>
            <a:pPr marL="0" indent="0" algn="ctr">
              <a:buNone/>
            </a:pPr>
            <a:r>
              <a:rPr lang="en-US" sz="1400" b="1" dirty="0">
                <a:solidFill>
                  <a:schemeClr val="accent2">
                    <a:lumMod val="75000"/>
                  </a:schemeClr>
                </a:solidFill>
              </a:rPr>
              <a:t>Physical validation</a:t>
            </a:r>
            <a:endParaRPr lang="en-US" sz="1400" dirty="0">
              <a:solidFill>
                <a:schemeClr val="accent2">
                  <a:lumMod val="75000"/>
                </a:schemeClr>
              </a:solidFill>
            </a:endParaRPr>
          </a:p>
        </p:txBody>
      </p:sp>
      <p:sp>
        <p:nvSpPr>
          <p:cNvPr id="21" name="Text 13"/>
          <p:cNvSpPr/>
          <p:nvPr/>
        </p:nvSpPr>
        <p:spPr>
          <a:xfrm>
            <a:off x="8028432" y="3758184"/>
            <a:ext cx="2743200" cy="658368"/>
          </a:xfrm>
          <a:prstGeom prst="rect">
            <a:avLst/>
          </a:prstGeom>
          <a:noFill/>
          <a:ln/>
        </p:spPr>
        <p:txBody>
          <a:bodyPr wrap="square" lIns="381" tIns="381" rIns="381" bIns="381" rtlCol="0" anchor="t">
            <a:noAutofit/>
          </a:bodyPr>
          <a:lstStyle/>
          <a:p>
            <a:pPr marL="0" indent="0" algn="just">
              <a:buNone/>
            </a:pPr>
            <a:r>
              <a:rPr lang="en-US" sz="1600" dirty="0">
                <a:solidFill>
                  <a:schemeClr val="accent2">
                    <a:lumMod val="20000"/>
                    <a:lumOff val="80000"/>
                  </a:schemeClr>
                </a:solidFill>
                <a:latin typeface="Arial" pitchFamily="34" charset="0"/>
                <a:ea typeface="Arial" pitchFamily="34" charset="-122"/>
                <a:cs typeface="Arial" pitchFamily="34" charset="-120"/>
              </a:rPr>
              <a:t>Effective gas diffusivity from lattice Boltzmann simulations on generated 3D samples.</a:t>
            </a:r>
            <a:endParaRPr lang="en-US" sz="1600" dirty="0">
              <a:solidFill>
                <a:schemeClr val="accent2">
                  <a:lumMod val="20000"/>
                  <a:lumOff val="80000"/>
                </a:schemeClr>
              </a:solidFill>
            </a:endParaRPr>
          </a:p>
        </p:txBody>
      </p:sp>
      <p:sp>
        <p:nvSpPr>
          <p:cNvPr id="22" name="Text 14"/>
          <p:cNvSpPr/>
          <p:nvPr/>
        </p:nvSpPr>
        <p:spPr>
          <a:xfrm>
            <a:off x="841248" y="5301028"/>
            <a:ext cx="9902952" cy="530352"/>
          </a:xfrm>
          <a:prstGeom prst="rect">
            <a:avLst/>
          </a:prstGeom>
          <a:noFill/>
          <a:ln/>
        </p:spPr>
        <p:txBody>
          <a:bodyPr wrap="square" lIns="381" tIns="381" rIns="381" bIns="381" rtlCol="0" anchor="t">
            <a:normAutofit fontScale="85000" lnSpcReduction="10000"/>
          </a:bodyPr>
          <a:lstStyle/>
          <a:p>
            <a:pPr marL="0" indent="0">
              <a:lnSpc>
                <a:spcPct val="160000"/>
              </a:lnSpc>
              <a:buNone/>
            </a:pPr>
            <a:r>
              <a:rPr lang="en-US" sz="1600" b="1" dirty="0">
                <a:solidFill>
                  <a:schemeClr val="bg1"/>
                </a:solidFill>
                <a:latin typeface="Arial" pitchFamily="34" charset="0"/>
                <a:ea typeface="Arial" pitchFamily="34" charset="-122"/>
                <a:cs typeface="Arial" pitchFamily="34" charset="-120"/>
              </a:rPr>
              <a:t>* </a:t>
            </a:r>
            <a:r>
              <a:rPr lang="en-US" sz="1900" b="1" dirty="0">
                <a:solidFill>
                  <a:schemeClr val="bg1"/>
                </a:solidFill>
                <a:latin typeface="Arial" pitchFamily="34" charset="0"/>
                <a:ea typeface="Arial" pitchFamily="34" charset="-122"/>
                <a:cs typeface="Arial" pitchFamily="34" charset="-120"/>
              </a:rPr>
              <a:t>Evaluation</a:t>
            </a:r>
            <a:r>
              <a:rPr lang="en-US" sz="1600" b="1" dirty="0">
                <a:solidFill>
                  <a:schemeClr val="bg1"/>
                </a:solidFill>
                <a:latin typeface="Arial" pitchFamily="34" charset="0"/>
                <a:ea typeface="Arial" pitchFamily="34" charset="-122"/>
                <a:cs typeface="Arial" pitchFamily="34" charset="-120"/>
              </a:rPr>
              <a:t> asks whether generated volumes are visually plausible, statistically consistent, and transport-relevant.</a:t>
            </a:r>
            <a:endParaRPr lang="en-US" sz="1600" dirty="0">
              <a:solidFill>
                <a:schemeClr val="bg1"/>
              </a:solidFill>
            </a:endParaRPr>
          </a:p>
        </p:txBody>
      </p:sp>
      <p:sp>
        <p:nvSpPr>
          <p:cNvPr id="23" name="Text 0">
            <a:extLst>
              <a:ext uri="{FF2B5EF4-FFF2-40B4-BE49-F238E27FC236}">
                <a16:creationId xmlns:a16="http://schemas.microsoft.com/office/drawing/2014/main" id="{D3D33C6C-561D-B4E9-E030-DBACB6F0D912}"/>
              </a:ext>
            </a:extLst>
          </p:cNvPr>
          <p:cNvSpPr/>
          <p:nvPr/>
        </p:nvSpPr>
        <p:spPr>
          <a:xfrm>
            <a:off x="649224" y="196022"/>
            <a:ext cx="11359896" cy="771528"/>
          </a:xfrm>
          <a:prstGeom prst="rect">
            <a:avLst/>
          </a:prstGeom>
          <a:noFill/>
          <a:ln/>
        </p:spPr>
        <p:txBody>
          <a:bodyPr wrap="square" lIns="508" tIns="508" rIns="508" bIns="508" rtlCol="0" anchor="ctr">
            <a:normAutofit/>
          </a:bodyPr>
          <a:lstStyle/>
          <a:p>
            <a:pPr marL="0" indent="0">
              <a:buNone/>
            </a:pPr>
            <a:r>
              <a:rPr lang="en-US" sz="2200" b="1" dirty="0">
                <a:solidFill>
                  <a:schemeClr val="bg1"/>
                </a:solidFill>
              </a:rPr>
              <a:t>Validation: morphology plus physics</a:t>
            </a:r>
          </a:p>
        </p:txBody>
      </p:sp>
      <p:pic>
        <p:nvPicPr>
          <p:cNvPr id="32" name="Picture Placeholder 31">
            <a:extLst>
              <a:ext uri="{FF2B5EF4-FFF2-40B4-BE49-F238E27FC236}">
                <a16:creationId xmlns:a16="http://schemas.microsoft.com/office/drawing/2014/main" id="{9ED0C540-5AA9-ABD9-D937-C2F2799FEE56}"/>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3016" b="3016"/>
          <a:stretch>
            <a:fillRect/>
          </a:stretch>
        </p:blipFill>
        <p:spPr>
          <a:xfrm>
            <a:off x="510048" y="1069536"/>
            <a:ext cx="2160000" cy="1346400"/>
          </a:xfrm>
        </p:spPr>
      </p:pic>
      <p:pic>
        <p:nvPicPr>
          <p:cNvPr id="34" name="Picture 33">
            <a:extLst>
              <a:ext uri="{FF2B5EF4-FFF2-40B4-BE49-F238E27FC236}">
                <a16:creationId xmlns:a16="http://schemas.microsoft.com/office/drawing/2014/main" id="{46ECE04A-3782-75B0-5DAE-B253DD5CCB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372" y="1026620"/>
            <a:ext cx="2159999" cy="1432232"/>
          </a:xfrm>
          <a:prstGeom prst="rect">
            <a:avLst/>
          </a:prstGeom>
        </p:spPr>
      </p:pic>
      <p:pic>
        <p:nvPicPr>
          <p:cNvPr id="36" name="Picture 35">
            <a:extLst>
              <a:ext uri="{FF2B5EF4-FFF2-40B4-BE49-F238E27FC236}">
                <a16:creationId xmlns:a16="http://schemas.microsoft.com/office/drawing/2014/main" id="{D2FFD6CF-75F3-0E9D-5EB5-50B25CF924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8928" y="1151582"/>
            <a:ext cx="1783080" cy="1182308"/>
          </a:xfrm>
          <a:prstGeom prst="rect">
            <a:avLst/>
          </a:prstGeom>
        </p:spPr>
      </p:pic>
      <p:pic>
        <p:nvPicPr>
          <p:cNvPr id="38" name="Picture 37">
            <a:extLst>
              <a:ext uri="{FF2B5EF4-FFF2-40B4-BE49-F238E27FC236}">
                <a16:creationId xmlns:a16="http://schemas.microsoft.com/office/drawing/2014/main" id="{053CA872-19E2-854C-0F7B-90117C1782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3213" y="1111796"/>
            <a:ext cx="1903087" cy="1261881"/>
          </a:xfrm>
          <a:prstGeom prst="rect">
            <a:avLst/>
          </a:prstGeom>
        </p:spPr>
      </p:pic>
      <p:pic>
        <p:nvPicPr>
          <p:cNvPr id="40" name="Picture 39">
            <a:extLst>
              <a:ext uri="{FF2B5EF4-FFF2-40B4-BE49-F238E27FC236}">
                <a16:creationId xmlns:a16="http://schemas.microsoft.com/office/drawing/2014/main" id="{8A7E2353-8AD2-DE2B-3951-03810F40D3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7505" y="1088940"/>
            <a:ext cx="1972025" cy="1307592"/>
          </a:xfrm>
          <a:prstGeom prst="rect">
            <a:avLst/>
          </a:prstGeom>
        </p:spPr>
      </p:pic>
      <p:pic>
        <p:nvPicPr>
          <p:cNvPr id="41" name="Picture 40">
            <a:extLst>
              <a:ext uri="{FF2B5EF4-FFF2-40B4-BE49-F238E27FC236}">
                <a16:creationId xmlns:a16="http://schemas.microsoft.com/office/drawing/2014/main" id="{8404EEFC-177F-B0EA-6996-746FCE07C880}"/>
              </a:ext>
            </a:extLst>
          </p:cNvPr>
          <p:cNvPicPr>
            <a:picLocks noChangeAspect="1"/>
          </p:cNvPicPr>
          <p:nvPr/>
        </p:nvPicPr>
        <p:blipFill>
          <a:blip r:embed="rId8" cstate="print">
            <a:alphaModFix amt="20000"/>
            <a:extLst>
              <a:ext uri="{28A0092B-C50C-407E-A947-70E740481C1C}">
                <a14:useLocalDpi xmlns:a14="http://schemas.microsoft.com/office/drawing/2010/main" val="0"/>
              </a:ext>
            </a:extLst>
          </a:blip>
          <a:stretch>
            <a:fillRect/>
          </a:stretch>
        </p:blipFill>
        <p:spPr>
          <a:xfrm>
            <a:off x="910123" y="5809240"/>
            <a:ext cx="10129836" cy="84314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8FA3E-7935-AA30-9E97-F1586A259AB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EC1860C-E887-16D4-714D-602864B6209F}"/>
              </a:ext>
            </a:extLst>
          </p:cNvPr>
          <p:cNvSpPr/>
          <p:nvPr/>
        </p:nvSpPr>
        <p:spPr>
          <a:xfrm>
            <a:off x="0" y="0"/>
            <a:ext cx="12192000" cy="6858000"/>
          </a:xfrm>
          <a:prstGeom prst="rect">
            <a:avLst/>
          </a:prstGeom>
          <a:solidFill>
            <a:srgbClr val="AFBF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jdelijke aanduiding voor dianummer 8">
            <a:extLst>
              <a:ext uri="{FF2B5EF4-FFF2-40B4-BE49-F238E27FC236}">
                <a16:creationId xmlns:a16="http://schemas.microsoft.com/office/drawing/2014/main" id="{F8485A1F-E331-BC59-7EE9-9766E575833F}"/>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8</a:t>
            </a:fld>
            <a:endParaRPr lang="en-BE" dirty="0"/>
          </a:p>
        </p:txBody>
      </p:sp>
      <p:sp>
        <p:nvSpPr>
          <p:cNvPr id="2" name="Text 0">
            <a:extLst>
              <a:ext uri="{FF2B5EF4-FFF2-40B4-BE49-F238E27FC236}">
                <a16:creationId xmlns:a16="http://schemas.microsoft.com/office/drawing/2014/main" id="{55046F44-3F56-0D13-A606-CD41FCAE009F}"/>
              </a:ext>
            </a:extLst>
          </p:cNvPr>
          <p:cNvSpPr/>
          <p:nvPr/>
        </p:nvSpPr>
        <p:spPr>
          <a:xfrm>
            <a:off x="649224" y="196022"/>
            <a:ext cx="11359896" cy="771528"/>
          </a:xfrm>
          <a:prstGeom prst="rect">
            <a:avLst/>
          </a:prstGeom>
          <a:noFill/>
          <a:ln/>
        </p:spPr>
        <p:txBody>
          <a:bodyPr wrap="square" lIns="508" tIns="508" rIns="508" bIns="508" rtlCol="0" anchor="ctr">
            <a:normAutofit/>
          </a:bodyPr>
          <a:lstStyle/>
          <a:p>
            <a:pPr marL="0" indent="0">
              <a:buNone/>
            </a:pPr>
            <a:r>
              <a:rPr lang="en-US" sz="2200" b="1" dirty="0"/>
              <a:t>Visual results: raw output</a:t>
            </a:r>
            <a:endParaRPr lang="en-US" sz="2200" dirty="0"/>
          </a:p>
        </p:txBody>
      </p:sp>
      <p:pic>
        <p:nvPicPr>
          <p:cNvPr id="3" name="Image 1" descr="/mnt/data/p3_resized/p32_img01.png">
            <a:extLst>
              <a:ext uri="{FF2B5EF4-FFF2-40B4-BE49-F238E27FC236}">
                <a16:creationId xmlns:a16="http://schemas.microsoft.com/office/drawing/2014/main" id="{EB47C8E6-3714-041D-B6B3-9FB8A2921E3A}"/>
              </a:ext>
            </a:extLst>
          </p:cNvPr>
          <p:cNvPicPr>
            <a:picLocks noChangeAspect="1"/>
          </p:cNvPicPr>
          <p:nvPr/>
        </p:nvPicPr>
        <p:blipFill>
          <a:blip r:embed="rId3"/>
          <a:srcRect t="900" r="683" b="853"/>
          <a:stretch>
            <a:fillRect/>
          </a:stretch>
        </p:blipFill>
        <p:spPr>
          <a:xfrm>
            <a:off x="649224" y="1662985"/>
            <a:ext cx="10028218" cy="5050274"/>
          </a:xfrm>
          <a:prstGeom prst="rect">
            <a:avLst/>
          </a:prstGeom>
        </p:spPr>
      </p:pic>
      <p:sp>
        <p:nvSpPr>
          <p:cNvPr id="8" name="Tijdelijke aanduiding voor tekst 2">
            <a:extLst>
              <a:ext uri="{FF2B5EF4-FFF2-40B4-BE49-F238E27FC236}">
                <a16:creationId xmlns:a16="http://schemas.microsoft.com/office/drawing/2014/main" id="{3407B3CF-EE16-4AFC-55AE-109C94163649}"/>
              </a:ext>
            </a:extLst>
          </p:cNvPr>
          <p:cNvSpPr txBox="1">
            <a:spLocks/>
          </p:cNvSpPr>
          <p:nvPr/>
        </p:nvSpPr>
        <p:spPr>
          <a:xfrm>
            <a:off x="485394" y="967550"/>
            <a:ext cx="10277856" cy="625516"/>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None/>
            </a:pPr>
            <a:r>
              <a:rPr lang="en-US" sz="1600" dirty="0"/>
              <a:t>Out of the box, </a:t>
            </a:r>
            <a:r>
              <a:rPr lang="en-US" sz="1600" dirty="0" err="1"/>
              <a:t>SliceGAN</a:t>
            </a:r>
            <a:r>
              <a:rPr lang="en-US" sz="1600" dirty="0"/>
              <a:t>-generated samples produced artifacts almost in every tested microstructure, unlike our method, which looks more visually clean. Applying thresholding and a median filters clears most artifacts.</a:t>
            </a:r>
          </a:p>
        </p:txBody>
      </p:sp>
    </p:spTree>
    <p:extLst>
      <p:ext uri="{BB962C8B-B14F-4D97-AF65-F5344CB8AC3E}">
        <p14:creationId xmlns:p14="http://schemas.microsoft.com/office/powerpoint/2010/main" val="3878520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29BD0-A3A4-4030-A941-CEF3D9E167E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B78352C-632C-A4E2-09AF-9FFD28FB695D}"/>
              </a:ext>
            </a:extLst>
          </p:cNvPr>
          <p:cNvSpPr/>
          <p:nvPr/>
        </p:nvSpPr>
        <p:spPr>
          <a:xfrm>
            <a:off x="0" y="0"/>
            <a:ext cx="12192000" cy="6858000"/>
          </a:xfrm>
          <a:prstGeom prst="rect">
            <a:avLst/>
          </a:prstGeom>
          <a:solidFill>
            <a:srgbClr val="AFBF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jdelijke aanduiding voor dianummer 8">
            <a:extLst>
              <a:ext uri="{FF2B5EF4-FFF2-40B4-BE49-F238E27FC236}">
                <a16:creationId xmlns:a16="http://schemas.microsoft.com/office/drawing/2014/main" id="{410F414B-5892-C233-321C-A138F4B8E999}"/>
              </a:ext>
            </a:extLst>
          </p:cNvPr>
          <p:cNvSpPr>
            <a:spLocks noGrp="1"/>
          </p:cNvSpPr>
          <p:nvPr>
            <p:ph type="sldNum" sz="quarter" idx="4294967295"/>
          </p:nvPr>
        </p:nvSpPr>
        <p:spPr>
          <a:xfrm>
            <a:off x="8952044" y="6483072"/>
            <a:ext cx="2743200" cy="230187"/>
          </a:xfrm>
          <a:prstGeom prst="rect">
            <a:avLst/>
          </a:prstGeom>
        </p:spPr>
        <p:txBody>
          <a:bodyPr/>
          <a:lstStyle/>
          <a:p>
            <a:fld id="{A814E660-BF25-4843-B2A0-93C6E2B6253B}" type="slidenum">
              <a:rPr lang="en-BE" smtClean="0"/>
              <a:pPr/>
              <a:t>9</a:t>
            </a:fld>
            <a:endParaRPr lang="en-BE" dirty="0"/>
          </a:p>
        </p:txBody>
      </p:sp>
      <p:sp>
        <p:nvSpPr>
          <p:cNvPr id="2" name="Text 0">
            <a:extLst>
              <a:ext uri="{FF2B5EF4-FFF2-40B4-BE49-F238E27FC236}">
                <a16:creationId xmlns:a16="http://schemas.microsoft.com/office/drawing/2014/main" id="{FD0FDA67-027A-2B32-D4D7-C50E923CDE27}"/>
              </a:ext>
            </a:extLst>
          </p:cNvPr>
          <p:cNvSpPr/>
          <p:nvPr/>
        </p:nvSpPr>
        <p:spPr>
          <a:xfrm>
            <a:off x="649224" y="196022"/>
            <a:ext cx="11359896" cy="771528"/>
          </a:xfrm>
          <a:prstGeom prst="rect">
            <a:avLst/>
          </a:prstGeom>
          <a:noFill/>
          <a:ln/>
        </p:spPr>
        <p:txBody>
          <a:bodyPr wrap="square" lIns="508" tIns="508" rIns="508" bIns="508" rtlCol="0" anchor="ctr">
            <a:normAutofit/>
          </a:bodyPr>
          <a:lstStyle/>
          <a:p>
            <a:pPr marL="0" indent="0">
              <a:buNone/>
            </a:pPr>
            <a:r>
              <a:rPr lang="en-US" sz="2200" b="1" dirty="0"/>
              <a:t>Visual results: 2D, and 3D </a:t>
            </a:r>
            <a:r>
              <a:rPr lang="en-US" sz="2200" b="1" dirty="0" err="1"/>
              <a:t>visualisations</a:t>
            </a:r>
            <a:endParaRPr lang="en-US" sz="2200" dirty="0"/>
          </a:p>
        </p:txBody>
      </p:sp>
      <p:sp>
        <p:nvSpPr>
          <p:cNvPr id="8" name="Tijdelijke aanduiding voor tekst 2">
            <a:extLst>
              <a:ext uri="{FF2B5EF4-FFF2-40B4-BE49-F238E27FC236}">
                <a16:creationId xmlns:a16="http://schemas.microsoft.com/office/drawing/2014/main" id="{420B34E5-0A9A-0B54-017D-0D509CA5DBA5}"/>
              </a:ext>
            </a:extLst>
          </p:cNvPr>
          <p:cNvSpPr txBox="1">
            <a:spLocks/>
          </p:cNvSpPr>
          <p:nvPr/>
        </p:nvSpPr>
        <p:spPr>
          <a:xfrm>
            <a:off x="466344" y="967550"/>
            <a:ext cx="10277856" cy="625516"/>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Font typeface="Arial" panose="020B0604020202020204" pitchFamily="34" charset="0"/>
              <a:buNone/>
            </a:pPr>
            <a:endParaRPr lang="en-US" sz="1600" dirty="0"/>
          </a:p>
        </p:txBody>
      </p:sp>
      <p:pic>
        <p:nvPicPr>
          <p:cNvPr id="4" name="Image 1" descr="/mnt/data/p3_resized/p31_img01.png">
            <a:extLst>
              <a:ext uri="{FF2B5EF4-FFF2-40B4-BE49-F238E27FC236}">
                <a16:creationId xmlns:a16="http://schemas.microsoft.com/office/drawing/2014/main" id="{36DFB6F9-3ED5-D96D-DCAC-BEBBF31993BF}"/>
              </a:ext>
            </a:extLst>
          </p:cNvPr>
          <p:cNvPicPr>
            <a:picLocks noChangeAspect="1"/>
          </p:cNvPicPr>
          <p:nvPr/>
        </p:nvPicPr>
        <p:blipFill>
          <a:blip r:embed="rId3"/>
          <a:srcRect t="-130" b="156"/>
          <a:stretch>
            <a:fillRect/>
          </a:stretch>
        </p:blipFill>
        <p:spPr>
          <a:xfrm>
            <a:off x="1386277" y="1593066"/>
            <a:ext cx="8242545" cy="5120193"/>
          </a:xfrm>
          <a:prstGeom prst="rect">
            <a:avLst/>
          </a:prstGeom>
        </p:spPr>
      </p:pic>
      <p:sp>
        <p:nvSpPr>
          <p:cNvPr id="7" name="Tijdelijke aanduiding voor tekst 2">
            <a:extLst>
              <a:ext uri="{FF2B5EF4-FFF2-40B4-BE49-F238E27FC236}">
                <a16:creationId xmlns:a16="http://schemas.microsoft.com/office/drawing/2014/main" id="{3E90D6CD-9C80-250A-B3C0-8E2C800DBE5E}"/>
              </a:ext>
            </a:extLst>
          </p:cNvPr>
          <p:cNvSpPr txBox="1">
            <a:spLocks/>
          </p:cNvSpPr>
          <p:nvPr/>
        </p:nvSpPr>
        <p:spPr>
          <a:xfrm>
            <a:off x="481584" y="967550"/>
            <a:ext cx="10277856" cy="625516"/>
          </a:xfrm>
          <a:prstGeom prst="rect">
            <a:avLst/>
          </a:prstGeom>
        </p:spPr>
        <p:txBody>
          <a:bodyPr vert="horz" lIns="91440" tIns="45720" rIns="91440" bIns="45720" rtlCol="0">
            <a:normAutofit/>
          </a:bodyPr>
          <a:lstStyle>
            <a:lvl1pPr marL="355600" indent="-266700" algn="l" defTabSz="914400" rtl="0" eaLnBrk="1" latinLnBrk="0" hangingPunct="1">
              <a:lnSpc>
                <a:spcPct val="100000"/>
              </a:lnSpc>
              <a:spcBef>
                <a:spcPts val="1000"/>
              </a:spcBef>
              <a:buClr>
                <a:schemeClr val="accent2"/>
              </a:buClr>
              <a:buFont typeface="Arial" panose="020B0604020202020204" pitchFamily="34" charset="0"/>
              <a:buChar char="•"/>
              <a:defRPr sz="2400" kern="1200">
                <a:solidFill>
                  <a:schemeClr val="tx1"/>
                </a:solidFill>
                <a:latin typeface="+mn-lt"/>
                <a:ea typeface="+mn-ea"/>
                <a:cs typeface="+mn-cs"/>
              </a:defRPr>
            </a:lvl1pPr>
            <a:lvl2pPr marL="622300" indent="-266700" algn="l" defTabSz="914400" rtl="0" eaLnBrk="1" latinLnBrk="0" hangingPunct="1">
              <a:lnSpc>
                <a:spcPct val="10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990600" indent="-266700" algn="l" defTabSz="914400" rtl="0" eaLnBrk="1" latinLnBrk="0" hangingPunct="1">
              <a:lnSpc>
                <a:spcPct val="100000"/>
              </a:lnSpc>
              <a:spcBef>
                <a:spcPts val="5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257300" indent="-266700" algn="l" defTabSz="914400" rtl="0" eaLnBrk="1" latinLnBrk="0" hangingPunct="1">
              <a:lnSpc>
                <a:spcPct val="10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1612900" indent="-266700" algn="l" defTabSz="914400" rtl="0" eaLnBrk="1" latinLnBrk="0" hangingPunct="1">
              <a:lnSpc>
                <a:spcPct val="100000"/>
              </a:lnSpc>
              <a:spcBef>
                <a:spcPts val="500"/>
              </a:spcBef>
              <a:buClr>
                <a:schemeClr val="bg1">
                  <a:lumMod val="50000"/>
                </a:schemeClr>
              </a:buClr>
              <a:buFont typeface="Arial" panose="020B0604020202020204" pitchFamily="34" charset="0"/>
              <a:buChar char="•"/>
              <a:defRPr lang="en-US" sz="1800" kern="1200" smtClean="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8900" indent="0">
              <a:buNone/>
            </a:pPr>
            <a:r>
              <a:rPr lang="nl-BE" sz="1600" dirty="0"/>
              <a:t>O</a:t>
            </a:r>
            <a:r>
              <a:rPr lang="en-US" sz="1600" dirty="0" err="1"/>
              <a:t>verall</a:t>
            </a:r>
            <a:r>
              <a:rPr lang="en-US" sz="1600" dirty="0"/>
              <a:t>, processed images from both models look close to the real images. Although, </a:t>
            </a:r>
            <a:r>
              <a:rPr lang="en-US" sz="1600" dirty="0" err="1"/>
              <a:t>SliceGAN</a:t>
            </a:r>
            <a:r>
              <a:rPr lang="en-US" sz="1600" dirty="0"/>
              <a:t> images tend to be simpler.</a:t>
            </a:r>
          </a:p>
        </p:txBody>
      </p:sp>
    </p:spTree>
    <p:extLst>
      <p:ext uri="{BB962C8B-B14F-4D97-AF65-F5344CB8AC3E}">
        <p14:creationId xmlns:p14="http://schemas.microsoft.com/office/powerpoint/2010/main" val="36811252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lexandria Master">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CK•CEN 2020">
      <a:dk1>
        <a:sysClr val="windowText" lastClr="000000"/>
      </a:dk1>
      <a:lt1>
        <a:sysClr val="window" lastClr="FFFFFF"/>
      </a:lt1>
      <a:dk2>
        <a:srgbClr val="515151"/>
      </a:dk2>
      <a:lt2>
        <a:srgbClr val="E7E6E6"/>
      </a:lt2>
      <a:accent1>
        <a:srgbClr val="562873"/>
      </a:accent1>
      <a:accent2>
        <a:srgbClr val="984A9C"/>
      </a:accent2>
      <a:accent3>
        <a:srgbClr val="8ED8F8"/>
      </a:accent3>
      <a:accent4>
        <a:srgbClr val="034694"/>
      </a:accent4>
      <a:accent5>
        <a:srgbClr val="CACCD0"/>
      </a:accent5>
      <a:accent6>
        <a:srgbClr val="DFE0E2"/>
      </a:accent6>
      <a:hlink>
        <a:srgbClr val="BC58AE"/>
      </a:hlink>
      <a:folHlink>
        <a:srgbClr val="501D53"/>
      </a:folHlink>
    </a:clrScheme>
    <a:fontScheme name="sckce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10327</TotalTime>
  <Words>831</Words>
  <Application>Microsoft Office PowerPoint</Application>
  <PresentationFormat>Grand écran</PresentationFormat>
  <Paragraphs>119</Paragraphs>
  <Slides>14</Slides>
  <Notes>14</Notes>
  <HiddenSlides>0</HiddenSlides>
  <MMClips>0</MMClips>
  <ScaleCrop>false</ScaleCrop>
  <HeadingPairs>
    <vt:vector size="6" baseType="variant">
      <vt:variant>
        <vt:lpstr>Polices utilisées</vt:lpstr>
      </vt:variant>
      <vt:variant>
        <vt:i4>4</vt:i4>
      </vt:variant>
      <vt:variant>
        <vt:lpstr>Thème</vt:lpstr>
      </vt:variant>
      <vt:variant>
        <vt:i4>2</vt:i4>
      </vt:variant>
      <vt:variant>
        <vt:lpstr>Titres des diapositives</vt:lpstr>
      </vt:variant>
      <vt:variant>
        <vt:i4>14</vt:i4>
      </vt:variant>
    </vt:vector>
  </HeadingPairs>
  <TitlesOfParts>
    <vt:vector size="20" baseType="lpstr">
      <vt:lpstr>Arial</vt:lpstr>
      <vt:lpstr>Georgia</vt:lpstr>
      <vt:lpstr>Segoe UI</vt:lpstr>
      <vt:lpstr>Segoe UI Semibold</vt:lpstr>
      <vt:lpstr>Office Theme</vt:lpstr>
      <vt:lpstr>Alexandria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SCK CEN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Dillen Roel</dc:creator>
  <cp:lastModifiedBy>PC Client 60-64</cp:lastModifiedBy>
  <cp:revision>313</cp:revision>
  <cp:lastPrinted>2020-01-20T09:16:47Z</cp:lastPrinted>
  <dcterms:created xsi:type="dcterms:W3CDTF">2019-10-21T09:10:33Z</dcterms:created>
  <dcterms:modified xsi:type="dcterms:W3CDTF">2026-05-22T06:59:29Z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exandriaPath">
    <vt:lpwstr>rdillen Home</vt:lpwstr>
  </property>
  <property fmtid="{D5CDD505-2E9C-101B-9397-08002B2CF9AE}" pid="3" name="ID">
    <vt:lpwstr>99815682</vt:lpwstr>
  </property>
  <property fmtid="{D5CDD505-2E9C-101B-9397-08002B2CF9AE}" pid="4" name="Name">
    <vt:lpwstr>InterPore Presentation.pptx</vt:lpwstr>
  </property>
  <property fmtid="{D5CDD505-2E9C-101B-9397-08002B2CF9AE}" pid="5" name="SuppMarkings">
    <vt:lpwstr> </vt:lpwstr>
  </property>
  <property fmtid="{D5CDD505-2E9C-101B-9397-08002B2CF9AE}" pid="6" name="Security Clearance">
    <vt:lpwstr> </vt:lpwstr>
  </property>
  <property fmtid="{D5CDD505-2E9C-101B-9397-08002B2CF9AE}" pid="7" name="HyperLink">
    <vt:lpwstr>https://ecm.sckcen.be/OTCS/llisapi.dll/open/99815682</vt:lpwstr>
  </property>
  <property fmtid="{D5CDD505-2E9C-101B-9397-08002B2CF9AE}" pid="8" name="Common Attributes_Reference Number">
    <vt:lpwstr>SCK CEN/99815682</vt:lpwstr>
  </property>
  <property fmtid="{D5CDD505-2E9C-101B-9397-08002B2CF9AE}" pid="9" name="Common Attributes_Short Reference">
    <vt:lpwstr>SCK CEN/99815682</vt:lpwstr>
  </property>
  <property fmtid="{D5CDD505-2E9C-101B-9397-08002B2CF9AE}" pid="10" name="Common Attributes_Alternative Reference">
    <vt:lpwstr> </vt:lpwstr>
  </property>
  <property fmtid="{D5CDD505-2E9C-101B-9397-08002B2CF9AE}" pid="11" name="Common Attributes_Document Type">
    <vt:lpwstr> </vt:lpwstr>
  </property>
  <property fmtid="{D5CDD505-2E9C-101B-9397-08002B2CF9AE}" pid="12" name="Common Attributes_Author_Author Name">
    <vt:lpwstr>Ali Aouf</vt:lpwstr>
  </property>
  <property fmtid="{D5CDD505-2E9C-101B-9397-08002B2CF9AE}" pid="13" name="Common Attributes_Author_Author Affiliation">
    <vt:lpwstr>SCK CEN</vt:lpwstr>
  </property>
  <property fmtid="{D5CDD505-2E9C-101B-9397-08002B2CF9AE}" pid="14" name="Common Attributes_Information Security Classification">
    <vt:lpwstr> </vt:lpwstr>
  </property>
  <property fmtid="{D5CDD505-2E9C-101B-9397-08002B2CF9AE}" pid="15" name="Common Attributes_ISC Motivation">
    <vt:lpwstr> </vt:lpwstr>
  </property>
  <property fmtid="{D5CDD505-2E9C-101B-9397-08002B2CF9AE}" pid="16" name="Event Attributes_Event_Event Type">
    <vt:lpwstr> </vt:lpwstr>
  </property>
  <property fmtid="{D5CDD505-2E9C-101B-9397-08002B2CF9AE}" pid="17" name="Event Attributes_Event_Event Name">
    <vt:lpwstr> </vt:lpwstr>
  </property>
  <property fmtid="{D5CDD505-2E9C-101B-9397-08002B2CF9AE}" pid="18" name="Event Attributes_Event_Event Start Date">
    <vt:filetime>1899-12-29T23:00:00Z</vt:filetime>
  </property>
  <property fmtid="{D5CDD505-2E9C-101B-9397-08002B2CF9AE}" pid="19" name="Event Attributes_Event_Event End Date">
    <vt:filetime>1899-12-29T23:00:00Z</vt:filetime>
  </property>
  <property fmtid="{D5CDD505-2E9C-101B-9397-08002B2CF9AE}" pid="20" name="Event Attributes_Event_Event Location">
    <vt:lpwstr> </vt:lpwstr>
  </property>
  <property fmtid="{D5CDD505-2E9C-101B-9397-08002B2CF9AE}" pid="21" name="CreateDate">
    <vt:filetime>2026-05-12T23:36:04Z</vt:filetime>
  </property>
</Properties>
</file>