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675" r:id="rId2"/>
    <p:sldId id="269" r:id="rId3"/>
    <p:sldId id="800" r:id="rId4"/>
    <p:sldId id="764" r:id="rId5"/>
    <p:sldId id="804" r:id="rId6"/>
    <p:sldId id="262" r:id="rId7"/>
    <p:sldId id="802" r:id="rId8"/>
    <p:sldId id="261" r:id="rId9"/>
    <p:sldId id="265" r:id="rId10"/>
    <p:sldId id="266" r:id="rId11"/>
    <p:sldId id="267" r:id="rId12"/>
    <p:sldId id="803" r:id="rId13"/>
    <p:sldId id="794" r:id="rId14"/>
    <p:sldId id="263" r:id="rId15"/>
    <p:sldId id="795" r:id="rId16"/>
    <p:sldId id="6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0070C0"/>
    <a:srgbClr val="4EA72E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CB626E-90F5-4ECA-8082-998F76A9633D}" v="29" dt="2026-05-20T06:38:51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226" autoAdjust="0"/>
  </p:normalViewPr>
  <p:slideViewPr>
    <p:cSldViewPr snapToGrid="0">
      <p:cViewPr varScale="1">
        <p:scale>
          <a:sx n="76" d="100"/>
          <a:sy n="76" d="100"/>
        </p:scale>
        <p:origin x="9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daviara, M. (Mehdi)" userId="82cd9b67-9031-4626-947f-6e950f8168d0" providerId="ADAL" clId="{65AD15ED-156A-4F5E-A697-4BFCFBB39528}"/>
    <pc:docChg chg="undo redo custSel addSld delSld modSld sldOrd">
      <pc:chgData name="Mahdaviara, M. (Mehdi)" userId="82cd9b67-9031-4626-947f-6e950f8168d0" providerId="ADAL" clId="{65AD15ED-156A-4F5E-A697-4BFCFBB39528}" dt="2026-05-20T09:56:08.905" v="4961" actId="20577"/>
      <pc:docMkLst>
        <pc:docMk/>
      </pc:docMkLst>
      <pc:sldChg chg="addSp modSp del mod">
        <pc:chgData name="Mahdaviara, M. (Mehdi)" userId="82cd9b67-9031-4626-947f-6e950f8168d0" providerId="ADAL" clId="{65AD15ED-156A-4F5E-A697-4BFCFBB39528}" dt="2026-05-14T06:27:07.691" v="66" actId="47"/>
        <pc:sldMkLst>
          <pc:docMk/>
          <pc:sldMk cId="1020869099" sldId="256"/>
        </pc:sldMkLst>
      </pc:sldChg>
      <pc:sldChg chg="modSp mod">
        <pc:chgData name="Mahdaviara, M. (Mehdi)" userId="82cd9b67-9031-4626-947f-6e950f8168d0" providerId="ADAL" clId="{65AD15ED-156A-4F5E-A697-4BFCFBB39528}" dt="2026-05-14T09:35:38.965" v="77" actId="20577"/>
        <pc:sldMkLst>
          <pc:docMk/>
          <pc:sldMk cId="4236746502" sldId="257"/>
        </pc:sldMkLst>
      </pc:sldChg>
      <pc:sldChg chg="modSp del mod">
        <pc:chgData name="Mahdaviara, M. (Mehdi)" userId="82cd9b67-9031-4626-947f-6e950f8168d0" providerId="ADAL" clId="{65AD15ED-156A-4F5E-A697-4BFCFBB39528}" dt="2026-05-14T13:37:58.794" v="233" actId="47"/>
        <pc:sldMkLst>
          <pc:docMk/>
          <pc:sldMk cId="4285635631" sldId="258"/>
        </pc:sldMkLst>
      </pc:sldChg>
      <pc:sldChg chg="add del">
        <pc:chgData name="Mahdaviara, M. (Mehdi)" userId="82cd9b67-9031-4626-947f-6e950f8168d0" providerId="ADAL" clId="{65AD15ED-156A-4F5E-A697-4BFCFBB39528}" dt="2026-05-16T06:10:35.244" v="814" actId="47"/>
        <pc:sldMkLst>
          <pc:docMk/>
          <pc:sldMk cId="2242037444" sldId="259"/>
        </pc:sldMkLst>
      </pc:sldChg>
      <pc:sldChg chg="del">
        <pc:chgData name="Mahdaviara, M. (Mehdi)" userId="82cd9b67-9031-4626-947f-6e950f8168d0" providerId="ADAL" clId="{65AD15ED-156A-4F5E-A697-4BFCFBB39528}" dt="2026-05-16T06:10:35.977" v="815" actId="47"/>
        <pc:sldMkLst>
          <pc:docMk/>
          <pc:sldMk cId="3929489840" sldId="260"/>
        </pc:sldMkLst>
      </pc:sldChg>
      <pc:sldChg chg="addSp delSp modSp del mod ord">
        <pc:chgData name="Mahdaviara, M. (Mehdi)" userId="82cd9b67-9031-4626-947f-6e950f8168d0" providerId="ADAL" clId="{65AD15ED-156A-4F5E-A697-4BFCFBB39528}" dt="2026-05-20T06:26:15.142" v="4906" actId="20577"/>
        <pc:sldMkLst>
          <pc:docMk/>
          <pc:sldMk cId="267079387" sldId="261"/>
        </pc:sldMkLst>
        <pc:spChg chg="add mod">
          <ac:chgData name="Mahdaviara, M. (Mehdi)" userId="82cd9b67-9031-4626-947f-6e950f8168d0" providerId="ADAL" clId="{65AD15ED-156A-4F5E-A697-4BFCFBB39528}" dt="2026-05-20T06:26:15.142" v="4906" actId="20577"/>
          <ac:spMkLst>
            <pc:docMk/>
            <pc:sldMk cId="267079387" sldId="261"/>
            <ac:spMk id="5" creationId="{EC446F76-DFEC-ABDA-D8AB-0EF3BFBD1C82}"/>
          </ac:spMkLst>
        </pc:spChg>
        <pc:spChg chg="add mod">
          <ac:chgData name="Mahdaviara, M. (Mehdi)" userId="82cd9b67-9031-4626-947f-6e950f8168d0" providerId="ADAL" clId="{65AD15ED-156A-4F5E-A697-4BFCFBB39528}" dt="2026-05-18T08:28:44.812" v="2603" actId="1076"/>
          <ac:spMkLst>
            <pc:docMk/>
            <pc:sldMk cId="267079387" sldId="261"/>
            <ac:spMk id="6" creationId="{C46779E3-AB93-495A-C8CE-967BCD425369}"/>
          </ac:spMkLst>
        </pc:spChg>
        <pc:spChg chg="add mod">
          <ac:chgData name="Mahdaviara, M. (Mehdi)" userId="82cd9b67-9031-4626-947f-6e950f8168d0" providerId="ADAL" clId="{65AD15ED-156A-4F5E-A697-4BFCFBB39528}" dt="2026-05-18T08:28:19.425" v="2599" actId="1076"/>
          <ac:spMkLst>
            <pc:docMk/>
            <pc:sldMk cId="267079387" sldId="261"/>
            <ac:spMk id="7" creationId="{8C77FD3A-4D23-CEA1-C11C-51992F38D1CE}"/>
          </ac:spMkLst>
        </pc:spChg>
        <pc:spChg chg="mod">
          <ac:chgData name="Mahdaviara, M. (Mehdi)" userId="82cd9b67-9031-4626-947f-6e950f8168d0" providerId="ADAL" clId="{65AD15ED-156A-4F5E-A697-4BFCFBB39528}" dt="2026-05-18T08:28:57.786" v="2606" actId="1076"/>
          <ac:spMkLst>
            <pc:docMk/>
            <pc:sldMk cId="267079387" sldId="261"/>
            <ac:spMk id="10" creationId="{D198E9B4-76F7-CEA6-C9E4-155A3C2E5423}"/>
          </ac:spMkLst>
        </pc:spChg>
        <pc:picChg chg="mod modCrop">
          <ac:chgData name="Mahdaviara, M. (Mehdi)" userId="82cd9b67-9031-4626-947f-6e950f8168d0" providerId="ADAL" clId="{65AD15ED-156A-4F5E-A697-4BFCFBB39528}" dt="2026-05-18T08:27:33.951" v="2584" actId="732"/>
          <ac:picMkLst>
            <pc:docMk/>
            <pc:sldMk cId="267079387" sldId="261"/>
            <ac:picMk id="9" creationId="{3C737A85-FC19-1060-E3AA-B06D05EDD5DD}"/>
          </ac:picMkLst>
        </pc:picChg>
      </pc:sldChg>
      <pc:sldChg chg="addSp delSp modSp mod ord">
        <pc:chgData name="Mahdaviara, M. (Mehdi)" userId="82cd9b67-9031-4626-947f-6e950f8168d0" providerId="ADAL" clId="{65AD15ED-156A-4F5E-A697-4BFCFBB39528}" dt="2026-05-19T20:38:16.925" v="4702" actId="478"/>
        <pc:sldMkLst>
          <pc:docMk/>
          <pc:sldMk cId="3871864075" sldId="262"/>
        </pc:sldMkLst>
        <pc:spChg chg="mod">
          <ac:chgData name="Mahdaviara, M. (Mehdi)" userId="82cd9b67-9031-4626-947f-6e950f8168d0" providerId="ADAL" clId="{65AD15ED-156A-4F5E-A697-4BFCFBB39528}" dt="2026-05-19T04:27:18.625" v="3659" actId="1076"/>
          <ac:spMkLst>
            <pc:docMk/>
            <pc:sldMk cId="3871864075" sldId="262"/>
            <ac:spMk id="2" creationId="{6412E0D3-73DE-BC6D-EFCF-65FF1FC679FB}"/>
          </ac:spMkLst>
        </pc:spChg>
        <pc:spChg chg="del mod">
          <ac:chgData name="Mahdaviara, M. (Mehdi)" userId="82cd9b67-9031-4626-947f-6e950f8168d0" providerId="ADAL" clId="{65AD15ED-156A-4F5E-A697-4BFCFBB39528}" dt="2026-05-19T03:36:58.494" v="3522" actId="478"/>
          <ac:spMkLst>
            <pc:docMk/>
            <pc:sldMk cId="3871864075" sldId="262"/>
            <ac:spMk id="3" creationId="{5B4E0BBB-3BAE-D17C-2D28-0166E5D2E5BB}"/>
          </ac:spMkLst>
        </pc:spChg>
        <pc:spChg chg="mod">
          <ac:chgData name="Mahdaviara, M. (Mehdi)" userId="82cd9b67-9031-4626-947f-6e950f8168d0" providerId="ADAL" clId="{65AD15ED-156A-4F5E-A697-4BFCFBB39528}" dt="2026-05-19T20:37:44.803" v="4699" actId="1036"/>
          <ac:spMkLst>
            <pc:docMk/>
            <pc:sldMk cId="3871864075" sldId="262"/>
            <ac:spMk id="3" creationId="{AC6200CD-C079-A848-53E0-E779CB6BC70B}"/>
          </ac:spMkLst>
        </pc:spChg>
        <pc:spChg chg="add del mod">
          <ac:chgData name="Mahdaviara, M. (Mehdi)" userId="82cd9b67-9031-4626-947f-6e950f8168d0" providerId="ADAL" clId="{65AD15ED-156A-4F5E-A697-4BFCFBB39528}" dt="2026-05-19T04:25:58.867" v="3607" actId="478"/>
          <ac:spMkLst>
            <pc:docMk/>
            <pc:sldMk cId="3871864075" sldId="262"/>
            <ac:spMk id="8" creationId="{EBC41DDD-7625-07F8-B691-A8E6F7A45439}"/>
          </ac:spMkLst>
        </pc:spChg>
        <pc:spChg chg="add mod ord">
          <ac:chgData name="Mahdaviara, M. (Mehdi)" userId="82cd9b67-9031-4626-947f-6e950f8168d0" providerId="ADAL" clId="{65AD15ED-156A-4F5E-A697-4BFCFBB39528}" dt="2026-05-19T20:37:38.013" v="4693" actId="14100"/>
          <ac:spMkLst>
            <pc:docMk/>
            <pc:sldMk cId="3871864075" sldId="262"/>
            <ac:spMk id="9" creationId="{3297DBD7-9D73-6C3B-9B04-B367988745AD}"/>
          </ac:spMkLst>
        </pc:spChg>
        <pc:spChg chg="add mod">
          <ac:chgData name="Mahdaviara, M. (Mehdi)" userId="82cd9b67-9031-4626-947f-6e950f8168d0" providerId="ADAL" clId="{65AD15ED-156A-4F5E-A697-4BFCFBB39528}" dt="2026-05-19T04:26:22.804" v="3613" actId="14100"/>
          <ac:spMkLst>
            <pc:docMk/>
            <pc:sldMk cId="3871864075" sldId="262"/>
            <ac:spMk id="10" creationId="{661F8BC7-C092-E139-40BF-5496CD71460D}"/>
          </ac:spMkLst>
        </pc:spChg>
        <pc:spChg chg="mod">
          <ac:chgData name="Mahdaviara, M. (Mehdi)" userId="82cd9b67-9031-4626-947f-6e950f8168d0" providerId="ADAL" clId="{65AD15ED-156A-4F5E-A697-4BFCFBB39528}" dt="2026-05-19T20:37:12.706" v="4687"/>
          <ac:spMkLst>
            <pc:docMk/>
            <pc:sldMk cId="3871864075" sldId="262"/>
            <ac:spMk id="12" creationId="{7A80F10D-B6E1-756D-DB7C-1981C9E9B6AA}"/>
          </ac:spMkLst>
        </pc:spChg>
        <pc:grpChg chg="add mod">
          <ac:chgData name="Mahdaviara, M. (Mehdi)" userId="82cd9b67-9031-4626-947f-6e950f8168d0" providerId="ADAL" clId="{65AD15ED-156A-4F5E-A697-4BFCFBB39528}" dt="2026-05-19T20:37:51.616" v="4700" actId="1076"/>
          <ac:grpSpMkLst>
            <pc:docMk/>
            <pc:sldMk cId="3871864075" sldId="262"/>
            <ac:grpSpMk id="8" creationId="{3F3093BF-EFBB-97CD-6474-461F41D46C34}"/>
          </ac:grpSpMkLst>
        </pc:grpChg>
        <pc:picChg chg="mod">
          <ac:chgData name="Mahdaviara, M. (Mehdi)" userId="82cd9b67-9031-4626-947f-6e950f8168d0" providerId="ADAL" clId="{65AD15ED-156A-4F5E-A697-4BFCFBB39528}" dt="2026-05-19T04:26:11.357" v="3610" actId="1076"/>
          <ac:picMkLst>
            <pc:docMk/>
            <pc:sldMk cId="3871864075" sldId="262"/>
            <ac:picMk id="5" creationId="{A87FDD40-2864-60E2-301D-4C6FAD0E08AD}"/>
          </ac:picMkLst>
        </pc:picChg>
        <pc:picChg chg="add del mod">
          <ac:chgData name="Mahdaviara, M. (Mehdi)" userId="82cd9b67-9031-4626-947f-6e950f8168d0" providerId="ADAL" clId="{65AD15ED-156A-4F5E-A697-4BFCFBB39528}" dt="2026-05-19T20:37:23.199" v="4690" actId="478"/>
          <ac:picMkLst>
            <pc:docMk/>
            <pc:sldMk cId="3871864075" sldId="262"/>
            <ac:picMk id="6" creationId="{AF08CED3-7BC6-3342-0B1B-AE9FACCA6249}"/>
          </ac:picMkLst>
        </pc:picChg>
        <pc:picChg chg="add del mod">
          <ac:chgData name="Mahdaviara, M. (Mehdi)" userId="82cd9b67-9031-4626-947f-6e950f8168d0" providerId="ADAL" clId="{65AD15ED-156A-4F5E-A697-4BFCFBB39528}" dt="2026-05-19T20:37:21.491" v="4689" actId="478"/>
          <ac:picMkLst>
            <pc:docMk/>
            <pc:sldMk cId="3871864075" sldId="262"/>
            <ac:picMk id="7" creationId="{DBCA45CB-56D1-1FF3-2FDC-D743B92C5D57}"/>
          </ac:picMkLst>
        </pc:picChg>
        <pc:picChg chg="mod">
          <ac:chgData name="Mahdaviara, M. (Mehdi)" userId="82cd9b67-9031-4626-947f-6e950f8168d0" providerId="ADAL" clId="{65AD15ED-156A-4F5E-A697-4BFCFBB39528}" dt="2026-05-19T20:37:12.706" v="4687"/>
          <ac:picMkLst>
            <pc:docMk/>
            <pc:sldMk cId="3871864075" sldId="262"/>
            <ac:picMk id="11" creationId="{E7F6D5A5-BD03-1FB1-3000-EEC9DDDF8118}"/>
          </ac:picMkLst>
        </pc:picChg>
        <pc:cxnChg chg="add del mod">
          <ac:chgData name="Mahdaviara, M. (Mehdi)" userId="82cd9b67-9031-4626-947f-6e950f8168d0" providerId="ADAL" clId="{65AD15ED-156A-4F5E-A697-4BFCFBB39528}" dt="2026-05-19T04:26:32.706" v="3615" actId="11529"/>
          <ac:cxnSpMkLst>
            <pc:docMk/>
            <pc:sldMk cId="3871864075" sldId="262"/>
            <ac:cxnSpMk id="12" creationId="{7F450789-1340-504D-8AE0-519FF62BAC62}"/>
          </ac:cxnSpMkLst>
        </pc:cxnChg>
        <pc:cxnChg chg="add del mod">
          <ac:chgData name="Mahdaviara, M. (Mehdi)" userId="82cd9b67-9031-4626-947f-6e950f8168d0" providerId="ADAL" clId="{65AD15ED-156A-4F5E-A697-4BFCFBB39528}" dt="2026-05-19T20:38:16.925" v="4702" actId="478"/>
          <ac:cxnSpMkLst>
            <pc:docMk/>
            <pc:sldMk cId="3871864075" sldId="262"/>
            <ac:cxnSpMk id="14" creationId="{A231EEFB-E0B1-C2A4-BF7C-0F858E1CAE45}"/>
          </ac:cxnSpMkLst>
        </pc:cxnChg>
      </pc:sldChg>
      <pc:sldChg chg="delSp modSp mod ord">
        <pc:chgData name="Mahdaviara, M. (Mehdi)" userId="82cd9b67-9031-4626-947f-6e950f8168d0" providerId="ADAL" clId="{65AD15ED-156A-4F5E-A697-4BFCFBB39528}" dt="2026-05-20T06:32:35.654" v="4917" actId="14100"/>
        <pc:sldMkLst>
          <pc:docMk/>
          <pc:sldMk cId="522718041" sldId="263"/>
        </pc:sldMkLst>
        <pc:spChg chg="mod">
          <ac:chgData name="Mahdaviara, M. (Mehdi)" userId="82cd9b67-9031-4626-947f-6e950f8168d0" providerId="ADAL" clId="{65AD15ED-156A-4F5E-A697-4BFCFBB39528}" dt="2026-05-19T04:07:29.151" v="3574" actId="20577"/>
          <ac:spMkLst>
            <pc:docMk/>
            <pc:sldMk cId="522718041" sldId="263"/>
            <ac:spMk id="2" creationId="{7D8B4772-170B-6D7B-45B4-CA91E66B4492}"/>
          </ac:spMkLst>
        </pc:spChg>
        <pc:spChg chg="mod">
          <ac:chgData name="Mahdaviara, M. (Mehdi)" userId="82cd9b67-9031-4626-947f-6e950f8168d0" providerId="ADAL" clId="{65AD15ED-156A-4F5E-A697-4BFCFBB39528}" dt="2026-05-20T06:32:35.654" v="4917" actId="14100"/>
          <ac:spMkLst>
            <pc:docMk/>
            <pc:sldMk cId="522718041" sldId="263"/>
            <ac:spMk id="3" creationId="{C8E7FCE1-CA4D-30DD-3EDD-B7F6941A3240}"/>
          </ac:spMkLst>
        </pc:spChg>
      </pc:sldChg>
      <pc:sldChg chg="modSp del ord">
        <pc:chgData name="Mahdaviara, M. (Mehdi)" userId="82cd9b67-9031-4626-947f-6e950f8168d0" providerId="ADAL" clId="{65AD15ED-156A-4F5E-A697-4BFCFBB39528}" dt="2026-05-17T17:39:23.363" v="2167" actId="47"/>
        <pc:sldMkLst>
          <pc:docMk/>
          <pc:sldMk cId="2966691329" sldId="264"/>
        </pc:sldMkLst>
      </pc:sldChg>
      <pc:sldChg chg="addSp delSp modSp mod modShow">
        <pc:chgData name="Mahdaviara, M. (Mehdi)" userId="82cd9b67-9031-4626-947f-6e950f8168d0" providerId="ADAL" clId="{65AD15ED-156A-4F5E-A697-4BFCFBB39528}" dt="2026-05-19T21:00:41.174" v="4786" actId="729"/>
        <pc:sldMkLst>
          <pc:docMk/>
          <pc:sldMk cId="3382123329" sldId="265"/>
        </pc:sldMkLst>
        <pc:spChg chg="del mod">
          <ac:chgData name="Mahdaviara, M. (Mehdi)" userId="82cd9b67-9031-4626-947f-6e950f8168d0" providerId="ADAL" clId="{65AD15ED-156A-4F5E-A697-4BFCFBB39528}" dt="2026-05-19T20:59:58.068" v="4761" actId="478"/>
          <ac:spMkLst>
            <pc:docMk/>
            <pc:sldMk cId="3382123329" sldId="265"/>
            <ac:spMk id="2" creationId="{753B5D7A-87A5-0B37-F19E-BDB109028D25}"/>
          </ac:spMkLst>
        </pc:spChg>
        <pc:spChg chg="add mod">
          <ac:chgData name="Mahdaviara, M. (Mehdi)" userId="82cd9b67-9031-4626-947f-6e950f8168d0" providerId="ADAL" clId="{65AD15ED-156A-4F5E-A697-4BFCFBB39528}" dt="2026-05-18T08:34:32.364" v="2885" actId="1076"/>
          <ac:spMkLst>
            <pc:docMk/>
            <pc:sldMk cId="3382123329" sldId="265"/>
            <ac:spMk id="7" creationId="{17EB1E60-93C8-75B0-204A-C1FCD68E2BCF}"/>
          </ac:spMkLst>
        </pc:spChg>
        <pc:spChg chg="add mod">
          <ac:chgData name="Mahdaviara, M. (Mehdi)" userId="82cd9b67-9031-4626-947f-6e950f8168d0" providerId="ADAL" clId="{65AD15ED-156A-4F5E-A697-4BFCFBB39528}" dt="2026-05-19T03:39:08.601" v="3545" actId="20577"/>
          <ac:spMkLst>
            <pc:docMk/>
            <pc:sldMk cId="3382123329" sldId="265"/>
            <ac:spMk id="8" creationId="{3A92F7E3-C06F-5EC3-2A92-4279583C6014}"/>
          </ac:spMkLst>
        </pc:spChg>
        <pc:spChg chg="add mod">
          <ac:chgData name="Mahdaviara, M. (Mehdi)" userId="82cd9b67-9031-4626-947f-6e950f8168d0" providerId="ADAL" clId="{65AD15ED-156A-4F5E-A697-4BFCFBB39528}" dt="2026-05-18T08:39:58.419" v="3052" actId="20577"/>
          <ac:spMkLst>
            <pc:docMk/>
            <pc:sldMk cId="3382123329" sldId="265"/>
            <ac:spMk id="9" creationId="{CD1E2239-11BB-578A-9D93-83F0FA2B7C19}"/>
          </ac:spMkLst>
        </pc:spChg>
        <pc:spChg chg="add mod">
          <ac:chgData name="Mahdaviara, M. (Mehdi)" userId="82cd9b67-9031-4626-947f-6e950f8168d0" providerId="ADAL" clId="{65AD15ED-156A-4F5E-A697-4BFCFBB39528}" dt="2026-05-19T04:36:20.281" v="3721" actId="14100"/>
          <ac:spMkLst>
            <pc:docMk/>
            <pc:sldMk cId="3382123329" sldId="265"/>
            <ac:spMk id="10" creationId="{4FD8DDAC-ECA3-BD88-A268-2D4B20F7FDCC}"/>
          </ac:spMkLst>
        </pc:spChg>
        <pc:spChg chg="add mod">
          <ac:chgData name="Mahdaviara, M. (Mehdi)" userId="82cd9b67-9031-4626-947f-6e950f8168d0" providerId="ADAL" clId="{65AD15ED-156A-4F5E-A697-4BFCFBB39528}" dt="2026-05-19T04:36:18.012" v="3720" actId="14100"/>
          <ac:spMkLst>
            <pc:docMk/>
            <pc:sldMk cId="3382123329" sldId="265"/>
            <ac:spMk id="11" creationId="{20A0DE33-CA3E-F5D3-69CF-72D0CAA0B94B}"/>
          </ac:spMkLst>
        </pc:spChg>
        <pc:spChg chg="add del mod">
          <ac:chgData name="Mahdaviara, M. (Mehdi)" userId="82cd9b67-9031-4626-947f-6e950f8168d0" providerId="ADAL" clId="{65AD15ED-156A-4F5E-A697-4BFCFBB39528}" dt="2026-05-19T04:37:41.208" v="3797" actId="478"/>
          <ac:spMkLst>
            <pc:docMk/>
            <pc:sldMk cId="3382123329" sldId="265"/>
            <ac:spMk id="12" creationId="{F6E6853B-B06E-6E8B-D443-CDEECF6613F7}"/>
          </ac:spMkLst>
        </pc:spChg>
        <pc:spChg chg="add mod">
          <ac:chgData name="Mahdaviara, M. (Mehdi)" userId="82cd9b67-9031-4626-947f-6e950f8168d0" providerId="ADAL" clId="{65AD15ED-156A-4F5E-A697-4BFCFBB39528}" dt="2026-05-19T04:37:38.601" v="3796" actId="207"/>
          <ac:spMkLst>
            <pc:docMk/>
            <pc:sldMk cId="3382123329" sldId="265"/>
            <ac:spMk id="13" creationId="{C51AEFDE-6685-4BAF-89A2-BB4A99BF76C8}"/>
          </ac:spMkLst>
        </pc:spChg>
        <pc:spChg chg="add mod">
          <ac:chgData name="Mahdaviara, M. (Mehdi)" userId="82cd9b67-9031-4626-947f-6e950f8168d0" providerId="ADAL" clId="{65AD15ED-156A-4F5E-A697-4BFCFBB39528}" dt="2026-05-19T04:38:57.657" v="3827" actId="1076"/>
          <ac:spMkLst>
            <pc:docMk/>
            <pc:sldMk cId="3382123329" sldId="265"/>
            <ac:spMk id="15" creationId="{4096880E-2A41-5E48-F940-15A7508A6CAE}"/>
          </ac:spMkLst>
        </pc:spChg>
        <pc:spChg chg="add mod">
          <ac:chgData name="Mahdaviara, M. (Mehdi)" userId="82cd9b67-9031-4626-947f-6e950f8168d0" providerId="ADAL" clId="{65AD15ED-156A-4F5E-A697-4BFCFBB39528}" dt="2026-05-19T04:39:02.907" v="3829" actId="1076"/>
          <ac:spMkLst>
            <pc:docMk/>
            <pc:sldMk cId="3382123329" sldId="265"/>
            <ac:spMk id="16" creationId="{5358F627-9E00-3468-71CF-B36CC14FBB9D}"/>
          </ac:spMkLst>
        </pc:spChg>
        <pc:spChg chg="add mod">
          <ac:chgData name="Mahdaviara, M. (Mehdi)" userId="82cd9b67-9031-4626-947f-6e950f8168d0" providerId="ADAL" clId="{65AD15ED-156A-4F5E-A697-4BFCFBB39528}" dt="2026-05-19T04:39:17.337" v="3848" actId="1076"/>
          <ac:spMkLst>
            <pc:docMk/>
            <pc:sldMk cId="3382123329" sldId="265"/>
            <ac:spMk id="17" creationId="{7BC1604D-4ADA-A782-4DC0-70FB9D5D2716}"/>
          </ac:spMkLst>
        </pc:spChg>
        <pc:spChg chg="add mod">
          <ac:chgData name="Mahdaviara, M. (Mehdi)" userId="82cd9b67-9031-4626-947f-6e950f8168d0" providerId="ADAL" clId="{65AD15ED-156A-4F5E-A697-4BFCFBB39528}" dt="2026-05-19T04:39:21.433" v="3850" actId="1076"/>
          <ac:spMkLst>
            <pc:docMk/>
            <pc:sldMk cId="3382123329" sldId="265"/>
            <ac:spMk id="18" creationId="{6F007CAE-7647-E6F8-F6A4-31C52FFA4116}"/>
          </ac:spMkLst>
        </pc:spChg>
        <pc:spChg chg="add del mod">
          <ac:chgData name="Mahdaviara, M. (Mehdi)" userId="82cd9b67-9031-4626-947f-6e950f8168d0" providerId="ADAL" clId="{65AD15ED-156A-4F5E-A697-4BFCFBB39528}" dt="2026-05-19T20:59:59.898" v="4762" actId="478"/>
          <ac:spMkLst>
            <pc:docMk/>
            <pc:sldMk cId="3382123329" sldId="265"/>
            <ac:spMk id="19" creationId="{1725A711-374D-6894-8D0D-D8813BF08783}"/>
          </ac:spMkLst>
        </pc:spChg>
        <pc:spChg chg="add mod">
          <ac:chgData name="Mahdaviara, M. (Mehdi)" userId="82cd9b67-9031-4626-947f-6e950f8168d0" providerId="ADAL" clId="{65AD15ED-156A-4F5E-A697-4BFCFBB39528}" dt="2026-05-19T21:00:11.962" v="4785" actId="20577"/>
          <ac:spMkLst>
            <pc:docMk/>
            <pc:sldMk cId="3382123329" sldId="265"/>
            <ac:spMk id="20" creationId="{6C2D871B-214D-7E1B-782F-768E7F0EDD1F}"/>
          </ac:spMkLst>
        </pc:spChg>
        <pc:picChg chg="add mod modCrop">
          <ac:chgData name="Mahdaviara, M. (Mehdi)" userId="82cd9b67-9031-4626-947f-6e950f8168d0" providerId="ADAL" clId="{65AD15ED-156A-4F5E-A697-4BFCFBB39528}" dt="2026-05-18T08:34:36.513" v="2888" actId="1076"/>
          <ac:picMkLst>
            <pc:docMk/>
            <pc:sldMk cId="3382123329" sldId="265"/>
            <ac:picMk id="3" creationId="{71347147-AC0A-9B48-37B3-383CD9A213D2}"/>
          </ac:picMkLst>
        </pc:picChg>
        <pc:picChg chg="mod modCrop">
          <ac:chgData name="Mahdaviara, M. (Mehdi)" userId="82cd9b67-9031-4626-947f-6e950f8168d0" providerId="ADAL" clId="{65AD15ED-156A-4F5E-A697-4BFCFBB39528}" dt="2026-05-19T04:38:20.952" v="3805" actId="732"/>
          <ac:picMkLst>
            <pc:docMk/>
            <pc:sldMk cId="3382123329" sldId="265"/>
            <ac:picMk id="5" creationId="{D7A5B2CA-122E-E7E1-903D-FF47AF085655}"/>
          </ac:picMkLst>
        </pc:picChg>
        <pc:picChg chg="add mod ord modCrop">
          <ac:chgData name="Mahdaviara, M. (Mehdi)" userId="82cd9b67-9031-4626-947f-6e950f8168d0" providerId="ADAL" clId="{65AD15ED-156A-4F5E-A697-4BFCFBB39528}" dt="2026-05-18T08:32:41.030" v="2818" actId="208"/>
          <ac:picMkLst>
            <pc:docMk/>
            <pc:sldMk cId="3382123329" sldId="265"/>
            <ac:picMk id="6" creationId="{C34C7017-8D2F-05C5-7F60-0370044E321C}"/>
          </ac:picMkLst>
        </pc:picChg>
        <pc:picChg chg="add mod modCrop">
          <ac:chgData name="Mahdaviara, M. (Mehdi)" userId="82cd9b67-9031-4626-947f-6e950f8168d0" providerId="ADAL" clId="{65AD15ED-156A-4F5E-A697-4BFCFBB39528}" dt="2026-05-19T04:38:25.649" v="3806" actId="1076"/>
          <ac:picMkLst>
            <pc:docMk/>
            <pc:sldMk cId="3382123329" sldId="265"/>
            <ac:picMk id="14" creationId="{BBC763DF-83FB-4F08-A641-510F8058C7AA}"/>
          </ac:picMkLst>
        </pc:picChg>
      </pc:sldChg>
      <pc:sldChg chg="addSp delSp modSp mod">
        <pc:chgData name="Mahdaviara, M. (Mehdi)" userId="82cd9b67-9031-4626-947f-6e950f8168d0" providerId="ADAL" clId="{65AD15ED-156A-4F5E-A697-4BFCFBB39528}" dt="2026-05-19T05:00:22.552" v="4214" actId="21"/>
        <pc:sldMkLst>
          <pc:docMk/>
          <pc:sldMk cId="425556408" sldId="266"/>
        </pc:sldMkLst>
        <pc:spChg chg="mod">
          <ac:chgData name="Mahdaviara, M. (Mehdi)" userId="82cd9b67-9031-4626-947f-6e950f8168d0" providerId="ADAL" clId="{65AD15ED-156A-4F5E-A697-4BFCFBB39528}" dt="2026-05-19T04:54:25.502" v="4118" actId="1076"/>
          <ac:spMkLst>
            <pc:docMk/>
            <pc:sldMk cId="425556408" sldId="266"/>
            <ac:spMk id="2" creationId="{68E51BF7-827B-2B5B-30B2-64CF9B0B314D}"/>
          </ac:spMkLst>
        </pc:spChg>
        <pc:spChg chg="mod">
          <ac:chgData name="Mahdaviara, M. (Mehdi)" userId="82cd9b67-9031-4626-947f-6e950f8168d0" providerId="ADAL" clId="{65AD15ED-156A-4F5E-A697-4BFCFBB39528}" dt="2026-05-19T04:54:29.724" v="4119" actId="1076"/>
          <ac:spMkLst>
            <pc:docMk/>
            <pc:sldMk cId="425556408" sldId="266"/>
            <ac:spMk id="3" creationId="{8AD9E621-F439-A8F8-FD1C-55BD5EF3D55E}"/>
          </ac:spMkLst>
        </pc:spChg>
        <pc:spChg chg="add mod">
          <ac:chgData name="Mahdaviara, M. (Mehdi)" userId="82cd9b67-9031-4626-947f-6e950f8168d0" providerId="ADAL" clId="{65AD15ED-156A-4F5E-A697-4BFCFBB39528}" dt="2026-05-19T04:47:50.519" v="4041" actId="164"/>
          <ac:spMkLst>
            <pc:docMk/>
            <pc:sldMk cId="425556408" sldId="266"/>
            <ac:spMk id="6" creationId="{9D6F40E8-61A6-4C65-E411-3EB927D7F5B9}"/>
          </ac:spMkLst>
        </pc:spChg>
        <pc:spChg chg="add mod">
          <ac:chgData name="Mahdaviara, M. (Mehdi)" userId="82cd9b67-9031-4626-947f-6e950f8168d0" providerId="ADAL" clId="{65AD15ED-156A-4F5E-A697-4BFCFBB39528}" dt="2026-05-19T04:47:50.519" v="4041" actId="164"/>
          <ac:spMkLst>
            <pc:docMk/>
            <pc:sldMk cId="425556408" sldId="266"/>
            <ac:spMk id="7" creationId="{C8EE9506-4C9B-DB41-1B48-2ECB8952AE1B}"/>
          </ac:spMkLst>
        </pc:spChg>
        <pc:spChg chg="add mod">
          <ac:chgData name="Mahdaviara, M. (Mehdi)" userId="82cd9b67-9031-4626-947f-6e950f8168d0" providerId="ADAL" clId="{65AD15ED-156A-4F5E-A697-4BFCFBB39528}" dt="2026-05-19T04:47:50.519" v="4041" actId="164"/>
          <ac:spMkLst>
            <pc:docMk/>
            <pc:sldMk cId="425556408" sldId="266"/>
            <ac:spMk id="8" creationId="{5909CF31-1D26-0021-3615-83AEA5DAAC08}"/>
          </ac:spMkLst>
        </pc:spChg>
        <pc:spChg chg="add del mod">
          <ac:chgData name="Mahdaviara, M. (Mehdi)" userId="82cd9b67-9031-4626-947f-6e950f8168d0" providerId="ADAL" clId="{65AD15ED-156A-4F5E-A697-4BFCFBB39528}" dt="2026-05-19T04:48:28.151" v="4050" actId="478"/>
          <ac:spMkLst>
            <pc:docMk/>
            <pc:sldMk cId="425556408" sldId="266"/>
            <ac:spMk id="9" creationId="{9755A197-EEDD-C2FD-8C30-4AAD930B545F}"/>
          </ac:spMkLst>
        </pc:spChg>
        <pc:spChg chg="add del mod">
          <ac:chgData name="Mahdaviara, M. (Mehdi)" userId="82cd9b67-9031-4626-947f-6e950f8168d0" providerId="ADAL" clId="{65AD15ED-156A-4F5E-A697-4BFCFBB39528}" dt="2026-05-19T04:44:09.956" v="3974" actId="478"/>
          <ac:spMkLst>
            <pc:docMk/>
            <pc:sldMk cId="425556408" sldId="266"/>
            <ac:spMk id="10" creationId="{C9488067-60CC-B3EF-2D95-48CB0F092794}"/>
          </ac:spMkLst>
        </pc:spChg>
        <pc:spChg chg="add del mod">
          <ac:chgData name="Mahdaviara, M. (Mehdi)" userId="82cd9b67-9031-4626-947f-6e950f8168d0" providerId="ADAL" clId="{65AD15ED-156A-4F5E-A697-4BFCFBB39528}" dt="2026-05-19T04:43:25.150" v="3936" actId="478"/>
          <ac:spMkLst>
            <pc:docMk/>
            <pc:sldMk cId="425556408" sldId="266"/>
            <ac:spMk id="11" creationId="{1C3F5158-C4CC-5AD0-3A30-C99BD068E0C3}"/>
          </ac:spMkLst>
        </pc:spChg>
        <pc:spChg chg="add mod">
          <ac:chgData name="Mahdaviara, M. (Mehdi)" userId="82cd9b67-9031-4626-947f-6e950f8168d0" providerId="ADAL" clId="{65AD15ED-156A-4F5E-A697-4BFCFBB39528}" dt="2026-05-19T04:56:10.708" v="4151" actId="1076"/>
          <ac:spMkLst>
            <pc:docMk/>
            <pc:sldMk cId="425556408" sldId="266"/>
            <ac:spMk id="12" creationId="{4F5282F5-FE23-FD8C-E847-2F4ECFD2F158}"/>
          </ac:spMkLst>
        </pc:spChg>
        <pc:spChg chg="add del mod">
          <ac:chgData name="Mahdaviara, M. (Mehdi)" userId="82cd9b67-9031-4626-947f-6e950f8168d0" providerId="ADAL" clId="{65AD15ED-156A-4F5E-A697-4BFCFBB39528}" dt="2026-05-19T05:00:22.552" v="4214" actId="21"/>
          <ac:spMkLst>
            <pc:docMk/>
            <pc:sldMk cId="425556408" sldId="266"/>
            <ac:spMk id="13" creationId="{8EE328A2-294E-638B-911E-E4450BC325F4}"/>
          </ac:spMkLst>
        </pc:spChg>
        <pc:spChg chg="add mod">
          <ac:chgData name="Mahdaviara, M. (Mehdi)" userId="82cd9b67-9031-4626-947f-6e950f8168d0" providerId="ADAL" clId="{65AD15ED-156A-4F5E-A697-4BFCFBB39528}" dt="2026-05-19T04:56:00.206" v="4148" actId="1076"/>
          <ac:spMkLst>
            <pc:docMk/>
            <pc:sldMk cId="425556408" sldId="266"/>
            <ac:spMk id="14" creationId="{E2A4D3F6-1BA2-7FA9-A78F-A17C22C075D7}"/>
          </ac:spMkLst>
        </pc:spChg>
        <pc:spChg chg="add mod">
          <ac:chgData name="Mahdaviara, M. (Mehdi)" userId="82cd9b67-9031-4626-947f-6e950f8168d0" providerId="ADAL" clId="{65AD15ED-156A-4F5E-A697-4BFCFBB39528}" dt="2026-05-19T04:56:33.259" v="4153" actId="1076"/>
          <ac:spMkLst>
            <pc:docMk/>
            <pc:sldMk cId="425556408" sldId="266"/>
            <ac:spMk id="23" creationId="{399B553C-A857-FB65-020D-66E40869ECCE}"/>
          </ac:spMkLst>
        </pc:spChg>
        <pc:spChg chg="add mod">
          <ac:chgData name="Mahdaviara, M. (Mehdi)" userId="82cd9b67-9031-4626-947f-6e950f8168d0" providerId="ADAL" clId="{65AD15ED-156A-4F5E-A697-4BFCFBB39528}" dt="2026-05-19T04:56:29.336" v="4152" actId="1076"/>
          <ac:spMkLst>
            <pc:docMk/>
            <pc:sldMk cId="425556408" sldId="266"/>
            <ac:spMk id="24" creationId="{1CD820AE-7C2E-1311-16A7-0EE14E037E5B}"/>
          </ac:spMkLst>
        </pc:spChg>
        <pc:spChg chg="add mod">
          <ac:chgData name="Mahdaviara, M. (Mehdi)" userId="82cd9b67-9031-4626-947f-6e950f8168d0" providerId="ADAL" clId="{65AD15ED-156A-4F5E-A697-4BFCFBB39528}" dt="2026-05-19T04:56:00.206" v="4148" actId="1076"/>
          <ac:spMkLst>
            <pc:docMk/>
            <pc:sldMk cId="425556408" sldId="266"/>
            <ac:spMk id="25" creationId="{E6928D8B-15A1-469B-02EF-75A82692F0CB}"/>
          </ac:spMkLst>
        </pc:spChg>
        <pc:spChg chg="add mod">
          <ac:chgData name="Mahdaviara, M. (Mehdi)" userId="82cd9b67-9031-4626-947f-6e950f8168d0" providerId="ADAL" clId="{65AD15ED-156A-4F5E-A697-4BFCFBB39528}" dt="2026-05-19T04:56:00.206" v="4148" actId="1076"/>
          <ac:spMkLst>
            <pc:docMk/>
            <pc:sldMk cId="425556408" sldId="266"/>
            <ac:spMk id="26" creationId="{4BFA4594-B2A9-E586-6F45-22CB0C3EF0B4}"/>
          </ac:spMkLst>
        </pc:spChg>
        <pc:spChg chg="add mod">
          <ac:chgData name="Mahdaviara, M. (Mehdi)" userId="82cd9b67-9031-4626-947f-6e950f8168d0" providerId="ADAL" clId="{65AD15ED-156A-4F5E-A697-4BFCFBB39528}" dt="2026-05-19T04:51:49.858" v="4085"/>
          <ac:spMkLst>
            <pc:docMk/>
            <pc:sldMk cId="425556408" sldId="266"/>
            <ac:spMk id="32" creationId="{5E200476-0F5A-FC9A-5583-B8E41626699F}"/>
          </ac:spMkLst>
        </pc:spChg>
        <pc:spChg chg="add mod">
          <ac:chgData name="Mahdaviara, M. (Mehdi)" userId="82cd9b67-9031-4626-947f-6e950f8168d0" providerId="ADAL" clId="{65AD15ED-156A-4F5E-A697-4BFCFBB39528}" dt="2026-05-19T04:51:52.925" v="4086"/>
          <ac:spMkLst>
            <pc:docMk/>
            <pc:sldMk cId="425556408" sldId="266"/>
            <ac:spMk id="33" creationId="{23F8411B-E5B9-6EEA-D5B7-6852D8EBE175}"/>
          </ac:spMkLst>
        </pc:spChg>
        <pc:spChg chg="add mod">
          <ac:chgData name="Mahdaviara, M. (Mehdi)" userId="82cd9b67-9031-4626-947f-6e950f8168d0" providerId="ADAL" clId="{65AD15ED-156A-4F5E-A697-4BFCFBB39528}" dt="2026-05-19T04:55:21.449" v="4132" actId="1076"/>
          <ac:spMkLst>
            <pc:docMk/>
            <pc:sldMk cId="425556408" sldId="266"/>
            <ac:spMk id="46" creationId="{E63846AC-F837-7CDC-9C5C-74BE9CEC451F}"/>
          </ac:spMkLst>
        </pc:spChg>
        <pc:spChg chg="add mod">
          <ac:chgData name="Mahdaviara, M. (Mehdi)" userId="82cd9b67-9031-4626-947f-6e950f8168d0" providerId="ADAL" clId="{65AD15ED-156A-4F5E-A697-4BFCFBB39528}" dt="2026-05-19T04:55:50.425" v="4147" actId="1076"/>
          <ac:spMkLst>
            <pc:docMk/>
            <pc:sldMk cId="425556408" sldId="266"/>
            <ac:spMk id="47" creationId="{D4A09407-3409-8BE1-CE08-FB18C4789AF2}"/>
          </ac:spMkLst>
        </pc:spChg>
        <pc:spChg chg="add mod">
          <ac:chgData name="Mahdaviara, M. (Mehdi)" userId="82cd9b67-9031-4626-947f-6e950f8168d0" providerId="ADAL" clId="{65AD15ED-156A-4F5E-A697-4BFCFBB39528}" dt="2026-05-19T05:00:15.851" v="4212"/>
          <ac:spMkLst>
            <pc:docMk/>
            <pc:sldMk cId="425556408" sldId="266"/>
            <ac:spMk id="50" creationId="{779F245E-550B-4C27-72C8-AC3057020E06}"/>
          </ac:spMkLst>
        </pc:spChg>
        <pc:grpChg chg="add mod">
          <ac:chgData name="Mahdaviara, M. (Mehdi)" userId="82cd9b67-9031-4626-947f-6e950f8168d0" providerId="ADAL" clId="{65AD15ED-156A-4F5E-A697-4BFCFBB39528}" dt="2026-05-19T04:56:00.206" v="4148" actId="1076"/>
          <ac:grpSpMkLst>
            <pc:docMk/>
            <pc:sldMk cId="425556408" sldId="266"/>
            <ac:grpSpMk id="21" creationId="{939A5253-8E15-D1D5-3957-911BD544A4F6}"/>
          </ac:grpSpMkLst>
        </pc:grpChg>
        <pc:picChg chg="del mod">
          <ac:chgData name="Mahdaviara, M. (Mehdi)" userId="82cd9b67-9031-4626-947f-6e950f8168d0" providerId="ADAL" clId="{65AD15ED-156A-4F5E-A697-4BFCFBB39528}" dt="2026-05-19T04:46:59.843" v="4032" actId="478"/>
          <ac:picMkLst>
            <pc:docMk/>
            <pc:sldMk cId="425556408" sldId="266"/>
            <ac:picMk id="5" creationId="{1E6D3971-0307-C4D8-26F6-032A1F2C1DF9}"/>
          </ac:picMkLst>
        </pc:picChg>
        <pc:picChg chg="add mod modCrop">
          <ac:chgData name="Mahdaviara, M. (Mehdi)" userId="82cd9b67-9031-4626-947f-6e950f8168d0" providerId="ADAL" clId="{65AD15ED-156A-4F5E-A697-4BFCFBB39528}" dt="2026-05-19T04:47:50.519" v="4041" actId="164"/>
          <ac:picMkLst>
            <pc:docMk/>
            <pc:sldMk cId="425556408" sldId="266"/>
            <ac:picMk id="18" creationId="{0743546C-2A4D-5151-2C32-E46F80BAE89F}"/>
          </ac:picMkLst>
        </pc:picChg>
        <pc:picChg chg="add mod modCrop">
          <ac:chgData name="Mahdaviara, M. (Mehdi)" userId="82cd9b67-9031-4626-947f-6e950f8168d0" providerId="ADAL" clId="{65AD15ED-156A-4F5E-A697-4BFCFBB39528}" dt="2026-05-19T04:54:38.868" v="4120" actId="1076"/>
          <ac:picMkLst>
            <pc:docMk/>
            <pc:sldMk cId="425556408" sldId="266"/>
            <ac:picMk id="19" creationId="{2240BF74-7267-C614-17C2-BDF81C8CAA90}"/>
          </ac:picMkLst>
        </pc:picChg>
        <pc:picChg chg="add mod modCrop">
          <ac:chgData name="Mahdaviara, M. (Mehdi)" userId="82cd9b67-9031-4626-947f-6e950f8168d0" providerId="ADAL" clId="{65AD15ED-156A-4F5E-A697-4BFCFBB39528}" dt="2026-05-19T04:56:00.206" v="4148" actId="1076"/>
          <ac:picMkLst>
            <pc:docMk/>
            <pc:sldMk cId="425556408" sldId="266"/>
            <ac:picMk id="20" creationId="{74740E9C-AB99-824B-0D7C-937D0A9EABFD}"/>
          </ac:picMkLst>
        </pc:picChg>
        <pc:picChg chg="add del mod">
          <ac:chgData name="Mahdaviara, M. (Mehdi)" userId="82cd9b67-9031-4626-947f-6e950f8168d0" providerId="ADAL" clId="{65AD15ED-156A-4F5E-A697-4BFCFBB39528}" dt="2026-05-19T04:52:21.238" v="4088" actId="478"/>
          <ac:picMkLst>
            <pc:docMk/>
            <pc:sldMk cId="425556408" sldId="266"/>
            <ac:picMk id="35" creationId="{DC0C0A52-5FD6-69B7-6522-436101947154}"/>
          </ac:picMkLst>
        </pc:picChg>
        <pc:picChg chg="add mod modCrop">
          <ac:chgData name="Mahdaviara, M. (Mehdi)" userId="82cd9b67-9031-4626-947f-6e950f8168d0" providerId="ADAL" clId="{65AD15ED-156A-4F5E-A697-4BFCFBB39528}" dt="2026-05-19T04:55:05.026" v="4130" actId="1076"/>
          <ac:picMkLst>
            <pc:docMk/>
            <pc:sldMk cId="425556408" sldId="266"/>
            <ac:picMk id="37" creationId="{3F57B8BD-C95F-5584-F0D7-F1942F4E3DA3}"/>
          </ac:picMkLst>
        </pc:picChg>
        <pc:picChg chg="add del mod">
          <ac:chgData name="Mahdaviara, M. (Mehdi)" userId="82cd9b67-9031-4626-947f-6e950f8168d0" providerId="ADAL" clId="{65AD15ED-156A-4F5E-A697-4BFCFBB39528}" dt="2026-05-19T04:53:06.680" v="4093" actId="478"/>
          <ac:picMkLst>
            <pc:docMk/>
            <pc:sldMk cId="425556408" sldId="266"/>
            <ac:picMk id="39" creationId="{3F79F1B1-8457-2D70-145D-4BE8BD94088C}"/>
          </ac:picMkLst>
        </pc:picChg>
        <pc:picChg chg="add mod modCrop">
          <ac:chgData name="Mahdaviara, M. (Mehdi)" userId="82cd9b67-9031-4626-947f-6e950f8168d0" providerId="ADAL" clId="{65AD15ED-156A-4F5E-A697-4BFCFBB39528}" dt="2026-05-19T04:55:02.816" v="4129" actId="1076"/>
          <ac:picMkLst>
            <pc:docMk/>
            <pc:sldMk cId="425556408" sldId="266"/>
            <ac:picMk id="41" creationId="{C2EB2259-29EF-27D9-8D1C-DEE86DC39757}"/>
          </ac:picMkLst>
        </pc:picChg>
        <pc:cxnChg chg="add del mod">
          <ac:chgData name="Mahdaviara, M. (Mehdi)" userId="82cd9b67-9031-4626-947f-6e950f8168d0" providerId="ADAL" clId="{65AD15ED-156A-4F5E-A697-4BFCFBB39528}" dt="2026-05-19T05:00:22.552" v="4214" actId="21"/>
          <ac:cxnSpMkLst>
            <pc:docMk/>
            <pc:sldMk cId="425556408" sldId="266"/>
            <ac:cxnSpMk id="16" creationId="{B4C70176-9056-15E4-90E1-67CB74C81745}"/>
          </ac:cxnSpMkLst>
        </pc:cxnChg>
        <pc:cxnChg chg="add mod">
          <ac:chgData name="Mahdaviara, M. (Mehdi)" userId="82cd9b67-9031-4626-947f-6e950f8168d0" providerId="ADAL" clId="{65AD15ED-156A-4F5E-A697-4BFCFBB39528}" dt="2026-05-19T04:56:00.206" v="4148" actId="1076"/>
          <ac:cxnSpMkLst>
            <pc:docMk/>
            <pc:sldMk cId="425556408" sldId="266"/>
            <ac:cxnSpMk id="28" creationId="{915764E5-8923-4F14-4953-E11631721C00}"/>
          </ac:cxnSpMkLst>
        </pc:cxnChg>
        <pc:cxnChg chg="add mod">
          <ac:chgData name="Mahdaviara, M. (Mehdi)" userId="82cd9b67-9031-4626-947f-6e950f8168d0" providerId="ADAL" clId="{65AD15ED-156A-4F5E-A697-4BFCFBB39528}" dt="2026-05-19T04:56:08.511" v="4150" actId="14100"/>
          <ac:cxnSpMkLst>
            <pc:docMk/>
            <pc:sldMk cId="425556408" sldId="266"/>
            <ac:cxnSpMk id="30" creationId="{8C63EFA9-C22A-F8CF-9F64-47311D6B47F4}"/>
          </ac:cxnSpMkLst>
        </pc:cxnChg>
      </pc:sldChg>
      <pc:sldChg chg="addSp delSp modSp mod ord">
        <pc:chgData name="Mahdaviara, M. (Mehdi)" userId="82cd9b67-9031-4626-947f-6e950f8168d0" providerId="ADAL" clId="{65AD15ED-156A-4F5E-A697-4BFCFBB39528}" dt="2026-05-19T05:06:45.245" v="4353" actId="14100"/>
        <pc:sldMkLst>
          <pc:docMk/>
          <pc:sldMk cId="3400014413" sldId="267"/>
        </pc:sldMkLst>
        <pc:spChg chg="del mod">
          <ac:chgData name="Mahdaviara, M. (Mehdi)" userId="82cd9b67-9031-4626-947f-6e950f8168d0" providerId="ADAL" clId="{65AD15ED-156A-4F5E-A697-4BFCFBB39528}" dt="2026-05-19T04:57:07.664" v="4154" actId="478"/>
          <ac:spMkLst>
            <pc:docMk/>
            <pc:sldMk cId="3400014413" sldId="267"/>
            <ac:spMk id="2" creationId="{9A784FF8-B255-9F72-DC63-AA5AC1249760}"/>
          </ac:spMkLst>
        </pc:spChg>
        <pc:spChg chg="mod">
          <ac:chgData name="Mahdaviara, M. (Mehdi)" userId="82cd9b67-9031-4626-947f-6e950f8168d0" providerId="ADAL" clId="{65AD15ED-156A-4F5E-A697-4BFCFBB39528}" dt="2026-05-19T04:57:27.555" v="4174" actId="1076"/>
          <ac:spMkLst>
            <pc:docMk/>
            <pc:sldMk cId="3400014413" sldId="267"/>
            <ac:spMk id="3" creationId="{DB93AF63-D912-199D-9494-4ACC3EE1BA4B}"/>
          </ac:spMkLst>
        </pc:spChg>
        <pc:spChg chg="add del mod">
          <ac:chgData name="Mahdaviara, M. (Mehdi)" userId="82cd9b67-9031-4626-947f-6e950f8168d0" providerId="ADAL" clId="{65AD15ED-156A-4F5E-A697-4BFCFBB39528}" dt="2026-05-19T04:57:15.512" v="4156" actId="478"/>
          <ac:spMkLst>
            <pc:docMk/>
            <pc:sldMk cId="3400014413" sldId="267"/>
            <ac:spMk id="7" creationId="{295EFA6C-C61A-BBEE-87A1-7CFEC47B754D}"/>
          </ac:spMkLst>
        </pc:spChg>
        <pc:spChg chg="add mod">
          <ac:chgData name="Mahdaviara, M. (Mehdi)" userId="82cd9b67-9031-4626-947f-6e950f8168d0" providerId="ADAL" clId="{65AD15ED-156A-4F5E-A697-4BFCFBB39528}" dt="2026-05-19T04:57:21.972" v="4173" actId="20577"/>
          <ac:spMkLst>
            <pc:docMk/>
            <pc:sldMk cId="3400014413" sldId="267"/>
            <ac:spMk id="8" creationId="{ADA477D5-BAF5-C851-14D0-A440EDBB5D53}"/>
          </ac:spMkLst>
        </pc:spChg>
        <pc:spChg chg="add mod">
          <ac:chgData name="Mahdaviara, M. (Mehdi)" userId="82cd9b67-9031-4626-947f-6e950f8168d0" providerId="ADAL" clId="{65AD15ED-156A-4F5E-A697-4BFCFBB39528}" dt="2026-05-19T04:59:59.989" v="4210" actId="1076"/>
          <ac:spMkLst>
            <pc:docMk/>
            <pc:sldMk cId="3400014413" sldId="267"/>
            <ac:spMk id="13" creationId="{534E89EE-7B50-8EBB-4011-2573D52FE918}"/>
          </ac:spMkLst>
        </pc:spChg>
        <pc:spChg chg="add mod">
          <ac:chgData name="Mahdaviara, M. (Mehdi)" userId="82cd9b67-9031-4626-947f-6e950f8168d0" providerId="ADAL" clId="{65AD15ED-156A-4F5E-A697-4BFCFBB39528}" dt="2026-05-19T05:01:38.201" v="4237" actId="20577"/>
          <ac:spMkLst>
            <pc:docMk/>
            <pc:sldMk cId="3400014413" sldId="267"/>
            <ac:spMk id="14" creationId="{E3A47840-49DF-0D3D-568E-62F1361D39E9}"/>
          </ac:spMkLst>
        </pc:spChg>
        <pc:spChg chg="add mod">
          <ac:chgData name="Mahdaviara, M. (Mehdi)" userId="82cd9b67-9031-4626-947f-6e950f8168d0" providerId="ADAL" clId="{65AD15ED-156A-4F5E-A697-4BFCFBB39528}" dt="2026-05-19T05:01:34.936" v="4236" actId="1036"/>
          <ac:spMkLst>
            <pc:docMk/>
            <pc:sldMk cId="3400014413" sldId="267"/>
            <ac:spMk id="16" creationId="{1B3442CD-DF01-C92F-42C5-1AB3D2C71F9E}"/>
          </ac:spMkLst>
        </pc:spChg>
        <pc:spChg chg="add mod">
          <ac:chgData name="Mahdaviara, M. (Mehdi)" userId="82cd9b67-9031-4626-947f-6e950f8168d0" providerId="ADAL" clId="{65AD15ED-156A-4F5E-A697-4BFCFBB39528}" dt="2026-05-19T05:02:33.758" v="4244" actId="14100"/>
          <ac:spMkLst>
            <pc:docMk/>
            <pc:sldMk cId="3400014413" sldId="267"/>
            <ac:spMk id="17" creationId="{B23EC07F-05DE-5531-26A7-F0A4B6ECB8A6}"/>
          </ac:spMkLst>
        </pc:spChg>
        <pc:spChg chg="add mod">
          <ac:chgData name="Mahdaviara, M. (Mehdi)" userId="82cd9b67-9031-4626-947f-6e950f8168d0" providerId="ADAL" clId="{65AD15ED-156A-4F5E-A697-4BFCFBB39528}" dt="2026-05-19T05:02:03.773" v="4241" actId="14100"/>
          <ac:spMkLst>
            <pc:docMk/>
            <pc:sldMk cId="3400014413" sldId="267"/>
            <ac:spMk id="18" creationId="{E49434B4-3BBA-776E-5411-10CBD1EB388D}"/>
          </ac:spMkLst>
        </pc:spChg>
        <pc:spChg chg="add mod">
          <ac:chgData name="Mahdaviara, M. (Mehdi)" userId="82cd9b67-9031-4626-947f-6e950f8168d0" providerId="ADAL" clId="{65AD15ED-156A-4F5E-A697-4BFCFBB39528}" dt="2026-05-19T05:06:40.212" v="4351" actId="1076"/>
          <ac:spMkLst>
            <pc:docMk/>
            <pc:sldMk cId="3400014413" sldId="267"/>
            <ac:spMk id="19" creationId="{F437DC17-8405-BC2A-0FCC-B815F7BBBF57}"/>
          </ac:spMkLst>
        </pc:spChg>
        <pc:spChg chg="add mod">
          <ac:chgData name="Mahdaviara, M. (Mehdi)" userId="82cd9b67-9031-4626-947f-6e950f8168d0" providerId="ADAL" clId="{65AD15ED-156A-4F5E-A697-4BFCFBB39528}" dt="2026-05-19T05:03:53.543" v="4293" actId="20577"/>
          <ac:spMkLst>
            <pc:docMk/>
            <pc:sldMk cId="3400014413" sldId="267"/>
            <ac:spMk id="22" creationId="{3F315BAC-FCEB-091F-75BC-F5A0ECD4311B}"/>
          </ac:spMkLst>
        </pc:spChg>
        <pc:spChg chg="add mod">
          <ac:chgData name="Mahdaviara, M. (Mehdi)" userId="82cd9b67-9031-4626-947f-6e950f8168d0" providerId="ADAL" clId="{65AD15ED-156A-4F5E-A697-4BFCFBB39528}" dt="2026-05-19T05:03:49.753" v="4283" actId="20577"/>
          <ac:spMkLst>
            <pc:docMk/>
            <pc:sldMk cId="3400014413" sldId="267"/>
            <ac:spMk id="23" creationId="{1C2E8C8E-55BA-3EA7-8D59-0EAD8639746D}"/>
          </ac:spMkLst>
        </pc:spChg>
        <pc:spChg chg="add mod">
          <ac:chgData name="Mahdaviara, M. (Mehdi)" userId="82cd9b67-9031-4626-947f-6e950f8168d0" providerId="ADAL" clId="{65AD15ED-156A-4F5E-A697-4BFCFBB39528}" dt="2026-05-19T05:05:19.350" v="4327" actId="20577"/>
          <ac:spMkLst>
            <pc:docMk/>
            <pc:sldMk cId="3400014413" sldId="267"/>
            <ac:spMk id="24" creationId="{B5C5F507-422C-BF4C-EB77-43810889747A}"/>
          </ac:spMkLst>
        </pc:spChg>
        <pc:spChg chg="add mod">
          <ac:chgData name="Mahdaviara, M. (Mehdi)" userId="82cd9b67-9031-4626-947f-6e950f8168d0" providerId="ADAL" clId="{65AD15ED-156A-4F5E-A697-4BFCFBB39528}" dt="2026-05-19T05:05:18.132" v="4326" actId="20577"/>
          <ac:spMkLst>
            <pc:docMk/>
            <pc:sldMk cId="3400014413" sldId="267"/>
            <ac:spMk id="25" creationId="{0E8EE40B-177B-912D-4AB6-2D6D83EE4C81}"/>
          </ac:spMkLst>
        </pc:spChg>
        <pc:spChg chg="add mod">
          <ac:chgData name="Mahdaviara, M. (Mehdi)" userId="82cd9b67-9031-4626-947f-6e950f8168d0" providerId="ADAL" clId="{65AD15ED-156A-4F5E-A697-4BFCFBB39528}" dt="2026-05-19T05:05:09.620" v="4325" actId="20577"/>
          <ac:spMkLst>
            <pc:docMk/>
            <pc:sldMk cId="3400014413" sldId="267"/>
            <ac:spMk id="26" creationId="{B8850752-0361-6BF8-42AD-8DFBBFA6498B}"/>
          </ac:spMkLst>
        </pc:spChg>
        <pc:spChg chg="add mod">
          <ac:chgData name="Mahdaviara, M. (Mehdi)" userId="82cd9b67-9031-4626-947f-6e950f8168d0" providerId="ADAL" clId="{65AD15ED-156A-4F5E-A697-4BFCFBB39528}" dt="2026-05-19T05:06:17.943" v="4345" actId="1076"/>
          <ac:spMkLst>
            <pc:docMk/>
            <pc:sldMk cId="3400014413" sldId="267"/>
            <ac:spMk id="27" creationId="{9CABE2CC-26BE-4F47-4F98-060FF1507639}"/>
          </ac:spMkLst>
        </pc:spChg>
        <pc:spChg chg="add mod">
          <ac:chgData name="Mahdaviara, M. (Mehdi)" userId="82cd9b67-9031-4626-947f-6e950f8168d0" providerId="ADAL" clId="{65AD15ED-156A-4F5E-A697-4BFCFBB39528}" dt="2026-05-19T05:06:17.943" v="4345" actId="1076"/>
          <ac:spMkLst>
            <pc:docMk/>
            <pc:sldMk cId="3400014413" sldId="267"/>
            <ac:spMk id="28" creationId="{F40B2C02-A3C3-C482-3CBF-01B4952A1300}"/>
          </ac:spMkLst>
        </pc:spChg>
        <pc:picChg chg="mod ord modCrop">
          <ac:chgData name="Mahdaviara, M. (Mehdi)" userId="82cd9b67-9031-4626-947f-6e950f8168d0" providerId="ADAL" clId="{65AD15ED-156A-4F5E-A697-4BFCFBB39528}" dt="2026-05-19T05:01:40.866" v="4238" actId="1076"/>
          <ac:picMkLst>
            <pc:docMk/>
            <pc:sldMk cId="3400014413" sldId="267"/>
            <ac:picMk id="5" creationId="{E5F93881-A9AC-D69B-21C1-54BEEBEDC078}"/>
          </ac:picMkLst>
        </pc:picChg>
        <pc:picChg chg="add mod modCrop">
          <ac:chgData name="Mahdaviara, M. (Mehdi)" userId="82cd9b67-9031-4626-947f-6e950f8168d0" providerId="ADAL" clId="{65AD15ED-156A-4F5E-A697-4BFCFBB39528}" dt="2026-05-19T05:04:45.568" v="4301" actId="1076"/>
          <ac:picMkLst>
            <pc:docMk/>
            <pc:sldMk cId="3400014413" sldId="267"/>
            <ac:picMk id="9" creationId="{59B9347F-2D32-3481-E0F5-5BDEFE1F6026}"/>
          </ac:picMkLst>
        </pc:picChg>
        <pc:picChg chg="add mod modCrop">
          <ac:chgData name="Mahdaviara, M. (Mehdi)" userId="82cd9b67-9031-4626-947f-6e950f8168d0" providerId="ADAL" clId="{65AD15ED-156A-4F5E-A697-4BFCFBB39528}" dt="2026-05-19T05:03:40.340" v="4271" actId="1076"/>
          <ac:picMkLst>
            <pc:docMk/>
            <pc:sldMk cId="3400014413" sldId="267"/>
            <ac:picMk id="10" creationId="{20AE069B-86B7-3E76-727A-F908303EAD3F}"/>
          </ac:picMkLst>
        </pc:picChg>
        <pc:picChg chg="add mod modCrop">
          <ac:chgData name="Mahdaviara, M. (Mehdi)" userId="82cd9b67-9031-4626-947f-6e950f8168d0" providerId="ADAL" clId="{65AD15ED-156A-4F5E-A697-4BFCFBB39528}" dt="2026-05-19T05:05:56.928" v="4339" actId="1076"/>
          <ac:picMkLst>
            <pc:docMk/>
            <pc:sldMk cId="3400014413" sldId="267"/>
            <ac:picMk id="11" creationId="{EA9019EB-C35C-1EED-4537-6D0B59F59135}"/>
          </ac:picMkLst>
        </pc:picChg>
        <pc:picChg chg="add mod modCrop">
          <ac:chgData name="Mahdaviara, M. (Mehdi)" userId="82cd9b67-9031-4626-947f-6e950f8168d0" providerId="ADAL" clId="{65AD15ED-156A-4F5E-A697-4BFCFBB39528}" dt="2026-05-19T05:06:09.021" v="4343" actId="14100"/>
          <ac:picMkLst>
            <pc:docMk/>
            <pc:sldMk cId="3400014413" sldId="267"/>
            <ac:picMk id="12" creationId="{ED0D62E7-3703-BDD5-F94F-B36EFF6A751B}"/>
          </ac:picMkLst>
        </pc:picChg>
        <pc:cxnChg chg="add mod">
          <ac:chgData name="Mahdaviara, M. (Mehdi)" userId="82cd9b67-9031-4626-947f-6e950f8168d0" providerId="ADAL" clId="{65AD15ED-156A-4F5E-A697-4BFCFBB39528}" dt="2026-05-19T05:00:30.519" v="4216" actId="1076"/>
          <ac:cxnSpMkLst>
            <pc:docMk/>
            <pc:sldMk cId="3400014413" sldId="267"/>
            <ac:cxnSpMk id="15" creationId="{1E5C3576-56AE-056A-E82B-78521D046BE8}"/>
          </ac:cxnSpMkLst>
        </pc:cxnChg>
        <pc:cxnChg chg="add mod">
          <ac:chgData name="Mahdaviara, M. (Mehdi)" userId="82cd9b67-9031-4626-947f-6e950f8168d0" providerId="ADAL" clId="{65AD15ED-156A-4F5E-A697-4BFCFBB39528}" dt="2026-05-19T05:06:34.049" v="4349" actId="14100"/>
          <ac:cxnSpMkLst>
            <pc:docMk/>
            <pc:sldMk cId="3400014413" sldId="267"/>
            <ac:cxnSpMk id="20" creationId="{8636DA41-0A05-C55B-D134-D6DED3551CFB}"/>
          </ac:cxnSpMkLst>
        </pc:cxnChg>
        <pc:cxnChg chg="add mod">
          <ac:chgData name="Mahdaviara, M. (Mehdi)" userId="82cd9b67-9031-4626-947f-6e950f8168d0" providerId="ADAL" clId="{65AD15ED-156A-4F5E-A697-4BFCFBB39528}" dt="2026-05-19T05:06:45.245" v="4353" actId="14100"/>
          <ac:cxnSpMkLst>
            <pc:docMk/>
            <pc:sldMk cId="3400014413" sldId="267"/>
            <ac:cxnSpMk id="21" creationId="{E23501AB-252F-45B7-24F7-D3C44D23C16A}"/>
          </ac:cxnSpMkLst>
        </pc:cxnChg>
      </pc:sldChg>
      <pc:sldChg chg="addSp delSp modSp add mod">
        <pc:chgData name="Mahdaviara, M. (Mehdi)" userId="82cd9b67-9031-4626-947f-6e950f8168d0" providerId="ADAL" clId="{65AD15ED-156A-4F5E-A697-4BFCFBB39528}" dt="2026-05-19T19:57:00.583" v="4367" actId="1076"/>
        <pc:sldMkLst>
          <pc:docMk/>
          <pc:sldMk cId="2696137643" sldId="269"/>
        </pc:sldMkLst>
        <pc:spChg chg="mod">
          <ac:chgData name="Mahdaviara, M. (Mehdi)" userId="82cd9b67-9031-4626-947f-6e950f8168d0" providerId="ADAL" clId="{65AD15ED-156A-4F5E-A697-4BFCFBB39528}" dt="2026-05-19T19:57:00.583" v="4367" actId="1076"/>
          <ac:spMkLst>
            <pc:docMk/>
            <pc:sldMk cId="2696137643" sldId="269"/>
            <ac:spMk id="2" creationId="{96D91D50-2790-8728-6FA4-86A40E1671FC}"/>
          </ac:spMkLst>
        </pc:spChg>
        <pc:spChg chg="mod">
          <ac:chgData name="Mahdaviara, M. (Mehdi)" userId="82cd9b67-9031-4626-947f-6e950f8168d0" providerId="ADAL" clId="{65AD15ED-156A-4F5E-A697-4BFCFBB39528}" dt="2026-05-19T19:56:51.088" v="4363" actId="14100"/>
          <ac:spMkLst>
            <pc:docMk/>
            <pc:sldMk cId="2696137643" sldId="269"/>
            <ac:spMk id="3" creationId="{3536563C-6858-64E7-0FE4-6F9F300B05EF}"/>
          </ac:spMkLst>
        </pc:spChg>
        <pc:spChg chg="add mod">
          <ac:chgData name="Mahdaviara, M. (Mehdi)" userId="82cd9b67-9031-4626-947f-6e950f8168d0" providerId="ADAL" clId="{65AD15ED-156A-4F5E-A697-4BFCFBB39528}" dt="2026-05-16T08:32:48.729" v="1218" actId="20577"/>
          <ac:spMkLst>
            <pc:docMk/>
            <pc:sldMk cId="2696137643" sldId="269"/>
            <ac:spMk id="24" creationId="{2FCA6C5E-CF05-1D5A-84AA-51CD9DDA3754}"/>
          </ac:spMkLst>
        </pc:spChg>
      </pc:sldChg>
      <pc:sldChg chg="modSp add mod setBg">
        <pc:chgData name="Mahdaviara, M. (Mehdi)" userId="82cd9b67-9031-4626-947f-6e950f8168d0" providerId="ADAL" clId="{65AD15ED-156A-4F5E-A697-4BFCFBB39528}" dt="2026-05-14T06:26:59.322" v="65" actId="1076"/>
        <pc:sldMkLst>
          <pc:docMk/>
          <pc:sldMk cId="371500908" sldId="675"/>
        </pc:sldMkLst>
        <pc:spChg chg="mod">
          <ac:chgData name="Mahdaviara, M. (Mehdi)" userId="82cd9b67-9031-4626-947f-6e950f8168d0" providerId="ADAL" clId="{65AD15ED-156A-4F5E-A697-4BFCFBB39528}" dt="2026-05-14T06:22:55.393" v="14"/>
          <ac:spMkLst>
            <pc:docMk/>
            <pc:sldMk cId="371500908" sldId="675"/>
            <ac:spMk id="3" creationId="{67EE12CB-6532-A393-84A2-C6529611DF7C}"/>
          </ac:spMkLst>
        </pc:spChg>
        <pc:spChg chg="mod">
          <ac:chgData name="Mahdaviara, M. (Mehdi)" userId="82cd9b67-9031-4626-947f-6e950f8168d0" providerId="ADAL" clId="{65AD15ED-156A-4F5E-A697-4BFCFBB39528}" dt="2026-05-14T06:23:22.607" v="30" actId="14100"/>
          <ac:spMkLst>
            <pc:docMk/>
            <pc:sldMk cId="371500908" sldId="675"/>
            <ac:spMk id="4" creationId="{94DB64B3-E50D-4E48-8A2B-AEF05305381F}"/>
          </ac:spMkLst>
        </pc:spChg>
        <pc:spChg chg="mod">
          <ac:chgData name="Mahdaviara, M. (Mehdi)" userId="82cd9b67-9031-4626-947f-6e950f8168d0" providerId="ADAL" clId="{65AD15ED-156A-4F5E-A697-4BFCFBB39528}" dt="2026-05-14T06:26:59.322" v="65" actId="1076"/>
          <ac:spMkLst>
            <pc:docMk/>
            <pc:sldMk cId="371500908" sldId="675"/>
            <ac:spMk id="5" creationId="{43EFAD46-0C01-8744-B2A5-529A1B461ECD}"/>
          </ac:spMkLst>
        </pc:spChg>
      </pc:sldChg>
      <pc:sldChg chg="addSp delSp modSp add del mod">
        <pc:chgData name="Mahdaviara, M. (Mehdi)" userId="82cd9b67-9031-4626-947f-6e950f8168d0" providerId="ADAL" clId="{65AD15ED-156A-4F5E-A697-4BFCFBB39528}" dt="2026-05-19T19:57:06.231" v="4368" actId="47"/>
        <pc:sldMkLst>
          <pc:docMk/>
          <pc:sldMk cId="670038262" sldId="676"/>
        </pc:sldMkLst>
      </pc:sldChg>
      <pc:sldChg chg="modSp new mod">
        <pc:chgData name="Mahdaviara, M. (Mehdi)" userId="82cd9b67-9031-4626-947f-6e950f8168d0" providerId="ADAL" clId="{65AD15ED-156A-4F5E-A697-4BFCFBB39528}" dt="2026-05-19T22:09:03.827" v="4861"/>
        <pc:sldMkLst>
          <pc:docMk/>
          <pc:sldMk cId="4197783026" sldId="677"/>
        </pc:sldMkLst>
        <pc:spChg chg="mod">
          <ac:chgData name="Mahdaviara, M. (Mehdi)" userId="82cd9b67-9031-4626-947f-6e950f8168d0" providerId="ADAL" clId="{65AD15ED-156A-4F5E-A697-4BFCFBB39528}" dt="2026-05-14T10:06:57.055" v="123" actId="113"/>
          <ac:spMkLst>
            <pc:docMk/>
            <pc:sldMk cId="4197783026" sldId="677"/>
            <ac:spMk id="2" creationId="{911B8691-D21C-141D-D15C-8113D5FD1C4C}"/>
          </ac:spMkLst>
        </pc:spChg>
        <pc:spChg chg="mod">
          <ac:chgData name="Mahdaviara, M. (Mehdi)" userId="82cd9b67-9031-4626-947f-6e950f8168d0" providerId="ADAL" clId="{65AD15ED-156A-4F5E-A697-4BFCFBB39528}" dt="2026-05-19T22:09:03.827" v="4861"/>
          <ac:spMkLst>
            <pc:docMk/>
            <pc:sldMk cId="4197783026" sldId="677"/>
            <ac:spMk id="3" creationId="{AAEDED4B-A413-42F1-2221-BA094A3055E8}"/>
          </ac:spMkLst>
        </pc:spChg>
      </pc:sldChg>
      <pc:sldChg chg="modSp add del mod modShow">
        <pc:chgData name="Mahdaviara, M. (Mehdi)" userId="82cd9b67-9031-4626-947f-6e950f8168d0" providerId="ADAL" clId="{65AD15ED-156A-4F5E-A697-4BFCFBB39528}" dt="2026-05-17T11:19:07.996" v="1659" actId="47"/>
        <pc:sldMkLst>
          <pc:docMk/>
          <pc:sldMk cId="116850029" sldId="734"/>
        </pc:sldMkLst>
      </pc:sldChg>
      <pc:sldChg chg="modSp add del mod">
        <pc:chgData name="Mahdaviara, M. (Mehdi)" userId="82cd9b67-9031-4626-947f-6e950f8168d0" providerId="ADAL" clId="{65AD15ED-156A-4F5E-A697-4BFCFBB39528}" dt="2026-05-17T11:19:05.540" v="1658" actId="47"/>
        <pc:sldMkLst>
          <pc:docMk/>
          <pc:sldMk cId="1425809478" sldId="763"/>
        </pc:sldMkLst>
      </pc:sldChg>
      <pc:sldChg chg="addSp delSp modSp add mod ord setBg">
        <pc:chgData name="Mahdaviara, M. (Mehdi)" userId="82cd9b67-9031-4626-947f-6e950f8168d0" providerId="ADAL" clId="{65AD15ED-156A-4F5E-A697-4BFCFBB39528}" dt="2026-05-19T04:13:17.794" v="3605" actId="20577"/>
        <pc:sldMkLst>
          <pc:docMk/>
          <pc:sldMk cId="331002096" sldId="764"/>
        </pc:sldMkLst>
        <pc:spChg chg="mod">
          <ac:chgData name="Mahdaviara, M. (Mehdi)" userId="82cd9b67-9031-4626-947f-6e950f8168d0" providerId="ADAL" clId="{65AD15ED-156A-4F5E-A697-4BFCFBB39528}" dt="2026-05-16T08:51:36.919" v="1327" actId="20577"/>
          <ac:spMkLst>
            <pc:docMk/>
            <pc:sldMk cId="331002096" sldId="764"/>
            <ac:spMk id="2" creationId="{495D602E-717D-DB63-1CEA-55FADD50DC57}"/>
          </ac:spMkLst>
        </pc:spChg>
        <pc:spChg chg="add del mod">
          <ac:chgData name="Mahdaviara, M. (Mehdi)" userId="82cd9b67-9031-4626-947f-6e950f8168d0" providerId="ADAL" clId="{65AD15ED-156A-4F5E-A697-4BFCFBB39528}" dt="2026-05-17T11:18:34.917" v="1654" actId="14100"/>
          <ac:spMkLst>
            <pc:docMk/>
            <pc:sldMk cId="331002096" sldId="764"/>
            <ac:spMk id="3" creationId="{A0D7A524-8634-3302-DE8F-4875EDAF94E3}"/>
          </ac:spMkLst>
        </pc:spChg>
        <pc:spChg chg="add mod">
          <ac:chgData name="Mahdaviara, M. (Mehdi)" userId="82cd9b67-9031-4626-947f-6e950f8168d0" providerId="ADAL" clId="{65AD15ED-156A-4F5E-A697-4BFCFBB39528}" dt="2026-05-19T04:13:17.794" v="3605" actId="20577"/>
          <ac:spMkLst>
            <pc:docMk/>
            <pc:sldMk cId="331002096" sldId="764"/>
            <ac:spMk id="4" creationId="{36B06983-0ECB-E92F-B56C-F8E0B2DD8E79}"/>
          </ac:spMkLst>
        </pc:spChg>
        <pc:spChg chg="mod">
          <ac:chgData name="Mahdaviara, M. (Mehdi)" userId="82cd9b67-9031-4626-947f-6e950f8168d0" providerId="ADAL" clId="{65AD15ED-156A-4F5E-A697-4BFCFBB39528}" dt="2026-05-15T19:50:28.972" v="780" actId="26606"/>
          <ac:spMkLst>
            <pc:docMk/>
            <pc:sldMk cId="331002096" sldId="764"/>
            <ac:spMk id="6" creationId="{4CF637F8-68A2-BA41-9726-BCF5162EA117}"/>
          </ac:spMkLst>
        </pc:spChg>
        <pc:spChg chg="add mod">
          <ac:chgData name="Mahdaviara, M. (Mehdi)" userId="82cd9b67-9031-4626-947f-6e950f8168d0" providerId="ADAL" clId="{65AD15ED-156A-4F5E-A697-4BFCFBB39528}" dt="2026-05-17T12:39:05.630" v="1681" actId="1036"/>
          <ac:spMkLst>
            <pc:docMk/>
            <pc:sldMk cId="331002096" sldId="764"/>
            <ac:spMk id="20" creationId="{A518E259-70DF-A6B5-D3F1-CFCA4A46C556}"/>
          </ac:spMkLst>
        </pc:spChg>
        <pc:picChg chg="add mod ord">
          <ac:chgData name="Mahdaviara, M. (Mehdi)" userId="82cd9b67-9031-4626-947f-6e950f8168d0" providerId="ADAL" clId="{65AD15ED-156A-4F5E-A697-4BFCFBB39528}" dt="2026-05-17T11:18:05.998" v="1646" actId="1076"/>
          <ac:picMkLst>
            <pc:docMk/>
            <pc:sldMk cId="331002096" sldId="764"/>
            <ac:picMk id="16" creationId="{B8B21285-0F14-76F8-A7A9-11ED8BBA6FCC}"/>
          </ac:picMkLst>
        </pc:picChg>
        <pc:picChg chg="add mod ord modCrop">
          <ac:chgData name="Mahdaviara, M. (Mehdi)" userId="82cd9b67-9031-4626-947f-6e950f8168d0" providerId="ADAL" clId="{65AD15ED-156A-4F5E-A697-4BFCFBB39528}" dt="2026-05-17T11:18:07.798" v="1647" actId="1076"/>
          <ac:picMkLst>
            <pc:docMk/>
            <pc:sldMk cId="331002096" sldId="764"/>
            <ac:picMk id="17" creationId="{E76A1C2D-069A-9C41-3693-8621FA3A24ED}"/>
          </ac:picMkLst>
        </pc:picChg>
        <pc:picChg chg="add mod">
          <ac:chgData name="Mahdaviara, M. (Mehdi)" userId="82cd9b67-9031-4626-947f-6e950f8168d0" providerId="ADAL" clId="{65AD15ED-156A-4F5E-A697-4BFCFBB39528}" dt="2026-05-17T12:38:34.768" v="1667" actId="14100"/>
          <ac:picMkLst>
            <pc:docMk/>
            <pc:sldMk cId="331002096" sldId="764"/>
            <ac:picMk id="18" creationId="{C83CCBE5-9665-F396-6999-57749855942D}"/>
          </ac:picMkLst>
        </pc:picChg>
        <pc:picChg chg="add mod">
          <ac:chgData name="Mahdaviara, M. (Mehdi)" userId="82cd9b67-9031-4626-947f-6e950f8168d0" providerId="ADAL" clId="{65AD15ED-156A-4F5E-A697-4BFCFBB39528}" dt="2026-05-17T12:38:44.068" v="1671" actId="1076"/>
          <ac:picMkLst>
            <pc:docMk/>
            <pc:sldMk cId="331002096" sldId="764"/>
            <ac:picMk id="19" creationId="{6EBE986B-B43C-AF48-4284-F9C874B83F14}"/>
          </ac:picMkLst>
        </pc:picChg>
      </pc:sldChg>
      <pc:sldChg chg="addSp delSp modSp add del mod modShow">
        <pc:chgData name="Mahdaviara, M. (Mehdi)" userId="82cd9b67-9031-4626-947f-6e950f8168d0" providerId="ADAL" clId="{65AD15ED-156A-4F5E-A697-4BFCFBB39528}" dt="2026-05-17T13:08:20.585" v="2146" actId="47"/>
        <pc:sldMkLst>
          <pc:docMk/>
          <pc:sldMk cId="3385909000" sldId="793"/>
        </pc:sldMkLst>
      </pc:sldChg>
      <pc:sldChg chg="addSp delSp modSp add mod">
        <pc:chgData name="Mahdaviara, M. (Mehdi)" userId="82cd9b67-9031-4626-947f-6e950f8168d0" providerId="ADAL" clId="{65AD15ED-156A-4F5E-A697-4BFCFBB39528}" dt="2026-05-20T06:30:23.719" v="4915" actId="20577"/>
        <pc:sldMkLst>
          <pc:docMk/>
          <pc:sldMk cId="2160670303" sldId="794"/>
        </pc:sldMkLst>
        <pc:spChg chg="del mod">
          <ac:chgData name="Mahdaviara, M. (Mehdi)" userId="82cd9b67-9031-4626-947f-6e950f8168d0" providerId="ADAL" clId="{65AD15ED-156A-4F5E-A697-4BFCFBB39528}" dt="2026-05-19T04:27:55.310" v="3666" actId="478"/>
          <ac:spMkLst>
            <pc:docMk/>
            <pc:sldMk cId="2160670303" sldId="794"/>
            <ac:spMk id="2" creationId="{3B209990-5757-D42F-E4DD-124DFBAA4284}"/>
          </ac:spMkLst>
        </pc:spChg>
        <pc:spChg chg="mod">
          <ac:chgData name="Mahdaviara, M. (Mehdi)" userId="82cd9b67-9031-4626-947f-6e950f8168d0" providerId="ADAL" clId="{65AD15ED-156A-4F5E-A697-4BFCFBB39528}" dt="2026-05-19T20:48:27.113" v="4740" actId="1036"/>
          <ac:spMkLst>
            <pc:docMk/>
            <pc:sldMk cId="2160670303" sldId="794"/>
            <ac:spMk id="2" creationId="{E4F4A141-2F8D-2E2E-E867-9B6B6F05C68E}"/>
          </ac:spMkLst>
        </pc:spChg>
        <pc:spChg chg="add mod">
          <ac:chgData name="Mahdaviara, M. (Mehdi)" userId="82cd9b67-9031-4626-947f-6e950f8168d0" providerId="ADAL" clId="{65AD15ED-156A-4F5E-A697-4BFCFBB39528}" dt="2026-05-19T20:48:18.693" v="4737" actId="1076"/>
          <ac:spMkLst>
            <pc:docMk/>
            <pc:sldMk cId="2160670303" sldId="794"/>
            <ac:spMk id="4" creationId="{29704FBA-C803-6E14-9175-D7E6F023B7DF}"/>
          </ac:spMkLst>
        </pc:spChg>
        <pc:spChg chg="mod">
          <ac:chgData name="Mahdaviara, M. (Mehdi)" userId="82cd9b67-9031-4626-947f-6e950f8168d0" providerId="ADAL" clId="{65AD15ED-156A-4F5E-A697-4BFCFBB39528}" dt="2026-05-20T06:30:23.719" v="4915" actId="20577"/>
          <ac:spMkLst>
            <pc:docMk/>
            <pc:sldMk cId="2160670303" sldId="794"/>
            <ac:spMk id="5" creationId="{03D4C983-496A-0A8B-ABD7-672FF58634C9}"/>
          </ac:spMkLst>
        </pc:spChg>
        <pc:spChg chg="mod">
          <ac:chgData name="Mahdaviara, M. (Mehdi)" userId="82cd9b67-9031-4626-947f-6e950f8168d0" providerId="ADAL" clId="{65AD15ED-156A-4F5E-A697-4BFCFBB39528}" dt="2026-05-19T20:48:18.693" v="4737" actId="1076"/>
          <ac:spMkLst>
            <pc:docMk/>
            <pc:sldMk cId="2160670303" sldId="794"/>
            <ac:spMk id="7" creationId="{571AEC4E-3CB1-5BB7-9AE9-AC7FEB29C7CC}"/>
          </ac:spMkLst>
        </pc:spChg>
        <pc:spChg chg="mod">
          <ac:chgData name="Mahdaviara, M. (Mehdi)" userId="82cd9b67-9031-4626-947f-6e950f8168d0" providerId="ADAL" clId="{65AD15ED-156A-4F5E-A697-4BFCFBB39528}" dt="2026-05-19T20:49:55.663" v="4757"/>
          <ac:spMkLst>
            <pc:docMk/>
            <pc:sldMk cId="2160670303" sldId="794"/>
            <ac:spMk id="10" creationId="{FB68D68C-4612-188C-D555-A2D81C2F1C1C}"/>
          </ac:spMkLst>
        </pc:spChg>
        <pc:spChg chg="add mod">
          <ac:chgData name="Mahdaviara, M. (Mehdi)" userId="82cd9b67-9031-4626-947f-6e950f8168d0" providerId="ADAL" clId="{65AD15ED-156A-4F5E-A697-4BFCFBB39528}" dt="2026-05-19T21:55:48.231" v="4823" actId="1076"/>
          <ac:spMkLst>
            <pc:docMk/>
            <pc:sldMk cId="2160670303" sldId="794"/>
            <ac:spMk id="15" creationId="{9FE5C546-D49F-81CF-6EB1-4DE77D77E5C0}"/>
          </ac:spMkLst>
        </pc:spChg>
        <pc:spChg chg="add del mod">
          <ac:chgData name="Mahdaviara, M. (Mehdi)" userId="82cd9b67-9031-4626-947f-6e950f8168d0" providerId="ADAL" clId="{65AD15ED-156A-4F5E-A697-4BFCFBB39528}" dt="2026-05-19T04:27:57.252" v="3667" actId="478"/>
          <ac:spMkLst>
            <pc:docMk/>
            <pc:sldMk cId="2160670303" sldId="794"/>
            <ac:spMk id="17" creationId="{8AB2B0E7-2425-3846-6F78-40AD530C3DB0}"/>
          </ac:spMkLst>
        </pc:spChg>
        <pc:grpChg chg="add mod">
          <ac:chgData name="Mahdaviara, M. (Mehdi)" userId="82cd9b67-9031-4626-947f-6e950f8168d0" providerId="ADAL" clId="{65AD15ED-156A-4F5E-A697-4BFCFBB39528}" dt="2026-05-19T20:50:00.966" v="4758" actId="1076"/>
          <ac:grpSpMkLst>
            <pc:docMk/>
            <pc:sldMk cId="2160670303" sldId="794"/>
            <ac:grpSpMk id="8" creationId="{1AAD7453-F15C-B773-0043-B6F1831B7C25}"/>
          </ac:grpSpMkLst>
        </pc:grpChg>
        <pc:grpChg chg="add del mod">
          <ac:chgData name="Mahdaviara, M. (Mehdi)" userId="82cd9b67-9031-4626-947f-6e950f8168d0" providerId="ADAL" clId="{65AD15ED-156A-4F5E-A697-4BFCFBB39528}" dt="2026-05-19T03:39:38.405" v="3546" actId="478"/>
          <ac:grpSpMkLst>
            <pc:docMk/>
            <pc:sldMk cId="2160670303" sldId="794"/>
            <ac:grpSpMk id="9" creationId="{EFBD72F0-825E-CF40-5811-6FCA4393D81D}"/>
          </ac:grpSpMkLst>
        </pc:grpChg>
        <pc:picChg chg="add mod">
          <ac:chgData name="Mahdaviara, M. (Mehdi)" userId="82cd9b67-9031-4626-947f-6e950f8168d0" providerId="ADAL" clId="{65AD15ED-156A-4F5E-A697-4BFCFBB39528}" dt="2026-05-19T20:48:18.693" v="4737" actId="1076"/>
          <ac:picMkLst>
            <pc:docMk/>
            <pc:sldMk cId="2160670303" sldId="794"/>
            <ac:picMk id="3" creationId="{DF00786F-586A-65FE-76E8-9DDD94EEF5E5}"/>
          </ac:picMkLst>
        </pc:picChg>
        <pc:picChg chg="mod">
          <ac:chgData name="Mahdaviara, M. (Mehdi)" userId="82cd9b67-9031-4626-947f-6e950f8168d0" providerId="ADAL" clId="{65AD15ED-156A-4F5E-A697-4BFCFBB39528}" dt="2026-05-19T20:49:55.663" v="4757"/>
          <ac:picMkLst>
            <pc:docMk/>
            <pc:sldMk cId="2160670303" sldId="794"/>
            <ac:picMk id="9" creationId="{242E58FA-365F-9CC9-F8EF-5CA4E89DEEB0}"/>
          </ac:picMkLst>
        </pc:picChg>
        <pc:picChg chg="add mod modCrop">
          <ac:chgData name="Mahdaviara, M. (Mehdi)" userId="82cd9b67-9031-4626-947f-6e950f8168d0" providerId="ADAL" clId="{65AD15ED-156A-4F5E-A697-4BFCFBB39528}" dt="2026-05-19T04:28:48.417" v="3700" actId="1076"/>
          <ac:picMkLst>
            <pc:docMk/>
            <pc:sldMk cId="2160670303" sldId="794"/>
            <ac:picMk id="13" creationId="{CDFEB47F-5925-CA3D-C7F1-628B6C0A18A7}"/>
          </ac:picMkLst>
        </pc:picChg>
        <pc:picChg chg="add mod">
          <ac:chgData name="Mahdaviara, M. (Mehdi)" userId="82cd9b67-9031-4626-947f-6e950f8168d0" providerId="ADAL" clId="{65AD15ED-156A-4F5E-A697-4BFCFBB39528}" dt="2026-05-19T04:29:52.596" v="3702" actId="1076"/>
          <ac:picMkLst>
            <pc:docMk/>
            <pc:sldMk cId="2160670303" sldId="794"/>
            <ac:picMk id="14" creationId="{EDDAD9A1-E6CA-FE8A-44AE-EB70E171AE01}"/>
          </ac:picMkLst>
        </pc:picChg>
        <pc:cxnChg chg="add del mod">
          <ac:chgData name="Mahdaviara, M. (Mehdi)" userId="82cd9b67-9031-4626-947f-6e950f8168d0" providerId="ADAL" clId="{65AD15ED-156A-4F5E-A697-4BFCFBB39528}" dt="2026-05-19T03:39:40.534" v="3547" actId="478"/>
          <ac:cxnSpMkLst>
            <pc:docMk/>
            <pc:sldMk cId="2160670303" sldId="794"/>
            <ac:cxnSpMk id="7" creationId="{68E8475D-F518-7C47-02A4-6859230A6AAE}"/>
          </ac:cxnSpMkLst>
        </pc:cxnChg>
        <pc:cxnChg chg="add del mod">
          <ac:chgData name="Mahdaviara, M. (Mehdi)" userId="82cd9b67-9031-4626-947f-6e950f8168d0" providerId="ADAL" clId="{65AD15ED-156A-4F5E-A697-4BFCFBB39528}" dt="2026-05-19T03:39:56.419" v="3549" actId="478"/>
          <ac:cxnSpMkLst>
            <pc:docMk/>
            <pc:sldMk cId="2160670303" sldId="794"/>
            <ac:cxnSpMk id="8" creationId="{BF8A1510-E76E-DAA3-2A66-C17D0A094ABF}"/>
          </ac:cxnSpMkLst>
        </pc:cxnChg>
      </pc:sldChg>
      <pc:sldChg chg="addSp delSp modSp add mod setBg">
        <pc:chgData name="Mahdaviara, M. (Mehdi)" userId="82cd9b67-9031-4626-947f-6e950f8168d0" providerId="ADAL" clId="{65AD15ED-156A-4F5E-A697-4BFCFBB39528}" dt="2026-05-15T08:42:18.563" v="324" actId="404"/>
        <pc:sldMkLst>
          <pc:docMk/>
          <pc:sldMk cId="1769947301" sldId="795"/>
        </pc:sldMkLst>
        <pc:spChg chg="mod">
          <ac:chgData name="Mahdaviara, M. (Mehdi)" userId="82cd9b67-9031-4626-947f-6e950f8168d0" providerId="ADAL" clId="{65AD15ED-156A-4F5E-A697-4BFCFBB39528}" dt="2026-05-15T08:42:18.563" v="324" actId="404"/>
          <ac:spMkLst>
            <pc:docMk/>
            <pc:sldMk cId="1769947301" sldId="795"/>
            <ac:spMk id="3" creationId="{B2C3E41F-B5E1-0C09-2FC9-08A347F0AFAF}"/>
          </ac:spMkLst>
        </pc:spChg>
      </pc:sldChg>
      <pc:sldChg chg="add del">
        <pc:chgData name="Mahdaviara, M. (Mehdi)" userId="82cd9b67-9031-4626-947f-6e950f8168d0" providerId="ADAL" clId="{65AD15ED-156A-4F5E-A697-4BFCFBB39528}" dt="2026-05-15T15:26:12.500" v="611"/>
        <pc:sldMkLst>
          <pc:docMk/>
          <pc:sldMk cId="812635060" sldId="796"/>
        </pc:sldMkLst>
      </pc:sldChg>
      <pc:sldChg chg="add del setBg">
        <pc:chgData name="Mahdaviara, M. (Mehdi)" userId="82cd9b67-9031-4626-947f-6e950f8168d0" providerId="ADAL" clId="{65AD15ED-156A-4F5E-A697-4BFCFBB39528}" dt="2026-05-15T08:40:44.659" v="261" actId="47"/>
        <pc:sldMkLst>
          <pc:docMk/>
          <pc:sldMk cId="3427857143" sldId="796"/>
        </pc:sldMkLst>
      </pc:sldChg>
      <pc:sldChg chg="addSp delSp modSp add del mod">
        <pc:chgData name="Mahdaviara, M. (Mehdi)" userId="82cd9b67-9031-4626-947f-6e950f8168d0" providerId="ADAL" clId="{65AD15ED-156A-4F5E-A697-4BFCFBB39528}" dt="2026-05-17T13:06:24.959" v="2124" actId="47"/>
        <pc:sldMkLst>
          <pc:docMk/>
          <pc:sldMk cId="3659083766" sldId="796"/>
        </pc:sldMkLst>
      </pc:sldChg>
      <pc:sldChg chg="addSp delSp modSp add del mod ord">
        <pc:chgData name="Mahdaviara, M. (Mehdi)" userId="82cd9b67-9031-4626-947f-6e950f8168d0" providerId="ADAL" clId="{65AD15ED-156A-4F5E-A697-4BFCFBB39528}" dt="2026-05-16T08:51:19.363" v="1326" actId="47"/>
        <pc:sldMkLst>
          <pc:docMk/>
          <pc:sldMk cId="4025454263" sldId="797"/>
        </pc:sldMkLst>
      </pc:sldChg>
      <pc:sldChg chg="add del">
        <pc:chgData name="Mahdaviara, M. (Mehdi)" userId="82cd9b67-9031-4626-947f-6e950f8168d0" providerId="ADAL" clId="{65AD15ED-156A-4F5E-A697-4BFCFBB39528}" dt="2026-05-17T17:07:24.488" v="2160" actId="47"/>
        <pc:sldMkLst>
          <pc:docMk/>
          <pc:sldMk cId="1201580612" sldId="798"/>
        </pc:sldMkLst>
      </pc:sldChg>
      <pc:sldChg chg="addSp delSp modSp add del mod">
        <pc:chgData name="Mahdaviara, M. (Mehdi)" userId="82cd9b67-9031-4626-947f-6e950f8168d0" providerId="ADAL" clId="{65AD15ED-156A-4F5E-A697-4BFCFBB39528}" dt="2026-05-17T12:40:07.176" v="1684" actId="47"/>
        <pc:sldMkLst>
          <pc:docMk/>
          <pc:sldMk cId="2327476480" sldId="799"/>
        </pc:sldMkLst>
      </pc:sldChg>
      <pc:sldChg chg="addSp delSp modSp add mod">
        <pc:chgData name="Mahdaviara, M. (Mehdi)" userId="82cd9b67-9031-4626-947f-6e950f8168d0" providerId="ADAL" clId="{65AD15ED-156A-4F5E-A697-4BFCFBB39528}" dt="2026-05-19T21:57:09.185" v="4859" actId="1076"/>
        <pc:sldMkLst>
          <pc:docMk/>
          <pc:sldMk cId="1043022381" sldId="800"/>
        </pc:sldMkLst>
        <pc:spChg chg="add del mod">
          <ac:chgData name="Mahdaviara, M. (Mehdi)" userId="82cd9b67-9031-4626-947f-6e950f8168d0" providerId="ADAL" clId="{65AD15ED-156A-4F5E-A697-4BFCFBB39528}" dt="2026-05-19T03:34:46.434" v="3507" actId="478"/>
          <ac:spMkLst>
            <pc:docMk/>
            <pc:sldMk cId="1043022381" sldId="800"/>
            <ac:spMk id="2" creationId="{9BECA130-8116-3771-E15C-95524B80F7F3}"/>
          </ac:spMkLst>
        </pc:spChg>
        <pc:spChg chg="add del mod">
          <ac:chgData name="Mahdaviara, M. (Mehdi)" userId="82cd9b67-9031-4626-947f-6e950f8168d0" providerId="ADAL" clId="{65AD15ED-156A-4F5E-A697-4BFCFBB39528}" dt="2026-05-19T03:34:46.991" v="3508" actId="478"/>
          <ac:spMkLst>
            <pc:docMk/>
            <pc:sldMk cId="1043022381" sldId="800"/>
            <ac:spMk id="3" creationId="{1D8D9459-B330-38AB-2E21-E11C072CA074}"/>
          </ac:spMkLst>
        </pc:spChg>
        <pc:spChg chg="add mod">
          <ac:chgData name="Mahdaviara, M. (Mehdi)" userId="82cd9b67-9031-4626-947f-6e950f8168d0" providerId="ADAL" clId="{65AD15ED-156A-4F5E-A697-4BFCFBB39528}" dt="2026-05-19T03:33:29.535" v="3495" actId="693"/>
          <ac:spMkLst>
            <pc:docMk/>
            <pc:sldMk cId="1043022381" sldId="800"/>
            <ac:spMk id="5" creationId="{E3CDD57D-1190-7CF9-DDF4-D36134DAA116}"/>
          </ac:spMkLst>
        </pc:spChg>
        <pc:spChg chg="mod">
          <ac:chgData name="Mahdaviara, M. (Mehdi)" userId="82cd9b67-9031-4626-947f-6e950f8168d0" providerId="ADAL" clId="{65AD15ED-156A-4F5E-A697-4BFCFBB39528}" dt="2026-05-19T21:56:10.295" v="4824" actId="1076"/>
          <ac:spMkLst>
            <pc:docMk/>
            <pc:sldMk cId="1043022381" sldId="800"/>
            <ac:spMk id="6" creationId="{28DB98B9-861B-FD75-F14D-CDE3CDEA4425}"/>
          </ac:spMkLst>
        </pc:spChg>
        <pc:spChg chg="add mod">
          <ac:chgData name="Mahdaviara, M. (Mehdi)" userId="82cd9b67-9031-4626-947f-6e950f8168d0" providerId="ADAL" clId="{65AD15ED-156A-4F5E-A697-4BFCFBB39528}" dt="2026-05-19T03:33:39.291" v="3498" actId="14100"/>
          <ac:spMkLst>
            <pc:docMk/>
            <pc:sldMk cId="1043022381" sldId="800"/>
            <ac:spMk id="7" creationId="{CADD3539-0458-770A-8DC7-A1B714218A0A}"/>
          </ac:spMkLst>
        </pc:spChg>
        <pc:spChg chg="add mod">
          <ac:chgData name="Mahdaviara, M. (Mehdi)" userId="82cd9b67-9031-4626-947f-6e950f8168d0" providerId="ADAL" clId="{65AD15ED-156A-4F5E-A697-4BFCFBB39528}" dt="2026-05-19T21:56:32.680" v="4830" actId="13822"/>
          <ac:spMkLst>
            <pc:docMk/>
            <pc:sldMk cId="1043022381" sldId="800"/>
            <ac:spMk id="10" creationId="{C1351097-D327-C946-41AB-6A6D7DD2210B}"/>
          </ac:spMkLst>
        </pc:spChg>
        <pc:spChg chg="add mod">
          <ac:chgData name="Mahdaviara, M. (Mehdi)" userId="82cd9b67-9031-4626-947f-6e950f8168d0" providerId="ADAL" clId="{65AD15ED-156A-4F5E-A697-4BFCFBB39528}" dt="2026-05-19T21:57:09.185" v="4859" actId="1076"/>
          <ac:spMkLst>
            <pc:docMk/>
            <pc:sldMk cId="1043022381" sldId="800"/>
            <ac:spMk id="12" creationId="{ACD16ECB-D66F-E2C1-572D-A29FFC02214D}"/>
          </ac:spMkLst>
        </pc:spChg>
        <pc:spChg chg="mod">
          <ac:chgData name="Mahdaviara, M. (Mehdi)" userId="82cd9b67-9031-4626-947f-6e950f8168d0" providerId="ADAL" clId="{65AD15ED-156A-4F5E-A697-4BFCFBB39528}" dt="2026-05-17T11:16:59.483" v="1639"/>
          <ac:spMkLst>
            <pc:docMk/>
            <pc:sldMk cId="1043022381" sldId="800"/>
            <ac:spMk id="25" creationId="{923977ED-1350-F9CD-29C5-4C3623CBE412}"/>
          </ac:spMkLst>
        </pc:spChg>
        <pc:spChg chg="mod">
          <ac:chgData name="Mahdaviara, M. (Mehdi)" userId="82cd9b67-9031-4626-947f-6e950f8168d0" providerId="ADAL" clId="{65AD15ED-156A-4F5E-A697-4BFCFBB39528}" dt="2026-05-17T11:16:59.483" v="1639"/>
          <ac:spMkLst>
            <pc:docMk/>
            <pc:sldMk cId="1043022381" sldId="800"/>
            <ac:spMk id="27" creationId="{E0F5EA95-2299-F7A8-836F-5814581EEFAA}"/>
          </ac:spMkLst>
        </pc:spChg>
        <pc:spChg chg="mod">
          <ac:chgData name="Mahdaviara, M. (Mehdi)" userId="82cd9b67-9031-4626-947f-6e950f8168d0" providerId="ADAL" clId="{65AD15ED-156A-4F5E-A697-4BFCFBB39528}" dt="2026-05-17T11:16:59.483" v="1639"/>
          <ac:spMkLst>
            <pc:docMk/>
            <pc:sldMk cId="1043022381" sldId="800"/>
            <ac:spMk id="29" creationId="{AB45B728-870D-CC4C-71A7-840E0FFF1650}"/>
          </ac:spMkLst>
        </pc:spChg>
        <pc:spChg chg="mod">
          <ac:chgData name="Mahdaviara, M. (Mehdi)" userId="82cd9b67-9031-4626-947f-6e950f8168d0" providerId="ADAL" clId="{65AD15ED-156A-4F5E-A697-4BFCFBB39528}" dt="2026-05-17T11:16:59.483" v="1639"/>
          <ac:spMkLst>
            <pc:docMk/>
            <pc:sldMk cId="1043022381" sldId="800"/>
            <ac:spMk id="31" creationId="{99544342-46EE-6DEF-12FA-AC6572D42B64}"/>
          </ac:spMkLst>
        </pc:spChg>
        <pc:spChg chg="add mod">
          <ac:chgData name="Mahdaviara, M. (Mehdi)" userId="82cd9b67-9031-4626-947f-6e950f8168d0" providerId="ADAL" clId="{65AD15ED-156A-4F5E-A697-4BFCFBB39528}" dt="2026-05-19T21:56:10.295" v="4824" actId="1076"/>
          <ac:spMkLst>
            <pc:docMk/>
            <pc:sldMk cId="1043022381" sldId="800"/>
            <ac:spMk id="36" creationId="{9EC7DEA3-5BE1-C8DC-0AE0-DFA98D05CFC7}"/>
          </ac:spMkLst>
        </pc:spChg>
        <pc:spChg chg="add mod">
          <ac:chgData name="Mahdaviara, M. (Mehdi)" userId="82cd9b67-9031-4626-947f-6e950f8168d0" providerId="ADAL" clId="{65AD15ED-156A-4F5E-A697-4BFCFBB39528}" dt="2026-05-19T21:56:10.295" v="4824" actId="1076"/>
          <ac:spMkLst>
            <pc:docMk/>
            <pc:sldMk cId="1043022381" sldId="800"/>
            <ac:spMk id="37" creationId="{61F052C6-00EF-E316-EA57-C5678CCEE63C}"/>
          </ac:spMkLst>
        </pc:spChg>
        <pc:spChg chg="add mod">
          <ac:chgData name="Mahdaviara, M. (Mehdi)" userId="82cd9b67-9031-4626-947f-6e950f8168d0" providerId="ADAL" clId="{65AD15ED-156A-4F5E-A697-4BFCFBB39528}" dt="2026-05-19T21:56:10.295" v="4824" actId="1076"/>
          <ac:spMkLst>
            <pc:docMk/>
            <pc:sldMk cId="1043022381" sldId="800"/>
            <ac:spMk id="38" creationId="{DE90787A-9EDB-A2E6-E0A4-5155A371938A}"/>
          </ac:spMkLst>
        </pc:spChg>
        <pc:spChg chg="add mod">
          <ac:chgData name="Mahdaviara, M. (Mehdi)" userId="82cd9b67-9031-4626-947f-6e950f8168d0" providerId="ADAL" clId="{65AD15ED-156A-4F5E-A697-4BFCFBB39528}" dt="2026-05-19T21:56:10.295" v="4824" actId="1076"/>
          <ac:spMkLst>
            <pc:docMk/>
            <pc:sldMk cId="1043022381" sldId="800"/>
            <ac:spMk id="39" creationId="{9C88BBE9-1B48-9A9D-B404-437696E5B37D}"/>
          </ac:spMkLst>
        </pc:spChg>
        <pc:grpChg chg="mod">
          <ac:chgData name="Mahdaviara, M. (Mehdi)" userId="82cd9b67-9031-4626-947f-6e950f8168d0" providerId="ADAL" clId="{65AD15ED-156A-4F5E-A697-4BFCFBB39528}" dt="2026-05-19T21:56:10.295" v="4824" actId="1076"/>
          <ac:grpSpMkLst>
            <pc:docMk/>
            <pc:sldMk cId="1043022381" sldId="800"/>
            <ac:grpSpMk id="21" creationId="{42EC241B-3347-361A-872F-98BD6C6A3E0E}"/>
          </ac:grpSpMkLst>
        </pc:grpChg>
        <pc:picChg chg="add mod">
          <ac:chgData name="Mahdaviara, M. (Mehdi)" userId="82cd9b67-9031-4626-947f-6e950f8168d0" providerId="ADAL" clId="{65AD15ED-156A-4F5E-A697-4BFCFBB39528}" dt="2026-05-18T21:45:16.093" v="3483" actId="1076"/>
          <ac:picMkLst>
            <pc:docMk/>
            <pc:sldMk cId="1043022381" sldId="800"/>
            <ac:picMk id="4" creationId="{C1C48316-C188-56CF-CADF-24FA9C191815}"/>
          </ac:picMkLst>
        </pc:picChg>
        <pc:picChg chg="mod ord">
          <ac:chgData name="Mahdaviara, M. (Mehdi)" userId="82cd9b67-9031-4626-947f-6e950f8168d0" providerId="ADAL" clId="{65AD15ED-156A-4F5E-A697-4BFCFBB39528}" dt="2026-05-19T21:56:10.295" v="4824" actId="1076"/>
          <ac:picMkLst>
            <pc:docMk/>
            <pc:sldMk cId="1043022381" sldId="800"/>
            <ac:picMk id="20" creationId="{A31415D0-EEFB-0A6D-BC73-825B794C4EEA}"/>
          </ac:picMkLst>
        </pc:picChg>
        <pc:picChg chg="mod">
          <ac:chgData name="Mahdaviara, M. (Mehdi)" userId="82cd9b67-9031-4626-947f-6e950f8168d0" providerId="ADAL" clId="{65AD15ED-156A-4F5E-A697-4BFCFBB39528}" dt="2026-05-17T11:16:59.483" v="1639"/>
          <ac:picMkLst>
            <pc:docMk/>
            <pc:sldMk cId="1043022381" sldId="800"/>
            <ac:picMk id="26" creationId="{70DC77A7-BC75-9DE2-847F-5EAE68A5DB06}"/>
          </ac:picMkLst>
        </pc:picChg>
        <pc:picChg chg="add mod">
          <ac:chgData name="Mahdaviara, M. (Mehdi)" userId="82cd9b67-9031-4626-947f-6e950f8168d0" providerId="ADAL" clId="{65AD15ED-156A-4F5E-A697-4BFCFBB39528}" dt="2026-05-19T21:56:10.295" v="4824" actId="1076"/>
          <ac:picMkLst>
            <pc:docMk/>
            <pc:sldMk cId="1043022381" sldId="800"/>
            <ac:picMk id="32" creationId="{41D03569-3040-C38C-B241-73E0DA01A143}"/>
          </ac:picMkLst>
        </pc:picChg>
        <pc:cxnChg chg="add del mod">
          <ac:chgData name="Mahdaviara, M. (Mehdi)" userId="82cd9b67-9031-4626-947f-6e950f8168d0" providerId="ADAL" clId="{65AD15ED-156A-4F5E-A697-4BFCFBB39528}" dt="2026-05-19T03:33:49.804" v="3500" actId="11529"/>
          <ac:cxnSpMkLst>
            <pc:docMk/>
            <pc:sldMk cId="1043022381" sldId="800"/>
            <ac:cxnSpMk id="9" creationId="{07C22D19-A3B4-F155-3810-54F5D5A6D7CE}"/>
          </ac:cxnSpMkLst>
        </pc:cxnChg>
        <pc:cxnChg chg="add mod">
          <ac:chgData name="Mahdaviara, M. (Mehdi)" userId="82cd9b67-9031-4626-947f-6e950f8168d0" providerId="ADAL" clId="{65AD15ED-156A-4F5E-A697-4BFCFBB39528}" dt="2026-05-19T21:56:15.359" v="4826" actId="14100"/>
          <ac:cxnSpMkLst>
            <pc:docMk/>
            <pc:sldMk cId="1043022381" sldId="800"/>
            <ac:cxnSpMk id="11" creationId="{16EC985F-51F5-D9D1-D33F-AF6724DD9B36}"/>
          </ac:cxnSpMkLst>
        </pc:cxnChg>
        <pc:cxnChg chg="add mod">
          <ac:chgData name="Mahdaviara, M. (Mehdi)" userId="82cd9b67-9031-4626-947f-6e950f8168d0" providerId="ADAL" clId="{65AD15ED-156A-4F5E-A697-4BFCFBB39528}" dt="2026-05-19T21:56:21.292" v="4828" actId="14100"/>
          <ac:cxnSpMkLst>
            <pc:docMk/>
            <pc:sldMk cId="1043022381" sldId="800"/>
            <ac:cxnSpMk id="13" creationId="{A25CBB8D-1551-260F-AD07-0E37F36C56D4}"/>
          </ac:cxnSpMkLst>
        </pc:cxnChg>
        <pc:cxnChg chg="mod">
          <ac:chgData name="Mahdaviara, M. (Mehdi)" userId="82cd9b67-9031-4626-947f-6e950f8168d0" providerId="ADAL" clId="{65AD15ED-156A-4F5E-A697-4BFCFBB39528}" dt="2026-05-19T21:56:10.295" v="4824" actId="1076"/>
          <ac:cxnSpMkLst>
            <pc:docMk/>
            <pc:sldMk cId="1043022381" sldId="800"/>
            <ac:cxnSpMk id="33" creationId="{1EC549EC-8BD1-6FAE-3F30-89D80B3FE55F}"/>
          </ac:cxnSpMkLst>
        </pc:cxnChg>
        <pc:cxnChg chg="mod">
          <ac:chgData name="Mahdaviara, M. (Mehdi)" userId="82cd9b67-9031-4626-947f-6e950f8168d0" providerId="ADAL" clId="{65AD15ED-156A-4F5E-A697-4BFCFBB39528}" dt="2026-05-19T21:56:10.295" v="4824" actId="1076"/>
          <ac:cxnSpMkLst>
            <pc:docMk/>
            <pc:sldMk cId="1043022381" sldId="800"/>
            <ac:cxnSpMk id="34" creationId="{2C1D740C-5EB5-2460-532C-B43051055E2F}"/>
          </ac:cxnSpMkLst>
        </pc:cxnChg>
      </pc:sldChg>
      <pc:sldChg chg="add del">
        <pc:chgData name="Mahdaviara, M. (Mehdi)" userId="82cd9b67-9031-4626-947f-6e950f8168d0" providerId="ADAL" clId="{65AD15ED-156A-4F5E-A697-4BFCFBB39528}" dt="2026-05-17T08:02:52.200" v="1531" actId="47"/>
        <pc:sldMkLst>
          <pc:docMk/>
          <pc:sldMk cId="2924530522" sldId="800"/>
        </pc:sldMkLst>
      </pc:sldChg>
      <pc:sldChg chg="addSp delSp modSp add del mod">
        <pc:chgData name="Mahdaviara, M. (Mehdi)" userId="82cd9b67-9031-4626-947f-6e950f8168d0" providerId="ADAL" clId="{65AD15ED-156A-4F5E-A697-4BFCFBB39528}" dt="2026-05-19T20:43:00.898" v="4736" actId="47"/>
        <pc:sldMkLst>
          <pc:docMk/>
          <pc:sldMk cId="2631549102" sldId="801"/>
        </pc:sldMkLst>
      </pc:sldChg>
      <pc:sldChg chg="addSp delSp modSp add mod">
        <pc:chgData name="Mahdaviara, M. (Mehdi)" userId="82cd9b67-9031-4626-947f-6e950f8168d0" providerId="ADAL" clId="{65AD15ED-156A-4F5E-A697-4BFCFBB39528}" dt="2026-05-20T09:56:08.905" v="4961" actId="20577"/>
        <pc:sldMkLst>
          <pc:docMk/>
          <pc:sldMk cId="2909455312" sldId="802"/>
        </pc:sldMkLst>
        <pc:spChg chg="add mod">
          <ac:chgData name="Mahdaviara, M. (Mehdi)" userId="82cd9b67-9031-4626-947f-6e950f8168d0" providerId="ADAL" clId="{65AD15ED-156A-4F5E-A697-4BFCFBB39528}" dt="2026-05-19T21:36:08.327" v="4789" actId="1076"/>
          <ac:spMkLst>
            <pc:docMk/>
            <pc:sldMk cId="2909455312" sldId="802"/>
            <ac:spMk id="5" creationId="{C8E3BD50-DCBD-D358-F441-53283182283E}"/>
          </ac:spMkLst>
        </pc:spChg>
        <pc:spChg chg="add mod">
          <ac:chgData name="Mahdaviara, M. (Mehdi)" userId="82cd9b67-9031-4626-947f-6e950f8168d0" providerId="ADAL" clId="{65AD15ED-156A-4F5E-A697-4BFCFBB39528}" dt="2026-05-20T06:25:52.082" v="4902" actId="20577"/>
          <ac:spMkLst>
            <pc:docMk/>
            <pc:sldMk cId="2909455312" sldId="802"/>
            <ac:spMk id="6" creationId="{AE4FAF12-50AF-085F-5A1E-10A7F0B151C9}"/>
          </ac:spMkLst>
        </pc:spChg>
        <pc:spChg chg="add mod">
          <ac:chgData name="Mahdaviara, M. (Mehdi)" userId="82cd9b67-9031-4626-947f-6e950f8168d0" providerId="ADAL" clId="{65AD15ED-156A-4F5E-A697-4BFCFBB39528}" dt="2026-05-20T06:38:45.419" v="4919" actId="13822"/>
          <ac:spMkLst>
            <pc:docMk/>
            <pc:sldMk cId="2909455312" sldId="802"/>
            <ac:spMk id="7" creationId="{AC28E54A-1187-30BA-06D7-6666D3FDD2DB}"/>
          </ac:spMkLst>
        </pc:spChg>
        <pc:spChg chg="add mod">
          <ac:chgData name="Mahdaviara, M. (Mehdi)" userId="82cd9b67-9031-4626-947f-6e950f8168d0" providerId="ADAL" clId="{65AD15ED-156A-4F5E-A697-4BFCFBB39528}" dt="2026-05-20T09:56:08.905" v="4961" actId="20577"/>
          <ac:spMkLst>
            <pc:docMk/>
            <pc:sldMk cId="2909455312" sldId="802"/>
            <ac:spMk id="8" creationId="{4325CD9D-12FF-5E81-D6C4-B01612410838}"/>
          </ac:spMkLst>
        </pc:spChg>
        <pc:spChg chg="add del mod">
          <ac:chgData name="Mahdaviara, M. (Mehdi)" userId="82cd9b67-9031-4626-947f-6e950f8168d0" providerId="ADAL" clId="{65AD15ED-156A-4F5E-A697-4BFCFBB39528}" dt="2026-05-19T21:36:12.797" v="4790" actId="478"/>
          <ac:spMkLst>
            <pc:docMk/>
            <pc:sldMk cId="2909455312" sldId="802"/>
            <ac:spMk id="9" creationId="{C4BBC1AD-9FE5-CBEE-40EC-D7712D195A14}"/>
          </ac:spMkLst>
        </pc:spChg>
        <pc:spChg chg="add del mod">
          <ac:chgData name="Mahdaviara, M. (Mehdi)" userId="82cd9b67-9031-4626-947f-6e950f8168d0" providerId="ADAL" clId="{65AD15ED-156A-4F5E-A697-4BFCFBB39528}" dt="2026-05-19T21:36:12.797" v="4790" actId="478"/>
          <ac:spMkLst>
            <pc:docMk/>
            <pc:sldMk cId="2909455312" sldId="802"/>
            <ac:spMk id="10" creationId="{05CA98E4-DA5E-6C2F-551D-72F499E544BF}"/>
          </ac:spMkLst>
        </pc:spChg>
        <pc:picChg chg="add mod modCrop">
          <ac:chgData name="Mahdaviara, M. (Mehdi)" userId="82cd9b67-9031-4626-947f-6e950f8168d0" providerId="ADAL" clId="{65AD15ED-156A-4F5E-A697-4BFCFBB39528}" dt="2026-05-20T06:16:25.991" v="4901" actId="1076"/>
          <ac:picMkLst>
            <pc:docMk/>
            <pc:sldMk cId="2909455312" sldId="802"/>
            <ac:picMk id="3" creationId="{1D640665-0B97-C13F-3913-974FA8ADB3DC}"/>
          </ac:picMkLst>
        </pc:picChg>
        <pc:picChg chg="add del mod">
          <ac:chgData name="Mahdaviara, M. (Mehdi)" userId="82cd9b67-9031-4626-947f-6e950f8168d0" providerId="ADAL" clId="{65AD15ED-156A-4F5E-A697-4BFCFBB39528}" dt="2026-05-19T21:36:12.797" v="4790" actId="478"/>
          <ac:picMkLst>
            <pc:docMk/>
            <pc:sldMk cId="2909455312" sldId="802"/>
            <ac:picMk id="7" creationId="{FA49E48C-29D4-06B6-5188-317AFC9D70A0}"/>
          </ac:picMkLst>
        </pc:picChg>
        <pc:picChg chg="add del mod">
          <ac:chgData name="Mahdaviara, M. (Mehdi)" userId="82cd9b67-9031-4626-947f-6e950f8168d0" providerId="ADAL" clId="{65AD15ED-156A-4F5E-A697-4BFCFBB39528}" dt="2026-05-19T21:36:12.797" v="4790" actId="478"/>
          <ac:picMkLst>
            <pc:docMk/>
            <pc:sldMk cId="2909455312" sldId="802"/>
            <ac:picMk id="8" creationId="{B5919E4F-D8AA-0204-A4BB-55440D5CD44F}"/>
          </ac:picMkLst>
        </pc:picChg>
        <pc:picChg chg="add del mod">
          <ac:chgData name="Mahdaviara, M. (Mehdi)" userId="82cd9b67-9031-4626-947f-6e950f8168d0" providerId="ADAL" clId="{65AD15ED-156A-4F5E-A697-4BFCFBB39528}" dt="2026-05-19T21:36:14.933" v="4791" actId="478"/>
          <ac:picMkLst>
            <pc:docMk/>
            <pc:sldMk cId="2909455312" sldId="802"/>
            <ac:picMk id="13" creationId="{39A44DFF-0163-DABB-C420-BDB0780791B5}"/>
          </ac:picMkLst>
        </pc:picChg>
        <pc:picChg chg="add del mod">
          <ac:chgData name="Mahdaviara, M. (Mehdi)" userId="82cd9b67-9031-4626-947f-6e950f8168d0" providerId="ADAL" clId="{65AD15ED-156A-4F5E-A697-4BFCFBB39528}" dt="2026-05-20T06:16:20.751" v="4899" actId="478"/>
          <ac:picMkLst>
            <pc:docMk/>
            <pc:sldMk cId="2909455312" sldId="802"/>
            <ac:picMk id="1026" creationId="{F59C2603-73D7-6B78-E0B1-0AB4D4942A58}"/>
          </ac:picMkLst>
        </pc:picChg>
      </pc:sldChg>
      <pc:sldChg chg="addSp delSp modSp new mod modShow">
        <pc:chgData name="Mahdaviara, M. (Mehdi)" userId="82cd9b67-9031-4626-947f-6e950f8168d0" providerId="ADAL" clId="{65AD15ED-156A-4F5E-A697-4BFCFBB39528}" dt="2026-05-19T21:35:26.237" v="4787" actId="729"/>
        <pc:sldMkLst>
          <pc:docMk/>
          <pc:sldMk cId="4259811922" sldId="803"/>
        </pc:sldMkLst>
        <pc:spChg chg="add mod">
          <ac:chgData name="Mahdaviara, M. (Mehdi)" userId="82cd9b67-9031-4626-947f-6e950f8168d0" providerId="ADAL" clId="{65AD15ED-156A-4F5E-A697-4BFCFBB39528}" dt="2026-05-19T20:49:17.280" v="4755" actId="1036"/>
          <ac:spMkLst>
            <pc:docMk/>
            <pc:sldMk cId="4259811922" sldId="803"/>
            <ac:spMk id="2" creationId="{CA768395-D035-8318-BF01-A7D49F1E09B7}"/>
          </ac:spMkLst>
        </pc:spChg>
        <pc:spChg chg="add mod">
          <ac:chgData name="Mahdaviara, M. (Mehdi)" userId="82cd9b67-9031-4626-947f-6e950f8168d0" providerId="ADAL" clId="{65AD15ED-156A-4F5E-A697-4BFCFBB39528}" dt="2026-05-19T20:49:15.719" v="4752" actId="1036"/>
          <ac:spMkLst>
            <pc:docMk/>
            <pc:sldMk cId="4259811922" sldId="803"/>
            <ac:spMk id="3" creationId="{7333397D-B8EA-42B0-DD1E-DA72EFF6CAE7}"/>
          </ac:spMkLst>
        </pc:spChg>
        <pc:spChg chg="add mod">
          <ac:chgData name="Mahdaviara, M. (Mehdi)" userId="82cd9b67-9031-4626-947f-6e950f8168d0" providerId="ADAL" clId="{65AD15ED-156A-4F5E-A697-4BFCFBB39528}" dt="2026-05-19T05:08:42.421" v="4358" actId="404"/>
          <ac:spMkLst>
            <pc:docMk/>
            <pc:sldMk cId="4259811922" sldId="803"/>
            <ac:spMk id="5" creationId="{1FFB45B3-CA9B-D989-7FA5-466E6230353E}"/>
          </ac:spMkLst>
        </pc:spChg>
        <pc:picChg chg="add mod">
          <ac:chgData name="Mahdaviara, M. (Mehdi)" userId="82cd9b67-9031-4626-947f-6e950f8168d0" providerId="ADAL" clId="{65AD15ED-156A-4F5E-A697-4BFCFBB39528}" dt="2026-05-19T20:48:56.693" v="4741" actId="1076"/>
          <ac:picMkLst>
            <pc:docMk/>
            <pc:sldMk cId="4259811922" sldId="803"/>
            <ac:picMk id="6" creationId="{59A33BFA-29F0-7F7F-50B1-C6363C1A6B9D}"/>
          </ac:picMkLst>
        </pc:picChg>
      </pc:sldChg>
      <pc:sldChg chg="addSp delSp modSp add mod">
        <pc:chgData name="Mahdaviara, M. (Mehdi)" userId="82cd9b67-9031-4626-947f-6e950f8168d0" providerId="ADAL" clId="{65AD15ED-156A-4F5E-A697-4BFCFBB39528}" dt="2026-05-19T22:09:19.731" v="4866" actId="207"/>
        <pc:sldMkLst>
          <pc:docMk/>
          <pc:sldMk cId="3687198875" sldId="804"/>
        </pc:sldMkLst>
        <pc:spChg chg="del">
          <ac:chgData name="Mahdaviara, M. (Mehdi)" userId="82cd9b67-9031-4626-947f-6e950f8168d0" providerId="ADAL" clId="{65AD15ED-156A-4F5E-A697-4BFCFBB39528}" dt="2026-05-19T20:06:25.048" v="4542" actId="478"/>
          <ac:spMkLst>
            <pc:docMk/>
            <pc:sldMk cId="3687198875" sldId="804"/>
            <ac:spMk id="2" creationId="{9D31C33A-F935-4747-4C8F-1328EAB7BC2C}"/>
          </ac:spMkLst>
        </pc:spChg>
        <pc:spChg chg="mod">
          <ac:chgData name="Mahdaviara, M. (Mehdi)" userId="82cd9b67-9031-4626-947f-6e950f8168d0" providerId="ADAL" clId="{65AD15ED-156A-4F5E-A697-4BFCFBB39528}" dt="2026-05-19T22:09:19.731" v="4866" actId="207"/>
          <ac:spMkLst>
            <pc:docMk/>
            <pc:sldMk cId="3687198875" sldId="804"/>
            <ac:spMk id="3" creationId="{327C600D-D9B4-FCE3-6890-208D9F3A50FF}"/>
          </ac:spMkLst>
        </pc:spChg>
        <pc:spChg chg="del">
          <ac:chgData name="Mahdaviara, M. (Mehdi)" userId="82cd9b67-9031-4626-947f-6e950f8168d0" providerId="ADAL" clId="{65AD15ED-156A-4F5E-A697-4BFCFBB39528}" dt="2026-05-19T20:03:04.340" v="4374" actId="478"/>
          <ac:spMkLst>
            <pc:docMk/>
            <pc:sldMk cId="3687198875" sldId="804"/>
            <ac:spMk id="4" creationId="{56EE54E1-4018-9AF8-AA1E-8D35001721FF}"/>
          </ac:spMkLst>
        </pc:spChg>
        <pc:spChg chg="add mod">
          <ac:chgData name="Mahdaviara, M. (Mehdi)" userId="82cd9b67-9031-4626-947f-6e950f8168d0" providerId="ADAL" clId="{65AD15ED-156A-4F5E-A697-4BFCFBB39528}" dt="2026-05-19T20:19:15.201" v="4672" actId="1037"/>
          <ac:spMkLst>
            <pc:docMk/>
            <pc:sldMk cId="3687198875" sldId="804"/>
            <ac:spMk id="7" creationId="{B6A61C46-A35F-83CA-7E1D-89A0DF92FE4C}"/>
          </ac:spMkLst>
        </pc:spChg>
        <pc:spChg chg="add del mod">
          <ac:chgData name="Mahdaviara, M. (Mehdi)" userId="82cd9b67-9031-4626-947f-6e950f8168d0" providerId="ADAL" clId="{65AD15ED-156A-4F5E-A697-4BFCFBB39528}" dt="2026-05-19T20:06:27.378" v="4543" actId="478"/>
          <ac:spMkLst>
            <pc:docMk/>
            <pc:sldMk cId="3687198875" sldId="804"/>
            <ac:spMk id="9" creationId="{261FFE00-6408-15E7-F47C-47CBA617E72B}"/>
          </ac:spMkLst>
        </pc:spChg>
        <pc:spChg chg="add mod">
          <ac:chgData name="Mahdaviara, M. (Mehdi)" userId="82cd9b67-9031-4626-947f-6e950f8168d0" providerId="ADAL" clId="{65AD15ED-156A-4F5E-A697-4BFCFBB39528}" dt="2026-05-19T20:16:15.246" v="4581" actId="13822"/>
          <ac:spMkLst>
            <pc:docMk/>
            <pc:sldMk cId="3687198875" sldId="804"/>
            <ac:spMk id="14" creationId="{BDA1B0BF-7FA6-E6E0-E3BC-647C5B4BD277}"/>
          </ac:spMkLst>
        </pc:spChg>
        <pc:spChg chg="add mod">
          <ac:chgData name="Mahdaviara, M. (Mehdi)" userId="82cd9b67-9031-4626-947f-6e950f8168d0" providerId="ADAL" clId="{65AD15ED-156A-4F5E-A697-4BFCFBB39528}" dt="2026-05-19T20:16:29.847" v="4586" actId="1076"/>
          <ac:spMkLst>
            <pc:docMk/>
            <pc:sldMk cId="3687198875" sldId="804"/>
            <ac:spMk id="15" creationId="{DE50E988-0D84-A2E8-4C6A-49ACAE8DFC6F}"/>
          </ac:spMkLst>
        </pc:spChg>
        <pc:spChg chg="del">
          <ac:chgData name="Mahdaviara, M. (Mehdi)" userId="82cd9b67-9031-4626-947f-6e950f8168d0" providerId="ADAL" clId="{65AD15ED-156A-4F5E-A697-4BFCFBB39528}" dt="2026-05-19T20:15:41.484" v="4568" actId="478"/>
          <ac:spMkLst>
            <pc:docMk/>
            <pc:sldMk cId="3687198875" sldId="804"/>
            <ac:spMk id="20" creationId="{6DB26983-760B-1F13-338D-AC9150B0EB8F}"/>
          </ac:spMkLst>
        </pc:spChg>
        <pc:spChg chg="add mod">
          <ac:chgData name="Mahdaviara, M. (Mehdi)" userId="82cd9b67-9031-4626-947f-6e950f8168d0" providerId="ADAL" clId="{65AD15ED-156A-4F5E-A697-4BFCFBB39528}" dt="2026-05-19T20:18:12.801" v="4594" actId="164"/>
          <ac:spMkLst>
            <pc:docMk/>
            <pc:sldMk cId="3687198875" sldId="804"/>
            <ac:spMk id="23" creationId="{7559A79E-53F6-EF96-5FFD-0B5EFA561C24}"/>
          </ac:spMkLst>
        </pc:spChg>
        <pc:grpChg chg="add mod">
          <ac:chgData name="Mahdaviara, M. (Mehdi)" userId="82cd9b67-9031-4626-947f-6e950f8168d0" providerId="ADAL" clId="{65AD15ED-156A-4F5E-A697-4BFCFBB39528}" dt="2026-05-19T20:19:25.850" v="4674" actId="1076"/>
          <ac:grpSpMkLst>
            <pc:docMk/>
            <pc:sldMk cId="3687198875" sldId="804"/>
            <ac:grpSpMk id="24" creationId="{8B335ED6-94CF-0935-4004-5023CB559A71}"/>
          </ac:grpSpMkLst>
        </pc:grpChg>
        <pc:picChg chg="add mod">
          <ac:chgData name="Mahdaviara, M. (Mehdi)" userId="82cd9b67-9031-4626-947f-6e950f8168d0" providerId="ADAL" clId="{65AD15ED-156A-4F5E-A697-4BFCFBB39528}" dt="2026-05-19T20:19:02.271" v="4664" actId="1076"/>
          <ac:picMkLst>
            <pc:docMk/>
            <pc:sldMk cId="3687198875" sldId="804"/>
            <ac:picMk id="5" creationId="{A7746C6A-5032-D369-1F84-E35347461260}"/>
          </ac:picMkLst>
        </pc:picChg>
        <pc:picChg chg="add mod">
          <ac:chgData name="Mahdaviara, M. (Mehdi)" userId="82cd9b67-9031-4626-947f-6e950f8168d0" providerId="ADAL" clId="{65AD15ED-156A-4F5E-A697-4BFCFBB39528}" dt="2026-05-19T20:16:20.821" v="4582" actId="1076"/>
          <ac:picMkLst>
            <pc:docMk/>
            <pc:sldMk cId="3687198875" sldId="804"/>
            <ac:picMk id="11" creationId="{3EF1E921-7B50-2277-621A-8B5326CC873C}"/>
          </ac:picMkLst>
        </pc:picChg>
        <pc:picChg chg="add mod">
          <ac:chgData name="Mahdaviara, M. (Mehdi)" userId="82cd9b67-9031-4626-947f-6e950f8168d0" providerId="ADAL" clId="{65AD15ED-156A-4F5E-A697-4BFCFBB39528}" dt="2026-05-19T20:15:46.030" v="4571" actId="1076"/>
          <ac:picMkLst>
            <pc:docMk/>
            <pc:sldMk cId="3687198875" sldId="804"/>
            <ac:picMk id="13" creationId="{AFEA2021-6856-2367-E78D-4668B917665E}"/>
          </ac:picMkLst>
        </pc:picChg>
        <pc:picChg chg="del">
          <ac:chgData name="Mahdaviara, M. (Mehdi)" userId="82cd9b67-9031-4626-947f-6e950f8168d0" providerId="ADAL" clId="{65AD15ED-156A-4F5E-A697-4BFCFBB39528}" dt="2026-05-19T20:02:58.786" v="4371" actId="478"/>
          <ac:picMkLst>
            <pc:docMk/>
            <pc:sldMk cId="3687198875" sldId="804"/>
            <ac:picMk id="16" creationId="{C84B46B1-9C2B-CC07-B902-2643982BE7DE}"/>
          </ac:picMkLst>
        </pc:picChg>
        <pc:picChg chg="del">
          <ac:chgData name="Mahdaviara, M. (Mehdi)" userId="82cd9b67-9031-4626-947f-6e950f8168d0" providerId="ADAL" clId="{65AD15ED-156A-4F5E-A697-4BFCFBB39528}" dt="2026-05-19T20:02:59.077" v="4372" actId="478"/>
          <ac:picMkLst>
            <pc:docMk/>
            <pc:sldMk cId="3687198875" sldId="804"/>
            <ac:picMk id="17" creationId="{60AFFC3E-52A1-5C90-E15F-9BC57AA5CCC1}"/>
          </ac:picMkLst>
        </pc:picChg>
        <pc:picChg chg="del mod">
          <ac:chgData name="Mahdaviara, M. (Mehdi)" userId="82cd9b67-9031-4626-947f-6e950f8168d0" providerId="ADAL" clId="{65AD15ED-156A-4F5E-A697-4BFCFBB39528}" dt="2026-05-19T20:06:58.546" v="4558" actId="478"/>
          <ac:picMkLst>
            <pc:docMk/>
            <pc:sldMk cId="3687198875" sldId="804"/>
            <ac:picMk id="18" creationId="{CDFE2633-0F5B-C414-710F-9BDB65940040}"/>
          </ac:picMkLst>
        </pc:picChg>
        <pc:picChg chg="del">
          <ac:chgData name="Mahdaviara, M. (Mehdi)" userId="82cd9b67-9031-4626-947f-6e950f8168d0" providerId="ADAL" clId="{65AD15ED-156A-4F5E-A697-4BFCFBB39528}" dt="2026-05-19T20:03:00.450" v="4373" actId="478"/>
          <ac:picMkLst>
            <pc:docMk/>
            <pc:sldMk cId="3687198875" sldId="804"/>
            <ac:picMk id="19" creationId="{47C65AE1-9F31-13AB-AF32-B51A5F73D3A4}"/>
          </ac:picMkLst>
        </pc:picChg>
        <pc:picChg chg="add mod">
          <ac:chgData name="Mahdaviara, M. (Mehdi)" userId="82cd9b67-9031-4626-947f-6e950f8168d0" providerId="ADAL" clId="{65AD15ED-156A-4F5E-A697-4BFCFBB39528}" dt="2026-05-19T20:18:12.801" v="4594" actId="164"/>
          <ac:picMkLst>
            <pc:docMk/>
            <pc:sldMk cId="3687198875" sldId="804"/>
            <ac:picMk id="22" creationId="{6F1BAAF4-345D-7FD2-298C-B653B70898DD}"/>
          </ac:picMkLst>
        </pc:picChg>
      </pc:sldChg>
      <pc:sldChg chg="addSp delSp modSp add del mod">
        <pc:chgData name="Mahdaviara, M. (Mehdi)" userId="82cd9b67-9031-4626-947f-6e950f8168d0" providerId="ADAL" clId="{65AD15ED-156A-4F5E-A697-4BFCFBB39528}" dt="2026-05-18T21:34:35.581" v="3477" actId="47"/>
        <pc:sldMkLst>
          <pc:docMk/>
          <pc:sldMk cId="4182634803" sldId="804"/>
        </pc:sldMkLst>
      </pc:sldChg>
      <pc:sldMasterChg chg="delSldLayout">
        <pc:chgData name="Mahdaviara, M. (Mehdi)" userId="82cd9b67-9031-4626-947f-6e950f8168d0" providerId="ADAL" clId="{65AD15ED-156A-4F5E-A697-4BFCFBB39528}" dt="2026-05-17T13:08:20.585" v="2146" actId="47"/>
        <pc:sldMasterMkLst>
          <pc:docMk/>
          <pc:sldMasterMk cId="2223150008" sldId="2147483648"/>
        </pc:sldMasterMkLst>
        <pc:sldLayoutChg chg="del">
          <pc:chgData name="Mahdaviara, M. (Mehdi)" userId="82cd9b67-9031-4626-947f-6e950f8168d0" providerId="ADAL" clId="{65AD15ED-156A-4F5E-A697-4BFCFBB39528}" dt="2026-05-17T13:08:20.585" v="2146" actId="47"/>
          <pc:sldLayoutMkLst>
            <pc:docMk/>
            <pc:sldMasterMk cId="2223150008" sldId="2147483648"/>
            <pc:sldLayoutMk cId="2479660209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87ADC-28AD-4AD8-BF9A-9214E8FA01A9}" type="datetimeFigureOut">
              <a:rPr lang="en-US" smtClean="0"/>
              <a:t>5/20/2026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909CE-7C47-4D4D-A063-447970212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6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E63B1-311E-0F9B-7AF9-E0B8247BD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A2A73-1BBF-3BB2-DDFF-7BD1EF644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FAD64-07F3-3C98-846B-D871285C8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69F4A-AF61-A717-7990-3AFF0A405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72D1-4357-49FF-B608-EEF2C57B6C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4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B9B63-8FE4-2D4F-86EB-CFF6EC6B0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4DC226-97A5-7F95-C6D2-87FED4FAE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FAC235-E732-82C0-AED9-B1DAA0F8D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E3868-78A6-753F-0E43-0585D3804E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72D1-4357-49FF-B608-EEF2C57B6C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0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F1788-E4CE-20BC-E2B9-077B70D6D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704104-7CDF-FB81-F71C-14D549258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97B5EC-73F6-5191-5CEF-F80F5723B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80FD3-021E-D3A9-688F-76068F972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72D1-4357-49FF-B608-EEF2C57B6C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37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909CE-7C47-4D4D-A063-447970212A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2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GCN</a:t>
            </a:r>
            <a:r>
              <a:rPr lang="en-US" dirty="0"/>
              <a:t>: Uses a fixed normalized neighbor averaging. </a:t>
            </a:r>
            <a:r>
              <a:rPr lang="en-US" b="1" dirty="0"/>
              <a:t>GAT</a:t>
            </a:r>
            <a:r>
              <a:rPr lang="en-US" dirty="0"/>
              <a:t>: Lears attention weights for neighbors. </a:t>
            </a:r>
            <a:r>
              <a:rPr lang="en-US" b="1" dirty="0"/>
              <a:t>GIN</a:t>
            </a:r>
            <a:r>
              <a:rPr lang="en-US" dirty="0"/>
              <a:t>: Uses sum aggregation + MLP, strong for graph structure discrimination. </a:t>
            </a:r>
            <a:r>
              <a:rPr lang="en-US" b="1" dirty="0" err="1"/>
              <a:t>GraphSAGE</a:t>
            </a:r>
            <a:r>
              <a:rPr lang="en-US" dirty="0"/>
              <a:t>: Samples/aggregates neighbors efficiently for large graphs. </a:t>
            </a:r>
            <a:r>
              <a:rPr lang="en-US" b="1" dirty="0" err="1"/>
              <a:t>NNConv</a:t>
            </a:r>
            <a:r>
              <a:rPr lang="en-US" b="1" dirty="0"/>
              <a:t> (your model)</a:t>
            </a:r>
            <a:r>
              <a:rPr lang="en-US" dirty="0"/>
              <a:t>: Edge attributes dynamically generate the message weights via an MLP. Very good when </a:t>
            </a:r>
            <a:r>
              <a:rPr lang="en-US" b="1" dirty="0"/>
              <a:t>edge features are important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909CE-7C47-4D4D-A063-447970212A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52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983DE-4FD7-5C69-DB53-696560272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453D7A-6B3D-C577-955B-D26C2D6A0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010D7-9DB5-10EC-E9A9-4865668F7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1D6FD-F9DE-DA79-2526-EEB77F886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C72D1-4357-49FF-B608-EEF2C57B6C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2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3DDB3-7A07-843B-BA73-5F993282D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5412C7-7931-55BB-50A7-11FE80732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011C2-B83E-02FD-DE59-0691BD4EE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8671D-C411-426F-ABE2-037514335C8B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796C2-F0FD-9418-54D8-03F6500A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8FB1B-95CC-E82E-3ADD-DF2A97B6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9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1C428-0DA5-7C5D-EDD8-BD60FDBF6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7F16FC-B6BD-84E5-4C69-DE1529BF98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AA92C-D05D-63A5-9046-6569C0F27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50CA7-6DF0-42E7-A7E3-DDD85267D8CB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1B8C7-E4FD-1BD6-4D3F-FC0A010F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3DF0E-24B1-5EA3-58B7-50198D670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8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DC4C74-203A-12DD-04A2-DCFB0BDA03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C6E45-CA8D-7C8F-6E4F-913DB0EAA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2A3AA-E005-9869-6F6B-902C0A3EC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1944F-EFE8-447D-92BC-FDEBBF923E3A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D766E-A1D8-5ECA-E34F-B385DEA6B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F126F-74B2-B5F0-6E07-6FB508FCE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88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ver yellow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datum 3">
            <a:extLst>
              <a:ext uri="{FF2B5EF4-FFF2-40B4-BE49-F238E27FC236}">
                <a16:creationId xmlns:a16="http://schemas.microsoft.com/office/drawing/2014/main" id="{9F183073-10E5-1148-8165-AEA6349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2776" y="512911"/>
            <a:ext cx="1852952" cy="2160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E6D5F428-993B-6A4C-A7CE-238F44C7C5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5189" y="501835"/>
            <a:ext cx="7006707" cy="227101"/>
          </a:xfrm>
          <a:prstGeom prst="rect">
            <a:avLst/>
          </a:prstGeom>
        </p:spPr>
        <p:txBody>
          <a:bodyPr/>
          <a:lstStyle>
            <a:lvl1pPr algn="ctr">
              <a:defRPr sz="1200" b="0" i="0" u="none" cap="all" spc="50" baseline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Name sub-</a:t>
            </a:r>
            <a:r>
              <a:rPr lang="nl-NL" dirty="0" err="1"/>
              <a:t>sender</a:t>
            </a:r>
            <a:endParaRPr lang="nl-NL" dirty="0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09A3404-C322-574D-996D-93CFC22960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4246" y="5800329"/>
            <a:ext cx="5043508" cy="217169"/>
          </a:xfrm>
          <a:prstGeom prst="rect">
            <a:avLst/>
          </a:prstGeom>
        </p:spPr>
        <p:txBody>
          <a:bodyPr/>
          <a:lstStyle>
            <a:lvl1pPr algn="ctr">
              <a:defRPr sz="12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dirty="0"/>
              <a:t>Name </a:t>
            </a:r>
            <a:r>
              <a:rPr lang="nl-NL" dirty="0" err="1"/>
              <a:t>Lastname</a:t>
            </a:r>
            <a:endParaRPr lang="nl-NL" dirty="0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D6F025CA-08AA-BB4D-A7AA-3CD26CC85FA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74246" y="6017497"/>
            <a:ext cx="5043508" cy="270592"/>
          </a:xfrm>
          <a:prstGeom prst="rect">
            <a:avLst/>
          </a:prstGeom>
        </p:spPr>
        <p:txBody>
          <a:bodyPr/>
          <a:lstStyle>
            <a:lvl1pPr algn="ctr">
              <a:defRPr sz="12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nl-NL" dirty="0"/>
              <a:t>Job </a:t>
            </a:r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41" name="Titel 1">
            <a:extLst>
              <a:ext uri="{FF2B5EF4-FFF2-40B4-BE49-F238E27FC236}">
                <a16:creationId xmlns:a16="http://schemas.microsoft.com/office/drawing/2014/main" id="{75804E32-4442-4548-B1CA-E4A4F92AB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3189" y="1196750"/>
            <a:ext cx="11371678" cy="4603578"/>
          </a:xfrm>
          <a:prstGeom prst="rect">
            <a:avLst/>
          </a:prstGeom>
        </p:spPr>
        <p:txBody>
          <a:bodyPr anchor="ctr" anchorCtr="0"/>
          <a:lstStyle>
            <a:lvl1pPr algn="ctr">
              <a:defRPr sz="4099" b="0" i="1">
                <a:latin typeface="Merriweather Light" pitchFamily="2" charset="77"/>
              </a:defRPr>
            </a:lvl1pPr>
          </a:lstStyle>
          <a:p>
            <a:r>
              <a:rPr lang="en-GB" dirty="0"/>
              <a:t>Place your attention-grabbing</a:t>
            </a:r>
            <a:br>
              <a:rPr lang="en-GB" dirty="0"/>
            </a:br>
            <a:r>
              <a:rPr lang="en-GB" dirty="0"/>
              <a:t>headline here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C8E1D3D-2EEC-0841-964E-B2CAE44CD9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3226005" cy="12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5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212">
          <p15:clr>
            <a:srgbClr val="FBAE40"/>
          </p15:clr>
        </p15:guide>
        <p15:guide id="3" pos="7470">
          <p15:clr>
            <a:srgbClr val="FBAE40"/>
          </p15:clr>
        </p15:guide>
        <p15:guide id="4" orient="horz" pos="43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pos="5111">
          <p15:clr>
            <a:srgbClr val="FBAE40"/>
          </p15:clr>
        </p15:guide>
        <p15:guide id="7" pos="6200">
          <p15:clr>
            <a:srgbClr val="FBAE40"/>
          </p15:clr>
        </p15:guide>
        <p15:guide id="8" pos="6290">
          <p15:clr>
            <a:srgbClr val="FBAE40"/>
          </p15:clr>
        </p15:guide>
        <p15:guide id="9" pos="4998">
          <p15:clr>
            <a:srgbClr val="FBAE40"/>
          </p15:clr>
        </p15:guide>
        <p15:guide id="10" pos="3864">
          <p15:clr>
            <a:srgbClr val="FBAE40"/>
          </p15:clr>
        </p15:guide>
        <p15:guide id="11" pos="3773">
          <p15:clr>
            <a:srgbClr val="FBAE40"/>
          </p15:clr>
        </p15:guide>
        <p15:guide id="12" pos="2662">
          <p15:clr>
            <a:srgbClr val="FBAE40"/>
          </p15:clr>
        </p15:guide>
        <p15:guide id="13" pos="2571">
          <p15:clr>
            <a:srgbClr val="FBAE40"/>
          </p15:clr>
        </p15:guide>
        <p15:guide id="14" pos="1460">
          <p15:clr>
            <a:srgbClr val="FBAE40"/>
          </p15:clr>
        </p15:guide>
        <p15:guide id="15" pos="1346">
          <p15:clr>
            <a:srgbClr val="FBAE40"/>
          </p15:clr>
        </p15:guide>
        <p15:guide id="18" orient="horz" pos="754">
          <p15:clr>
            <a:srgbClr val="FBAE40"/>
          </p15:clr>
        </p15:guide>
        <p15:guide id="19" orient="horz" pos="211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06F65-07C5-817F-4D36-7479809F0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75C58-92EB-D1F0-83AD-DD4586A97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F2CDE-9E7D-E08E-6277-A152EB732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5DEF0-B82C-4346-9588-92DED794FD56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DC854-CF96-6A48-CE47-34728114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E75C-1804-0140-A45D-4ECAC8DF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7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49184-569B-300A-EDBE-AA75E954F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0B64B-2BFB-F51D-0E3C-889117C93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7F57D-131D-66EC-69EA-FB39B508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B2810-857F-4EFB-8387-E49C0D24E425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E9485-1CCC-2091-EC93-1BB613D1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3D932-41AE-3813-7811-74EC9F7E1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5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195C4-BA09-7702-9BEB-152AB4EB3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E0CCF-550F-D57D-DD6C-6356A0784A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6D9F2-B7A8-3DF0-956A-000ED3FB5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51289-FE12-B9AB-E64B-7270B34D3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FF319-4623-4EB6-8D8B-8FA34CDAD750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7430D-0FA5-9A1A-E7E7-3BD355758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DF7E2-B2B7-EB30-28A6-F496FA3A3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48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D542-9B52-6642-D8CE-21439F1FC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5B0CE-73A8-F251-44D1-A6417B6EC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15C65-FB26-63A6-7D95-83C372E29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32280-B8EF-C45A-874B-1AD137912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16AFAD-8017-4409-F3DC-48B7A20C94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C1B703-4532-A7B0-F173-9ED36C83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9076C-CAB5-43AE-8A55-F42ED098311C}" type="datetime1">
              <a:rPr lang="en-US" smtClean="0"/>
              <a:t>5/20/2026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BB3C3B-7F5F-5254-9079-697883489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AEC45F-04A4-E29A-10DD-C3866C888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5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6A5D8-1949-A86A-FA78-55430268F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C3FF9-176C-742A-2D10-7E3E233C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86F8-C523-43DE-9BC9-A882D0D003A2}" type="datetime1">
              <a:rPr lang="en-US" smtClean="0"/>
              <a:t>5/20/2026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9E7D7-449F-5E19-70A6-6078944D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04FAF-3A77-52FF-6093-9E774E31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3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14E301-EF7C-8B89-5212-8FE40B413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D3337-9B88-426C-BCFC-0DAD8484E55D}" type="datetime1">
              <a:rPr lang="en-US" smtClean="0"/>
              <a:t>5/20/2026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15222A-E8DE-8316-D0FA-4D17EA6A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E3314-9951-FDB3-7D52-A1069A54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1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BC0AF-F88A-1BB6-3E05-3FB61E98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D9E40-64F3-8822-7A32-21440C8B5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1FEC53-6251-94CB-82E8-8390D5662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3B3C2-E446-A8F8-2391-BFF409BC9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0C8C-A5ED-4266-AC3E-DE72499321E4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B5733-B11B-134E-058F-2587AB3D3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0A929-5D1D-08C6-AF7D-FE0CBE56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2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6BACA-9745-41E7-132F-070A7581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1DD2E-3BA4-AEE0-EBEA-8DB1D5D79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30DBC2-4B84-FCB6-4C53-0267A4ED0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F9C16-E19E-3C2B-B12D-0C686744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A3558-6ABF-4257-828E-B9D189D4FD7C}" type="datetime1">
              <a:rPr lang="en-US" smtClean="0"/>
              <a:t>5/20/2026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2DFDA-70E6-3F3E-A927-B67F0172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1BCF2-580A-14E4-633F-01DE801B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52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42C40D-DA0C-031C-08F8-AA2A8424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ACEFA-71E9-50D0-2308-6ED2F680A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3D95-4CA8-6C0C-0246-D788B5BB3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89CC41-E88D-47C9-9681-F2119EAC5814}" type="datetime1">
              <a:rPr lang="en-US" smtClean="0"/>
              <a:t>5/20/2026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295D6-A979-48E9-439A-B97522615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DBBAA-8DDA-3E51-9C49-804DDFD80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1E8A19-8E3D-4921-B8A2-B0B0EEA5F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5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tif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4DB64B3-E50D-4E48-8A2B-AEF0530538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4246" y="5381625"/>
            <a:ext cx="5043508" cy="6358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0" dirty="0"/>
              <a:t>Mehdi Mahdaviara</a:t>
            </a:r>
          </a:p>
          <a:p>
            <a:pPr marL="0" indent="0">
              <a:buNone/>
            </a:pPr>
            <a:r>
              <a:rPr lang="en-US" dirty="0"/>
              <a:t>Amir Raoof</a:t>
            </a:r>
            <a:endParaRPr lang="en-US" noProof="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EFAD46-0C01-8744-B2A5-529A1B461E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6076" y="6017498"/>
            <a:ext cx="6903253" cy="44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noProof="0" dirty="0"/>
              <a:t>Hydrogeology group, Department of Earth Sciences, Utrecht University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67EE12CB-6532-A393-84A2-C6529611D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7147" y="1127811"/>
            <a:ext cx="7141113" cy="4602379"/>
          </a:xfrm>
        </p:spPr>
        <p:txBody>
          <a:bodyPr/>
          <a:lstStyle/>
          <a:p>
            <a:r>
              <a:rPr lang="en-US" b="1" noProof="0" dirty="0"/>
              <a:t>A Graph Neural Network Framework for Upscaling the Pore Network Modeling Calculations</a:t>
            </a:r>
          </a:p>
        </p:txBody>
      </p:sp>
    </p:spTree>
    <p:extLst>
      <p:ext uri="{BB962C8B-B14F-4D97-AF65-F5344CB8AC3E}">
        <p14:creationId xmlns:p14="http://schemas.microsoft.com/office/powerpoint/2010/main" val="371500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51BF7-827B-2B5B-30B2-64CF9B0B3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73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Upscaling performance</a:t>
            </a:r>
            <a:endParaRPr lang="en-US" sz="36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9E621-F439-A8F8-FD1C-55BD5EF3D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33" y="1188675"/>
            <a:ext cx="4538133" cy="435133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the models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trained on small samples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used for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of large samples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D567C-4570-647E-877C-F65F9CB9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10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5282F5-FE23-FD8C-E847-2F4ECFD2F158}"/>
              </a:ext>
            </a:extLst>
          </p:cNvPr>
          <p:cNvSpPr txBox="1"/>
          <p:nvPr/>
        </p:nvSpPr>
        <p:spPr>
          <a:xfrm>
            <a:off x="6561015" y="5884703"/>
            <a:ext cx="3462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sample size: 600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sample size: 1000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328A2-294E-638B-911E-E4450BC325F4}"/>
              </a:ext>
            </a:extLst>
          </p:cNvPr>
          <p:cNvSpPr txBox="1"/>
          <p:nvPr/>
        </p:nvSpPr>
        <p:spPr>
          <a:xfrm>
            <a:off x="8211451" y="4668610"/>
            <a:ext cx="1886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sample size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A4D3F6-1BA2-7FA9-A78F-A17C22C075D7}"/>
              </a:ext>
            </a:extLst>
          </p:cNvPr>
          <p:cNvSpPr txBox="1"/>
          <p:nvPr/>
        </p:nvSpPr>
        <p:spPr>
          <a:xfrm>
            <a:off x="8428806" y="3836619"/>
            <a:ext cx="15948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sample size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C70176-9056-15E4-90E1-67CB74C81745}"/>
              </a:ext>
            </a:extLst>
          </p:cNvPr>
          <p:cNvCxnSpPr>
            <a:cxnSpLocks/>
          </p:cNvCxnSpPr>
          <p:nvPr/>
        </p:nvCxnSpPr>
        <p:spPr>
          <a:xfrm>
            <a:off x="9156284" y="4438668"/>
            <a:ext cx="0" cy="2453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9A5253-8E15-D1D5-3957-911BD544A4F6}"/>
              </a:ext>
            </a:extLst>
          </p:cNvPr>
          <p:cNvGrpSpPr/>
          <p:nvPr/>
        </p:nvGrpSpPr>
        <p:grpSpPr>
          <a:xfrm>
            <a:off x="5855980" y="1273636"/>
            <a:ext cx="6198518" cy="2601829"/>
            <a:chOff x="5620927" y="365125"/>
            <a:chExt cx="6198518" cy="260182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D6F40E8-61A6-4C65-E411-3EB927D7F5B9}"/>
                </a:ext>
              </a:extLst>
            </p:cNvPr>
            <p:cNvSpPr/>
            <p:nvPr/>
          </p:nvSpPr>
          <p:spPr>
            <a:xfrm>
              <a:off x="6096000" y="700994"/>
              <a:ext cx="2624186" cy="307773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Pore pressure upscaling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8EE9506-4C9B-DB41-1B48-2ECB8952AE1B}"/>
                </a:ext>
              </a:extLst>
            </p:cNvPr>
            <p:cNvSpPr/>
            <p:nvPr/>
          </p:nvSpPr>
          <p:spPr>
            <a:xfrm>
              <a:off x="9050867" y="700995"/>
              <a:ext cx="2624185" cy="30777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Entry pressure upscaling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909CF31-1D26-0021-3615-83AEA5DAAC08}"/>
                </a:ext>
              </a:extLst>
            </p:cNvPr>
            <p:cNvSpPr/>
            <p:nvPr/>
          </p:nvSpPr>
          <p:spPr>
            <a:xfrm>
              <a:off x="6096000" y="365125"/>
              <a:ext cx="5579533" cy="307772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Framework performance for </a:t>
              </a:r>
              <a:r>
                <a:rPr lang="en-US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Bentheimer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sandstone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743546C-2A4D-5151-2C32-E46F80BA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5" b="61082"/>
            <a:stretch>
              <a:fillRect/>
            </a:stretch>
          </p:blipFill>
          <p:spPr bwMode="auto">
            <a:xfrm>
              <a:off x="5620927" y="1061954"/>
              <a:ext cx="6198518" cy="1905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240BF74-7267-C614-17C2-BDF81C8CA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41"/>
          <a:stretch>
            <a:fillRect/>
          </a:stretch>
        </p:blipFill>
        <p:spPr bwMode="auto">
          <a:xfrm>
            <a:off x="304564" y="4323753"/>
            <a:ext cx="6198518" cy="261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740E9C-AB99-824B-0D7C-937D0A9EA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3" t="43551" r="26348" b="52209"/>
          <a:stretch>
            <a:fillRect/>
          </a:stretch>
        </p:blipFill>
        <p:spPr bwMode="auto">
          <a:xfrm>
            <a:off x="7302801" y="4060131"/>
            <a:ext cx="3644757" cy="33855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9B553C-A857-FB65-020D-66E40869ECCE}"/>
              </a:ext>
            </a:extLst>
          </p:cNvPr>
          <p:cNvSpPr/>
          <p:nvPr/>
        </p:nvSpPr>
        <p:spPr>
          <a:xfrm>
            <a:off x="768906" y="3978173"/>
            <a:ext cx="2624186" cy="3077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Pore pressure upscaling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CD820AE-7C2E-1311-16A7-0EE14E037E5B}"/>
              </a:ext>
            </a:extLst>
          </p:cNvPr>
          <p:cNvSpPr/>
          <p:nvPr/>
        </p:nvSpPr>
        <p:spPr>
          <a:xfrm>
            <a:off x="3821600" y="3990510"/>
            <a:ext cx="2624185" cy="3077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Entry pressure upscaling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928D8B-15A1-469B-02EF-75A82692F0CB}"/>
              </a:ext>
            </a:extLst>
          </p:cNvPr>
          <p:cNvSpPr/>
          <p:nvPr/>
        </p:nvSpPr>
        <p:spPr>
          <a:xfrm>
            <a:off x="8901353" y="4858118"/>
            <a:ext cx="506570" cy="448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FA4594-B2A9-E586-6F45-22CB0C3EF0B4}"/>
              </a:ext>
            </a:extLst>
          </p:cNvPr>
          <p:cNvSpPr/>
          <p:nvPr/>
        </p:nvSpPr>
        <p:spPr>
          <a:xfrm>
            <a:off x="9591255" y="4047174"/>
            <a:ext cx="506570" cy="448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915764E5-8923-4F14-4953-E11631721C00}"/>
              </a:ext>
            </a:extLst>
          </p:cNvPr>
          <p:cNvCxnSpPr>
            <a:cxnSpLocks/>
            <a:stCxn id="25" idx="4"/>
            <a:endCxn id="19" idx="3"/>
          </p:cNvCxnSpPr>
          <p:nvPr/>
        </p:nvCxnSpPr>
        <p:spPr>
          <a:xfrm rot="5400000">
            <a:off x="7666624" y="4143309"/>
            <a:ext cx="324473" cy="265155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8C63EFA9-C22A-F8CF-9F64-47311D6B47F4}"/>
              </a:ext>
            </a:extLst>
          </p:cNvPr>
          <p:cNvCxnSpPr>
            <a:cxnSpLocks/>
            <a:stCxn id="26" idx="5"/>
          </p:cNvCxnSpPr>
          <p:nvPr/>
        </p:nvCxnSpPr>
        <p:spPr>
          <a:xfrm rot="5400000">
            <a:off x="7551859" y="3381415"/>
            <a:ext cx="1423005" cy="352055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3F57B8BD-C95F-5584-F0D7-F1942F4E3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6" t="17314" r="26571" b="11497"/>
          <a:stretch>
            <a:fillRect/>
          </a:stretch>
        </p:blipFill>
        <p:spPr>
          <a:xfrm>
            <a:off x="3243561" y="1822902"/>
            <a:ext cx="2077641" cy="188683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EB2259-29EF-27D9-8D1C-DEE86DC39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8" t="17116" r="26814" b="10959"/>
          <a:stretch>
            <a:fillRect/>
          </a:stretch>
        </p:blipFill>
        <p:spPr>
          <a:xfrm>
            <a:off x="977803" y="1845265"/>
            <a:ext cx="2020689" cy="1900841"/>
          </a:xfrm>
          <a:prstGeom prst="rect">
            <a:avLst/>
          </a:prstGeom>
        </p:spPr>
      </p:pic>
      <p:sp>
        <p:nvSpPr>
          <p:cNvPr id="46" name="Arrow: Right 45">
            <a:extLst>
              <a:ext uri="{FF2B5EF4-FFF2-40B4-BE49-F238E27FC236}">
                <a16:creationId xmlns:a16="http://schemas.microsoft.com/office/drawing/2014/main" id="{E63846AC-F837-7CDC-9C5C-74BE9CEC451F}"/>
              </a:ext>
            </a:extLst>
          </p:cNvPr>
          <p:cNvSpPr/>
          <p:nvPr/>
        </p:nvSpPr>
        <p:spPr>
          <a:xfrm>
            <a:off x="3037362" y="2649803"/>
            <a:ext cx="245069" cy="186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D4A09407-3409-8BE1-CE08-FB18C4789AF2}"/>
              </a:ext>
            </a:extLst>
          </p:cNvPr>
          <p:cNvSpPr/>
          <p:nvPr/>
        </p:nvSpPr>
        <p:spPr>
          <a:xfrm>
            <a:off x="5536724" y="2609419"/>
            <a:ext cx="245069" cy="186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6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93881-A9AC-D69B-21C1-54BEEBEDC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1" t="28443" r="35268" b="69763"/>
          <a:stretch>
            <a:fillRect/>
          </a:stretch>
        </p:blipFill>
        <p:spPr bwMode="auto">
          <a:xfrm>
            <a:off x="7554692" y="4473150"/>
            <a:ext cx="2564208" cy="2319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3AF63-D912-199D-9494-4ACC3EE1B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4004733" cy="4351338"/>
          </a:xfrm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the models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trained on a sample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used for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in another samples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2C00D-238F-400E-7139-DCD6B02B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11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477D5-BAF5-C851-14D0-A440EDBB5D53}"/>
              </a:ext>
            </a:extLst>
          </p:cNvPr>
          <p:cNvSpPr txBox="1">
            <a:spLocks/>
          </p:cNvSpPr>
          <p:nvPr/>
        </p:nvSpPr>
        <p:spPr>
          <a:xfrm>
            <a:off x="838200" y="-347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Generalization capability</a:t>
            </a:r>
            <a:endParaRPr lang="en-US" sz="36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B9347F-2D32-3481-E0F5-5BDEFE1F6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" b="73449"/>
          <a:stretch>
            <a:fillRect/>
          </a:stretch>
        </p:blipFill>
        <p:spPr bwMode="auto">
          <a:xfrm>
            <a:off x="5602248" y="1602923"/>
            <a:ext cx="6266998" cy="196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AE069B-86B7-3E76-727A-F908303EA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7" b="35232"/>
          <a:stretch>
            <a:fillRect/>
          </a:stretch>
        </p:blipFill>
        <p:spPr bwMode="auto">
          <a:xfrm>
            <a:off x="78885" y="4218586"/>
            <a:ext cx="6266998" cy="25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EA9019EB-C35C-1EED-4537-6D0B59F59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66" t="8502" r="65682" b="1448"/>
          <a:stretch>
            <a:fillRect/>
          </a:stretch>
        </p:blipFill>
        <p:spPr>
          <a:xfrm>
            <a:off x="1050383" y="2096919"/>
            <a:ext cx="1673107" cy="1601945"/>
          </a:xfrm>
          <a:prstGeom prst="rect">
            <a:avLst/>
          </a:prstGeom>
        </p:spPr>
      </p:pic>
      <p:pic>
        <p:nvPicPr>
          <p:cNvPr id="12" name="Graphic 1">
            <a:extLst>
              <a:ext uri="{FF2B5EF4-FFF2-40B4-BE49-F238E27FC236}">
                <a16:creationId xmlns:a16="http://schemas.microsoft.com/office/drawing/2014/main" id="{ED0D62E7-3703-BDD5-F94F-B36EFF6A7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7231" t="7178"/>
          <a:stretch>
            <a:fillRect/>
          </a:stretch>
        </p:blipFill>
        <p:spPr>
          <a:xfrm>
            <a:off x="3178779" y="2103058"/>
            <a:ext cx="1594834" cy="16212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4E89EE-7B50-8EBB-4011-2573D52FE918}"/>
              </a:ext>
            </a:extLst>
          </p:cNvPr>
          <p:cNvSpPr txBox="1"/>
          <p:nvPr/>
        </p:nvSpPr>
        <p:spPr>
          <a:xfrm>
            <a:off x="8193616" y="3391087"/>
            <a:ext cx="15948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sample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A47840-49DF-0D3D-568E-62F1361D39E9}"/>
              </a:ext>
            </a:extLst>
          </p:cNvPr>
          <p:cNvSpPr txBox="1"/>
          <p:nvPr/>
        </p:nvSpPr>
        <p:spPr>
          <a:xfrm>
            <a:off x="7902076" y="4238773"/>
            <a:ext cx="1886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sample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5C3576-56AE-056A-E82B-78521D046BE8}"/>
              </a:ext>
            </a:extLst>
          </p:cNvPr>
          <p:cNvCxnSpPr>
            <a:cxnSpLocks/>
          </p:cNvCxnSpPr>
          <p:nvPr/>
        </p:nvCxnSpPr>
        <p:spPr>
          <a:xfrm>
            <a:off x="8846909" y="4008831"/>
            <a:ext cx="0" cy="2453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3442CD-DF01-C92F-42C5-1AB3D2C71F9E}"/>
              </a:ext>
            </a:extLst>
          </p:cNvPr>
          <p:cNvSpPr txBox="1"/>
          <p:nvPr/>
        </p:nvSpPr>
        <p:spPr>
          <a:xfrm>
            <a:off x="7893609" y="3625464"/>
            <a:ext cx="1886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Bentheimer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23EC07F-05DE-5531-26A7-F0A4B6ECB8A6}"/>
              </a:ext>
            </a:extLst>
          </p:cNvPr>
          <p:cNvSpPr/>
          <p:nvPr/>
        </p:nvSpPr>
        <p:spPr>
          <a:xfrm>
            <a:off x="8991033" y="4403349"/>
            <a:ext cx="1033500" cy="448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9434B4-3BBA-776E-5411-10CBD1EB388D}"/>
              </a:ext>
            </a:extLst>
          </p:cNvPr>
          <p:cNvSpPr/>
          <p:nvPr/>
        </p:nvSpPr>
        <p:spPr>
          <a:xfrm>
            <a:off x="8228921" y="3591686"/>
            <a:ext cx="1179002" cy="4487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37DC17-8405-BC2A-0FCC-B815F7BBBF57}"/>
              </a:ext>
            </a:extLst>
          </p:cNvPr>
          <p:cNvSpPr txBox="1"/>
          <p:nvPr/>
        </p:nvSpPr>
        <p:spPr>
          <a:xfrm>
            <a:off x="6195521" y="5833130"/>
            <a:ext cx="3462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sample: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Bentheimer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sample: Berea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636DA41-0A05-C55B-D134-D6DED3551CFB}"/>
              </a:ext>
            </a:extLst>
          </p:cNvPr>
          <p:cNvCxnSpPr>
            <a:cxnSpLocks/>
            <a:stCxn id="17" idx="4"/>
          </p:cNvCxnSpPr>
          <p:nvPr/>
        </p:nvCxnSpPr>
        <p:spPr>
          <a:xfrm rot="5400000">
            <a:off x="7512313" y="3640636"/>
            <a:ext cx="784025" cy="320691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23501AB-252F-45B7-24F7-D3C44D23C16A}"/>
              </a:ext>
            </a:extLst>
          </p:cNvPr>
          <p:cNvCxnSpPr>
            <a:cxnSpLocks/>
            <a:stCxn id="16" idx="3"/>
          </p:cNvCxnSpPr>
          <p:nvPr/>
        </p:nvCxnSpPr>
        <p:spPr>
          <a:xfrm flipH="1">
            <a:off x="6300867" y="3779353"/>
            <a:ext cx="3479116" cy="2073844"/>
          </a:xfrm>
          <a:prstGeom prst="bentConnector3">
            <a:avLst>
              <a:gd name="adj1" fmla="val -6571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F315BAC-FCEB-091F-75BC-F5A0ECD4311B}"/>
              </a:ext>
            </a:extLst>
          </p:cNvPr>
          <p:cNvSpPr/>
          <p:nvPr/>
        </p:nvSpPr>
        <p:spPr>
          <a:xfrm>
            <a:off x="514054" y="3880910"/>
            <a:ext cx="2624186" cy="3077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Pore pressure prediction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2E8C8E-55BA-3EA7-8D59-0EAD8639746D}"/>
              </a:ext>
            </a:extLst>
          </p:cNvPr>
          <p:cNvSpPr/>
          <p:nvPr/>
        </p:nvSpPr>
        <p:spPr>
          <a:xfrm>
            <a:off x="3660119" y="3924774"/>
            <a:ext cx="2624185" cy="3077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Entry pressure prediction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5C5F507-422C-BF4C-EB77-43810889747A}"/>
              </a:ext>
            </a:extLst>
          </p:cNvPr>
          <p:cNvSpPr/>
          <p:nvPr/>
        </p:nvSpPr>
        <p:spPr>
          <a:xfrm>
            <a:off x="6036976" y="1252555"/>
            <a:ext cx="2624186" cy="3077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Pore pressure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E8EE40B-177B-912D-4AB6-2D6D83EE4C81}"/>
              </a:ext>
            </a:extLst>
          </p:cNvPr>
          <p:cNvSpPr/>
          <p:nvPr/>
        </p:nvSpPr>
        <p:spPr>
          <a:xfrm>
            <a:off x="9154639" y="1253015"/>
            <a:ext cx="2624185" cy="3077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Entry pressure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8850752-0361-6BF8-42AD-8DFBBFA6498B}"/>
              </a:ext>
            </a:extLst>
          </p:cNvPr>
          <p:cNvSpPr/>
          <p:nvPr/>
        </p:nvSpPr>
        <p:spPr>
          <a:xfrm>
            <a:off x="6036976" y="876796"/>
            <a:ext cx="5741848" cy="30777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 performance transfer learning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CABE2CC-26BE-4F47-4F98-060FF1507639}"/>
              </a:ext>
            </a:extLst>
          </p:cNvPr>
          <p:cNvSpPr/>
          <p:nvPr/>
        </p:nvSpPr>
        <p:spPr>
          <a:xfrm>
            <a:off x="2813138" y="2681851"/>
            <a:ext cx="245069" cy="186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F40B2C02-A3C3-C482-3CBF-01B4952A1300}"/>
              </a:ext>
            </a:extLst>
          </p:cNvPr>
          <p:cNvSpPr/>
          <p:nvPr/>
        </p:nvSpPr>
        <p:spPr>
          <a:xfrm>
            <a:off x="5312500" y="2641467"/>
            <a:ext cx="245069" cy="186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14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BF48C-D87D-6F3E-F3ED-E485D1EA9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33BFA-29F0-7F7F-50B1-C6363C1A6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45" y="1531604"/>
            <a:ext cx="7113710" cy="51898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FB45B3-CA9B-D989-7FA5-466E6230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much time does the prediction take?</a:t>
            </a:r>
            <a:endParaRPr lang="en-US" sz="3200" i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768395-D035-8318-BF01-A7D49F1E09B7}"/>
              </a:ext>
            </a:extLst>
          </p:cNvPr>
          <p:cNvSpPr/>
          <p:nvPr/>
        </p:nvSpPr>
        <p:spPr>
          <a:xfrm>
            <a:off x="5436901" y="1406293"/>
            <a:ext cx="2935574" cy="3077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Pore pressure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33397D-B8EA-42B0-DD1E-DA72EFF6CAE7}"/>
              </a:ext>
            </a:extLst>
          </p:cNvPr>
          <p:cNvSpPr/>
          <p:nvPr/>
        </p:nvSpPr>
        <p:spPr>
          <a:xfrm>
            <a:off x="8778450" y="1415818"/>
            <a:ext cx="2935574" cy="3077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Entry pressure</a:t>
            </a:r>
          </a:p>
        </p:txBody>
      </p:sp>
    </p:spTree>
    <p:extLst>
      <p:ext uri="{BB962C8B-B14F-4D97-AF65-F5344CB8AC3E}">
        <p14:creationId xmlns:p14="http://schemas.microsoft.com/office/powerpoint/2010/main" val="4259811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0A6A9-B506-4589-B6F0-1DF96FFF7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DDAD9A1-E6CA-FE8A-44AE-EB70E171A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51" y="3512608"/>
            <a:ext cx="4308168" cy="331661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B655F-19C5-69B2-16AC-CFDD523C2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2ED89-3E87-4748-A92B-37FF757B7D35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0786F-586A-65FE-76E8-9DDD94EEF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7" y="72435"/>
            <a:ext cx="4020596" cy="6511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704FBA-C803-6E14-9175-D7E6F023B7DF}"/>
              </a:ext>
            </a:extLst>
          </p:cNvPr>
          <p:cNvSpPr/>
          <p:nvPr/>
        </p:nvSpPr>
        <p:spPr>
          <a:xfrm>
            <a:off x="2488597" y="1894417"/>
            <a:ext cx="2040465" cy="4758267"/>
          </a:xfrm>
          <a:prstGeom prst="rect">
            <a:avLst/>
          </a:prstGeom>
          <a:solidFill>
            <a:srgbClr val="4EA72E">
              <a:alpha val="25098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FEB47F-5925-CA3D-C7F1-628B6C0A1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b="10012"/>
          <a:stretch>
            <a:fillRect/>
          </a:stretch>
        </p:blipFill>
        <p:spPr>
          <a:xfrm>
            <a:off x="5283348" y="413808"/>
            <a:ext cx="4588638" cy="30988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FE5C546-D49F-81CF-6EB1-4DE77D77E5C0}"/>
              </a:ext>
            </a:extLst>
          </p:cNvPr>
          <p:cNvSpPr txBox="1">
            <a:spLocks/>
          </p:cNvSpPr>
          <p:nvPr/>
        </p:nvSpPr>
        <p:spPr>
          <a:xfrm>
            <a:off x="4657863" y="-418073"/>
            <a:ext cx="71977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 -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permeability upscaling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4C983-496A-0A8B-ABD7-672FF58634C9}"/>
              </a:ext>
            </a:extLst>
          </p:cNvPr>
          <p:cNvSpPr txBox="1"/>
          <p:nvPr/>
        </p:nvSpPr>
        <p:spPr>
          <a:xfrm>
            <a:off x="9838119" y="3571875"/>
            <a:ext cx="2111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 sample size:</a:t>
            </a:r>
          </a:p>
          <a:p>
            <a:pPr algn="just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  <a:p>
            <a:pPr algn="just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Retrain sample size:</a:t>
            </a:r>
          </a:p>
          <a:p>
            <a:pPr algn="just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</a:p>
          <a:p>
            <a:pPr algn="just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sample size:</a:t>
            </a:r>
          </a:p>
          <a:p>
            <a:pPr algn="just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F4A141-2F8D-2E2E-E867-9B6B6F05C68E}"/>
              </a:ext>
            </a:extLst>
          </p:cNvPr>
          <p:cNvSpPr/>
          <p:nvPr/>
        </p:nvSpPr>
        <p:spPr>
          <a:xfrm>
            <a:off x="585712" y="26927"/>
            <a:ext cx="3891796" cy="435565"/>
          </a:xfrm>
          <a:prstGeom prst="rect">
            <a:avLst/>
          </a:prstGeom>
          <a:solidFill>
            <a:srgbClr val="0070C0">
              <a:alpha val="25098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AEC4E-3CB1-5BB7-9AE9-AC7FEB29C7CC}"/>
              </a:ext>
            </a:extLst>
          </p:cNvPr>
          <p:cNvSpPr/>
          <p:nvPr/>
        </p:nvSpPr>
        <p:spPr>
          <a:xfrm>
            <a:off x="585712" y="508000"/>
            <a:ext cx="1799776" cy="1386417"/>
          </a:xfrm>
          <a:prstGeom prst="rect">
            <a:avLst/>
          </a:prstGeom>
          <a:solidFill>
            <a:srgbClr val="0070C0">
              <a:alpha val="25098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AD7453-F15C-B773-0043-B6F1831B7C25}"/>
              </a:ext>
            </a:extLst>
          </p:cNvPr>
          <p:cNvGrpSpPr>
            <a:grpSpLocks noChangeAspect="1"/>
          </p:cNvGrpSpPr>
          <p:nvPr/>
        </p:nvGrpSpPr>
        <p:grpSpPr>
          <a:xfrm>
            <a:off x="36698" y="5592289"/>
            <a:ext cx="531099" cy="684000"/>
            <a:chOff x="4300311" y="1979635"/>
            <a:chExt cx="2157490" cy="27786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2E58FA-365F-9CC9-F8EF-5CA4E89DE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735" y="1979635"/>
              <a:ext cx="2142066" cy="274272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68D68C-4612-188C-D555-A2D81C2F1C1C}"/>
                </a:ext>
              </a:extLst>
            </p:cNvPr>
            <p:cNvSpPr/>
            <p:nvPr/>
          </p:nvSpPr>
          <p:spPr>
            <a:xfrm>
              <a:off x="4300311" y="4038600"/>
              <a:ext cx="127001" cy="719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0670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B4772-170B-6D7B-45B4-CA91E66B4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7FCE1-CA4D-30DD-3EDD-B7F6941A3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93923" cy="4351338"/>
          </a:xfrm>
        </p:spPr>
        <p:txBody>
          <a:bodyPr>
            <a:normAutofit/>
          </a:bodyPr>
          <a:lstStyle/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study demonstrates that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GNNs can effectively learn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weighted relationships between pores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while accurately predicting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pore pressure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entry pressure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permeability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trained models show strong potential for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upscaling pore-network simulation results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enabling more efficient analysis of complex porous media systems. 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addition, the models exhibit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generalization capability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highlighting their flexibility and reliability in predicting previously unseen data. 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7AEDB-BABC-7753-F59D-5638E5CD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18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D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03F706-57F0-E088-27DD-C9BF909CB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2C3E41F-B5E1-0C09-2FC9-08A347F0A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901" y="1127811"/>
            <a:ext cx="8096250" cy="4602379"/>
          </a:xfrm>
        </p:spPr>
        <p:txBody>
          <a:bodyPr>
            <a:normAutofit/>
          </a:bodyPr>
          <a:lstStyle/>
          <a:p>
            <a:r>
              <a:rPr lang="en-US" sz="3200" b="1" noProof="0" dirty="0"/>
              <a:t>Thank you for your attention!</a:t>
            </a:r>
            <a:br>
              <a:rPr lang="en-US" sz="3200" b="1" noProof="0" dirty="0"/>
            </a:br>
            <a:br>
              <a:rPr lang="en-US" sz="3200" b="1" noProof="0" dirty="0"/>
            </a:br>
            <a:r>
              <a:rPr lang="en-US" sz="3200" b="1" noProof="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769947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B8691-D21C-141D-D15C-8113D5FD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DED4B-A413-42F1-2221-BA094A305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Zhao, J., Qin, F., Derome, D., Kang, Q., &amp;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Carmeliet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(2020). Improved pore network models to simulate single-phase flow in porous media by coupling with lattice Boltzmann method. Advances in Water Resources, 145, 103738.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Mahdaviara, M., Sharifi, M., &amp; Raoof, A. (2023).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PoreSkel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Skeletonization of grayscale micro-CT images of porous media using deep learning techniques. Advances in Water Resources, 180, 104544.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132AA-88D2-63E4-2C08-63C10B5A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83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B79C06BE-3DB1-7485-BA1E-3BB50FE3E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267" y="1348617"/>
            <a:ext cx="3928010" cy="1402861"/>
          </a:xfrm>
          <a:prstGeom prst="rect">
            <a:avLst/>
          </a:prstGeom>
        </p:spPr>
      </p:pic>
      <p:pic>
        <p:nvPicPr>
          <p:cNvPr id="5" name="Picture 4" descr="A different colored objects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AEC41A4A-1E21-F024-0E4E-EC572EFAB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24" y="3467100"/>
            <a:ext cx="5245760" cy="2961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D91D50-2790-8728-6FA4-86A40E167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3621"/>
            <a:ext cx="10515600" cy="1325563"/>
          </a:xfrm>
        </p:spPr>
        <p:txBody>
          <a:bodyPr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6563C-6858-64E7-0FE4-6F9F300B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2961"/>
            <a:ext cx="6795968" cy="5094002"/>
          </a:xfrm>
        </p:spPr>
        <p:txBody>
          <a:bodyPr/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phenomena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key step in any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underground development study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Advances in micro-CT imaging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significantly helped to cope with this challenge.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the geometry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porous media: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X-ray image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sample is prepared.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image is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recognize the pore and grain spaces.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implemented through: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Numerical Simulation (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Pore Network Modeling (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A7281-B37D-5E48-4B66-D51595BA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2ED89-3E87-4748-A92B-37FF757B7D35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A collage of different types of objects&#10;&#10;Description automatically generated">
            <a:extLst>
              <a:ext uri="{FF2B5EF4-FFF2-40B4-BE49-F238E27FC236}">
                <a16:creationId xmlns:a16="http://schemas.microsoft.com/office/drawing/2014/main" id="{F9596043-95AB-2B55-9BDB-0BCB4A46F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07"/>
          <a:stretch/>
        </p:blipFill>
        <p:spPr>
          <a:xfrm>
            <a:off x="115959" y="4306283"/>
            <a:ext cx="4777865" cy="152554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0E7589-A9A4-FC05-FFE4-673F942019A2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893824" y="4423669"/>
            <a:ext cx="539061" cy="645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25D6E4-7F61-D6E1-28D5-4D32F2B53CB4}"/>
              </a:ext>
            </a:extLst>
          </p:cNvPr>
          <p:cNvCxnSpPr>
            <a:cxnSpLocks/>
          </p:cNvCxnSpPr>
          <p:nvPr/>
        </p:nvCxnSpPr>
        <p:spPr>
          <a:xfrm>
            <a:off x="4893149" y="5214561"/>
            <a:ext cx="617581" cy="5920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1D4E7A5-3D82-4F12-0C4C-78727BC4D874}"/>
              </a:ext>
            </a:extLst>
          </p:cNvPr>
          <p:cNvSpPr txBox="1"/>
          <p:nvPr/>
        </p:nvSpPr>
        <p:spPr>
          <a:xfrm>
            <a:off x="4857382" y="5527618"/>
            <a:ext cx="500842" cy="279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BEB1A6-BE26-FA11-DE31-3B4CA3807633}"/>
              </a:ext>
            </a:extLst>
          </p:cNvPr>
          <p:cNvSpPr txBox="1"/>
          <p:nvPr/>
        </p:nvSpPr>
        <p:spPr>
          <a:xfrm>
            <a:off x="4793170" y="4513791"/>
            <a:ext cx="629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A60C0-12D9-C8B9-3B5E-4F229758DC7A}"/>
              </a:ext>
            </a:extLst>
          </p:cNvPr>
          <p:cNvSpPr txBox="1"/>
          <p:nvPr/>
        </p:nvSpPr>
        <p:spPr>
          <a:xfrm>
            <a:off x="2287505" y="5737370"/>
            <a:ext cx="1684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Image segmentation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96E2D-C463-AEAE-CF53-22A5EAFB6459}"/>
              </a:ext>
            </a:extLst>
          </p:cNvPr>
          <p:cNvSpPr txBox="1"/>
          <p:nvPr/>
        </p:nvSpPr>
        <p:spPr>
          <a:xfrm>
            <a:off x="-159732" y="5743744"/>
            <a:ext cx="1684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CT Scanning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DB88D35-3486-626D-79F7-D4B669C1DDDD}"/>
              </a:ext>
            </a:extLst>
          </p:cNvPr>
          <p:cNvSpPr/>
          <p:nvPr/>
        </p:nvSpPr>
        <p:spPr>
          <a:xfrm>
            <a:off x="1422923" y="4942011"/>
            <a:ext cx="258212" cy="1270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3EC902-4E3B-DB3F-B1F4-DF2DA29DA955}"/>
              </a:ext>
            </a:extLst>
          </p:cNvPr>
          <p:cNvSpPr txBox="1"/>
          <p:nvPr/>
        </p:nvSpPr>
        <p:spPr>
          <a:xfrm>
            <a:off x="4663181" y="6259810"/>
            <a:ext cx="772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0: grains</a:t>
            </a:r>
          </a:p>
          <a:p>
            <a:r>
              <a:rPr lang="en-US" sz="1200" b="1" dirty="0"/>
              <a:t>1: pores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39325F-7277-190F-08B2-D941BA7CB837}"/>
              </a:ext>
            </a:extLst>
          </p:cNvPr>
          <p:cNvSpPr/>
          <p:nvPr/>
        </p:nvSpPr>
        <p:spPr>
          <a:xfrm>
            <a:off x="4325551" y="5389071"/>
            <a:ext cx="216444" cy="25025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F3D3298-9203-D19B-CB75-82530A0AABD5}"/>
              </a:ext>
            </a:extLst>
          </p:cNvPr>
          <p:cNvGrpSpPr/>
          <p:nvPr/>
        </p:nvGrpSpPr>
        <p:grpSpPr>
          <a:xfrm>
            <a:off x="3965933" y="5869131"/>
            <a:ext cx="736272" cy="849999"/>
            <a:chOff x="4320075" y="5823585"/>
            <a:chExt cx="736272" cy="84999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F0174BE-D39C-EAF7-9372-3DDF314CC1B0}"/>
                </a:ext>
              </a:extLst>
            </p:cNvPr>
            <p:cNvGrpSpPr/>
            <p:nvPr/>
          </p:nvGrpSpPr>
          <p:grpSpPr>
            <a:xfrm>
              <a:off x="4323442" y="5837654"/>
              <a:ext cx="732905" cy="835532"/>
              <a:chOff x="5499291" y="5713249"/>
              <a:chExt cx="732905" cy="835532"/>
            </a:xfrm>
          </p:grpSpPr>
          <p:pic>
            <p:nvPicPr>
              <p:cNvPr id="20" name="Picture 19" descr="A collage of different types of objects&#10;&#10;Description automatically generated">
                <a:extLst>
                  <a:ext uri="{FF2B5EF4-FFF2-40B4-BE49-F238E27FC236}">
                    <a16:creationId xmlns:a16="http://schemas.microsoft.com/office/drawing/2014/main" id="{7B088CBA-A742-FDD8-76E4-6C12473B56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922" t="37408" r="7397" b="54079"/>
              <a:stretch/>
            </p:blipFill>
            <p:spPr>
              <a:xfrm>
                <a:off x="5510157" y="5717677"/>
                <a:ext cx="722039" cy="803248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2420356-7714-D7B5-A039-F41EF735A833}"/>
                  </a:ext>
                </a:extLst>
              </p:cNvPr>
              <p:cNvSpPr/>
              <p:nvPr/>
            </p:nvSpPr>
            <p:spPr>
              <a:xfrm>
                <a:off x="5499291" y="5713249"/>
                <a:ext cx="722038" cy="83553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B66F2B-ADDF-4FE3-7D1A-BF16313F6620}"/>
                </a:ext>
              </a:extLst>
            </p:cNvPr>
            <p:cNvSpPr/>
            <p:nvPr/>
          </p:nvSpPr>
          <p:spPr>
            <a:xfrm>
              <a:off x="4323442" y="5838539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085250-6828-A27B-3BA5-1AE72DF6F4D1}"/>
                </a:ext>
              </a:extLst>
            </p:cNvPr>
            <p:cNvSpPr/>
            <p:nvPr/>
          </p:nvSpPr>
          <p:spPr>
            <a:xfrm>
              <a:off x="4442183" y="5838539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6E321DB-3643-D88D-23C6-FECF702C1584}"/>
                </a:ext>
              </a:extLst>
            </p:cNvPr>
            <p:cNvSpPr/>
            <p:nvPr/>
          </p:nvSpPr>
          <p:spPr>
            <a:xfrm>
              <a:off x="4565720" y="5838539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70DF55B-8B6F-FBE7-F43A-FB1626B974C0}"/>
                </a:ext>
              </a:extLst>
            </p:cNvPr>
            <p:cNvSpPr/>
            <p:nvPr/>
          </p:nvSpPr>
          <p:spPr>
            <a:xfrm>
              <a:off x="4684461" y="5838539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B7EC2D9-9C01-723D-B499-C4CB50D4D599}"/>
                </a:ext>
              </a:extLst>
            </p:cNvPr>
            <p:cNvSpPr/>
            <p:nvPr/>
          </p:nvSpPr>
          <p:spPr>
            <a:xfrm>
              <a:off x="4807998" y="5838937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F14A224-C7FC-3E41-A091-F60B773B0093}"/>
                </a:ext>
              </a:extLst>
            </p:cNvPr>
            <p:cNvSpPr/>
            <p:nvPr/>
          </p:nvSpPr>
          <p:spPr>
            <a:xfrm>
              <a:off x="4926739" y="5838937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64B9BE7-3D85-5B24-7C18-1F4745E0CC7D}"/>
                </a:ext>
              </a:extLst>
            </p:cNvPr>
            <p:cNvSpPr/>
            <p:nvPr/>
          </p:nvSpPr>
          <p:spPr>
            <a:xfrm>
              <a:off x="4323165" y="5956935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BA7AE18-436D-4EAD-1187-B3C5AB42CA21}"/>
                </a:ext>
              </a:extLst>
            </p:cNvPr>
            <p:cNvSpPr/>
            <p:nvPr/>
          </p:nvSpPr>
          <p:spPr>
            <a:xfrm>
              <a:off x="4441906" y="5956935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18FA19B-04F4-73EE-40DC-178F275584A9}"/>
                </a:ext>
              </a:extLst>
            </p:cNvPr>
            <p:cNvSpPr/>
            <p:nvPr/>
          </p:nvSpPr>
          <p:spPr>
            <a:xfrm>
              <a:off x="4565443" y="5956935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E30D644-6CCB-0EAC-96D6-850397AFC23E}"/>
                </a:ext>
              </a:extLst>
            </p:cNvPr>
            <p:cNvSpPr/>
            <p:nvPr/>
          </p:nvSpPr>
          <p:spPr>
            <a:xfrm>
              <a:off x="4684184" y="5956935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1E2ED81-E075-79F9-9B2C-EB735FF2E38D}"/>
                </a:ext>
              </a:extLst>
            </p:cNvPr>
            <p:cNvSpPr/>
            <p:nvPr/>
          </p:nvSpPr>
          <p:spPr>
            <a:xfrm>
              <a:off x="4807721" y="5957333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4480241-B00B-D9F3-94C2-86FEB3286062}"/>
                </a:ext>
              </a:extLst>
            </p:cNvPr>
            <p:cNvSpPr/>
            <p:nvPr/>
          </p:nvSpPr>
          <p:spPr>
            <a:xfrm>
              <a:off x="4926462" y="5957333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53A17F2-F61A-A8FC-CD8E-90FE0E8537AB}"/>
                </a:ext>
              </a:extLst>
            </p:cNvPr>
            <p:cNvSpPr/>
            <p:nvPr/>
          </p:nvSpPr>
          <p:spPr>
            <a:xfrm>
              <a:off x="4320075" y="6076601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7361694-1F7A-AE19-2404-BB6BA9E03FC0}"/>
                </a:ext>
              </a:extLst>
            </p:cNvPr>
            <p:cNvSpPr/>
            <p:nvPr/>
          </p:nvSpPr>
          <p:spPr>
            <a:xfrm>
              <a:off x="4438816" y="6076601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10F0B84-0723-1E42-66CC-19CEBC2F7EDB}"/>
                </a:ext>
              </a:extLst>
            </p:cNvPr>
            <p:cNvSpPr/>
            <p:nvPr/>
          </p:nvSpPr>
          <p:spPr>
            <a:xfrm>
              <a:off x="4562353" y="6076601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64AF2B9-B6ED-99FD-E5E5-47BD99C2BA65}"/>
                </a:ext>
              </a:extLst>
            </p:cNvPr>
            <p:cNvSpPr/>
            <p:nvPr/>
          </p:nvSpPr>
          <p:spPr>
            <a:xfrm>
              <a:off x="4681094" y="6076601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18A330E-3019-2C4A-36C7-F8E57D1F5230}"/>
                </a:ext>
              </a:extLst>
            </p:cNvPr>
            <p:cNvSpPr/>
            <p:nvPr/>
          </p:nvSpPr>
          <p:spPr>
            <a:xfrm>
              <a:off x="4804631" y="6076999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028E925-3666-CC2A-0E08-BE1818E10249}"/>
                </a:ext>
              </a:extLst>
            </p:cNvPr>
            <p:cNvSpPr/>
            <p:nvPr/>
          </p:nvSpPr>
          <p:spPr>
            <a:xfrm>
              <a:off x="4923372" y="6076999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AE03EFE-C820-2780-446E-D266A75E710C}"/>
                </a:ext>
              </a:extLst>
            </p:cNvPr>
            <p:cNvSpPr/>
            <p:nvPr/>
          </p:nvSpPr>
          <p:spPr>
            <a:xfrm>
              <a:off x="4320075" y="6198076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EE91090-0F9D-3CED-4B37-9AD0BBBA3032}"/>
                </a:ext>
              </a:extLst>
            </p:cNvPr>
            <p:cNvSpPr/>
            <p:nvPr/>
          </p:nvSpPr>
          <p:spPr>
            <a:xfrm>
              <a:off x="4438816" y="6198076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116EE0E-4F91-25B5-41BA-E8DF55190B56}"/>
                </a:ext>
              </a:extLst>
            </p:cNvPr>
            <p:cNvSpPr/>
            <p:nvPr/>
          </p:nvSpPr>
          <p:spPr>
            <a:xfrm>
              <a:off x="4562353" y="6198076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432DC62-2B92-8023-FB3B-0ED2B30BA361}"/>
                </a:ext>
              </a:extLst>
            </p:cNvPr>
            <p:cNvSpPr/>
            <p:nvPr/>
          </p:nvSpPr>
          <p:spPr>
            <a:xfrm>
              <a:off x="4681094" y="6198076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76A2F13-FB38-0DAB-FDB8-4158C0F19891}"/>
                </a:ext>
              </a:extLst>
            </p:cNvPr>
            <p:cNvSpPr/>
            <p:nvPr/>
          </p:nvSpPr>
          <p:spPr>
            <a:xfrm>
              <a:off x="4804631" y="6198474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7D2930E-8903-ED8B-8E2A-55089BE2E599}"/>
                </a:ext>
              </a:extLst>
            </p:cNvPr>
            <p:cNvSpPr/>
            <p:nvPr/>
          </p:nvSpPr>
          <p:spPr>
            <a:xfrm>
              <a:off x="4923372" y="6198474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371831-180C-8610-C8D4-154C721D0C5E}"/>
                </a:ext>
              </a:extLst>
            </p:cNvPr>
            <p:cNvSpPr/>
            <p:nvPr/>
          </p:nvSpPr>
          <p:spPr>
            <a:xfrm>
              <a:off x="4320075" y="6315459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02E5757-5638-9626-FD4C-19014CA87460}"/>
                </a:ext>
              </a:extLst>
            </p:cNvPr>
            <p:cNvSpPr/>
            <p:nvPr/>
          </p:nvSpPr>
          <p:spPr>
            <a:xfrm>
              <a:off x="4438816" y="6315459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DAB0B8D-BB1E-FA54-0963-4F3CC498DDD3}"/>
                </a:ext>
              </a:extLst>
            </p:cNvPr>
            <p:cNvSpPr/>
            <p:nvPr/>
          </p:nvSpPr>
          <p:spPr>
            <a:xfrm>
              <a:off x="4562353" y="6315459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FE0B180-0245-5A8F-1E8A-1EA5DA6052FC}"/>
                </a:ext>
              </a:extLst>
            </p:cNvPr>
            <p:cNvSpPr/>
            <p:nvPr/>
          </p:nvSpPr>
          <p:spPr>
            <a:xfrm>
              <a:off x="4681094" y="6315459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7496269-8ADE-4A8F-677C-051B0F2EC8ED}"/>
                </a:ext>
              </a:extLst>
            </p:cNvPr>
            <p:cNvSpPr/>
            <p:nvPr/>
          </p:nvSpPr>
          <p:spPr>
            <a:xfrm>
              <a:off x="4804631" y="6315857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B876020-6181-A3B7-91E8-887BC0F58510}"/>
                </a:ext>
              </a:extLst>
            </p:cNvPr>
            <p:cNvSpPr/>
            <p:nvPr/>
          </p:nvSpPr>
          <p:spPr>
            <a:xfrm>
              <a:off x="4923372" y="6315857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8848B7E-37AA-8CEA-4AC4-BB5923783362}"/>
                </a:ext>
              </a:extLst>
            </p:cNvPr>
            <p:cNvSpPr/>
            <p:nvPr/>
          </p:nvSpPr>
          <p:spPr>
            <a:xfrm>
              <a:off x="4320795" y="6432444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rgbClr val="00B0F0"/>
                  </a:solidFill>
                </a:rPr>
                <a:t>0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70A0FEE-5489-0811-D9C0-65016520992E}"/>
                </a:ext>
              </a:extLst>
            </p:cNvPr>
            <p:cNvSpPr/>
            <p:nvPr/>
          </p:nvSpPr>
          <p:spPr>
            <a:xfrm>
              <a:off x="4439536" y="6432444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602349C-C20E-EFE3-1C05-4EDFBA642816}"/>
                </a:ext>
              </a:extLst>
            </p:cNvPr>
            <p:cNvSpPr/>
            <p:nvPr/>
          </p:nvSpPr>
          <p:spPr>
            <a:xfrm>
              <a:off x="4563073" y="6432444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CDA11A7-0AAE-EA88-9A03-8F3FDBAE01C3}"/>
                </a:ext>
              </a:extLst>
            </p:cNvPr>
            <p:cNvSpPr/>
            <p:nvPr/>
          </p:nvSpPr>
          <p:spPr>
            <a:xfrm>
              <a:off x="4681814" y="6432444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376EC24-5616-1A84-01B4-48ED8A0BA905}"/>
                </a:ext>
              </a:extLst>
            </p:cNvPr>
            <p:cNvSpPr/>
            <p:nvPr/>
          </p:nvSpPr>
          <p:spPr>
            <a:xfrm>
              <a:off x="4805351" y="6432842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38DC24C-E017-F10E-B0B2-63FC9E5F1C94}"/>
                </a:ext>
              </a:extLst>
            </p:cNvPr>
            <p:cNvSpPr/>
            <p:nvPr/>
          </p:nvSpPr>
          <p:spPr>
            <a:xfrm>
              <a:off x="4924092" y="6432842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A955B89-F2BE-0367-6B15-265FBC372374}"/>
                </a:ext>
              </a:extLst>
            </p:cNvPr>
            <p:cNvSpPr/>
            <p:nvPr/>
          </p:nvSpPr>
          <p:spPr>
            <a:xfrm>
              <a:off x="4320075" y="6554790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3B72D2F-078E-4122-F457-CA443AD4207B}"/>
                </a:ext>
              </a:extLst>
            </p:cNvPr>
            <p:cNvSpPr/>
            <p:nvPr/>
          </p:nvSpPr>
          <p:spPr>
            <a:xfrm>
              <a:off x="4438816" y="6554790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12F1F72-75FA-2E82-6544-BB7B68DC2D75}"/>
                </a:ext>
              </a:extLst>
            </p:cNvPr>
            <p:cNvSpPr/>
            <p:nvPr/>
          </p:nvSpPr>
          <p:spPr>
            <a:xfrm>
              <a:off x="4562353" y="6554790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D8C9A8F-52D5-4B86-F3EC-36BA22C1A40A}"/>
                </a:ext>
              </a:extLst>
            </p:cNvPr>
            <p:cNvSpPr/>
            <p:nvPr/>
          </p:nvSpPr>
          <p:spPr>
            <a:xfrm>
              <a:off x="4681094" y="6554790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E11D4C7-B4CF-1335-6075-DF11D670FD12}"/>
                </a:ext>
              </a:extLst>
            </p:cNvPr>
            <p:cNvSpPr/>
            <p:nvPr/>
          </p:nvSpPr>
          <p:spPr>
            <a:xfrm>
              <a:off x="4804631" y="6555188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4"/>
                  </a:solidFill>
                </a:rPr>
                <a:t>0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D4407BB-743E-170D-CC0F-16AEA5475113}"/>
                </a:ext>
              </a:extLst>
            </p:cNvPr>
            <p:cNvSpPr/>
            <p:nvPr/>
          </p:nvSpPr>
          <p:spPr>
            <a:xfrm>
              <a:off x="4923372" y="6555188"/>
              <a:ext cx="119018" cy="1183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accent6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93A5A1F-3958-799A-F1EB-4816AE507C8A}"/>
                </a:ext>
              </a:extLst>
            </p:cNvPr>
            <p:cNvSpPr/>
            <p:nvPr/>
          </p:nvSpPr>
          <p:spPr>
            <a:xfrm>
              <a:off x="4320075" y="5823585"/>
              <a:ext cx="725405" cy="849601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F822CA7-C156-8772-92C8-FDA70209411A}"/>
              </a:ext>
            </a:extLst>
          </p:cNvPr>
          <p:cNvCxnSpPr>
            <a:cxnSpLocks/>
          </p:cNvCxnSpPr>
          <p:nvPr/>
        </p:nvCxnSpPr>
        <p:spPr>
          <a:xfrm flipH="1">
            <a:off x="3965933" y="5639324"/>
            <a:ext cx="359618" cy="22980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BEC5ECE-85EB-4931-6B15-352DB9230F1F}"/>
              </a:ext>
            </a:extLst>
          </p:cNvPr>
          <p:cNvCxnSpPr>
            <a:cxnSpLocks/>
          </p:cNvCxnSpPr>
          <p:nvPr/>
        </p:nvCxnSpPr>
        <p:spPr>
          <a:xfrm>
            <a:off x="4548718" y="5639170"/>
            <a:ext cx="142277" cy="23720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7EB864DE-F767-3919-A17C-CAE586BB47B7}"/>
              </a:ext>
            </a:extLst>
          </p:cNvPr>
          <p:cNvSpPr/>
          <p:nvPr/>
        </p:nvSpPr>
        <p:spPr>
          <a:xfrm>
            <a:off x="1802993" y="4285170"/>
            <a:ext cx="2945192" cy="1489869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-up of a pattern&#10;&#10;AI-generated content may be incorrect.">
            <a:extLst>
              <a:ext uri="{FF2B5EF4-FFF2-40B4-BE49-F238E27FC236}">
                <a16:creationId xmlns:a16="http://schemas.microsoft.com/office/drawing/2014/main" id="{BCD651A1-01B4-FB13-1425-D9370FE47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 r="52691" b="12399"/>
          <a:stretch/>
        </p:blipFill>
        <p:spPr>
          <a:xfrm>
            <a:off x="5516980" y="3628198"/>
            <a:ext cx="1276292" cy="1251002"/>
          </a:xfrm>
          <a:prstGeom prst="rect">
            <a:avLst/>
          </a:prstGeom>
        </p:spPr>
      </p:pic>
      <p:pic>
        <p:nvPicPr>
          <p:cNvPr id="17" name="Picture 16" descr="A close-up of a pattern&#10;&#10;AI-generated content may be incorrect.">
            <a:extLst>
              <a:ext uri="{FF2B5EF4-FFF2-40B4-BE49-F238E27FC236}">
                <a16:creationId xmlns:a16="http://schemas.microsoft.com/office/drawing/2014/main" id="{0D2F7A41-A9AE-652C-9C33-1AC71703A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8" r="2129" b="11222"/>
          <a:stretch/>
        </p:blipFill>
        <p:spPr>
          <a:xfrm>
            <a:off x="5535168" y="5069056"/>
            <a:ext cx="1276292" cy="1297763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DB86AB3D-3A11-1D14-B4F1-542C9D1CB591}"/>
              </a:ext>
            </a:extLst>
          </p:cNvPr>
          <p:cNvSpPr/>
          <p:nvPr/>
        </p:nvSpPr>
        <p:spPr>
          <a:xfrm>
            <a:off x="6811460" y="4253699"/>
            <a:ext cx="139946" cy="16997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FC440F76-8B21-6C4B-E28B-4D3A2DDB2078}"/>
              </a:ext>
            </a:extLst>
          </p:cNvPr>
          <p:cNvSpPr/>
          <p:nvPr/>
        </p:nvSpPr>
        <p:spPr>
          <a:xfrm>
            <a:off x="6820984" y="5669242"/>
            <a:ext cx="139946" cy="16997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CA6C5E-CF05-1D5A-84AA-51CD9DDA3754}"/>
              </a:ext>
            </a:extLst>
          </p:cNvPr>
          <p:cNvSpPr txBox="1"/>
          <p:nvPr/>
        </p:nvSpPr>
        <p:spPr>
          <a:xfrm>
            <a:off x="7500664" y="6428288"/>
            <a:ext cx="3789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Dimensionless pressure distributions in different rocks obtained by LBM and PNM </a:t>
            </a:r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613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7E703-1AF6-F718-C91B-D87B5EBC7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31415D0-EEFB-0A6D-BC73-825B794C4E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92" t="20829" r="50693" b="66047"/>
          <a:stretch>
            <a:fillRect/>
          </a:stretch>
        </p:blipFill>
        <p:spPr>
          <a:xfrm>
            <a:off x="8364658" y="5243275"/>
            <a:ext cx="3281452" cy="147887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B98B9-861B-FD75-F14D-CDE3CDEA4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8496" y="6356350"/>
            <a:ext cx="2743200" cy="365125"/>
          </a:xfrm>
        </p:spPr>
        <p:txBody>
          <a:bodyPr/>
          <a:lstStyle/>
          <a:p>
            <a:fld id="{0AD2ED89-3E87-4748-A92B-37FF757B7D35}" type="slidenum">
              <a:rPr lang="en-US" b="1" smtClean="0">
                <a:solidFill>
                  <a:srgbClr val="FF0000"/>
                </a:solidFill>
              </a:rPr>
              <a:t>3</a:t>
            </a:fld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EC241B-3347-361A-872F-98BD6C6A3E0E}"/>
              </a:ext>
            </a:extLst>
          </p:cNvPr>
          <p:cNvGrpSpPr/>
          <p:nvPr/>
        </p:nvGrpSpPr>
        <p:grpSpPr>
          <a:xfrm>
            <a:off x="6076425" y="135848"/>
            <a:ext cx="5599108" cy="4054117"/>
            <a:chOff x="5502863" y="2966409"/>
            <a:chExt cx="5600566" cy="405517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563C90C-F17B-DE7A-DDF9-2EF3BF3E3BD6}"/>
                </a:ext>
              </a:extLst>
            </p:cNvPr>
            <p:cNvGrpSpPr/>
            <p:nvPr/>
          </p:nvGrpSpPr>
          <p:grpSpPr>
            <a:xfrm>
              <a:off x="7178214" y="3055117"/>
              <a:ext cx="3848637" cy="1742072"/>
              <a:chOff x="7610293" y="3070265"/>
              <a:chExt cx="3848637" cy="174207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20D634C2-4144-A18B-5AD7-DBD16B3D8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b="60429"/>
              <a:stretch>
                <a:fillRect/>
              </a:stretch>
            </p:blipFill>
            <p:spPr>
              <a:xfrm>
                <a:off x="7610293" y="3308228"/>
                <a:ext cx="3848637" cy="150410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9544342-46EE-6DEF-12FA-AC6572D42B64}"/>
                  </a:ext>
                </a:extLst>
              </p:cNvPr>
              <p:cNvSpPr txBox="1"/>
              <p:nvPr/>
            </p:nvSpPr>
            <p:spPr>
              <a:xfrm>
                <a:off x="7664700" y="3070265"/>
                <a:ext cx="173238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Node (pore) data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E07F6E8-C796-D551-32E1-7A55F37360A1}"/>
                </a:ext>
              </a:extLst>
            </p:cNvPr>
            <p:cNvGrpSpPr/>
            <p:nvPr/>
          </p:nvGrpSpPr>
          <p:grpSpPr>
            <a:xfrm>
              <a:off x="5565513" y="5124785"/>
              <a:ext cx="3334215" cy="1792072"/>
              <a:chOff x="5741376" y="4542884"/>
              <a:chExt cx="3334215" cy="17920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FF4D2F1-F400-3173-EC00-F467050F7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59266"/>
              <a:stretch>
                <a:fillRect/>
              </a:stretch>
            </p:blipFill>
            <p:spPr>
              <a:xfrm>
                <a:off x="5741376" y="4798306"/>
                <a:ext cx="3334215" cy="153665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B45B728-870D-CC4C-71A7-840E0FFF1650}"/>
                  </a:ext>
                </a:extLst>
              </p:cNvPr>
              <p:cNvSpPr txBox="1"/>
              <p:nvPr/>
            </p:nvSpPr>
            <p:spPr>
              <a:xfrm>
                <a:off x="5741376" y="4542884"/>
                <a:ext cx="173238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Edge (throat) data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7D9001-929B-9593-7EE4-5C18B7F8D64D}"/>
                </a:ext>
              </a:extLst>
            </p:cNvPr>
            <p:cNvGrpSpPr/>
            <p:nvPr/>
          </p:nvGrpSpPr>
          <p:grpSpPr>
            <a:xfrm>
              <a:off x="8963177" y="5123860"/>
              <a:ext cx="2010056" cy="1792997"/>
              <a:chOff x="9513547" y="4507692"/>
              <a:chExt cx="2010056" cy="179299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0DC77A7-BC75-9DE2-847F-5EAE68A5D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b="59774"/>
              <a:stretch>
                <a:fillRect/>
              </a:stretch>
            </p:blipFill>
            <p:spPr>
              <a:xfrm>
                <a:off x="9513547" y="4764039"/>
                <a:ext cx="2010056" cy="153665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0F5EA95-2299-F7A8-836F-5814581EEFAA}"/>
                  </a:ext>
                </a:extLst>
              </p:cNvPr>
              <p:cNvSpPr txBox="1"/>
              <p:nvPr/>
            </p:nvSpPr>
            <p:spPr>
              <a:xfrm>
                <a:off x="9526454" y="4507692"/>
                <a:ext cx="173238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Connection data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3977ED-1350-F9CD-29C5-4C3623CBE412}"/>
                </a:ext>
              </a:extLst>
            </p:cNvPr>
            <p:cNvSpPr/>
            <p:nvPr/>
          </p:nvSpPr>
          <p:spPr>
            <a:xfrm>
              <a:off x="5502863" y="2966409"/>
              <a:ext cx="5600566" cy="405517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41D03569-3040-C38C-B241-73E0DA01A1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563" t="13270" r="11232" b="13607"/>
          <a:stretch>
            <a:fillRect/>
          </a:stretch>
        </p:blipFill>
        <p:spPr>
          <a:xfrm>
            <a:off x="5447632" y="115892"/>
            <a:ext cx="1956987" cy="1850260"/>
          </a:xfrm>
          <a:prstGeom prst="rect">
            <a:avLst/>
          </a:prstGeom>
        </p:spPr>
      </p:pic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1EC549EC-8BD1-6FAE-3F30-89D80B3FE55F}"/>
              </a:ext>
            </a:extLst>
          </p:cNvPr>
          <p:cNvCxnSpPr>
            <a:stCxn id="32" idx="2"/>
            <a:endCxn id="29" idx="0"/>
          </p:cNvCxnSpPr>
          <p:nvPr/>
        </p:nvCxnSpPr>
        <p:spPr>
          <a:xfrm rot="16200000" flipH="1">
            <a:off x="6551821" y="1840456"/>
            <a:ext cx="327510" cy="5789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2C1D740C-5EB5-2460-532C-B43051055E2F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6426125" y="2094332"/>
            <a:ext cx="3122617" cy="30609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30A06174-8C92-1ED0-526A-ACD9FB34C193}"/>
              </a:ext>
            </a:extLst>
          </p:cNvPr>
          <p:cNvCxnSpPr>
            <a:stCxn id="32" idx="3"/>
            <a:endCxn id="31" idx="1"/>
          </p:cNvCxnSpPr>
          <p:nvPr/>
        </p:nvCxnSpPr>
        <p:spPr>
          <a:xfrm flipV="1">
            <a:off x="7404619" y="332227"/>
            <a:ext cx="401115" cy="708795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9EC7DEA3-5BE1-C8DC-0AE0-DFA98D05CFC7}"/>
              </a:ext>
            </a:extLst>
          </p:cNvPr>
          <p:cNvSpPr/>
          <p:nvPr/>
        </p:nvSpPr>
        <p:spPr>
          <a:xfrm>
            <a:off x="6069437" y="4335142"/>
            <a:ext cx="5599108" cy="2406966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61F052C6-00EF-E316-EA57-C5678CCEE63C}"/>
              </a:ext>
            </a:extLst>
          </p:cNvPr>
          <p:cNvSpPr/>
          <p:nvPr/>
        </p:nvSpPr>
        <p:spPr>
          <a:xfrm>
            <a:off x="8779333" y="4169875"/>
            <a:ext cx="190868" cy="221005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E90787A-9EDB-A2E6-E0A4-5155A371938A}"/>
              </a:ext>
            </a:extLst>
          </p:cNvPr>
          <p:cNvSpPr txBox="1">
            <a:spLocks/>
          </p:cNvSpPr>
          <p:nvPr/>
        </p:nvSpPr>
        <p:spPr>
          <a:xfrm>
            <a:off x="6139059" y="4386344"/>
            <a:ext cx="5459916" cy="23220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Stokes equation (incompressible, steady-state):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-∇p +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 ∇²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= 0</a:t>
            </a:r>
          </a:p>
          <a:p>
            <a:pPr lvl="0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Yaung-Laplace equation:</a:t>
            </a:r>
          </a:p>
          <a:p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(2 * γ * cos(θ)) / r</a:t>
            </a:r>
          </a:p>
          <a:p>
            <a:pPr lvl="0"/>
            <a:endParaRPr lang="en-US" sz="17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17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C88BBE9-1B48-9A9D-B404-437696E5B37D}"/>
              </a:ext>
            </a:extLst>
          </p:cNvPr>
          <p:cNvSpPr/>
          <p:nvPr/>
        </p:nvSpPr>
        <p:spPr>
          <a:xfrm>
            <a:off x="6069438" y="4335141"/>
            <a:ext cx="1946420" cy="37720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modeling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C48316-C188-56CF-CADF-24FA9C1918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34" y="115892"/>
            <a:ext cx="4020596" cy="65114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CDD57D-1190-7CF9-DDF4-D36134DAA116}"/>
              </a:ext>
            </a:extLst>
          </p:cNvPr>
          <p:cNvSpPr/>
          <p:nvPr/>
        </p:nvSpPr>
        <p:spPr>
          <a:xfrm>
            <a:off x="516467" y="34890"/>
            <a:ext cx="4613878" cy="42754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DD3539-0458-770A-8DC7-A1B714218A0A}"/>
              </a:ext>
            </a:extLst>
          </p:cNvPr>
          <p:cNvSpPr/>
          <p:nvPr/>
        </p:nvSpPr>
        <p:spPr>
          <a:xfrm>
            <a:off x="516467" y="536016"/>
            <a:ext cx="4613878" cy="617233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16EC985F-51F5-D9D1-D33F-AF6724DD9B36}"/>
              </a:ext>
            </a:extLst>
          </p:cNvPr>
          <p:cNvCxnSpPr>
            <a:cxnSpLocks/>
            <a:stCxn id="5" idx="3"/>
            <a:endCxn id="25" idx="1"/>
          </p:cNvCxnSpPr>
          <p:nvPr/>
        </p:nvCxnSpPr>
        <p:spPr>
          <a:xfrm>
            <a:off x="5130345" y="248662"/>
            <a:ext cx="946080" cy="1914245"/>
          </a:xfrm>
          <a:prstGeom prst="bentConnector3">
            <a:avLst>
              <a:gd name="adj1" fmla="val 27851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A25CBB8D-1551-260F-AD07-0E37F36C56D4}"/>
              </a:ext>
            </a:extLst>
          </p:cNvPr>
          <p:cNvCxnSpPr>
            <a:cxnSpLocks/>
            <a:stCxn id="7" idx="3"/>
            <a:endCxn id="36" idx="1"/>
          </p:cNvCxnSpPr>
          <p:nvPr/>
        </p:nvCxnSpPr>
        <p:spPr>
          <a:xfrm>
            <a:off x="5130345" y="3622184"/>
            <a:ext cx="939092" cy="1916441"/>
          </a:xfrm>
          <a:prstGeom prst="bentConnector3">
            <a:avLst>
              <a:gd name="adj1" fmla="val 37829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1351097-D327-C946-41AB-6A6D7DD2210B}"/>
              </a:ext>
            </a:extLst>
          </p:cNvPr>
          <p:cNvSpPr/>
          <p:nvPr/>
        </p:nvSpPr>
        <p:spPr>
          <a:xfrm>
            <a:off x="11598975" y="1966151"/>
            <a:ext cx="192975" cy="30609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16ECB-D66F-E2C1-572D-A29FFC02214D}"/>
              </a:ext>
            </a:extLst>
          </p:cNvPr>
          <p:cNvSpPr txBox="1"/>
          <p:nvPr/>
        </p:nvSpPr>
        <p:spPr>
          <a:xfrm rot="16200000">
            <a:off x="10586237" y="1796873"/>
            <a:ext cx="2752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Graph-structured data</a:t>
            </a:r>
          </a:p>
        </p:txBody>
      </p:sp>
    </p:spTree>
    <p:extLst>
      <p:ext uri="{BB962C8B-B14F-4D97-AF65-F5344CB8AC3E}">
        <p14:creationId xmlns:p14="http://schemas.microsoft.com/office/powerpoint/2010/main" val="104302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65C2-DC58-B9B8-3091-B89A9A3E2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B8B21285-0F14-76F8-A7A9-11ED8BBA6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26" y="3491991"/>
            <a:ext cx="4888375" cy="32589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6A1C2D-069A-9C41-3693-8621FA3A2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6"/>
          <a:stretch>
            <a:fillRect/>
          </a:stretch>
        </p:blipFill>
        <p:spPr>
          <a:xfrm>
            <a:off x="7062858" y="514926"/>
            <a:ext cx="5129142" cy="2977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5D602E-717D-DB63-1CEA-55FADD50D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7A524-8634-3302-DE8F-4875EDAF9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004" y="1621283"/>
            <a:ext cx="6650622" cy="4351338"/>
          </a:xfrm>
        </p:spPr>
        <p:txBody>
          <a:bodyPr>
            <a:normAutofit/>
          </a:bodyPr>
          <a:lstStyle/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calculations for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samples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necessarily representative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larger scales.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PNM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 cost increases significantly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sample dimension.</a:t>
            </a:r>
          </a:p>
          <a:p>
            <a:pPr lvl="1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37F8-68A2-BA41-9726-BCF5162E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2ED89-3E87-4748-A92B-37FF757B7D35}" type="slidenum">
              <a:rPr lang="en-US" smtClean="0"/>
              <a:t>4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3CCBE5-9665-F396-6999-577498559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2" y="2709231"/>
            <a:ext cx="6702455" cy="37836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BE986B-B43C-AF48-4284-F9C874B83F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594" t="17337" r="25833" b="20188"/>
          <a:stretch>
            <a:fillRect/>
          </a:stretch>
        </p:blipFill>
        <p:spPr>
          <a:xfrm>
            <a:off x="5004005" y="5099745"/>
            <a:ext cx="1461420" cy="1470292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A518E259-70DF-A6B5-D3F1-CFCA4A46C556}"/>
              </a:ext>
            </a:extLst>
          </p:cNvPr>
          <p:cNvSpPr/>
          <p:nvPr/>
        </p:nvSpPr>
        <p:spPr>
          <a:xfrm rot="5400000">
            <a:off x="5616543" y="4800907"/>
            <a:ext cx="236343" cy="30103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06983-0ECB-E92F-B56C-F8E0B2DD8E79}"/>
              </a:ext>
            </a:extLst>
          </p:cNvPr>
          <p:cNvSpPr txBox="1"/>
          <p:nvPr/>
        </p:nvSpPr>
        <p:spPr>
          <a:xfrm>
            <a:off x="8246533" y="369446"/>
            <a:ext cx="246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Bentheimer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sandstone</a:t>
            </a:r>
          </a:p>
        </p:txBody>
      </p:sp>
    </p:spTree>
    <p:extLst>
      <p:ext uri="{BB962C8B-B14F-4D97-AF65-F5344CB8AC3E}">
        <p14:creationId xmlns:p14="http://schemas.microsoft.com/office/powerpoint/2010/main" val="331002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87078-4592-CE75-C349-836E5A3D5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00D-D9B4-FCE3-6890-208D9F3A5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0311" y="199674"/>
            <a:ext cx="7265156" cy="812802"/>
          </a:xfrm>
        </p:spPr>
        <p:txBody>
          <a:bodyPr>
            <a:normAutofit/>
          </a:bodyPr>
          <a:lstStyle/>
          <a:p>
            <a:pPr lvl="1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trained a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U-Net autoencoder-decoder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extraction of the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skeleton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 map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directly from the grayscale images 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FACFE-7AE5-513F-49D9-D77E9433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2ED89-3E87-4748-A92B-37FF757B7D3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46C6A-5032-D369-1F84-E35347461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2" y="253768"/>
            <a:ext cx="4020596" cy="65114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A61C46-A35F-83CA-7E1D-89A0DF92FE4C}"/>
              </a:ext>
            </a:extLst>
          </p:cNvPr>
          <p:cNvSpPr/>
          <p:nvPr/>
        </p:nvSpPr>
        <p:spPr>
          <a:xfrm>
            <a:off x="656787" y="181183"/>
            <a:ext cx="3698558" cy="432711"/>
          </a:xfrm>
          <a:prstGeom prst="rect">
            <a:avLst/>
          </a:prstGeom>
          <a:solidFill>
            <a:srgbClr val="00B050">
              <a:alpha val="25098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F1E921-7B50-2277-621A-8B5326CC8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064" y="1012476"/>
            <a:ext cx="4517583" cy="23947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EA2021-6856-2367-E78D-4668B9176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503" y="3779273"/>
            <a:ext cx="4517583" cy="2985953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BDA1B0BF-7FA6-E6E0-E3BC-647C5B4BD277}"/>
              </a:ext>
            </a:extLst>
          </p:cNvPr>
          <p:cNvSpPr/>
          <p:nvPr/>
        </p:nvSpPr>
        <p:spPr>
          <a:xfrm>
            <a:off x="4427312" y="274873"/>
            <a:ext cx="287867" cy="19473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E50E988-0D84-A2E8-4C6A-49ACAE8DFC6F}"/>
              </a:ext>
            </a:extLst>
          </p:cNvPr>
          <p:cNvSpPr/>
          <p:nvPr/>
        </p:nvSpPr>
        <p:spPr>
          <a:xfrm rot="5400000">
            <a:off x="7886322" y="3495882"/>
            <a:ext cx="287867" cy="194733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B335ED6-94CF-0935-4004-5023CB559A71}"/>
              </a:ext>
            </a:extLst>
          </p:cNvPr>
          <p:cNvGrpSpPr>
            <a:grpSpLocks noChangeAspect="1"/>
          </p:cNvGrpSpPr>
          <p:nvPr/>
        </p:nvGrpSpPr>
        <p:grpSpPr>
          <a:xfrm>
            <a:off x="35419" y="30239"/>
            <a:ext cx="531099" cy="684000"/>
            <a:chOff x="4300311" y="1979635"/>
            <a:chExt cx="2157490" cy="277863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F1BAAF4-345D-7FD2-298C-B653B7089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735" y="1979635"/>
              <a:ext cx="2142066" cy="274272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559A79E-53F6-EF96-5FFD-0B5EFA561C24}"/>
                </a:ext>
              </a:extLst>
            </p:cNvPr>
            <p:cNvSpPr/>
            <p:nvPr/>
          </p:nvSpPr>
          <p:spPr>
            <a:xfrm>
              <a:off x="4300311" y="4038600"/>
              <a:ext cx="127001" cy="719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7198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2E0D3-73DE-BC6D-EFCF-65FF1FC6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556" y="-68301"/>
            <a:ext cx="5962777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Pore pressure and entry pressure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C3862-ABE8-D97D-1561-248A20B01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FDD40-2864-60E2-301D-4C6FAD0E0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41" y="1155229"/>
            <a:ext cx="6366541" cy="5532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1F8BC7-C092-E139-40BF-5496CD71460D}"/>
              </a:ext>
            </a:extLst>
          </p:cNvPr>
          <p:cNvSpPr/>
          <p:nvPr/>
        </p:nvSpPr>
        <p:spPr>
          <a:xfrm>
            <a:off x="4765223" y="1104241"/>
            <a:ext cx="6673244" cy="561723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6200CD-C079-A848-53E0-E779CB6BC70B}"/>
              </a:ext>
            </a:extLst>
          </p:cNvPr>
          <p:cNvSpPr/>
          <p:nvPr/>
        </p:nvSpPr>
        <p:spPr>
          <a:xfrm>
            <a:off x="566518" y="193675"/>
            <a:ext cx="3776881" cy="435565"/>
          </a:xfrm>
          <a:prstGeom prst="rect">
            <a:avLst/>
          </a:prstGeom>
          <a:solidFill>
            <a:srgbClr val="0070C0">
              <a:alpha val="25098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A45CB-56D1-1FF3-2FDC-D743B92C5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52" y="253768"/>
            <a:ext cx="4020596" cy="65114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F3093BF-EFBB-97CD-6474-461F41D46C34}"/>
              </a:ext>
            </a:extLst>
          </p:cNvPr>
          <p:cNvGrpSpPr>
            <a:grpSpLocks noChangeAspect="1"/>
          </p:cNvGrpSpPr>
          <p:nvPr/>
        </p:nvGrpSpPr>
        <p:grpSpPr>
          <a:xfrm>
            <a:off x="13517" y="1014735"/>
            <a:ext cx="531099" cy="684000"/>
            <a:chOff x="4300311" y="1979635"/>
            <a:chExt cx="2157490" cy="2778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F6D5A5-BD03-1FB1-3000-EEC9DDDF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735" y="1979635"/>
              <a:ext cx="2142066" cy="274272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80F10D-B6E1-756D-DB7C-1981C9E9B6AA}"/>
                </a:ext>
              </a:extLst>
            </p:cNvPr>
            <p:cNvSpPr/>
            <p:nvPr/>
          </p:nvSpPr>
          <p:spPr>
            <a:xfrm>
              <a:off x="4300311" y="4038600"/>
              <a:ext cx="127001" cy="7196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3297DBD7-9D73-6C3B-9B04-B367988745AD}"/>
              </a:ext>
            </a:extLst>
          </p:cNvPr>
          <p:cNvSpPr/>
          <p:nvPr/>
        </p:nvSpPr>
        <p:spPr>
          <a:xfrm>
            <a:off x="566518" y="1155229"/>
            <a:ext cx="3819322" cy="403012"/>
          </a:xfrm>
          <a:prstGeom prst="rect">
            <a:avLst/>
          </a:prstGeom>
          <a:solidFill>
            <a:srgbClr val="00B050">
              <a:alpha val="25098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64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1A8F1-B4D9-F9FD-B6C7-303D49E3E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FDC0D-9A13-1D4B-11F1-1A0F1DB1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7</a:t>
            </a:fld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8E3BD50-DCBD-D358-F441-53283182283E}"/>
              </a:ext>
            </a:extLst>
          </p:cNvPr>
          <p:cNvSpPr>
            <a:spLocks noGrp="1"/>
          </p:cNvSpPr>
          <p:nvPr/>
        </p:nvSpPr>
        <p:spPr>
          <a:xfrm>
            <a:off x="152359" y="58610"/>
            <a:ext cx="12192000" cy="520708"/>
          </a:xfrm>
          <a:prstGeom prst="rect">
            <a:avLst/>
          </a:prstGeom>
        </p:spPr>
        <p:txBody>
          <a:bodyPr lIns="719813" tIns="719813" rIns="179953" bIns="359906" anchor="t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 b="0" i="1" kern="1200">
                <a:solidFill>
                  <a:schemeClr val="tx1"/>
                </a:solidFill>
                <a:latin typeface="MerriweatherLight" panose="02060503050406030704" pitchFamily="18" charset="77"/>
                <a:ea typeface="+mj-ea"/>
                <a:cs typeface="+mj-cs"/>
              </a:defRPr>
            </a:lvl1pPr>
          </a:lstStyle>
          <a:p>
            <a:pPr algn="l"/>
            <a:r>
              <a:rPr lang="en-US" sz="2799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we utilize GNNs?</a:t>
            </a:r>
            <a:endParaRPr lang="en-US" sz="27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4FAF12-50AF-085F-5A1E-10A7F0B151C9}"/>
              </a:ext>
            </a:extLst>
          </p:cNvPr>
          <p:cNvSpPr txBox="1">
            <a:spLocks/>
          </p:cNvSpPr>
          <p:nvPr/>
        </p:nvSpPr>
        <p:spPr>
          <a:xfrm>
            <a:off x="774936" y="1284512"/>
            <a:ext cx="10578864" cy="42889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270000" indent="-270000" algn="l" defTabSz="914400" rtl="0" eaLnBrk="1" latinLnBrk="0" hangingPunct="1">
              <a:lnSpc>
                <a:spcPct val="110000"/>
              </a:lnSpc>
              <a:spcBef>
                <a:spcPts val="2100"/>
              </a:spcBef>
              <a:buFont typeface="Verdana" pitchFamily="34" charset="0"/>
              <a:buChar char="•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810000" indent="-27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Verdana" pitchFamily="34" charset="0"/>
              <a:buChar char="–"/>
              <a:defRPr sz="1600" b="0" i="0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GNNs?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Graph-structured pore networks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Size-invariant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on variable network sizes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17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640665-0B97-C13F-3913-974FA8ADB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16557" r="2202"/>
          <a:stretch>
            <a:fillRect/>
          </a:stretch>
        </p:blipFill>
        <p:spPr>
          <a:xfrm>
            <a:off x="3083643" y="2966672"/>
            <a:ext cx="6329431" cy="375480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C28E54A-1187-30BA-06D7-6666D3FDD2DB}"/>
              </a:ext>
            </a:extLst>
          </p:cNvPr>
          <p:cNvSpPr/>
          <p:nvPr/>
        </p:nvSpPr>
        <p:spPr>
          <a:xfrm>
            <a:off x="4451420" y="2351314"/>
            <a:ext cx="281354" cy="180871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5CD9D-12FF-5E81-D6C4-B01612410838}"/>
              </a:ext>
            </a:extLst>
          </p:cNvPr>
          <p:cNvSpPr txBox="1"/>
          <p:nvPr/>
        </p:nvSpPr>
        <p:spPr>
          <a:xfrm>
            <a:off x="4732774" y="2231333"/>
            <a:ext cx="384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Upscaling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5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B8127-62E7-AE43-2034-BDC1CBC9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CF7FC-1789-8BAB-43C8-7CD110A9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8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51282B-8911-4517-116B-6B6BCD78F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870" y="28940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Graphic 1">
            <a:extLst>
              <a:ext uri="{FF2B5EF4-FFF2-40B4-BE49-F238E27FC236}">
                <a16:creationId xmlns:a16="http://schemas.microsoft.com/office/drawing/2014/main" id="{3C737A85-FC19-1060-E3AA-B06D05EDD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7178"/>
          <a:stretch>
            <a:fillRect/>
          </a:stretch>
        </p:blipFill>
        <p:spPr>
          <a:xfrm>
            <a:off x="2579860" y="4378853"/>
            <a:ext cx="7032280" cy="2342622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D198E9B4-76F7-CEA6-C9E4-155A3C2E5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9554" y="4003783"/>
            <a:ext cx="18209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Bentheimer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446F76-DFEC-ABDA-D8AB-0EF3BFBD1C82}"/>
              </a:ext>
            </a:extLst>
          </p:cNvPr>
          <p:cNvSpPr txBox="1">
            <a:spLocks/>
          </p:cNvSpPr>
          <p:nvPr/>
        </p:nvSpPr>
        <p:spPr>
          <a:xfrm>
            <a:off x="905566" y="1706529"/>
            <a:ext cx="10380867" cy="472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modeling was carried out for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GNN models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including: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GCN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GIN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GraphSAGE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NNConv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samples from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sandstones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were used for modeling and evaluation.</a:t>
            </a:r>
          </a:p>
          <a:p>
            <a:pPr marL="0" indent="0" algn="just"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779E3-AB93-495A-C8CE-967BCD425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4085" y="4019381"/>
            <a:ext cx="1397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Berea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77FD3A-4D23-CEA1-C11C-51992F38D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440" y="4019381"/>
            <a:ext cx="16845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CastleGate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E58A9-E2AC-D520-B3A0-0E99B8DF3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1" t="45956" r="47688" b="1"/>
          <a:stretch>
            <a:fillRect/>
          </a:stretch>
        </p:blipFill>
        <p:spPr bwMode="auto">
          <a:xfrm>
            <a:off x="8652080" y="650533"/>
            <a:ext cx="1820938" cy="2778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7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4C7017-8D2F-05C5-7F60-0370044E3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40"/>
          <a:stretch>
            <a:fillRect/>
          </a:stretch>
        </p:blipFill>
        <p:spPr bwMode="auto">
          <a:xfrm>
            <a:off x="5599503" y="3496733"/>
            <a:ext cx="6391530" cy="27938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663B1-44DF-EC78-8D1F-CC81E6717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E8A19-8E3D-4921-B8A2-B0B0EEA5FFD0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5B2CA-122E-E7E1-903D-FF47AF085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33179" r="49692" b="35740"/>
          <a:stretch>
            <a:fillRect/>
          </a:stretch>
        </p:blipFill>
        <p:spPr bwMode="auto">
          <a:xfrm>
            <a:off x="200967" y="3637867"/>
            <a:ext cx="2567634" cy="224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71347147-AC0A-9B48-37B3-383CD9A21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37"/>
          <a:stretch>
            <a:fillRect/>
          </a:stretch>
        </p:blipFill>
        <p:spPr bwMode="auto">
          <a:xfrm>
            <a:off x="5599503" y="609872"/>
            <a:ext cx="6391530" cy="24438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EB1E60-93C8-75B0-204A-C1FCD68E2BCF}"/>
              </a:ext>
            </a:extLst>
          </p:cNvPr>
          <p:cNvSpPr/>
          <p:nvPr/>
        </p:nvSpPr>
        <p:spPr>
          <a:xfrm>
            <a:off x="6429075" y="215965"/>
            <a:ext cx="4363049" cy="4111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Pore pressure training performance – R-squared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92F7E3-C06F-5EC3-2A92-4279583C6014}"/>
              </a:ext>
            </a:extLst>
          </p:cNvPr>
          <p:cNvSpPr/>
          <p:nvPr/>
        </p:nvSpPr>
        <p:spPr>
          <a:xfrm>
            <a:off x="6429074" y="3133726"/>
            <a:ext cx="4653793" cy="4111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Invasion pressure training performance – R-squared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1E2239-11BB-578A-9D93-83F0FA2B7C1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419600" cy="1603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GNN models able to be trained for pore-level prediction?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D8DDAC-ECA3-BD88-A268-2D4B20F7FDCC}"/>
              </a:ext>
            </a:extLst>
          </p:cNvPr>
          <p:cNvSpPr/>
          <p:nvPr/>
        </p:nvSpPr>
        <p:spPr>
          <a:xfrm>
            <a:off x="270934" y="3301998"/>
            <a:ext cx="2345265" cy="3077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Pore pressure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0A0DE33-CA3E-F5D3-69CF-72D0CAA0B94B}"/>
              </a:ext>
            </a:extLst>
          </p:cNvPr>
          <p:cNvSpPr/>
          <p:nvPr/>
        </p:nvSpPr>
        <p:spPr>
          <a:xfrm>
            <a:off x="2935218" y="3302000"/>
            <a:ext cx="2345265" cy="3077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Entry pressure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51AEFDE-6685-4BAF-89A2-BB4A99BF76C8}"/>
              </a:ext>
            </a:extLst>
          </p:cNvPr>
          <p:cNvSpPr/>
          <p:nvPr/>
        </p:nvSpPr>
        <p:spPr>
          <a:xfrm>
            <a:off x="270933" y="2966130"/>
            <a:ext cx="5009550" cy="30777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Framework performance for Castle Gate sandstone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C763DF-83FB-4F08-A641-510F8058C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4" t="33179" b="35740"/>
          <a:stretch>
            <a:fillRect/>
          </a:stretch>
        </p:blipFill>
        <p:spPr bwMode="auto">
          <a:xfrm>
            <a:off x="2828704" y="3637867"/>
            <a:ext cx="2558291" cy="224778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096880E-2A41-5E48-F940-15A7508A6CAE}"/>
              </a:ext>
            </a:extLst>
          </p:cNvPr>
          <p:cNvSpPr txBox="1"/>
          <p:nvPr/>
        </p:nvSpPr>
        <p:spPr>
          <a:xfrm>
            <a:off x="3265418" y="5908936"/>
            <a:ext cx="1684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PNM calculated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58F627-9E00-3468-71CF-B36CC14FBB9D}"/>
              </a:ext>
            </a:extLst>
          </p:cNvPr>
          <p:cNvSpPr txBox="1"/>
          <p:nvPr/>
        </p:nvSpPr>
        <p:spPr>
          <a:xfrm>
            <a:off x="631864" y="5908936"/>
            <a:ext cx="1684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PNM calculated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C1604D-4ADA-A782-4DC0-70FB9D5D2716}"/>
              </a:ext>
            </a:extLst>
          </p:cNvPr>
          <p:cNvSpPr txBox="1"/>
          <p:nvPr/>
        </p:nvSpPr>
        <p:spPr>
          <a:xfrm rot="16200000">
            <a:off x="1874136" y="4605607"/>
            <a:ext cx="1684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GNN predicted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007CAE-7647-E6F8-F6A4-31C52FFA4116}"/>
              </a:ext>
            </a:extLst>
          </p:cNvPr>
          <p:cNvSpPr txBox="1"/>
          <p:nvPr/>
        </p:nvSpPr>
        <p:spPr>
          <a:xfrm rot="16200000">
            <a:off x="-767109" y="4605606"/>
            <a:ext cx="1684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GNN predicted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C2D871B-214D-7E1B-782F-768E7F0ED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73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performance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382123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768</Words>
  <Application>Microsoft Office PowerPoint</Application>
  <PresentationFormat>Widescreen</PresentationFormat>
  <Paragraphs>172</Paragraphs>
  <Slides>16</Slides>
  <Notes>6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Courier New</vt:lpstr>
      <vt:lpstr>Merriweather Light</vt:lpstr>
      <vt:lpstr>Open Sans</vt:lpstr>
      <vt:lpstr>Open Sans Light</vt:lpstr>
      <vt:lpstr>Times New Roman</vt:lpstr>
      <vt:lpstr>Office Theme</vt:lpstr>
      <vt:lpstr>A Graph Neural Network Framework for Upscaling the Pore Network Modeling Calculations</vt:lpstr>
      <vt:lpstr>Introduction</vt:lpstr>
      <vt:lpstr>PowerPoint Presentation</vt:lpstr>
      <vt:lpstr>Challenge</vt:lpstr>
      <vt:lpstr>PowerPoint Presentation</vt:lpstr>
      <vt:lpstr>Modeling Pore pressure and entry pressure</vt:lpstr>
      <vt:lpstr>PowerPoint Presentation</vt:lpstr>
      <vt:lpstr>Modeling</vt:lpstr>
      <vt:lpstr>Evaluation Training performance</vt:lpstr>
      <vt:lpstr>Evaluation Upscaling performance</vt:lpstr>
      <vt:lpstr>PowerPoint Presentation</vt:lpstr>
      <vt:lpstr>Evaluation How much time does the prediction take?</vt:lpstr>
      <vt:lpstr>PowerPoint Presentation</vt:lpstr>
      <vt:lpstr>Conclusions</vt:lpstr>
      <vt:lpstr>Thank you for your attention!  Any questions?</vt:lpstr>
      <vt:lpstr>References</vt:lpstr>
    </vt:vector>
  </TitlesOfParts>
  <Company>Utrecht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Mahdaviara, M. (Mehdi)</dc:creator>
  <cp:lastModifiedBy>Mahdaviara, M. (Mehdi)</cp:lastModifiedBy>
  <cp:revision>10</cp:revision>
  <dcterms:created xsi:type="dcterms:W3CDTF">2026-05-11T13:45:14Z</dcterms:created>
  <dcterms:modified xsi:type="dcterms:W3CDTF">2026-05-20T09:56:10Z</dcterms:modified>
</cp:coreProperties>
</file>