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72" r:id="rId1"/>
    <p:sldMasterId id="2147483684" r:id="rId2"/>
  </p:sldMasterIdLst>
  <p:notesMasterIdLst>
    <p:notesMasterId r:id="rId16"/>
  </p:notesMasterIdLst>
  <p:sldIdLst>
    <p:sldId id="524" r:id="rId3"/>
    <p:sldId id="592" r:id="rId4"/>
    <p:sldId id="589" r:id="rId5"/>
    <p:sldId id="583" r:id="rId6"/>
    <p:sldId id="594" r:id="rId7"/>
    <p:sldId id="595" r:id="rId8"/>
    <p:sldId id="590" r:id="rId9"/>
    <p:sldId id="596" r:id="rId10"/>
    <p:sldId id="597" r:id="rId11"/>
    <p:sldId id="598" r:id="rId12"/>
    <p:sldId id="591" r:id="rId13"/>
    <p:sldId id="593" r:id="rId14"/>
    <p:sldId id="5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0F"/>
    <a:srgbClr val="AB1F2D"/>
    <a:srgbClr val="F5E0E2"/>
    <a:srgbClr val="A81725"/>
    <a:srgbClr val="E4A1A7"/>
    <a:srgbClr val="FFFFFF"/>
    <a:srgbClr val="A21A2A"/>
    <a:srgbClr val="FADDCD"/>
    <a:srgbClr val="B01C2E"/>
    <a:srgbClr val="AA3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9F09C5-F2B8-4630-92A4-6B26FEFE2A39}" v="402" dt="2026-05-16T12:07:46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79216" autoAdjust="0"/>
  </p:normalViewPr>
  <p:slideViewPr>
    <p:cSldViewPr snapToGrid="0">
      <p:cViewPr varScale="1">
        <p:scale>
          <a:sx n="65" d="100"/>
          <a:sy n="65" d="100"/>
        </p:scale>
        <p:origin x="1728" y="43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i Zhang" userId="43034342-285e-4da6-83c6-91f9fe313017" providerId="ADAL" clId="{857608D8-8E98-4372-81D7-99B4A5EB4D2F}"/>
    <pc:docChg chg="undo custSel addSld delSld modSld sldOrd modMainMaster">
      <pc:chgData name="Hui Zhang" userId="43034342-285e-4da6-83c6-91f9fe313017" providerId="ADAL" clId="{857608D8-8E98-4372-81D7-99B4A5EB4D2F}" dt="2026-05-16T12:08:03.116" v="1317" actId="1076"/>
      <pc:docMkLst>
        <pc:docMk/>
      </pc:docMkLst>
      <pc:sldChg chg="modSp mod">
        <pc:chgData name="Hui Zhang" userId="43034342-285e-4da6-83c6-91f9fe313017" providerId="ADAL" clId="{857608D8-8E98-4372-81D7-99B4A5EB4D2F}" dt="2026-05-16T09:37:20.773" v="14" actId="20577"/>
        <pc:sldMkLst>
          <pc:docMk/>
          <pc:sldMk cId="3837126281" sldId="524"/>
        </pc:sldMkLst>
        <pc:spChg chg="mod">
          <ac:chgData name="Hui Zhang" userId="43034342-285e-4da6-83c6-91f9fe313017" providerId="ADAL" clId="{857608D8-8E98-4372-81D7-99B4A5EB4D2F}" dt="2026-05-16T09:37:07.836" v="11" actId="14100"/>
          <ac:spMkLst>
            <pc:docMk/>
            <pc:sldMk cId="3837126281" sldId="524"/>
            <ac:spMk id="2" creationId="{CD84E278-8845-3B4C-90B8-21A5FC794C58}"/>
          </ac:spMkLst>
        </pc:spChg>
        <pc:spChg chg="mod">
          <ac:chgData name="Hui Zhang" userId="43034342-285e-4da6-83c6-91f9fe313017" providerId="ADAL" clId="{857608D8-8E98-4372-81D7-99B4A5EB4D2F}" dt="2026-05-16T09:37:20.773" v="14" actId="20577"/>
          <ac:spMkLst>
            <pc:docMk/>
            <pc:sldMk cId="3837126281" sldId="524"/>
            <ac:spMk id="4" creationId="{E066EC52-9254-83E3-D0EB-23D5CEC5FB7F}"/>
          </ac:spMkLst>
        </pc:spChg>
      </pc:sldChg>
      <pc:sldChg chg="modSp del">
        <pc:chgData name="Hui Zhang" userId="43034342-285e-4da6-83c6-91f9fe313017" providerId="ADAL" clId="{857608D8-8E98-4372-81D7-99B4A5EB4D2F}" dt="2026-05-16T12:01:41.121" v="1227" actId="47"/>
        <pc:sldMkLst>
          <pc:docMk/>
          <pc:sldMk cId="655204246" sldId="556"/>
        </pc:sldMkLst>
        <pc:spChg chg="mod">
          <ac:chgData name="Hui Zhang" userId="43034342-285e-4da6-83c6-91f9fe313017" providerId="ADAL" clId="{857608D8-8E98-4372-81D7-99B4A5EB4D2F}" dt="2026-05-16T09:39:42.296" v="16" actId="1076"/>
          <ac:spMkLst>
            <pc:docMk/>
            <pc:sldMk cId="655204246" sldId="556"/>
            <ac:spMk id="27" creationId="{B34FD5E5-88E9-4FC9-DCAD-969A3ABF4E96}"/>
          </ac:spMkLst>
        </pc:spChg>
        <pc:spChg chg="mod">
          <ac:chgData name="Hui Zhang" userId="43034342-285e-4da6-83c6-91f9fe313017" providerId="ADAL" clId="{857608D8-8E98-4372-81D7-99B4A5EB4D2F}" dt="2026-05-16T09:39:42.296" v="16" actId="1076"/>
          <ac:spMkLst>
            <pc:docMk/>
            <pc:sldMk cId="655204246" sldId="556"/>
            <ac:spMk id="28" creationId="{64B658E8-1512-3230-23BC-C6420A091661}"/>
          </ac:spMkLst>
        </pc:spChg>
        <pc:picChg chg="mod">
          <ac:chgData name="Hui Zhang" userId="43034342-285e-4da6-83c6-91f9fe313017" providerId="ADAL" clId="{857608D8-8E98-4372-81D7-99B4A5EB4D2F}" dt="2026-05-16T09:39:42.296" v="16" actId="1076"/>
          <ac:picMkLst>
            <pc:docMk/>
            <pc:sldMk cId="655204246" sldId="556"/>
            <ac:picMk id="12" creationId="{E430F80B-26E2-069E-440C-240E6B2047CC}"/>
          </ac:picMkLst>
        </pc:picChg>
        <pc:picChg chg="mod">
          <ac:chgData name="Hui Zhang" userId="43034342-285e-4da6-83c6-91f9fe313017" providerId="ADAL" clId="{857608D8-8E98-4372-81D7-99B4A5EB4D2F}" dt="2026-05-16T09:39:42.296" v="16" actId="1076"/>
          <ac:picMkLst>
            <pc:docMk/>
            <pc:sldMk cId="655204246" sldId="556"/>
            <ac:picMk id="14" creationId="{664CD54D-85BC-AFE0-CEEC-62A29F437358}"/>
          </ac:picMkLst>
        </pc:picChg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41876865" sldId="557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1437174300" sldId="558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2203831544" sldId="560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3323892081" sldId="563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4143658649" sldId="566"/>
        </pc:sldMkLst>
      </pc:sldChg>
      <pc:sldChg chg="del">
        <pc:chgData name="Hui Zhang" userId="43034342-285e-4da6-83c6-91f9fe313017" providerId="ADAL" clId="{857608D8-8E98-4372-81D7-99B4A5EB4D2F}" dt="2026-05-16T09:39:35.030" v="15" actId="47"/>
        <pc:sldMkLst>
          <pc:docMk/>
          <pc:sldMk cId="2612165257" sldId="567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2331476536" sldId="568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3497398718" sldId="570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1783819187" sldId="571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1630586476" sldId="572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2935539843" sldId="574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2016123005" sldId="575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2048995373" sldId="576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1888746786" sldId="577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391572226" sldId="578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684019255" sldId="579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3514112804" sldId="580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2910873881" sldId="581"/>
        </pc:sldMkLst>
      </pc:sldChg>
      <pc:sldChg chg="del">
        <pc:chgData name="Hui Zhang" userId="43034342-285e-4da6-83c6-91f9fe313017" providerId="ADAL" clId="{857608D8-8E98-4372-81D7-99B4A5EB4D2F}" dt="2026-05-16T12:01:41.121" v="1227" actId="47"/>
        <pc:sldMkLst>
          <pc:docMk/>
          <pc:sldMk cId="3315723985" sldId="582"/>
        </pc:sldMkLst>
      </pc:sldChg>
      <pc:sldChg chg="addSp delSp modSp new mod modClrScheme modAnim chgLayout">
        <pc:chgData name="Hui Zhang" userId="43034342-285e-4da6-83c6-91f9fe313017" providerId="ADAL" clId="{857608D8-8E98-4372-81D7-99B4A5EB4D2F}" dt="2026-05-16T12:06:08.136" v="1287"/>
        <pc:sldMkLst>
          <pc:docMk/>
          <pc:sldMk cId="1064704215" sldId="583"/>
        </pc:sldMkLst>
        <pc:spChg chg="del">
          <ac:chgData name="Hui Zhang" userId="43034342-285e-4da6-83c6-91f9fe313017" providerId="ADAL" clId="{857608D8-8E98-4372-81D7-99B4A5EB4D2F}" dt="2026-05-16T09:40:52.563" v="18" actId="700"/>
          <ac:spMkLst>
            <pc:docMk/>
            <pc:sldMk cId="1064704215" sldId="583"/>
            <ac:spMk id="2" creationId="{B16E764C-4D70-BF5D-66DC-80CF482025F5}"/>
          </ac:spMkLst>
        </pc:spChg>
        <pc:spChg chg="mod ord">
          <ac:chgData name="Hui Zhang" userId="43034342-285e-4da6-83c6-91f9fe313017" providerId="ADAL" clId="{857608D8-8E98-4372-81D7-99B4A5EB4D2F}" dt="2026-05-16T09:40:52.563" v="18" actId="700"/>
          <ac:spMkLst>
            <pc:docMk/>
            <pc:sldMk cId="1064704215" sldId="583"/>
            <ac:spMk id="3" creationId="{C2E817F8-674D-917D-B649-2AA5E95B57ED}"/>
          </ac:spMkLst>
        </pc:spChg>
        <pc:spChg chg="add">
          <ac:chgData name="Hui Zhang" userId="43034342-285e-4da6-83c6-91f9fe313017" providerId="ADAL" clId="{857608D8-8E98-4372-81D7-99B4A5EB4D2F}" dt="2026-05-16T09:46:55.284" v="60"/>
          <ac:spMkLst>
            <pc:docMk/>
            <pc:sldMk cId="1064704215" sldId="583"/>
            <ac:spMk id="9" creationId="{D9AB0541-A342-1268-92D3-E47A575CAD12}"/>
          </ac:spMkLst>
        </pc:spChg>
        <pc:spChg chg="add mod">
          <ac:chgData name="Hui Zhang" userId="43034342-285e-4da6-83c6-91f9fe313017" providerId="ADAL" clId="{857608D8-8E98-4372-81D7-99B4A5EB4D2F}" dt="2026-05-16T10:15:14.189" v="84" actId="207"/>
          <ac:spMkLst>
            <pc:docMk/>
            <pc:sldMk cId="1064704215" sldId="583"/>
            <ac:spMk id="17" creationId="{015DA257-2540-2C16-615D-B5F295CBAF11}"/>
          </ac:spMkLst>
        </pc:spChg>
        <pc:spChg chg="add mod">
          <ac:chgData name="Hui Zhang" userId="43034342-285e-4da6-83c6-91f9fe313017" providerId="ADAL" clId="{857608D8-8E98-4372-81D7-99B4A5EB4D2F}" dt="2026-05-16T10:20:52.624" v="216" actId="207"/>
          <ac:spMkLst>
            <pc:docMk/>
            <pc:sldMk cId="1064704215" sldId="583"/>
            <ac:spMk id="18" creationId="{66B0CB5C-7BFB-BCA7-8A94-B252999BB7BB}"/>
          </ac:spMkLst>
        </pc:spChg>
        <pc:spChg chg="add mod">
          <ac:chgData name="Hui Zhang" userId="43034342-285e-4da6-83c6-91f9fe313017" providerId="ADAL" clId="{857608D8-8E98-4372-81D7-99B4A5EB4D2F}" dt="2026-05-16T10:18:14.794" v="173"/>
          <ac:spMkLst>
            <pc:docMk/>
            <pc:sldMk cId="1064704215" sldId="583"/>
            <ac:spMk id="19" creationId="{EC9D6ECA-647F-EB4A-8AF6-3D1143CF556F}"/>
          </ac:spMkLst>
        </pc:spChg>
        <pc:spChg chg="add mod">
          <ac:chgData name="Hui Zhang" userId="43034342-285e-4da6-83c6-91f9fe313017" providerId="ADAL" clId="{857608D8-8E98-4372-81D7-99B4A5EB4D2F}" dt="2026-05-16T10:20:52.624" v="216" actId="207"/>
          <ac:spMkLst>
            <pc:docMk/>
            <pc:sldMk cId="1064704215" sldId="583"/>
            <ac:spMk id="20" creationId="{D2790479-163F-715A-E14F-D1DCE7A111FA}"/>
          </ac:spMkLst>
        </pc:spChg>
        <pc:spChg chg="add mod">
          <ac:chgData name="Hui Zhang" userId="43034342-285e-4da6-83c6-91f9fe313017" providerId="ADAL" clId="{857608D8-8E98-4372-81D7-99B4A5EB4D2F}" dt="2026-05-16T10:20:52.624" v="216" actId="207"/>
          <ac:spMkLst>
            <pc:docMk/>
            <pc:sldMk cId="1064704215" sldId="583"/>
            <ac:spMk id="21" creationId="{EA365D09-DC80-B8F7-A269-E0B7EFA09BB7}"/>
          </ac:spMkLst>
        </pc:spChg>
        <pc:spChg chg="add mod">
          <ac:chgData name="Hui Zhang" userId="43034342-285e-4da6-83c6-91f9fe313017" providerId="ADAL" clId="{857608D8-8E98-4372-81D7-99B4A5EB4D2F}" dt="2026-05-16T10:18:45.725" v="186"/>
          <ac:spMkLst>
            <pc:docMk/>
            <pc:sldMk cId="1064704215" sldId="583"/>
            <ac:spMk id="22" creationId="{20918225-E8F5-0F61-550D-CD0A9D0E2867}"/>
          </ac:spMkLst>
        </pc:spChg>
        <pc:spChg chg="add del mod">
          <ac:chgData name="Hui Zhang" userId="43034342-285e-4da6-83c6-91f9fe313017" providerId="ADAL" clId="{857608D8-8E98-4372-81D7-99B4A5EB4D2F}" dt="2026-05-16T10:54:27.594" v="513" actId="21"/>
          <ac:spMkLst>
            <pc:docMk/>
            <pc:sldMk cId="1064704215" sldId="583"/>
            <ac:spMk id="24" creationId="{3908EAE3-BFC1-39B7-7711-135F9B98011E}"/>
          </ac:spMkLst>
        </pc:spChg>
        <pc:spChg chg="add">
          <ac:chgData name="Hui Zhang" userId="43034342-285e-4da6-83c6-91f9fe313017" providerId="ADAL" clId="{857608D8-8E98-4372-81D7-99B4A5EB4D2F}" dt="2026-05-16T11:00:33.140" v="559"/>
          <ac:spMkLst>
            <pc:docMk/>
            <pc:sldMk cId="1064704215" sldId="583"/>
            <ac:spMk id="25" creationId="{4A9B8881-F336-1EB0-ED3F-C02559806811}"/>
          </ac:spMkLst>
        </pc:spChg>
        <pc:spChg chg="add">
          <ac:chgData name="Hui Zhang" userId="43034342-285e-4da6-83c6-91f9fe313017" providerId="ADAL" clId="{857608D8-8E98-4372-81D7-99B4A5EB4D2F}" dt="2026-05-16T11:00:33.140" v="559"/>
          <ac:spMkLst>
            <pc:docMk/>
            <pc:sldMk cId="1064704215" sldId="583"/>
            <ac:spMk id="26" creationId="{B69784E6-2DE4-18A8-2B16-50CAADA2B915}"/>
          </ac:spMkLst>
        </pc:spChg>
        <pc:spChg chg="add mod">
          <ac:chgData name="Hui Zhang" userId="43034342-285e-4da6-83c6-91f9fe313017" providerId="ADAL" clId="{857608D8-8E98-4372-81D7-99B4A5EB4D2F}" dt="2026-05-16T11:07:23.450" v="641" actId="1076"/>
          <ac:spMkLst>
            <pc:docMk/>
            <pc:sldMk cId="1064704215" sldId="583"/>
            <ac:spMk id="28" creationId="{1CA95C5B-F0A0-D575-5BE2-288471C240BE}"/>
          </ac:spMkLst>
        </pc:spChg>
        <pc:spChg chg="add mod">
          <ac:chgData name="Hui Zhang" userId="43034342-285e-4da6-83c6-91f9fe313017" providerId="ADAL" clId="{857608D8-8E98-4372-81D7-99B4A5EB4D2F}" dt="2026-05-16T11:04:03.376" v="613" actId="1076"/>
          <ac:spMkLst>
            <pc:docMk/>
            <pc:sldMk cId="1064704215" sldId="583"/>
            <ac:spMk id="30" creationId="{1F19B0A1-344C-E87F-80CA-5FEB176DD73E}"/>
          </ac:spMkLst>
        </pc:spChg>
        <pc:spChg chg="add">
          <ac:chgData name="Hui Zhang" userId="43034342-285e-4da6-83c6-91f9fe313017" providerId="ADAL" clId="{857608D8-8E98-4372-81D7-99B4A5EB4D2F}" dt="2026-05-16T11:05:06.014" v="614"/>
          <ac:spMkLst>
            <pc:docMk/>
            <pc:sldMk cId="1064704215" sldId="583"/>
            <ac:spMk id="31" creationId="{A56E54DC-946A-DB29-1F74-9BF1FDD4776C}"/>
          </ac:spMkLst>
        </pc:spChg>
        <pc:spChg chg="add del mod">
          <ac:chgData name="Hui Zhang" userId="43034342-285e-4da6-83c6-91f9fe313017" providerId="ADAL" clId="{857608D8-8E98-4372-81D7-99B4A5EB4D2F}" dt="2026-05-16T11:06:28.554" v="627" actId="478"/>
          <ac:spMkLst>
            <pc:docMk/>
            <pc:sldMk cId="1064704215" sldId="583"/>
            <ac:spMk id="33" creationId="{4B10921A-B858-876C-8016-47A18643BA58}"/>
          </ac:spMkLst>
        </pc:spChg>
        <pc:spChg chg="add mod">
          <ac:chgData name="Hui Zhang" userId="43034342-285e-4da6-83c6-91f9fe313017" providerId="ADAL" clId="{857608D8-8E98-4372-81D7-99B4A5EB4D2F}" dt="2026-05-16T11:09:48.374" v="679" actId="1076"/>
          <ac:spMkLst>
            <pc:docMk/>
            <pc:sldMk cId="1064704215" sldId="583"/>
            <ac:spMk id="35" creationId="{E7363BFC-8C66-C325-57FF-943FE9DBFAAF}"/>
          </ac:spMkLst>
        </pc:spChg>
        <pc:spChg chg="add">
          <ac:chgData name="Hui Zhang" userId="43034342-285e-4da6-83c6-91f9fe313017" providerId="ADAL" clId="{857608D8-8E98-4372-81D7-99B4A5EB4D2F}" dt="2026-05-16T11:08:32.772" v="664"/>
          <ac:spMkLst>
            <pc:docMk/>
            <pc:sldMk cId="1064704215" sldId="583"/>
            <ac:spMk id="36" creationId="{3BDD0382-E577-6E8A-7EE5-449D455F47EE}"/>
          </ac:spMkLst>
        </pc:spChg>
        <pc:spChg chg="add mod">
          <ac:chgData name="Hui Zhang" userId="43034342-285e-4da6-83c6-91f9fe313017" providerId="ADAL" clId="{857608D8-8E98-4372-81D7-99B4A5EB4D2F}" dt="2026-05-16T11:09:37.934" v="678" actId="693"/>
          <ac:spMkLst>
            <pc:docMk/>
            <pc:sldMk cId="1064704215" sldId="583"/>
            <ac:spMk id="37" creationId="{BBBCA81E-B57D-1D2F-E0EC-C2BA6E480F59}"/>
          </ac:spMkLst>
        </pc:spChg>
        <pc:spChg chg="add mod">
          <ac:chgData name="Hui Zhang" userId="43034342-285e-4da6-83c6-91f9fe313017" providerId="ADAL" clId="{857608D8-8E98-4372-81D7-99B4A5EB4D2F}" dt="2026-05-16T11:38:26.898" v="963" actId="1076"/>
          <ac:spMkLst>
            <pc:docMk/>
            <pc:sldMk cId="1064704215" sldId="583"/>
            <ac:spMk id="39" creationId="{67217CCC-41D1-0754-C246-DCA1BDAF8E8E}"/>
          </ac:spMkLst>
        </pc:spChg>
        <pc:spChg chg="add del mod">
          <ac:chgData name="Hui Zhang" userId="43034342-285e-4da6-83c6-91f9fe313017" providerId="ADAL" clId="{857608D8-8E98-4372-81D7-99B4A5EB4D2F}" dt="2026-05-16T11:15:00.464" v="695" actId="478"/>
          <ac:spMkLst>
            <pc:docMk/>
            <pc:sldMk cId="1064704215" sldId="583"/>
            <ac:spMk id="40" creationId="{7CD9AAB8-BA2F-670D-A051-F518D9A02370}"/>
          </ac:spMkLst>
        </pc:spChg>
        <pc:spChg chg="add mod">
          <ac:chgData name="Hui Zhang" userId="43034342-285e-4da6-83c6-91f9fe313017" providerId="ADAL" clId="{857608D8-8E98-4372-81D7-99B4A5EB4D2F}" dt="2026-05-16T11:38:26.898" v="963" actId="1076"/>
          <ac:spMkLst>
            <pc:docMk/>
            <pc:sldMk cId="1064704215" sldId="583"/>
            <ac:spMk id="42" creationId="{88DDAEE3-D378-27E3-0EDD-4A1341872031}"/>
          </ac:spMkLst>
        </pc:spChg>
        <pc:spChg chg="add mod">
          <ac:chgData name="Hui Zhang" userId="43034342-285e-4da6-83c6-91f9fe313017" providerId="ADAL" clId="{857608D8-8E98-4372-81D7-99B4A5EB4D2F}" dt="2026-05-16T11:38:26.898" v="963" actId="1076"/>
          <ac:spMkLst>
            <pc:docMk/>
            <pc:sldMk cId="1064704215" sldId="583"/>
            <ac:spMk id="43" creationId="{3934B151-48DC-E9C7-18F1-347F0227D83A}"/>
          </ac:spMkLst>
        </pc:spChg>
        <pc:spChg chg="add mod">
          <ac:chgData name="Hui Zhang" userId="43034342-285e-4da6-83c6-91f9fe313017" providerId="ADAL" clId="{857608D8-8E98-4372-81D7-99B4A5EB4D2F}" dt="2026-05-16T11:38:26.898" v="963" actId="1076"/>
          <ac:spMkLst>
            <pc:docMk/>
            <pc:sldMk cId="1064704215" sldId="583"/>
            <ac:spMk id="45" creationId="{B5AAAFF9-0F88-D2F6-EDB0-1A0E114C6D48}"/>
          </ac:spMkLst>
        </pc:spChg>
        <pc:spChg chg="add del">
          <ac:chgData name="Hui Zhang" userId="43034342-285e-4da6-83c6-91f9fe313017" providerId="ADAL" clId="{857608D8-8E98-4372-81D7-99B4A5EB4D2F}" dt="2026-05-16T11:38:31.524" v="965" actId="22"/>
          <ac:spMkLst>
            <pc:docMk/>
            <pc:sldMk cId="1064704215" sldId="583"/>
            <ac:spMk id="47" creationId="{91E41669-9F27-AA91-94BE-12C938CA981C}"/>
          </ac:spMkLst>
        </pc:spChg>
        <pc:spChg chg="add del mod">
          <ac:chgData name="Hui Zhang" userId="43034342-285e-4da6-83c6-91f9fe313017" providerId="ADAL" clId="{857608D8-8E98-4372-81D7-99B4A5EB4D2F}" dt="2026-05-16T11:38:36.808" v="969" actId="22"/>
          <ac:spMkLst>
            <pc:docMk/>
            <pc:sldMk cId="1064704215" sldId="583"/>
            <ac:spMk id="49" creationId="{610B4EF0-7658-C50E-D5B0-60FD28A5C347}"/>
          </ac:spMkLst>
        </pc:spChg>
        <pc:spChg chg="add mod">
          <ac:chgData name="Hui Zhang" userId="43034342-285e-4da6-83c6-91f9fe313017" providerId="ADAL" clId="{857608D8-8E98-4372-81D7-99B4A5EB4D2F}" dt="2026-05-16T11:41:19.829" v="998" actId="113"/>
          <ac:spMkLst>
            <pc:docMk/>
            <pc:sldMk cId="1064704215" sldId="583"/>
            <ac:spMk id="51" creationId="{7B64960D-4115-2B84-59C3-D2EE2361729D}"/>
          </ac:spMkLst>
        </pc:spChg>
        <pc:picChg chg="add del mod ord">
          <ac:chgData name="Hui Zhang" userId="43034342-285e-4da6-83c6-91f9fe313017" providerId="ADAL" clId="{857608D8-8E98-4372-81D7-99B4A5EB4D2F}" dt="2026-05-16T09:46:54.912" v="59" actId="478"/>
          <ac:picMkLst>
            <pc:docMk/>
            <pc:sldMk cId="1064704215" sldId="583"/>
            <ac:picMk id="7" creationId="{123FE064-6D43-56A0-CE17-8E0C394B6184}"/>
          </ac:picMkLst>
        </pc:picChg>
        <pc:picChg chg="add del mod">
          <ac:chgData name="Hui Zhang" userId="43034342-285e-4da6-83c6-91f9fe313017" providerId="ADAL" clId="{857608D8-8E98-4372-81D7-99B4A5EB4D2F}" dt="2026-05-16T09:46:59.555" v="63" actId="478"/>
          <ac:picMkLst>
            <pc:docMk/>
            <pc:sldMk cId="1064704215" sldId="583"/>
            <ac:picMk id="11" creationId="{A43BB9E0-BEBB-0D06-4887-FCFE8063B622}"/>
          </ac:picMkLst>
        </pc:picChg>
        <pc:picChg chg="add del">
          <ac:chgData name="Hui Zhang" userId="43034342-285e-4da6-83c6-91f9fe313017" providerId="ADAL" clId="{857608D8-8E98-4372-81D7-99B4A5EB4D2F}" dt="2026-05-16T09:47:25.846" v="65" actId="478"/>
          <ac:picMkLst>
            <pc:docMk/>
            <pc:sldMk cId="1064704215" sldId="583"/>
            <ac:picMk id="13" creationId="{7679351F-5F54-DF3C-6593-DDCDA1433E5A}"/>
          </ac:picMkLst>
        </pc:picChg>
        <pc:picChg chg="add mod modCrop">
          <ac:chgData name="Hui Zhang" userId="43034342-285e-4da6-83c6-91f9fe313017" providerId="ADAL" clId="{857608D8-8E98-4372-81D7-99B4A5EB4D2F}" dt="2026-05-16T09:48:04.187" v="77" actId="1076"/>
          <ac:picMkLst>
            <pc:docMk/>
            <pc:sldMk cId="1064704215" sldId="583"/>
            <ac:picMk id="15" creationId="{C5CBCD01-D533-3AB0-D9E8-C72AF7DD7BB3}"/>
          </ac:picMkLst>
        </pc:picChg>
        <pc:picChg chg="add del mod">
          <ac:chgData name="Hui Zhang" userId="43034342-285e-4da6-83c6-91f9fe313017" providerId="ADAL" clId="{857608D8-8E98-4372-81D7-99B4A5EB4D2F}" dt="2026-05-16T10:54:27.594" v="513" actId="21"/>
          <ac:picMkLst>
            <pc:docMk/>
            <pc:sldMk cId="1064704215" sldId="583"/>
            <ac:picMk id="23" creationId="{C0D1F3CE-3458-9E40-C140-397AC429D5EC}"/>
          </ac:picMkLst>
        </pc:picChg>
        <pc:picChg chg="add mod">
          <ac:chgData name="Hui Zhang" userId="43034342-285e-4da6-83c6-91f9fe313017" providerId="ADAL" clId="{857608D8-8E98-4372-81D7-99B4A5EB4D2F}" dt="2026-05-16T11:07:23.450" v="641" actId="1076"/>
          <ac:picMkLst>
            <pc:docMk/>
            <pc:sldMk cId="1064704215" sldId="583"/>
            <ac:picMk id="27" creationId="{3BED5D62-22CF-6401-8B7A-E66ED71B33CB}"/>
          </ac:picMkLst>
        </pc:picChg>
        <pc:picChg chg="add">
          <ac:chgData name="Hui Zhang" userId="43034342-285e-4da6-83c6-91f9fe313017" providerId="ADAL" clId="{857608D8-8E98-4372-81D7-99B4A5EB4D2F}" dt="2026-05-16T11:00:33.140" v="559"/>
          <ac:picMkLst>
            <pc:docMk/>
            <pc:sldMk cId="1064704215" sldId="583"/>
            <ac:picMk id="1027" creationId="{3CC4D313-5DB4-A939-5777-E1E9E4908507}"/>
          </ac:picMkLst>
        </pc:picChg>
        <pc:cxnChg chg="add mod">
          <ac:chgData name="Hui Zhang" userId="43034342-285e-4da6-83c6-91f9fe313017" providerId="ADAL" clId="{857608D8-8E98-4372-81D7-99B4A5EB4D2F}" dt="2026-05-16T09:48:00.906" v="76" actId="1076"/>
          <ac:cxnSpMkLst>
            <pc:docMk/>
            <pc:sldMk cId="1064704215" sldId="583"/>
            <ac:cxnSpMk id="5" creationId="{DFB53F7F-87C3-17E0-B11B-E80910095853}"/>
          </ac:cxnSpMkLst>
        </pc:cxnChg>
      </pc:sldChg>
      <pc:sldChg chg="add del">
        <pc:chgData name="Hui Zhang" userId="43034342-285e-4da6-83c6-91f9fe313017" providerId="ADAL" clId="{857608D8-8E98-4372-81D7-99B4A5EB4D2F}" dt="2026-05-16T10:18:32.169" v="176" actId="47"/>
        <pc:sldMkLst>
          <pc:docMk/>
          <pc:sldMk cId="506901313" sldId="584"/>
        </pc:sldMkLst>
      </pc:sldChg>
      <pc:sldChg chg="add del">
        <pc:chgData name="Hui Zhang" userId="43034342-285e-4da6-83c6-91f9fe313017" providerId="ADAL" clId="{857608D8-8E98-4372-81D7-99B4A5EB4D2F}" dt="2026-05-16T10:18:32.169" v="176" actId="47"/>
        <pc:sldMkLst>
          <pc:docMk/>
          <pc:sldMk cId="1600168666" sldId="585"/>
        </pc:sldMkLst>
      </pc:sldChg>
      <pc:sldChg chg="add del">
        <pc:chgData name="Hui Zhang" userId="43034342-285e-4da6-83c6-91f9fe313017" providerId="ADAL" clId="{857608D8-8E98-4372-81D7-99B4A5EB4D2F}" dt="2026-05-16T10:18:32.169" v="176" actId="47"/>
        <pc:sldMkLst>
          <pc:docMk/>
          <pc:sldMk cId="1616563478" sldId="586"/>
        </pc:sldMkLst>
      </pc:sldChg>
      <pc:sldChg chg="add del">
        <pc:chgData name="Hui Zhang" userId="43034342-285e-4da6-83c6-91f9fe313017" providerId="ADAL" clId="{857608D8-8E98-4372-81D7-99B4A5EB4D2F}" dt="2026-05-16T10:18:32.169" v="176" actId="47"/>
        <pc:sldMkLst>
          <pc:docMk/>
          <pc:sldMk cId="3976644480" sldId="587"/>
        </pc:sldMkLst>
      </pc:sldChg>
      <pc:sldChg chg="add del">
        <pc:chgData name="Hui Zhang" userId="43034342-285e-4da6-83c6-91f9fe313017" providerId="ADAL" clId="{857608D8-8E98-4372-81D7-99B4A5EB4D2F}" dt="2026-05-16T10:18:32.169" v="176" actId="47"/>
        <pc:sldMkLst>
          <pc:docMk/>
          <pc:sldMk cId="3418213609" sldId="588"/>
        </pc:sldMkLst>
      </pc:sldChg>
      <pc:sldChg chg="addSp delSp modSp add mod ord">
        <pc:chgData name="Hui Zhang" userId="43034342-285e-4da6-83c6-91f9fe313017" providerId="ADAL" clId="{857608D8-8E98-4372-81D7-99B4A5EB4D2F}" dt="2026-05-16T11:01:14.451" v="566" actId="20577"/>
        <pc:sldMkLst>
          <pc:docMk/>
          <pc:sldMk cId="28410575" sldId="589"/>
        </pc:sldMkLst>
        <pc:spChg chg="del">
          <ac:chgData name="Hui Zhang" userId="43034342-285e-4da6-83c6-91f9fe313017" providerId="ADAL" clId="{857608D8-8E98-4372-81D7-99B4A5EB4D2F}" dt="2026-05-16T10:36:53.844" v="359" actId="478"/>
          <ac:spMkLst>
            <pc:docMk/>
            <pc:sldMk cId="28410575" sldId="589"/>
            <ac:spMk id="3" creationId="{650A981C-8FD4-2861-E058-ABECB78A7B92}"/>
          </ac:spMkLst>
        </pc:spChg>
        <pc:spChg chg="add del mod">
          <ac:chgData name="Hui Zhang" userId="43034342-285e-4da6-83c6-91f9fe313017" providerId="ADAL" clId="{857608D8-8E98-4372-81D7-99B4A5EB4D2F}" dt="2026-05-16T10:36:53.844" v="359" actId="478"/>
          <ac:spMkLst>
            <pc:docMk/>
            <pc:sldMk cId="28410575" sldId="589"/>
            <ac:spMk id="6" creationId="{D7433C68-5C91-7066-5590-F4B54CF55C10}"/>
          </ac:spMkLst>
        </pc:spChg>
        <pc:spChg chg="add del mod">
          <ac:chgData name="Hui Zhang" userId="43034342-285e-4da6-83c6-91f9fe313017" providerId="ADAL" clId="{857608D8-8E98-4372-81D7-99B4A5EB4D2F}" dt="2026-05-16T10:36:53.844" v="359" actId="478"/>
          <ac:spMkLst>
            <pc:docMk/>
            <pc:sldMk cId="28410575" sldId="589"/>
            <ac:spMk id="7" creationId="{88473064-0542-FDB5-1BC3-25342E4A26E8}"/>
          </ac:spMkLst>
        </pc:spChg>
        <pc:spChg chg="add del mod">
          <ac:chgData name="Hui Zhang" userId="43034342-285e-4da6-83c6-91f9fe313017" providerId="ADAL" clId="{857608D8-8E98-4372-81D7-99B4A5EB4D2F}" dt="2026-05-16T10:36:53.844" v="359" actId="478"/>
          <ac:spMkLst>
            <pc:docMk/>
            <pc:sldMk cId="28410575" sldId="589"/>
            <ac:spMk id="8" creationId="{53DE0A6A-57A4-41BD-870B-F4463691D391}"/>
          </ac:spMkLst>
        </pc:spChg>
        <pc:spChg chg="add del mod">
          <ac:chgData name="Hui Zhang" userId="43034342-285e-4da6-83c6-91f9fe313017" providerId="ADAL" clId="{857608D8-8E98-4372-81D7-99B4A5EB4D2F}" dt="2026-05-16T10:36:53.844" v="359" actId="478"/>
          <ac:spMkLst>
            <pc:docMk/>
            <pc:sldMk cId="28410575" sldId="589"/>
            <ac:spMk id="9" creationId="{744E5419-1EA0-7C53-7669-BBFC0E4EE93B}"/>
          </ac:spMkLst>
        </pc:spChg>
        <pc:spChg chg="add del mod">
          <ac:chgData name="Hui Zhang" userId="43034342-285e-4da6-83c6-91f9fe313017" providerId="ADAL" clId="{857608D8-8E98-4372-81D7-99B4A5EB4D2F}" dt="2026-05-16T10:36:53.844" v="359" actId="478"/>
          <ac:spMkLst>
            <pc:docMk/>
            <pc:sldMk cId="28410575" sldId="589"/>
            <ac:spMk id="10" creationId="{43B524FC-80AB-1D73-3ECA-EAA1EAF14422}"/>
          </ac:spMkLst>
        </pc:spChg>
        <pc:spChg chg="add del mod">
          <ac:chgData name="Hui Zhang" userId="43034342-285e-4da6-83c6-91f9fe313017" providerId="ADAL" clId="{857608D8-8E98-4372-81D7-99B4A5EB4D2F}" dt="2026-05-16T10:54:20.604" v="512" actId="478"/>
          <ac:spMkLst>
            <pc:docMk/>
            <pc:sldMk cId="28410575" sldId="589"/>
            <ac:spMk id="12" creationId="{E58FBF3E-D44B-3FF1-434E-7AA9F421F306}"/>
          </ac:spMkLst>
        </pc:spChg>
        <pc:spChg chg="add del mod">
          <ac:chgData name="Hui Zhang" userId="43034342-285e-4da6-83c6-91f9fe313017" providerId="ADAL" clId="{857608D8-8E98-4372-81D7-99B4A5EB4D2F}" dt="2026-05-16T10:54:20.604" v="512" actId="478"/>
          <ac:spMkLst>
            <pc:docMk/>
            <pc:sldMk cId="28410575" sldId="589"/>
            <ac:spMk id="14" creationId="{5B3D15E5-C939-5B71-C30D-367C9230E77F}"/>
          </ac:spMkLst>
        </pc:spChg>
        <pc:spChg chg="add del mod">
          <ac:chgData name="Hui Zhang" userId="43034342-285e-4da6-83c6-91f9fe313017" providerId="ADAL" clId="{857608D8-8E98-4372-81D7-99B4A5EB4D2F}" dt="2026-05-16T10:54:20.604" v="512" actId="478"/>
          <ac:spMkLst>
            <pc:docMk/>
            <pc:sldMk cId="28410575" sldId="589"/>
            <ac:spMk id="16" creationId="{3E09A5DC-38C4-CAE6-FC49-22906443F90A}"/>
          </ac:spMkLst>
        </pc:spChg>
        <pc:spChg chg="mod">
          <ac:chgData name="Hui Zhang" userId="43034342-285e-4da6-83c6-91f9fe313017" providerId="ADAL" clId="{857608D8-8E98-4372-81D7-99B4A5EB4D2F}" dt="2026-05-16T10:20:44.745" v="214" actId="207"/>
          <ac:spMkLst>
            <pc:docMk/>
            <pc:sldMk cId="28410575" sldId="589"/>
            <ac:spMk id="19" creationId="{31CE09EC-75ED-FECA-98EF-B5A2E8364209}"/>
          </ac:spMkLst>
        </pc:spChg>
        <pc:spChg chg="mod">
          <ac:chgData name="Hui Zhang" userId="43034342-285e-4da6-83c6-91f9fe313017" providerId="ADAL" clId="{857608D8-8E98-4372-81D7-99B4A5EB4D2F}" dt="2026-05-16T10:20:44.745" v="214" actId="207"/>
          <ac:spMkLst>
            <pc:docMk/>
            <pc:sldMk cId="28410575" sldId="589"/>
            <ac:spMk id="20" creationId="{A1EF0AD7-2B32-DA34-40AD-903C6BB1D10D}"/>
          </ac:spMkLst>
        </pc:spChg>
        <pc:spChg chg="mod">
          <ac:chgData name="Hui Zhang" userId="43034342-285e-4da6-83c6-91f9fe313017" providerId="ADAL" clId="{857608D8-8E98-4372-81D7-99B4A5EB4D2F}" dt="2026-05-16T10:20:44.745" v="214" actId="207"/>
          <ac:spMkLst>
            <pc:docMk/>
            <pc:sldMk cId="28410575" sldId="589"/>
            <ac:spMk id="21" creationId="{81251147-8C3E-01D4-5ABD-68B4B4707D96}"/>
          </ac:spMkLst>
        </pc:spChg>
        <pc:spChg chg="add del mod">
          <ac:chgData name="Hui Zhang" userId="43034342-285e-4da6-83c6-91f9fe313017" providerId="ADAL" clId="{857608D8-8E98-4372-81D7-99B4A5EB4D2F}" dt="2026-05-16T10:54:20.604" v="512" actId="478"/>
          <ac:spMkLst>
            <pc:docMk/>
            <pc:sldMk cId="28410575" sldId="589"/>
            <ac:spMk id="23" creationId="{A5CB41D5-C98E-86C7-DF3A-19732E452979}"/>
          </ac:spMkLst>
        </pc:spChg>
        <pc:spChg chg="mod">
          <ac:chgData name="Hui Zhang" userId="43034342-285e-4da6-83c6-91f9fe313017" providerId="ADAL" clId="{857608D8-8E98-4372-81D7-99B4A5EB4D2F}" dt="2026-05-16T10:42:35.555" v="416"/>
          <ac:spMkLst>
            <pc:docMk/>
            <pc:sldMk cId="28410575" sldId="589"/>
            <ac:spMk id="25" creationId="{55C4B76D-1D44-A56C-BBA2-DE355E03733B}"/>
          </ac:spMkLst>
        </pc:spChg>
        <pc:spChg chg="mod">
          <ac:chgData name="Hui Zhang" userId="43034342-285e-4da6-83c6-91f9fe313017" providerId="ADAL" clId="{857608D8-8E98-4372-81D7-99B4A5EB4D2F}" dt="2026-05-16T10:42:35.555" v="416"/>
          <ac:spMkLst>
            <pc:docMk/>
            <pc:sldMk cId="28410575" sldId="589"/>
            <ac:spMk id="26" creationId="{EB949B34-6234-6960-8CDC-CD967065EFF8}"/>
          </ac:spMkLst>
        </pc:spChg>
        <pc:spChg chg="mod">
          <ac:chgData name="Hui Zhang" userId="43034342-285e-4da6-83c6-91f9fe313017" providerId="ADAL" clId="{857608D8-8E98-4372-81D7-99B4A5EB4D2F}" dt="2026-05-16T10:42:35.555" v="416"/>
          <ac:spMkLst>
            <pc:docMk/>
            <pc:sldMk cId="28410575" sldId="589"/>
            <ac:spMk id="27" creationId="{3442FE94-45C2-2628-6A08-8FBF3A727F4C}"/>
          </ac:spMkLst>
        </pc:spChg>
        <pc:spChg chg="add del mod">
          <ac:chgData name="Hui Zhang" userId="43034342-285e-4da6-83c6-91f9fe313017" providerId="ADAL" clId="{857608D8-8E98-4372-81D7-99B4A5EB4D2F}" dt="2026-05-16T10:54:20.604" v="512" actId="478"/>
          <ac:spMkLst>
            <pc:docMk/>
            <pc:sldMk cId="28410575" sldId="589"/>
            <ac:spMk id="28" creationId="{04970E98-5DD8-63F0-65A4-82EFC3D3A440}"/>
          </ac:spMkLst>
        </pc:spChg>
        <pc:spChg chg="add mod">
          <ac:chgData name="Hui Zhang" userId="43034342-285e-4da6-83c6-91f9fe313017" providerId="ADAL" clId="{857608D8-8E98-4372-81D7-99B4A5EB4D2F}" dt="2026-05-16T11:01:14.451" v="566" actId="20577"/>
          <ac:spMkLst>
            <pc:docMk/>
            <pc:sldMk cId="28410575" sldId="589"/>
            <ac:spMk id="30" creationId="{3908EAE3-BFC1-39B7-7711-135F9B98011E}"/>
          </ac:spMkLst>
        </pc:spChg>
        <pc:spChg chg="add mod">
          <ac:chgData name="Hui Zhang" userId="43034342-285e-4da6-83c6-91f9fe313017" providerId="ADAL" clId="{857608D8-8E98-4372-81D7-99B4A5EB4D2F}" dt="2026-05-16T10:59:59.252" v="556" actId="1076"/>
          <ac:spMkLst>
            <pc:docMk/>
            <pc:sldMk cId="28410575" sldId="589"/>
            <ac:spMk id="32" creationId="{5941060F-65A7-CFC9-7ABB-5FDBF0A56EBA}"/>
          </ac:spMkLst>
        </pc:spChg>
        <pc:spChg chg="add">
          <ac:chgData name="Hui Zhang" userId="43034342-285e-4da6-83c6-91f9fe313017" providerId="ADAL" clId="{857608D8-8E98-4372-81D7-99B4A5EB4D2F}" dt="2026-05-16T10:56:56.490" v="523"/>
          <ac:spMkLst>
            <pc:docMk/>
            <pc:sldMk cId="28410575" sldId="589"/>
            <ac:spMk id="33" creationId="{762ECABC-443C-B3D3-006B-12EC4A80BCE6}"/>
          </ac:spMkLst>
        </pc:spChg>
        <pc:spChg chg="add mod">
          <ac:chgData name="Hui Zhang" userId="43034342-285e-4da6-83c6-91f9fe313017" providerId="ADAL" clId="{857608D8-8E98-4372-81D7-99B4A5EB4D2F}" dt="2026-05-16T10:59:59.252" v="556" actId="1076"/>
          <ac:spMkLst>
            <pc:docMk/>
            <pc:sldMk cId="28410575" sldId="589"/>
            <ac:spMk id="35" creationId="{A2AB3B23-D086-21A4-159E-A50FC42DBFA3}"/>
          </ac:spMkLst>
        </pc:spChg>
        <pc:grpChg chg="add del mod">
          <ac:chgData name="Hui Zhang" userId="43034342-285e-4da6-83c6-91f9fe313017" providerId="ADAL" clId="{857608D8-8E98-4372-81D7-99B4A5EB4D2F}" dt="2026-05-16T10:54:20.604" v="512" actId="478"/>
          <ac:grpSpMkLst>
            <pc:docMk/>
            <pc:sldMk cId="28410575" sldId="589"/>
            <ac:grpSpMk id="24" creationId="{824C8BF9-0D79-A05F-3FE7-E7136574214D}"/>
          </ac:grpSpMkLst>
        </pc:grpChg>
        <pc:picChg chg="add del mod">
          <ac:chgData name="Hui Zhang" userId="43034342-285e-4da6-83c6-91f9fe313017" providerId="ADAL" clId="{857608D8-8E98-4372-81D7-99B4A5EB4D2F}" dt="2026-05-16T10:36:53.844" v="359" actId="478"/>
          <ac:picMkLst>
            <pc:docMk/>
            <pc:sldMk cId="28410575" sldId="589"/>
            <ac:picMk id="2" creationId="{DFF931A6-C48F-55D5-A256-8B16978BE332}"/>
          </ac:picMkLst>
        </pc:picChg>
        <pc:picChg chg="add del mod">
          <ac:chgData name="Hui Zhang" userId="43034342-285e-4da6-83c6-91f9fe313017" providerId="ADAL" clId="{857608D8-8E98-4372-81D7-99B4A5EB4D2F}" dt="2026-05-16T10:36:53.844" v="359" actId="478"/>
          <ac:picMkLst>
            <pc:docMk/>
            <pc:sldMk cId="28410575" sldId="589"/>
            <ac:picMk id="4" creationId="{52AEDA1C-BF0F-02A1-9C73-1897A8C1D853}"/>
          </ac:picMkLst>
        </pc:picChg>
        <pc:picChg chg="add del mod">
          <ac:chgData name="Hui Zhang" userId="43034342-285e-4da6-83c6-91f9fe313017" providerId="ADAL" clId="{857608D8-8E98-4372-81D7-99B4A5EB4D2F}" dt="2026-05-16T10:54:20.604" v="512" actId="478"/>
          <ac:picMkLst>
            <pc:docMk/>
            <pc:sldMk cId="28410575" sldId="589"/>
            <ac:picMk id="13" creationId="{34EAC0A1-FA52-9604-A40A-E018335E8A47}"/>
          </ac:picMkLst>
        </pc:picChg>
        <pc:picChg chg="add mod">
          <ac:chgData name="Hui Zhang" userId="43034342-285e-4da6-83c6-91f9fe313017" providerId="ADAL" clId="{857608D8-8E98-4372-81D7-99B4A5EB4D2F}" dt="2026-05-16T10:59:59.252" v="556" actId="1076"/>
          <ac:picMkLst>
            <pc:docMk/>
            <pc:sldMk cId="28410575" sldId="589"/>
            <ac:picMk id="29" creationId="{C0D1F3CE-3458-9E40-C140-397AC429D5EC}"/>
          </ac:picMkLst>
        </pc:picChg>
        <pc:cxnChg chg="mod">
          <ac:chgData name="Hui Zhang" userId="43034342-285e-4da6-83c6-91f9fe313017" providerId="ADAL" clId="{857608D8-8E98-4372-81D7-99B4A5EB4D2F}" dt="2026-05-16T10:22:15.169" v="227" actId="14100"/>
          <ac:cxnSpMkLst>
            <pc:docMk/>
            <pc:sldMk cId="28410575" sldId="589"/>
            <ac:cxnSpMk id="5" creationId="{789ABE6C-7B8A-3359-3C1E-24DF592CA643}"/>
          </ac:cxnSpMkLst>
        </pc:cxnChg>
      </pc:sldChg>
      <pc:sldChg chg="addSp modSp add mod">
        <pc:chgData name="Hui Zhang" userId="43034342-285e-4da6-83c6-91f9fe313017" providerId="ADAL" clId="{857608D8-8E98-4372-81D7-99B4A5EB4D2F}" dt="2026-05-16T11:47:07.166" v="1051" actId="1076"/>
        <pc:sldMkLst>
          <pc:docMk/>
          <pc:sldMk cId="3507544223" sldId="590"/>
        </pc:sldMkLst>
        <pc:spChg chg="add mod">
          <ac:chgData name="Hui Zhang" userId="43034342-285e-4da6-83c6-91f9fe313017" providerId="ADAL" clId="{857608D8-8E98-4372-81D7-99B4A5EB4D2F}" dt="2026-05-16T11:44:34.699" v="1033" actId="207"/>
          <ac:spMkLst>
            <pc:docMk/>
            <pc:sldMk cId="3507544223" sldId="590"/>
            <ac:spMk id="4" creationId="{0205421D-7A42-4A77-6102-DB0AB6411CEA}"/>
          </ac:spMkLst>
        </pc:spChg>
        <pc:spChg chg="add mod">
          <ac:chgData name="Hui Zhang" userId="43034342-285e-4da6-83c6-91f9fe313017" providerId="ADAL" clId="{857608D8-8E98-4372-81D7-99B4A5EB4D2F}" dt="2026-05-16T11:43:09.631" v="1010"/>
          <ac:spMkLst>
            <pc:docMk/>
            <pc:sldMk cId="3507544223" sldId="590"/>
            <ac:spMk id="7" creationId="{629749DD-59CB-FA2A-CE42-741323BBC11F}"/>
          </ac:spMkLst>
        </pc:spChg>
        <pc:spChg chg="add mod">
          <ac:chgData name="Hui Zhang" userId="43034342-285e-4da6-83c6-91f9fe313017" providerId="ADAL" clId="{857608D8-8E98-4372-81D7-99B4A5EB4D2F}" dt="2026-05-16T11:47:07.166" v="1051" actId="1076"/>
          <ac:spMkLst>
            <pc:docMk/>
            <pc:sldMk cId="3507544223" sldId="590"/>
            <ac:spMk id="9" creationId="{A9C0156A-B2B6-83A6-6FFE-C26855A0BEA7}"/>
          </ac:spMkLst>
        </pc:spChg>
        <pc:spChg chg="mod">
          <ac:chgData name="Hui Zhang" userId="43034342-285e-4da6-83c6-91f9fe313017" providerId="ADAL" clId="{857608D8-8E98-4372-81D7-99B4A5EB4D2F}" dt="2026-05-16T10:20:59.591" v="218" actId="207"/>
          <ac:spMkLst>
            <pc:docMk/>
            <pc:sldMk cId="3507544223" sldId="590"/>
            <ac:spMk id="18" creationId="{7E43183E-8A76-5D44-DCC2-F77201F27B9C}"/>
          </ac:spMkLst>
        </pc:spChg>
        <pc:spChg chg="mod">
          <ac:chgData name="Hui Zhang" userId="43034342-285e-4da6-83c6-91f9fe313017" providerId="ADAL" clId="{857608D8-8E98-4372-81D7-99B4A5EB4D2F}" dt="2026-05-16T10:20:59.591" v="218" actId="207"/>
          <ac:spMkLst>
            <pc:docMk/>
            <pc:sldMk cId="3507544223" sldId="590"/>
            <ac:spMk id="19" creationId="{8E114AC7-B60E-504E-D2FA-4C62947C5E27}"/>
          </ac:spMkLst>
        </pc:spChg>
        <pc:spChg chg="mod">
          <ac:chgData name="Hui Zhang" userId="43034342-285e-4da6-83c6-91f9fe313017" providerId="ADAL" clId="{857608D8-8E98-4372-81D7-99B4A5EB4D2F}" dt="2026-05-16T10:20:59.591" v="218" actId="207"/>
          <ac:spMkLst>
            <pc:docMk/>
            <pc:sldMk cId="3507544223" sldId="590"/>
            <ac:spMk id="21" creationId="{DF762361-F582-1A2E-BD1E-7BCA99911130}"/>
          </ac:spMkLst>
        </pc:spChg>
        <pc:spChg chg="mod">
          <ac:chgData name="Hui Zhang" userId="43034342-285e-4da6-83c6-91f9fe313017" providerId="ADAL" clId="{857608D8-8E98-4372-81D7-99B4A5EB4D2F}" dt="2026-05-16T10:19:01.769" v="197"/>
          <ac:spMkLst>
            <pc:docMk/>
            <pc:sldMk cId="3507544223" sldId="590"/>
            <ac:spMk id="22" creationId="{9DBA32BE-F634-DCD5-1040-FB3F929E997B}"/>
          </ac:spMkLst>
        </pc:spChg>
        <pc:graphicFrameChg chg="add mod">
          <ac:chgData name="Hui Zhang" userId="43034342-285e-4da6-83c6-91f9fe313017" providerId="ADAL" clId="{857608D8-8E98-4372-81D7-99B4A5EB4D2F}" dt="2026-05-16T11:43:08.396" v="1009"/>
          <ac:graphicFrameMkLst>
            <pc:docMk/>
            <pc:sldMk cId="3507544223" sldId="590"/>
            <ac:graphicFrameMk id="6" creationId="{7D3DA716-90F7-D986-8AF7-D7465AF62F5C}"/>
          </ac:graphicFrameMkLst>
        </pc:graphicFrameChg>
        <pc:graphicFrameChg chg="add mod modGraphic">
          <ac:chgData name="Hui Zhang" userId="43034342-285e-4da6-83c6-91f9fe313017" providerId="ADAL" clId="{857608D8-8E98-4372-81D7-99B4A5EB4D2F}" dt="2026-05-16T11:47:07.166" v="1051" actId="1076"/>
          <ac:graphicFrameMkLst>
            <pc:docMk/>
            <pc:sldMk cId="3507544223" sldId="590"/>
            <ac:graphicFrameMk id="8" creationId="{9BADA08C-D7FF-C674-E048-C1A4EF12F5CB}"/>
          </ac:graphicFrameMkLst>
        </pc:graphicFrameChg>
      </pc:sldChg>
      <pc:sldChg chg="addSp delSp modSp add mod">
        <pc:chgData name="Hui Zhang" userId="43034342-285e-4da6-83c6-91f9fe313017" providerId="ADAL" clId="{857608D8-8E98-4372-81D7-99B4A5EB4D2F}" dt="2026-05-16T12:08:03.116" v="1317" actId="1076"/>
        <pc:sldMkLst>
          <pc:docMk/>
          <pc:sldMk cId="2809571761" sldId="591"/>
        </pc:sldMkLst>
        <pc:spChg chg="add">
          <ac:chgData name="Hui Zhang" userId="43034342-285e-4da6-83c6-91f9fe313017" providerId="ADAL" clId="{857608D8-8E98-4372-81D7-99B4A5EB4D2F}" dt="2026-05-16T11:57:25.435" v="1189"/>
          <ac:spMkLst>
            <pc:docMk/>
            <pc:sldMk cId="2809571761" sldId="591"/>
            <ac:spMk id="2" creationId="{F7CB0D41-CAE3-84C5-7A34-BD357C3699AA}"/>
          </ac:spMkLst>
        </pc:spChg>
        <pc:spChg chg="add">
          <ac:chgData name="Hui Zhang" userId="43034342-285e-4da6-83c6-91f9fe313017" providerId="ADAL" clId="{857608D8-8E98-4372-81D7-99B4A5EB4D2F}" dt="2026-05-16T11:57:25.435" v="1189"/>
          <ac:spMkLst>
            <pc:docMk/>
            <pc:sldMk cId="2809571761" sldId="591"/>
            <ac:spMk id="4" creationId="{BE05CB26-C618-5CF6-E2C5-513D915F4E30}"/>
          </ac:spMkLst>
        </pc:spChg>
        <pc:spChg chg="add mod">
          <ac:chgData name="Hui Zhang" userId="43034342-285e-4da6-83c6-91f9fe313017" providerId="ADAL" clId="{857608D8-8E98-4372-81D7-99B4A5EB4D2F}" dt="2026-05-16T12:06:49.649" v="1291" actId="20577"/>
          <ac:spMkLst>
            <pc:docMk/>
            <pc:sldMk cId="2809571761" sldId="591"/>
            <ac:spMk id="8" creationId="{0A494AA6-D708-2998-838E-AEBBFB15D3DE}"/>
          </ac:spMkLst>
        </pc:spChg>
        <pc:spChg chg="add mod">
          <ac:chgData name="Hui Zhang" userId="43034342-285e-4da6-83c6-91f9fe313017" providerId="ADAL" clId="{857608D8-8E98-4372-81D7-99B4A5EB4D2F}" dt="2026-05-16T12:08:03.116" v="1317" actId="1076"/>
          <ac:spMkLst>
            <pc:docMk/>
            <pc:sldMk cId="2809571761" sldId="591"/>
            <ac:spMk id="9" creationId="{06563239-3791-6400-2999-0EA5C23ED9E8}"/>
          </ac:spMkLst>
        </pc:spChg>
        <pc:spChg chg="add mod">
          <ac:chgData name="Hui Zhang" userId="43034342-285e-4da6-83c6-91f9fe313017" providerId="ADAL" clId="{857608D8-8E98-4372-81D7-99B4A5EB4D2F}" dt="2026-05-16T12:08:03.116" v="1317" actId="1076"/>
          <ac:spMkLst>
            <pc:docMk/>
            <pc:sldMk cId="2809571761" sldId="591"/>
            <ac:spMk id="10" creationId="{7D45E6A6-1BA3-5EBF-71F7-0D2FD4982C9F}"/>
          </ac:spMkLst>
        </pc:spChg>
        <pc:spChg chg="add mod">
          <ac:chgData name="Hui Zhang" userId="43034342-285e-4da6-83c6-91f9fe313017" providerId="ADAL" clId="{857608D8-8E98-4372-81D7-99B4A5EB4D2F}" dt="2026-05-16T12:08:03.116" v="1317" actId="1076"/>
          <ac:spMkLst>
            <pc:docMk/>
            <pc:sldMk cId="2809571761" sldId="591"/>
            <ac:spMk id="11" creationId="{16D70F69-0712-D9A4-C2EE-2AA4D52E8A51}"/>
          </ac:spMkLst>
        </pc:spChg>
        <pc:spChg chg="mod">
          <ac:chgData name="Hui Zhang" userId="43034342-285e-4da6-83c6-91f9fe313017" providerId="ADAL" clId="{857608D8-8E98-4372-81D7-99B4A5EB4D2F}" dt="2026-05-16T10:21:06.064" v="220" actId="207"/>
          <ac:spMkLst>
            <pc:docMk/>
            <pc:sldMk cId="2809571761" sldId="591"/>
            <ac:spMk id="18" creationId="{DF81F05A-D7F1-529B-1401-704CD35BD20E}"/>
          </ac:spMkLst>
        </pc:spChg>
        <pc:spChg chg="mod">
          <ac:chgData name="Hui Zhang" userId="43034342-285e-4da6-83c6-91f9fe313017" providerId="ADAL" clId="{857608D8-8E98-4372-81D7-99B4A5EB4D2F}" dt="2026-05-16T10:21:06.064" v="220" actId="207"/>
          <ac:spMkLst>
            <pc:docMk/>
            <pc:sldMk cId="2809571761" sldId="591"/>
            <ac:spMk id="19" creationId="{5E4A48DD-CEB5-3047-C630-3E650B6BC3DB}"/>
          </ac:spMkLst>
        </pc:spChg>
        <pc:spChg chg="mod">
          <ac:chgData name="Hui Zhang" userId="43034342-285e-4da6-83c6-91f9fe313017" providerId="ADAL" clId="{857608D8-8E98-4372-81D7-99B4A5EB4D2F}" dt="2026-05-16T10:21:06.064" v="220" actId="207"/>
          <ac:spMkLst>
            <pc:docMk/>
            <pc:sldMk cId="2809571761" sldId="591"/>
            <ac:spMk id="20" creationId="{FD18BA35-60F5-6BE0-E3E4-92AE13127190}"/>
          </ac:spMkLst>
        </pc:spChg>
        <pc:spChg chg="mod">
          <ac:chgData name="Hui Zhang" userId="43034342-285e-4da6-83c6-91f9fe313017" providerId="ADAL" clId="{857608D8-8E98-4372-81D7-99B4A5EB4D2F}" dt="2026-05-16T10:19:10.790" v="211" actId="20577"/>
          <ac:spMkLst>
            <pc:docMk/>
            <pc:sldMk cId="2809571761" sldId="591"/>
            <ac:spMk id="22" creationId="{C0A82BA1-B16C-95F2-12E6-8BA9F0288858}"/>
          </ac:spMkLst>
        </pc:spChg>
        <pc:picChg chg="add del mod">
          <ac:chgData name="Hui Zhang" userId="43034342-285e-4da6-83c6-91f9fe313017" providerId="ADAL" clId="{857608D8-8E98-4372-81D7-99B4A5EB4D2F}" dt="2026-05-16T11:57:40.232" v="1198" actId="21"/>
          <ac:picMkLst>
            <pc:docMk/>
            <pc:sldMk cId="2809571761" sldId="591"/>
            <ac:picMk id="6" creationId="{C0C8910D-7398-E83E-A276-B262B10773B7}"/>
          </ac:picMkLst>
        </pc:picChg>
        <pc:picChg chg="add">
          <ac:chgData name="Hui Zhang" userId="43034342-285e-4da6-83c6-91f9fe313017" providerId="ADAL" clId="{857608D8-8E98-4372-81D7-99B4A5EB4D2F}" dt="2026-05-16T11:57:25.435" v="1189"/>
          <ac:picMkLst>
            <pc:docMk/>
            <pc:sldMk cId="2809571761" sldId="591"/>
            <ac:picMk id="3073" creationId="{B429A6E4-5DCE-D19C-C67B-F5309A292738}"/>
          </ac:picMkLst>
        </pc:picChg>
      </pc:sldChg>
      <pc:sldChg chg="addSp delSp modSp add mod ord modAnim modNotesTx">
        <pc:chgData name="Hui Zhang" userId="43034342-285e-4da6-83c6-91f9fe313017" providerId="ADAL" clId="{857608D8-8E98-4372-81D7-99B4A5EB4D2F}" dt="2026-05-16T12:04:52.903" v="1263" actId="20577"/>
        <pc:sldMkLst>
          <pc:docMk/>
          <pc:sldMk cId="146870589" sldId="592"/>
        </pc:sldMkLst>
        <pc:spChg chg="mod">
          <ac:chgData name="Hui Zhang" userId="43034342-285e-4da6-83c6-91f9fe313017" providerId="ADAL" clId="{857608D8-8E98-4372-81D7-99B4A5EB4D2F}" dt="2026-05-16T12:02:01.746" v="1229" actId="20577"/>
          <ac:spMkLst>
            <pc:docMk/>
            <pc:sldMk cId="146870589" sldId="592"/>
            <ac:spMk id="6" creationId="{FB0EA0AA-CEE3-34A1-1F46-E2961BEF7096}"/>
          </ac:spMkLst>
        </pc:spChg>
        <pc:spChg chg="del mod">
          <ac:chgData name="Hui Zhang" userId="43034342-285e-4da6-83c6-91f9fe313017" providerId="ADAL" clId="{857608D8-8E98-4372-81D7-99B4A5EB4D2F}" dt="2026-05-16T10:38:27.062" v="374"/>
          <ac:spMkLst>
            <pc:docMk/>
            <pc:sldMk cId="146870589" sldId="592"/>
            <ac:spMk id="7" creationId="{2893582D-5828-A197-620A-936E9E7B5B6E}"/>
          </ac:spMkLst>
        </pc:spChg>
        <pc:spChg chg="del mod">
          <ac:chgData name="Hui Zhang" userId="43034342-285e-4da6-83c6-91f9fe313017" providerId="ADAL" clId="{857608D8-8E98-4372-81D7-99B4A5EB4D2F}" dt="2026-05-16T10:38:27.054" v="372" actId="478"/>
          <ac:spMkLst>
            <pc:docMk/>
            <pc:sldMk cId="146870589" sldId="592"/>
            <ac:spMk id="8" creationId="{05943E96-5162-8624-5EA1-01CEA3B5710E}"/>
          </ac:spMkLst>
        </pc:spChg>
        <pc:spChg chg="mod">
          <ac:chgData name="Hui Zhang" userId="43034342-285e-4da6-83c6-91f9fe313017" providerId="ADAL" clId="{857608D8-8E98-4372-81D7-99B4A5EB4D2F}" dt="2026-05-16T10:30:20.567" v="287" actId="1076"/>
          <ac:spMkLst>
            <pc:docMk/>
            <pc:sldMk cId="146870589" sldId="592"/>
            <ac:spMk id="10" creationId="{7AAF7732-D723-FE1B-825B-FC455C6D1640}"/>
          </ac:spMkLst>
        </pc:spChg>
        <pc:spChg chg="add mod">
          <ac:chgData name="Hui Zhang" userId="43034342-285e-4da6-83c6-91f9fe313017" providerId="ADAL" clId="{857608D8-8E98-4372-81D7-99B4A5EB4D2F}" dt="2026-05-16T12:04:52.903" v="1263" actId="20577"/>
          <ac:spMkLst>
            <pc:docMk/>
            <pc:sldMk cId="146870589" sldId="592"/>
            <ac:spMk id="12" creationId="{93AF3A06-74B3-BF2B-4B45-5228EF6BDCCC}"/>
          </ac:spMkLst>
        </pc:spChg>
        <pc:spChg chg="add">
          <ac:chgData name="Hui Zhang" userId="43034342-285e-4da6-83c6-91f9fe313017" providerId="ADAL" clId="{857608D8-8E98-4372-81D7-99B4A5EB4D2F}" dt="2026-05-16T10:34:31.201" v="318"/>
          <ac:spMkLst>
            <pc:docMk/>
            <pc:sldMk cId="146870589" sldId="592"/>
            <ac:spMk id="23" creationId="{2CB3A306-0540-2603-8800-215C9BF8246F}"/>
          </ac:spMkLst>
        </pc:spChg>
        <pc:spChg chg="add mod">
          <ac:chgData name="Hui Zhang" userId="43034342-285e-4da6-83c6-91f9fe313017" providerId="ADAL" clId="{857608D8-8E98-4372-81D7-99B4A5EB4D2F}" dt="2026-05-16T10:53:29.658" v="504" actId="1076"/>
          <ac:spMkLst>
            <pc:docMk/>
            <pc:sldMk cId="146870589" sldId="592"/>
            <ac:spMk id="25" creationId="{77832549-2F01-E363-63CE-6F9FDA7531FC}"/>
          </ac:spMkLst>
        </pc:spChg>
        <pc:picChg chg="del">
          <ac:chgData name="Hui Zhang" userId="43034342-285e-4da6-83c6-91f9fe313017" providerId="ADAL" clId="{857608D8-8E98-4372-81D7-99B4A5EB4D2F}" dt="2026-05-16T10:29:24.649" v="243" actId="478"/>
          <ac:picMkLst>
            <pc:docMk/>
            <pc:sldMk cId="146870589" sldId="592"/>
            <ac:picMk id="2" creationId="{29815BA7-D61C-F1A6-F739-C73D17A396D2}"/>
          </ac:picMkLst>
        </pc:picChg>
        <pc:picChg chg="add mod">
          <ac:chgData name="Hui Zhang" userId="43034342-285e-4da6-83c6-91f9fe313017" providerId="ADAL" clId="{857608D8-8E98-4372-81D7-99B4A5EB4D2F}" dt="2026-05-16T10:38:54.864" v="384" actId="14100"/>
          <ac:picMkLst>
            <pc:docMk/>
            <pc:sldMk cId="146870589" sldId="592"/>
            <ac:picMk id="11" creationId="{B31CC412-7260-E377-ECD3-52F5DE65AF18}"/>
          </ac:picMkLst>
        </pc:picChg>
        <pc:cxnChg chg="mod">
          <ac:chgData name="Hui Zhang" userId="43034342-285e-4da6-83c6-91f9fe313017" providerId="ADAL" clId="{857608D8-8E98-4372-81D7-99B4A5EB4D2F}" dt="2026-05-16T10:53:43.022" v="506" actId="1076"/>
          <ac:cxnSpMkLst>
            <pc:docMk/>
            <pc:sldMk cId="146870589" sldId="592"/>
            <ac:cxnSpMk id="5" creationId="{272D2C82-B3CB-5CA5-BDC6-7719E995E308}"/>
          </ac:cxnSpMkLst>
        </pc:cxnChg>
        <pc:cxnChg chg="add del mod">
          <ac:chgData name="Hui Zhang" userId="43034342-285e-4da6-83c6-91f9fe313017" providerId="ADAL" clId="{857608D8-8E98-4372-81D7-99B4A5EB4D2F}" dt="2026-05-16T10:33:23.814" v="314" actId="478"/>
          <ac:cxnSpMkLst>
            <pc:docMk/>
            <pc:sldMk cId="146870589" sldId="592"/>
            <ac:cxnSpMk id="14" creationId="{B845849F-FF65-641F-0B2E-42E98DFB7A49}"/>
          </ac:cxnSpMkLst>
        </pc:cxnChg>
        <pc:cxnChg chg="add mod">
          <ac:chgData name="Hui Zhang" userId="43034342-285e-4da6-83c6-91f9fe313017" providerId="ADAL" clId="{857608D8-8E98-4372-81D7-99B4A5EB4D2F}" dt="2026-05-16T10:54:09.189" v="511" actId="1076"/>
          <ac:cxnSpMkLst>
            <pc:docMk/>
            <pc:sldMk cId="146870589" sldId="592"/>
            <ac:cxnSpMk id="26" creationId="{C7B65D8F-09EF-F7CA-8C10-1A60E25DA949}"/>
          </ac:cxnSpMkLst>
        </pc:cxnChg>
      </pc:sldChg>
      <pc:sldChg chg="addSp modSp add mod">
        <pc:chgData name="Hui Zhang" userId="43034342-285e-4da6-83c6-91f9fe313017" providerId="ADAL" clId="{857608D8-8E98-4372-81D7-99B4A5EB4D2F}" dt="2026-05-16T12:04:14.346" v="1260" actId="6549"/>
        <pc:sldMkLst>
          <pc:docMk/>
          <pc:sldMk cId="3103096980" sldId="593"/>
        </pc:sldMkLst>
        <pc:spChg chg="add mod">
          <ac:chgData name="Hui Zhang" userId="43034342-285e-4da6-83c6-91f9fe313017" providerId="ADAL" clId="{857608D8-8E98-4372-81D7-99B4A5EB4D2F}" dt="2026-05-16T12:04:14.346" v="1260" actId="6549"/>
          <ac:spMkLst>
            <pc:docMk/>
            <pc:sldMk cId="3103096980" sldId="593"/>
            <ac:spMk id="4" creationId="{C5F46D9A-A344-3E05-7754-5B2EC16B824C}"/>
          </ac:spMkLst>
        </pc:spChg>
        <pc:spChg chg="mod">
          <ac:chgData name="Hui Zhang" userId="43034342-285e-4da6-83c6-91f9fe313017" providerId="ADAL" clId="{857608D8-8E98-4372-81D7-99B4A5EB4D2F}" dt="2026-05-16T10:35:32.496" v="338"/>
          <ac:spMkLst>
            <pc:docMk/>
            <pc:sldMk cId="3103096980" sldId="593"/>
            <ac:spMk id="22" creationId="{06E47484-D8C6-5501-FAD0-AF0B3F6F6F3B}"/>
          </ac:spMkLst>
        </pc:spChg>
      </pc:sldChg>
      <pc:sldChg chg="addSp delSp modSp add mod modAnim">
        <pc:chgData name="Hui Zhang" userId="43034342-285e-4da6-83c6-91f9fe313017" providerId="ADAL" clId="{857608D8-8E98-4372-81D7-99B4A5EB4D2F}" dt="2026-05-16T12:06:34.099" v="1288"/>
        <pc:sldMkLst>
          <pc:docMk/>
          <pc:sldMk cId="1898111116" sldId="594"/>
        </pc:sldMkLst>
        <pc:spChg chg="add mod">
          <ac:chgData name="Hui Zhang" userId="43034342-285e-4da6-83c6-91f9fe313017" providerId="ADAL" clId="{857608D8-8E98-4372-81D7-99B4A5EB4D2F}" dt="2026-05-16T11:21:37.824" v="803" actId="1076"/>
          <ac:spMkLst>
            <pc:docMk/>
            <pc:sldMk cId="1898111116" sldId="594"/>
            <ac:spMk id="2" creationId="{E42D1A82-F864-4A4B-C467-51695B509D02}"/>
          </ac:spMkLst>
        </pc:spChg>
        <pc:spChg chg="add mod">
          <ac:chgData name="Hui Zhang" userId="43034342-285e-4da6-83c6-91f9fe313017" providerId="ADAL" clId="{857608D8-8E98-4372-81D7-99B4A5EB4D2F}" dt="2026-05-16T11:23:10.353" v="807" actId="1076"/>
          <ac:spMkLst>
            <pc:docMk/>
            <pc:sldMk cId="1898111116" sldId="594"/>
            <ac:spMk id="4" creationId="{03F10724-BF00-D632-AB1D-25908ABC8484}"/>
          </ac:spMkLst>
        </pc:spChg>
        <pc:spChg chg="add mod">
          <ac:chgData name="Hui Zhang" userId="43034342-285e-4da6-83c6-91f9fe313017" providerId="ADAL" clId="{857608D8-8E98-4372-81D7-99B4A5EB4D2F}" dt="2026-05-16T11:25:55.464" v="881" actId="164"/>
          <ac:spMkLst>
            <pc:docMk/>
            <pc:sldMk cId="1898111116" sldId="594"/>
            <ac:spMk id="6" creationId="{AF8B3FE8-FA43-4EE9-3EF8-293609E0BFD5}"/>
          </ac:spMkLst>
        </pc:spChg>
        <pc:spChg chg="add mod">
          <ac:chgData name="Hui Zhang" userId="43034342-285e-4da6-83c6-91f9fe313017" providerId="ADAL" clId="{857608D8-8E98-4372-81D7-99B4A5EB4D2F}" dt="2026-05-16T11:25:55.464" v="881" actId="164"/>
          <ac:spMkLst>
            <pc:docMk/>
            <pc:sldMk cId="1898111116" sldId="594"/>
            <ac:spMk id="7" creationId="{4AF4DC0B-DB0A-2EE2-9FEF-60A16A94B3D5}"/>
          </ac:spMkLst>
        </pc:spChg>
        <pc:spChg chg="add mod">
          <ac:chgData name="Hui Zhang" userId="43034342-285e-4da6-83c6-91f9fe313017" providerId="ADAL" clId="{857608D8-8E98-4372-81D7-99B4A5EB4D2F}" dt="2026-05-16T11:25:55.464" v="881" actId="164"/>
          <ac:spMkLst>
            <pc:docMk/>
            <pc:sldMk cId="1898111116" sldId="594"/>
            <ac:spMk id="8" creationId="{6DE8D1F0-1209-C6AF-C4E2-A6FF40132A2E}"/>
          </ac:spMkLst>
        </pc:spChg>
        <pc:spChg chg="add mod">
          <ac:chgData name="Hui Zhang" userId="43034342-285e-4da6-83c6-91f9fe313017" providerId="ADAL" clId="{857608D8-8E98-4372-81D7-99B4A5EB4D2F}" dt="2026-05-16T11:28:11.304" v="908" actId="207"/>
          <ac:spMkLst>
            <pc:docMk/>
            <pc:sldMk cId="1898111116" sldId="594"/>
            <ac:spMk id="11" creationId="{BB35E949-68AD-002D-41CB-AA7EC3367CAF}"/>
          </ac:spMkLst>
        </pc:spChg>
        <pc:spChg chg="add mod">
          <ac:chgData name="Hui Zhang" userId="43034342-285e-4da6-83c6-91f9fe313017" providerId="ADAL" clId="{857608D8-8E98-4372-81D7-99B4A5EB4D2F}" dt="2026-05-16T11:28:55.158" v="923" actId="113"/>
          <ac:spMkLst>
            <pc:docMk/>
            <pc:sldMk cId="1898111116" sldId="594"/>
            <ac:spMk id="13" creationId="{46F28D9C-96E9-3C58-E1B9-D3947F2F471C}"/>
          </ac:spMkLst>
        </pc:spChg>
        <pc:spChg chg="add mod">
          <ac:chgData name="Hui Zhang" userId="43034342-285e-4da6-83c6-91f9fe313017" providerId="ADAL" clId="{857608D8-8E98-4372-81D7-99B4A5EB4D2F}" dt="2026-05-16T11:29:15.684" v="930" actId="255"/>
          <ac:spMkLst>
            <pc:docMk/>
            <pc:sldMk cId="1898111116" sldId="594"/>
            <ac:spMk id="14" creationId="{E96D7BB8-6726-DEF9-17FE-7B1A6157D9C3}"/>
          </ac:spMkLst>
        </pc:spChg>
        <pc:spChg chg="add mod">
          <ac:chgData name="Hui Zhang" userId="43034342-285e-4da6-83c6-91f9fe313017" providerId="ADAL" clId="{857608D8-8E98-4372-81D7-99B4A5EB4D2F}" dt="2026-05-16T11:29:24.104" v="932" actId="20577"/>
          <ac:spMkLst>
            <pc:docMk/>
            <pc:sldMk cId="1898111116" sldId="594"/>
            <ac:spMk id="16" creationId="{C3321B68-B535-5132-0E75-9D548C26FCE7}"/>
          </ac:spMkLst>
        </pc:spChg>
        <pc:spChg chg="add mod">
          <ac:chgData name="Hui Zhang" userId="43034342-285e-4da6-83c6-91f9fe313017" providerId="ADAL" clId="{857608D8-8E98-4372-81D7-99B4A5EB4D2F}" dt="2026-05-16T11:33:47.819" v="943" actId="1076"/>
          <ac:spMkLst>
            <pc:docMk/>
            <pc:sldMk cId="1898111116" sldId="594"/>
            <ac:spMk id="24" creationId="{FB051719-08C0-7899-76D3-032A88094D8E}"/>
          </ac:spMkLst>
        </pc:spChg>
        <pc:spChg chg="add mod">
          <ac:chgData name="Hui Zhang" userId="43034342-285e-4da6-83c6-91f9fe313017" providerId="ADAL" clId="{857608D8-8E98-4372-81D7-99B4A5EB4D2F}" dt="2026-05-16T11:34:05.801" v="948" actId="207"/>
          <ac:spMkLst>
            <pc:docMk/>
            <pc:sldMk cId="1898111116" sldId="594"/>
            <ac:spMk id="26" creationId="{6280B933-C217-B177-E953-A11FB187036D}"/>
          </ac:spMkLst>
        </pc:spChg>
        <pc:spChg chg="add mod">
          <ac:chgData name="Hui Zhang" userId="43034342-285e-4da6-83c6-91f9fe313017" providerId="ADAL" clId="{857608D8-8E98-4372-81D7-99B4A5EB4D2F}" dt="2026-05-16T11:33:51.004" v="944" actId="14100"/>
          <ac:spMkLst>
            <pc:docMk/>
            <pc:sldMk cId="1898111116" sldId="594"/>
            <ac:spMk id="27" creationId="{62CF23CF-8541-BFEE-7120-9E93F2257977}"/>
          </ac:spMkLst>
        </pc:spChg>
        <pc:grpChg chg="add mod">
          <ac:chgData name="Hui Zhang" userId="43034342-285e-4da6-83c6-91f9fe313017" providerId="ADAL" clId="{857608D8-8E98-4372-81D7-99B4A5EB4D2F}" dt="2026-05-16T11:25:59.770" v="882" actId="1076"/>
          <ac:grpSpMkLst>
            <pc:docMk/>
            <pc:sldMk cId="1898111116" sldId="594"/>
            <ac:grpSpMk id="9" creationId="{A2044F96-52AB-0E6F-269B-47804FAA4DBB}"/>
          </ac:grpSpMkLst>
        </pc:grpChg>
        <pc:picChg chg="add del mod">
          <ac:chgData name="Hui Zhang" userId="43034342-285e-4da6-83c6-91f9fe313017" providerId="ADAL" clId="{857608D8-8E98-4372-81D7-99B4A5EB4D2F}" dt="2026-05-16T11:27:43.195" v="885" actId="21"/>
          <ac:picMkLst>
            <pc:docMk/>
            <pc:sldMk cId="1898111116" sldId="594"/>
            <ac:picMk id="10" creationId="{96951731-5A42-1577-0E56-E448D0FFB71F}"/>
          </ac:picMkLst>
        </pc:picChg>
      </pc:sldChg>
      <pc:sldChg chg="addSp modSp add mod">
        <pc:chgData name="Hui Zhang" userId="43034342-285e-4da6-83c6-91f9fe313017" providerId="ADAL" clId="{857608D8-8E98-4372-81D7-99B4A5EB4D2F}" dt="2026-05-16T11:41:30.081" v="999" actId="1076"/>
        <pc:sldMkLst>
          <pc:docMk/>
          <pc:sldMk cId="3658887719" sldId="595"/>
        </pc:sldMkLst>
        <pc:spChg chg="add mod">
          <ac:chgData name="Hui Zhang" userId="43034342-285e-4da6-83c6-91f9fe313017" providerId="ADAL" clId="{857608D8-8E98-4372-81D7-99B4A5EB4D2F}" dt="2026-05-16T11:36:16.026" v="959" actId="1076"/>
          <ac:spMkLst>
            <pc:docMk/>
            <pc:sldMk cId="3658887719" sldId="595"/>
            <ac:spMk id="4" creationId="{16DC882D-16FF-75C7-FA31-46D99F3F7DC1}"/>
          </ac:spMkLst>
        </pc:spChg>
        <pc:picChg chg="add mod">
          <ac:chgData name="Hui Zhang" userId="43034342-285e-4da6-83c6-91f9fe313017" providerId="ADAL" clId="{857608D8-8E98-4372-81D7-99B4A5EB4D2F}" dt="2026-05-16T11:41:30.081" v="999" actId="1076"/>
          <ac:picMkLst>
            <pc:docMk/>
            <pc:sldMk cId="3658887719" sldId="595"/>
            <ac:picMk id="2" creationId="{2F3BBEF0-447C-CC4A-BAFB-E445A759AA3E}"/>
          </ac:picMkLst>
        </pc:picChg>
      </pc:sldChg>
      <pc:sldChg chg="addSp delSp modSp add mod">
        <pc:chgData name="Hui Zhang" userId="43034342-285e-4da6-83c6-91f9fe313017" providerId="ADAL" clId="{857608D8-8E98-4372-81D7-99B4A5EB4D2F}" dt="2026-05-16T11:54:50.284" v="1155" actId="403"/>
        <pc:sldMkLst>
          <pc:docMk/>
          <pc:sldMk cId="3751205404" sldId="596"/>
        </pc:sldMkLst>
        <pc:spChg chg="del">
          <ac:chgData name="Hui Zhang" userId="43034342-285e-4da6-83c6-91f9fe313017" providerId="ADAL" clId="{857608D8-8E98-4372-81D7-99B4A5EB4D2F}" dt="2026-05-16T11:47:15.002" v="1054" actId="478"/>
          <ac:spMkLst>
            <pc:docMk/>
            <pc:sldMk cId="3751205404" sldId="596"/>
            <ac:spMk id="4" creationId="{B73473B3-058C-6354-7C6A-507C2ED66D89}"/>
          </ac:spMkLst>
        </pc:spChg>
        <pc:spChg chg="del">
          <ac:chgData name="Hui Zhang" userId="43034342-285e-4da6-83c6-91f9fe313017" providerId="ADAL" clId="{857608D8-8E98-4372-81D7-99B4A5EB4D2F}" dt="2026-05-16T11:47:15.002" v="1054" actId="478"/>
          <ac:spMkLst>
            <pc:docMk/>
            <pc:sldMk cId="3751205404" sldId="596"/>
            <ac:spMk id="9" creationId="{130D7302-2DAB-E29E-37BB-795C7B01704B}"/>
          </ac:spMkLst>
        </pc:spChg>
        <pc:spChg chg="add mod">
          <ac:chgData name="Hui Zhang" userId="43034342-285e-4da6-83c6-91f9fe313017" providerId="ADAL" clId="{857608D8-8E98-4372-81D7-99B4A5EB4D2F}" dt="2026-05-16T11:54:50.284" v="1155" actId="403"/>
          <ac:spMkLst>
            <pc:docMk/>
            <pc:sldMk cId="3751205404" sldId="596"/>
            <ac:spMk id="13" creationId="{3354B84B-C0E0-8D34-63A2-5607F22EF8C1}"/>
          </ac:spMkLst>
        </pc:spChg>
        <pc:spChg chg="add mod">
          <ac:chgData name="Hui Zhang" userId="43034342-285e-4da6-83c6-91f9fe313017" providerId="ADAL" clId="{857608D8-8E98-4372-81D7-99B4A5EB4D2F}" dt="2026-05-16T11:54:50.284" v="1155" actId="403"/>
          <ac:spMkLst>
            <pc:docMk/>
            <pc:sldMk cId="3751205404" sldId="596"/>
            <ac:spMk id="14" creationId="{129E02FD-FE94-75D3-28A4-CE271FFB8B3D}"/>
          </ac:spMkLst>
        </pc:spChg>
        <pc:spChg chg="add mod">
          <ac:chgData name="Hui Zhang" userId="43034342-285e-4da6-83c6-91f9fe313017" providerId="ADAL" clId="{857608D8-8E98-4372-81D7-99B4A5EB4D2F}" dt="2026-05-16T11:54:50.284" v="1155" actId="403"/>
          <ac:spMkLst>
            <pc:docMk/>
            <pc:sldMk cId="3751205404" sldId="596"/>
            <ac:spMk id="16" creationId="{77749799-A13B-460E-8C90-200D1D7F4389}"/>
          </ac:spMkLst>
        </pc:spChg>
        <pc:spChg chg="add mod">
          <ac:chgData name="Hui Zhang" userId="43034342-285e-4da6-83c6-91f9fe313017" providerId="ADAL" clId="{857608D8-8E98-4372-81D7-99B4A5EB4D2F}" dt="2026-05-16T11:54:50.284" v="1155" actId="403"/>
          <ac:spMkLst>
            <pc:docMk/>
            <pc:sldMk cId="3751205404" sldId="596"/>
            <ac:spMk id="23" creationId="{8DCCADA0-14C2-A9B7-A9CC-940805AD42B6}"/>
          </ac:spMkLst>
        </pc:spChg>
        <pc:spChg chg="add mod">
          <ac:chgData name="Hui Zhang" userId="43034342-285e-4da6-83c6-91f9fe313017" providerId="ADAL" clId="{857608D8-8E98-4372-81D7-99B4A5EB4D2F}" dt="2026-05-16T11:54:50.284" v="1155" actId="403"/>
          <ac:spMkLst>
            <pc:docMk/>
            <pc:sldMk cId="3751205404" sldId="596"/>
            <ac:spMk id="24" creationId="{EE05D9B9-E3F0-EBAE-B9D5-8B444C6F3843}"/>
          </ac:spMkLst>
        </pc:spChg>
        <pc:spChg chg="add mod">
          <ac:chgData name="Hui Zhang" userId="43034342-285e-4da6-83c6-91f9fe313017" providerId="ADAL" clId="{857608D8-8E98-4372-81D7-99B4A5EB4D2F}" dt="2026-05-16T11:54:50.284" v="1155" actId="403"/>
          <ac:spMkLst>
            <pc:docMk/>
            <pc:sldMk cId="3751205404" sldId="596"/>
            <ac:spMk id="25" creationId="{C31A30DD-A747-0EE4-6210-FF93881FCF77}"/>
          </ac:spMkLst>
        </pc:spChg>
        <pc:spChg chg="add del">
          <ac:chgData name="Hui Zhang" userId="43034342-285e-4da6-83c6-91f9fe313017" providerId="ADAL" clId="{857608D8-8E98-4372-81D7-99B4A5EB4D2F}" dt="2026-05-16T11:52:27.231" v="1123" actId="22"/>
          <ac:spMkLst>
            <pc:docMk/>
            <pc:sldMk cId="3751205404" sldId="596"/>
            <ac:spMk id="27" creationId="{F5DA9559-EFCF-D1D7-351B-62229219EEE0}"/>
          </ac:spMkLst>
        </pc:spChg>
        <pc:spChg chg="add mod">
          <ac:chgData name="Hui Zhang" userId="43034342-285e-4da6-83c6-91f9fe313017" providerId="ADAL" clId="{857608D8-8E98-4372-81D7-99B4A5EB4D2F}" dt="2026-05-16T11:52:48.507" v="1131" actId="1076"/>
          <ac:spMkLst>
            <pc:docMk/>
            <pc:sldMk cId="3751205404" sldId="596"/>
            <ac:spMk id="29" creationId="{C8C79470-FF5E-FC44-0E95-58E5F4445D6F}"/>
          </ac:spMkLst>
        </pc:spChg>
        <pc:graphicFrameChg chg="del">
          <ac:chgData name="Hui Zhang" userId="43034342-285e-4da6-83c6-91f9fe313017" providerId="ADAL" clId="{857608D8-8E98-4372-81D7-99B4A5EB4D2F}" dt="2026-05-16T11:47:15.002" v="1054" actId="478"/>
          <ac:graphicFrameMkLst>
            <pc:docMk/>
            <pc:sldMk cId="3751205404" sldId="596"/>
            <ac:graphicFrameMk id="8" creationId="{039BBFF4-DF5D-5B6E-4806-DE76EC4FA6F5}"/>
          </ac:graphicFrameMkLst>
        </pc:graphicFrameChg>
        <pc:picChg chg="add mod">
          <ac:chgData name="Hui Zhang" userId="43034342-285e-4da6-83c6-91f9fe313017" providerId="ADAL" clId="{857608D8-8E98-4372-81D7-99B4A5EB4D2F}" dt="2026-05-16T11:51:07.515" v="1101" actId="1076"/>
          <ac:picMkLst>
            <pc:docMk/>
            <pc:sldMk cId="3751205404" sldId="596"/>
            <ac:picMk id="2" creationId="{27260356-23E6-C8BB-B52F-BE03FDAA3D9E}"/>
          </ac:picMkLst>
        </pc:picChg>
        <pc:picChg chg="add mod">
          <ac:chgData name="Hui Zhang" userId="43034342-285e-4da6-83c6-91f9fe313017" providerId="ADAL" clId="{857608D8-8E98-4372-81D7-99B4A5EB4D2F}" dt="2026-05-16T11:50:31.209" v="1095" actId="1076"/>
          <ac:picMkLst>
            <pc:docMk/>
            <pc:sldMk cId="3751205404" sldId="596"/>
            <ac:picMk id="6" creationId="{595EAF94-DA1E-778F-956C-43DFCA51CC02}"/>
          </ac:picMkLst>
        </pc:picChg>
        <pc:picChg chg="add mod">
          <ac:chgData name="Hui Zhang" userId="43034342-285e-4da6-83c6-91f9fe313017" providerId="ADAL" clId="{857608D8-8E98-4372-81D7-99B4A5EB4D2F}" dt="2026-05-16T11:51:11.556" v="1103" actId="1076"/>
          <ac:picMkLst>
            <pc:docMk/>
            <pc:sldMk cId="3751205404" sldId="596"/>
            <ac:picMk id="7" creationId="{4E594C0E-A23B-5B18-F01F-B4CDC7486EFD}"/>
          </ac:picMkLst>
        </pc:picChg>
        <pc:picChg chg="add mod">
          <ac:chgData name="Hui Zhang" userId="43034342-285e-4da6-83c6-91f9fe313017" providerId="ADAL" clId="{857608D8-8E98-4372-81D7-99B4A5EB4D2F}" dt="2026-05-16T11:51:09.257" v="1102" actId="1076"/>
          <ac:picMkLst>
            <pc:docMk/>
            <pc:sldMk cId="3751205404" sldId="596"/>
            <ac:picMk id="10" creationId="{C3D85305-3080-AD80-532D-C34BF9FA10AC}"/>
          </ac:picMkLst>
        </pc:picChg>
        <pc:picChg chg="add mod">
          <ac:chgData name="Hui Zhang" userId="43034342-285e-4da6-83c6-91f9fe313017" providerId="ADAL" clId="{857608D8-8E98-4372-81D7-99B4A5EB4D2F}" dt="2026-05-16T11:50:36.692" v="1097" actId="1076"/>
          <ac:picMkLst>
            <pc:docMk/>
            <pc:sldMk cId="3751205404" sldId="596"/>
            <ac:picMk id="11" creationId="{A160392A-37EC-DDB5-2551-5CD40243FD27}"/>
          </ac:picMkLst>
        </pc:picChg>
        <pc:picChg chg="add mod">
          <ac:chgData name="Hui Zhang" userId="43034342-285e-4da6-83c6-91f9fe313017" providerId="ADAL" clId="{857608D8-8E98-4372-81D7-99B4A5EB4D2F}" dt="2026-05-16T11:51:12.926" v="1104" actId="1076"/>
          <ac:picMkLst>
            <pc:docMk/>
            <pc:sldMk cId="3751205404" sldId="596"/>
            <ac:picMk id="12" creationId="{9EC90681-FE37-53C5-B783-8FE3773E5468}"/>
          </ac:picMkLst>
        </pc:picChg>
      </pc:sldChg>
      <pc:sldChg chg="addSp delSp modSp add mod">
        <pc:chgData name="Hui Zhang" userId="43034342-285e-4da6-83c6-91f9fe313017" providerId="ADAL" clId="{857608D8-8E98-4372-81D7-99B4A5EB4D2F}" dt="2026-05-16T11:57:01.341" v="1188" actId="1076"/>
        <pc:sldMkLst>
          <pc:docMk/>
          <pc:sldMk cId="2168829213" sldId="597"/>
        </pc:sldMkLst>
        <pc:spChg chg="del">
          <ac:chgData name="Hui Zhang" userId="43034342-285e-4da6-83c6-91f9fe313017" providerId="ADAL" clId="{857608D8-8E98-4372-81D7-99B4A5EB4D2F}" dt="2026-05-16T11:47:17.796" v="1055" actId="478"/>
          <ac:spMkLst>
            <pc:docMk/>
            <pc:sldMk cId="2168829213" sldId="597"/>
            <ac:spMk id="4" creationId="{86E5F7EF-42A7-EB64-0011-9C46370F0DAF}"/>
          </ac:spMkLst>
        </pc:spChg>
        <pc:spChg chg="del">
          <ac:chgData name="Hui Zhang" userId="43034342-285e-4da6-83c6-91f9fe313017" providerId="ADAL" clId="{857608D8-8E98-4372-81D7-99B4A5EB4D2F}" dt="2026-05-16T11:47:17.796" v="1055" actId="478"/>
          <ac:spMkLst>
            <pc:docMk/>
            <pc:sldMk cId="2168829213" sldId="597"/>
            <ac:spMk id="9" creationId="{74951439-15C6-24D3-7872-600687936A6C}"/>
          </ac:spMkLst>
        </pc:spChg>
        <pc:spChg chg="add mod">
          <ac:chgData name="Hui Zhang" userId="43034342-285e-4da6-83c6-91f9fe313017" providerId="ADAL" clId="{857608D8-8E98-4372-81D7-99B4A5EB4D2F}" dt="2026-05-16T11:55:23.939" v="1165" actId="403"/>
          <ac:spMkLst>
            <pc:docMk/>
            <pc:sldMk cId="2168829213" sldId="597"/>
            <ac:spMk id="11" creationId="{A2035A5E-842E-7646-1F7A-C017F21BED36}"/>
          </ac:spMkLst>
        </pc:spChg>
        <pc:spChg chg="add mod">
          <ac:chgData name="Hui Zhang" userId="43034342-285e-4da6-83c6-91f9fe313017" providerId="ADAL" clId="{857608D8-8E98-4372-81D7-99B4A5EB4D2F}" dt="2026-05-16T11:55:23.939" v="1165" actId="403"/>
          <ac:spMkLst>
            <pc:docMk/>
            <pc:sldMk cId="2168829213" sldId="597"/>
            <ac:spMk id="12" creationId="{BDC18773-315B-357D-8074-AFC6CF824804}"/>
          </ac:spMkLst>
        </pc:spChg>
        <pc:spChg chg="add mod">
          <ac:chgData name="Hui Zhang" userId="43034342-285e-4da6-83c6-91f9fe313017" providerId="ADAL" clId="{857608D8-8E98-4372-81D7-99B4A5EB4D2F}" dt="2026-05-16T11:57:01.341" v="1188" actId="1076"/>
          <ac:spMkLst>
            <pc:docMk/>
            <pc:sldMk cId="2168829213" sldId="597"/>
            <ac:spMk id="14" creationId="{7D29C64F-D376-D594-F2A3-52CFAACD989F}"/>
          </ac:spMkLst>
        </pc:spChg>
        <pc:spChg chg="add mod">
          <ac:chgData name="Hui Zhang" userId="43034342-285e-4da6-83c6-91f9fe313017" providerId="ADAL" clId="{857608D8-8E98-4372-81D7-99B4A5EB4D2F}" dt="2026-05-16T11:56:53.699" v="1186" actId="113"/>
          <ac:spMkLst>
            <pc:docMk/>
            <pc:sldMk cId="2168829213" sldId="597"/>
            <ac:spMk id="16" creationId="{DC5B36A3-858D-E0E0-0BCC-2ACE53BCB9F3}"/>
          </ac:spMkLst>
        </pc:spChg>
        <pc:spChg chg="add mod">
          <ac:chgData name="Hui Zhang" userId="43034342-285e-4da6-83c6-91f9fe313017" providerId="ADAL" clId="{857608D8-8E98-4372-81D7-99B4A5EB4D2F}" dt="2026-05-16T11:56:55.672" v="1187" actId="113"/>
          <ac:spMkLst>
            <pc:docMk/>
            <pc:sldMk cId="2168829213" sldId="597"/>
            <ac:spMk id="23" creationId="{5A062A0D-1090-2821-27BD-AEC69F37D12F}"/>
          </ac:spMkLst>
        </pc:spChg>
        <pc:graphicFrameChg chg="del">
          <ac:chgData name="Hui Zhang" userId="43034342-285e-4da6-83c6-91f9fe313017" providerId="ADAL" clId="{857608D8-8E98-4372-81D7-99B4A5EB4D2F}" dt="2026-05-16T11:47:17.796" v="1055" actId="478"/>
          <ac:graphicFrameMkLst>
            <pc:docMk/>
            <pc:sldMk cId="2168829213" sldId="597"/>
            <ac:graphicFrameMk id="8" creationId="{6819DB57-1458-A1E2-79D8-13D57E714510}"/>
          </ac:graphicFrameMkLst>
        </pc:graphicFrameChg>
        <pc:picChg chg="add mod">
          <ac:chgData name="Hui Zhang" userId="43034342-285e-4da6-83c6-91f9fe313017" providerId="ADAL" clId="{857608D8-8E98-4372-81D7-99B4A5EB4D2F}" dt="2026-05-16T11:54:14.124" v="1151" actId="208"/>
          <ac:picMkLst>
            <pc:docMk/>
            <pc:sldMk cId="2168829213" sldId="597"/>
            <ac:picMk id="2" creationId="{7C0B7503-95BF-28DD-817E-42A77DCE467C}"/>
          </ac:picMkLst>
        </pc:picChg>
        <pc:picChg chg="add mod">
          <ac:chgData name="Hui Zhang" userId="43034342-285e-4da6-83c6-91f9fe313017" providerId="ADAL" clId="{857608D8-8E98-4372-81D7-99B4A5EB4D2F}" dt="2026-05-16T11:54:16.752" v="1152" actId="1076"/>
          <ac:picMkLst>
            <pc:docMk/>
            <pc:sldMk cId="2168829213" sldId="597"/>
            <ac:picMk id="6" creationId="{C5812903-8981-7777-255D-3C8F23345CB6}"/>
          </ac:picMkLst>
        </pc:picChg>
        <pc:picChg chg="add mod">
          <ac:chgData name="Hui Zhang" userId="43034342-285e-4da6-83c6-91f9fe313017" providerId="ADAL" clId="{857608D8-8E98-4372-81D7-99B4A5EB4D2F}" dt="2026-05-16T11:55:10.856" v="1161" actId="14100"/>
          <ac:picMkLst>
            <pc:docMk/>
            <pc:sldMk cId="2168829213" sldId="597"/>
            <ac:picMk id="7" creationId="{219122B4-F5DA-5E36-D663-DAF310B8FFB5}"/>
          </ac:picMkLst>
        </pc:picChg>
        <pc:picChg chg="add mod">
          <ac:chgData name="Hui Zhang" userId="43034342-285e-4da6-83c6-91f9fe313017" providerId="ADAL" clId="{857608D8-8E98-4372-81D7-99B4A5EB4D2F}" dt="2026-05-16T11:55:18.336" v="1164" actId="14100"/>
          <ac:picMkLst>
            <pc:docMk/>
            <pc:sldMk cId="2168829213" sldId="597"/>
            <ac:picMk id="10" creationId="{2C3C2208-6935-4C0A-842A-5684BAECD1AB}"/>
          </ac:picMkLst>
        </pc:picChg>
      </pc:sldChg>
      <pc:sldChg chg="addSp delSp modSp add mod">
        <pc:chgData name="Hui Zhang" userId="43034342-285e-4da6-83c6-91f9fe313017" providerId="ADAL" clId="{857608D8-8E98-4372-81D7-99B4A5EB4D2F}" dt="2026-05-16T11:58:43.164" v="1219" actId="1076"/>
        <pc:sldMkLst>
          <pc:docMk/>
          <pc:sldMk cId="600525778" sldId="598"/>
        </pc:sldMkLst>
        <pc:spChg chg="add mod">
          <ac:chgData name="Hui Zhang" userId="43034342-285e-4da6-83c6-91f9fe313017" providerId="ADAL" clId="{857608D8-8E98-4372-81D7-99B4A5EB4D2F}" dt="2026-05-16T11:58:08.406" v="1209" actId="1076"/>
          <ac:spMkLst>
            <pc:docMk/>
            <pc:sldMk cId="600525778" sldId="598"/>
            <ac:spMk id="2" creationId="{10EA9BAD-F4CA-D297-08B9-0D5B5E8F5DA9}"/>
          </ac:spMkLst>
        </pc:spChg>
        <pc:spChg chg="del">
          <ac:chgData name="Hui Zhang" userId="43034342-285e-4da6-83c6-91f9fe313017" providerId="ADAL" clId="{857608D8-8E98-4372-81D7-99B4A5EB4D2F}" dt="2026-05-16T11:57:42.982" v="1199" actId="478"/>
          <ac:spMkLst>
            <pc:docMk/>
            <pc:sldMk cId="600525778" sldId="598"/>
            <ac:spMk id="4" creationId="{1705DE32-51E4-A849-05E3-3D98B8BC3C5B}"/>
          </ac:spMkLst>
        </pc:spChg>
        <pc:spChg chg="del">
          <ac:chgData name="Hui Zhang" userId="43034342-285e-4da6-83c6-91f9fe313017" providerId="ADAL" clId="{857608D8-8E98-4372-81D7-99B4A5EB4D2F}" dt="2026-05-16T11:57:42.982" v="1199" actId="478"/>
          <ac:spMkLst>
            <pc:docMk/>
            <pc:sldMk cId="600525778" sldId="598"/>
            <ac:spMk id="9" creationId="{F0BF61D1-55BB-BA4F-8B13-2F5C4A551EC6}"/>
          </ac:spMkLst>
        </pc:spChg>
        <pc:spChg chg="add mod">
          <ac:chgData name="Hui Zhang" userId="43034342-285e-4da6-83c6-91f9fe313017" providerId="ADAL" clId="{857608D8-8E98-4372-81D7-99B4A5EB4D2F}" dt="2026-05-16T11:58:43.164" v="1219" actId="1076"/>
          <ac:spMkLst>
            <pc:docMk/>
            <pc:sldMk cId="600525778" sldId="598"/>
            <ac:spMk id="10" creationId="{CABA4602-2902-8E74-EC16-5FDEDD0CA5DA}"/>
          </ac:spMkLst>
        </pc:spChg>
        <pc:graphicFrameChg chg="del">
          <ac:chgData name="Hui Zhang" userId="43034342-285e-4da6-83c6-91f9fe313017" providerId="ADAL" clId="{857608D8-8E98-4372-81D7-99B4A5EB4D2F}" dt="2026-05-16T11:57:42.982" v="1199" actId="478"/>
          <ac:graphicFrameMkLst>
            <pc:docMk/>
            <pc:sldMk cId="600525778" sldId="598"/>
            <ac:graphicFrameMk id="8" creationId="{46AF80C3-6353-DE22-596A-6C2ED76E89B8}"/>
          </ac:graphicFrameMkLst>
        </pc:graphicFrameChg>
        <pc:picChg chg="add mod">
          <ac:chgData name="Hui Zhang" userId="43034342-285e-4da6-83c6-91f9fe313017" providerId="ADAL" clId="{857608D8-8E98-4372-81D7-99B4A5EB4D2F}" dt="2026-05-16T11:57:45.756" v="1201" actId="1076"/>
          <ac:picMkLst>
            <pc:docMk/>
            <pc:sldMk cId="600525778" sldId="598"/>
            <ac:picMk id="6" creationId="{C0C8910D-7398-E83E-A276-B262B10773B7}"/>
          </ac:picMkLst>
        </pc:picChg>
      </pc:sldChg>
      <pc:sldChg chg="modSp add mod">
        <pc:chgData name="Hui Zhang" userId="43034342-285e-4da6-83c6-91f9fe313017" providerId="ADAL" clId="{857608D8-8E98-4372-81D7-99B4A5EB4D2F}" dt="2026-05-16T12:05:26.656" v="1285" actId="403"/>
        <pc:sldMkLst>
          <pc:docMk/>
          <pc:sldMk cId="2611579434" sldId="599"/>
        </pc:sldMkLst>
        <pc:spChg chg="mod">
          <ac:chgData name="Hui Zhang" userId="43034342-285e-4da6-83c6-91f9fe313017" providerId="ADAL" clId="{857608D8-8E98-4372-81D7-99B4A5EB4D2F}" dt="2026-05-16T12:05:26.656" v="1285" actId="403"/>
          <ac:spMkLst>
            <pc:docMk/>
            <pc:sldMk cId="2611579434" sldId="599"/>
            <ac:spMk id="2" creationId="{38A25748-1ED4-EC4C-AB1B-D96578D8EC26}"/>
          </ac:spMkLst>
        </pc:spChg>
      </pc:sldChg>
      <pc:sldMasterChg chg="modSldLayout">
        <pc:chgData name="Hui Zhang" userId="43034342-285e-4da6-83c6-91f9fe313017" providerId="ADAL" clId="{857608D8-8E98-4372-81D7-99B4A5EB4D2F}" dt="2026-05-16T10:19:47.039" v="212" actId="1076"/>
        <pc:sldMasterMkLst>
          <pc:docMk/>
          <pc:sldMasterMk cId="0" sldId="2147483672"/>
        </pc:sldMasterMkLst>
        <pc:sldLayoutChg chg="modSp mod">
          <pc:chgData name="Hui Zhang" userId="43034342-285e-4da6-83c6-91f9fe313017" providerId="ADAL" clId="{857608D8-8E98-4372-81D7-99B4A5EB4D2F}" dt="2026-05-16T10:19:47.039" v="212" actId="1076"/>
          <pc:sldLayoutMkLst>
            <pc:docMk/>
            <pc:sldMasterMk cId="0" sldId="2147483672"/>
            <pc:sldLayoutMk cId="0" sldId="2147483679"/>
          </pc:sldLayoutMkLst>
          <pc:spChg chg="mod">
            <ac:chgData name="Hui Zhang" userId="43034342-285e-4da6-83c6-91f9fe313017" providerId="ADAL" clId="{857608D8-8E98-4372-81D7-99B4A5EB4D2F}" dt="2026-05-16T10:19:47.039" v="212" actId="1076"/>
            <ac:spMkLst>
              <pc:docMk/>
              <pc:sldMasterMk cId="0" sldId="2147483672"/>
              <pc:sldLayoutMk cId="0" sldId="2147483679"/>
              <ac:spMk id="4" creationId="{00000000-0000-0000-0000-000000000000}"/>
            </ac:spMkLst>
          </pc:spChg>
        </pc:sldLayoutChg>
      </pc:sldMasterChg>
      <pc:sldMasterChg chg="modSldLayout">
        <pc:chgData name="Hui Zhang" userId="43034342-285e-4da6-83c6-91f9fe313017" providerId="ADAL" clId="{857608D8-8E98-4372-81D7-99B4A5EB4D2F}" dt="2026-05-16T09:42:48.004" v="26" actId="1076"/>
        <pc:sldMasterMkLst>
          <pc:docMk/>
          <pc:sldMasterMk cId="1095042434" sldId="2147483684"/>
        </pc:sldMasterMkLst>
        <pc:sldLayoutChg chg="modSp mod">
          <pc:chgData name="Hui Zhang" userId="43034342-285e-4da6-83c6-91f9fe313017" providerId="ADAL" clId="{857608D8-8E98-4372-81D7-99B4A5EB4D2F}" dt="2026-05-16T09:42:48.004" v="26" actId="1076"/>
          <pc:sldLayoutMkLst>
            <pc:docMk/>
            <pc:sldMasterMk cId="1095042434" sldId="2147483684"/>
            <pc:sldLayoutMk cId="2274134777" sldId="2147483701"/>
          </pc:sldLayoutMkLst>
          <pc:spChg chg="mod">
            <ac:chgData name="Hui Zhang" userId="43034342-285e-4da6-83c6-91f9fe313017" providerId="ADAL" clId="{857608D8-8E98-4372-81D7-99B4A5EB4D2F}" dt="2026-05-16T09:42:48.004" v="26" actId="1076"/>
            <ac:spMkLst>
              <pc:docMk/>
              <pc:sldMasterMk cId="1095042434" sldId="2147483684"/>
              <pc:sldLayoutMk cId="2274134777" sldId="2147483701"/>
              <ac:spMk id="16" creationId="{49FB26A9-F0F0-4B01-8DD8-A7E237C7BB9B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5CC6C-449C-4C3A-BE7C-50B52312CC99}" type="datetimeFigureOut">
              <a:rPr lang="en-GB" smtClean="0"/>
              <a:pPr/>
              <a:t>16/05/2026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F4B72-7619-484C-A999-B7F3D40C40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04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1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75EB9-9ACB-FF2F-93C4-08BFF81B4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82B6AA-52D7-92C3-230A-EDD6DA811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A9702A-3AD2-AF45-0ED1-DEEDD046E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dirty="0"/>
              <a:t>Aviation today contributes around 3% of global CO₂ and 12% of transport emissions, and without intervention these could triple by 2050. PEMFCs are one of the most credible candidates to decarbonise this sector — and inside a PEMFC, the gas diffusion layer is the component that governs how reactants, water, electrons, and pressure are distributed across the cell.</a:t>
            </a:r>
          </a:p>
          <a:p>
            <a:r>
              <a:rPr lang="zh-CN" altLang="en-US" sz="900" dirty="0"/>
              <a:t>快，但不物理</a:t>
            </a:r>
            <a:r>
              <a:rPr lang="en-US" altLang="zh-CN" sz="900" dirty="0"/>
              <a:t>"</a:t>
            </a:r>
            <a:r>
              <a:rPr lang="zh-CN" altLang="en-US" sz="900" dirty="0"/>
              <a:t>与</a:t>
            </a:r>
            <a:r>
              <a:rPr lang="en-US" altLang="zh-CN" sz="900" dirty="0"/>
              <a:t>"</a:t>
            </a:r>
            <a:r>
              <a:rPr lang="zh-CN" altLang="en-US" sz="900" dirty="0"/>
              <a:t>物理，但不快</a:t>
            </a:r>
            <a:endParaRPr lang="en-GB" sz="900" dirty="0"/>
          </a:p>
          <a:p>
            <a:endParaRPr lang="en-GB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878AE-1F07-EEAA-F333-68B9A3072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F4B72-7619-484C-A999-B7F3D40C408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0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F4B72-7619-484C-A999-B7F3D40C408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92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geometry of the reference case is shown in Figure 1, where the blue region represents the hydrogen-side GDL domain considered in this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F4B72-7619-484C-A999-B7F3D40C408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60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RPM effectively overcomes the high computational cost of CFD and the poor extrapolation reliability of BBM, providing a viable framework for real-time, physics-consistent prediction of PEMFC GDL behaviour.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F4B72-7619-484C-A999-B7F3D40C408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4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7B7C7-4AC5-658E-2241-8E3DE1589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8BCF1-4F10-7725-4738-043888D1A7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6A4F5B-E6F0-D097-BF13-763ABF987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E49AA-6E72-54CA-594D-E4F099733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CC2F7-CEBA-4292-8D5B-B5693DC785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30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E355-C045-4560-B7E3-EC4E3D441A46}" type="datetime1">
              <a:rPr lang="en-US" smtClean="0"/>
              <a:t>5/16/2026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CCCF-E5B0-43BE-B87B-1975B7AC35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62AF-4010-4816-A0A1-F430AF78E75F}" type="datetime1">
              <a:rPr lang="en-US" smtClean="0"/>
              <a:t>5/16/2026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CCCF-E5B0-43BE-B87B-1975B7AC35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8DB8-5108-4BA2-8DEA-68D03B4CA1E4}" type="datetime1">
              <a:rPr lang="en-US" smtClean="0"/>
              <a:t>5/16/2026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CCCF-E5B0-43BE-B87B-1975B7AC35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White and Colour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00" y="3602037"/>
            <a:ext cx="7012800" cy="1752000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D46D826-A6C2-4EC4-B9CA-6CEFD7BD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73C1-370E-2744-82F1-39A1346ECFC6}" type="datetime1">
              <a:rPr lang="en-GB" smtClean="0"/>
              <a:t>16/05/2026</a:t>
            </a:fld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9FB26A9-F0F0-4B01-8DD8-A7E237C7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8934" y="5617269"/>
            <a:ext cx="629761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B23C917-600D-4CD9-8E3B-9B77E697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05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9BEA-F623-44EB-9F1F-5EA460BFDD6F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02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572B-AAAE-4C67-89A6-214D6483BBD3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35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256A-B5D7-43DF-8E28-FD8B5233F3CC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9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C2C4-E2AC-4B40-9F32-4DC00FC04D76}" type="datetime1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30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97BA-0552-4AF6-9EA5-716085B57FFC}" type="datetime1">
              <a:rPr lang="en-US" smtClean="0"/>
              <a:t>5/16/2026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19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E8CA-ACBC-4029-87E4-774C71604DDC}" type="datetime1">
              <a:rPr lang="en-US" smtClean="0"/>
              <a:t>5/16/2026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36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1781-9F0D-43FE-B4C5-0B3BCC5C7726}" type="datetime1">
              <a:rPr lang="en-US" smtClean="0"/>
              <a:t>5/16/2026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3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FF23-B630-44AF-993D-099DFCBD7000}" type="datetime1">
              <a:rPr lang="en-US" smtClean="0"/>
              <a:t>5/16/2026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CCCF-E5B0-43BE-B87B-1975B7AC35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2C7D-9B14-4348-A87A-FFA840C0BF9A}" type="datetime1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06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3790-CFCE-4E20-AD82-FE09989EB04B}" type="datetime1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78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E0B3-947F-4E29-90E5-8482D6E7CF23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8232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E0B3-947F-4E29-90E5-8482D6E7CF23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19723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E0B3-947F-4E29-90E5-8482D6E7CF23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2679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E0B3-947F-4E29-90E5-8482D6E7CF23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9484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E0B3-947F-4E29-90E5-8482D6E7CF23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5888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DA7C-3D6C-478B-BBED-92F02D96F3B7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14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5090-2D23-4C69-9B95-5B23753A730E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84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White and Colour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00" y="3602037"/>
            <a:ext cx="7012800" cy="1752000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D46D826-A6C2-4EC4-B9CA-6CEFD7BD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73C1-370E-2744-82F1-39A1346ECFC6}" type="datetime1">
              <a:rPr lang="en-GB" smtClean="0"/>
              <a:t>16/05/2026</a:t>
            </a:fld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9FB26A9-F0F0-4B01-8DD8-A7E237C7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8934" y="5617269"/>
            <a:ext cx="629761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B23C917-600D-4CD9-8E3B-9B77E697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13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1506-C4D2-47E1-B578-5A4E2B1CB6F8}" type="datetime1">
              <a:rPr lang="en-US" smtClean="0"/>
              <a:t>5/16/2026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CCCF-E5B0-43BE-B87B-1975B7AC35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62D4-84BE-47E2-B549-9C0B4A3512E8}" type="datetime1">
              <a:rPr lang="en-US" smtClean="0"/>
              <a:t>5/16/2026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CCCF-E5B0-43BE-B87B-1975B7AC35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7A67-5555-4564-B6E0-3B95BD1F70C0}" type="datetime1">
              <a:rPr lang="en-US" smtClean="0"/>
              <a:t>5/16/2026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CCCF-E5B0-43BE-B87B-1975B7AC35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E338-F730-4C9F-9363-29CF6BC9E9B0}" type="datetime1">
              <a:rPr lang="en-US" smtClean="0"/>
              <a:t>5/16/2026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CCCF-E5B0-43BE-B87B-1975B7AC35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8116-0FF4-4174-90C0-CB0C66722669}" type="datetime1">
              <a:rPr lang="en-US" smtClean="0"/>
              <a:t>5/16/2026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5983722"/>
            <a:ext cx="2844800" cy="365125"/>
          </a:xfrm>
        </p:spPr>
        <p:txBody>
          <a:bodyPr/>
          <a:lstStyle/>
          <a:p>
            <a:fld id="{09CDCCCF-E5B0-43BE-B87B-1975B7AC35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0F60-C1F5-44FC-813E-8ADE7E583FCD}" type="datetime1">
              <a:rPr lang="en-US" smtClean="0"/>
              <a:t>5/16/2026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CCCF-E5B0-43BE-B87B-1975B7AC35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BC9E-17F9-4AEB-9B9D-736F84EBEFC8}" type="datetime1">
              <a:rPr lang="en-US" smtClean="0"/>
              <a:t>5/16/2026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MENG30008: Fluid Mechanics and Heat Transfer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CCCF-E5B0-43BE-B87B-1975B7AC35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7EA3D-AE9C-46D7-97E3-00BEBC498E1F}" type="datetime1">
              <a:rPr lang="en-US" smtClean="0"/>
              <a:t>5/16/2026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MENG30008: Fluid Mechanics and Heat Transfer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CCCF-E5B0-43BE-B87B-1975B7AC35F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7E0B3-947F-4E29-90E5-8482D6E7CF23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MENG30008: Fluid Mechanics and Heat Transfer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4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E278-8845-3B4C-90B8-21A5FC794C5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4399" y="1684116"/>
            <a:ext cx="7012800" cy="1655983"/>
          </a:xfrm>
        </p:spPr>
        <p:txBody>
          <a:bodyPr>
            <a:normAutofit fontScale="90000"/>
          </a:bodyPr>
          <a:lstStyle/>
          <a:p>
            <a:r>
              <a:rPr lang="en-GB" altLang="zh-CN" dirty="0"/>
              <a:t>Residual-Based Physical Informed Neural Network Modelling for Coupled Transport Phenomena in Porous Gas Diffusion Layers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066EC52-9254-83E3-D0EB-23D5CEC5FB7F}"/>
              </a:ext>
            </a:extLst>
          </p:cNvPr>
          <p:cNvSpPr txBox="1"/>
          <p:nvPr/>
        </p:nvSpPr>
        <p:spPr>
          <a:xfrm>
            <a:off x="494399" y="3881283"/>
            <a:ext cx="64078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Hui Zhang, Dr.</a:t>
            </a:r>
            <a:r>
              <a:rPr lang="en-US" altLang="zh-CN" sz="2000" dirty="0"/>
              <a:t>B</a:t>
            </a:r>
            <a:r>
              <a:rPr lang="en-GB" sz="2000" dirty="0"/>
              <a:t>o Li, EEMG, 16/05/2026</a:t>
            </a:r>
          </a:p>
        </p:txBody>
      </p:sp>
    </p:spTree>
    <p:extLst>
      <p:ext uri="{BB962C8B-B14F-4D97-AF65-F5344CB8AC3E}">
        <p14:creationId xmlns:p14="http://schemas.microsoft.com/office/powerpoint/2010/main" val="383712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01985-8161-C52C-8FB1-80529E01A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BC15D-CE65-F791-8618-9BA8A631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10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31D78D-16B2-9D06-306E-CAF56F31F713}"/>
              </a:ext>
            </a:extLst>
          </p:cNvPr>
          <p:cNvCxnSpPr>
            <a:cxnSpLocks/>
          </p:cNvCxnSpPr>
          <p:nvPr/>
        </p:nvCxnSpPr>
        <p:spPr>
          <a:xfrm>
            <a:off x="105025" y="727590"/>
            <a:ext cx="9678072" cy="0"/>
          </a:xfrm>
          <a:prstGeom prst="line">
            <a:avLst/>
          </a:prstGeom>
          <a:ln w="28575">
            <a:solidFill>
              <a:srgbClr val="A5300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E3FB0DB-41ED-0D38-711F-F19036CE2D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35" t="31828" r="9569" b="30896"/>
          <a:stretch>
            <a:fillRect/>
          </a:stretch>
        </p:blipFill>
        <p:spPr>
          <a:xfrm>
            <a:off x="9970057" y="38207"/>
            <a:ext cx="2221943" cy="6893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DCFBC7C-0C53-12AF-BFDE-CB1996F086E0}"/>
              </a:ext>
            </a:extLst>
          </p:cNvPr>
          <p:cNvSpPr/>
          <p:nvPr/>
        </p:nvSpPr>
        <p:spPr>
          <a:xfrm>
            <a:off x="105025" y="6450015"/>
            <a:ext cx="11968988" cy="365124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C66F88-3029-989E-E6B7-938959A7742D}"/>
              </a:ext>
            </a:extLst>
          </p:cNvPr>
          <p:cNvSpPr/>
          <p:nvPr/>
        </p:nvSpPr>
        <p:spPr>
          <a:xfrm>
            <a:off x="154113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ABCC61-1DC3-96E7-DEFA-8780AEE6605E}"/>
              </a:ext>
            </a:extLst>
          </p:cNvPr>
          <p:cNvSpPr/>
          <p:nvPr/>
        </p:nvSpPr>
        <p:spPr>
          <a:xfrm>
            <a:off x="3167104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BDC730-4D84-519A-CDB0-7C4688098D67}"/>
              </a:ext>
            </a:extLst>
          </p:cNvPr>
          <p:cNvSpPr/>
          <p:nvPr/>
        </p:nvSpPr>
        <p:spPr>
          <a:xfrm>
            <a:off x="6180095" y="6489237"/>
            <a:ext cx="2844800" cy="27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5300F"/>
                </a:solidFill>
              </a:rPr>
              <a:t>RESULTS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84A83B-7A08-91D0-04E7-F8AF9BBFC8BC}"/>
              </a:ext>
            </a:extLst>
          </p:cNvPr>
          <p:cNvSpPr/>
          <p:nvPr/>
        </p:nvSpPr>
        <p:spPr>
          <a:xfrm>
            <a:off x="9193087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784AA3-A40B-E7E2-9A7B-41E35A6D9010}"/>
              </a:ext>
            </a:extLst>
          </p:cNvPr>
          <p:cNvSpPr txBox="1"/>
          <p:nvPr/>
        </p:nvSpPr>
        <p:spPr>
          <a:xfrm>
            <a:off x="154113" y="91440"/>
            <a:ext cx="1586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sz="3200" dirty="0">
              <a:solidFill>
                <a:srgbClr val="A530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 graph showing a speed comparison&#10;&#10;AI-generated content may be incorrect.">
            <a:extLst>
              <a:ext uri="{FF2B5EF4-FFF2-40B4-BE49-F238E27FC236}">
                <a16:creationId xmlns:a16="http://schemas.microsoft.com/office/drawing/2014/main" id="{C0C8910D-7398-E83E-A276-B262B10773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21"/>
          <a:stretch>
            <a:fillRect/>
          </a:stretch>
        </p:blipFill>
        <p:spPr bwMode="auto">
          <a:xfrm>
            <a:off x="338144" y="1453156"/>
            <a:ext cx="6878655" cy="370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EA9BAD-F4CA-D297-08B9-0D5B5E8F5DA9}"/>
              </a:ext>
            </a:extLst>
          </p:cNvPr>
          <p:cNvSpPr txBox="1"/>
          <p:nvPr/>
        </p:nvSpPr>
        <p:spPr>
          <a:xfrm>
            <a:off x="1047470" y="5402094"/>
            <a:ext cx="6555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Figure 8 Comparison of Computational Speeds for models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A4602-2902-8E74-EC16-5FDEDD0CA5DA}"/>
              </a:ext>
            </a:extLst>
          </p:cNvPr>
          <p:cNvSpPr txBox="1"/>
          <p:nvPr/>
        </p:nvSpPr>
        <p:spPr>
          <a:xfrm>
            <a:off x="7602495" y="1780786"/>
            <a:ext cx="41854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The single-case computation times for RPM, PPM, and BBM were 3.65 ± 1.02 </a:t>
            </a:r>
            <a:r>
              <a:rPr lang="en-GB" sz="2400" dirty="0" err="1"/>
              <a:t>ms</a:t>
            </a:r>
            <a:r>
              <a:rPr lang="en-GB" sz="2400" dirty="0"/>
              <a:t>, 3.16 ± 0.95 </a:t>
            </a:r>
            <a:r>
              <a:rPr lang="en-GB" sz="2400" dirty="0" err="1"/>
              <a:t>ms</a:t>
            </a:r>
            <a:r>
              <a:rPr lang="en-GB" sz="2400" dirty="0"/>
              <a:t>, and 2.35 ± 0.80 </a:t>
            </a:r>
            <a:r>
              <a:rPr lang="en-GB" sz="2400" dirty="0" err="1"/>
              <a:t>ms</a:t>
            </a:r>
            <a:r>
              <a:rPr lang="en-GB" sz="2400" dirty="0"/>
              <a:t>, respectively, achieving approximately </a:t>
            </a:r>
            <a:r>
              <a:rPr lang="en-GB" sz="2400" b="1" dirty="0">
                <a:solidFill>
                  <a:srgbClr val="A5300F"/>
                </a:solidFill>
              </a:rPr>
              <a:t>2000 to 3000 times faster processing compared to COMSOL.</a:t>
            </a:r>
          </a:p>
        </p:txBody>
      </p:sp>
    </p:spTree>
    <p:extLst>
      <p:ext uri="{BB962C8B-B14F-4D97-AF65-F5344CB8AC3E}">
        <p14:creationId xmlns:p14="http://schemas.microsoft.com/office/powerpoint/2010/main" val="60052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95BB6-B46F-8228-703A-2F195B5CD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DEEB9-A5B0-C4F1-6E50-AEE4CDFE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11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42BCEA-6871-1E34-1983-2D5B1F5B93B0}"/>
              </a:ext>
            </a:extLst>
          </p:cNvPr>
          <p:cNvCxnSpPr>
            <a:cxnSpLocks/>
          </p:cNvCxnSpPr>
          <p:nvPr/>
        </p:nvCxnSpPr>
        <p:spPr>
          <a:xfrm>
            <a:off x="105025" y="727590"/>
            <a:ext cx="9678072" cy="0"/>
          </a:xfrm>
          <a:prstGeom prst="line">
            <a:avLst/>
          </a:prstGeom>
          <a:ln w="28575">
            <a:solidFill>
              <a:srgbClr val="A5300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F9376C8-A92C-8CDC-80DA-5B43F838AA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35" t="31828" r="9569" b="30896"/>
          <a:stretch>
            <a:fillRect/>
          </a:stretch>
        </p:blipFill>
        <p:spPr>
          <a:xfrm>
            <a:off x="9970057" y="38207"/>
            <a:ext cx="2221943" cy="6893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2B1905-AF74-A90A-BA91-AFC2A554C70C}"/>
              </a:ext>
            </a:extLst>
          </p:cNvPr>
          <p:cNvSpPr/>
          <p:nvPr/>
        </p:nvSpPr>
        <p:spPr>
          <a:xfrm>
            <a:off x="105025" y="6450015"/>
            <a:ext cx="11968988" cy="365124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81F05A-D7F1-529B-1401-704CD35BD20E}"/>
              </a:ext>
            </a:extLst>
          </p:cNvPr>
          <p:cNvSpPr/>
          <p:nvPr/>
        </p:nvSpPr>
        <p:spPr>
          <a:xfrm>
            <a:off x="154113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4A48DD-CEB5-3047-C630-3E650B6BC3DB}"/>
              </a:ext>
            </a:extLst>
          </p:cNvPr>
          <p:cNvSpPr/>
          <p:nvPr/>
        </p:nvSpPr>
        <p:spPr>
          <a:xfrm>
            <a:off x="3167104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18BA35-60F5-6BE0-E3E4-92AE13127190}"/>
              </a:ext>
            </a:extLst>
          </p:cNvPr>
          <p:cNvSpPr/>
          <p:nvPr/>
        </p:nvSpPr>
        <p:spPr>
          <a:xfrm>
            <a:off x="6180095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4CE8F7-7312-1054-6DD7-820F4CCB10A5}"/>
              </a:ext>
            </a:extLst>
          </p:cNvPr>
          <p:cNvSpPr/>
          <p:nvPr/>
        </p:nvSpPr>
        <p:spPr>
          <a:xfrm>
            <a:off x="9193087" y="6489237"/>
            <a:ext cx="2844800" cy="27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5300F"/>
                </a:solidFill>
              </a:rPr>
              <a:t>CONCLUSIONS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A82BA1-B16C-95F2-12E6-8BA9F0288858}"/>
              </a:ext>
            </a:extLst>
          </p:cNvPr>
          <p:cNvSpPr txBox="1"/>
          <p:nvPr/>
        </p:nvSpPr>
        <p:spPr>
          <a:xfrm>
            <a:off x="154113" y="91440"/>
            <a:ext cx="2603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GB" sz="3200" dirty="0">
              <a:solidFill>
                <a:srgbClr val="A530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494AA6-D708-2998-838E-AEBBFB15D3DE}"/>
              </a:ext>
            </a:extLst>
          </p:cNvPr>
          <p:cNvSpPr txBox="1"/>
          <p:nvPr/>
        </p:nvSpPr>
        <p:spPr>
          <a:xfrm>
            <a:off x="154113" y="1183518"/>
            <a:ext cx="1112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Clr>
                <a:srgbClr val="AA3B1C"/>
              </a:buClr>
              <a:buFont typeface="Wingdings" panose="05000000000000000000" pitchFamily="2" charset="2"/>
              <a:buChar char="Ø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RPM embeds governing equations into the loss function, providing stronger physical constraints than BBM.</a:t>
            </a:r>
          </a:p>
          <a:p>
            <a:endParaRPr lang="en-GB" dirty="0"/>
          </a:p>
          <a:p>
            <a:r>
              <a:rPr lang="en-GB" dirty="0"/>
              <a:t>RPM improves convergence stability and efficiency over PPM via residual connections.</a:t>
            </a:r>
          </a:p>
          <a:p>
            <a:endParaRPr lang="en-GB" dirty="0"/>
          </a:p>
          <a:p>
            <a:r>
              <a:rPr lang="en-GB" dirty="0"/>
              <a:t>RPM is the only model that maintains positive R2 across all test cases and all three physical fields.</a:t>
            </a:r>
          </a:p>
          <a:p>
            <a:endParaRPr lang="en-GB" dirty="0"/>
          </a:p>
          <a:p>
            <a:r>
              <a:rPr lang="en-GB" dirty="0"/>
              <a:t>RPM enables millisecond-level full-field prediction, supporting real-time monitoring, online optimisation, and rapid control.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563239-3791-6400-2999-0EA5C23ED9E8}"/>
              </a:ext>
            </a:extLst>
          </p:cNvPr>
          <p:cNvSpPr txBox="1"/>
          <p:nvPr/>
        </p:nvSpPr>
        <p:spPr>
          <a:xfrm>
            <a:off x="8874369" y="4286405"/>
            <a:ext cx="765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2D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45E6A6-1BA3-5EBF-71F7-0D2FD4982C9F}"/>
              </a:ext>
            </a:extLst>
          </p:cNvPr>
          <p:cNvSpPr txBox="1"/>
          <p:nvPr/>
        </p:nvSpPr>
        <p:spPr>
          <a:xfrm>
            <a:off x="10421815" y="4286405"/>
            <a:ext cx="765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3D 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6D70F69-0712-D9A4-C2EE-2AA4D52E8A51}"/>
              </a:ext>
            </a:extLst>
          </p:cNvPr>
          <p:cNvSpPr/>
          <p:nvPr/>
        </p:nvSpPr>
        <p:spPr>
          <a:xfrm>
            <a:off x="9730154" y="4578792"/>
            <a:ext cx="527538" cy="81578"/>
          </a:xfrm>
          <a:prstGeom prst="rightArrow">
            <a:avLst/>
          </a:prstGeom>
          <a:solidFill>
            <a:srgbClr val="A5300F"/>
          </a:solidFill>
          <a:ln>
            <a:solidFill>
              <a:srgbClr val="A53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57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32381-5095-17CD-570A-5DC719255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78A59-509F-77E1-9EE3-6C46B4CD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12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2D4431-B53E-0D2E-68FC-196CEE07339C}"/>
              </a:ext>
            </a:extLst>
          </p:cNvPr>
          <p:cNvCxnSpPr>
            <a:cxnSpLocks/>
          </p:cNvCxnSpPr>
          <p:nvPr/>
        </p:nvCxnSpPr>
        <p:spPr>
          <a:xfrm>
            <a:off x="105025" y="727590"/>
            <a:ext cx="9678072" cy="0"/>
          </a:xfrm>
          <a:prstGeom prst="line">
            <a:avLst/>
          </a:prstGeom>
          <a:ln w="28575">
            <a:solidFill>
              <a:srgbClr val="A5300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2B26694-07BA-852A-6EAF-45F23D6D7C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35" t="31828" r="9569" b="30896"/>
          <a:stretch>
            <a:fillRect/>
          </a:stretch>
        </p:blipFill>
        <p:spPr>
          <a:xfrm>
            <a:off x="9970057" y="38207"/>
            <a:ext cx="2221943" cy="6893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0E902C-0DA2-68B5-2352-DA83B410EDE2}"/>
              </a:ext>
            </a:extLst>
          </p:cNvPr>
          <p:cNvSpPr/>
          <p:nvPr/>
        </p:nvSpPr>
        <p:spPr>
          <a:xfrm>
            <a:off x="105025" y="6450015"/>
            <a:ext cx="11968988" cy="365124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E608A2-D811-5F04-D2C5-0DF0F7D9DC2F}"/>
              </a:ext>
            </a:extLst>
          </p:cNvPr>
          <p:cNvSpPr/>
          <p:nvPr/>
        </p:nvSpPr>
        <p:spPr>
          <a:xfrm>
            <a:off x="154113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343C78-2040-CA9F-97DF-2E9A2AF9796A}"/>
              </a:ext>
            </a:extLst>
          </p:cNvPr>
          <p:cNvSpPr/>
          <p:nvPr/>
        </p:nvSpPr>
        <p:spPr>
          <a:xfrm>
            <a:off x="3167104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A59632-4D27-BDDD-4EB8-0BACF3C2EA13}"/>
              </a:ext>
            </a:extLst>
          </p:cNvPr>
          <p:cNvSpPr/>
          <p:nvPr/>
        </p:nvSpPr>
        <p:spPr>
          <a:xfrm>
            <a:off x="6180095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A8D714-0435-AA14-1AA3-BC588C4B056F}"/>
              </a:ext>
            </a:extLst>
          </p:cNvPr>
          <p:cNvSpPr/>
          <p:nvPr/>
        </p:nvSpPr>
        <p:spPr>
          <a:xfrm>
            <a:off x="9193087" y="6489237"/>
            <a:ext cx="2844800" cy="27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5300F"/>
                </a:solidFill>
              </a:rPr>
              <a:t>CONCLUSIONS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E47484-D8C6-5501-FAD0-AF0B3F6F6F3B}"/>
              </a:ext>
            </a:extLst>
          </p:cNvPr>
          <p:cNvSpPr txBox="1"/>
          <p:nvPr/>
        </p:nvSpPr>
        <p:spPr>
          <a:xfrm>
            <a:off x="154113" y="91440"/>
            <a:ext cx="229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GB" sz="3200" dirty="0">
              <a:solidFill>
                <a:srgbClr val="A530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46D9A-A344-3E05-7754-5B2EC16B824C}"/>
              </a:ext>
            </a:extLst>
          </p:cNvPr>
          <p:cNvSpPr txBox="1"/>
          <p:nvPr/>
        </p:nvSpPr>
        <p:spPr>
          <a:xfrm>
            <a:off x="260839" y="1066020"/>
            <a:ext cx="10571284" cy="5242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AutoNum type="arabicPeriod"/>
            </a:pPr>
            <a:r>
              <a:rPr lang="en-GB" sz="18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CO2 Emissions in 2023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https://www.iea.org/reports/co2-emissions-in-2023 (2024).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GB" dirty="0"/>
              <a:t>Taheri, H. R., Shakeri, M. &amp; Zahedi, S. A. Enhancing electrical conductivity and mechanical strength of gas diffusion layers through multi-objective optimization. </a:t>
            </a:r>
            <a:r>
              <a:rPr lang="en-GB" i="1" dirty="0"/>
              <a:t>J. Power Sources</a:t>
            </a:r>
            <a:r>
              <a:rPr lang="en-GB" dirty="0"/>
              <a:t> </a:t>
            </a:r>
            <a:r>
              <a:rPr lang="en-GB" b="1" dirty="0"/>
              <a:t>658</a:t>
            </a:r>
            <a:r>
              <a:rPr lang="en-GB" dirty="0"/>
              <a:t>, 238358 (2025).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GB" dirty="0"/>
              <a:t> Zhu, Y. &amp; Chen, Z. Improvement the performance of PEMFC by the cathode right-angled trapezoidal baffle for aviation applications. </a:t>
            </a:r>
            <a:r>
              <a:rPr lang="en-GB" dirty="0" err="1"/>
              <a:t>Aerosp</a:t>
            </a:r>
            <a:r>
              <a:rPr lang="en-GB" dirty="0"/>
              <a:t>. Sci. Technol. 168, 111196 (2026).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GB" dirty="0"/>
              <a:t>10.	Mi, S., Wei, Z., Cai, L., Xi, X. &amp; Zang, Z. The prediction of the optimal 2D porosity distribution of gas diffusion layer for enhancing PEM fuel cell performance based on convolutional neural network image learning. Int. J. </a:t>
            </a:r>
            <a:r>
              <a:rPr lang="en-GB" dirty="0" err="1"/>
              <a:t>Hydrog</a:t>
            </a:r>
            <a:r>
              <a:rPr lang="en-GB" dirty="0"/>
              <a:t>. Energy 146, 149971 (2025).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GB" dirty="0"/>
              <a:t>Lian, Y., Zheng, W., Yue, C., Han, S. &amp; Ming, P. Mass transfer capacity degradation of gas diffusion layer under 1000 hours real-world heavy duty load cycles. Int. J. Heat Mass Transf. 223, 125239 (2024).</a:t>
            </a:r>
          </a:p>
          <a:p>
            <a:pPr marL="342900" indent="-342900">
              <a:spcAft>
                <a:spcPts val="800"/>
              </a:spcAft>
              <a:buFontTx/>
              <a:buAutoNum type="arabicPeriod"/>
            </a:pPr>
            <a:r>
              <a:rPr lang="en-GB" dirty="0"/>
              <a:t>Sun, J. </a:t>
            </a:r>
            <a:r>
              <a:rPr lang="en-GB" i="1" dirty="0"/>
              <a:t>et al.</a:t>
            </a:r>
            <a:r>
              <a:rPr lang="en-GB" dirty="0"/>
              <a:t> Artificial-intelligence-guided design of ordered gas diffusion layers for high-performing fuel cells via Bayesian machine learning. </a:t>
            </a:r>
            <a:r>
              <a:rPr lang="en-GB" i="1" dirty="0"/>
              <a:t>Nat. Commun.</a:t>
            </a:r>
            <a:r>
              <a:rPr lang="en-GB" dirty="0"/>
              <a:t> </a:t>
            </a:r>
            <a:r>
              <a:rPr lang="en-GB" b="1" dirty="0"/>
              <a:t>16</a:t>
            </a:r>
            <a:r>
              <a:rPr lang="en-GB" dirty="0"/>
              <a:t>, 6528 (2025).</a:t>
            </a:r>
          </a:p>
          <a:p>
            <a:pPr marL="342900" indent="-342900">
              <a:spcAft>
                <a:spcPts val="800"/>
              </a:spcAft>
              <a:buFontTx/>
              <a:buAutoNum type="arabicPeriod"/>
            </a:pPr>
            <a:r>
              <a:rPr lang="en-GB" dirty="0"/>
              <a:t>Tan, S. </a:t>
            </a:r>
            <a:r>
              <a:rPr lang="en-GB" i="1" dirty="0"/>
              <a:t>et al.</a:t>
            </a:r>
            <a:r>
              <a:rPr lang="en-GB" dirty="0"/>
              <a:t> A Physics-Informed Neural Network framework with strong robustness to low-accuracy physical models for predicting adhesive wear of self-made BNNC milling tool. </a:t>
            </a:r>
            <a:r>
              <a:rPr lang="en-GB" i="1" dirty="0"/>
              <a:t>J. Manuf. Process.</a:t>
            </a:r>
            <a:r>
              <a:rPr lang="en-GB" dirty="0"/>
              <a:t> </a:t>
            </a:r>
            <a:r>
              <a:rPr lang="en-GB" b="1" dirty="0"/>
              <a:t>160</a:t>
            </a:r>
            <a:r>
              <a:rPr lang="en-GB" dirty="0"/>
              <a:t>, 285–301 (2026).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endParaRPr lang="en-GB" sz="18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9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D72EF-484D-B55F-E0B5-9B4C5AF4D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5748-1ED4-EC4C-AB1B-D96578D8EC2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4399" y="1684116"/>
            <a:ext cx="7012800" cy="1655983"/>
          </a:xfrm>
        </p:spPr>
        <p:txBody>
          <a:bodyPr>
            <a:normAutofit/>
          </a:bodyPr>
          <a:lstStyle/>
          <a:p>
            <a:r>
              <a:rPr lang="en-GB" altLang="zh-CN" sz="8800" dirty="0">
                <a:solidFill>
                  <a:srgbClr val="A5300F"/>
                </a:solidFill>
              </a:rPr>
              <a:t>Thanks!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6F6247F0-3933-0119-95A9-D70051BC9A69}"/>
              </a:ext>
            </a:extLst>
          </p:cNvPr>
          <p:cNvSpPr txBox="1"/>
          <p:nvPr/>
        </p:nvSpPr>
        <p:spPr>
          <a:xfrm>
            <a:off x="494399" y="3881283"/>
            <a:ext cx="64078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Hui Zhang, Dr.</a:t>
            </a:r>
            <a:r>
              <a:rPr lang="en-US" altLang="zh-CN" sz="2000" dirty="0"/>
              <a:t>B</a:t>
            </a:r>
            <a:r>
              <a:rPr lang="en-GB" sz="2000" dirty="0"/>
              <a:t>o Li, EEMG, 16/05/2026</a:t>
            </a:r>
          </a:p>
        </p:txBody>
      </p:sp>
    </p:spTree>
    <p:extLst>
      <p:ext uri="{BB962C8B-B14F-4D97-AF65-F5344CB8AC3E}">
        <p14:creationId xmlns:p14="http://schemas.microsoft.com/office/powerpoint/2010/main" val="261157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51B54-8825-D440-4CA9-460593F38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4DDEE-76D8-231C-7154-714744D9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2</a:t>
            </a:fld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2D2C82-B3CB-5CA5-BDC6-7719E995E308}"/>
              </a:ext>
            </a:extLst>
          </p:cNvPr>
          <p:cNvCxnSpPr>
            <a:cxnSpLocks/>
          </p:cNvCxnSpPr>
          <p:nvPr/>
        </p:nvCxnSpPr>
        <p:spPr>
          <a:xfrm>
            <a:off x="105025" y="727590"/>
            <a:ext cx="9678072" cy="0"/>
          </a:xfrm>
          <a:prstGeom prst="line">
            <a:avLst/>
          </a:prstGeom>
          <a:ln w="28575">
            <a:solidFill>
              <a:srgbClr val="A5300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37D9B63-F4B2-CDA6-9DD4-BEA97520F3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35" t="31828" r="9569" b="30896"/>
          <a:stretch>
            <a:fillRect/>
          </a:stretch>
        </p:blipFill>
        <p:spPr>
          <a:xfrm>
            <a:off x="9970057" y="38207"/>
            <a:ext cx="2221943" cy="6893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9884429-0A65-BCB4-E8CE-8FAB639E4B99}"/>
              </a:ext>
            </a:extLst>
          </p:cNvPr>
          <p:cNvSpPr/>
          <p:nvPr/>
        </p:nvSpPr>
        <p:spPr>
          <a:xfrm>
            <a:off x="105025" y="6450015"/>
            <a:ext cx="11968988" cy="365124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2D5D3-811D-8897-3878-DD9250C78885}"/>
              </a:ext>
            </a:extLst>
          </p:cNvPr>
          <p:cNvSpPr/>
          <p:nvPr/>
        </p:nvSpPr>
        <p:spPr>
          <a:xfrm>
            <a:off x="154113" y="6489237"/>
            <a:ext cx="2844800" cy="27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5300F"/>
                </a:solidFill>
              </a:rPr>
              <a:t>INTRODUCTION</a:t>
            </a:r>
            <a:endParaRPr lang="en-GB" b="1" dirty="0">
              <a:solidFill>
                <a:srgbClr val="A5300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4E90ED-7F80-8AF2-06F4-0DC95D786B46}"/>
              </a:ext>
            </a:extLst>
          </p:cNvPr>
          <p:cNvSpPr/>
          <p:nvPr/>
        </p:nvSpPr>
        <p:spPr>
          <a:xfrm>
            <a:off x="3167104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4F44C5-DBB5-1A4A-1402-D365556FD2D0}"/>
              </a:ext>
            </a:extLst>
          </p:cNvPr>
          <p:cNvSpPr/>
          <p:nvPr/>
        </p:nvSpPr>
        <p:spPr>
          <a:xfrm>
            <a:off x="6180095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5FE6A0-95C9-DAB5-23A2-2D9E9B0B7ED2}"/>
              </a:ext>
            </a:extLst>
          </p:cNvPr>
          <p:cNvSpPr/>
          <p:nvPr/>
        </p:nvSpPr>
        <p:spPr>
          <a:xfrm>
            <a:off x="9193087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70949A-0D6D-1BA0-21C5-DB77566FBE4C}"/>
              </a:ext>
            </a:extLst>
          </p:cNvPr>
          <p:cNvSpPr txBox="1"/>
          <p:nvPr/>
        </p:nvSpPr>
        <p:spPr>
          <a:xfrm>
            <a:off x="154113" y="91440"/>
            <a:ext cx="2824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A23135-FEC8-9E8B-9ED4-2405E3BFF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217" y="1028133"/>
            <a:ext cx="5458627" cy="238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0EA0AA-CEE3-34A1-1F46-E2961BEF7096}"/>
              </a:ext>
            </a:extLst>
          </p:cNvPr>
          <p:cNvSpPr txBox="1"/>
          <p:nvPr/>
        </p:nvSpPr>
        <p:spPr>
          <a:xfrm>
            <a:off x="5581532" y="1028133"/>
            <a:ext cx="66104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AA3B1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Decarbonization has become a priority for nations worldwide. </a:t>
            </a:r>
          </a:p>
          <a:p>
            <a:pPr marL="342900" indent="-342900">
              <a:buClr>
                <a:srgbClr val="AA3B1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/>
              <a:t>3% of global </a:t>
            </a:r>
            <a:r>
              <a:rPr lang="en-US" altLang="zh-CN" sz="2000" b="1" dirty="0"/>
              <a:t>CO</a:t>
            </a:r>
            <a:r>
              <a:rPr lang="en-US" altLang="zh-CN" sz="1400" b="1" dirty="0"/>
              <a:t>2</a:t>
            </a:r>
            <a:r>
              <a:rPr lang="en-US" altLang="zh-CN" sz="2000" b="1" dirty="0"/>
              <a:t> </a:t>
            </a:r>
            <a:r>
              <a:rPr lang="en-US" altLang="en-US" sz="2000" b="1" dirty="0"/>
              <a:t>emissions and 12% of transport emissions </a:t>
            </a:r>
            <a:r>
              <a:rPr lang="en-US" altLang="en-US" sz="2000" dirty="0"/>
              <a:t>[1]</a:t>
            </a:r>
          </a:p>
          <a:p>
            <a:pPr marL="342900" indent="-342900">
              <a:buClr>
                <a:srgbClr val="AA3B1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/>
              <a:t>High-Temperature Proton Exchange Membrane Fuel Cells (HT-PEMFCs)</a:t>
            </a:r>
          </a:p>
          <a:p>
            <a:pPr marL="342900" indent="-342900">
              <a:buClr>
                <a:srgbClr val="AA3B1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Reactant transport, water management, pressure distribution, electron conduction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[2-4]</a:t>
            </a:r>
          </a:p>
          <a:p>
            <a:pPr marL="342900" indent="-342900">
              <a:buClr>
                <a:srgbClr val="AA3B1C"/>
              </a:buClr>
              <a:buFont typeface="Wingdings" panose="05000000000000000000" pitchFamily="2" charset="2"/>
              <a:buChar char="Ø"/>
            </a:pPr>
            <a:endParaRPr lang="en-GB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5F00A-AA0B-832D-7595-2F5DF8094EAD}"/>
              </a:ext>
            </a:extLst>
          </p:cNvPr>
          <p:cNvSpPr txBox="1"/>
          <p:nvPr/>
        </p:nvSpPr>
        <p:spPr>
          <a:xfrm>
            <a:off x="943301" y="3364287"/>
            <a:ext cx="4831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Fig.1 </a:t>
            </a:r>
            <a:r>
              <a:rPr lang="en-US" altLang="zh-CN" sz="1600" dirty="0" err="1"/>
              <a:t>ZeroAvia</a:t>
            </a:r>
            <a:r>
              <a:rPr lang="en-US" altLang="zh-CN" sz="1600" dirty="0"/>
              <a:t> Hydrogen-electric regional aircraft​ 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F7732-D723-FE1B-825B-FC455C6D1640}"/>
              </a:ext>
            </a:extLst>
          </p:cNvPr>
          <p:cNvSpPr txBox="1"/>
          <p:nvPr/>
        </p:nvSpPr>
        <p:spPr>
          <a:xfrm>
            <a:off x="1258917" y="6111459"/>
            <a:ext cx="3479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Fig.2 Gas diffusion layer (GDL) structure</a:t>
            </a:r>
            <a:endParaRPr lang="en-GB" sz="1600" dirty="0"/>
          </a:p>
        </p:txBody>
      </p:sp>
      <p:pic>
        <p:nvPicPr>
          <p:cNvPr id="11" name="Picture 6" descr="Fig. 2">
            <a:extLst>
              <a:ext uri="{FF2B5EF4-FFF2-40B4-BE49-F238E27FC236}">
                <a16:creationId xmlns:a16="http://schemas.microsoft.com/office/drawing/2014/main" id="{B31CC412-7260-E377-ECD3-52F5DE65A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1"/>
          <a:stretch>
            <a:fillRect/>
          </a:stretch>
        </p:blipFill>
        <p:spPr bwMode="auto">
          <a:xfrm>
            <a:off x="347118" y="3675971"/>
            <a:ext cx="5186174" cy="2490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93AF3A06-74B3-BF2B-4B45-5228EF6BD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531" y="3594473"/>
            <a:ext cx="64563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AA3B1C"/>
              </a:buClr>
              <a:buFont typeface="Wingdings" panose="05000000000000000000" pitchFamily="2" charset="2"/>
              <a:buChar char="v"/>
            </a:pP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 cannot fully capture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in-situ</a:t>
            </a: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multi-physics behaviour. 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[5]</a:t>
            </a:r>
          </a:p>
          <a:p>
            <a:pPr marL="342900" indent="-342900">
              <a:buClr>
                <a:srgbClr val="AA3B1C"/>
              </a:buClr>
              <a:buFont typeface="Wingdings" panose="05000000000000000000" pitchFamily="2" charset="2"/>
              <a:buChar char="v"/>
            </a:pP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CFD is accurate but too computationally expensive.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AA3B1C"/>
              </a:buClr>
              <a:buFont typeface="Wingdings" panose="05000000000000000000" pitchFamily="2" charset="2"/>
              <a:buChar char="v"/>
            </a:pPr>
            <a:r>
              <a:rPr lang="en-GB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 models struggle with generalization, physics consistency, and convergence. 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[6, 7]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832549-2F01-E363-63CE-6F9FDA7531FC}"/>
              </a:ext>
            </a:extLst>
          </p:cNvPr>
          <p:cNvSpPr txBox="1"/>
          <p:nvPr/>
        </p:nvSpPr>
        <p:spPr>
          <a:xfrm>
            <a:off x="5774945" y="5264911"/>
            <a:ext cx="5665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FFFF00"/>
                </a:highlight>
              </a:rPr>
              <a:t>H</a:t>
            </a:r>
            <a:r>
              <a:rPr lang="en-GB" sz="2000" b="1" dirty="0">
                <a:highlight>
                  <a:srgbClr val="FFFF00"/>
                </a:highlight>
              </a:rPr>
              <a:t>ow to rapidly predict coupled physical fields inside the GDL while maintaining physical consistency </a:t>
            </a:r>
            <a:r>
              <a:rPr lang="en-US" altLang="zh-CN" sz="2000" b="1" dirty="0">
                <a:highlight>
                  <a:srgbClr val="FFFF00"/>
                </a:highlight>
              </a:rPr>
              <a:t>and convergency efficiency?</a:t>
            </a:r>
            <a:endParaRPr lang="en-GB" sz="2000" b="1" dirty="0">
              <a:highlight>
                <a:srgbClr val="FFFF00"/>
              </a:highlight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B65D8F-09EF-F7CA-8C10-1A60E25DA949}"/>
              </a:ext>
            </a:extLst>
          </p:cNvPr>
          <p:cNvCxnSpPr>
            <a:cxnSpLocks/>
          </p:cNvCxnSpPr>
          <p:nvPr/>
        </p:nvCxnSpPr>
        <p:spPr>
          <a:xfrm>
            <a:off x="5673844" y="3566515"/>
            <a:ext cx="5887019" cy="0"/>
          </a:xfrm>
          <a:prstGeom prst="line">
            <a:avLst/>
          </a:prstGeom>
          <a:ln w="6350">
            <a:solidFill>
              <a:srgbClr val="A5300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7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BF370-D39B-9CF2-EE22-9910BAE5D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9ABE6C-7B8A-3359-3C1E-24DF592CA643}"/>
              </a:ext>
            </a:extLst>
          </p:cNvPr>
          <p:cNvCxnSpPr>
            <a:cxnSpLocks/>
          </p:cNvCxnSpPr>
          <p:nvPr/>
        </p:nvCxnSpPr>
        <p:spPr>
          <a:xfrm>
            <a:off x="105025" y="727590"/>
            <a:ext cx="9678072" cy="0"/>
          </a:xfrm>
          <a:prstGeom prst="line">
            <a:avLst/>
          </a:prstGeom>
          <a:ln w="28575">
            <a:solidFill>
              <a:srgbClr val="A5300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D663842-49D6-E991-D237-6A5985F5D5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35" t="31828" r="9569" b="30896"/>
          <a:stretch>
            <a:fillRect/>
          </a:stretch>
        </p:blipFill>
        <p:spPr>
          <a:xfrm>
            <a:off x="9970057" y="38207"/>
            <a:ext cx="2221943" cy="6893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6C9A84A-20D9-02BF-48A3-8715DFC142FD}"/>
              </a:ext>
            </a:extLst>
          </p:cNvPr>
          <p:cNvSpPr/>
          <p:nvPr/>
        </p:nvSpPr>
        <p:spPr>
          <a:xfrm>
            <a:off x="105025" y="6450015"/>
            <a:ext cx="11968988" cy="365124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960F8C-2CD8-34D9-FF1E-FB13E33556D6}"/>
              </a:ext>
            </a:extLst>
          </p:cNvPr>
          <p:cNvSpPr/>
          <p:nvPr/>
        </p:nvSpPr>
        <p:spPr>
          <a:xfrm>
            <a:off x="154113" y="6489237"/>
            <a:ext cx="2844800" cy="27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5300F"/>
                </a:solidFill>
              </a:rPr>
              <a:t>INTRODUCTION</a:t>
            </a:r>
            <a:endParaRPr lang="en-GB" b="1" dirty="0">
              <a:solidFill>
                <a:srgbClr val="A5300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CE09EC-75ED-FECA-98EF-B5A2E8364209}"/>
              </a:ext>
            </a:extLst>
          </p:cNvPr>
          <p:cNvSpPr/>
          <p:nvPr/>
        </p:nvSpPr>
        <p:spPr>
          <a:xfrm>
            <a:off x="3167104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F0AD7-2B32-DA34-40AD-903C6BB1D10D}"/>
              </a:ext>
            </a:extLst>
          </p:cNvPr>
          <p:cNvSpPr/>
          <p:nvPr/>
        </p:nvSpPr>
        <p:spPr>
          <a:xfrm>
            <a:off x="6180095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51147-8C3E-01D4-5ABD-68B4B4707D96}"/>
              </a:ext>
            </a:extLst>
          </p:cNvPr>
          <p:cNvSpPr/>
          <p:nvPr/>
        </p:nvSpPr>
        <p:spPr>
          <a:xfrm>
            <a:off x="9193087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97A13C-55E5-5358-4C6E-529E5FA7B39D}"/>
              </a:ext>
            </a:extLst>
          </p:cNvPr>
          <p:cNvSpPr txBox="1"/>
          <p:nvPr/>
        </p:nvSpPr>
        <p:spPr>
          <a:xfrm>
            <a:off x="154113" y="91440"/>
            <a:ext cx="2824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pic>
        <p:nvPicPr>
          <p:cNvPr id="29" name="Picture 28" descr="A diagram of a computer&#10;&#10;AI-generated content may be incorrect.">
            <a:extLst>
              <a:ext uri="{FF2B5EF4-FFF2-40B4-BE49-F238E27FC236}">
                <a16:creationId xmlns:a16="http://schemas.microsoft.com/office/drawing/2014/main" id="{C0D1F3CE-3458-9E40-C140-397AC429D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64" y="1655478"/>
            <a:ext cx="6012806" cy="284751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908EAE3-BFC1-39B7-7711-135F9B98011E}"/>
              </a:ext>
            </a:extLst>
          </p:cNvPr>
          <p:cNvSpPr txBox="1"/>
          <p:nvPr/>
        </p:nvSpPr>
        <p:spPr>
          <a:xfrm>
            <a:off x="5865664" y="4676325"/>
            <a:ext cx="582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Fig.3 Structural comparison of black-box model (BBM), pure physics-informed neural network model (PPM) and residual-based physics-informed neural network model (RPM)</a:t>
            </a:r>
            <a:endParaRPr lang="en-GB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41060F-65A7-CFC9-7ABB-5FDBF0A56EBA}"/>
              </a:ext>
            </a:extLst>
          </p:cNvPr>
          <p:cNvSpPr txBox="1"/>
          <p:nvPr/>
        </p:nvSpPr>
        <p:spPr>
          <a:xfrm>
            <a:off x="154113" y="1121921"/>
            <a:ext cx="517988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rgbClr val="A5300F"/>
                </a:solidFill>
              </a:rPr>
              <a:t>Research Objectives: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Develop a fast, accurate, and generalizable multi-physics prediction model for the PEMFC hydrogen-side GDL.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Compare RPM with PPM and BBM in accuracy, generalization, and efficiency.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AB3B23-D086-21A4-159E-A50FC42DBFA3}"/>
              </a:ext>
            </a:extLst>
          </p:cNvPr>
          <p:cNvSpPr txBox="1"/>
          <p:nvPr/>
        </p:nvSpPr>
        <p:spPr>
          <a:xfrm>
            <a:off x="105024" y="3348826"/>
            <a:ext cx="53579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2400" b="1"/>
            </a:lvl1pPr>
          </a:lstStyle>
          <a:p>
            <a:r>
              <a:rPr lang="en-GB" dirty="0">
                <a:solidFill>
                  <a:srgbClr val="A5300F"/>
                </a:solidFill>
              </a:rPr>
              <a:t>Innovations</a:t>
            </a:r>
            <a:r>
              <a:rPr lang="zh-CN" altLang="en-US" dirty="0">
                <a:solidFill>
                  <a:srgbClr val="A5300F"/>
                </a:solidFill>
              </a:rPr>
              <a:t>：</a:t>
            </a:r>
            <a:endParaRPr lang="en-GB" dirty="0">
              <a:solidFill>
                <a:srgbClr val="A5300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Residual connections improve PINN convergence under multi-physics coupling.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Learnable scaling coefficient </a:t>
            </a:r>
            <a:r>
              <a:rPr lang="el-GR" sz="2000" b="0" dirty="0"/>
              <a:t>α </a:t>
            </a:r>
            <a:r>
              <a:rPr lang="en-GB" sz="2000" b="0" dirty="0"/>
              <a:t>stabilizes training.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Coupled output architecture explicitly encodes pressure–concentration physics.</a:t>
            </a:r>
          </a:p>
        </p:txBody>
      </p:sp>
    </p:spTree>
    <p:extLst>
      <p:ext uri="{BB962C8B-B14F-4D97-AF65-F5344CB8AC3E}">
        <p14:creationId xmlns:p14="http://schemas.microsoft.com/office/powerpoint/2010/main" val="2841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E817F8-674D-917D-B649-2AA5E95B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4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B53F7F-87C3-17E0-B11B-E80910095853}"/>
              </a:ext>
            </a:extLst>
          </p:cNvPr>
          <p:cNvCxnSpPr>
            <a:cxnSpLocks/>
          </p:cNvCxnSpPr>
          <p:nvPr/>
        </p:nvCxnSpPr>
        <p:spPr>
          <a:xfrm>
            <a:off x="105025" y="727590"/>
            <a:ext cx="9678072" cy="0"/>
          </a:xfrm>
          <a:prstGeom prst="line">
            <a:avLst/>
          </a:prstGeom>
          <a:ln w="28575">
            <a:solidFill>
              <a:srgbClr val="A5300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5CBCD01-D533-3AB0-D9E8-C72AF7DD7B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35" t="31828" r="9569" b="30896"/>
          <a:stretch>
            <a:fillRect/>
          </a:stretch>
        </p:blipFill>
        <p:spPr>
          <a:xfrm>
            <a:off x="9970057" y="38207"/>
            <a:ext cx="2221943" cy="6893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15DA257-2540-2C16-615D-B5F295CBAF11}"/>
              </a:ext>
            </a:extLst>
          </p:cNvPr>
          <p:cNvSpPr/>
          <p:nvPr/>
        </p:nvSpPr>
        <p:spPr>
          <a:xfrm>
            <a:off x="105025" y="6450015"/>
            <a:ext cx="11968988" cy="365124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B0CB5C-7BFB-BCA7-8A94-B252999BB7BB}"/>
              </a:ext>
            </a:extLst>
          </p:cNvPr>
          <p:cNvSpPr/>
          <p:nvPr/>
        </p:nvSpPr>
        <p:spPr>
          <a:xfrm>
            <a:off x="154113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9D6ECA-647F-EB4A-8AF6-3D1143CF556F}"/>
              </a:ext>
            </a:extLst>
          </p:cNvPr>
          <p:cNvSpPr/>
          <p:nvPr/>
        </p:nvSpPr>
        <p:spPr>
          <a:xfrm>
            <a:off x="3167104" y="6489237"/>
            <a:ext cx="2844800" cy="27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5300F"/>
                </a:solidFill>
              </a:rPr>
              <a:t>METHODOLOGY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790479-163F-715A-E14F-D1DCE7A111FA}"/>
              </a:ext>
            </a:extLst>
          </p:cNvPr>
          <p:cNvSpPr/>
          <p:nvPr/>
        </p:nvSpPr>
        <p:spPr>
          <a:xfrm>
            <a:off x="6180095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365D09-DC80-B8F7-A269-E0B7EFA09BB7}"/>
              </a:ext>
            </a:extLst>
          </p:cNvPr>
          <p:cNvSpPr/>
          <p:nvPr/>
        </p:nvSpPr>
        <p:spPr>
          <a:xfrm>
            <a:off x="9193087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918225-E8F5-0F61-550D-CD0A9D0E2867}"/>
              </a:ext>
            </a:extLst>
          </p:cNvPr>
          <p:cNvSpPr txBox="1"/>
          <p:nvPr/>
        </p:nvSpPr>
        <p:spPr>
          <a:xfrm>
            <a:off x="154113" y="91440"/>
            <a:ext cx="2881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GB" sz="3200" dirty="0">
              <a:solidFill>
                <a:srgbClr val="A530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BED5D62-22CF-6401-8B7A-E66ED71B3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5" y="1693093"/>
            <a:ext cx="2120884" cy="332627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CA95C5B-F0A0-D575-5BE2-288471C240BE}"/>
              </a:ext>
            </a:extLst>
          </p:cNvPr>
          <p:cNvSpPr txBox="1"/>
          <p:nvPr/>
        </p:nvSpPr>
        <p:spPr>
          <a:xfrm>
            <a:off x="482359" y="5009295"/>
            <a:ext cx="2389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altLang="zh-CN" dirty="0"/>
              <a:t>Fig.4  CFD Geometry and computational domain </a:t>
            </a:r>
            <a:r>
              <a:rPr lang="en-GB" dirty="0"/>
              <a:t>for the hydrogen-side GDL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19B0A1-344C-E87F-80CA-5FEB176DD73E}"/>
              </a:ext>
            </a:extLst>
          </p:cNvPr>
          <p:cNvSpPr txBox="1"/>
          <p:nvPr/>
        </p:nvSpPr>
        <p:spPr>
          <a:xfrm>
            <a:off x="154113" y="937204"/>
            <a:ext cx="10596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COMSOL Application Gallery Case 38 (“Species Transport in the Gas Diffusion Layers of a PEM”).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363BFC-8C66-C325-57FF-943FE9DBFAAF}"/>
              </a:ext>
            </a:extLst>
          </p:cNvPr>
          <p:cNvSpPr txBox="1"/>
          <p:nvPr/>
        </p:nvSpPr>
        <p:spPr>
          <a:xfrm>
            <a:off x="2743201" y="1848705"/>
            <a:ext cx="287215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Geometry dimensions</a:t>
            </a:r>
            <a:r>
              <a:rPr lang="en-GB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 = EF = 0.5 mm CD = 1 mm GH = 2 mm AH = FG = 0.35 mm BC = DE = 0.1 mm </a:t>
            </a:r>
          </a:p>
          <a:p>
            <a:r>
              <a:rPr lang="en-GB" b="1" dirty="0"/>
              <a:t>Boundary conditions</a:t>
            </a:r>
            <a:r>
              <a:rPr lang="en-GB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 &amp; EF: gas inlets (specified mole fraction and pressure)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CD: reference potential boundary (V = 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GH: GDL–catalyst layer interface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BCA81E-B57D-1D2F-E0EC-C2BA6E480F59}"/>
              </a:ext>
            </a:extLst>
          </p:cNvPr>
          <p:cNvSpPr/>
          <p:nvPr/>
        </p:nvSpPr>
        <p:spPr>
          <a:xfrm>
            <a:off x="293785" y="1546925"/>
            <a:ext cx="5450525" cy="4293367"/>
          </a:xfrm>
          <a:prstGeom prst="rect">
            <a:avLst/>
          </a:prstGeom>
          <a:noFill/>
          <a:ln>
            <a:solidFill>
              <a:srgbClr val="A5300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217CCC-41D1-0754-C246-DCA1BDAF8E8E}"/>
              </a:ext>
            </a:extLst>
          </p:cNvPr>
          <p:cNvSpPr txBox="1"/>
          <p:nvPr/>
        </p:nvSpPr>
        <p:spPr>
          <a:xfrm>
            <a:off x="6011903" y="1494762"/>
            <a:ext cx="58863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This model couples </a:t>
            </a:r>
            <a:r>
              <a:rPr lang="en-GB" sz="2000" b="1" dirty="0"/>
              <a:t>charge, mass, and momentum transport</a:t>
            </a:r>
            <a:r>
              <a:rPr lang="en-GB" sz="2000" dirty="0"/>
              <a:t> in the PEMFC</a:t>
            </a:r>
            <a:r>
              <a:rPr lang="zh-CN" altLang="en-US" sz="2000" dirty="0"/>
              <a:t>：</a:t>
            </a:r>
            <a:endParaRPr lang="en-GB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8DDAEE3-D378-27E3-0EDD-4A1341872031}"/>
                  </a:ext>
                </a:extLst>
              </p:cNvPr>
              <p:cNvSpPr txBox="1"/>
              <p:nvPr/>
            </p:nvSpPr>
            <p:spPr>
              <a:xfrm>
                <a:off x="5983901" y="2447845"/>
                <a:ext cx="2872154" cy="1118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  <m:r>
                                <a:rPr lang="en-GB" b="0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   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Mass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conservation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Darcy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flow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)</m:t>
                              </m:r>
                            </m:e>
                            <m:e>
                              <m:r>
                                <a:rPr lang="en-GB" b="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sty m:val="p"/>
                                </m:rPr>
                                <a:rPr lang="en-GB" b="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GB" b="0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  <m:t>eff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GB" b="0" i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sSub>
                                    <m:sSubPr>
                                      <m:ctrlP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b="0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Charge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conservation</m:t>
                              </m:r>
                            </m:e>
                            <m:e>
                              <m:r>
                                <a:rPr lang="en-GB" b="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sty m:val="p"/>
                                </m:rPr>
                                <a:rPr lang="en-GB" b="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GB" b="0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  <m:t>eff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GB" b="0" i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GB" b="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GB" b="0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Species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transport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Maxwell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–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Stefan</m:t>
                              </m:r>
                              <m:r>
                                <m:rPr>
                                  <m:nor/>
                                </m:rPr>
                                <a:rPr lang="en-GB"/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8DDAEE3-D378-27E3-0EDD-4A1341872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01" y="2447845"/>
                <a:ext cx="2872154" cy="1118704"/>
              </a:xfrm>
              <a:prstGeom prst="rect">
                <a:avLst/>
              </a:prstGeom>
              <a:blipFill>
                <a:blip r:embed="rId5"/>
                <a:stretch>
                  <a:fillRect r="-1072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row: Down 42">
            <a:extLst>
              <a:ext uri="{FF2B5EF4-FFF2-40B4-BE49-F238E27FC236}">
                <a16:creationId xmlns:a16="http://schemas.microsoft.com/office/drawing/2014/main" id="{3934B151-48DC-E9C7-18F1-347F0227D83A}"/>
              </a:ext>
            </a:extLst>
          </p:cNvPr>
          <p:cNvSpPr/>
          <p:nvPr/>
        </p:nvSpPr>
        <p:spPr>
          <a:xfrm>
            <a:off x="8311663" y="3701148"/>
            <a:ext cx="293076" cy="340524"/>
          </a:xfrm>
          <a:prstGeom prst="downArrow">
            <a:avLst/>
          </a:prstGeom>
          <a:noFill/>
          <a:ln>
            <a:solidFill>
              <a:srgbClr val="A53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AAAFF9-0F88-D2F6-EDB0-1A0E114C6D48}"/>
                  </a:ext>
                </a:extLst>
              </p:cNvPr>
              <p:cNvSpPr txBox="1"/>
              <p:nvPr/>
            </p:nvSpPr>
            <p:spPr>
              <a:xfrm>
                <a:off x="7784150" y="4080894"/>
                <a:ext cx="19069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400" b="1" dirty="0">
                    <a:solidFill>
                      <a:srgbClr val="A5300F"/>
                    </a:solidFill>
                  </a:rPr>
                  <a:t>(</a:t>
                </a:r>
                <a:r>
                  <a:rPr lang="en-GB" sz="2400" b="1" dirty="0">
                    <a:solidFill>
                      <a:srgbClr val="A5300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GB" sz="2400" b="1" i="1">
                            <a:solidFill>
                              <a:srgbClr val="A5300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GB" sz="2400" b="1" i="1">
                        <a:solidFill>
                          <a:srgbClr val="A5300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smtClean="0">
                        <a:solidFill>
                          <a:srgbClr val="A5300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1" i="1" smtClean="0">
                        <a:solidFill>
                          <a:srgbClr val="A5300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sz="2400" b="1" i="1" smtClean="0">
                        <a:solidFill>
                          <a:srgbClr val="A5300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1" i="1" smtClean="0">
                        <a:solidFill>
                          <a:srgbClr val="A5300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400" b="1" i="0" smtClean="0">
                        <a:solidFill>
                          <a:srgbClr val="A5300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zh-CN" sz="2400" b="1" dirty="0">
                    <a:solidFill>
                      <a:srgbClr val="A5300F"/>
                    </a:solidFill>
                  </a:rPr>
                  <a:t>)</a:t>
                </a:r>
                <a:endParaRPr lang="en-GB" sz="2400" b="1" dirty="0">
                  <a:solidFill>
                    <a:srgbClr val="A5300F"/>
                  </a:solidFill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AAAFF9-0F88-D2F6-EDB0-1A0E114C6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150" y="4080894"/>
                <a:ext cx="1906900" cy="461665"/>
              </a:xfrm>
              <a:prstGeom prst="rect">
                <a:avLst/>
              </a:prstGeom>
              <a:blipFill>
                <a:blip r:embed="rId6"/>
                <a:stretch>
                  <a:fillRect l="-51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B64960D-4115-2B84-59C3-D2EE2361729D}"/>
                  </a:ext>
                </a:extLst>
              </p:cNvPr>
              <p:cNvSpPr txBox="1"/>
              <p:nvPr/>
            </p:nvSpPr>
            <p:spPr>
              <a:xfrm>
                <a:off x="6066561" y="4651395"/>
                <a:ext cx="5726854" cy="1349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  <a:buNone/>
                </a:pPr>
                <a:r>
                  <a:rPr lang="en-GB" sz="2000" b="1" kern="100" dirty="0">
                    <a:effectLst/>
                    <a:latin typeface="Calibri (Body)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dataset includes 700 steady-state operating conditions</a:t>
                </a:r>
                <a:r>
                  <a:rPr lang="en-GB" sz="2000" kern="100" dirty="0">
                    <a:effectLst/>
                    <a:latin typeface="Calibri (Body)"/>
                    <a:ea typeface="DengXian" panose="02010600030101010101" pitchFamily="2" charset="-122"/>
                    <a:cs typeface="Times New Roman" panose="02020603050405020304" pitchFamily="18" charset="0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kern="100">
                            <a:effectLst/>
                            <a:latin typeface="Calibri (Body)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 kern="100">
                            <a:effectLst/>
                            <a:latin typeface="Calibri (Body)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000" i="1" kern="100">
                            <a:effectLst/>
                            <a:latin typeface="Calibri (Body)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𝑐𝑒𝑙𝑙</m:t>
                        </m:r>
                      </m:sub>
                    </m:sSub>
                  </m:oMath>
                </a14:m>
                <a:r>
                  <a:rPr lang="en-GB" sz="2000" kern="100" dirty="0">
                    <a:effectLst/>
                    <a:latin typeface="Calibri (Body)"/>
                    <a:ea typeface="DengXian" panose="02010600030101010101" pitchFamily="2" charset="-122"/>
                    <a:cs typeface="Times New Roman" panose="02020603050405020304" pitchFamily="18" charset="0"/>
                  </a:rPr>
                  <a:t> set between 0.500–0.950 V ,</a:t>
                </a:r>
                <a14:m>
                  <m:oMath xmlns:m="http://schemas.openxmlformats.org/officeDocument/2006/math">
                    <m:r>
                      <a:rPr lang="en-GB" sz="2000" b="0" i="0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i="1" kern="100">
                            <a:effectLst/>
                            <a:latin typeface="Calibri (Body)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 kern="100">
                            <a:effectLst/>
                            <a:latin typeface="Calibri (Body)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i="1" kern="100">
                            <a:effectLst/>
                            <a:latin typeface="Calibri (Body)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GB" sz="2000" i="1" kern="100">
                            <a:effectLst/>
                            <a:latin typeface="Calibri (Body)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000" kern="100">
                            <a:effectLst/>
                            <a:latin typeface="Calibri (Body)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GB" sz="2000" kern="100" dirty="0">
                    <a:effectLst/>
                    <a:latin typeface="Calibri (Body)"/>
                    <a:ea typeface="DengXian" panose="02010600030101010101" pitchFamily="2" charset="-122"/>
                    <a:cs typeface="Times New Roman" panose="02020603050405020304" pitchFamily="18" charset="0"/>
                  </a:rPr>
                  <a:t> between 101825–106775 Pa,</a:t>
                </a:r>
                <a14:m>
                  <m:oMath xmlns:m="http://schemas.openxmlformats.org/officeDocument/2006/math">
                    <m:r>
                      <a:rPr lang="en-GB" sz="2000" b="0" i="0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sSub>
                      <m:sSubPr>
                        <m:ctrlPr>
                          <a:rPr lang="en-GB" sz="2000" i="1" kern="100">
                            <a:effectLst/>
                            <a:latin typeface="Calibri (Body)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 kern="100">
                            <a:effectLst/>
                            <a:latin typeface="Calibri (Body)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GB" sz="2000" i="1" kern="100">
                                <a:effectLst/>
                                <a:latin typeface="Calibri (Body)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kern="100">
                                <a:effectLst/>
                                <a:latin typeface="Calibri (Body)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sz="2000" i="1" kern="100">
                                <a:effectLst/>
                                <a:latin typeface="Calibri (Body)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000" i="1" kern="100">
                            <a:effectLst/>
                            <a:latin typeface="Calibri (Body)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000" kern="100">
                            <a:effectLst/>
                            <a:latin typeface="Calibri (Body)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GB" sz="2000" kern="100" dirty="0">
                    <a:effectLst/>
                    <a:latin typeface="Calibri (Body)"/>
                    <a:ea typeface="DengXian" panose="02010600030101010101" pitchFamily="2" charset="-122"/>
                    <a:cs typeface="Times New Roman" panose="02020603050405020304" pitchFamily="18" charset="0"/>
                  </a:rPr>
                  <a:t> between 0.500 and 0.800.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B64960D-4115-2B84-59C3-D2EE23617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561" y="4651395"/>
                <a:ext cx="5726854" cy="1349857"/>
              </a:xfrm>
              <a:prstGeom prst="rect">
                <a:avLst/>
              </a:prstGeom>
              <a:blipFill>
                <a:blip r:embed="rId7"/>
                <a:stretch>
                  <a:fillRect l="-1064" t="-2262" b="-7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7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F74DC-FF84-B9EC-7E44-EFA3F06A7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6A87-C638-BFD1-93DE-ACAD24B4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5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D5EA29-E690-20F8-88EC-D7EDC0C52626}"/>
              </a:ext>
            </a:extLst>
          </p:cNvPr>
          <p:cNvCxnSpPr>
            <a:cxnSpLocks/>
          </p:cNvCxnSpPr>
          <p:nvPr/>
        </p:nvCxnSpPr>
        <p:spPr>
          <a:xfrm>
            <a:off x="105025" y="727590"/>
            <a:ext cx="9678072" cy="0"/>
          </a:xfrm>
          <a:prstGeom prst="line">
            <a:avLst/>
          </a:prstGeom>
          <a:ln w="28575">
            <a:solidFill>
              <a:srgbClr val="A5300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75E834D-3785-E46E-6792-80A2C25377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35" t="31828" r="9569" b="30896"/>
          <a:stretch>
            <a:fillRect/>
          </a:stretch>
        </p:blipFill>
        <p:spPr>
          <a:xfrm>
            <a:off x="9970057" y="38207"/>
            <a:ext cx="2221943" cy="6893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F3AFC80-DC1A-C6E9-69FB-5DF16736C13D}"/>
              </a:ext>
            </a:extLst>
          </p:cNvPr>
          <p:cNvSpPr/>
          <p:nvPr/>
        </p:nvSpPr>
        <p:spPr>
          <a:xfrm>
            <a:off x="105025" y="6450015"/>
            <a:ext cx="11968988" cy="365124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451285-BBE1-E24F-B620-D0A8ABDC251E}"/>
              </a:ext>
            </a:extLst>
          </p:cNvPr>
          <p:cNvSpPr/>
          <p:nvPr/>
        </p:nvSpPr>
        <p:spPr>
          <a:xfrm>
            <a:off x="154113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487098-0931-DEA6-19C0-CB7399869D90}"/>
              </a:ext>
            </a:extLst>
          </p:cNvPr>
          <p:cNvSpPr/>
          <p:nvPr/>
        </p:nvSpPr>
        <p:spPr>
          <a:xfrm>
            <a:off x="3167104" y="6489237"/>
            <a:ext cx="2844800" cy="27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5300F"/>
                </a:solidFill>
              </a:rPr>
              <a:t>METHODOLOGY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72A225-FC8C-B387-47C6-B9E1202F117B}"/>
              </a:ext>
            </a:extLst>
          </p:cNvPr>
          <p:cNvSpPr/>
          <p:nvPr/>
        </p:nvSpPr>
        <p:spPr>
          <a:xfrm>
            <a:off x="6180095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7D4EFE-81F0-5BD4-9B31-2B6B8B6B11A0}"/>
              </a:ext>
            </a:extLst>
          </p:cNvPr>
          <p:cNvSpPr/>
          <p:nvPr/>
        </p:nvSpPr>
        <p:spPr>
          <a:xfrm>
            <a:off x="9193087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D54C76-0B91-430A-958C-247785EAE1B2}"/>
              </a:ext>
            </a:extLst>
          </p:cNvPr>
          <p:cNvSpPr txBox="1"/>
          <p:nvPr/>
        </p:nvSpPr>
        <p:spPr>
          <a:xfrm>
            <a:off x="154113" y="91440"/>
            <a:ext cx="2881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GB" sz="3200" dirty="0">
              <a:solidFill>
                <a:srgbClr val="A530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2D1A82-F864-4A4B-C467-51695B509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7383"/>
            <a:ext cx="12204206" cy="17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Black-Box Model (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A5300F"/>
                </a:solidFill>
                <a:effectLst/>
                <a:latin typeface="Arial" panose="020B0604020202020204" pitchFamily="34" charset="0"/>
              </a:rPr>
              <a:t>BBM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purely data-driven model without physical constraints.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Pure Physics-Informed Neural Network Model (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A5300F"/>
                </a:solidFill>
                <a:effectLst/>
                <a:latin typeface="Arial" panose="020B0604020202020204" pitchFamily="34" charset="0"/>
              </a:rPr>
              <a:t>PPM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PINN model embedding governing physics into training.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Residual-based Physics-Informed Neural Network Model (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A5300F"/>
                </a:solidFill>
                <a:effectLst/>
                <a:latin typeface="Arial" panose="020B0604020202020204" pitchFamily="34" charset="0"/>
              </a:rPr>
              <a:t>RPM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residual-enhanced PINN with improved convergence and stability.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10724-BF00-D632-AB1D-25908ABC8484}"/>
              </a:ext>
            </a:extLst>
          </p:cNvPr>
          <p:cNvSpPr/>
          <p:nvPr/>
        </p:nvSpPr>
        <p:spPr>
          <a:xfrm>
            <a:off x="154113" y="2519635"/>
            <a:ext cx="11883774" cy="473802"/>
          </a:xfrm>
          <a:prstGeom prst="rect">
            <a:avLst/>
          </a:prstGeom>
          <a:noFill/>
          <a:ln>
            <a:solidFill>
              <a:srgbClr val="A53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044F96-52AB-0E6F-269B-47804FAA4DBB}"/>
              </a:ext>
            </a:extLst>
          </p:cNvPr>
          <p:cNvGrpSpPr/>
          <p:nvPr/>
        </p:nvGrpSpPr>
        <p:grpSpPr>
          <a:xfrm>
            <a:off x="3446290" y="2571870"/>
            <a:ext cx="4258650" cy="381515"/>
            <a:chOff x="3106321" y="2571870"/>
            <a:chExt cx="4258650" cy="3815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F8B3FE8-FA43-4EE9-3EF8-293609E0BFD5}"/>
                    </a:ext>
                  </a:extLst>
                </p:cNvPr>
                <p:cNvSpPr txBox="1"/>
                <p:nvPr/>
              </p:nvSpPr>
              <p:spPr>
                <a:xfrm>
                  <a:off x="3106321" y="2571870"/>
                  <a:ext cx="2520049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(</a:t>
                  </a:r>
                  <a14:m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A5300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A5300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solidFill>
                            <a:srgbClr val="A5300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A5300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  <m:t>𝒄𝒆𝒍𝒍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A5300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1" i="1" smtClean="0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A5300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GB" b="1" i="1" smtClean="0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a14:m>
                  <a:r>
                    <a:rPr lang="en-GB" dirty="0"/>
                    <a:t>) </a:t>
                  </a: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F8B3FE8-FA43-4EE9-3EF8-293609E0BF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321" y="2571870"/>
                  <a:ext cx="2520049" cy="381515"/>
                </a:xfrm>
                <a:prstGeom prst="rect">
                  <a:avLst/>
                </a:prstGeom>
                <a:blipFill>
                  <a:blip r:embed="rId3"/>
                  <a:stretch>
                    <a:fillRect l="-1932" t="-8065" r="-1208" b="-241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4AF4DC0B-DB0A-2EE2-9FEF-60A16A94B3D5}"/>
                </a:ext>
              </a:extLst>
            </p:cNvPr>
            <p:cNvSpPr/>
            <p:nvPr/>
          </p:nvSpPr>
          <p:spPr>
            <a:xfrm>
              <a:off x="5626370" y="2695613"/>
              <a:ext cx="506126" cy="127341"/>
            </a:xfrm>
            <a:prstGeom prst="rightArrow">
              <a:avLst/>
            </a:prstGeom>
            <a:solidFill>
              <a:srgbClr val="A5300F"/>
            </a:solidFill>
            <a:ln>
              <a:solidFill>
                <a:srgbClr val="A530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DE8D1F0-1209-C6AF-C4E2-A6FF40132A2E}"/>
                    </a:ext>
                  </a:extLst>
                </p:cNvPr>
                <p:cNvSpPr txBox="1"/>
                <p:nvPr/>
              </p:nvSpPr>
              <p:spPr>
                <a:xfrm>
                  <a:off x="6180095" y="2571870"/>
                  <a:ext cx="1184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1" i="1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GB" b="1" i="1">
                              <a:solidFill>
                                <a:srgbClr val="A5300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GB" b="1" i="1">
                          <a:solidFill>
                            <a:srgbClr val="A5300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solidFill>
                            <a:srgbClr val="A5300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>
                          <a:solidFill>
                            <a:srgbClr val="A5300F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>
                          <a:solidFill>
                            <a:srgbClr val="A5300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>
                          <a:solidFill>
                            <a:srgbClr val="A5300F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>
                          <a:solidFill>
                            <a:srgbClr val="A5300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dirty="0"/>
                    <a:t>) </a:t>
                  </a: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DE8D1F0-1209-C6AF-C4E2-A6FF40132A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0095" y="2571870"/>
                  <a:ext cx="118487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639" t="-10000" r="-3608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B35E949-68AD-002D-41CB-AA7EC3367CAF}"/>
              </a:ext>
            </a:extLst>
          </p:cNvPr>
          <p:cNvSpPr txBox="1"/>
          <p:nvPr/>
        </p:nvSpPr>
        <p:spPr>
          <a:xfrm>
            <a:off x="105025" y="3244334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A5300F"/>
                </a:solidFill>
              </a:rPr>
              <a:t>Loss Function</a:t>
            </a:r>
            <a:r>
              <a:rPr lang="zh-CN" altLang="en-US" sz="2400" b="1" dirty="0">
                <a:solidFill>
                  <a:srgbClr val="A5300F"/>
                </a:solidFill>
              </a:rPr>
              <a:t>：</a:t>
            </a:r>
            <a:endParaRPr lang="en-GB" sz="2400" b="1" dirty="0">
              <a:solidFill>
                <a:srgbClr val="A5300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F28D9C-96E9-3C58-E1B9-D3947F2F471C}"/>
                  </a:ext>
                </a:extLst>
              </p:cNvPr>
              <p:cNvSpPr txBox="1"/>
              <p:nvPr/>
            </p:nvSpPr>
            <p:spPr>
              <a:xfrm>
                <a:off x="973278" y="3758865"/>
                <a:ext cx="61253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zh-CN" sz="2000" b="1" dirty="0"/>
                  <a:t>BBM</a:t>
                </a:r>
                <a14:m>
                  <m:oMath xmlns:m="http://schemas.openxmlformats.org/officeDocument/2006/math">
                    <m:r>
                      <a:rPr lang="en-GB" altLang="zh-CN" sz="2000" b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altLang="zh-CN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GB" sz="2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GB" sz="2000" i="0">
                            <a:latin typeface="Cambria Math" panose="02040503050406030204" pitchFamily="18" charset="0"/>
                          </a:rPr>
                          <m:t>𝒹𝒶𝓉𝒶</m:t>
                        </m:r>
                      </m:sub>
                    </m:sSub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F28D9C-96E9-3C58-E1B9-D3947F2F4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78" y="3758865"/>
                <a:ext cx="6125306" cy="400110"/>
              </a:xfrm>
              <a:prstGeom prst="rect">
                <a:avLst/>
              </a:prstGeom>
              <a:blipFill>
                <a:blip r:embed="rId5"/>
                <a:stretch>
                  <a:fillRect l="-1096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6D7BB8-6726-DEF9-17FE-7B1A6157D9C3}"/>
                  </a:ext>
                </a:extLst>
              </p:cNvPr>
              <p:cNvSpPr txBox="1"/>
              <p:nvPr/>
            </p:nvSpPr>
            <p:spPr>
              <a:xfrm>
                <a:off x="973278" y="4321616"/>
                <a:ext cx="6125306" cy="424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zh-CN" sz="2000" b="1" dirty="0"/>
                  <a:t>PPM</a:t>
                </a:r>
                <a14:m>
                  <m:oMath xmlns:m="http://schemas.openxmlformats.org/officeDocument/2006/math">
                    <m:r>
                      <a:rPr lang="en-GB" altLang="zh-CN" sz="2000" b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altLang="zh-CN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/>
                      <m:t>ℒ</m:t>
                    </m:r>
                    <m:r>
                      <a:rPr lang="en-GB" sz="2000" i="1"/>
                      <m:t>=</m:t>
                    </m:r>
                    <m:sSub>
                      <m:sSubPr>
                        <m:ctrlPr>
                          <a:rPr lang="en-GB" sz="2000" i="1"/>
                        </m:ctrlPr>
                      </m:sSubPr>
                      <m:e>
                        <m:r>
                          <a:rPr lang="en-GB" sz="2000" i="1"/>
                          <m:t>ℒ</m:t>
                        </m:r>
                      </m:e>
                      <m:sub>
                        <m:r>
                          <a:rPr lang="en-GB" sz="2000" i="1"/>
                          <m:t>𝒹𝒶𝓉𝒶</m:t>
                        </m:r>
                      </m:sub>
                    </m:sSub>
                    <m:r>
                      <a:rPr lang="en-GB" sz="2000" i="1"/>
                      <m:t>+</m:t>
                    </m:r>
                    <m:sSub>
                      <m:sSubPr>
                        <m:ctrlPr>
                          <a:rPr lang="en-GB" sz="2000" i="1"/>
                        </m:ctrlPr>
                      </m:sSubPr>
                      <m:e>
                        <m:r>
                          <a:rPr lang="en-GB" sz="2000" i="1"/>
                          <m:t>ℒ</m:t>
                        </m:r>
                      </m:e>
                      <m:sub>
                        <m:r>
                          <a:rPr lang="en-GB" sz="2000" i="1"/>
                          <m:t>𝓅𝒽𝓎</m:t>
                        </m:r>
                      </m:sub>
                    </m:sSub>
                    <m:r>
                      <a:rPr lang="en-GB" sz="2000" i="1"/>
                      <m:t>=</m:t>
                    </m:r>
                    <m:sSub>
                      <m:sSubPr>
                        <m:ctrlPr>
                          <a:rPr lang="en-GB" sz="2000" i="1"/>
                        </m:ctrlPr>
                      </m:sSubPr>
                      <m:e>
                        <m:r>
                          <a:rPr lang="en-GB" sz="2000" i="1"/>
                          <m:t>ℒ</m:t>
                        </m:r>
                      </m:e>
                      <m:sub>
                        <m:r>
                          <a:rPr lang="en-GB" sz="2000" i="1"/>
                          <m:t>𝒹𝒶𝓉𝒶</m:t>
                        </m:r>
                      </m:sub>
                    </m:sSub>
                    <m:r>
                      <a:rPr lang="en-GB" sz="2000" i="1"/>
                      <m:t>+</m:t>
                    </m:r>
                    <m:sSub>
                      <m:sSubPr>
                        <m:ctrlPr>
                          <a:rPr lang="en-GB" sz="2000" i="1"/>
                        </m:ctrlPr>
                      </m:sSubPr>
                      <m:e>
                        <m:r>
                          <a:rPr lang="en-GB" sz="2000" i="1"/>
                          <m:t>ℒ</m:t>
                        </m:r>
                      </m:e>
                      <m:sub>
                        <m:r>
                          <a:rPr lang="en-GB" sz="2000" i="1"/>
                          <m:t>𝒫𝒟ℰ</m:t>
                        </m:r>
                      </m:sub>
                    </m:sSub>
                    <m:r>
                      <a:rPr lang="en-GB" sz="2000" i="1"/>
                      <m:t>+</m:t>
                    </m:r>
                    <m:sSub>
                      <m:sSubPr>
                        <m:ctrlPr>
                          <a:rPr lang="en-GB" sz="2000" i="1"/>
                        </m:ctrlPr>
                      </m:sSubPr>
                      <m:e>
                        <m:r>
                          <a:rPr lang="en-GB" sz="2000" i="1"/>
                          <m:t>ℒ</m:t>
                        </m:r>
                      </m:e>
                      <m:sub>
                        <m:r>
                          <a:rPr lang="en-GB" sz="2000" i="1"/>
                          <m:t>ℬ𝒞</m:t>
                        </m:r>
                      </m:sub>
                    </m:sSub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6D7BB8-6726-DEF9-17FE-7B1A6157D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78" y="4321616"/>
                <a:ext cx="6125306" cy="424925"/>
              </a:xfrm>
              <a:prstGeom prst="rect">
                <a:avLst/>
              </a:prstGeom>
              <a:blipFill>
                <a:blip r:embed="rId6"/>
                <a:stretch>
                  <a:fillRect l="-1096" t="-7143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321B68-B535-5132-0E75-9D548C26FCE7}"/>
                  </a:ext>
                </a:extLst>
              </p:cNvPr>
              <p:cNvSpPr txBox="1"/>
              <p:nvPr/>
            </p:nvSpPr>
            <p:spPr>
              <a:xfrm>
                <a:off x="973278" y="4909182"/>
                <a:ext cx="6125306" cy="424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zh-CN" sz="2000" b="1" dirty="0"/>
                  <a:t>RPM</a:t>
                </a:r>
                <a14:m>
                  <m:oMath xmlns:m="http://schemas.openxmlformats.org/officeDocument/2006/math">
                    <m:r>
                      <a:rPr lang="en-GB" altLang="zh-CN" sz="2000" b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altLang="zh-CN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/>
                      <m:t>ℒ</m:t>
                    </m:r>
                    <m:r>
                      <a:rPr lang="en-GB" sz="2000" i="1"/>
                      <m:t>=</m:t>
                    </m:r>
                    <m:sSub>
                      <m:sSubPr>
                        <m:ctrlPr>
                          <a:rPr lang="en-GB" sz="2000" i="1"/>
                        </m:ctrlPr>
                      </m:sSubPr>
                      <m:e>
                        <m:r>
                          <a:rPr lang="en-GB" sz="2000" i="1"/>
                          <m:t>ℒ</m:t>
                        </m:r>
                      </m:e>
                      <m:sub>
                        <m:r>
                          <a:rPr lang="en-GB" sz="2000" i="1"/>
                          <m:t>𝒹𝒶𝓉𝒶</m:t>
                        </m:r>
                      </m:sub>
                    </m:sSub>
                    <m:r>
                      <a:rPr lang="en-GB" sz="2000" i="1"/>
                      <m:t>+</m:t>
                    </m:r>
                    <m:sSub>
                      <m:sSubPr>
                        <m:ctrlPr>
                          <a:rPr lang="en-GB" sz="2000" i="1"/>
                        </m:ctrlPr>
                      </m:sSubPr>
                      <m:e>
                        <m:r>
                          <a:rPr lang="en-GB" sz="2000" i="1"/>
                          <m:t>ℒ</m:t>
                        </m:r>
                      </m:e>
                      <m:sub>
                        <m:r>
                          <a:rPr lang="en-GB" sz="2000" i="1"/>
                          <m:t>𝓅𝒽𝓎</m:t>
                        </m:r>
                      </m:sub>
                    </m:sSub>
                    <m:r>
                      <a:rPr lang="en-GB" sz="2000" i="1"/>
                      <m:t>=</m:t>
                    </m:r>
                    <m:sSub>
                      <m:sSubPr>
                        <m:ctrlPr>
                          <a:rPr lang="en-GB" sz="2000" i="1"/>
                        </m:ctrlPr>
                      </m:sSubPr>
                      <m:e>
                        <m:r>
                          <a:rPr lang="en-GB" sz="2000" i="1"/>
                          <m:t>ℒ</m:t>
                        </m:r>
                      </m:e>
                      <m:sub>
                        <m:r>
                          <a:rPr lang="en-GB" sz="2000" i="1"/>
                          <m:t>𝒹𝒶𝓉𝒶</m:t>
                        </m:r>
                      </m:sub>
                    </m:sSub>
                    <m:r>
                      <a:rPr lang="en-GB" sz="2000" i="1"/>
                      <m:t>+</m:t>
                    </m:r>
                    <m:sSub>
                      <m:sSubPr>
                        <m:ctrlPr>
                          <a:rPr lang="en-GB" sz="2000" i="1"/>
                        </m:ctrlPr>
                      </m:sSubPr>
                      <m:e>
                        <m:r>
                          <a:rPr lang="en-GB" sz="2000" i="1"/>
                          <m:t>ℒ</m:t>
                        </m:r>
                      </m:e>
                      <m:sub>
                        <m:r>
                          <a:rPr lang="en-GB" sz="2000" i="1"/>
                          <m:t>𝒫𝒟ℰ</m:t>
                        </m:r>
                      </m:sub>
                    </m:sSub>
                    <m:r>
                      <a:rPr lang="en-GB" sz="2000" i="1"/>
                      <m:t>+</m:t>
                    </m:r>
                    <m:sSub>
                      <m:sSubPr>
                        <m:ctrlPr>
                          <a:rPr lang="en-GB" sz="2000" i="1"/>
                        </m:ctrlPr>
                      </m:sSubPr>
                      <m:e>
                        <m:r>
                          <a:rPr lang="en-GB" sz="2000" i="1"/>
                          <m:t>ℒ</m:t>
                        </m:r>
                      </m:e>
                      <m:sub>
                        <m:r>
                          <a:rPr lang="en-GB" sz="2000" i="1"/>
                          <m:t>ℬ𝒞</m:t>
                        </m:r>
                      </m:sub>
                    </m:sSub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321B68-B535-5132-0E75-9D548C26F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78" y="4909182"/>
                <a:ext cx="6125306" cy="424925"/>
              </a:xfrm>
              <a:prstGeom prst="rect">
                <a:avLst/>
              </a:prstGeom>
              <a:blipFill>
                <a:blip r:embed="rId7"/>
                <a:stretch>
                  <a:fillRect l="-1096" t="-571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B051719-08C0-7899-76D3-032A88094D8E}"/>
              </a:ext>
            </a:extLst>
          </p:cNvPr>
          <p:cNvSpPr txBox="1"/>
          <p:nvPr/>
        </p:nvSpPr>
        <p:spPr>
          <a:xfrm>
            <a:off x="973278" y="5710299"/>
            <a:ext cx="6125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Introduce the residual structure based on the PPM loss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80B933-C217-B177-E953-A11FB187036D}"/>
                  </a:ext>
                </a:extLst>
              </p:cNvPr>
              <p:cNvSpPr txBox="1"/>
              <p:nvPr/>
            </p:nvSpPr>
            <p:spPr>
              <a:xfrm>
                <a:off x="6881445" y="5697401"/>
                <a:ext cx="2637347" cy="400110"/>
              </a:xfrm>
              <a:prstGeom prst="rect">
                <a:avLst/>
              </a:prstGeom>
              <a:solidFill>
                <a:srgbClr val="A5300F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sepChr m:val=","/>
                          <m:ctrlP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80B933-C217-B177-E953-A11FB1870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445" y="5697401"/>
                <a:ext cx="2637347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Down 26">
            <a:extLst>
              <a:ext uri="{FF2B5EF4-FFF2-40B4-BE49-F238E27FC236}">
                <a16:creationId xmlns:a16="http://schemas.microsoft.com/office/drawing/2014/main" id="{62CF23CF-8541-BFEE-7120-9E93F2257977}"/>
              </a:ext>
            </a:extLst>
          </p:cNvPr>
          <p:cNvSpPr/>
          <p:nvPr/>
        </p:nvSpPr>
        <p:spPr>
          <a:xfrm>
            <a:off x="1213662" y="5334107"/>
            <a:ext cx="181384" cy="424925"/>
          </a:xfrm>
          <a:prstGeom prst="downArrow">
            <a:avLst/>
          </a:prstGeom>
          <a:solidFill>
            <a:srgbClr val="A5300F"/>
          </a:solidFill>
          <a:ln>
            <a:solidFill>
              <a:srgbClr val="A53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1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24" grpId="0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6A7CF-C69F-E299-0A3E-69DA8169E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A49BE-785F-411E-AFA6-34A56C77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6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1D7871-999A-B2E3-3B8F-0AB9EDE32156}"/>
              </a:ext>
            </a:extLst>
          </p:cNvPr>
          <p:cNvCxnSpPr>
            <a:cxnSpLocks/>
          </p:cNvCxnSpPr>
          <p:nvPr/>
        </p:nvCxnSpPr>
        <p:spPr>
          <a:xfrm>
            <a:off x="105025" y="727590"/>
            <a:ext cx="9678072" cy="0"/>
          </a:xfrm>
          <a:prstGeom prst="line">
            <a:avLst/>
          </a:prstGeom>
          <a:ln w="28575">
            <a:solidFill>
              <a:srgbClr val="A5300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922450F-5475-3919-A1C9-B47640438D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35" t="31828" r="9569" b="30896"/>
          <a:stretch>
            <a:fillRect/>
          </a:stretch>
        </p:blipFill>
        <p:spPr>
          <a:xfrm>
            <a:off x="9970057" y="38207"/>
            <a:ext cx="2221943" cy="6893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FD29B2-E899-2943-1316-200EC1DB5BDF}"/>
              </a:ext>
            </a:extLst>
          </p:cNvPr>
          <p:cNvSpPr/>
          <p:nvPr/>
        </p:nvSpPr>
        <p:spPr>
          <a:xfrm>
            <a:off x="105025" y="6450015"/>
            <a:ext cx="11968988" cy="365124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B1C7C5-3509-F77D-F895-D04720EDB6BA}"/>
              </a:ext>
            </a:extLst>
          </p:cNvPr>
          <p:cNvSpPr/>
          <p:nvPr/>
        </p:nvSpPr>
        <p:spPr>
          <a:xfrm>
            <a:off x="154113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731F56-AE7A-2D53-3F93-0FB0C870F264}"/>
              </a:ext>
            </a:extLst>
          </p:cNvPr>
          <p:cNvSpPr/>
          <p:nvPr/>
        </p:nvSpPr>
        <p:spPr>
          <a:xfrm>
            <a:off x="3167104" y="6489237"/>
            <a:ext cx="2844800" cy="27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5300F"/>
                </a:solidFill>
              </a:rPr>
              <a:t>METHODOLOGY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462154-1B9F-BFF6-A307-D113A51377B7}"/>
              </a:ext>
            </a:extLst>
          </p:cNvPr>
          <p:cNvSpPr/>
          <p:nvPr/>
        </p:nvSpPr>
        <p:spPr>
          <a:xfrm>
            <a:off x="6180095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5AE044-6D4F-10C0-8431-3DF8E516B210}"/>
              </a:ext>
            </a:extLst>
          </p:cNvPr>
          <p:cNvSpPr/>
          <p:nvPr/>
        </p:nvSpPr>
        <p:spPr>
          <a:xfrm>
            <a:off x="9193087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28AFE9-F6B9-4FA6-9947-4A167E62BF8E}"/>
              </a:ext>
            </a:extLst>
          </p:cNvPr>
          <p:cNvSpPr txBox="1"/>
          <p:nvPr/>
        </p:nvSpPr>
        <p:spPr>
          <a:xfrm>
            <a:off x="154113" y="91440"/>
            <a:ext cx="2881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GB" sz="3200" dirty="0">
              <a:solidFill>
                <a:srgbClr val="A530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3BBEF0-447C-CC4A-BAFB-E445A759A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4" y="903403"/>
            <a:ext cx="11066926" cy="5051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DC882D-16FF-75C7-FA31-46D99F3F7DC1}"/>
              </a:ext>
            </a:extLst>
          </p:cNvPr>
          <p:cNvSpPr txBox="1"/>
          <p:nvPr/>
        </p:nvSpPr>
        <p:spPr>
          <a:xfrm>
            <a:off x="2299436" y="6010293"/>
            <a:ext cx="9107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altLang="zh-CN" dirty="0"/>
              <a:t>Fig.5  </a:t>
            </a:r>
            <a:r>
              <a:rPr lang="en-GB" altLang="zh-CN" dirty="0"/>
              <a:t>Detail training workflow for residual-based physics-informed neural network model (RPM)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88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D3E34-2EB7-BF92-F744-439DEF684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2B454-6364-BE65-5E35-81BB5A9D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7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38EA57-3EB9-96E4-1915-CC97156ECC50}"/>
              </a:ext>
            </a:extLst>
          </p:cNvPr>
          <p:cNvCxnSpPr>
            <a:cxnSpLocks/>
          </p:cNvCxnSpPr>
          <p:nvPr/>
        </p:nvCxnSpPr>
        <p:spPr>
          <a:xfrm>
            <a:off x="105025" y="727590"/>
            <a:ext cx="9678072" cy="0"/>
          </a:xfrm>
          <a:prstGeom prst="line">
            <a:avLst/>
          </a:prstGeom>
          <a:ln w="28575">
            <a:solidFill>
              <a:srgbClr val="A5300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2B629FD-06C2-CF87-FC41-AFE300AEC5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35" t="31828" r="9569" b="30896"/>
          <a:stretch>
            <a:fillRect/>
          </a:stretch>
        </p:blipFill>
        <p:spPr>
          <a:xfrm>
            <a:off x="9970057" y="38207"/>
            <a:ext cx="2221943" cy="6893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99BAEED-D8AC-105D-DB51-18A7F5961F18}"/>
              </a:ext>
            </a:extLst>
          </p:cNvPr>
          <p:cNvSpPr/>
          <p:nvPr/>
        </p:nvSpPr>
        <p:spPr>
          <a:xfrm>
            <a:off x="105025" y="6450015"/>
            <a:ext cx="11968988" cy="365124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43183E-8A76-5D44-DCC2-F77201F27B9C}"/>
              </a:ext>
            </a:extLst>
          </p:cNvPr>
          <p:cNvSpPr/>
          <p:nvPr/>
        </p:nvSpPr>
        <p:spPr>
          <a:xfrm>
            <a:off x="154113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114AC7-B60E-504E-D2FA-4C62947C5E27}"/>
              </a:ext>
            </a:extLst>
          </p:cNvPr>
          <p:cNvSpPr/>
          <p:nvPr/>
        </p:nvSpPr>
        <p:spPr>
          <a:xfrm>
            <a:off x="3167104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2E13CF-D394-18CB-313E-1F2EEBE64174}"/>
              </a:ext>
            </a:extLst>
          </p:cNvPr>
          <p:cNvSpPr/>
          <p:nvPr/>
        </p:nvSpPr>
        <p:spPr>
          <a:xfrm>
            <a:off x="6180095" y="6489237"/>
            <a:ext cx="2844800" cy="27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5300F"/>
                </a:solidFill>
              </a:rPr>
              <a:t>RESULTS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762361-F582-1A2E-BD1E-7BCA99911130}"/>
              </a:ext>
            </a:extLst>
          </p:cNvPr>
          <p:cNvSpPr/>
          <p:nvPr/>
        </p:nvSpPr>
        <p:spPr>
          <a:xfrm>
            <a:off x="9193087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BA32BE-F634-DCD5-1040-FB3F929E997B}"/>
              </a:ext>
            </a:extLst>
          </p:cNvPr>
          <p:cNvSpPr txBox="1"/>
          <p:nvPr/>
        </p:nvSpPr>
        <p:spPr>
          <a:xfrm>
            <a:off x="154113" y="91440"/>
            <a:ext cx="1586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sz="3200" dirty="0">
              <a:solidFill>
                <a:srgbClr val="A530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5421D-7A42-4A77-6102-DB0AB6411CEA}"/>
              </a:ext>
            </a:extLst>
          </p:cNvPr>
          <p:cNvSpPr txBox="1"/>
          <p:nvPr/>
        </p:nvSpPr>
        <p:spPr>
          <a:xfrm>
            <a:off x="280785" y="937926"/>
            <a:ext cx="11462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Six operating conditions were selected for validation, comprising </a:t>
            </a:r>
            <a:r>
              <a:rPr lang="en-GB" sz="2000" b="1" dirty="0">
                <a:solidFill>
                  <a:srgbClr val="A5300F"/>
                </a:solidFill>
              </a:rPr>
              <a:t>three interpolated conditions </a:t>
            </a:r>
            <a:r>
              <a:rPr lang="en-GB" sz="2000" b="1" dirty="0"/>
              <a:t>within the training domain and </a:t>
            </a:r>
            <a:r>
              <a:rPr lang="en-GB" sz="2000" b="1" dirty="0">
                <a:solidFill>
                  <a:srgbClr val="A5300F"/>
                </a:solidFill>
              </a:rPr>
              <a:t>three extrapolated conditions </a:t>
            </a:r>
            <a:r>
              <a:rPr lang="en-GB" sz="2000" b="1" dirty="0"/>
              <a:t>beyond it, see Table 1.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BADA08C-D7FF-C674-E048-C1A4EF12F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026407"/>
              </p:ext>
            </p:extLst>
          </p:nvPr>
        </p:nvGraphicFramePr>
        <p:xfrm>
          <a:off x="3464132" y="2452224"/>
          <a:ext cx="4842200" cy="192024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52181">
                  <a:extLst>
                    <a:ext uri="{9D8B030D-6E8A-4147-A177-3AD203B41FA5}">
                      <a16:colId xmlns:a16="http://schemas.microsoft.com/office/drawing/2014/main" val="186175034"/>
                    </a:ext>
                  </a:extLst>
                </a:gridCol>
                <a:gridCol w="3490019">
                  <a:extLst>
                    <a:ext uri="{9D8B030D-6E8A-4147-A177-3AD203B41FA5}">
                      <a16:colId xmlns:a16="http://schemas.microsoft.com/office/drawing/2014/main" val="3011057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GB" sz="1800" b="0" i="0" kern="100">
                          <a:effectLst/>
                        </a:rPr>
                        <a:t>Conditions</a:t>
                      </a:r>
                      <a:endParaRPr lang="en-GB" sz="1800" b="0" i="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GB" sz="1800" b="0" i="0" kern="100">
                          <a:effectLst/>
                        </a:rPr>
                        <a:t>Parameters [V</a:t>
                      </a:r>
                      <a:r>
                        <a:rPr lang="en-GB" sz="1800" b="0" i="0" kern="100" baseline="-25000">
                          <a:effectLst/>
                        </a:rPr>
                        <a:t>cell</a:t>
                      </a:r>
                      <a:r>
                        <a:rPr lang="en-GB" sz="1800" b="0" i="0" kern="100">
                          <a:effectLst/>
                        </a:rPr>
                        <a:t>, p</a:t>
                      </a:r>
                      <a:r>
                        <a:rPr lang="en-GB" sz="1800" b="0" i="0" kern="100" baseline="-25000">
                          <a:effectLst/>
                        </a:rPr>
                        <a:t>a,in</a:t>
                      </a:r>
                      <a:r>
                        <a:rPr lang="en-GB" sz="1800" b="0" i="0" kern="100">
                          <a:effectLst/>
                        </a:rPr>
                        <a:t>,x</a:t>
                      </a:r>
                      <a:r>
                        <a:rPr lang="en-GB" sz="1800" b="0" i="0" kern="100" baseline="-25000">
                          <a:effectLst/>
                        </a:rPr>
                        <a:t>H2,in</a:t>
                      </a:r>
                      <a:r>
                        <a:rPr lang="en-GB" sz="1800" b="0" i="0" kern="100">
                          <a:effectLst/>
                        </a:rPr>
                        <a:t>]</a:t>
                      </a:r>
                      <a:endParaRPr lang="en-GB" sz="1800" b="0" i="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9327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GB" sz="1800" b="0" i="0" kern="100">
                          <a:effectLst/>
                        </a:rPr>
                        <a:t>1</a:t>
                      </a:r>
                      <a:endParaRPr lang="en-GB" sz="1800" b="0" i="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GB" sz="1800" b="0" i="0" kern="100">
                          <a:effectLst/>
                        </a:rPr>
                        <a:t>[0.525, 104000, 0.650]</a:t>
                      </a:r>
                      <a:endParaRPr lang="en-GB" sz="1800" b="0" i="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904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GB" sz="1800" b="0" i="0" kern="100">
                          <a:effectLst/>
                        </a:rPr>
                        <a:t>2</a:t>
                      </a:r>
                      <a:endParaRPr lang="en-GB" sz="1800" b="0" i="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GB" sz="1800" b="0" i="0" kern="100">
                          <a:effectLst/>
                        </a:rPr>
                        <a:t>[0.575, 104250, 0.675]</a:t>
                      </a:r>
                      <a:endParaRPr lang="en-GB" sz="1800" b="0" i="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242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GB" sz="1800" b="0" i="0" kern="100">
                          <a:effectLst/>
                        </a:rPr>
                        <a:t>3</a:t>
                      </a:r>
                      <a:endParaRPr lang="en-GB" sz="1800" b="0" i="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GB" sz="1800" b="0" i="0" kern="100">
                          <a:effectLst/>
                        </a:rPr>
                        <a:t>[0.625, 105250, 0.725]</a:t>
                      </a:r>
                      <a:endParaRPr lang="en-GB" sz="1800" b="0" i="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1182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GB" sz="1800" b="0" i="0" kern="100">
                          <a:effectLst/>
                        </a:rPr>
                        <a:t>4</a:t>
                      </a:r>
                      <a:endParaRPr lang="en-GB" sz="1800" b="0" i="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GB" sz="1800" b="0" i="0" kern="100">
                          <a:effectLst/>
                        </a:rPr>
                        <a:t>[0.400, 104000, 0.800]</a:t>
                      </a:r>
                      <a:endParaRPr lang="en-GB" sz="1800" b="0" i="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737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GB" sz="1800" b="0" i="0" kern="100">
                          <a:effectLst/>
                        </a:rPr>
                        <a:t>5</a:t>
                      </a:r>
                      <a:endParaRPr lang="en-GB" sz="1800" b="0" i="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GB" sz="1800" b="0" i="0" kern="100">
                          <a:effectLst/>
                        </a:rPr>
                        <a:t>[0.500, 107000, 0.600]</a:t>
                      </a:r>
                      <a:endParaRPr lang="en-GB" sz="1800" b="0" i="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998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GB" sz="1800" b="0" i="0" kern="100">
                          <a:effectLst/>
                        </a:rPr>
                        <a:t>6</a:t>
                      </a:r>
                      <a:endParaRPr lang="en-GB" sz="1800" b="0" i="0" kern="1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GB" sz="1800" b="0" i="0" kern="100" dirty="0">
                          <a:effectLst/>
                        </a:rPr>
                        <a:t>[0.480, 107200, 0.870]</a:t>
                      </a:r>
                      <a:endParaRPr lang="en-GB" sz="1800" b="0" i="0" kern="1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287342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A9C0156A-B2B6-83A6-6FFE-C26855A0B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104" y="2113670"/>
            <a:ext cx="58862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E284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Table 1 New test combinations for model performance analysis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4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C2972-D502-F5CF-F0BB-ABEBB3941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BEE86E-DB37-74A0-DA84-22170E64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8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95619C-3B08-9DE0-F8F7-09353FCBC1C5}"/>
              </a:ext>
            </a:extLst>
          </p:cNvPr>
          <p:cNvCxnSpPr>
            <a:cxnSpLocks/>
          </p:cNvCxnSpPr>
          <p:nvPr/>
        </p:nvCxnSpPr>
        <p:spPr>
          <a:xfrm>
            <a:off x="105025" y="727590"/>
            <a:ext cx="9678072" cy="0"/>
          </a:xfrm>
          <a:prstGeom prst="line">
            <a:avLst/>
          </a:prstGeom>
          <a:ln w="28575">
            <a:solidFill>
              <a:srgbClr val="A5300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DB92A23-0417-E7DD-394A-1958DDFAAD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35" t="31828" r="9569" b="30896"/>
          <a:stretch>
            <a:fillRect/>
          </a:stretch>
        </p:blipFill>
        <p:spPr>
          <a:xfrm>
            <a:off x="9970057" y="38207"/>
            <a:ext cx="2221943" cy="6893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FE32D32-8771-A078-A2D0-DABFAB64C6BB}"/>
              </a:ext>
            </a:extLst>
          </p:cNvPr>
          <p:cNvSpPr/>
          <p:nvPr/>
        </p:nvSpPr>
        <p:spPr>
          <a:xfrm>
            <a:off x="105025" y="6450015"/>
            <a:ext cx="11968988" cy="365124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DB0DB4-E529-A610-D838-7C7179FFC6A9}"/>
              </a:ext>
            </a:extLst>
          </p:cNvPr>
          <p:cNvSpPr/>
          <p:nvPr/>
        </p:nvSpPr>
        <p:spPr>
          <a:xfrm>
            <a:off x="154113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051220-A4A4-0F36-5560-7B1503B9B9F8}"/>
              </a:ext>
            </a:extLst>
          </p:cNvPr>
          <p:cNvSpPr/>
          <p:nvPr/>
        </p:nvSpPr>
        <p:spPr>
          <a:xfrm>
            <a:off x="3167104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EC0F88-A5EF-B656-78A2-A18070EF397F}"/>
              </a:ext>
            </a:extLst>
          </p:cNvPr>
          <p:cNvSpPr/>
          <p:nvPr/>
        </p:nvSpPr>
        <p:spPr>
          <a:xfrm>
            <a:off x="6180095" y="6489237"/>
            <a:ext cx="2844800" cy="27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5300F"/>
                </a:solidFill>
              </a:rPr>
              <a:t>RESULTS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44B91A-AA02-60EA-CBD8-748282D2F5D2}"/>
              </a:ext>
            </a:extLst>
          </p:cNvPr>
          <p:cNvSpPr/>
          <p:nvPr/>
        </p:nvSpPr>
        <p:spPr>
          <a:xfrm>
            <a:off x="9193087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3E6367-F9A0-DD3F-AE2B-3673EAE6B754}"/>
              </a:ext>
            </a:extLst>
          </p:cNvPr>
          <p:cNvSpPr txBox="1"/>
          <p:nvPr/>
        </p:nvSpPr>
        <p:spPr>
          <a:xfrm>
            <a:off x="154113" y="91440"/>
            <a:ext cx="1586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sz="3200" dirty="0">
              <a:solidFill>
                <a:srgbClr val="A530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260356-23E6-C8BB-B52F-BE03FDAA3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00" y="828759"/>
            <a:ext cx="3698626" cy="2952000"/>
          </a:xfrm>
          <a:prstGeom prst="rect">
            <a:avLst/>
          </a:prstGeom>
          <a:ln>
            <a:solidFill>
              <a:srgbClr val="A5300F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5EAF94-DA1E-778F-956C-43DFCA51C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782" y="828759"/>
            <a:ext cx="3698625" cy="2952000"/>
          </a:xfrm>
          <a:prstGeom prst="rect">
            <a:avLst/>
          </a:prstGeom>
          <a:ln>
            <a:solidFill>
              <a:srgbClr val="A5300F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594C0E-A23B-5B18-F01F-B4CDC7486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638" y="829033"/>
            <a:ext cx="3720757" cy="2952000"/>
          </a:xfrm>
          <a:prstGeom prst="rect">
            <a:avLst/>
          </a:prstGeom>
          <a:ln>
            <a:solidFill>
              <a:srgbClr val="A5300F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D85305-3080-AD80-532D-C34BF9FA1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00" y="3881927"/>
            <a:ext cx="3698625" cy="2952000"/>
          </a:xfrm>
          <a:prstGeom prst="rect">
            <a:avLst/>
          </a:prstGeom>
          <a:ln>
            <a:solidFill>
              <a:srgbClr val="A5300F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60392A-37EC-DDB5-2551-5CD40243F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781" y="3881927"/>
            <a:ext cx="3698625" cy="2952000"/>
          </a:xfrm>
          <a:prstGeom prst="rect">
            <a:avLst/>
          </a:prstGeom>
          <a:ln>
            <a:solidFill>
              <a:srgbClr val="A5300F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90681-FE37-53C5-B783-8FE3773E54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638" y="3863139"/>
            <a:ext cx="3698625" cy="2952000"/>
          </a:xfrm>
          <a:prstGeom prst="rect">
            <a:avLst/>
          </a:prstGeom>
          <a:ln>
            <a:solidFill>
              <a:srgbClr val="A5300F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54B84B-C0E0-8D34-63A2-5607F22EF8C1}"/>
              </a:ext>
            </a:extLst>
          </p:cNvPr>
          <p:cNvSpPr txBox="1"/>
          <p:nvPr/>
        </p:nvSpPr>
        <p:spPr>
          <a:xfrm>
            <a:off x="2848070" y="34357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9E02FD-FE94-75D3-28A4-CE271FFB8B3D}"/>
              </a:ext>
            </a:extLst>
          </p:cNvPr>
          <p:cNvSpPr txBox="1"/>
          <p:nvPr/>
        </p:nvSpPr>
        <p:spPr>
          <a:xfrm>
            <a:off x="6998039" y="34357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49799-A13B-460E-8C90-200D1D7F4389}"/>
              </a:ext>
            </a:extLst>
          </p:cNvPr>
          <p:cNvSpPr txBox="1"/>
          <p:nvPr/>
        </p:nvSpPr>
        <p:spPr>
          <a:xfrm>
            <a:off x="10930185" y="34357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CCADA0-14C2-A9B7-A9CC-940805AD42B6}"/>
              </a:ext>
            </a:extLst>
          </p:cNvPr>
          <p:cNvSpPr txBox="1"/>
          <p:nvPr/>
        </p:nvSpPr>
        <p:spPr>
          <a:xfrm>
            <a:off x="2909287" y="642321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05D9B9-E3F0-EBAE-B9D5-8B444C6F3843}"/>
              </a:ext>
            </a:extLst>
          </p:cNvPr>
          <p:cNvSpPr txBox="1"/>
          <p:nvPr/>
        </p:nvSpPr>
        <p:spPr>
          <a:xfrm>
            <a:off x="6998039" y="642321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1A30DD-A747-0EE4-6210-FF93881FCF77}"/>
              </a:ext>
            </a:extLst>
          </p:cNvPr>
          <p:cNvSpPr txBox="1"/>
          <p:nvPr/>
        </p:nvSpPr>
        <p:spPr>
          <a:xfrm>
            <a:off x="10916267" y="642321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C79470-FF5E-FC44-0E95-58E5F4445D6F}"/>
              </a:ext>
            </a:extLst>
          </p:cNvPr>
          <p:cNvSpPr txBox="1"/>
          <p:nvPr/>
        </p:nvSpPr>
        <p:spPr>
          <a:xfrm>
            <a:off x="2682343" y="358258"/>
            <a:ext cx="6995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Fig.6 </a:t>
            </a:r>
            <a:r>
              <a:rPr lang="en-GB" dirty="0"/>
              <a:t>Predicted spatial distributions of physical fields under six conditions</a:t>
            </a:r>
          </a:p>
        </p:txBody>
      </p:sp>
    </p:spTree>
    <p:extLst>
      <p:ext uri="{BB962C8B-B14F-4D97-AF65-F5344CB8AC3E}">
        <p14:creationId xmlns:p14="http://schemas.microsoft.com/office/powerpoint/2010/main" val="375120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29602-7078-C6DE-09A1-925B91C0A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D0E87-93DB-6E63-672B-6E0C13BC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9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DBE857-3F74-B543-6694-52855E85A76E}"/>
              </a:ext>
            </a:extLst>
          </p:cNvPr>
          <p:cNvCxnSpPr>
            <a:cxnSpLocks/>
          </p:cNvCxnSpPr>
          <p:nvPr/>
        </p:nvCxnSpPr>
        <p:spPr>
          <a:xfrm>
            <a:off x="105025" y="727590"/>
            <a:ext cx="9678072" cy="0"/>
          </a:xfrm>
          <a:prstGeom prst="line">
            <a:avLst/>
          </a:prstGeom>
          <a:ln w="28575">
            <a:solidFill>
              <a:srgbClr val="A5300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B9761B-B753-CCC2-822F-90DB2D93D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35" t="31828" r="9569" b="30896"/>
          <a:stretch>
            <a:fillRect/>
          </a:stretch>
        </p:blipFill>
        <p:spPr>
          <a:xfrm>
            <a:off x="9970057" y="38207"/>
            <a:ext cx="2221943" cy="6893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6FBC45-3018-9234-C362-1553566C3BB1}"/>
              </a:ext>
            </a:extLst>
          </p:cNvPr>
          <p:cNvSpPr/>
          <p:nvPr/>
        </p:nvSpPr>
        <p:spPr>
          <a:xfrm>
            <a:off x="105025" y="6450015"/>
            <a:ext cx="11968988" cy="365124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0B8390-99A4-EAF5-031D-88773943A538}"/>
              </a:ext>
            </a:extLst>
          </p:cNvPr>
          <p:cNvSpPr/>
          <p:nvPr/>
        </p:nvSpPr>
        <p:spPr>
          <a:xfrm>
            <a:off x="154113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6EEDF2-91FA-A104-CE34-0078B1B94BCF}"/>
              </a:ext>
            </a:extLst>
          </p:cNvPr>
          <p:cNvSpPr/>
          <p:nvPr/>
        </p:nvSpPr>
        <p:spPr>
          <a:xfrm>
            <a:off x="3167104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5709BC-0C41-A880-0EF7-A7F6E2236C4D}"/>
              </a:ext>
            </a:extLst>
          </p:cNvPr>
          <p:cNvSpPr/>
          <p:nvPr/>
        </p:nvSpPr>
        <p:spPr>
          <a:xfrm>
            <a:off x="6180095" y="6489237"/>
            <a:ext cx="2844800" cy="27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5300F"/>
                </a:solidFill>
              </a:rPr>
              <a:t>RESULTS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FAA76E-286C-4406-4D48-BFAFBD105DD6}"/>
              </a:ext>
            </a:extLst>
          </p:cNvPr>
          <p:cNvSpPr/>
          <p:nvPr/>
        </p:nvSpPr>
        <p:spPr>
          <a:xfrm>
            <a:off x="9193087" y="6489237"/>
            <a:ext cx="2844800" cy="277323"/>
          </a:xfrm>
          <a:prstGeom prst="rect">
            <a:avLst/>
          </a:prstGeom>
          <a:solidFill>
            <a:srgbClr val="A530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5D8DBD-DF9E-1884-BD1E-B0FB5F8E045A}"/>
              </a:ext>
            </a:extLst>
          </p:cNvPr>
          <p:cNvSpPr txBox="1"/>
          <p:nvPr/>
        </p:nvSpPr>
        <p:spPr>
          <a:xfrm>
            <a:off x="154113" y="91440"/>
            <a:ext cx="1586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sz="3200" dirty="0">
              <a:solidFill>
                <a:srgbClr val="A530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0B7503-95BF-28DD-817E-42A77DCE4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83"/>
          <a:stretch>
            <a:fillRect/>
          </a:stretch>
        </p:blipFill>
        <p:spPr bwMode="auto">
          <a:xfrm>
            <a:off x="168686" y="727590"/>
            <a:ext cx="4076942" cy="3060000"/>
          </a:xfrm>
          <a:prstGeom prst="rect">
            <a:avLst/>
          </a:prstGeom>
          <a:ln>
            <a:solidFill>
              <a:srgbClr val="A5300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812903-8981-7777-255D-3C8F23345C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13"/>
          <a:stretch>
            <a:fillRect/>
          </a:stretch>
        </p:blipFill>
        <p:spPr bwMode="auto">
          <a:xfrm>
            <a:off x="4884921" y="737823"/>
            <a:ext cx="4091515" cy="3060000"/>
          </a:xfrm>
          <a:prstGeom prst="rect">
            <a:avLst/>
          </a:prstGeom>
          <a:ln>
            <a:solidFill>
              <a:srgbClr val="A5300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9122B4-F5DA-5E36-D663-DAF310B8FF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42"/>
          <a:stretch>
            <a:fillRect/>
          </a:stretch>
        </p:blipFill>
        <p:spPr bwMode="auto">
          <a:xfrm>
            <a:off x="168686" y="3798000"/>
            <a:ext cx="4076942" cy="3060000"/>
          </a:xfrm>
          <a:prstGeom prst="rect">
            <a:avLst/>
          </a:prstGeom>
          <a:ln>
            <a:solidFill>
              <a:srgbClr val="A5300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3C2208-6935-4C0A-842A-5684BAECD1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792"/>
          <a:stretch>
            <a:fillRect/>
          </a:stretch>
        </p:blipFill>
        <p:spPr bwMode="auto">
          <a:xfrm>
            <a:off x="4884921" y="3811036"/>
            <a:ext cx="4091515" cy="3060000"/>
          </a:xfrm>
          <a:prstGeom prst="rect">
            <a:avLst/>
          </a:prstGeom>
          <a:ln>
            <a:solidFill>
              <a:srgbClr val="A5300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035A5E-842E-7646-1F7A-C017F21BED36}"/>
              </a:ext>
            </a:extLst>
          </p:cNvPr>
          <p:cNvSpPr txBox="1"/>
          <p:nvPr/>
        </p:nvSpPr>
        <p:spPr>
          <a:xfrm>
            <a:off x="4262361" y="58694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C18773-315B-357D-8074-AFC6CF824804}"/>
              </a:ext>
            </a:extLst>
          </p:cNvPr>
          <p:cNvSpPr txBox="1"/>
          <p:nvPr/>
        </p:nvSpPr>
        <p:spPr>
          <a:xfrm>
            <a:off x="8976436" y="58694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29C64F-D376-D594-F2A3-52CFAACD989F}"/>
              </a:ext>
            </a:extLst>
          </p:cNvPr>
          <p:cNvSpPr txBox="1"/>
          <p:nvPr/>
        </p:nvSpPr>
        <p:spPr>
          <a:xfrm>
            <a:off x="9169801" y="988539"/>
            <a:ext cx="28913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Figure 7 Comparison of predicted profiles along selected cross-sections under representative conditions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5B36A3-858D-E0E0-0BCC-2ACE53BCB9F3}"/>
              </a:ext>
            </a:extLst>
          </p:cNvPr>
          <p:cNvSpPr txBox="1"/>
          <p:nvPr/>
        </p:nvSpPr>
        <p:spPr>
          <a:xfrm>
            <a:off x="9116887" y="2898416"/>
            <a:ext cx="299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Y-direction</a:t>
            </a:r>
            <a:r>
              <a:rPr lang="en-GB" sz="2000" dirty="0"/>
              <a:t> cross-section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062A0D-1090-2821-27BD-AEC69F37D12F}"/>
              </a:ext>
            </a:extLst>
          </p:cNvPr>
          <p:cNvSpPr txBox="1"/>
          <p:nvPr/>
        </p:nvSpPr>
        <p:spPr>
          <a:xfrm>
            <a:off x="9116887" y="5469351"/>
            <a:ext cx="299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X-direction</a:t>
            </a:r>
            <a:r>
              <a:rPr lang="en-GB" sz="2000" dirty="0"/>
              <a:t> cross-section </a:t>
            </a:r>
          </a:p>
        </p:txBody>
      </p:sp>
    </p:spTree>
    <p:extLst>
      <p:ext uri="{BB962C8B-B14F-4D97-AF65-F5344CB8AC3E}">
        <p14:creationId xmlns:p14="http://schemas.microsoft.com/office/powerpoint/2010/main" val="21688292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13912</TotalTime>
  <Words>1265</Words>
  <Application>Microsoft Office PowerPoint</Application>
  <PresentationFormat>Widescreen</PresentationFormat>
  <Paragraphs>167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 (Body)</vt:lpstr>
      <vt:lpstr>Arial</vt:lpstr>
      <vt:lpstr>Calibri</vt:lpstr>
      <vt:lpstr>Cambria Math</vt:lpstr>
      <vt:lpstr>Times New Roman</vt:lpstr>
      <vt:lpstr>Trebuchet MS</vt:lpstr>
      <vt:lpstr>Wingdings</vt:lpstr>
      <vt:lpstr>Wingdings 3</vt:lpstr>
      <vt:lpstr>Custom Design</vt:lpstr>
      <vt:lpstr>Facet</vt:lpstr>
      <vt:lpstr>Residual-Based Physical Informed Neural Network Modelling for Coupled Transport Phenomena in Porous Gas Diffusion 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MENG30008: Fluid Mechanics and Heat Transfer</dc:title>
  <dc:creator>Becky Selwyn</dc:creator>
  <cp:lastModifiedBy>Hui Zhang</cp:lastModifiedBy>
  <cp:revision>108</cp:revision>
  <dcterms:created xsi:type="dcterms:W3CDTF">2020-09-17T15:17:40Z</dcterms:created>
  <dcterms:modified xsi:type="dcterms:W3CDTF">2026-05-16T12:08:04Z</dcterms:modified>
</cp:coreProperties>
</file>