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8" r:id="rId2"/>
    <p:sldId id="349" r:id="rId3"/>
    <p:sldId id="364" r:id="rId4"/>
    <p:sldId id="365" r:id="rId5"/>
    <p:sldId id="366" r:id="rId6"/>
    <p:sldId id="368" r:id="rId7"/>
    <p:sldId id="370" r:id="rId8"/>
    <p:sldId id="369" r:id="rId9"/>
    <p:sldId id="367" r:id="rId10"/>
    <p:sldId id="372" r:id="rId11"/>
    <p:sldId id="371" r:id="rId12"/>
    <p:sldId id="374" r:id="rId13"/>
    <p:sldId id="373" r:id="rId14"/>
    <p:sldId id="375" r:id="rId15"/>
    <p:sldId id="376" r:id="rId1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30529-8310-42FD-849B-46EC23AA78D2}" v="17" dt="2026-05-09T21:14:53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6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sa Damanshokouh" userId="558dad21-9987-4d63-875a-4e1dffccb901" providerId="ADAL" clId="{62011F77-D0B0-4CF4-B7C2-B0ECD938B8F5}"/>
    <pc:docChg chg="undo custSel addSld delSld modSld sldOrd">
      <pc:chgData name="Parsa Damanshokouh" userId="558dad21-9987-4d63-875a-4e1dffccb901" providerId="ADAL" clId="{62011F77-D0B0-4CF4-B7C2-B0ECD938B8F5}" dt="2026-05-09T21:18:43.322" v="6034" actId="20577"/>
      <pc:docMkLst>
        <pc:docMk/>
      </pc:docMkLst>
      <pc:sldChg chg="addSp modSp mod">
        <pc:chgData name="Parsa Damanshokouh" userId="558dad21-9987-4d63-875a-4e1dffccb901" providerId="ADAL" clId="{62011F77-D0B0-4CF4-B7C2-B0ECD938B8F5}" dt="2026-05-07T21:02:26.750" v="2106" actId="1076"/>
        <pc:sldMkLst>
          <pc:docMk/>
          <pc:sldMk cId="3355618083" sldId="348"/>
        </pc:sldMkLst>
        <pc:spChg chg="mod">
          <ac:chgData name="Parsa Damanshokouh" userId="558dad21-9987-4d63-875a-4e1dffccb901" providerId="ADAL" clId="{62011F77-D0B0-4CF4-B7C2-B0ECD938B8F5}" dt="2026-05-04T20:02:40.485" v="23" actId="20577"/>
          <ac:spMkLst>
            <pc:docMk/>
            <pc:sldMk cId="3355618083" sldId="348"/>
            <ac:spMk id="3" creationId="{529FE496-0CAB-BE6C-55DF-8CEFFB6A5B94}"/>
          </ac:spMkLst>
        </pc:spChg>
        <pc:spChg chg="add mod">
          <ac:chgData name="Parsa Damanshokouh" userId="558dad21-9987-4d63-875a-4e1dffccb901" providerId="ADAL" clId="{62011F77-D0B0-4CF4-B7C2-B0ECD938B8F5}" dt="2026-05-07T21:01:36.134" v="2097" actId="1076"/>
          <ac:spMkLst>
            <pc:docMk/>
            <pc:sldMk cId="3355618083" sldId="348"/>
            <ac:spMk id="5" creationId="{CA83341F-51EA-F6EB-BFBB-A9D62682E976}"/>
          </ac:spMkLst>
        </pc:spChg>
        <pc:spChg chg="mod">
          <ac:chgData name="Parsa Damanshokouh" userId="558dad21-9987-4d63-875a-4e1dffccb901" providerId="ADAL" clId="{62011F77-D0B0-4CF4-B7C2-B0ECD938B8F5}" dt="2026-05-04T20:02:50.627" v="25" actId="1076"/>
          <ac:spMkLst>
            <pc:docMk/>
            <pc:sldMk cId="3355618083" sldId="348"/>
            <ac:spMk id="6" creationId="{00000000-0000-0000-0000-000000000000}"/>
          </ac:spMkLst>
        </pc:spChg>
        <pc:picChg chg="mod">
          <ac:chgData name="Parsa Damanshokouh" userId="558dad21-9987-4d63-875a-4e1dffccb901" providerId="ADAL" clId="{62011F77-D0B0-4CF4-B7C2-B0ECD938B8F5}" dt="2026-05-07T21:02:26.750" v="2106" actId="1076"/>
          <ac:picMkLst>
            <pc:docMk/>
            <pc:sldMk cId="3355618083" sldId="348"/>
            <ac:picMk id="4" creationId="{CD6FB0B1-0FA0-6B49-EFEF-5D260CCB5E40}"/>
          </ac:picMkLst>
        </pc:picChg>
        <pc:picChg chg="mod">
          <ac:chgData name="Parsa Damanshokouh" userId="558dad21-9987-4d63-875a-4e1dffccb901" providerId="ADAL" clId="{62011F77-D0B0-4CF4-B7C2-B0ECD938B8F5}" dt="2026-05-07T21:02:26.750" v="2106" actId="1076"/>
          <ac:picMkLst>
            <pc:docMk/>
            <pc:sldMk cId="3355618083" sldId="348"/>
            <ac:picMk id="11" creationId="{10905BCA-EA2F-24AE-538B-3EFBFEE1A9CD}"/>
          </ac:picMkLst>
        </pc:picChg>
        <pc:picChg chg="mod">
          <ac:chgData name="Parsa Damanshokouh" userId="558dad21-9987-4d63-875a-4e1dffccb901" providerId="ADAL" clId="{62011F77-D0B0-4CF4-B7C2-B0ECD938B8F5}" dt="2026-05-07T21:02:26.750" v="2106" actId="1076"/>
          <ac:picMkLst>
            <pc:docMk/>
            <pc:sldMk cId="3355618083" sldId="348"/>
            <ac:picMk id="16" creationId="{0311450C-7565-448B-8276-F0CD44F5DB15}"/>
          </ac:picMkLst>
        </pc:picChg>
        <pc:picChg chg="mod">
          <ac:chgData name="Parsa Damanshokouh" userId="558dad21-9987-4d63-875a-4e1dffccb901" providerId="ADAL" clId="{62011F77-D0B0-4CF4-B7C2-B0ECD938B8F5}" dt="2026-05-07T21:02:26.750" v="2106" actId="1076"/>
          <ac:picMkLst>
            <pc:docMk/>
            <pc:sldMk cId="3355618083" sldId="348"/>
            <ac:picMk id="18" creationId="{04205BA8-E3D5-4541-8FEE-7E9D23F0ABA7}"/>
          </ac:picMkLst>
        </pc:picChg>
      </pc:sldChg>
      <pc:sldChg chg="addSp delSp modSp mod">
        <pc:chgData name="Parsa Damanshokouh" userId="558dad21-9987-4d63-875a-4e1dffccb901" providerId="ADAL" clId="{62011F77-D0B0-4CF4-B7C2-B0ECD938B8F5}" dt="2026-05-07T23:40:21.816" v="4582"/>
        <pc:sldMkLst>
          <pc:docMk/>
          <pc:sldMk cId="2700101271" sldId="349"/>
        </pc:sldMkLst>
        <pc:spChg chg="mod">
          <ac:chgData name="Parsa Damanshokouh" userId="558dad21-9987-4d63-875a-4e1dffccb901" providerId="ADAL" clId="{62011F77-D0B0-4CF4-B7C2-B0ECD938B8F5}" dt="2026-05-04T21:07:10.777" v="695" actId="20577"/>
          <ac:spMkLst>
            <pc:docMk/>
            <pc:sldMk cId="2700101271" sldId="349"/>
            <ac:spMk id="18" creationId="{F764A3DC-9DDA-D0A1-EB97-A6F2B8E574CF}"/>
          </ac:spMkLst>
        </pc:spChg>
        <pc:spChg chg="mod">
          <ac:chgData name="Parsa Damanshokouh" userId="558dad21-9987-4d63-875a-4e1dffccb901" providerId="ADAL" clId="{62011F77-D0B0-4CF4-B7C2-B0ECD938B8F5}" dt="2026-05-04T20:36:42.376" v="520" actId="2711"/>
          <ac:spMkLst>
            <pc:docMk/>
            <pc:sldMk cId="2700101271" sldId="349"/>
            <ac:spMk id="24" creationId="{6CEF818F-ED90-A9D6-1B73-2A15F836888A}"/>
          </ac:spMkLst>
        </pc:spChg>
        <pc:spChg chg="mod">
          <ac:chgData name="Parsa Damanshokouh" userId="558dad21-9987-4d63-875a-4e1dffccb901" providerId="ADAL" clId="{62011F77-D0B0-4CF4-B7C2-B0ECD938B8F5}" dt="2026-05-07T21:59:14.512" v="2681" actId="20577"/>
          <ac:spMkLst>
            <pc:docMk/>
            <pc:sldMk cId="2700101271" sldId="349"/>
            <ac:spMk id="27" creationId="{4D0B2E31-D908-2D98-A466-3CE033938674}"/>
          </ac:spMkLst>
        </pc:spChg>
        <pc:spChg chg="mod">
          <ac:chgData name="Parsa Damanshokouh" userId="558dad21-9987-4d63-875a-4e1dffccb901" providerId="ADAL" clId="{62011F77-D0B0-4CF4-B7C2-B0ECD938B8F5}" dt="2026-05-04T20:36:42.376" v="520" actId="2711"/>
          <ac:spMkLst>
            <pc:docMk/>
            <pc:sldMk cId="2700101271" sldId="349"/>
            <ac:spMk id="28" creationId="{08BEEADB-1E50-D1AA-2FBD-96A555E0FEB6}"/>
          </ac:spMkLst>
        </pc:spChg>
        <pc:spChg chg="mod">
          <ac:chgData name="Parsa Damanshokouh" userId="558dad21-9987-4d63-875a-4e1dffccb901" providerId="ADAL" clId="{62011F77-D0B0-4CF4-B7C2-B0ECD938B8F5}" dt="2026-05-07T21:03:39.293" v="2112" actId="1076"/>
          <ac:spMkLst>
            <pc:docMk/>
            <pc:sldMk cId="2700101271" sldId="349"/>
            <ac:spMk id="31" creationId="{816E1907-C480-BEF0-C866-0A710640F382}"/>
          </ac:spMkLst>
        </pc:spChg>
        <pc:spChg chg="mod">
          <ac:chgData name="Parsa Damanshokouh" userId="558dad21-9987-4d63-875a-4e1dffccb901" providerId="ADAL" clId="{62011F77-D0B0-4CF4-B7C2-B0ECD938B8F5}" dt="2026-05-04T20:36:42.376" v="520" actId="2711"/>
          <ac:spMkLst>
            <pc:docMk/>
            <pc:sldMk cId="2700101271" sldId="349"/>
            <ac:spMk id="44" creationId="{7B78F1E9-07CD-01CB-2D7D-5B501BACB3FE}"/>
          </ac:spMkLst>
        </pc:spChg>
        <pc:spChg chg="mod">
          <ac:chgData name="Parsa Damanshokouh" userId="558dad21-9987-4d63-875a-4e1dffccb901" providerId="ADAL" clId="{62011F77-D0B0-4CF4-B7C2-B0ECD938B8F5}" dt="2026-05-04T20:36:42.376" v="520" actId="2711"/>
          <ac:spMkLst>
            <pc:docMk/>
            <pc:sldMk cId="2700101271" sldId="349"/>
            <ac:spMk id="46" creationId="{4ECB65EE-2AA8-819A-74E9-7B12C8355AA4}"/>
          </ac:spMkLst>
        </pc:spChg>
        <pc:spChg chg="mod">
          <ac:chgData name="Parsa Damanshokouh" userId="558dad21-9987-4d63-875a-4e1dffccb901" providerId="ADAL" clId="{62011F77-D0B0-4CF4-B7C2-B0ECD938B8F5}" dt="2026-05-04T20:36:42.376" v="520" actId="2711"/>
          <ac:spMkLst>
            <pc:docMk/>
            <pc:sldMk cId="2700101271" sldId="349"/>
            <ac:spMk id="47" creationId="{7DAA0862-3914-5013-F889-352CE2775367}"/>
          </ac:spMkLst>
        </pc:spChg>
        <pc:grpChg chg="mod">
          <ac:chgData name="Parsa Damanshokouh" userId="558dad21-9987-4d63-875a-4e1dffccb901" providerId="ADAL" clId="{62011F77-D0B0-4CF4-B7C2-B0ECD938B8F5}" dt="2026-05-07T21:03:59.242" v="2117" actId="1076"/>
          <ac:grpSpMkLst>
            <pc:docMk/>
            <pc:sldMk cId="2700101271" sldId="349"/>
            <ac:grpSpMk id="9" creationId="{1FEC7590-CF3F-FD1A-06DF-C7837A35A0C1}"/>
          </ac:grpSpMkLst>
        </pc:grpChg>
        <pc:grpChg chg="add mod">
          <ac:chgData name="Parsa Damanshokouh" userId="558dad21-9987-4d63-875a-4e1dffccb901" providerId="ADAL" clId="{62011F77-D0B0-4CF4-B7C2-B0ECD938B8F5}" dt="2026-05-07T21:03:59.242" v="2117" actId="1076"/>
          <ac:grpSpMkLst>
            <pc:docMk/>
            <pc:sldMk cId="2700101271" sldId="349"/>
            <ac:grpSpMk id="25" creationId="{DEB2ECCC-0D66-EBA0-3D74-6676AF6D3808}"/>
          </ac:grpSpMkLst>
        </pc:grpChg>
        <pc:grpChg chg="add mod">
          <ac:chgData name="Parsa Damanshokouh" userId="558dad21-9987-4d63-875a-4e1dffccb901" providerId="ADAL" clId="{62011F77-D0B0-4CF4-B7C2-B0ECD938B8F5}" dt="2026-05-07T21:03:59.242" v="2117" actId="1076"/>
          <ac:grpSpMkLst>
            <pc:docMk/>
            <pc:sldMk cId="2700101271" sldId="349"/>
            <ac:grpSpMk id="29" creationId="{BEBF977E-D11B-4409-4A5C-390A774FB639}"/>
          </ac:grpSpMkLst>
        </pc:grpChg>
        <pc:grpChg chg="mod">
          <ac:chgData name="Parsa Damanshokouh" userId="558dad21-9987-4d63-875a-4e1dffccb901" providerId="ADAL" clId="{62011F77-D0B0-4CF4-B7C2-B0ECD938B8F5}" dt="2026-05-07T21:03:59.242" v="2117" actId="1076"/>
          <ac:grpSpMkLst>
            <pc:docMk/>
            <pc:sldMk cId="2700101271" sldId="349"/>
            <ac:grpSpMk id="45" creationId="{12F96002-8296-5770-5591-16A4B8EC4DAD}"/>
          </ac:grpSpMkLst>
        </pc:grpChg>
        <pc:picChg chg="add mod">
          <ac:chgData name="Parsa Damanshokouh" userId="558dad21-9987-4d63-875a-4e1dffccb901" providerId="ADAL" clId="{62011F77-D0B0-4CF4-B7C2-B0ECD938B8F5}" dt="2026-05-07T23:40:21.816" v="4582"/>
          <ac:picMkLst>
            <pc:docMk/>
            <pc:sldMk cId="2700101271" sldId="349"/>
            <ac:picMk id="2" creationId="{EDE22C09-FA02-EE3C-9783-724E8A820F4A}"/>
          </ac:picMkLst>
        </pc:picChg>
      </pc:sldChg>
      <pc:sldChg chg="addSp delSp modSp add mod">
        <pc:chgData name="Parsa Damanshokouh" userId="558dad21-9987-4d63-875a-4e1dffccb901" providerId="ADAL" clId="{62011F77-D0B0-4CF4-B7C2-B0ECD938B8F5}" dt="2026-05-07T21:42:13.843" v="2450" actId="20577"/>
        <pc:sldMkLst>
          <pc:docMk/>
          <pc:sldMk cId="2017524747" sldId="364"/>
        </pc:sldMkLst>
        <pc:spChg chg="mod topLvl">
          <ac:chgData name="Parsa Damanshokouh" userId="558dad21-9987-4d63-875a-4e1dffccb901" providerId="ADAL" clId="{62011F77-D0B0-4CF4-B7C2-B0ECD938B8F5}" dt="2026-05-07T21:06:44.904" v="2130" actId="1076"/>
          <ac:spMkLst>
            <pc:docMk/>
            <pc:sldMk cId="2017524747" sldId="364"/>
            <ac:spMk id="18" creationId="{6E8B5EDA-9FE3-642E-6F38-2AE51FECA9F4}"/>
          </ac:spMkLst>
        </pc:spChg>
        <pc:spChg chg="add mod">
          <ac:chgData name="Parsa Damanshokouh" userId="558dad21-9987-4d63-875a-4e1dffccb901" providerId="ADAL" clId="{62011F77-D0B0-4CF4-B7C2-B0ECD938B8F5}" dt="2026-05-07T21:29:07.847" v="2272" actId="1076"/>
          <ac:spMkLst>
            <pc:docMk/>
            <pc:sldMk cId="2017524747" sldId="364"/>
            <ac:spMk id="19" creationId="{F99AE339-3280-78A7-2ED0-DB6DD00E47AF}"/>
          </ac:spMkLst>
        </pc:spChg>
        <pc:spChg chg="add mod">
          <ac:chgData name="Parsa Damanshokouh" userId="558dad21-9987-4d63-875a-4e1dffccb901" providerId="ADAL" clId="{62011F77-D0B0-4CF4-B7C2-B0ECD938B8F5}" dt="2026-05-07T21:30:08.511" v="2313" actId="1076"/>
          <ac:spMkLst>
            <pc:docMk/>
            <pc:sldMk cId="2017524747" sldId="364"/>
            <ac:spMk id="21" creationId="{8879EBC6-2786-57F7-52CA-7C0C04E8F007}"/>
          </ac:spMkLst>
        </pc:spChg>
        <pc:spChg chg="add mod">
          <ac:chgData name="Parsa Damanshokouh" userId="558dad21-9987-4d63-875a-4e1dffccb901" providerId="ADAL" clId="{62011F77-D0B0-4CF4-B7C2-B0ECD938B8F5}" dt="2026-05-07T21:30:28.957" v="2345" actId="313"/>
          <ac:spMkLst>
            <pc:docMk/>
            <pc:sldMk cId="2017524747" sldId="364"/>
            <ac:spMk id="22" creationId="{83FA4BD1-08B9-E258-0E8E-ABDB5D44F9ED}"/>
          </ac:spMkLst>
        </pc:spChg>
        <pc:spChg chg="add mod">
          <ac:chgData name="Parsa Damanshokouh" userId="558dad21-9987-4d63-875a-4e1dffccb901" providerId="ADAL" clId="{62011F77-D0B0-4CF4-B7C2-B0ECD938B8F5}" dt="2026-05-07T21:31:30.786" v="2379" actId="20577"/>
          <ac:spMkLst>
            <pc:docMk/>
            <pc:sldMk cId="2017524747" sldId="364"/>
            <ac:spMk id="23" creationId="{FFCB25A7-2AFF-9A0D-5082-D7FED07997AD}"/>
          </ac:spMkLst>
        </pc:spChg>
        <pc:spChg chg="add mod">
          <ac:chgData name="Parsa Damanshokouh" userId="558dad21-9987-4d63-875a-4e1dffccb901" providerId="ADAL" clId="{62011F77-D0B0-4CF4-B7C2-B0ECD938B8F5}" dt="2026-05-07T21:33:34.826" v="2411" actId="20577"/>
          <ac:spMkLst>
            <pc:docMk/>
            <pc:sldMk cId="2017524747" sldId="364"/>
            <ac:spMk id="26" creationId="{7546F269-A90F-76E3-E423-FB201AFD9457}"/>
          </ac:spMkLst>
        </pc:spChg>
        <pc:spChg chg="add mod">
          <ac:chgData name="Parsa Damanshokouh" userId="558dad21-9987-4d63-875a-4e1dffccb901" providerId="ADAL" clId="{62011F77-D0B0-4CF4-B7C2-B0ECD938B8F5}" dt="2026-05-07T21:42:13.843" v="2450" actId="20577"/>
          <ac:spMkLst>
            <pc:docMk/>
            <pc:sldMk cId="2017524747" sldId="364"/>
            <ac:spMk id="30" creationId="{6E3920EB-FECE-AA95-400C-6AD50030CBF6}"/>
          </ac:spMkLst>
        </pc:spChg>
        <pc:picChg chg="add mod modCrop">
          <ac:chgData name="Parsa Damanshokouh" userId="558dad21-9987-4d63-875a-4e1dffccb901" providerId="ADAL" clId="{62011F77-D0B0-4CF4-B7C2-B0ECD938B8F5}" dt="2026-05-07T21:29:18.166" v="2276" actId="1076"/>
          <ac:picMkLst>
            <pc:docMk/>
            <pc:sldMk cId="2017524747" sldId="364"/>
            <ac:picMk id="7" creationId="{AA6E5973-BF94-22B7-AD94-137F1205A383}"/>
          </ac:picMkLst>
        </pc:picChg>
        <pc:picChg chg="add mod modCrop">
          <ac:chgData name="Parsa Damanshokouh" userId="558dad21-9987-4d63-875a-4e1dffccb901" providerId="ADAL" clId="{62011F77-D0B0-4CF4-B7C2-B0ECD938B8F5}" dt="2026-05-07T21:29:16.358" v="2275" actId="1076"/>
          <ac:picMkLst>
            <pc:docMk/>
            <pc:sldMk cId="2017524747" sldId="364"/>
            <ac:picMk id="10" creationId="{F38ED3B9-DE33-BEC1-7813-AE3B297E2E30}"/>
          </ac:picMkLst>
        </pc:picChg>
        <pc:picChg chg="mod">
          <ac:chgData name="Parsa Damanshokouh" userId="558dad21-9987-4d63-875a-4e1dffccb901" providerId="ADAL" clId="{62011F77-D0B0-4CF4-B7C2-B0ECD938B8F5}" dt="2026-05-07T21:07:09.390" v="2133" actId="29295"/>
          <ac:picMkLst>
            <pc:docMk/>
            <pc:sldMk cId="2017524747" sldId="364"/>
            <ac:picMk id="12" creationId="{5E3BF051-9398-5E0F-1558-179FE1929713}"/>
          </ac:picMkLst>
        </pc:picChg>
        <pc:picChg chg="add mod modCrop">
          <ac:chgData name="Parsa Damanshokouh" userId="558dad21-9987-4d63-875a-4e1dffccb901" providerId="ADAL" clId="{62011F77-D0B0-4CF4-B7C2-B0ECD938B8F5}" dt="2026-05-07T21:29:11.785" v="2273" actId="1076"/>
          <ac:picMkLst>
            <pc:docMk/>
            <pc:sldMk cId="2017524747" sldId="364"/>
            <ac:picMk id="13" creationId="{8D0192C3-196F-D2D5-F91D-38DCFF4C185F}"/>
          </ac:picMkLst>
        </pc:picChg>
        <pc:picChg chg="add mod modCrop">
          <ac:chgData name="Parsa Damanshokouh" userId="558dad21-9987-4d63-875a-4e1dffccb901" providerId="ADAL" clId="{62011F77-D0B0-4CF4-B7C2-B0ECD938B8F5}" dt="2026-05-07T21:29:14.469" v="2274" actId="1076"/>
          <ac:picMkLst>
            <pc:docMk/>
            <pc:sldMk cId="2017524747" sldId="364"/>
            <ac:picMk id="15" creationId="{6F21E522-F258-C1B3-6247-76CA0C3B6756}"/>
          </ac:picMkLst>
        </pc:picChg>
        <pc:picChg chg="add mod modCrop">
          <ac:chgData name="Parsa Damanshokouh" userId="558dad21-9987-4d63-875a-4e1dffccb901" providerId="ADAL" clId="{62011F77-D0B0-4CF4-B7C2-B0ECD938B8F5}" dt="2026-05-07T21:34:32.091" v="2416" actId="18131"/>
          <ac:picMkLst>
            <pc:docMk/>
            <pc:sldMk cId="2017524747" sldId="364"/>
            <ac:picMk id="17" creationId="{7F9FFDD4-9B55-2658-955A-0FC36995086C}"/>
          </ac:picMkLst>
        </pc:picChg>
      </pc:sldChg>
      <pc:sldChg chg="addSp delSp modSp add mod delAnim modAnim modNotesTx">
        <pc:chgData name="Parsa Damanshokouh" userId="558dad21-9987-4d63-875a-4e1dffccb901" providerId="ADAL" clId="{62011F77-D0B0-4CF4-B7C2-B0ECD938B8F5}" dt="2026-05-09T21:06:18.485" v="5947" actId="20577"/>
        <pc:sldMkLst>
          <pc:docMk/>
          <pc:sldMk cId="2499187025" sldId="365"/>
        </pc:sldMkLst>
        <pc:spChg chg="add mod">
          <ac:chgData name="Parsa Damanshokouh" userId="558dad21-9987-4d63-875a-4e1dffccb901" providerId="ADAL" clId="{62011F77-D0B0-4CF4-B7C2-B0ECD938B8F5}" dt="2026-05-07T21:49:18.180" v="2528" actId="1076"/>
          <ac:spMkLst>
            <pc:docMk/>
            <pc:sldMk cId="2499187025" sldId="365"/>
            <ac:spMk id="2" creationId="{5CC806B3-F27A-3AB7-57DA-D96D4EFD9293}"/>
          </ac:spMkLst>
        </pc:spChg>
        <pc:spChg chg="add mod">
          <ac:chgData name="Parsa Damanshokouh" userId="558dad21-9987-4d63-875a-4e1dffccb901" providerId="ADAL" clId="{62011F77-D0B0-4CF4-B7C2-B0ECD938B8F5}" dt="2026-05-09T21:06:18.485" v="5947" actId="20577"/>
          <ac:spMkLst>
            <pc:docMk/>
            <pc:sldMk cId="2499187025" sldId="365"/>
            <ac:spMk id="3" creationId="{67778BB3-EE5B-43B3-DD32-C7E0AF537AEC}"/>
          </ac:spMkLst>
        </pc:spChg>
        <pc:spChg chg="add">
          <ac:chgData name="Parsa Damanshokouh" userId="558dad21-9987-4d63-875a-4e1dffccb901" providerId="ADAL" clId="{62011F77-D0B0-4CF4-B7C2-B0ECD938B8F5}" dt="2026-05-07T21:50:22.554" v="2535" actId="11529"/>
          <ac:spMkLst>
            <pc:docMk/>
            <pc:sldMk cId="2499187025" sldId="365"/>
            <ac:spMk id="11" creationId="{7D1CC3E1-3975-7585-2248-48A45542F7F7}"/>
          </ac:spMkLst>
        </pc:spChg>
        <pc:spChg chg="add mod">
          <ac:chgData name="Parsa Damanshokouh" userId="558dad21-9987-4d63-875a-4e1dffccb901" providerId="ADAL" clId="{62011F77-D0B0-4CF4-B7C2-B0ECD938B8F5}" dt="2026-05-07T21:51:28.444" v="2601" actId="1076"/>
          <ac:spMkLst>
            <pc:docMk/>
            <pc:sldMk cId="2499187025" sldId="365"/>
            <ac:spMk id="14" creationId="{0DE01A2C-1B34-CE00-A4B7-B74F523480F6}"/>
          </ac:spMkLst>
        </pc:spChg>
        <pc:spChg chg="mod">
          <ac:chgData name="Parsa Damanshokouh" userId="558dad21-9987-4d63-875a-4e1dffccb901" providerId="ADAL" clId="{62011F77-D0B0-4CF4-B7C2-B0ECD938B8F5}" dt="2026-05-07T21:43:57.114" v="2507" actId="1076"/>
          <ac:spMkLst>
            <pc:docMk/>
            <pc:sldMk cId="2499187025" sldId="365"/>
            <ac:spMk id="19" creationId="{41A342BE-182D-C2F0-C7E6-F9C7AF20E040}"/>
          </ac:spMkLst>
        </pc:spChg>
        <pc:spChg chg="add mod">
          <ac:chgData name="Parsa Damanshokouh" userId="558dad21-9987-4d63-875a-4e1dffccb901" providerId="ADAL" clId="{62011F77-D0B0-4CF4-B7C2-B0ECD938B8F5}" dt="2026-05-07T21:56:50.477" v="2674" actId="1076"/>
          <ac:spMkLst>
            <pc:docMk/>
            <pc:sldMk cId="2499187025" sldId="365"/>
            <ac:spMk id="24" creationId="{94EBAE13-29FD-B0E2-8FED-EAAE516F32DB}"/>
          </ac:spMkLst>
        </pc:spChg>
        <pc:spChg chg="add mod">
          <ac:chgData name="Parsa Damanshokouh" userId="558dad21-9987-4d63-875a-4e1dffccb901" providerId="ADAL" clId="{62011F77-D0B0-4CF4-B7C2-B0ECD938B8F5}" dt="2026-05-07T21:56:47.349" v="2673" actId="1076"/>
          <ac:spMkLst>
            <pc:docMk/>
            <pc:sldMk cId="2499187025" sldId="365"/>
            <ac:spMk id="25" creationId="{762FD084-2310-EC33-993C-0785B9311398}"/>
          </ac:spMkLst>
        </pc:spChg>
        <pc:spChg chg="add mod">
          <ac:chgData name="Parsa Damanshokouh" userId="558dad21-9987-4d63-875a-4e1dffccb901" providerId="ADAL" clId="{62011F77-D0B0-4CF4-B7C2-B0ECD938B8F5}" dt="2026-05-09T21:00:37.986" v="5878" actId="20577"/>
          <ac:spMkLst>
            <pc:docMk/>
            <pc:sldMk cId="2499187025" sldId="365"/>
            <ac:spMk id="83" creationId="{E62E306F-8803-E967-ACE6-E2B39B7B9E27}"/>
          </ac:spMkLst>
        </pc:spChg>
        <pc:spChg chg="add mod">
          <ac:chgData name="Parsa Damanshokouh" userId="558dad21-9987-4d63-875a-4e1dffccb901" providerId="ADAL" clId="{62011F77-D0B0-4CF4-B7C2-B0ECD938B8F5}" dt="2026-05-09T21:03:10.825" v="5892" actId="14100"/>
          <ac:spMkLst>
            <pc:docMk/>
            <pc:sldMk cId="2499187025" sldId="365"/>
            <ac:spMk id="84" creationId="{BE95D007-936A-AC95-495D-27D4A0F5752D}"/>
          </ac:spMkLst>
        </pc:spChg>
        <pc:spChg chg="add mod">
          <ac:chgData name="Parsa Damanshokouh" userId="558dad21-9987-4d63-875a-4e1dffccb901" providerId="ADAL" clId="{62011F77-D0B0-4CF4-B7C2-B0ECD938B8F5}" dt="2026-05-09T21:05:01.921" v="5916" actId="1076"/>
          <ac:spMkLst>
            <pc:docMk/>
            <pc:sldMk cId="2499187025" sldId="365"/>
            <ac:spMk id="85" creationId="{7BB1A16F-2156-3F2C-D98E-E89C79080644}"/>
          </ac:spMkLst>
        </pc:spChg>
        <pc:picChg chg="add mod">
          <ac:chgData name="Parsa Damanshokouh" userId="558dad21-9987-4d63-875a-4e1dffccb901" providerId="ADAL" clId="{62011F77-D0B0-4CF4-B7C2-B0ECD938B8F5}" dt="2026-05-07T21:49:13.852" v="2527" actId="1076"/>
          <ac:picMkLst>
            <pc:docMk/>
            <pc:sldMk cId="2499187025" sldId="365"/>
            <ac:picMk id="78" creationId="{EC196309-E0F5-E2F4-C98F-EF00A66A7A1E}"/>
          </ac:picMkLst>
        </pc:picChg>
        <pc:picChg chg="add mod">
          <ac:chgData name="Parsa Damanshokouh" userId="558dad21-9987-4d63-875a-4e1dffccb901" providerId="ADAL" clId="{62011F77-D0B0-4CF4-B7C2-B0ECD938B8F5}" dt="2026-05-07T21:49:13.852" v="2527" actId="1076"/>
          <ac:picMkLst>
            <pc:docMk/>
            <pc:sldMk cId="2499187025" sldId="365"/>
            <ac:picMk id="79" creationId="{1221D124-DCB8-3762-8713-2F29BF324FCE}"/>
          </ac:picMkLst>
        </pc:picChg>
        <pc:picChg chg="add mod">
          <ac:chgData name="Parsa Damanshokouh" userId="558dad21-9987-4d63-875a-4e1dffccb901" providerId="ADAL" clId="{62011F77-D0B0-4CF4-B7C2-B0ECD938B8F5}" dt="2026-05-07T21:49:13.852" v="2527" actId="1076"/>
          <ac:picMkLst>
            <pc:docMk/>
            <pc:sldMk cId="2499187025" sldId="365"/>
            <ac:picMk id="80" creationId="{2EADD05B-8F57-196D-5BDF-D5A8AD5EA02C}"/>
          </ac:picMkLst>
        </pc:picChg>
        <pc:picChg chg="add mod">
          <ac:chgData name="Parsa Damanshokouh" userId="558dad21-9987-4d63-875a-4e1dffccb901" providerId="ADAL" clId="{62011F77-D0B0-4CF4-B7C2-B0ECD938B8F5}" dt="2026-05-07T21:49:13.852" v="2527" actId="1076"/>
          <ac:picMkLst>
            <pc:docMk/>
            <pc:sldMk cId="2499187025" sldId="365"/>
            <ac:picMk id="81" creationId="{BFDBBE73-5895-DFCD-4118-8B80EFE9C2DD}"/>
          </ac:picMkLst>
        </pc:picChg>
      </pc:sldChg>
      <pc:sldChg chg="addSp delSp modSp add mod">
        <pc:chgData name="Parsa Damanshokouh" userId="558dad21-9987-4d63-875a-4e1dffccb901" providerId="ADAL" clId="{62011F77-D0B0-4CF4-B7C2-B0ECD938B8F5}" dt="2026-05-09T21:15:06.413" v="5977" actId="1076"/>
        <pc:sldMkLst>
          <pc:docMk/>
          <pc:sldMk cId="4201539378" sldId="366"/>
        </pc:sldMkLst>
        <pc:spChg chg="add mod">
          <ac:chgData name="Parsa Damanshokouh" userId="558dad21-9987-4d63-875a-4e1dffccb901" providerId="ADAL" clId="{62011F77-D0B0-4CF4-B7C2-B0ECD938B8F5}" dt="2026-05-07T22:04:53.861" v="2926" actId="14100"/>
          <ac:spMkLst>
            <pc:docMk/>
            <pc:sldMk cId="4201539378" sldId="366"/>
            <ac:spMk id="5" creationId="{8D771F8E-F57D-233C-54A4-3E3576DD6665}"/>
          </ac:spMkLst>
        </pc:spChg>
        <pc:spChg chg="add mod">
          <ac:chgData name="Parsa Damanshokouh" userId="558dad21-9987-4d63-875a-4e1dffccb901" providerId="ADAL" clId="{62011F77-D0B0-4CF4-B7C2-B0ECD938B8F5}" dt="2026-05-07T22:10:07.407" v="3044" actId="1076"/>
          <ac:spMkLst>
            <pc:docMk/>
            <pc:sldMk cId="4201539378" sldId="366"/>
            <ac:spMk id="6" creationId="{B580751B-33AD-AD03-6C3F-3D4CFE3F3EB5}"/>
          </ac:spMkLst>
        </pc:spChg>
        <pc:spChg chg="add mod">
          <ac:chgData name="Parsa Damanshokouh" userId="558dad21-9987-4d63-875a-4e1dffccb901" providerId="ADAL" clId="{62011F77-D0B0-4CF4-B7C2-B0ECD938B8F5}" dt="2026-05-09T21:15:06.413" v="5977" actId="1076"/>
          <ac:spMkLst>
            <pc:docMk/>
            <pc:sldMk cId="4201539378" sldId="366"/>
            <ac:spMk id="13" creationId="{C0BF7EAA-A4A7-5D84-AEEE-245CB21B2956}"/>
          </ac:spMkLst>
        </pc:spChg>
        <pc:spChg chg="mod">
          <ac:chgData name="Parsa Damanshokouh" userId="558dad21-9987-4d63-875a-4e1dffccb901" providerId="ADAL" clId="{62011F77-D0B0-4CF4-B7C2-B0ECD938B8F5}" dt="2026-05-07T21:59:20.606" v="2682"/>
          <ac:spMkLst>
            <pc:docMk/>
            <pc:sldMk cId="4201539378" sldId="366"/>
            <ac:spMk id="18" creationId="{D0547D85-F0B0-6FC5-55A3-26CBB9DB0573}"/>
          </ac:spMkLst>
        </pc:spChg>
        <pc:spChg chg="mod">
          <ac:chgData name="Parsa Damanshokouh" userId="558dad21-9987-4d63-875a-4e1dffccb901" providerId="ADAL" clId="{62011F77-D0B0-4CF4-B7C2-B0ECD938B8F5}" dt="2026-05-07T22:02:44.063" v="2889" actId="1076"/>
          <ac:spMkLst>
            <pc:docMk/>
            <pc:sldMk cId="4201539378" sldId="366"/>
            <ac:spMk id="19" creationId="{90D23058-C448-22A4-4CB2-15C016ED383A}"/>
          </ac:spMkLst>
        </pc:spChg>
        <pc:picChg chg="add mod modCrop">
          <ac:chgData name="Parsa Damanshokouh" userId="558dad21-9987-4d63-875a-4e1dffccb901" providerId="ADAL" clId="{62011F77-D0B0-4CF4-B7C2-B0ECD938B8F5}" dt="2026-05-07T22:04:17.560" v="2919" actId="1076"/>
          <ac:picMkLst>
            <pc:docMk/>
            <pc:sldMk cId="4201539378" sldId="366"/>
            <ac:picMk id="2" creationId="{52390D50-5B3E-5463-2749-DF37850E4255}"/>
          </ac:picMkLst>
        </pc:picChg>
        <pc:picChg chg="add mod">
          <ac:chgData name="Parsa Damanshokouh" userId="558dad21-9987-4d63-875a-4e1dffccb901" providerId="ADAL" clId="{62011F77-D0B0-4CF4-B7C2-B0ECD938B8F5}" dt="2026-05-07T22:04:43.646" v="2924" actId="1076"/>
          <ac:picMkLst>
            <pc:docMk/>
            <pc:sldMk cId="4201539378" sldId="366"/>
            <ac:picMk id="4" creationId="{924CA889-FF65-1D02-6CEC-6769214E9253}"/>
          </ac:picMkLst>
        </pc:picChg>
        <pc:picChg chg="add mod">
          <ac:chgData name="Parsa Damanshokouh" userId="558dad21-9987-4d63-875a-4e1dffccb901" providerId="ADAL" clId="{62011F77-D0B0-4CF4-B7C2-B0ECD938B8F5}" dt="2026-05-09T21:11:29.583" v="5948" actId="14826"/>
          <ac:picMkLst>
            <pc:docMk/>
            <pc:sldMk cId="4201539378" sldId="366"/>
            <ac:picMk id="8" creationId="{44C65A26-D183-4D56-DFEE-E646548995D5}"/>
          </ac:picMkLst>
        </pc:picChg>
        <pc:cxnChg chg="add mod">
          <ac:chgData name="Parsa Damanshokouh" userId="558dad21-9987-4d63-875a-4e1dffccb901" providerId="ADAL" clId="{62011F77-D0B0-4CF4-B7C2-B0ECD938B8F5}" dt="2026-05-09T21:14:16.455" v="5958" actId="13822"/>
          <ac:cxnSpMkLst>
            <pc:docMk/>
            <pc:sldMk cId="4201539378" sldId="366"/>
            <ac:cxnSpMk id="7" creationId="{BF3A33EE-1992-D54C-2815-C58548466B29}"/>
          </ac:cxnSpMkLst>
        </pc:cxnChg>
        <pc:cxnChg chg="add mod">
          <ac:chgData name="Parsa Damanshokouh" userId="558dad21-9987-4d63-875a-4e1dffccb901" providerId="ADAL" clId="{62011F77-D0B0-4CF4-B7C2-B0ECD938B8F5}" dt="2026-05-09T21:14:26.822" v="5961" actId="13822"/>
          <ac:cxnSpMkLst>
            <pc:docMk/>
            <pc:sldMk cId="4201539378" sldId="366"/>
            <ac:cxnSpMk id="10" creationId="{9FD33AA5-FCF2-66CD-6211-8A22D42F304C}"/>
          </ac:cxnSpMkLst>
        </pc:cxnChg>
        <pc:cxnChg chg="add mod">
          <ac:chgData name="Parsa Damanshokouh" userId="558dad21-9987-4d63-875a-4e1dffccb901" providerId="ADAL" clId="{62011F77-D0B0-4CF4-B7C2-B0ECD938B8F5}" dt="2026-05-09T21:14:34.653" v="5965" actId="1035"/>
          <ac:cxnSpMkLst>
            <pc:docMk/>
            <pc:sldMk cId="4201539378" sldId="366"/>
            <ac:cxnSpMk id="11" creationId="{96688B3D-3814-DF66-DC17-393F3AD00B8A}"/>
          </ac:cxnSpMkLst>
        </pc:cxnChg>
      </pc:sldChg>
      <pc:sldChg chg="addSp delSp modSp add mod ord">
        <pc:chgData name="Parsa Damanshokouh" userId="558dad21-9987-4d63-875a-4e1dffccb901" providerId="ADAL" clId="{62011F77-D0B0-4CF4-B7C2-B0ECD938B8F5}" dt="2026-05-09T20:20:31.808" v="4776" actId="14100"/>
        <pc:sldMkLst>
          <pc:docMk/>
          <pc:sldMk cId="3711995352" sldId="367"/>
        </pc:sldMkLst>
        <pc:spChg chg="add mod">
          <ac:chgData name="Parsa Damanshokouh" userId="558dad21-9987-4d63-875a-4e1dffccb901" providerId="ADAL" clId="{62011F77-D0B0-4CF4-B7C2-B0ECD938B8F5}" dt="2026-05-07T22:57:11.325" v="3962" actId="208"/>
          <ac:spMkLst>
            <pc:docMk/>
            <pc:sldMk cId="3711995352" sldId="367"/>
            <ac:spMk id="10" creationId="{66218481-F98A-9B14-B62F-4151D747A0FA}"/>
          </ac:spMkLst>
        </pc:spChg>
        <pc:spChg chg="add mod">
          <ac:chgData name="Parsa Damanshokouh" userId="558dad21-9987-4d63-875a-4e1dffccb901" providerId="ADAL" clId="{62011F77-D0B0-4CF4-B7C2-B0ECD938B8F5}" dt="2026-05-09T20:15:06.634" v="4759" actId="1076"/>
          <ac:spMkLst>
            <pc:docMk/>
            <pc:sldMk cId="3711995352" sldId="367"/>
            <ac:spMk id="11" creationId="{D4BC07DC-467F-76D7-418B-A98AE349A0E1}"/>
          </ac:spMkLst>
        </pc:spChg>
        <pc:spChg chg="mod">
          <ac:chgData name="Parsa Damanshokouh" userId="558dad21-9987-4d63-875a-4e1dffccb901" providerId="ADAL" clId="{62011F77-D0B0-4CF4-B7C2-B0ECD938B8F5}" dt="2026-05-07T22:44:53.974" v="3731"/>
          <ac:spMkLst>
            <pc:docMk/>
            <pc:sldMk cId="3711995352" sldId="367"/>
            <ac:spMk id="18" creationId="{03003528-B457-6ADB-BC66-F0CDD23F8340}"/>
          </ac:spMkLst>
        </pc:spChg>
        <pc:spChg chg="mod">
          <ac:chgData name="Parsa Damanshokouh" userId="558dad21-9987-4d63-875a-4e1dffccb901" providerId="ADAL" clId="{62011F77-D0B0-4CF4-B7C2-B0ECD938B8F5}" dt="2026-05-09T20:14:48.918" v="4755" actId="1076"/>
          <ac:spMkLst>
            <pc:docMk/>
            <pc:sldMk cId="3711995352" sldId="367"/>
            <ac:spMk id="19" creationId="{A5EE63BB-C00B-C6E2-AF7A-4C4754D6C124}"/>
          </ac:spMkLst>
        </pc:spChg>
        <pc:spChg chg="add mod">
          <ac:chgData name="Parsa Damanshokouh" userId="558dad21-9987-4d63-875a-4e1dffccb901" providerId="ADAL" clId="{62011F77-D0B0-4CF4-B7C2-B0ECD938B8F5}" dt="2026-05-09T20:15:06.634" v="4759" actId="1076"/>
          <ac:spMkLst>
            <pc:docMk/>
            <pc:sldMk cId="3711995352" sldId="367"/>
            <ac:spMk id="20" creationId="{28B7F24F-950C-B375-9544-F264DD588C07}"/>
          </ac:spMkLst>
        </pc:spChg>
        <pc:spChg chg="add mod">
          <ac:chgData name="Parsa Damanshokouh" userId="558dad21-9987-4d63-875a-4e1dffccb901" providerId="ADAL" clId="{62011F77-D0B0-4CF4-B7C2-B0ECD938B8F5}" dt="2026-05-09T20:14:58.461" v="4757" actId="1076"/>
          <ac:spMkLst>
            <pc:docMk/>
            <pc:sldMk cId="3711995352" sldId="367"/>
            <ac:spMk id="26" creationId="{E109DAB2-6532-4E42-7002-AE06CA20AF5D}"/>
          </ac:spMkLst>
        </pc:spChg>
        <pc:spChg chg="add mod">
          <ac:chgData name="Parsa Damanshokouh" userId="558dad21-9987-4d63-875a-4e1dffccb901" providerId="ADAL" clId="{62011F77-D0B0-4CF4-B7C2-B0ECD938B8F5}" dt="2026-05-09T20:14:55.817" v="4756" actId="1076"/>
          <ac:spMkLst>
            <pc:docMk/>
            <pc:sldMk cId="3711995352" sldId="367"/>
            <ac:spMk id="27" creationId="{68948C89-70D1-931B-03A0-C3C94B9BA04F}"/>
          </ac:spMkLst>
        </pc:spChg>
        <pc:spChg chg="add mod">
          <ac:chgData name="Parsa Damanshokouh" userId="558dad21-9987-4d63-875a-4e1dffccb901" providerId="ADAL" clId="{62011F77-D0B0-4CF4-B7C2-B0ECD938B8F5}" dt="2026-05-09T20:14:55.817" v="4756" actId="1076"/>
          <ac:spMkLst>
            <pc:docMk/>
            <pc:sldMk cId="3711995352" sldId="367"/>
            <ac:spMk id="34" creationId="{42724D82-0307-5C3B-CDBB-C0A2A45115AB}"/>
          </ac:spMkLst>
        </pc:spChg>
        <pc:grpChg chg="add mod">
          <ac:chgData name="Parsa Damanshokouh" userId="558dad21-9987-4d63-875a-4e1dffccb901" providerId="ADAL" clId="{62011F77-D0B0-4CF4-B7C2-B0ECD938B8F5}" dt="2026-05-09T20:15:06.634" v="4759" actId="1076"/>
          <ac:grpSpMkLst>
            <pc:docMk/>
            <pc:sldMk cId="3711995352" sldId="367"/>
            <ac:grpSpMk id="13" creationId="{0A88F7EC-2E3A-19C8-084C-15DCBA9165E2}"/>
          </ac:grpSpMkLst>
        </pc:grpChg>
        <pc:picChg chg="add mod">
          <ac:chgData name="Parsa Damanshokouh" userId="558dad21-9987-4d63-875a-4e1dffccb901" providerId="ADAL" clId="{62011F77-D0B0-4CF4-B7C2-B0ECD938B8F5}" dt="2026-05-09T20:20:23.167" v="4774" actId="688"/>
          <ac:picMkLst>
            <pc:docMk/>
            <pc:sldMk cId="3711995352" sldId="367"/>
            <ac:picMk id="3" creationId="{C7DA5F11-141A-1918-A2FF-5CEA20E999A2}"/>
          </ac:picMkLst>
        </pc:picChg>
        <pc:picChg chg="add mod">
          <ac:chgData name="Parsa Damanshokouh" userId="558dad21-9987-4d63-875a-4e1dffccb901" providerId="ADAL" clId="{62011F77-D0B0-4CF4-B7C2-B0ECD938B8F5}" dt="2026-05-09T20:19:07.817" v="4765" actId="1076"/>
          <ac:picMkLst>
            <pc:docMk/>
            <pc:sldMk cId="3711995352" sldId="367"/>
            <ac:picMk id="5" creationId="{415CA1A9-FEF9-B940-1B3B-1E901FDFACE4}"/>
          </ac:picMkLst>
        </pc:picChg>
        <pc:picChg chg="add mod modCrop">
          <ac:chgData name="Parsa Damanshokouh" userId="558dad21-9987-4d63-875a-4e1dffccb901" providerId="ADAL" clId="{62011F77-D0B0-4CF4-B7C2-B0ECD938B8F5}" dt="2026-05-09T20:15:06.634" v="4759" actId="1076"/>
          <ac:picMkLst>
            <pc:docMk/>
            <pc:sldMk cId="3711995352" sldId="367"/>
            <ac:picMk id="8" creationId="{5F7E9122-D010-1F99-B877-4429529798AA}"/>
          </ac:picMkLst>
        </pc:picChg>
        <pc:picChg chg="add mod modCrop">
          <ac:chgData name="Parsa Damanshokouh" userId="558dad21-9987-4d63-875a-4e1dffccb901" providerId="ADAL" clId="{62011F77-D0B0-4CF4-B7C2-B0ECD938B8F5}" dt="2026-05-07T22:57:11.325" v="3962" actId="208"/>
          <ac:picMkLst>
            <pc:docMk/>
            <pc:sldMk cId="3711995352" sldId="367"/>
            <ac:picMk id="9" creationId="{2AF20A48-4665-41ED-EA6C-8C5BDE89DC8F}"/>
          </ac:picMkLst>
        </pc:picChg>
        <pc:picChg chg="add mod modCrop">
          <ac:chgData name="Parsa Damanshokouh" userId="558dad21-9987-4d63-875a-4e1dffccb901" providerId="ADAL" clId="{62011F77-D0B0-4CF4-B7C2-B0ECD938B8F5}" dt="2026-05-09T20:14:55.817" v="4756" actId="1076"/>
          <ac:picMkLst>
            <pc:docMk/>
            <pc:sldMk cId="3711995352" sldId="367"/>
            <ac:picMk id="25" creationId="{C0BA0F77-F337-A8BA-D2F8-27CDDEC95431}"/>
          </ac:picMkLst>
        </pc:picChg>
        <pc:picChg chg="add mod modCrop">
          <ac:chgData name="Parsa Damanshokouh" userId="558dad21-9987-4d63-875a-4e1dffccb901" providerId="ADAL" clId="{62011F77-D0B0-4CF4-B7C2-B0ECD938B8F5}" dt="2026-05-09T20:14:55.817" v="4756" actId="1076"/>
          <ac:picMkLst>
            <pc:docMk/>
            <pc:sldMk cId="3711995352" sldId="367"/>
            <ac:picMk id="37" creationId="{62FD96A3-2172-59FF-72CA-0BBEA239B6ED}"/>
          </ac:picMkLst>
        </pc:picChg>
        <pc:cxnChg chg="add mod">
          <ac:chgData name="Parsa Damanshokouh" userId="558dad21-9987-4d63-875a-4e1dffccb901" providerId="ADAL" clId="{62011F77-D0B0-4CF4-B7C2-B0ECD938B8F5}" dt="2026-05-09T20:19:29.686" v="4768" actId="14100"/>
          <ac:cxnSpMkLst>
            <pc:docMk/>
            <pc:sldMk cId="3711995352" sldId="367"/>
            <ac:cxnSpMk id="7" creationId="{967DA744-045B-9C4C-6CBC-6E9A9D031078}"/>
          </ac:cxnSpMkLst>
        </pc:cxnChg>
        <pc:cxnChg chg="add mod">
          <ac:chgData name="Parsa Damanshokouh" userId="558dad21-9987-4d63-875a-4e1dffccb901" providerId="ADAL" clId="{62011F77-D0B0-4CF4-B7C2-B0ECD938B8F5}" dt="2026-05-09T20:15:06.634" v="4759" actId="1076"/>
          <ac:cxnSpMkLst>
            <pc:docMk/>
            <pc:sldMk cId="3711995352" sldId="367"/>
            <ac:cxnSpMk id="15" creationId="{25B6E7BA-174B-099E-724D-AD4DF733F766}"/>
          </ac:cxnSpMkLst>
        </pc:cxnChg>
        <pc:cxnChg chg="add mod">
          <ac:chgData name="Parsa Damanshokouh" userId="558dad21-9987-4d63-875a-4e1dffccb901" providerId="ADAL" clId="{62011F77-D0B0-4CF4-B7C2-B0ECD938B8F5}" dt="2026-05-09T20:15:06.634" v="4759" actId="1076"/>
          <ac:cxnSpMkLst>
            <pc:docMk/>
            <pc:sldMk cId="3711995352" sldId="367"/>
            <ac:cxnSpMk id="17" creationId="{0A937D10-6B93-F40E-B91C-FB486C688A1D}"/>
          </ac:cxnSpMkLst>
        </pc:cxnChg>
        <pc:cxnChg chg="add mod">
          <ac:chgData name="Parsa Damanshokouh" userId="558dad21-9987-4d63-875a-4e1dffccb901" providerId="ADAL" clId="{62011F77-D0B0-4CF4-B7C2-B0ECD938B8F5}" dt="2026-05-09T20:19:42.332" v="4771" actId="13822"/>
          <ac:cxnSpMkLst>
            <pc:docMk/>
            <pc:sldMk cId="3711995352" sldId="367"/>
            <ac:cxnSpMk id="21" creationId="{6D23D55B-91C5-0EBA-0810-1FDE8F7D2BAC}"/>
          </ac:cxnSpMkLst>
        </pc:cxnChg>
        <pc:cxnChg chg="add mod">
          <ac:chgData name="Parsa Damanshokouh" userId="558dad21-9987-4d63-875a-4e1dffccb901" providerId="ADAL" clId="{62011F77-D0B0-4CF4-B7C2-B0ECD938B8F5}" dt="2026-05-09T20:20:28.608" v="4775" actId="14100"/>
          <ac:cxnSpMkLst>
            <pc:docMk/>
            <pc:sldMk cId="3711995352" sldId="367"/>
            <ac:cxnSpMk id="24" creationId="{F122DF92-2D5A-19E3-1768-05DF4085BBED}"/>
          </ac:cxnSpMkLst>
        </pc:cxnChg>
        <pc:cxnChg chg="add mod">
          <ac:chgData name="Parsa Damanshokouh" userId="558dad21-9987-4d63-875a-4e1dffccb901" providerId="ADAL" clId="{62011F77-D0B0-4CF4-B7C2-B0ECD938B8F5}" dt="2026-05-09T20:14:55.817" v="4756" actId="1076"/>
          <ac:cxnSpMkLst>
            <pc:docMk/>
            <pc:sldMk cId="3711995352" sldId="367"/>
            <ac:cxnSpMk id="28" creationId="{E0D19E96-F888-B098-4B61-FD64CCD24352}"/>
          </ac:cxnSpMkLst>
        </pc:cxnChg>
        <pc:cxnChg chg="add mod">
          <ac:chgData name="Parsa Damanshokouh" userId="558dad21-9987-4d63-875a-4e1dffccb901" providerId="ADAL" clId="{62011F77-D0B0-4CF4-B7C2-B0ECD938B8F5}" dt="2026-05-09T20:14:55.817" v="4756" actId="1076"/>
          <ac:cxnSpMkLst>
            <pc:docMk/>
            <pc:sldMk cId="3711995352" sldId="367"/>
            <ac:cxnSpMk id="29" creationId="{528FAE3E-4507-87CA-D9D0-92477013148B}"/>
          </ac:cxnSpMkLst>
        </pc:cxnChg>
        <pc:cxnChg chg="add mod">
          <ac:chgData name="Parsa Damanshokouh" userId="558dad21-9987-4d63-875a-4e1dffccb901" providerId="ADAL" clId="{62011F77-D0B0-4CF4-B7C2-B0ECD938B8F5}" dt="2026-05-09T20:20:31.808" v="4776" actId="14100"/>
          <ac:cxnSpMkLst>
            <pc:docMk/>
            <pc:sldMk cId="3711995352" sldId="367"/>
            <ac:cxnSpMk id="31" creationId="{CF9A0A8B-C2AA-8B8A-908F-8E2F60D3CDF8}"/>
          </ac:cxnSpMkLst>
        </pc:cxnChg>
      </pc:sldChg>
      <pc:sldChg chg="addSp delSp modSp add mod">
        <pc:chgData name="Parsa Damanshokouh" userId="558dad21-9987-4d63-875a-4e1dffccb901" providerId="ADAL" clId="{62011F77-D0B0-4CF4-B7C2-B0ECD938B8F5}" dt="2026-05-09T21:12:47.147" v="5954" actId="14100"/>
        <pc:sldMkLst>
          <pc:docMk/>
          <pc:sldMk cId="2443990529" sldId="368"/>
        </pc:sldMkLst>
        <pc:spChg chg="add mod">
          <ac:chgData name="Parsa Damanshokouh" userId="558dad21-9987-4d63-875a-4e1dffccb901" providerId="ADAL" clId="{62011F77-D0B0-4CF4-B7C2-B0ECD938B8F5}" dt="2026-05-09T21:12:47.147" v="5954" actId="14100"/>
          <ac:spMkLst>
            <pc:docMk/>
            <pc:sldMk cId="2443990529" sldId="368"/>
            <ac:spMk id="3" creationId="{CEA56557-F9C6-51C2-6A51-D867855213D9}"/>
          </ac:spMkLst>
        </pc:spChg>
        <pc:spChg chg="add mod">
          <ac:chgData name="Parsa Damanshokouh" userId="558dad21-9987-4d63-875a-4e1dffccb901" providerId="ADAL" clId="{62011F77-D0B0-4CF4-B7C2-B0ECD938B8F5}" dt="2026-05-07T22:14:21.525" v="3142" actId="1076"/>
          <ac:spMkLst>
            <pc:docMk/>
            <pc:sldMk cId="2443990529" sldId="368"/>
            <ac:spMk id="7" creationId="{E4D3818D-2EA6-9F0F-0549-F7B4EE42B0E1}"/>
          </ac:spMkLst>
        </pc:spChg>
        <pc:spChg chg="add mod">
          <ac:chgData name="Parsa Damanshokouh" userId="558dad21-9987-4d63-875a-4e1dffccb901" providerId="ADAL" clId="{62011F77-D0B0-4CF4-B7C2-B0ECD938B8F5}" dt="2026-05-07T22:14:21.525" v="3142" actId="1076"/>
          <ac:spMkLst>
            <pc:docMk/>
            <pc:sldMk cId="2443990529" sldId="368"/>
            <ac:spMk id="10" creationId="{0AE6CD5E-086C-E30F-1D38-FF14891274E4}"/>
          </ac:spMkLst>
        </pc:spChg>
        <pc:spChg chg="add mod">
          <ac:chgData name="Parsa Damanshokouh" userId="558dad21-9987-4d63-875a-4e1dffccb901" providerId="ADAL" clId="{62011F77-D0B0-4CF4-B7C2-B0ECD938B8F5}" dt="2026-05-07T22:14:21.525" v="3142" actId="1076"/>
          <ac:spMkLst>
            <pc:docMk/>
            <pc:sldMk cId="2443990529" sldId="368"/>
            <ac:spMk id="11" creationId="{05BDD3C0-89BD-C3B7-20B1-3966BA6CD467}"/>
          </ac:spMkLst>
        </pc:spChg>
        <pc:spChg chg="add mod">
          <ac:chgData name="Parsa Damanshokouh" userId="558dad21-9987-4d63-875a-4e1dffccb901" providerId="ADAL" clId="{62011F77-D0B0-4CF4-B7C2-B0ECD938B8F5}" dt="2026-05-07T22:14:48.552" v="3145" actId="1076"/>
          <ac:spMkLst>
            <pc:docMk/>
            <pc:sldMk cId="2443990529" sldId="368"/>
            <ac:spMk id="15" creationId="{795A9B1F-943C-ADE7-2DD3-0E9296FA15A8}"/>
          </ac:spMkLst>
        </pc:spChg>
        <pc:spChg chg="mod">
          <ac:chgData name="Parsa Damanshokouh" userId="558dad21-9987-4d63-875a-4e1dffccb901" providerId="ADAL" clId="{62011F77-D0B0-4CF4-B7C2-B0ECD938B8F5}" dt="2026-05-07T22:11:42.462" v="3114" actId="313"/>
          <ac:spMkLst>
            <pc:docMk/>
            <pc:sldMk cId="2443990529" sldId="368"/>
            <ac:spMk id="19" creationId="{BA757C80-1397-1147-811E-41D8E427D119}"/>
          </ac:spMkLst>
        </pc:spChg>
        <pc:picChg chg="mod">
          <ac:chgData name="Parsa Damanshokouh" userId="558dad21-9987-4d63-875a-4e1dffccb901" providerId="ADAL" clId="{62011F77-D0B0-4CF4-B7C2-B0ECD938B8F5}" dt="2026-05-07T22:14:21.525" v="3142" actId="1076"/>
          <ac:picMkLst>
            <pc:docMk/>
            <pc:sldMk cId="2443990529" sldId="368"/>
            <ac:picMk id="4" creationId="{81008BE1-975F-5102-70AE-8492A8066677}"/>
          </ac:picMkLst>
        </pc:picChg>
        <pc:picChg chg="add mod">
          <ac:chgData name="Parsa Damanshokouh" userId="558dad21-9987-4d63-875a-4e1dffccb901" providerId="ADAL" clId="{62011F77-D0B0-4CF4-B7C2-B0ECD938B8F5}" dt="2026-05-07T22:14:21.525" v="3142" actId="1076"/>
          <ac:picMkLst>
            <pc:docMk/>
            <pc:sldMk cId="2443990529" sldId="368"/>
            <ac:picMk id="9" creationId="{CA0DA126-4323-1BAD-FAEE-9DDB160CFB7C}"/>
          </ac:picMkLst>
        </pc:picChg>
        <pc:picChg chg="add mod">
          <ac:chgData name="Parsa Damanshokouh" userId="558dad21-9987-4d63-875a-4e1dffccb901" providerId="ADAL" clId="{62011F77-D0B0-4CF4-B7C2-B0ECD938B8F5}" dt="2026-05-07T22:14:21.525" v="3142" actId="1076"/>
          <ac:picMkLst>
            <pc:docMk/>
            <pc:sldMk cId="2443990529" sldId="368"/>
            <ac:picMk id="13" creationId="{1DEDDD6B-2614-51E8-1E74-DE25F4B9A806}"/>
          </ac:picMkLst>
        </pc:picChg>
        <pc:picChg chg="add mod">
          <ac:chgData name="Parsa Damanshokouh" userId="558dad21-9987-4d63-875a-4e1dffccb901" providerId="ADAL" clId="{62011F77-D0B0-4CF4-B7C2-B0ECD938B8F5}" dt="2026-05-07T22:14:41.760" v="3144" actId="1076"/>
          <ac:picMkLst>
            <pc:docMk/>
            <pc:sldMk cId="2443990529" sldId="368"/>
            <ac:picMk id="14" creationId="{2A4B47D1-91C5-44D0-4A13-BD95C05814AF}"/>
          </ac:picMkLst>
        </pc:picChg>
        <pc:cxnChg chg="add mod">
          <ac:chgData name="Parsa Damanshokouh" userId="558dad21-9987-4d63-875a-4e1dffccb901" providerId="ADAL" clId="{62011F77-D0B0-4CF4-B7C2-B0ECD938B8F5}" dt="2026-05-07T22:15:19.641" v="3152" actId="14100"/>
          <ac:cxnSpMkLst>
            <pc:docMk/>
            <pc:sldMk cId="2443990529" sldId="368"/>
            <ac:cxnSpMk id="16" creationId="{A3F18998-19F4-1F00-4AD2-654BDA9FA3B2}"/>
          </ac:cxnSpMkLst>
        </pc:cxnChg>
        <pc:cxnChg chg="add mod">
          <ac:chgData name="Parsa Damanshokouh" userId="558dad21-9987-4d63-875a-4e1dffccb901" providerId="ADAL" clId="{62011F77-D0B0-4CF4-B7C2-B0ECD938B8F5}" dt="2026-05-07T22:15:33.149" v="3155" actId="14100"/>
          <ac:cxnSpMkLst>
            <pc:docMk/>
            <pc:sldMk cId="2443990529" sldId="368"/>
            <ac:cxnSpMk id="17" creationId="{13A5A003-2F97-0ACD-7957-FE5B12DFFB68}"/>
          </ac:cxnSpMkLst>
        </pc:cxnChg>
      </pc:sldChg>
      <pc:sldChg chg="addSp delSp modSp add mod ord">
        <pc:chgData name="Parsa Damanshokouh" userId="558dad21-9987-4d63-875a-4e1dffccb901" providerId="ADAL" clId="{62011F77-D0B0-4CF4-B7C2-B0ECD938B8F5}" dt="2026-05-09T21:18:43.322" v="6034" actId="20577"/>
        <pc:sldMkLst>
          <pc:docMk/>
          <pc:sldMk cId="3862394737" sldId="369"/>
        </pc:sldMkLst>
        <pc:spChg chg="mod">
          <ac:chgData name="Parsa Damanshokouh" userId="558dad21-9987-4d63-875a-4e1dffccb901" providerId="ADAL" clId="{62011F77-D0B0-4CF4-B7C2-B0ECD938B8F5}" dt="2026-05-09T19:15:52.707" v="4691" actId="1076"/>
          <ac:spMkLst>
            <pc:docMk/>
            <pc:sldMk cId="3862394737" sldId="369"/>
            <ac:spMk id="2" creationId="{F9FE1626-A704-4887-6542-B0B695B48B2C}"/>
          </ac:spMkLst>
        </pc:spChg>
        <pc:spChg chg="mod">
          <ac:chgData name="Parsa Damanshokouh" userId="558dad21-9987-4d63-875a-4e1dffccb901" providerId="ADAL" clId="{62011F77-D0B0-4CF4-B7C2-B0ECD938B8F5}" dt="2026-05-09T19:16:07.749" v="4695" actId="1076"/>
          <ac:spMkLst>
            <pc:docMk/>
            <pc:sldMk cId="3862394737" sldId="369"/>
            <ac:spMk id="5" creationId="{B5C610E4-03D1-06D3-FB76-9D0162FAC6EA}"/>
          </ac:spMkLst>
        </pc:spChg>
        <pc:spChg chg="mod">
          <ac:chgData name="Parsa Damanshokouh" userId="558dad21-9987-4d63-875a-4e1dffccb901" providerId="ADAL" clId="{62011F77-D0B0-4CF4-B7C2-B0ECD938B8F5}" dt="2026-05-09T21:18:43.322" v="6034" actId="20577"/>
          <ac:spMkLst>
            <pc:docMk/>
            <pc:sldMk cId="3862394737" sldId="369"/>
            <ac:spMk id="6" creationId="{AD4EDA5C-024F-622F-4CCE-9CC6AF500E89}"/>
          </ac:spMkLst>
        </pc:spChg>
        <pc:spChg chg="mod">
          <ac:chgData name="Parsa Damanshokouh" userId="558dad21-9987-4d63-875a-4e1dffccb901" providerId="ADAL" clId="{62011F77-D0B0-4CF4-B7C2-B0ECD938B8F5}" dt="2026-05-07T22:29:54.113" v="3348" actId="313"/>
          <ac:spMkLst>
            <pc:docMk/>
            <pc:sldMk cId="3862394737" sldId="369"/>
            <ac:spMk id="19" creationId="{530D935A-885A-60ED-D6FC-5EF1242E6277}"/>
          </ac:spMkLst>
        </pc:spChg>
        <pc:picChg chg="del mod">
          <ac:chgData name="Parsa Damanshokouh" userId="558dad21-9987-4d63-875a-4e1dffccb901" providerId="ADAL" clId="{62011F77-D0B0-4CF4-B7C2-B0ECD938B8F5}" dt="2026-05-09T19:14:30.334" v="4669" actId="478"/>
          <ac:picMkLst>
            <pc:docMk/>
            <pc:sldMk cId="3862394737" sldId="369"/>
            <ac:picMk id="3" creationId="{4B482133-5727-6326-E8AA-F6AA59C0BAFB}"/>
          </ac:picMkLst>
        </pc:picChg>
        <pc:picChg chg="del">
          <ac:chgData name="Parsa Damanshokouh" userId="558dad21-9987-4d63-875a-4e1dffccb901" providerId="ADAL" clId="{62011F77-D0B0-4CF4-B7C2-B0ECD938B8F5}" dt="2026-05-09T19:14:31.252" v="4670" actId="478"/>
          <ac:picMkLst>
            <pc:docMk/>
            <pc:sldMk cId="3862394737" sldId="369"/>
            <ac:picMk id="4" creationId="{9817EF0B-CD20-FA11-6BA5-482FB6C6716C}"/>
          </ac:picMkLst>
        </pc:picChg>
        <pc:picChg chg="add del mod">
          <ac:chgData name="Parsa Damanshokouh" userId="558dad21-9987-4d63-875a-4e1dffccb901" providerId="ADAL" clId="{62011F77-D0B0-4CF4-B7C2-B0ECD938B8F5}" dt="2026-05-09T18:50:28.194" v="4659" actId="21"/>
          <ac:picMkLst>
            <pc:docMk/>
            <pc:sldMk cId="3862394737" sldId="369"/>
            <ac:picMk id="8" creationId="{8726990B-DA99-4991-1442-7768DF4ADB7E}"/>
          </ac:picMkLst>
        </pc:picChg>
        <pc:picChg chg="add mod modCrop">
          <ac:chgData name="Parsa Damanshokouh" userId="558dad21-9987-4d63-875a-4e1dffccb901" providerId="ADAL" clId="{62011F77-D0B0-4CF4-B7C2-B0ECD938B8F5}" dt="2026-05-09T19:15:44.667" v="4689" actId="1076"/>
          <ac:picMkLst>
            <pc:docMk/>
            <pc:sldMk cId="3862394737" sldId="369"/>
            <ac:picMk id="10" creationId="{388252B2-F027-1298-F967-5EE399B2B6FD}"/>
          </ac:picMkLst>
        </pc:picChg>
        <pc:picChg chg="add mod modCrop">
          <ac:chgData name="Parsa Damanshokouh" userId="558dad21-9987-4d63-875a-4e1dffccb901" providerId="ADAL" clId="{62011F77-D0B0-4CF4-B7C2-B0ECD938B8F5}" dt="2026-05-09T19:16:02.197" v="4694" actId="1076"/>
          <ac:picMkLst>
            <pc:docMk/>
            <pc:sldMk cId="3862394737" sldId="369"/>
            <ac:picMk id="13" creationId="{F99C34C3-1ACA-71F6-A741-BA4CDD8DF3F3}"/>
          </ac:picMkLst>
        </pc:picChg>
      </pc:sldChg>
      <pc:sldChg chg="addSp delSp modSp add mod ord">
        <pc:chgData name="Parsa Damanshokouh" userId="558dad21-9987-4d63-875a-4e1dffccb901" providerId="ADAL" clId="{62011F77-D0B0-4CF4-B7C2-B0ECD938B8F5}" dt="2026-05-09T21:12:36.748" v="5953" actId="478"/>
        <pc:sldMkLst>
          <pc:docMk/>
          <pc:sldMk cId="2722003002" sldId="370"/>
        </pc:sldMkLst>
        <pc:spChg chg="mod">
          <ac:chgData name="Parsa Damanshokouh" userId="558dad21-9987-4d63-875a-4e1dffccb901" providerId="ADAL" clId="{62011F77-D0B0-4CF4-B7C2-B0ECD938B8F5}" dt="2026-05-07T22:33:38.396" v="3498"/>
          <ac:spMkLst>
            <pc:docMk/>
            <pc:sldMk cId="2722003002" sldId="370"/>
            <ac:spMk id="8" creationId="{4473C59F-9BC8-B6E1-3E20-F0CDF0ABA12E}"/>
          </ac:spMkLst>
        </pc:spChg>
        <pc:spChg chg="mod ord topLvl">
          <ac:chgData name="Parsa Damanshokouh" userId="558dad21-9987-4d63-875a-4e1dffccb901" providerId="ADAL" clId="{62011F77-D0B0-4CF4-B7C2-B0ECD938B8F5}" dt="2026-05-07T22:38:35.009" v="3536" actId="478"/>
          <ac:spMkLst>
            <pc:docMk/>
            <pc:sldMk cId="2722003002" sldId="370"/>
            <ac:spMk id="11" creationId="{B7DF3EA5-BD90-4019-4BC2-217A105B3480}"/>
          </ac:spMkLst>
        </pc:spChg>
        <pc:spChg chg="add mod">
          <ac:chgData name="Parsa Damanshokouh" userId="558dad21-9987-4d63-875a-4e1dffccb901" providerId="ADAL" clId="{62011F77-D0B0-4CF4-B7C2-B0ECD938B8F5}" dt="2026-05-08T08:00:26.793" v="4586" actId="20577"/>
          <ac:spMkLst>
            <pc:docMk/>
            <pc:sldMk cId="2722003002" sldId="370"/>
            <ac:spMk id="14" creationId="{CB4962C8-4AEC-6F16-C49C-0068AAF99188}"/>
          </ac:spMkLst>
        </pc:spChg>
        <pc:spChg chg="add mod">
          <ac:chgData name="Parsa Damanshokouh" userId="558dad21-9987-4d63-875a-4e1dffccb901" providerId="ADAL" clId="{62011F77-D0B0-4CF4-B7C2-B0ECD938B8F5}" dt="2026-05-07T23:40:01.573" v="4579" actId="20577"/>
          <ac:spMkLst>
            <pc:docMk/>
            <pc:sldMk cId="2722003002" sldId="370"/>
            <ac:spMk id="15" creationId="{FA7EEDE9-ADB1-6B77-FA11-679E504DFEA7}"/>
          </ac:spMkLst>
        </pc:spChg>
        <pc:spChg chg="add mod">
          <ac:chgData name="Parsa Damanshokouh" userId="558dad21-9987-4d63-875a-4e1dffccb901" providerId="ADAL" clId="{62011F77-D0B0-4CF4-B7C2-B0ECD938B8F5}" dt="2026-05-07T23:39:50.792" v="4571" actId="1076"/>
          <ac:spMkLst>
            <pc:docMk/>
            <pc:sldMk cId="2722003002" sldId="370"/>
            <ac:spMk id="16" creationId="{EBD06FC1-90EF-6A3D-6499-81D20422BDBE}"/>
          </ac:spMkLst>
        </pc:spChg>
        <pc:spChg chg="mod">
          <ac:chgData name="Parsa Damanshokouh" userId="558dad21-9987-4d63-875a-4e1dffccb901" providerId="ADAL" clId="{62011F77-D0B0-4CF4-B7C2-B0ECD938B8F5}" dt="2026-05-07T23:40:09.775" v="4580" actId="313"/>
          <ac:spMkLst>
            <pc:docMk/>
            <pc:sldMk cId="2722003002" sldId="370"/>
            <ac:spMk id="19" creationId="{1949017F-3954-DF1D-46CD-9D638613BC12}"/>
          </ac:spMkLst>
        </pc:spChg>
        <pc:grpChg chg="add mod">
          <ac:chgData name="Parsa Damanshokouh" userId="558dad21-9987-4d63-875a-4e1dffccb901" providerId="ADAL" clId="{62011F77-D0B0-4CF4-B7C2-B0ECD938B8F5}" dt="2026-05-07T22:39:56.154" v="3548" actId="1076"/>
          <ac:grpSpMkLst>
            <pc:docMk/>
            <pc:sldMk cId="2722003002" sldId="370"/>
            <ac:grpSpMk id="6" creationId="{40248457-87AC-EE17-358F-FB0D48CEC551}"/>
          </ac:grpSpMkLst>
        </pc:grpChg>
        <pc:grpChg chg="add del mod">
          <ac:chgData name="Parsa Damanshokouh" userId="558dad21-9987-4d63-875a-4e1dffccb901" providerId="ADAL" clId="{62011F77-D0B0-4CF4-B7C2-B0ECD938B8F5}" dt="2026-05-07T22:39:51.793" v="3547" actId="1076"/>
          <ac:grpSpMkLst>
            <pc:docMk/>
            <pc:sldMk cId="2722003002" sldId="370"/>
            <ac:grpSpMk id="9" creationId="{3F8B74F1-9E36-2653-55CC-6E03C4680682}"/>
          </ac:grpSpMkLst>
        </pc:grpChg>
        <pc:picChg chg="add mod modCrop">
          <ac:chgData name="Parsa Damanshokouh" userId="558dad21-9987-4d63-875a-4e1dffccb901" providerId="ADAL" clId="{62011F77-D0B0-4CF4-B7C2-B0ECD938B8F5}" dt="2026-05-07T22:39:44.477" v="3545" actId="1076"/>
          <ac:picMkLst>
            <pc:docMk/>
            <pc:sldMk cId="2722003002" sldId="370"/>
            <ac:picMk id="3" creationId="{AA5660DC-E405-2B7E-5BAA-11DF5B71A1CD}"/>
          </ac:picMkLst>
        </pc:picChg>
        <pc:picChg chg="add mod modCrop">
          <ac:chgData name="Parsa Damanshokouh" userId="558dad21-9987-4d63-875a-4e1dffccb901" providerId="ADAL" clId="{62011F77-D0B0-4CF4-B7C2-B0ECD938B8F5}" dt="2026-05-07T22:39:46.757" v="3546" actId="1076"/>
          <ac:picMkLst>
            <pc:docMk/>
            <pc:sldMk cId="2722003002" sldId="370"/>
            <ac:picMk id="5" creationId="{7ECA4D54-A618-B4CC-331F-8220BC187BE5}"/>
          </ac:picMkLst>
        </pc:picChg>
        <pc:picChg chg="mod">
          <ac:chgData name="Parsa Damanshokouh" userId="558dad21-9987-4d63-875a-4e1dffccb901" providerId="ADAL" clId="{62011F77-D0B0-4CF4-B7C2-B0ECD938B8F5}" dt="2026-05-07T22:33:38.396" v="3498"/>
          <ac:picMkLst>
            <pc:docMk/>
            <pc:sldMk cId="2722003002" sldId="370"/>
            <ac:picMk id="7" creationId="{06422F05-81E7-AD03-8F85-0F32706050FE}"/>
          </ac:picMkLst>
        </pc:picChg>
        <pc:picChg chg="add del mod topLvl">
          <ac:chgData name="Parsa Damanshokouh" userId="558dad21-9987-4d63-875a-4e1dffccb901" providerId="ADAL" clId="{62011F77-D0B0-4CF4-B7C2-B0ECD938B8F5}" dt="2026-05-07T22:38:35.009" v="3536" actId="478"/>
          <ac:picMkLst>
            <pc:docMk/>
            <pc:sldMk cId="2722003002" sldId="370"/>
            <ac:picMk id="10" creationId="{B47D414C-0096-482E-49B4-EC9A41ADD316}"/>
          </ac:picMkLst>
        </pc:picChg>
        <pc:cxnChg chg="add del mod">
          <ac:chgData name="Parsa Damanshokouh" userId="558dad21-9987-4d63-875a-4e1dffccb901" providerId="ADAL" clId="{62011F77-D0B0-4CF4-B7C2-B0ECD938B8F5}" dt="2026-05-09T21:12:36.748" v="5953" actId="478"/>
          <ac:cxnSpMkLst>
            <pc:docMk/>
            <pc:sldMk cId="2722003002" sldId="370"/>
            <ac:cxnSpMk id="4" creationId="{51ADF8A0-BF96-4A5C-5B29-D044E4EAAA09}"/>
          </ac:cxnSpMkLst>
        </pc:cxnChg>
      </pc:sldChg>
      <pc:sldChg chg="addSp delSp modSp add mod">
        <pc:chgData name="Parsa Damanshokouh" userId="558dad21-9987-4d63-875a-4e1dffccb901" providerId="ADAL" clId="{62011F77-D0B0-4CF4-B7C2-B0ECD938B8F5}" dt="2026-05-09T18:07:43.418" v="4653" actId="14100"/>
        <pc:sldMkLst>
          <pc:docMk/>
          <pc:sldMk cId="712134218" sldId="371"/>
        </pc:sldMkLst>
        <pc:spChg chg="add mod">
          <ac:chgData name="Parsa Damanshokouh" userId="558dad21-9987-4d63-875a-4e1dffccb901" providerId="ADAL" clId="{62011F77-D0B0-4CF4-B7C2-B0ECD938B8F5}" dt="2026-05-09T18:02:56.302" v="4609" actId="1076"/>
          <ac:spMkLst>
            <pc:docMk/>
            <pc:sldMk cId="712134218" sldId="371"/>
            <ac:spMk id="4" creationId="{05CA8F5E-5C51-E964-D0FF-3A9C21968850}"/>
          </ac:spMkLst>
        </pc:spChg>
        <pc:spChg chg="add mod">
          <ac:chgData name="Parsa Damanshokouh" userId="558dad21-9987-4d63-875a-4e1dffccb901" providerId="ADAL" clId="{62011F77-D0B0-4CF4-B7C2-B0ECD938B8F5}" dt="2026-05-09T18:02:58.882" v="4610" actId="1076"/>
          <ac:spMkLst>
            <pc:docMk/>
            <pc:sldMk cId="712134218" sldId="371"/>
            <ac:spMk id="5" creationId="{918C70C1-C170-BEEC-DB90-267B3728BBB5}"/>
          </ac:spMkLst>
        </pc:spChg>
        <pc:spChg chg="add mod">
          <ac:chgData name="Parsa Damanshokouh" userId="558dad21-9987-4d63-875a-4e1dffccb901" providerId="ADAL" clId="{62011F77-D0B0-4CF4-B7C2-B0ECD938B8F5}" dt="2026-05-09T18:04:06.252" v="4651" actId="1076"/>
          <ac:spMkLst>
            <pc:docMk/>
            <pc:sldMk cId="712134218" sldId="371"/>
            <ac:spMk id="13" creationId="{6BA30118-6D4C-97DA-DA18-746B2237EE18}"/>
          </ac:spMkLst>
        </pc:spChg>
        <pc:spChg chg="mod">
          <ac:chgData name="Parsa Damanshokouh" userId="558dad21-9987-4d63-875a-4e1dffccb901" providerId="ADAL" clId="{62011F77-D0B0-4CF4-B7C2-B0ECD938B8F5}" dt="2026-05-07T23:17:13.154" v="4293" actId="20577"/>
          <ac:spMkLst>
            <pc:docMk/>
            <pc:sldMk cId="712134218" sldId="371"/>
            <ac:spMk id="19" creationId="{873256CF-716B-065A-BC38-3AFBF4EBA9C3}"/>
          </ac:spMkLst>
        </pc:spChg>
        <pc:picChg chg="add del mod modCrop">
          <ac:chgData name="Parsa Damanshokouh" userId="558dad21-9987-4d63-875a-4e1dffccb901" providerId="ADAL" clId="{62011F77-D0B0-4CF4-B7C2-B0ECD938B8F5}" dt="2026-05-09T17:57:24.942" v="4589" actId="478"/>
          <ac:picMkLst>
            <pc:docMk/>
            <pc:sldMk cId="712134218" sldId="371"/>
            <ac:picMk id="3" creationId="{9CD7AF0A-2802-9770-F27E-092FD62713E9}"/>
          </ac:picMkLst>
        </pc:picChg>
        <pc:picChg chg="add mod">
          <ac:chgData name="Parsa Damanshokouh" userId="558dad21-9987-4d63-875a-4e1dffccb901" providerId="ADAL" clId="{62011F77-D0B0-4CF4-B7C2-B0ECD938B8F5}" dt="2026-05-09T18:02:56.302" v="4609" actId="1076"/>
          <ac:picMkLst>
            <pc:docMk/>
            <pc:sldMk cId="712134218" sldId="371"/>
            <ac:picMk id="6" creationId="{018D97E2-9973-65AE-ACF9-E31CB3CE89B4}"/>
          </ac:picMkLst>
        </pc:picChg>
        <pc:picChg chg="add del mod modCrop">
          <ac:chgData name="Parsa Damanshokouh" userId="558dad21-9987-4d63-875a-4e1dffccb901" providerId="ADAL" clId="{62011F77-D0B0-4CF4-B7C2-B0ECD938B8F5}" dt="2026-05-09T17:59:08.267" v="4595" actId="478"/>
          <ac:picMkLst>
            <pc:docMk/>
            <pc:sldMk cId="712134218" sldId="371"/>
            <ac:picMk id="7" creationId="{350FC1FE-0D91-76B8-0175-82FD67736876}"/>
          </ac:picMkLst>
        </pc:picChg>
        <pc:picChg chg="add mod">
          <ac:chgData name="Parsa Damanshokouh" userId="558dad21-9987-4d63-875a-4e1dffccb901" providerId="ADAL" clId="{62011F77-D0B0-4CF4-B7C2-B0ECD938B8F5}" dt="2026-05-09T18:02:58.882" v="4610" actId="1076"/>
          <ac:picMkLst>
            <pc:docMk/>
            <pc:sldMk cId="712134218" sldId="371"/>
            <ac:picMk id="9" creationId="{A011F2B0-7347-8AD8-AB55-F1C2EAA6CC23}"/>
          </ac:picMkLst>
        </pc:picChg>
        <pc:picChg chg="add mod">
          <ac:chgData name="Parsa Damanshokouh" userId="558dad21-9987-4d63-875a-4e1dffccb901" providerId="ADAL" clId="{62011F77-D0B0-4CF4-B7C2-B0ECD938B8F5}" dt="2026-05-09T18:07:43.418" v="4653" actId="14100"/>
          <ac:picMkLst>
            <pc:docMk/>
            <pc:sldMk cId="712134218" sldId="371"/>
            <ac:picMk id="11" creationId="{B61351E4-FBC4-5DB2-6092-F7E983983870}"/>
          </ac:picMkLst>
        </pc:picChg>
      </pc:sldChg>
      <pc:sldChg chg="addSp delSp modSp add mod">
        <pc:chgData name="Parsa Damanshokouh" userId="558dad21-9987-4d63-875a-4e1dffccb901" providerId="ADAL" clId="{62011F77-D0B0-4CF4-B7C2-B0ECD938B8F5}" dt="2026-05-09T20:08:28.298" v="4747" actId="14100"/>
        <pc:sldMkLst>
          <pc:docMk/>
          <pc:sldMk cId="3119267396" sldId="372"/>
        </pc:sldMkLst>
        <pc:spChg chg="add mod">
          <ac:chgData name="Parsa Damanshokouh" userId="558dad21-9987-4d63-875a-4e1dffccb901" providerId="ADAL" clId="{62011F77-D0B0-4CF4-B7C2-B0ECD938B8F5}" dt="2026-05-07T23:10:10.138" v="4046" actId="1076"/>
          <ac:spMkLst>
            <pc:docMk/>
            <pc:sldMk cId="3119267396" sldId="372"/>
            <ac:spMk id="4" creationId="{2A78041B-B922-8FD3-33F4-AD1BD4BB9FF4}"/>
          </ac:spMkLst>
        </pc:spChg>
        <pc:spChg chg="add mod">
          <ac:chgData name="Parsa Damanshokouh" userId="558dad21-9987-4d63-875a-4e1dffccb901" providerId="ADAL" clId="{62011F77-D0B0-4CF4-B7C2-B0ECD938B8F5}" dt="2026-05-07T23:10:10.138" v="4046" actId="1076"/>
          <ac:spMkLst>
            <pc:docMk/>
            <pc:sldMk cId="3119267396" sldId="372"/>
            <ac:spMk id="7" creationId="{8E7DE317-CE21-F641-9717-5BA5C8B6E62B}"/>
          </ac:spMkLst>
        </pc:spChg>
        <pc:spChg chg="mod">
          <ac:chgData name="Parsa Damanshokouh" userId="558dad21-9987-4d63-875a-4e1dffccb901" providerId="ADAL" clId="{62011F77-D0B0-4CF4-B7C2-B0ECD938B8F5}" dt="2026-05-07T23:14:10.266" v="4198" actId="313"/>
          <ac:spMkLst>
            <pc:docMk/>
            <pc:sldMk cId="3119267396" sldId="372"/>
            <ac:spMk id="19" creationId="{D507911C-A330-7DE9-6398-3C144D56622A}"/>
          </ac:spMkLst>
        </pc:spChg>
        <pc:spChg chg="add mod">
          <ac:chgData name="Parsa Damanshokouh" userId="558dad21-9987-4d63-875a-4e1dffccb901" providerId="ADAL" clId="{62011F77-D0B0-4CF4-B7C2-B0ECD938B8F5}" dt="2026-05-09T20:08:06.325" v="4743" actId="207"/>
          <ac:spMkLst>
            <pc:docMk/>
            <pc:sldMk cId="3119267396" sldId="372"/>
            <ac:spMk id="22" creationId="{8DAB2932-C74D-E18E-875C-B7960FBEA52F}"/>
          </ac:spMkLst>
        </pc:spChg>
        <pc:spChg chg="add mod">
          <ac:chgData name="Parsa Damanshokouh" userId="558dad21-9987-4d63-875a-4e1dffccb901" providerId="ADAL" clId="{62011F77-D0B0-4CF4-B7C2-B0ECD938B8F5}" dt="2026-05-09T20:08:25.168" v="4746" actId="1076"/>
          <ac:spMkLst>
            <pc:docMk/>
            <pc:sldMk cId="3119267396" sldId="372"/>
            <ac:spMk id="23" creationId="{8C6C6E06-E59F-F539-F0AD-2B0EBAC2E236}"/>
          </ac:spMkLst>
        </pc:spChg>
        <pc:spChg chg="add mod">
          <ac:chgData name="Parsa Damanshokouh" userId="558dad21-9987-4d63-875a-4e1dffccb901" providerId="ADAL" clId="{62011F77-D0B0-4CF4-B7C2-B0ECD938B8F5}" dt="2026-05-07T23:17:30.639" v="4295" actId="1076"/>
          <ac:spMkLst>
            <pc:docMk/>
            <pc:sldMk cId="3119267396" sldId="372"/>
            <ac:spMk id="36" creationId="{F965D05F-9EE5-FD35-9C34-1539E009B9E0}"/>
          </ac:spMkLst>
        </pc:spChg>
        <pc:spChg chg="add mod">
          <ac:chgData name="Parsa Damanshokouh" userId="558dad21-9987-4d63-875a-4e1dffccb901" providerId="ADAL" clId="{62011F77-D0B0-4CF4-B7C2-B0ECD938B8F5}" dt="2026-05-07T23:17:40.620" v="4296" actId="1076"/>
          <ac:spMkLst>
            <pc:docMk/>
            <pc:sldMk cId="3119267396" sldId="372"/>
            <ac:spMk id="38" creationId="{1E2947F6-C571-5E61-AD83-8A2AF4C11B4F}"/>
          </ac:spMkLst>
        </pc:spChg>
        <pc:picChg chg="add mod">
          <ac:chgData name="Parsa Damanshokouh" userId="558dad21-9987-4d63-875a-4e1dffccb901" providerId="ADAL" clId="{62011F77-D0B0-4CF4-B7C2-B0ECD938B8F5}" dt="2026-05-07T23:10:10.138" v="4046" actId="1076"/>
          <ac:picMkLst>
            <pc:docMk/>
            <pc:sldMk cId="3119267396" sldId="372"/>
            <ac:picMk id="2" creationId="{3EEFBC5D-8539-6293-6408-B29A2FBAA079}"/>
          </ac:picMkLst>
        </pc:picChg>
        <pc:picChg chg="add mod">
          <ac:chgData name="Parsa Damanshokouh" userId="558dad21-9987-4d63-875a-4e1dffccb901" providerId="ADAL" clId="{62011F77-D0B0-4CF4-B7C2-B0ECD938B8F5}" dt="2026-05-07T23:09:59.043" v="4045" actId="1076"/>
          <ac:picMkLst>
            <pc:docMk/>
            <pc:sldMk cId="3119267396" sldId="372"/>
            <ac:picMk id="3" creationId="{7CC32D8B-1FF9-04C0-88A2-50A6F8BA957F}"/>
          </ac:picMkLst>
        </pc:picChg>
        <pc:picChg chg="add mod">
          <ac:chgData name="Parsa Damanshokouh" userId="558dad21-9987-4d63-875a-4e1dffccb901" providerId="ADAL" clId="{62011F77-D0B0-4CF4-B7C2-B0ECD938B8F5}" dt="2026-05-07T23:10:10.138" v="4046" actId="1076"/>
          <ac:picMkLst>
            <pc:docMk/>
            <pc:sldMk cId="3119267396" sldId="372"/>
            <ac:picMk id="5" creationId="{839F4947-D65A-193F-9691-7FAA13CFB21A}"/>
          </ac:picMkLst>
        </pc:picChg>
        <pc:picChg chg="add del mod">
          <ac:chgData name="Parsa Damanshokouh" userId="558dad21-9987-4d63-875a-4e1dffccb901" providerId="ADAL" clId="{62011F77-D0B0-4CF4-B7C2-B0ECD938B8F5}" dt="2026-05-09T20:08:12.237" v="4744" actId="478"/>
          <ac:picMkLst>
            <pc:docMk/>
            <pc:sldMk cId="3119267396" sldId="372"/>
            <ac:picMk id="9" creationId="{2CE4B7E6-A6CE-DA27-A0B0-B9AE20E437BC}"/>
          </ac:picMkLst>
        </pc:picChg>
        <pc:picChg chg="add mod">
          <ac:chgData name="Parsa Damanshokouh" userId="558dad21-9987-4d63-875a-4e1dffccb901" providerId="ADAL" clId="{62011F77-D0B0-4CF4-B7C2-B0ECD938B8F5}" dt="2026-05-09T20:08:17.729" v="4745" actId="1076"/>
          <ac:picMkLst>
            <pc:docMk/>
            <pc:sldMk cId="3119267396" sldId="372"/>
            <ac:picMk id="21" creationId="{802CF6C5-5C02-29EC-E475-8F7CF1A88AED}"/>
          </ac:picMkLst>
        </pc:picChg>
        <pc:cxnChg chg="add mod">
          <ac:chgData name="Parsa Damanshokouh" userId="558dad21-9987-4d63-875a-4e1dffccb901" providerId="ADAL" clId="{62011F77-D0B0-4CF4-B7C2-B0ECD938B8F5}" dt="2026-05-07T23:10:10.138" v="4046" actId="1076"/>
          <ac:cxnSpMkLst>
            <pc:docMk/>
            <pc:sldMk cId="3119267396" sldId="372"/>
            <ac:cxnSpMk id="6" creationId="{BABE0C58-D2D8-96DD-FAD5-4984CC64CBAD}"/>
          </ac:cxnSpMkLst>
        </pc:cxnChg>
        <pc:cxnChg chg="add mod">
          <ac:chgData name="Parsa Damanshokouh" userId="558dad21-9987-4d63-875a-4e1dffccb901" providerId="ADAL" clId="{62011F77-D0B0-4CF4-B7C2-B0ECD938B8F5}" dt="2026-05-07T23:10:10.138" v="4046" actId="1076"/>
          <ac:cxnSpMkLst>
            <pc:docMk/>
            <pc:sldMk cId="3119267396" sldId="372"/>
            <ac:cxnSpMk id="14" creationId="{44849351-54EB-3587-7D78-1D1ABE082D36}"/>
          </ac:cxnSpMkLst>
        </pc:cxnChg>
        <pc:cxnChg chg="add mod">
          <ac:chgData name="Parsa Damanshokouh" userId="558dad21-9987-4d63-875a-4e1dffccb901" providerId="ADAL" clId="{62011F77-D0B0-4CF4-B7C2-B0ECD938B8F5}" dt="2026-05-09T20:08:25.168" v="4746" actId="1076"/>
          <ac:cxnSpMkLst>
            <pc:docMk/>
            <pc:sldMk cId="3119267396" sldId="372"/>
            <ac:cxnSpMk id="24" creationId="{DC018E14-762B-8E4D-1262-D72500B1D360}"/>
          </ac:cxnSpMkLst>
        </pc:cxnChg>
        <pc:cxnChg chg="add mod">
          <ac:chgData name="Parsa Damanshokouh" userId="558dad21-9987-4d63-875a-4e1dffccb901" providerId="ADAL" clId="{62011F77-D0B0-4CF4-B7C2-B0ECD938B8F5}" dt="2026-05-09T20:08:28.298" v="4747" actId="14100"/>
          <ac:cxnSpMkLst>
            <pc:docMk/>
            <pc:sldMk cId="3119267396" sldId="372"/>
            <ac:cxnSpMk id="32" creationId="{74AEE19E-0CE8-D758-6D57-0F7D37B96055}"/>
          </ac:cxnSpMkLst>
        </pc:cxnChg>
      </pc:sldChg>
      <pc:sldChg chg="addSp delSp modSp add mod">
        <pc:chgData name="Parsa Damanshokouh" userId="558dad21-9987-4d63-875a-4e1dffccb901" providerId="ADAL" clId="{62011F77-D0B0-4CF4-B7C2-B0ECD938B8F5}" dt="2026-05-09T19:52:04.527" v="4739" actId="732"/>
        <pc:sldMkLst>
          <pc:docMk/>
          <pc:sldMk cId="1050083071" sldId="373"/>
        </pc:sldMkLst>
        <pc:spChg chg="add mod">
          <ac:chgData name="Parsa Damanshokouh" userId="558dad21-9987-4d63-875a-4e1dffccb901" providerId="ADAL" clId="{62011F77-D0B0-4CF4-B7C2-B0ECD938B8F5}" dt="2026-05-09T19:48:07.629" v="4713" actId="1076"/>
          <ac:spMkLst>
            <pc:docMk/>
            <pc:sldMk cId="1050083071" sldId="373"/>
            <ac:spMk id="3" creationId="{CEBEE39F-50CB-BEE1-B22F-D6AD33D75A93}"/>
          </ac:spMkLst>
        </pc:spChg>
        <pc:spChg chg="add mod">
          <ac:chgData name="Parsa Damanshokouh" userId="558dad21-9987-4d63-875a-4e1dffccb901" providerId="ADAL" clId="{62011F77-D0B0-4CF4-B7C2-B0ECD938B8F5}" dt="2026-05-09T19:50:24.237" v="4723" actId="1076"/>
          <ac:spMkLst>
            <pc:docMk/>
            <pc:sldMk cId="1050083071" sldId="373"/>
            <ac:spMk id="6" creationId="{3D5C94A6-23F6-8F23-E7E8-E03BE321C16F}"/>
          </ac:spMkLst>
        </pc:spChg>
        <pc:spChg chg="add mod">
          <ac:chgData name="Parsa Damanshokouh" userId="558dad21-9987-4d63-875a-4e1dffccb901" providerId="ADAL" clId="{62011F77-D0B0-4CF4-B7C2-B0ECD938B8F5}" dt="2026-05-09T19:18:09.797" v="4707"/>
          <ac:spMkLst>
            <pc:docMk/>
            <pc:sldMk cId="1050083071" sldId="373"/>
            <ac:spMk id="7" creationId="{D4DCF43D-A630-3B4A-2A37-0B56FA64892E}"/>
          </ac:spMkLst>
        </pc:spChg>
        <pc:spChg chg="add mod">
          <ac:chgData name="Parsa Damanshokouh" userId="558dad21-9987-4d63-875a-4e1dffccb901" providerId="ADAL" clId="{62011F77-D0B0-4CF4-B7C2-B0ECD938B8F5}" dt="2026-05-07T23:23:06.497" v="4493" actId="1076"/>
          <ac:spMkLst>
            <pc:docMk/>
            <pc:sldMk cId="1050083071" sldId="373"/>
            <ac:spMk id="10" creationId="{A48029FC-B7E0-6431-C070-480A23343224}"/>
          </ac:spMkLst>
        </pc:spChg>
        <pc:spChg chg="add mod">
          <ac:chgData name="Parsa Damanshokouh" userId="558dad21-9987-4d63-875a-4e1dffccb901" providerId="ADAL" clId="{62011F77-D0B0-4CF4-B7C2-B0ECD938B8F5}" dt="2026-05-09T19:18:09.797" v="4707"/>
          <ac:spMkLst>
            <pc:docMk/>
            <pc:sldMk cId="1050083071" sldId="373"/>
            <ac:spMk id="11" creationId="{656BE8D2-20D2-652F-04D0-64FFBE13430E}"/>
          </ac:spMkLst>
        </pc:spChg>
        <pc:spChg chg="add mod">
          <ac:chgData name="Parsa Damanshokouh" userId="558dad21-9987-4d63-875a-4e1dffccb901" providerId="ADAL" clId="{62011F77-D0B0-4CF4-B7C2-B0ECD938B8F5}" dt="2026-05-09T19:51:06.157" v="4728" actId="1076"/>
          <ac:spMkLst>
            <pc:docMk/>
            <pc:sldMk cId="1050083071" sldId="373"/>
            <ac:spMk id="23" creationId="{AC0D6814-32F3-6646-F0F8-2146F247E0E3}"/>
          </ac:spMkLst>
        </pc:spChg>
        <pc:spChg chg="add mod">
          <ac:chgData name="Parsa Damanshokouh" userId="558dad21-9987-4d63-875a-4e1dffccb901" providerId="ADAL" clId="{62011F77-D0B0-4CF4-B7C2-B0ECD938B8F5}" dt="2026-05-09T19:51:27.269" v="4733" actId="1076"/>
          <ac:spMkLst>
            <pc:docMk/>
            <pc:sldMk cId="1050083071" sldId="373"/>
            <ac:spMk id="28" creationId="{D48C1FF1-34AF-E597-58F8-DB2229175428}"/>
          </ac:spMkLst>
        </pc:spChg>
        <pc:picChg chg="add mod">
          <ac:chgData name="Parsa Damanshokouh" userId="558dad21-9987-4d63-875a-4e1dffccb901" providerId="ADAL" clId="{62011F77-D0B0-4CF4-B7C2-B0ECD938B8F5}" dt="2026-05-09T19:48:03.570" v="4712" actId="1076"/>
          <ac:picMkLst>
            <pc:docMk/>
            <pc:sldMk cId="1050083071" sldId="373"/>
            <ac:picMk id="2" creationId="{996C3397-6E11-97EF-770F-85D677816915}"/>
          </ac:picMkLst>
        </pc:picChg>
        <pc:picChg chg="add mod modCrop">
          <ac:chgData name="Parsa Damanshokouh" userId="558dad21-9987-4d63-875a-4e1dffccb901" providerId="ADAL" clId="{62011F77-D0B0-4CF4-B7C2-B0ECD938B8F5}" dt="2026-05-09T19:52:04.527" v="4739" actId="732"/>
          <ac:picMkLst>
            <pc:docMk/>
            <pc:sldMk cId="1050083071" sldId="373"/>
            <ac:picMk id="14" creationId="{DA1A8CEC-C6F6-ABE5-08B2-6A1DDF504308}"/>
          </ac:picMkLst>
        </pc:picChg>
        <pc:cxnChg chg="add mod">
          <ac:chgData name="Parsa Damanshokouh" userId="558dad21-9987-4d63-875a-4e1dffccb901" providerId="ADAL" clId="{62011F77-D0B0-4CF4-B7C2-B0ECD938B8F5}" dt="2026-05-09T19:50:24.237" v="4723" actId="1076"/>
          <ac:cxnSpMkLst>
            <pc:docMk/>
            <pc:sldMk cId="1050083071" sldId="373"/>
            <ac:cxnSpMk id="8" creationId="{3618870F-B678-A042-E7C0-A5A22399AAD6}"/>
          </ac:cxnSpMkLst>
        </pc:cxnChg>
        <pc:cxnChg chg="add mod">
          <ac:chgData name="Parsa Damanshokouh" userId="558dad21-9987-4d63-875a-4e1dffccb901" providerId="ADAL" clId="{62011F77-D0B0-4CF4-B7C2-B0ECD938B8F5}" dt="2026-05-09T19:50:24.237" v="4723" actId="1076"/>
          <ac:cxnSpMkLst>
            <pc:docMk/>
            <pc:sldMk cId="1050083071" sldId="373"/>
            <ac:cxnSpMk id="9" creationId="{154307F0-44EE-CC21-DE4C-AEB109EA0AA1}"/>
          </ac:cxnSpMkLst>
        </pc:cxnChg>
        <pc:cxnChg chg="add mod">
          <ac:chgData name="Parsa Damanshokouh" userId="558dad21-9987-4d63-875a-4e1dffccb901" providerId="ADAL" clId="{62011F77-D0B0-4CF4-B7C2-B0ECD938B8F5}" dt="2026-05-09T19:51:34.578" v="4735" actId="14100"/>
          <ac:cxnSpMkLst>
            <pc:docMk/>
            <pc:sldMk cId="1050083071" sldId="373"/>
            <ac:cxnSpMk id="26" creationId="{12295AD6-3EF4-DC6F-76C1-89680E824F2B}"/>
          </ac:cxnSpMkLst>
        </pc:cxnChg>
        <pc:cxnChg chg="add mod">
          <ac:chgData name="Parsa Damanshokouh" userId="558dad21-9987-4d63-875a-4e1dffccb901" providerId="ADAL" clId="{62011F77-D0B0-4CF4-B7C2-B0ECD938B8F5}" dt="2026-05-09T19:51:45.567" v="4738" actId="14100"/>
          <ac:cxnSpMkLst>
            <pc:docMk/>
            <pc:sldMk cId="1050083071" sldId="373"/>
            <ac:cxnSpMk id="31" creationId="{6A1E73A0-48BD-5DAE-D7CF-EB28B0F12656}"/>
          </ac:cxnSpMkLst>
        </pc:cxnChg>
      </pc:sldChg>
      <pc:sldChg chg="addSp delSp modSp add mod ord">
        <pc:chgData name="Parsa Damanshokouh" userId="558dad21-9987-4d63-875a-4e1dffccb901" providerId="ADAL" clId="{62011F77-D0B0-4CF4-B7C2-B0ECD938B8F5}" dt="2026-05-09T19:17:17.227" v="4699" actId="1076"/>
        <pc:sldMkLst>
          <pc:docMk/>
          <pc:sldMk cId="3699891853" sldId="374"/>
        </pc:sldMkLst>
        <pc:spChg chg="mod">
          <ac:chgData name="Parsa Damanshokouh" userId="558dad21-9987-4d63-875a-4e1dffccb901" providerId="ADAL" clId="{62011F77-D0B0-4CF4-B7C2-B0ECD938B8F5}" dt="2026-05-07T23:23:48.847" v="4541" actId="20577"/>
          <ac:spMkLst>
            <pc:docMk/>
            <pc:sldMk cId="3699891853" sldId="374"/>
            <ac:spMk id="18" creationId="{EAD9C615-FAA4-4304-3E90-B777DD12AE0F}"/>
          </ac:spMkLst>
        </pc:spChg>
        <pc:picChg chg="add del mod">
          <ac:chgData name="Parsa Damanshokouh" userId="558dad21-9987-4d63-875a-4e1dffccb901" providerId="ADAL" clId="{62011F77-D0B0-4CF4-B7C2-B0ECD938B8F5}" dt="2026-05-09T18:50:31.397" v="4660" actId="478"/>
          <ac:picMkLst>
            <pc:docMk/>
            <pc:sldMk cId="3699891853" sldId="374"/>
            <ac:picMk id="4" creationId="{18609C76-D25D-3349-D198-9209426472A1}"/>
          </ac:picMkLst>
        </pc:picChg>
        <pc:picChg chg="add mod">
          <ac:chgData name="Parsa Damanshokouh" userId="558dad21-9987-4d63-875a-4e1dffccb901" providerId="ADAL" clId="{62011F77-D0B0-4CF4-B7C2-B0ECD938B8F5}" dt="2026-05-09T19:17:17.227" v="4699" actId="1076"/>
          <ac:picMkLst>
            <pc:docMk/>
            <pc:sldMk cId="3699891853" sldId="374"/>
            <ac:picMk id="8" creationId="{8726990B-DA99-4991-1442-7768DF4ADB7E}"/>
          </ac:picMkLst>
        </pc:picChg>
      </pc:sldChg>
      <pc:sldChg chg="addSp modSp add mod">
        <pc:chgData name="Parsa Damanshokouh" userId="558dad21-9987-4d63-875a-4e1dffccb901" providerId="ADAL" clId="{62011F77-D0B0-4CF4-B7C2-B0ECD938B8F5}" dt="2026-05-09T20:44:23.500" v="5849" actId="20577"/>
        <pc:sldMkLst>
          <pc:docMk/>
          <pc:sldMk cId="2595928910" sldId="375"/>
        </pc:sldMkLst>
        <pc:spChg chg="add mod">
          <ac:chgData name="Parsa Damanshokouh" userId="558dad21-9987-4d63-875a-4e1dffccb901" providerId="ADAL" clId="{62011F77-D0B0-4CF4-B7C2-B0ECD938B8F5}" dt="2026-05-09T20:40:41.727" v="5449" actId="1076"/>
          <ac:spMkLst>
            <pc:docMk/>
            <pc:sldMk cId="2595928910" sldId="375"/>
            <ac:spMk id="2" creationId="{C2EE9B53-AAB0-D0B1-CD83-B1EDC729AB2E}"/>
          </ac:spMkLst>
        </pc:spChg>
        <pc:spChg chg="add mod">
          <ac:chgData name="Parsa Damanshokouh" userId="558dad21-9987-4d63-875a-4e1dffccb901" providerId="ADAL" clId="{62011F77-D0B0-4CF4-B7C2-B0ECD938B8F5}" dt="2026-05-09T20:44:08.659" v="5813" actId="1076"/>
          <ac:spMkLst>
            <pc:docMk/>
            <pc:sldMk cId="2595928910" sldId="375"/>
            <ac:spMk id="3" creationId="{747499AF-BB7C-34F3-248E-1980FD76E2D2}"/>
          </ac:spMkLst>
        </pc:spChg>
        <pc:spChg chg="add mod">
          <ac:chgData name="Parsa Damanshokouh" userId="558dad21-9987-4d63-875a-4e1dffccb901" providerId="ADAL" clId="{62011F77-D0B0-4CF4-B7C2-B0ECD938B8F5}" dt="2026-05-09T20:44:23.500" v="5849" actId="20577"/>
          <ac:spMkLst>
            <pc:docMk/>
            <pc:sldMk cId="2595928910" sldId="375"/>
            <ac:spMk id="4" creationId="{549BDD36-3CA8-D67E-8EE0-1BF1149165B2}"/>
          </ac:spMkLst>
        </pc:spChg>
        <pc:spChg chg="mod">
          <ac:chgData name="Parsa Damanshokouh" userId="558dad21-9987-4d63-875a-4e1dffccb901" providerId="ADAL" clId="{62011F77-D0B0-4CF4-B7C2-B0ECD938B8F5}" dt="2026-05-09T20:35:09.071" v="4811" actId="20577"/>
          <ac:spMkLst>
            <pc:docMk/>
            <pc:sldMk cId="2595928910" sldId="375"/>
            <ac:spMk id="18" creationId="{FC61DC77-E07E-98EE-5426-04795025B009}"/>
          </ac:spMkLst>
        </pc:spChg>
      </pc:sldChg>
      <pc:sldChg chg="delSp modSp add mod">
        <pc:chgData name="Parsa Damanshokouh" userId="558dad21-9987-4d63-875a-4e1dffccb901" providerId="ADAL" clId="{62011F77-D0B0-4CF4-B7C2-B0ECD938B8F5}" dt="2026-05-09T20:44:55.634" v="5870" actId="1076"/>
        <pc:sldMkLst>
          <pc:docMk/>
          <pc:sldMk cId="3078648459" sldId="376"/>
        </pc:sldMkLst>
        <pc:spChg chg="del">
          <ac:chgData name="Parsa Damanshokouh" userId="558dad21-9987-4d63-875a-4e1dffccb901" providerId="ADAL" clId="{62011F77-D0B0-4CF4-B7C2-B0ECD938B8F5}" dt="2026-05-09T20:44:37.321" v="5851" actId="478"/>
          <ac:spMkLst>
            <pc:docMk/>
            <pc:sldMk cId="3078648459" sldId="376"/>
            <ac:spMk id="2" creationId="{9477F158-48E2-CFA3-0C68-38D5834372DA}"/>
          </ac:spMkLst>
        </pc:spChg>
        <pc:spChg chg="del">
          <ac:chgData name="Parsa Damanshokouh" userId="558dad21-9987-4d63-875a-4e1dffccb901" providerId="ADAL" clId="{62011F77-D0B0-4CF4-B7C2-B0ECD938B8F5}" dt="2026-05-09T20:44:37.321" v="5851" actId="478"/>
          <ac:spMkLst>
            <pc:docMk/>
            <pc:sldMk cId="3078648459" sldId="376"/>
            <ac:spMk id="3" creationId="{C7F79D46-36F0-0115-9EEE-4C0DB866561E}"/>
          </ac:spMkLst>
        </pc:spChg>
        <pc:spChg chg="mod">
          <ac:chgData name="Parsa Damanshokouh" userId="558dad21-9987-4d63-875a-4e1dffccb901" providerId="ADAL" clId="{62011F77-D0B0-4CF4-B7C2-B0ECD938B8F5}" dt="2026-05-09T20:44:41.026" v="5853" actId="1076"/>
          <ac:spMkLst>
            <pc:docMk/>
            <pc:sldMk cId="3078648459" sldId="376"/>
            <ac:spMk id="4" creationId="{9D8D4172-2021-0354-B70B-97F246D04BD0}"/>
          </ac:spMkLst>
        </pc:spChg>
        <pc:spChg chg="del">
          <ac:chgData name="Parsa Damanshokouh" userId="558dad21-9987-4d63-875a-4e1dffccb901" providerId="ADAL" clId="{62011F77-D0B0-4CF4-B7C2-B0ECD938B8F5}" dt="2026-05-09T20:44:38.407" v="5852" actId="478"/>
          <ac:spMkLst>
            <pc:docMk/>
            <pc:sldMk cId="3078648459" sldId="376"/>
            <ac:spMk id="18" creationId="{01E0531F-AC6E-6472-DBF8-5F81D3BDB275}"/>
          </ac:spMkLst>
        </pc:spChg>
        <pc:picChg chg="mod">
          <ac:chgData name="Parsa Damanshokouh" userId="558dad21-9987-4d63-875a-4e1dffccb901" providerId="ADAL" clId="{62011F77-D0B0-4CF4-B7C2-B0ECD938B8F5}" dt="2026-05-09T20:44:55.634" v="5870" actId="1076"/>
          <ac:picMkLst>
            <pc:docMk/>
            <pc:sldMk cId="3078648459" sldId="376"/>
            <ac:picMk id="12" creationId="{A1694076-A354-8198-BE84-943ECE9816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BAF1B-319E-4AE9-B23C-7838D36E2982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725FB-1226-46F3-95EB-EB4B0A5DA04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8249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34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Real porous media are: opaque, Full 3D network of pores, Non-homogenous and disordered across scales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25FB-1226-46F3-95EB-EB4B0A5DA044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1461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0457-F41C-9449-FE07-7DEBA764B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AEFC30-C4B9-3BA1-661F-AFECF852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57B83-61C5-03CE-EBF4-99AC1E18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31FCA-5D03-798A-1BE3-66C71E22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323C3-67A0-6166-FFDD-A0A72CF4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4926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F5B6-765B-C2D9-9525-A929834C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EB941A-FD34-5420-C4E8-BD21295C6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5FF0C-9042-FB8E-4E29-2FE16038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6719-59E1-767A-518D-3188157E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F7B8A-D30A-54D9-03C5-8529D8EA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4991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A7DD8C-1230-0FF2-2CF2-149412799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95480-656D-4FEC-EEAB-E53CDF955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0C299-5F5D-CBEE-6F0D-7DB13E0F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BC023-762D-42E0-9EB6-141AF2AE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61C6C-782F-DF60-62B7-F305CD05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43597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979594"/>
            <a:ext cx="11549023" cy="4573969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907842" y="1607344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02456" y="4833784"/>
            <a:ext cx="10681842" cy="410063"/>
          </a:xfrm>
        </p:spPr>
        <p:txBody>
          <a:bodyPr>
            <a:normAutofit/>
          </a:bodyPr>
          <a:lstStyle>
            <a:lvl1pPr marL="0" indent="0" algn="l">
              <a:lnSpc>
                <a:spcPts val="2531"/>
              </a:lnSpc>
              <a:buNone/>
              <a:defRPr sz="2109">
                <a:solidFill>
                  <a:schemeClr val="accent6"/>
                </a:solidFill>
              </a:defRPr>
            </a:lvl1pPr>
            <a:lvl2pPr marL="457144" indent="0" algn="ctr">
              <a:buNone/>
              <a:defRPr sz="2000"/>
            </a:lvl2pPr>
            <a:lvl3pPr marL="914289" indent="0" algn="ctr">
              <a:buNone/>
              <a:defRPr sz="1800"/>
            </a:lvl3pPr>
            <a:lvl4pPr marL="1371433" indent="0" algn="ctr">
              <a:buNone/>
              <a:defRPr sz="1600"/>
            </a:lvl4pPr>
            <a:lvl5pPr marL="1828577" indent="0" algn="ctr">
              <a:buNone/>
              <a:defRPr sz="1600"/>
            </a:lvl5pPr>
            <a:lvl6pPr marL="2285723" indent="0" algn="ctr">
              <a:buNone/>
              <a:defRPr sz="1600"/>
            </a:lvl6pPr>
            <a:lvl7pPr marL="2742867" indent="0" algn="ctr">
              <a:buNone/>
              <a:defRPr sz="1600"/>
            </a:lvl7pPr>
            <a:lvl8pPr marL="3200011" indent="0" algn="ctr">
              <a:buNone/>
              <a:defRPr sz="1600"/>
            </a:lvl8pPr>
            <a:lvl9pPr marL="3657156" indent="0" algn="ctr">
              <a:buNone/>
              <a:defRPr sz="1600"/>
            </a:lvl9pPr>
          </a:lstStyle>
          <a:p>
            <a:r>
              <a:rPr lang="en-GB" noProof="0"/>
              <a:t>Click to add subtitle / presenter / date [</a:t>
            </a:r>
            <a:r>
              <a:rPr lang="en-GB" noProof="0" err="1"/>
              <a:t>dd</a:t>
            </a:r>
            <a:r>
              <a:rPr lang="en-GB" noProof="0"/>
              <a:t>-mm-</a:t>
            </a:r>
            <a:r>
              <a:rPr lang="en-GB" noProof="0" err="1"/>
              <a:t>yyyy</a:t>
            </a:r>
            <a:r>
              <a:rPr lang="en-GB" noProof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6" y="4505625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225041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01733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86791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556243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033554" y="277740"/>
            <a:ext cx="5832356" cy="379688"/>
          </a:xfrm>
        </p:spPr>
        <p:txBody>
          <a:bodyPr anchor="b" anchorCtr="0">
            <a:normAutofit/>
          </a:bodyPr>
          <a:lstStyle>
            <a:lvl1pPr>
              <a:lnSpc>
                <a:spcPts val="1195"/>
              </a:lnSpc>
              <a:defRPr sz="984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195"/>
              </a:lnSpc>
              <a:buNone/>
              <a:defRPr sz="984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/>
              <a:t>Click to edit organisation styles</a:t>
            </a:r>
          </a:p>
          <a:p>
            <a:pPr lvl="1"/>
            <a:r>
              <a:rPr lang="en-GB" noProof="0"/>
              <a:t>Second level</a:t>
            </a:r>
          </a:p>
        </p:txBody>
      </p:sp>
      <p:pic>
        <p:nvPicPr>
          <p:cNvPr id="26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2" y="0"/>
            <a:ext cx="1959306" cy="9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2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FFF1-FD6B-7EF7-C374-51B6EAC4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89114-0F8C-8848-A060-1460535F9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55944-E7C5-8A25-6D55-B9F3F233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99412-F4B5-CBEB-FBF8-467CE29A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8FB3-9830-FF92-29A4-5BE98860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9966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9EA9-D31F-377F-F69A-BB078D78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115F6-FA73-9993-136A-7E1984E0A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3D6AB-1B74-EE71-021A-597BFD02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474AA-20ED-70FE-934A-804FBD1B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EB2E8-2376-1194-076E-828AFAE38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9589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C28E-FE91-16C5-2873-9C71F6AD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C21F-FF54-DE34-C439-8D3823EF7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D0C9B-B398-2EE6-50AC-D721BECB1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F51F7-C9AC-0D6F-C858-9ECBCB221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2E6EF-D2AF-56F0-2B29-D2542104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C1BCB-9AD3-8968-13CF-340B65A1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4134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1ACD-E4DE-3D7A-50A0-3DE93EDB7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14566-8B5D-8D95-7CF8-B6831B809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17A8A-B658-E851-8ADD-82A3DF641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CB50B-6C5D-ABC7-3756-2020343F3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848E5-DAE7-2BD1-C2E9-4D6E06BB6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827B4-B21A-C140-5539-C0439B67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B8C15-5362-A714-9360-DFCC8671D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9FA21-AD48-DB19-5647-9064D79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4721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A42A-5664-AED8-F528-9366F5CCA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6E3139-2537-A977-6788-543B0C09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2B9D0-A72F-2066-9DC1-9B1BFA793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3400C-AA43-88E0-F348-63918ABE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5804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ADB25-D0B2-460C-F3EB-F2698FAA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0E2A8-0A12-A190-BB7A-90B4F0A2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72578-C2AE-3719-6F1F-2EBFB7DF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8216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2C14C-2B22-A286-3354-1FF7734F2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4725-5E3E-CFC0-8027-1EBF02D3B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2CD15-8AEB-F33F-F05C-825A3B2B0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FCB37-F8AB-3624-4E5F-49A5091A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F796E-8FD3-4AA4-D6E2-35BD99C1E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83ED1-A8BF-7FF7-82C4-AFD5870D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1354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A29C-C0B7-7809-9BF2-A64D552F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BDF948-B91F-A818-1B48-12A8957F0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BCE06-0D84-3D9F-EA1B-205C73A88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D060B-B7BB-D4FC-1B27-74F20246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20475-F390-8916-CA74-B64E2F7E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E2A74-8427-ADE1-0AAE-2CF222033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74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308908-32E5-15DD-2687-62463BBE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1E9E0-1457-BC59-47FC-FDA5B4717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6FCC5-F694-55E5-C9CF-A1CBE25EE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803A6C-38DE-47B7-A807-61BF0EAFA72E}" type="datetimeFigureOut">
              <a:rPr lang="en-BE" smtClean="0"/>
              <a:t>05/15/2026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ADE24-C49F-A9ED-6BE4-E241DB839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0CE00-F863-BEF6-B186-2F4A7A80C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06CD45-7E31-490D-B717-761417A22A2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1745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Organsation L1/L2"/>
          <p:cNvSpPr>
            <a:spLocks noGrp="1"/>
          </p:cNvSpPr>
          <p:nvPr>
            <p:ph type="body" sz="quarter" idx="15"/>
          </p:nvPr>
        </p:nvSpPr>
        <p:spPr>
          <a:xfrm>
            <a:off x="9290167" y="84841"/>
            <a:ext cx="2789057" cy="638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department of Geology</a:t>
            </a:r>
          </a:p>
          <a:p>
            <a:pPr lvl="1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research group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PProGRess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11450C-7565-448B-8276-F0CD44F5D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47" y="5975921"/>
            <a:ext cx="2162465" cy="684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205BA8-E3D5-4541-8FEE-7E9D23F0A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32" y="5418545"/>
            <a:ext cx="1475153" cy="145056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29FE496-0CAB-BE6C-55DF-8CEFFB6A5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72" y="2883499"/>
            <a:ext cx="10835640" cy="880875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Visualization of viscoelastic flow fields in 3D porous media using X-ray particle velocimetry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with orange dots&#10;&#10;AI-generated content may be incorrect.">
            <a:extLst>
              <a:ext uri="{FF2B5EF4-FFF2-40B4-BE49-F238E27FC236}">
                <a16:creationId xmlns:a16="http://schemas.microsoft.com/office/drawing/2014/main" id="{CD6FB0B1-0FA0-6B49-EFEF-5D260CCB5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06" y="5611185"/>
            <a:ext cx="1171957" cy="1132761"/>
          </a:xfrm>
          <a:prstGeom prst="rect">
            <a:avLst/>
          </a:prstGeom>
        </p:spPr>
      </p:pic>
      <p:pic>
        <p:nvPicPr>
          <p:cNvPr id="11" name="Picture 10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0905BCA-EA2F-24AE-538B-3EFBFEE1A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7" y="5379579"/>
            <a:ext cx="1914319" cy="1531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83341F-51EA-F6EB-BFBB-A9D62682E976}"/>
              </a:ext>
            </a:extLst>
          </p:cNvPr>
          <p:cNvSpPr txBox="1"/>
          <p:nvPr/>
        </p:nvSpPr>
        <p:spPr>
          <a:xfrm>
            <a:off x="705228" y="5147466"/>
            <a:ext cx="113070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BE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Parsa Damanshokouh, Sojwal Manoorkar, Robert van der </a:t>
            </a:r>
            <a:r>
              <a:rPr lang="fr-BE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Merwe</a:t>
            </a:r>
            <a:r>
              <a:rPr lang="fr-BE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fr-BE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Cyprien </a:t>
            </a:r>
            <a:r>
              <a:rPr lang="en-US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Soulaine</a:t>
            </a:r>
            <a:r>
              <a:rPr lang="fr-BE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Flavio Marchesini de Oliveira, Tom Bultreys</a:t>
            </a:r>
            <a:r>
              <a:rPr lang="en-BE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15F58-A72D-034B-3081-4AB223E3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8324F2B-A98F-3091-3F54-FDA7932A9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6C8EA7-3E70-60C4-3BD8-40EAAADB307D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Organsation L1/L2">
            <a:extLst>
              <a:ext uri="{FF2B5EF4-FFF2-40B4-BE49-F238E27FC236}">
                <a16:creationId xmlns:a16="http://schemas.microsoft.com/office/drawing/2014/main" id="{D507911C-A330-7DE9-6398-3C144D56622A}"/>
              </a:ext>
            </a:extLst>
          </p:cNvPr>
          <p:cNvSpPr txBox="1">
            <a:spLocks/>
          </p:cNvSpPr>
          <p:nvPr/>
        </p:nvSpPr>
        <p:spPr>
          <a:xfrm>
            <a:off x="1450931" y="812197"/>
            <a:ext cx="9290138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tracking particles, a full 3D map of velocity field will be extracted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EFBC5D-8539-6293-6408-B29A2FBAA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28" y="1235304"/>
            <a:ext cx="2664953" cy="5453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C32D8B-1FF9-04C0-88A2-50A6F8BA9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4" y="4635299"/>
            <a:ext cx="865847" cy="19278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78041B-B922-8FD3-33F4-AD1BD4BB9FF4}"/>
              </a:ext>
            </a:extLst>
          </p:cNvPr>
          <p:cNvSpPr/>
          <p:nvPr/>
        </p:nvSpPr>
        <p:spPr>
          <a:xfrm>
            <a:off x="1550746" y="3429000"/>
            <a:ext cx="936516" cy="936516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F4947-D65A-193F-9691-7FAA13CFB2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33" r="9661" b="7320"/>
          <a:stretch>
            <a:fillRect/>
          </a:stretch>
        </p:blipFill>
        <p:spPr>
          <a:xfrm>
            <a:off x="4013136" y="4132158"/>
            <a:ext cx="2664954" cy="22545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BE0C58-D2D8-96DD-FAD5-4984CC64CBAD}"/>
              </a:ext>
            </a:extLst>
          </p:cNvPr>
          <p:cNvCxnSpPr>
            <a:cxnSpLocks/>
            <a:stCxn id="4" idx="0"/>
            <a:endCxn id="7" idx="0"/>
          </p:cNvCxnSpPr>
          <p:nvPr/>
        </p:nvCxnSpPr>
        <p:spPr>
          <a:xfrm>
            <a:off x="2019004" y="3429000"/>
            <a:ext cx="3236911" cy="3720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E7DE317-CE21-F641-9717-5BA5C8B6E62B}"/>
              </a:ext>
            </a:extLst>
          </p:cNvPr>
          <p:cNvSpPr/>
          <p:nvPr/>
        </p:nvSpPr>
        <p:spPr>
          <a:xfrm>
            <a:off x="3756107" y="3801009"/>
            <a:ext cx="2999615" cy="2999615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849351-54EB-3587-7D78-1D1ABE082D36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1733024" y="4263290"/>
            <a:ext cx="2462366" cy="20980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02CF6C5-5C02-29EC-E475-8F7CF1A88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252" y="1205892"/>
            <a:ext cx="2664953" cy="549789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DAB2932-C74D-E18E-875C-B7960FBEA52F}"/>
              </a:ext>
            </a:extLst>
          </p:cNvPr>
          <p:cNvSpPr/>
          <p:nvPr/>
        </p:nvSpPr>
        <p:spPr>
          <a:xfrm>
            <a:off x="5840906" y="1537041"/>
            <a:ext cx="2999615" cy="2999615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6C6E06-E59F-F539-F0AD-2B0EBAC2E236}"/>
              </a:ext>
            </a:extLst>
          </p:cNvPr>
          <p:cNvSpPr/>
          <p:nvPr/>
        </p:nvSpPr>
        <p:spPr>
          <a:xfrm>
            <a:off x="9988804" y="4293100"/>
            <a:ext cx="936516" cy="936516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018E14-762B-8E4D-1262-D72500B1D360}"/>
              </a:ext>
            </a:extLst>
          </p:cNvPr>
          <p:cNvCxnSpPr>
            <a:cxnSpLocks/>
            <a:stCxn id="22" idx="7"/>
            <a:endCxn id="23" idx="7"/>
          </p:cNvCxnSpPr>
          <p:nvPr/>
        </p:nvCxnSpPr>
        <p:spPr>
          <a:xfrm>
            <a:off x="8401238" y="1976324"/>
            <a:ext cx="2386932" cy="24539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AEE19E-0CE8-D758-6D57-0F7D37B96055}"/>
              </a:ext>
            </a:extLst>
          </p:cNvPr>
          <p:cNvCxnSpPr>
            <a:cxnSpLocks/>
            <a:stCxn id="22" idx="4"/>
            <a:endCxn id="23" idx="4"/>
          </p:cNvCxnSpPr>
          <p:nvPr/>
        </p:nvCxnSpPr>
        <p:spPr>
          <a:xfrm>
            <a:off x="7340714" y="4536656"/>
            <a:ext cx="3116348" cy="692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965D05F-9EE5-FD35-9C34-1539E009B9E0}"/>
              </a:ext>
            </a:extLst>
          </p:cNvPr>
          <p:cNvSpPr txBox="1"/>
          <p:nvPr/>
        </p:nvSpPr>
        <p:spPr>
          <a:xfrm>
            <a:off x="407796" y="1153832"/>
            <a:ext cx="313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Obsidian sample</a:t>
            </a:r>
            <a:endParaRPr lang="en-BE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2947F6-C571-5E61-AD83-8A2AF4C11B4F}"/>
              </a:ext>
            </a:extLst>
          </p:cNvPr>
          <p:cNvSpPr txBox="1"/>
          <p:nvPr/>
        </p:nvSpPr>
        <p:spPr>
          <a:xfrm>
            <a:off x="9277989" y="1237958"/>
            <a:ext cx="2726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Glass Bead sample</a:t>
            </a:r>
            <a:endParaRPr lang="en-BE" sz="2400" dirty="0"/>
          </a:p>
        </p:txBody>
      </p:sp>
      <p:sp>
        <p:nvSpPr>
          <p:cNvPr id="8" name="Slide Number Placeholder 32">
            <a:extLst>
              <a:ext uri="{FF2B5EF4-FFF2-40B4-BE49-F238E27FC236}">
                <a16:creationId xmlns:a16="http://schemas.microsoft.com/office/drawing/2014/main" id="{5CCF2447-E0F1-E639-82A7-7650798F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9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11926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F5E44-7D7F-0952-7B38-F68C18F19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71E4BAD-D85B-8E02-EBBB-A136640E75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BC4CF6D-6964-76FE-E815-AF1837446075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Organsation L1/L2">
            <a:extLst>
              <a:ext uri="{FF2B5EF4-FFF2-40B4-BE49-F238E27FC236}">
                <a16:creationId xmlns:a16="http://schemas.microsoft.com/office/drawing/2014/main" id="{873256CF-716B-065A-BC38-3AFBF4EBA9C3}"/>
              </a:ext>
            </a:extLst>
          </p:cNvPr>
          <p:cNvSpPr txBox="1">
            <a:spLocks/>
          </p:cNvSpPr>
          <p:nvPr/>
        </p:nvSpPr>
        <p:spPr>
          <a:xfrm>
            <a:off x="1450931" y="812197"/>
            <a:ext cx="9290138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Analysing the velocity field results in further insights such as shear rate distribution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A8F5E-5C51-E964-D0FF-3A9C21968850}"/>
              </a:ext>
            </a:extLst>
          </p:cNvPr>
          <p:cNvSpPr txBox="1"/>
          <p:nvPr/>
        </p:nvSpPr>
        <p:spPr>
          <a:xfrm>
            <a:off x="2074943" y="5856550"/>
            <a:ext cx="313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Obsidian sample</a:t>
            </a:r>
            <a:endParaRPr lang="en-B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C70C1-C170-BEEC-DB90-267B3728BBB5}"/>
              </a:ext>
            </a:extLst>
          </p:cNvPr>
          <p:cNvSpPr txBox="1"/>
          <p:nvPr/>
        </p:nvSpPr>
        <p:spPr>
          <a:xfrm>
            <a:off x="7084031" y="5928089"/>
            <a:ext cx="2726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Glass Bead sample</a:t>
            </a:r>
            <a:endParaRPr lang="en-BE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D97E2-9973-65AE-ACF9-E31CB3CE8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660" y="1864089"/>
            <a:ext cx="3646144" cy="3979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1F2B0-7347-8AD8-AB55-F1C2EAA6C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507" y="1864090"/>
            <a:ext cx="3133578" cy="3992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1351E4-FBC4-5DB2-6092-F7E983983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2567" y="1715689"/>
            <a:ext cx="760184" cy="3979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A30118-6D4C-97DA-DA18-746B2237EE18}"/>
              </a:ext>
            </a:extLst>
          </p:cNvPr>
          <p:cNvSpPr txBox="1"/>
          <p:nvPr/>
        </p:nvSpPr>
        <p:spPr>
          <a:xfrm rot="16200000">
            <a:off x="9881857" y="3244334"/>
            <a:ext cx="2726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Shear Rate (1/s)</a:t>
            </a:r>
            <a:endParaRPr lang="en-BE" dirty="0"/>
          </a:p>
        </p:txBody>
      </p:sp>
      <p:sp>
        <p:nvSpPr>
          <p:cNvPr id="2" name="Slide Number Placeholder 32">
            <a:extLst>
              <a:ext uri="{FF2B5EF4-FFF2-40B4-BE49-F238E27FC236}">
                <a16:creationId xmlns:a16="http://schemas.microsoft.com/office/drawing/2014/main" id="{4172FFBD-FC07-0B0A-51C3-C35789A9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1" y="6383540"/>
            <a:ext cx="398307" cy="365125"/>
          </a:xfrm>
        </p:spPr>
        <p:txBody>
          <a:bodyPr/>
          <a:lstStyle/>
          <a:p>
            <a:r>
              <a:rPr lang="en-US" dirty="0"/>
              <a:t>10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12134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7A97A-2581-5121-4CF7-2EC86DFDC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0FE82EF-4516-CC2E-3174-BED26353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D9C615-FAA4-4304-3E90-B777DD12AE0F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and Future Steps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6990B-DA99-4991-1442-7768DF4AD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80" y="1117563"/>
            <a:ext cx="7647440" cy="5098294"/>
          </a:xfrm>
          <a:prstGeom prst="rect">
            <a:avLst/>
          </a:prstGeom>
        </p:spPr>
      </p:pic>
      <p:sp>
        <p:nvSpPr>
          <p:cNvPr id="2" name="Slide Number Placeholder 32">
            <a:extLst>
              <a:ext uri="{FF2B5EF4-FFF2-40B4-BE49-F238E27FC236}">
                <a16:creationId xmlns:a16="http://schemas.microsoft.com/office/drawing/2014/main" id="{9BADB5D7-6D9F-9AFC-A69F-9020A6DE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1" y="6383540"/>
            <a:ext cx="398307" cy="365125"/>
          </a:xfrm>
        </p:spPr>
        <p:txBody>
          <a:bodyPr/>
          <a:lstStyle/>
          <a:p>
            <a:r>
              <a:rPr lang="en-US" dirty="0"/>
              <a:t>11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99891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A34D5-1E48-1C92-7810-9FA1985B8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D9B3395-5001-66E1-7676-4FDCE929B5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5FBF693-16F1-B7B6-7FD8-0983373132A5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6C3397-6E11-97EF-770F-85D6778169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17" r="13808"/>
          <a:stretch>
            <a:fillRect/>
          </a:stretch>
        </p:blipFill>
        <p:spPr>
          <a:xfrm>
            <a:off x="658146" y="1456462"/>
            <a:ext cx="2456234" cy="53307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D5C94A6-23F6-8F23-E7E8-E03BE321C16F}"/>
              </a:ext>
            </a:extLst>
          </p:cNvPr>
          <p:cNvSpPr/>
          <p:nvPr/>
        </p:nvSpPr>
        <p:spPr>
          <a:xfrm>
            <a:off x="3969937" y="1090456"/>
            <a:ext cx="2847196" cy="28471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18870F-B678-A042-E7C0-A5A22399AAD6}"/>
              </a:ext>
            </a:extLst>
          </p:cNvPr>
          <p:cNvCxnSpPr>
            <a:cxnSpLocks/>
            <a:stCxn id="6" idx="1"/>
            <a:endCxn id="3" idx="1"/>
          </p:cNvCxnSpPr>
          <p:nvPr/>
        </p:nvCxnSpPr>
        <p:spPr>
          <a:xfrm flipH="1">
            <a:off x="1536147" y="1507418"/>
            <a:ext cx="2850752" cy="2343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307F0-44EE-CC21-DE4C-AEB109EA0AA1}"/>
              </a:ext>
            </a:extLst>
          </p:cNvPr>
          <p:cNvCxnSpPr>
            <a:cxnSpLocks/>
            <a:stCxn id="3" idx="4"/>
            <a:endCxn id="6" idx="4"/>
          </p:cNvCxnSpPr>
          <p:nvPr/>
        </p:nvCxnSpPr>
        <p:spPr>
          <a:xfrm flipV="1">
            <a:off x="1886263" y="3937652"/>
            <a:ext cx="3507272" cy="7588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Organsation L1/L2">
            <a:extLst>
              <a:ext uri="{FF2B5EF4-FFF2-40B4-BE49-F238E27FC236}">
                <a16:creationId xmlns:a16="http://schemas.microsoft.com/office/drawing/2014/main" id="{A48029FC-B7E0-6431-C070-480A23343224}"/>
              </a:ext>
            </a:extLst>
          </p:cNvPr>
          <p:cNvSpPr txBox="1">
            <a:spLocks/>
          </p:cNvSpPr>
          <p:nvPr/>
        </p:nvSpPr>
        <p:spPr>
          <a:xfrm>
            <a:off x="1450931" y="723868"/>
            <a:ext cx="9290138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Curvature of the flow paths can be understood by visualizing individual trajectories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BEE39F-50CB-BEE1-B22F-D6AD33D75A93}"/>
              </a:ext>
            </a:extLst>
          </p:cNvPr>
          <p:cNvSpPr/>
          <p:nvPr/>
        </p:nvSpPr>
        <p:spPr>
          <a:xfrm>
            <a:off x="1391124" y="3706239"/>
            <a:ext cx="990278" cy="99027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CF43D-A630-3B4A-2A37-0B56FA64892E}"/>
              </a:ext>
            </a:extLst>
          </p:cNvPr>
          <p:cNvSpPr txBox="1"/>
          <p:nvPr/>
        </p:nvSpPr>
        <p:spPr>
          <a:xfrm>
            <a:off x="407796" y="1153832"/>
            <a:ext cx="313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Obsidian sample</a:t>
            </a:r>
            <a:endParaRPr lang="en-B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BE8D2-20D2-652F-04D0-64FFBE13430E}"/>
              </a:ext>
            </a:extLst>
          </p:cNvPr>
          <p:cNvSpPr txBox="1"/>
          <p:nvPr/>
        </p:nvSpPr>
        <p:spPr>
          <a:xfrm>
            <a:off x="9277989" y="1237958"/>
            <a:ext cx="2726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Glass Bead sample</a:t>
            </a:r>
            <a:endParaRPr lang="en-BE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A8CEC-C6F6-ABE5-08B2-6A1DDF5043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22"/>
          <a:stretch>
            <a:fillRect/>
          </a:stretch>
        </p:blipFill>
        <p:spPr>
          <a:xfrm>
            <a:off x="9493789" y="1768278"/>
            <a:ext cx="2252450" cy="508972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C0D6814-32F3-6646-F0F8-2146F247E0E3}"/>
              </a:ext>
            </a:extLst>
          </p:cNvPr>
          <p:cNvSpPr/>
          <p:nvPr/>
        </p:nvSpPr>
        <p:spPr>
          <a:xfrm>
            <a:off x="6020064" y="3693596"/>
            <a:ext cx="2847196" cy="2847196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295AD6-3EF4-DC6F-76C1-89680E824F2B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7909576" y="3785616"/>
            <a:ext cx="2793149" cy="615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D48C1FF1-34AF-E597-58F8-DB2229175428}"/>
              </a:ext>
            </a:extLst>
          </p:cNvPr>
          <p:cNvSpPr/>
          <p:nvPr/>
        </p:nvSpPr>
        <p:spPr>
          <a:xfrm>
            <a:off x="10207586" y="4401604"/>
            <a:ext cx="990278" cy="99027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1E73A0-48BD-5DAE-D7CF-EB28B0F12656}"/>
              </a:ext>
            </a:extLst>
          </p:cNvPr>
          <p:cNvCxnSpPr>
            <a:cxnSpLocks/>
          </p:cNvCxnSpPr>
          <p:nvPr/>
        </p:nvCxnSpPr>
        <p:spPr>
          <a:xfrm flipV="1">
            <a:off x="8156448" y="5391882"/>
            <a:ext cx="2546277" cy="972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2">
            <a:extLst>
              <a:ext uri="{FF2B5EF4-FFF2-40B4-BE49-F238E27FC236}">
                <a16:creationId xmlns:a16="http://schemas.microsoft.com/office/drawing/2014/main" id="{75C7A6BD-E974-1067-2B0D-5E5C1099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1" y="6383540"/>
            <a:ext cx="398307" cy="365125"/>
          </a:xfrm>
        </p:spPr>
        <p:txBody>
          <a:bodyPr/>
          <a:lstStyle/>
          <a:p>
            <a:r>
              <a:rPr lang="en-US" dirty="0"/>
              <a:t>11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50083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F4A4B-F615-3040-E7BD-D700A1461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1BC28CB-9748-EF27-C6F4-DE2676BA18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61DC77-E07E-98EE-5426-04795025B009}"/>
              </a:ext>
            </a:extLst>
          </p:cNvPr>
          <p:cNvSpPr/>
          <p:nvPr/>
        </p:nvSpPr>
        <p:spPr>
          <a:xfrm>
            <a:off x="1984414" y="151644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E9B53-AAB0-D0B1-CD83-B1EDC729AB2E}"/>
              </a:ext>
            </a:extLst>
          </p:cNvPr>
          <p:cNvSpPr txBox="1"/>
          <p:nvPr/>
        </p:nvSpPr>
        <p:spPr>
          <a:xfrm>
            <a:off x="658146" y="1621305"/>
            <a:ext cx="109265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Remarks: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X-ray velocimetry can unravel </a:t>
            </a:r>
            <a:r>
              <a:rPr lang="en-US" b="1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full 3D </a:t>
            </a: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complexity of fluid flow inside the </a:t>
            </a:r>
            <a:r>
              <a:rPr lang="en-US" b="1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opaque</a:t>
            </a: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 porous media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The technique can give insight </a:t>
            </a:r>
            <a:r>
              <a:rPr lang="en-US" b="1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across scales</a:t>
            </a:r>
            <a:endParaRPr lang="en-US" dirty="0"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Post-processing</a:t>
            </a: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 computations can further enrich our understanding of complex fluid flow through porous media</a:t>
            </a:r>
          </a:p>
          <a:p>
            <a:pPr marL="285750" indent="-285750">
              <a:buFontTx/>
              <a:buChar char="-"/>
            </a:pPr>
            <a:endParaRPr lang="en-US" dirty="0"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499AF-BB7C-34F3-248E-1980FD76E2D2}"/>
              </a:ext>
            </a:extLst>
          </p:cNvPr>
          <p:cNvSpPr txBox="1"/>
          <p:nvPr/>
        </p:nvSpPr>
        <p:spPr>
          <a:xfrm>
            <a:off x="658146" y="3586548"/>
            <a:ext cx="107346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Future steps: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Pushing the flow regime into higher shear rate values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Using newly developed tracking algorithm to overcome the current limitations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Synchrotron beam line to enhance temporal and spatial resolution</a:t>
            </a:r>
          </a:p>
          <a:p>
            <a:pPr marL="285750" indent="-285750">
              <a:buFontTx/>
              <a:buChar char="-"/>
            </a:pPr>
            <a:endParaRPr lang="en-US" dirty="0"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9BDD36-3CA8-D67E-8EE0-1BF1149165B2}"/>
              </a:ext>
            </a:extLst>
          </p:cNvPr>
          <p:cNvSpPr/>
          <p:nvPr/>
        </p:nvSpPr>
        <p:spPr>
          <a:xfrm>
            <a:off x="1984414" y="5724105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 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32">
            <a:extLst>
              <a:ext uri="{FF2B5EF4-FFF2-40B4-BE49-F238E27FC236}">
                <a16:creationId xmlns:a16="http://schemas.microsoft.com/office/drawing/2014/main" id="{296948F1-7DEE-FC9C-1FBA-FD6340AB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1" y="6383540"/>
            <a:ext cx="398307" cy="365125"/>
          </a:xfrm>
        </p:spPr>
        <p:txBody>
          <a:bodyPr/>
          <a:lstStyle/>
          <a:p>
            <a:r>
              <a:rPr lang="en-US" dirty="0"/>
              <a:t>12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95928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0AD29-7BB8-38D1-2FED-8FA33D2A8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1694076-A354-8198-BE84-943ECE981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8D4172-2021-0354-B70B-97F246D04BD0}"/>
              </a:ext>
            </a:extLst>
          </p:cNvPr>
          <p:cNvSpPr/>
          <p:nvPr/>
        </p:nvSpPr>
        <p:spPr>
          <a:xfrm>
            <a:off x="1984414" y="3099816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 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48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2C37BF08-3C65-4B7F-D68D-2F31088E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2</a:t>
            </a:r>
            <a:endParaRPr lang="en-B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EC7590-CF3F-FD1A-06DF-C7837A35A0C1}"/>
              </a:ext>
            </a:extLst>
          </p:cNvPr>
          <p:cNvGrpSpPr/>
          <p:nvPr/>
        </p:nvGrpSpPr>
        <p:grpSpPr>
          <a:xfrm>
            <a:off x="1911326" y="732095"/>
            <a:ext cx="8754780" cy="1088898"/>
            <a:chOff x="3264789" y="1690878"/>
            <a:chExt cx="6028484" cy="74980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64A3DC-9DDA-D0A1-EB97-A6F2B8E574CF}"/>
                </a:ext>
              </a:extLst>
            </p:cNvPr>
            <p:cNvSpPr/>
            <p:nvPr/>
          </p:nvSpPr>
          <p:spPr>
            <a:xfrm>
              <a:off x="3264789" y="1690878"/>
              <a:ext cx="5662422" cy="74980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 – Viscoelastic flow in porous media</a:t>
              </a:r>
              <a:endParaRPr lang="en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CEF818F-ED90-A9D6-1B73-2A15F836888A}"/>
                </a:ext>
              </a:extLst>
            </p:cNvPr>
            <p:cNvSpPr/>
            <p:nvPr/>
          </p:nvSpPr>
          <p:spPr>
            <a:xfrm>
              <a:off x="9015984" y="1690878"/>
              <a:ext cx="277289" cy="749808"/>
            </a:xfrm>
            <a:prstGeom prst="roundRect">
              <a:avLst>
                <a:gd name="adj" fmla="val 438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B2ECCC-0D66-EBA0-3D74-6676AF6D3808}"/>
              </a:ext>
            </a:extLst>
          </p:cNvPr>
          <p:cNvGrpSpPr/>
          <p:nvPr/>
        </p:nvGrpSpPr>
        <p:grpSpPr>
          <a:xfrm>
            <a:off x="1911326" y="2216279"/>
            <a:ext cx="8754780" cy="1088898"/>
            <a:chOff x="3264789" y="2605278"/>
            <a:chExt cx="6028484" cy="74980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0B2E31-D908-2D98-A466-3CE033938674}"/>
                </a:ext>
              </a:extLst>
            </p:cNvPr>
            <p:cNvSpPr/>
            <p:nvPr/>
          </p:nvSpPr>
          <p:spPr>
            <a:xfrm>
              <a:off x="3264789" y="2605278"/>
              <a:ext cx="5662422" cy="74980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CT X-ray micro velocimetry - Methodology</a:t>
              </a:r>
              <a:endParaRPr lang="en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8BEEADB-1E50-D1AA-2FBD-96A555E0FEB6}"/>
                </a:ext>
              </a:extLst>
            </p:cNvPr>
            <p:cNvSpPr/>
            <p:nvPr/>
          </p:nvSpPr>
          <p:spPr>
            <a:xfrm>
              <a:off x="9015984" y="2605278"/>
              <a:ext cx="277289" cy="749808"/>
            </a:xfrm>
            <a:prstGeom prst="roundRect">
              <a:avLst>
                <a:gd name="adj" fmla="val 438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BF977E-D11B-4409-4A5C-390A774FB639}"/>
              </a:ext>
            </a:extLst>
          </p:cNvPr>
          <p:cNvGrpSpPr/>
          <p:nvPr/>
        </p:nvGrpSpPr>
        <p:grpSpPr>
          <a:xfrm>
            <a:off x="1911326" y="3700463"/>
            <a:ext cx="8754780" cy="1088898"/>
            <a:chOff x="3264789" y="3519678"/>
            <a:chExt cx="6028484" cy="74980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16E1907-C480-BEF0-C866-0A710640F382}"/>
                </a:ext>
              </a:extLst>
            </p:cNvPr>
            <p:cNvSpPr/>
            <p:nvPr/>
          </p:nvSpPr>
          <p:spPr>
            <a:xfrm>
              <a:off x="3264789" y="3519678"/>
              <a:ext cx="5662422" cy="74980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Materials and Geometries</a:t>
              </a:r>
              <a:endParaRPr lang="en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B78F1E9-07CD-01CB-2D7D-5B501BACB3FE}"/>
                </a:ext>
              </a:extLst>
            </p:cNvPr>
            <p:cNvSpPr/>
            <p:nvPr/>
          </p:nvSpPr>
          <p:spPr>
            <a:xfrm>
              <a:off x="9015984" y="3519678"/>
              <a:ext cx="277289" cy="749808"/>
            </a:xfrm>
            <a:prstGeom prst="roundRect">
              <a:avLst>
                <a:gd name="adj" fmla="val 438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2F96002-8296-5770-5591-16A4B8EC4DAD}"/>
              </a:ext>
            </a:extLst>
          </p:cNvPr>
          <p:cNvGrpSpPr/>
          <p:nvPr/>
        </p:nvGrpSpPr>
        <p:grpSpPr>
          <a:xfrm>
            <a:off x="1911327" y="5184648"/>
            <a:ext cx="8754779" cy="1088898"/>
            <a:chOff x="3264789" y="4434078"/>
            <a:chExt cx="6028483" cy="74980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ECB65EE-2AA8-819A-74E9-7B12C8355AA4}"/>
                </a:ext>
              </a:extLst>
            </p:cNvPr>
            <p:cNvSpPr/>
            <p:nvPr/>
          </p:nvSpPr>
          <p:spPr>
            <a:xfrm>
              <a:off x="3264789" y="4434078"/>
              <a:ext cx="5662422" cy="74980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Observations</a:t>
              </a:r>
              <a:endParaRPr lang="en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DAA0862-3914-5013-F889-352CE2775367}"/>
                </a:ext>
              </a:extLst>
            </p:cNvPr>
            <p:cNvSpPr/>
            <p:nvPr/>
          </p:nvSpPr>
          <p:spPr>
            <a:xfrm>
              <a:off x="9015983" y="4434078"/>
              <a:ext cx="277289" cy="749808"/>
            </a:xfrm>
            <a:prstGeom prst="roundRect">
              <a:avLst>
                <a:gd name="adj" fmla="val 438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DE22C09-FA02-EE3C-9783-724E8A820F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01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8FA0-F6C4-61B0-E98E-C062FAFF9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E3BF051-9398-5E0F-1558-179FE19297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A361ABDD-08B1-6B6F-ACB1-A3925E09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2</a:t>
            </a:r>
            <a:endParaRPr lang="en-B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E8B5EDA-9FE3-642E-6F38-2AE51FECA9F4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– Viscoelastic flow in porous media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E5973-BF94-22B7-AD94-137F1205A3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50"/>
          <a:stretch>
            <a:fillRect/>
          </a:stretch>
        </p:blipFill>
        <p:spPr>
          <a:xfrm>
            <a:off x="398608" y="2626409"/>
            <a:ext cx="2011015" cy="3371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8ED3B9-DE33-BEC1-7813-AE3B297E2E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87" b="16613"/>
          <a:stretch>
            <a:fillRect/>
          </a:stretch>
        </p:blipFill>
        <p:spPr>
          <a:xfrm>
            <a:off x="2610358" y="2626409"/>
            <a:ext cx="2152673" cy="3371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0192C3-196F-D2D5-F91D-38DCFF4C18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564" b="13135"/>
          <a:stretch>
            <a:fillRect/>
          </a:stretch>
        </p:blipFill>
        <p:spPr>
          <a:xfrm>
            <a:off x="4960801" y="2626409"/>
            <a:ext cx="2270398" cy="3371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21E522-F258-C1B3-6247-76CA0C3B67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154" b="1547"/>
          <a:stretch>
            <a:fillRect/>
          </a:stretch>
        </p:blipFill>
        <p:spPr>
          <a:xfrm>
            <a:off x="7428968" y="2626409"/>
            <a:ext cx="2127446" cy="3371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9FFDD4-9B55-2658-955A-0FC369950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0" b="10980"/>
          <a:stretch>
            <a:fillRect/>
          </a:stretch>
        </p:blipFill>
        <p:spPr>
          <a:xfrm>
            <a:off x="9754184" y="2626409"/>
            <a:ext cx="2130297" cy="3371088"/>
          </a:xfrm>
          <a:prstGeom prst="rect">
            <a:avLst/>
          </a:prstGeom>
        </p:spPr>
      </p:pic>
      <p:sp>
        <p:nvSpPr>
          <p:cNvPr id="19" name="Text Placeholder Organsation L1/L2">
            <a:extLst>
              <a:ext uri="{FF2B5EF4-FFF2-40B4-BE49-F238E27FC236}">
                <a16:creationId xmlns:a16="http://schemas.microsoft.com/office/drawing/2014/main" id="{F99AE339-3280-78A7-2ED0-DB6DD00E47AF}"/>
              </a:ext>
            </a:extLst>
          </p:cNvPr>
          <p:cNvSpPr txBox="1">
            <a:spLocks/>
          </p:cNvSpPr>
          <p:nvPr/>
        </p:nvSpPr>
        <p:spPr>
          <a:xfrm>
            <a:off x="1450931" y="1088422"/>
            <a:ext cx="9290138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Viscoelastic Fluids have a wide range of applications across several industries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79EBC6-2786-57F7-52CA-7C0C04E8F007}"/>
              </a:ext>
            </a:extLst>
          </p:cNvPr>
          <p:cNvSpPr txBox="1"/>
          <p:nvPr/>
        </p:nvSpPr>
        <p:spPr>
          <a:xfrm>
            <a:off x="398608" y="1975848"/>
            <a:ext cx="2011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Storage and production</a:t>
            </a:r>
            <a:endParaRPr lang="en-BE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FA4BD1-08B9-E258-0E8E-ABDB5D44F9ED}"/>
              </a:ext>
            </a:extLst>
          </p:cNvPr>
          <p:cNvSpPr txBox="1"/>
          <p:nvPr/>
        </p:nvSpPr>
        <p:spPr>
          <a:xfrm>
            <a:off x="2610358" y="1975847"/>
            <a:ext cx="2011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Groundwater Remediation</a:t>
            </a:r>
            <a:endParaRPr lang="en-BE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CB25A7-2AFF-9A0D-5082-D7FED07997AD}"/>
              </a:ext>
            </a:extLst>
          </p:cNvPr>
          <p:cNvSpPr txBox="1"/>
          <p:nvPr/>
        </p:nvSpPr>
        <p:spPr>
          <a:xfrm>
            <a:off x="5090492" y="1975846"/>
            <a:ext cx="2011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Excavation Stabilization </a:t>
            </a:r>
            <a:endParaRPr lang="en-BE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46F269-A90F-76E3-E423-FB201AFD9457}"/>
              </a:ext>
            </a:extLst>
          </p:cNvPr>
          <p:cNvSpPr txBox="1"/>
          <p:nvPr/>
        </p:nvSpPr>
        <p:spPr>
          <a:xfrm>
            <a:off x="7487183" y="1975845"/>
            <a:ext cx="2011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Biofilms and Porous Tissues</a:t>
            </a:r>
            <a:endParaRPr lang="en-BE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3920EB-FECE-AA95-400C-6AD50030CBF6}"/>
              </a:ext>
            </a:extLst>
          </p:cNvPr>
          <p:cNvSpPr txBox="1"/>
          <p:nvPr/>
        </p:nvSpPr>
        <p:spPr>
          <a:xfrm>
            <a:off x="9754184" y="1975844"/>
            <a:ext cx="2011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Polymer Filtration and Mixing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20175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416E8-82A6-8D5E-9B4D-207B26D61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E91111A-E350-1ECD-BA8E-8041263DFF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F20EEC2E-1684-217E-11F6-89B2D6C5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3</a:t>
            </a:r>
            <a:endParaRPr lang="en-B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DC168C-C00C-AA21-929D-895F5EA3D7B2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– Viscoelastic flow in porous media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Organsation L1/L2">
            <a:extLst>
              <a:ext uri="{FF2B5EF4-FFF2-40B4-BE49-F238E27FC236}">
                <a16:creationId xmlns:a16="http://schemas.microsoft.com/office/drawing/2014/main" id="{41A342BE-182D-C2F0-C7E6-F9C7AF20E040}"/>
              </a:ext>
            </a:extLst>
          </p:cNvPr>
          <p:cNvSpPr txBox="1">
            <a:spLocks/>
          </p:cNvSpPr>
          <p:nvPr/>
        </p:nvSpPr>
        <p:spPr>
          <a:xfrm>
            <a:off x="2339381" y="871456"/>
            <a:ext cx="7513237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Viscoelastic Fluids can result in an unexpected class of instabilities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806B3-F27A-3AB7-57DA-D96D4EFD9293}"/>
              </a:ext>
            </a:extLst>
          </p:cNvPr>
          <p:cNvSpPr txBox="1"/>
          <p:nvPr/>
        </p:nvSpPr>
        <p:spPr>
          <a:xfrm>
            <a:off x="264484" y="1336130"/>
            <a:ext cx="44995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both flow-like (Viscous) and solid-like (Elastic) responses under deformation</a:t>
            </a:r>
          </a:p>
          <a:p>
            <a:pPr marL="285750" indent="-285750" algn="just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 time-dependent property</a:t>
            </a:r>
            <a:endParaRPr lang="en-US" sz="1600" dirty="0"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memory-like characteristics 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196309-E0F5-E2F4-C98F-EF00A66A7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23" y="2616956"/>
            <a:ext cx="2264351" cy="241675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221D124-DCB8-3762-8713-2F29BF324F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3" t="1279"/>
          <a:stretch>
            <a:fillRect/>
          </a:stretch>
        </p:blipFill>
        <p:spPr>
          <a:xfrm>
            <a:off x="3440780" y="2698487"/>
            <a:ext cx="2707630" cy="223545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ADD05B-8F57-196D-5BDF-D5A8AD5EA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480" y="2683391"/>
            <a:ext cx="4697208" cy="98838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FDBBE73-5895-DFCD-4118-8B80EFE9C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8318" y="3975449"/>
            <a:ext cx="4775370" cy="105826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E62E306F-8803-E967-ACE6-E2B39B7B9E27}"/>
              </a:ext>
            </a:extLst>
          </p:cNvPr>
          <p:cNvSpPr txBox="1"/>
          <p:nvPr/>
        </p:nvSpPr>
        <p:spPr>
          <a:xfrm>
            <a:off x="571023" y="4933938"/>
            <a:ext cx="1535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200" dirty="0">
                <a:solidFill>
                  <a:srgbClr val="FF0000"/>
                </a:solidFill>
                <a:latin typeface="Segoe UI" panose="020B0502040204020203" pitchFamily="34" charset="0"/>
              </a:rPr>
              <a:t>Ekanem</a:t>
            </a:r>
            <a:r>
              <a:rPr lang="en-US" sz="1200" dirty="0">
                <a:solidFill>
                  <a:srgbClr val="FF0000"/>
                </a:solidFill>
                <a:latin typeface="Segoe UI" panose="020B0502040204020203" pitchFamily="34" charset="0"/>
              </a:rPr>
              <a:t> et al. 2020</a:t>
            </a:r>
            <a:endParaRPr lang="en-BE" sz="1200" dirty="0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E95D007-936A-AC95-495D-27D4A0F5752D}"/>
              </a:ext>
            </a:extLst>
          </p:cNvPr>
          <p:cNvSpPr txBox="1"/>
          <p:nvPr/>
        </p:nvSpPr>
        <p:spPr>
          <a:xfrm>
            <a:off x="3375404" y="4933939"/>
            <a:ext cx="1672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egoe UI" panose="020B0502040204020203" pitchFamily="34" charset="0"/>
              </a:rPr>
              <a:t>Browne &amp; Datta 2021</a:t>
            </a:r>
            <a:endParaRPr lang="en-BE" sz="1200" dirty="0">
              <a:solidFill>
                <a:srgbClr val="FF000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B1A16F-2156-3F2C-D98E-E89C79080644}"/>
              </a:ext>
            </a:extLst>
          </p:cNvPr>
          <p:cNvSpPr txBox="1"/>
          <p:nvPr/>
        </p:nvSpPr>
        <p:spPr>
          <a:xfrm>
            <a:off x="6538318" y="3586511"/>
            <a:ext cx="1535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egoe UI" panose="020B0502040204020203" pitchFamily="34" charset="0"/>
              </a:rPr>
              <a:t>Haward et al. 2021</a:t>
            </a:r>
            <a:endParaRPr lang="en-BE" sz="1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01A2C-1B34-CE00-A4B7-B74F523480F6}"/>
              </a:ext>
            </a:extLst>
          </p:cNvPr>
          <p:cNvSpPr txBox="1"/>
          <p:nvPr/>
        </p:nvSpPr>
        <p:spPr>
          <a:xfrm>
            <a:off x="7833062" y="1577950"/>
            <a:ext cx="403911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Chaotic flow patterns in low Reynolds number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EBAE13-29FD-B0E2-8FED-EAAE516F32DB}"/>
              </a:ext>
            </a:extLst>
          </p:cNvPr>
          <p:cNvSpPr txBox="1"/>
          <p:nvPr/>
        </p:nvSpPr>
        <p:spPr>
          <a:xfrm>
            <a:off x="3218950" y="5737209"/>
            <a:ext cx="2510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Geometrical complexity</a:t>
            </a:r>
          </a:p>
          <a:p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Field of View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2FD084-2310-EC33-993C-0785B9311398}"/>
              </a:ext>
            </a:extLst>
          </p:cNvPr>
          <p:cNvSpPr txBox="1"/>
          <p:nvPr/>
        </p:nvSpPr>
        <p:spPr>
          <a:xfrm>
            <a:off x="571023" y="5875708"/>
            <a:ext cx="2510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Current literature lakes:</a:t>
            </a:r>
            <a:endParaRPr 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778BB3-EE5B-43B3-DD32-C7E0AF537AEC}"/>
              </a:ext>
            </a:extLst>
          </p:cNvPr>
          <p:cNvSpPr txBox="1"/>
          <p:nvPr/>
        </p:nvSpPr>
        <p:spPr>
          <a:xfrm>
            <a:off x="6538318" y="4899362"/>
            <a:ext cx="1535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egoe UI" panose="020B0502040204020203" pitchFamily="34" charset="0"/>
              </a:rPr>
              <a:t>Hopkins et al. 2022</a:t>
            </a:r>
            <a:endParaRPr lang="en-BE" sz="12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7DD5A5-988B-FB3E-B78B-D61FA8558DEE}"/>
              </a:ext>
            </a:extLst>
          </p:cNvPr>
          <p:cNvCxnSpPr/>
          <p:nvPr/>
        </p:nvCxnSpPr>
        <p:spPr>
          <a:xfrm>
            <a:off x="5112119" y="1765250"/>
            <a:ext cx="216382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187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5C97D-92D8-71AF-2C68-E80B984C0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3BE5172-35C2-7E95-39D1-787E5DDF27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C505736-1A44-8B12-CD8C-F2EB71AE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4</a:t>
            </a:r>
            <a:endParaRPr lang="en-B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0547D85-F0B0-6FC5-55A3-26CBB9DB0573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 X-ray micro velocimetry - Methodology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Organsation L1/L2">
            <a:extLst>
              <a:ext uri="{FF2B5EF4-FFF2-40B4-BE49-F238E27FC236}">
                <a16:creationId xmlns:a16="http://schemas.microsoft.com/office/drawing/2014/main" id="{90D23058-C448-22A4-4CB2-15C016ED383A}"/>
              </a:ext>
            </a:extLst>
          </p:cNvPr>
          <p:cNvSpPr txBox="1">
            <a:spLocks/>
          </p:cNvSpPr>
          <p:nvPr/>
        </p:nvSpPr>
        <p:spPr>
          <a:xfrm>
            <a:off x="1111037" y="823246"/>
            <a:ext cx="9969925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velocimetry provides insight into the complex network of pores in opaque samples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90D50-5B3E-5463-2749-DF37850E42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44" t="7517" r="8656" b="3577"/>
          <a:stretch>
            <a:fillRect/>
          </a:stretch>
        </p:blipFill>
        <p:spPr>
          <a:xfrm>
            <a:off x="3613403" y="1501388"/>
            <a:ext cx="4965193" cy="4754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4CA889-FF65-1D02-6CEC-6769214E9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105" y="2117867"/>
            <a:ext cx="2157329" cy="3396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71F8E-F57D-233C-54A4-3E3576DD6665}"/>
              </a:ext>
            </a:extLst>
          </p:cNvPr>
          <p:cNvSpPr txBox="1"/>
          <p:nvPr/>
        </p:nvSpPr>
        <p:spPr>
          <a:xfrm>
            <a:off x="9271105" y="5665422"/>
            <a:ext cx="2157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radiographs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0751B-33AD-AD03-6C3F-3D4CFE3F3EB5}"/>
              </a:ext>
            </a:extLst>
          </p:cNvPr>
          <p:cNvSpPr txBox="1"/>
          <p:nvPr/>
        </p:nvSpPr>
        <p:spPr>
          <a:xfrm>
            <a:off x="133557" y="1710672"/>
            <a:ext cx="3154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Tracer Particles: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Silver/Tungsten Coated Hollow Glass Spheres (5-22 µm)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C65A26-D183-4D56-DFEE-E64654899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49" y="2884940"/>
            <a:ext cx="2800741" cy="26781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3A33EE-1992-D54C-2815-C58548466B29}"/>
              </a:ext>
            </a:extLst>
          </p:cNvPr>
          <p:cNvCxnSpPr/>
          <p:nvPr/>
        </p:nvCxnSpPr>
        <p:spPr>
          <a:xfrm>
            <a:off x="10207586" y="5403850"/>
            <a:ext cx="31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D33AA5-FCF2-66CD-6211-8A22D42F304C}"/>
              </a:ext>
            </a:extLst>
          </p:cNvPr>
          <p:cNvCxnSpPr/>
          <p:nvPr/>
        </p:nvCxnSpPr>
        <p:spPr>
          <a:xfrm>
            <a:off x="10207586" y="5348288"/>
            <a:ext cx="0" cy="976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688B3D-3814-DF66-DC17-393F3AD00B8A}"/>
              </a:ext>
            </a:extLst>
          </p:cNvPr>
          <p:cNvCxnSpPr/>
          <p:nvPr/>
        </p:nvCxnSpPr>
        <p:spPr>
          <a:xfrm>
            <a:off x="10520786" y="5350272"/>
            <a:ext cx="0" cy="976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BF7EAA-A4A7-5D84-AEEE-245CB21B2956}"/>
              </a:ext>
            </a:extLst>
          </p:cNvPr>
          <p:cNvSpPr txBox="1"/>
          <p:nvPr/>
        </p:nvSpPr>
        <p:spPr>
          <a:xfrm>
            <a:off x="9967037" y="5135493"/>
            <a:ext cx="765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1 mm</a:t>
            </a:r>
            <a:endParaRPr lang="en-BE" sz="1100" dirty="0"/>
          </a:p>
        </p:txBody>
      </p:sp>
    </p:spTree>
    <p:extLst>
      <p:ext uri="{BB962C8B-B14F-4D97-AF65-F5344CB8AC3E}">
        <p14:creationId xmlns:p14="http://schemas.microsoft.com/office/powerpoint/2010/main" val="4201539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65E69-0188-5084-9C3C-19CF085E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9427620-B850-F54F-B21B-D1C936F2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9A82504-2E51-2E6B-A21E-DD55B432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5</a:t>
            </a:r>
            <a:endParaRPr lang="en-B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C62B3D-8DF6-58D2-5F02-6AF7F8370DF4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 X-ray micro velocimetry - Methodology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Organsation L1/L2">
            <a:extLst>
              <a:ext uri="{FF2B5EF4-FFF2-40B4-BE49-F238E27FC236}">
                <a16:creationId xmlns:a16="http://schemas.microsoft.com/office/drawing/2014/main" id="{BA757C80-1397-1147-811E-41D8E427D119}"/>
              </a:ext>
            </a:extLst>
          </p:cNvPr>
          <p:cNvSpPr txBox="1">
            <a:spLocks/>
          </p:cNvSpPr>
          <p:nvPr/>
        </p:nvSpPr>
        <p:spPr>
          <a:xfrm>
            <a:off x="1111037" y="823246"/>
            <a:ext cx="9969925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tracking tracer particles, the flow field will be revealed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08BE1-975F-5102-70AE-8492A8066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91" y="1505389"/>
            <a:ext cx="2157329" cy="3396988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EA56557-F9C6-51C2-6A51-D867855213D9}"/>
              </a:ext>
            </a:extLst>
          </p:cNvPr>
          <p:cNvSpPr/>
          <p:nvPr/>
        </p:nvSpPr>
        <p:spPr>
          <a:xfrm>
            <a:off x="3074477" y="2990701"/>
            <a:ext cx="1297045" cy="4206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3818D-2EA6-9F0F-0549-F7B4EE42B0E1}"/>
              </a:ext>
            </a:extLst>
          </p:cNvPr>
          <p:cNvSpPr txBox="1"/>
          <p:nvPr/>
        </p:nvSpPr>
        <p:spPr>
          <a:xfrm>
            <a:off x="2898320" y="2647997"/>
            <a:ext cx="163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Reconstruction</a:t>
            </a:r>
            <a:endParaRPr lang="en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0DA126-4323-1BAD-FAEE-9DDB160CF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/>
        </p:blipFill>
        <p:spPr>
          <a:xfrm>
            <a:off x="4477447" y="1505389"/>
            <a:ext cx="2610654" cy="3916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6CD5E-086C-E30F-1D38-FF14891274E4}"/>
              </a:ext>
            </a:extLst>
          </p:cNvPr>
          <p:cNvSpPr txBox="1"/>
          <p:nvPr/>
        </p:nvSpPr>
        <p:spPr>
          <a:xfrm>
            <a:off x="7194025" y="2344370"/>
            <a:ext cx="1168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Particle tracking</a:t>
            </a:r>
            <a:endParaRPr lang="en-BE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5BDD3C0-89BD-C3B7-20B1-3966BA6CD467}"/>
              </a:ext>
            </a:extLst>
          </p:cNvPr>
          <p:cNvSpPr/>
          <p:nvPr/>
        </p:nvSpPr>
        <p:spPr>
          <a:xfrm>
            <a:off x="7264261" y="2990701"/>
            <a:ext cx="1168338" cy="4206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EDDD6B-2614-51E8-1E74-DE25F4B9A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759" y="1414235"/>
            <a:ext cx="3017741" cy="382573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A4B47D1-91C5-44D0-4A13-BD95C058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644" y="4293602"/>
            <a:ext cx="1951732" cy="23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95A9B1F-943C-ADE7-2DD3-0E9296FA15A8}"/>
              </a:ext>
            </a:extLst>
          </p:cNvPr>
          <p:cNvSpPr/>
          <p:nvPr/>
        </p:nvSpPr>
        <p:spPr>
          <a:xfrm>
            <a:off x="10039344" y="3411325"/>
            <a:ext cx="304800" cy="304800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F18998-19F4-1F00-4AD2-654BDA9FA3B2}"/>
              </a:ext>
            </a:extLst>
          </p:cNvPr>
          <p:cNvCxnSpPr>
            <a:cxnSpLocks/>
            <a:endCxn id="15" idx="5"/>
          </p:cNvCxnSpPr>
          <p:nvPr/>
        </p:nvCxnSpPr>
        <p:spPr>
          <a:xfrm flipV="1">
            <a:off x="9063919" y="3671488"/>
            <a:ext cx="1235588" cy="25269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A5A003-2F97-0ACD-7957-FE5B12DFFB68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7479506" y="3455962"/>
            <a:ext cx="2604475" cy="87034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990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A7455-469E-F674-49B4-6A82FA65D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7E9EB08-FBB7-AE8B-D98B-7739704211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EEB07C-4887-4742-19D6-35DEB9A99968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Geometries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660DC-E405-2B7E-5BAA-11DF5B71A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938" r="37500" b="13780"/>
          <a:stretch>
            <a:fillRect/>
          </a:stretch>
        </p:blipFill>
        <p:spPr>
          <a:xfrm rot="168536">
            <a:off x="8992924" y="1491978"/>
            <a:ext cx="3009900" cy="514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A4D54-A618-B4CC-331F-8220BC187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1" t="15585" r="38149" b="18457"/>
          <a:stretch>
            <a:fillRect/>
          </a:stretch>
        </p:blipFill>
        <p:spPr>
          <a:xfrm>
            <a:off x="56563" y="1606077"/>
            <a:ext cx="3130594" cy="49174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248457-87AC-EE17-358F-FB0D48CEC551}"/>
              </a:ext>
            </a:extLst>
          </p:cNvPr>
          <p:cNvGrpSpPr/>
          <p:nvPr/>
        </p:nvGrpSpPr>
        <p:grpSpPr>
          <a:xfrm>
            <a:off x="7685467" y="4064804"/>
            <a:ext cx="2522119" cy="2715630"/>
            <a:chOff x="69810" y="1277219"/>
            <a:chExt cx="1447989" cy="15590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422F05-81E7-AD03-8F85-0F3270605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1" b="92211" l="9903" r="89744">
                          <a14:foregroundMark x1="28470" y1="24339" x2="24403" y2="35883"/>
                          <a14:foregroundMark x1="24403" y1="35883" x2="23873" y2="56885"/>
                          <a14:foregroundMark x1="35279" y1="13213" x2="51901" y2="8345"/>
                          <a14:foregroundMark x1="51901" y1="8345" x2="53492" y2="8345"/>
                          <a14:foregroundMark x1="50221" y1="2921" x2="50221" y2="2921"/>
                          <a14:foregroundMark x1="48541" y1="92211" x2="48541" y2="922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41" r="21417"/>
            <a:stretch>
              <a:fillRect/>
            </a:stretch>
          </p:blipFill>
          <p:spPr>
            <a:xfrm>
              <a:off x="69810" y="1277219"/>
              <a:ext cx="1447989" cy="155908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473C59F-9BC8-B6E1-3E20-F0CDF0ABA12E}"/>
                </a:ext>
              </a:extLst>
            </p:cNvPr>
            <p:cNvSpPr/>
            <p:nvPr/>
          </p:nvSpPr>
          <p:spPr>
            <a:xfrm>
              <a:off x="102206" y="1313736"/>
              <a:ext cx="1384604" cy="14069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8B74F1-9E36-2653-55CC-6E03C4680682}"/>
              </a:ext>
            </a:extLst>
          </p:cNvPr>
          <p:cNvGrpSpPr/>
          <p:nvPr/>
        </p:nvGrpSpPr>
        <p:grpSpPr>
          <a:xfrm>
            <a:off x="1535235" y="4064803"/>
            <a:ext cx="2859442" cy="2720231"/>
            <a:chOff x="5820014" y="1270413"/>
            <a:chExt cx="1594025" cy="15164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D414C-0096-482E-49B4-EC9A41ADD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822" b="86787" l="25553" r="73917">
                          <a14:foregroundMark x1="43324" y1="12100" x2="53139" y2="11822"/>
                          <a14:foregroundMark x1="49602" y1="85396" x2="53846" y2="82058"/>
                          <a14:foregroundMark x1="74005" y1="51043" x2="74005" y2="51043"/>
                          <a14:foregroundMark x1="43590" y1="86926" x2="43590" y2="86926"/>
                          <a14:foregroundMark x1="26790" y1="42420" x2="25553" y2="50487"/>
                          <a14:foregroundMark x1="66932" y1="72879" x2="66932" y2="72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4" t="5608" r="20357" b="5923"/>
            <a:stretch>
              <a:fillRect/>
            </a:stretch>
          </p:blipFill>
          <p:spPr>
            <a:xfrm>
              <a:off x="5820014" y="1270413"/>
              <a:ext cx="1594025" cy="15164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DF3EA5-BD90-4019-4BC2-217A105B3480}"/>
                </a:ext>
              </a:extLst>
            </p:cNvPr>
            <p:cNvSpPr/>
            <p:nvPr/>
          </p:nvSpPr>
          <p:spPr>
            <a:xfrm>
              <a:off x="5913649" y="1342035"/>
              <a:ext cx="1363579" cy="137317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4962C8-4AEC-6F16-C49C-0068AAF99188}"/>
              </a:ext>
            </a:extLst>
          </p:cNvPr>
          <p:cNvSpPr txBox="1"/>
          <p:nvPr/>
        </p:nvSpPr>
        <p:spPr>
          <a:xfrm>
            <a:off x="3870298" y="1311900"/>
            <a:ext cx="43152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Porosity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0.42			0.44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Diameter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5 mm			4mm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/>
              <a:t>Length</a:t>
            </a:r>
          </a:p>
          <a:p>
            <a:pPr algn="ctr"/>
            <a:r>
              <a:rPr lang="en-US" dirty="0"/>
              <a:t>~1cm			~1cm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Characteristic Property</a:t>
            </a:r>
          </a:p>
          <a:p>
            <a:pPr algn="ctr"/>
            <a:r>
              <a:rPr lang="en-US" dirty="0"/>
              <a:t>Sharp edges		Round edges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EEDE9-ADB1-6B77-FA11-679E504DFEA7}"/>
              </a:ext>
            </a:extLst>
          </p:cNvPr>
          <p:cNvSpPr txBox="1"/>
          <p:nvPr/>
        </p:nvSpPr>
        <p:spPr>
          <a:xfrm>
            <a:off x="53578" y="1246042"/>
            <a:ext cx="313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Obsidian Shard sample</a:t>
            </a:r>
            <a:endParaRPr lang="en-BE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D06FC1-90EF-6A3D-6499-81D20422BDBE}"/>
              </a:ext>
            </a:extLst>
          </p:cNvPr>
          <p:cNvSpPr txBox="1"/>
          <p:nvPr/>
        </p:nvSpPr>
        <p:spPr>
          <a:xfrm>
            <a:off x="9062709" y="1269498"/>
            <a:ext cx="2726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Glass Bead sample</a:t>
            </a:r>
            <a:endParaRPr lang="en-BE" sz="2400" dirty="0"/>
          </a:p>
        </p:txBody>
      </p:sp>
      <p:sp>
        <p:nvSpPr>
          <p:cNvPr id="2" name="Slide Number Placeholder 32">
            <a:extLst>
              <a:ext uri="{FF2B5EF4-FFF2-40B4-BE49-F238E27FC236}">
                <a16:creationId xmlns:a16="http://schemas.microsoft.com/office/drawing/2014/main" id="{419729FB-AA8B-3B02-F7EC-23CBA8C0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6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2200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CF69E-79EE-2CCD-820C-CE8CE3794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6E4D0D6-860D-4F22-BD8D-2D1C7F22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1AADFBB9-0252-152A-68D5-7D1D22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7</a:t>
            </a:r>
            <a:endParaRPr lang="en-B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5A674E-9975-2E6C-A116-3183D3642C64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Geometries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Organsation L1/L2">
            <a:extLst>
              <a:ext uri="{FF2B5EF4-FFF2-40B4-BE49-F238E27FC236}">
                <a16:creationId xmlns:a16="http://schemas.microsoft.com/office/drawing/2014/main" id="{530D935A-885A-60ED-D6FC-5EF1242E6277}"/>
              </a:ext>
            </a:extLst>
          </p:cNvPr>
          <p:cNvSpPr txBox="1">
            <a:spLocks/>
          </p:cNvSpPr>
          <p:nvPr/>
        </p:nvSpPr>
        <p:spPr>
          <a:xfrm>
            <a:off x="1450931" y="812197"/>
            <a:ext cx="9290138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Polymeric solutions often show viscoelastic responses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FE1626-A704-4887-6542-B0B695B48B2C}"/>
              </a:ext>
            </a:extLst>
          </p:cNvPr>
          <p:cNvSpPr txBox="1"/>
          <p:nvPr/>
        </p:nvSpPr>
        <p:spPr>
          <a:xfrm>
            <a:off x="682530" y="1250665"/>
            <a:ext cx="5662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500 ppm Partially Hydrolyzed Polyacrylamide (HPAM)</a:t>
            </a:r>
          </a:p>
          <a:p>
            <a:pPr marL="285750" indent="-285750">
              <a:buFontTx/>
              <a:buChar char="-"/>
            </a:pPr>
            <a:r>
              <a:rPr lang="en-US" dirty="0"/>
              <a:t>80% Glycerol</a:t>
            </a:r>
          </a:p>
          <a:p>
            <a:pPr marL="285750" indent="-285750">
              <a:buFontTx/>
              <a:buChar char="-"/>
            </a:pPr>
            <a:r>
              <a:rPr lang="en-US" dirty="0"/>
              <a:t>~20% DI-water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610E4-03D1-06D3-FB76-9D0162FAC6EA}"/>
              </a:ext>
            </a:extLst>
          </p:cNvPr>
          <p:cNvSpPr txBox="1"/>
          <p:nvPr/>
        </p:nvSpPr>
        <p:spPr>
          <a:xfrm>
            <a:off x="6906440" y="5621805"/>
            <a:ext cx="4324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The fluid successfully passed tests for: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Aging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X-ray exposure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Session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EDA5C-024F-622F-4CCE-9CC6AF500E89}"/>
              </a:ext>
            </a:extLst>
          </p:cNvPr>
          <p:cNvSpPr txBox="1"/>
          <p:nvPr/>
        </p:nvSpPr>
        <p:spPr>
          <a:xfrm>
            <a:off x="658145" y="5365773"/>
            <a:ext cx="41900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Imposed flowrates: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30 </a:t>
            </a:r>
            <a:r>
              <a:rPr lang="en-US" dirty="0" err="1">
                <a:latin typeface="Times New Roman" panose="02020603050405020304" pitchFamily="18" charset="0"/>
                <a:cs typeface="Arial" panose="020B0604020202020204" pitchFamily="34" charset="0"/>
              </a:rPr>
              <a:t>nl</a:t>
            </a:r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/min up to 600 </a:t>
            </a:r>
            <a:r>
              <a:rPr lang="en-US" dirty="0" err="1">
                <a:latin typeface="Times New Roman" panose="02020603050405020304" pitchFamily="18" charset="0"/>
                <a:cs typeface="Arial" panose="020B0604020202020204" pitchFamily="34" charset="0"/>
              </a:rPr>
              <a:t>nl</a:t>
            </a:r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/min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Equivalent to average interstitial velocity of 6 – 120 µm/min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Arial" panose="020B0604020202020204" pitchFamily="34" charset="0"/>
              </a:rPr>
              <a:t>Weissenburg number: up to 0.2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8252B2-F027-1298-F967-5EE399B2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/>
          <a:stretch>
            <a:fillRect/>
          </a:stretch>
        </p:blipFill>
        <p:spPr>
          <a:xfrm>
            <a:off x="425386" y="2138224"/>
            <a:ext cx="4645844" cy="3307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9C34C3-1ACA-71F6-A741-BA4CDD8DF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"/>
          <a:stretch>
            <a:fillRect/>
          </a:stretch>
        </p:blipFill>
        <p:spPr>
          <a:xfrm>
            <a:off x="6416292" y="2137089"/>
            <a:ext cx="5049043" cy="35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94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EF5E5-3540-73A8-63A7-F630213F2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373DF8A-3B83-EF38-FF49-D62EAF4BF4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-155906"/>
            <a:ext cx="1591500" cy="12734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3003528-B457-6ADB-BC66-F0CDD23F8340}"/>
              </a:ext>
            </a:extLst>
          </p:cNvPr>
          <p:cNvSpPr/>
          <p:nvPr/>
        </p:nvSpPr>
        <p:spPr>
          <a:xfrm>
            <a:off x="1984414" y="73152"/>
            <a:ext cx="8223172" cy="658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Organsation L1/L2">
            <a:extLst>
              <a:ext uri="{FF2B5EF4-FFF2-40B4-BE49-F238E27FC236}">
                <a16:creationId xmlns:a16="http://schemas.microsoft.com/office/drawing/2014/main" id="{A5EE63BB-C00B-C6E2-AF7A-4C4754D6C124}"/>
              </a:ext>
            </a:extLst>
          </p:cNvPr>
          <p:cNvSpPr txBox="1">
            <a:spLocks/>
          </p:cNvSpPr>
          <p:nvPr/>
        </p:nvSpPr>
        <p:spPr>
          <a:xfrm>
            <a:off x="1450931" y="812197"/>
            <a:ext cx="9290138" cy="393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Images show particles moving within the porous media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E9122-D010-1F99-B877-44295297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2" t="6111" r="16270" b="5417"/>
          <a:stretch>
            <a:fillRect/>
          </a:stretch>
        </p:blipFill>
        <p:spPr>
          <a:xfrm>
            <a:off x="1303312" y="1805868"/>
            <a:ext cx="2352675" cy="5022247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A88F7EC-2E3A-19C8-084C-15DCBA9165E2}"/>
              </a:ext>
            </a:extLst>
          </p:cNvPr>
          <p:cNvGrpSpPr/>
          <p:nvPr/>
        </p:nvGrpSpPr>
        <p:grpSpPr>
          <a:xfrm>
            <a:off x="4565724" y="4035340"/>
            <a:ext cx="2352675" cy="2749508"/>
            <a:chOff x="3648074" y="3641768"/>
            <a:chExt cx="2352675" cy="27495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F20A48-4665-41ED-EA6C-8C5BDE89D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7" t="70431" r="21080" b="13293"/>
            <a:stretch>
              <a:fillRect/>
            </a:stretch>
          </p:blipFill>
          <p:spPr>
            <a:xfrm>
              <a:off x="3648074" y="3641768"/>
              <a:ext cx="2352675" cy="2749508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softEdge rad="112500"/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218481-F98A-9B14-B62F-4151D747A0FA}"/>
                </a:ext>
              </a:extLst>
            </p:cNvPr>
            <p:cNvSpPr/>
            <p:nvPr/>
          </p:nvSpPr>
          <p:spPr>
            <a:xfrm>
              <a:off x="3705223" y="3724276"/>
              <a:ext cx="2238375" cy="2590800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4BC07DC-467F-76D7-418B-A98AE349A0E1}"/>
              </a:ext>
            </a:extLst>
          </p:cNvPr>
          <p:cNvSpPr/>
          <p:nvPr/>
        </p:nvSpPr>
        <p:spPr>
          <a:xfrm>
            <a:off x="2694454" y="5529561"/>
            <a:ext cx="657225" cy="65722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B6E7BA-174B-099E-724D-AD4DF733F766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3023067" y="6186786"/>
            <a:ext cx="2528766" cy="48742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937D10-6B93-F40E-B91C-FB486C688A1D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2790702" y="4154807"/>
            <a:ext cx="2589803" cy="147100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B7F24F-950C-B375-9544-F264DD588C07}"/>
              </a:ext>
            </a:extLst>
          </p:cNvPr>
          <p:cNvSpPr txBox="1"/>
          <p:nvPr/>
        </p:nvSpPr>
        <p:spPr>
          <a:xfrm>
            <a:off x="912860" y="1303716"/>
            <a:ext cx="313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Obsidian sample</a:t>
            </a:r>
            <a:endParaRPr lang="en-BE" sz="2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BA0F77-F337-A8BA-D2F8-27CDDEC95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18760" r="20598" b="8008"/>
          <a:stretch>
            <a:fillRect/>
          </a:stretch>
        </p:blipFill>
        <p:spPr>
          <a:xfrm rot="10800000">
            <a:off x="8580894" y="1805868"/>
            <a:ext cx="2352675" cy="5022247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109DAB2-6532-4E42-7002-AE06CA20AF5D}"/>
              </a:ext>
            </a:extLst>
          </p:cNvPr>
          <p:cNvSpPr txBox="1"/>
          <p:nvPr/>
        </p:nvSpPr>
        <p:spPr>
          <a:xfrm>
            <a:off x="8400564" y="1303716"/>
            <a:ext cx="2726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Glass Bead sample</a:t>
            </a:r>
            <a:endParaRPr lang="en-BE" sz="24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8948C89-70D1-931B-03A0-C3C94B9BA04F}"/>
              </a:ext>
            </a:extLst>
          </p:cNvPr>
          <p:cNvSpPr/>
          <p:nvPr/>
        </p:nvSpPr>
        <p:spPr>
          <a:xfrm>
            <a:off x="8671134" y="4154807"/>
            <a:ext cx="657225" cy="657225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D19E96-F888-B098-4B61-FD64CCD24352}"/>
              </a:ext>
            </a:extLst>
          </p:cNvPr>
          <p:cNvCxnSpPr>
            <a:cxnSpLocks/>
          </p:cNvCxnSpPr>
          <p:nvPr/>
        </p:nvCxnSpPr>
        <p:spPr>
          <a:xfrm>
            <a:off x="6337510" y="4078607"/>
            <a:ext cx="2638670" cy="73342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8FAE3E-4507-87CA-D9D0-92477013148B}"/>
              </a:ext>
            </a:extLst>
          </p:cNvPr>
          <p:cNvCxnSpPr>
            <a:cxnSpLocks/>
          </p:cNvCxnSpPr>
          <p:nvPr/>
        </p:nvCxnSpPr>
        <p:spPr>
          <a:xfrm>
            <a:off x="7077878" y="2062523"/>
            <a:ext cx="2107607" cy="209228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2724D82-0307-5C3B-CDBB-C0A2A45115AB}"/>
              </a:ext>
            </a:extLst>
          </p:cNvPr>
          <p:cNvSpPr/>
          <p:nvPr/>
        </p:nvSpPr>
        <p:spPr>
          <a:xfrm>
            <a:off x="5454506" y="1863206"/>
            <a:ext cx="2032707" cy="221540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2FD96A3-2172-59FF-72CA-0BBEA239B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3" t="47315" r="20598" b="40101"/>
          <a:stretch>
            <a:fillRect/>
          </a:stretch>
        </p:blipFill>
        <p:spPr>
          <a:xfrm rot="10800000">
            <a:off x="5427774" y="1863206"/>
            <a:ext cx="2086169" cy="2215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DA5F11-141A-1918-A2FF-5CEA20E99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716">
            <a:off x="11155868" y="1323999"/>
            <a:ext cx="871382" cy="1795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CA1A9-FEF9-B940-1B3B-1E901FDFA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7" y="1276221"/>
            <a:ext cx="1195385" cy="189081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DA744-045B-9C4C-6CBC-6E9A9D031078}"/>
              </a:ext>
            </a:extLst>
          </p:cNvPr>
          <p:cNvCxnSpPr>
            <a:cxnSpLocks/>
          </p:cNvCxnSpPr>
          <p:nvPr/>
        </p:nvCxnSpPr>
        <p:spPr>
          <a:xfrm>
            <a:off x="378619" y="1371600"/>
            <a:ext cx="568828" cy="19288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23D55B-91C5-0EBA-0810-1FDE8F7D2BAC}"/>
              </a:ext>
            </a:extLst>
          </p:cNvPr>
          <p:cNvCxnSpPr>
            <a:cxnSpLocks/>
          </p:cNvCxnSpPr>
          <p:nvPr/>
        </p:nvCxnSpPr>
        <p:spPr>
          <a:xfrm>
            <a:off x="947738" y="1564481"/>
            <a:ext cx="0" cy="147875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22DF92-2D5A-19E3-1768-05DF4085BBED}"/>
              </a:ext>
            </a:extLst>
          </p:cNvPr>
          <p:cNvCxnSpPr>
            <a:cxnSpLocks/>
          </p:cNvCxnSpPr>
          <p:nvPr/>
        </p:nvCxnSpPr>
        <p:spPr>
          <a:xfrm flipH="1">
            <a:off x="11395075" y="1428750"/>
            <a:ext cx="418306" cy="206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9A0A8B-C2AA-8B8A-908F-8E2F60D3CDF8}"/>
              </a:ext>
            </a:extLst>
          </p:cNvPr>
          <p:cNvCxnSpPr>
            <a:cxnSpLocks/>
          </p:cNvCxnSpPr>
          <p:nvPr/>
        </p:nvCxnSpPr>
        <p:spPr>
          <a:xfrm flipH="1">
            <a:off x="11391900" y="1635125"/>
            <a:ext cx="3175" cy="13357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2">
            <a:extLst>
              <a:ext uri="{FF2B5EF4-FFF2-40B4-BE49-F238E27FC236}">
                <a16:creationId xmlns:a16="http://schemas.microsoft.com/office/drawing/2014/main" id="{68474E32-CCAE-1B6D-BC7E-D5F1E7A7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82" y="6383540"/>
            <a:ext cx="321804" cy="365125"/>
          </a:xfrm>
        </p:spPr>
        <p:txBody>
          <a:bodyPr/>
          <a:lstStyle/>
          <a:p>
            <a:r>
              <a:rPr lang="en-US" dirty="0"/>
              <a:t>8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1199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</Words>
  <Application>Microsoft Office PowerPoint</Application>
  <PresentationFormat>Widescreen</PresentationFormat>
  <Paragraphs>114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Parsa Damanshokouh</dc:creator>
  <cp:lastModifiedBy>Parsa Damanshokouh</cp:lastModifiedBy>
  <cp:revision>8</cp:revision>
  <dcterms:created xsi:type="dcterms:W3CDTF">2026-02-25T01:50:22Z</dcterms:created>
  <dcterms:modified xsi:type="dcterms:W3CDTF">2026-05-15T21:54:54Z</dcterms:modified>
</cp:coreProperties>
</file>