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517" r:id="rId3"/>
    <p:sldId id="518" r:id="rId4"/>
    <p:sldId id="519" r:id="rId5"/>
    <p:sldId id="520" r:id="rId6"/>
    <p:sldId id="322" r:id="rId7"/>
    <p:sldId id="526" r:id="rId8"/>
    <p:sldId id="527" r:id="rId9"/>
    <p:sldId id="531" r:id="rId10"/>
    <p:sldId id="549" r:id="rId11"/>
    <p:sldId id="529" r:id="rId12"/>
    <p:sldId id="528" r:id="rId13"/>
    <p:sldId id="537" r:id="rId14"/>
    <p:sldId id="530" r:id="rId15"/>
    <p:sldId id="552" r:id="rId16"/>
    <p:sldId id="553" r:id="rId17"/>
    <p:sldId id="545" r:id="rId18"/>
    <p:sldId id="534" r:id="rId19"/>
    <p:sldId id="551" r:id="rId20"/>
    <p:sldId id="540" r:id="rId21"/>
    <p:sldId id="548" r:id="rId22"/>
    <p:sldId id="539" r:id="rId23"/>
    <p:sldId id="550" r:id="rId24"/>
    <p:sldId id="347" r:id="rId25"/>
    <p:sldId id="349" r:id="rId26"/>
    <p:sldId id="36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A264C"/>
    <a:srgbClr val="0D0887"/>
    <a:srgbClr val="09055B"/>
    <a:srgbClr val="0D088B"/>
    <a:srgbClr val="413CA0"/>
    <a:srgbClr val="CD4B7B"/>
    <a:srgbClr val="9C37B9"/>
    <a:srgbClr val="AF42B0"/>
    <a:srgbClr val="BD6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C82C1-04B6-47C4-ABA5-65C30855F0F5}" v="1417" dt="2026-05-15T13:19:26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>
      <p:cViewPr>
        <p:scale>
          <a:sx n="50" d="100"/>
          <a:sy n="50" d="100"/>
        </p:scale>
        <p:origin x="1090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outin" userId="747f1c4b7ceaf14b" providerId="LiveId" clId="{346AC4DB-90BE-486A-A841-08276083E4C0}"/>
    <pc:docChg chg="undo redo custSel addSld delSld modSld sldOrd">
      <pc:chgData name="Paul Coutin" userId="747f1c4b7ceaf14b" providerId="LiveId" clId="{346AC4DB-90BE-486A-A841-08276083E4C0}" dt="2026-05-15T13:25:19.602" v="5904" actId="1076"/>
      <pc:docMkLst>
        <pc:docMk/>
      </pc:docMkLst>
      <pc:sldChg chg="addSp delSp modSp mod">
        <pc:chgData name="Paul Coutin" userId="747f1c4b7ceaf14b" providerId="LiveId" clId="{346AC4DB-90BE-486A-A841-08276083E4C0}" dt="2026-05-15T08:36:57.081" v="4857" actId="20577"/>
        <pc:sldMkLst>
          <pc:docMk/>
          <pc:sldMk cId="723995196" sldId="258"/>
        </pc:sldMkLst>
        <pc:spChg chg="del mod">
          <ac:chgData name="Paul Coutin" userId="747f1c4b7ceaf14b" providerId="LiveId" clId="{346AC4DB-90BE-486A-A841-08276083E4C0}" dt="2026-05-14T17:41:35.687" v="4690" actId="478"/>
          <ac:spMkLst>
            <pc:docMk/>
            <pc:sldMk cId="723995196" sldId="258"/>
            <ac:spMk id="5" creationId="{772EC95E-7E0B-B659-ECE6-1414A5C0E3CF}"/>
          </ac:spMkLst>
        </pc:spChg>
        <pc:spChg chg="add mod">
          <ac:chgData name="Paul Coutin" userId="747f1c4b7ceaf14b" providerId="LiveId" clId="{346AC4DB-90BE-486A-A841-08276083E4C0}" dt="2026-05-13T14:58:55.342" v="2344" actId="1076"/>
          <ac:spMkLst>
            <pc:docMk/>
            <pc:sldMk cId="723995196" sldId="258"/>
            <ac:spMk id="7" creationId="{86224C8E-8357-AB7E-DCD0-F2730E231CBC}"/>
          </ac:spMkLst>
        </pc:spChg>
        <pc:spChg chg="add mod">
          <ac:chgData name="Paul Coutin" userId="747f1c4b7ceaf14b" providerId="LiveId" clId="{346AC4DB-90BE-486A-A841-08276083E4C0}" dt="2026-05-15T08:36:57.081" v="4857" actId="20577"/>
          <ac:spMkLst>
            <pc:docMk/>
            <pc:sldMk cId="723995196" sldId="258"/>
            <ac:spMk id="8" creationId="{1D30A4DF-6E67-67D0-2E59-98F0297DA11E}"/>
          </ac:spMkLst>
        </pc:spChg>
        <pc:spChg chg="add del mod">
          <ac:chgData name="Paul Coutin" userId="747f1c4b7ceaf14b" providerId="LiveId" clId="{346AC4DB-90BE-486A-A841-08276083E4C0}" dt="2026-05-14T17:38:24.590" v="4646" actId="478"/>
          <ac:spMkLst>
            <pc:docMk/>
            <pc:sldMk cId="723995196" sldId="258"/>
            <ac:spMk id="9" creationId="{9A76FF73-F819-3D61-983B-400276DDAA10}"/>
          </ac:spMkLst>
        </pc:spChg>
        <pc:spChg chg="add del mod">
          <ac:chgData name="Paul Coutin" userId="747f1c4b7ceaf14b" providerId="LiveId" clId="{346AC4DB-90BE-486A-A841-08276083E4C0}" dt="2026-05-14T17:41:35.687" v="4690" actId="478"/>
          <ac:spMkLst>
            <pc:docMk/>
            <pc:sldMk cId="723995196" sldId="258"/>
            <ac:spMk id="10" creationId="{45D7A4AA-F014-8033-8135-2365DFD92EFC}"/>
          </ac:spMkLst>
        </pc:spChg>
        <pc:spChg chg="add mod">
          <ac:chgData name="Paul Coutin" userId="747f1c4b7ceaf14b" providerId="LiveId" clId="{346AC4DB-90BE-486A-A841-08276083E4C0}" dt="2026-05-14T17:41:28.703" v="4687" actId="12789"/>
          <ac:spMkLst>
            <pc:docMk/>
            <pc:sldMk cId="723995196" sldId="258"/>
            <ac:spMk id="11" creationId="{23C4CF50-BE2C-9AF3-5D67-4A8803BB37DB}"/>
          </ac:spMkLst>
        </pc:spChg>
        <pc:spChg chg="add mod">
          <ac:chgData name="Paul Coutin" userId="747f1c4b7ceaf14b" providerId="LiveId" clId="{346AC4DB-90BE-486A-A841-08276083E4C0}" dt="2026-05-14T17:40:10.731" v="4675" actId="571"/>
          <ac:spMkLst>
            <pc:docMk/>
            <pc:sldMk cId="723995196" sldId="258"/>
            <ac:spMk id="12" creationId="{4C1084CC-EF11-2F11-0B1E-16534EAC0271}"/>
          </ac:spMkLst>
        </pc:spChg>
        <pc:spChg chg="add del mod">
          <ac:chgData name="Paul Coutin" userId="747f1c4b7ceaf14b" providerId="LiveId" clId="{346AC4DB-90BE-486A-A841-08276083E4C0}" dt="2026-05-14T17:41:33.724" v="4689" actId="478"/>
          <ac:spMkLst>
            <pc:docMk/>
            <pc:sldMk cId="723995196" sldId="258"/>
            <ac:spMk id="13" creationId="{B2E19C6B-0093-0454-57A2-24D720BB57C4}"/>
          </ac:spMkLst>
        </pc:spChg>
        <pc:spChg chg="add del mod">
          <ac:chgData name="Paul Coutin" userId="747f1c4b7ceaf14b" providerId="LiveId" clId="{346AC4DB-90BE-486A-A841-08276083E4C0}" dt="2026-05-14T17:41:33.724" v="4689" actId="478"/>
          <ac:spMkLst>
            <pc:docMk/>
            <pc:sldMk cId="723995196" sldId="258"/>
            <ac:spMk id="14" creationId="{FC6D7B54-F90D-70D5-24E3-A217ED62CA75}"/>
          </ac:spMkLst>
        </pc:spChg>
        <pc:picChg chg="mod">
          <ac:chgData name="Paul Coutin" userId="747f1c4b7ceaf14b" providerId="LiveId" clId="{346AC4DB-90BE-486A-A841-08276083E4C0}" dt="2026-05-14T17:41:28.703" v="4687" actId="12789"/>
          <ac:picMkLst>
            <pc:docMk/>
            <pc:sldMk cId="723995196" sldId="258"/>
            <ac:picMk id="3" creationId="{F73DE0B6-63B4-8888-0858-FCCD812809EB}"/>
          </ac:picMkLst>
        </pc:picChg>
      </pc:sldChg>
      <pc:sldChg chg="modSp mod">
        <pc:chgData name="Paul Coutin" userId="747f1c4b7ceaf14b" providerId="LiveId" clId="{346AC4DB-90BE-486A-A841-08276083E4C0}" dt="2026-05-14T15:49:36.279" v="3380" actId="14100"/>
        <pc:sldMkLst>
          <pc:docMk/>
          <pc:sldMk cId="1863219444" sldId="322"/>
        </pc:sldMkLst>
        <pc:spChg chg="mod">
          <ac:chgData name="Paul Coutin" userId="747f1c4b7ceaf14b" providerId="LiveId" clId="{346AC4DB-90BE-486A-A841-08276083E4C0}" dt="2026-05-14T15:49:36.279" v="3380" actId="14100"/>
          <ac:spMkLst>
            <pc:docMk/>
            <pc:sldMk cId="1863219444" sldId="322"/>
            <ac:spMk id="4" creationId="{AB0B35E6-1174-4D8C-999A-303FF7A8C4EF}"/>
          </ac:spMkLst>
        </pc:spChg>
      </pc:sldChg>
      <pc:sldChg chg="addSp delSp modSp add mod">
        <pc:chgData name="Paul Coutin" userId="747f1c4b7ceaf14b" providerId="LiveId" clId="{346AC4DB-90BE-486A-A841-08276083E4C0}" dt="2026-05-13T14:56:31.576" v="2298"/>
        <pc:sldMkLst>
          <pc:docMk/>
          <pc:sldMk cId="3410680807" sldId="347"/>
        </pc:sldMkLst>
        <pc:spChg chg="add mod">
          <ac:chgData name="Paul Coutin" userId="747f1c4b7ceaf14b" providerId="LiveId" clId="{346AC4DB-90BE-486A-A841-08276083E4C0}" dt="2026-05-13T14:56:31.576" v="2298"/>
          <ac:spMkLst>
            <pc:docMk/>
            <pc:sldMk cId="3410680807" sldId="347"/>
            <ac:spMk id="4" creationId="{5088AD6A-B7A4-F201-9B55-D21EE6866831}"/>
          </ac:spMkLst>
        </pc:spChg>
        <pc:spChg chg="add mod">
          <ac:chgData name="Paul Coutin" userId="747f1c4b7ceaf14b" providerId="LiveId" clId="{346AC4DB-90BE-486A-A841-08276083E4C0}" dt="2026-05-13T14:56:31.576" v="2298"/>
          <ac:spMkLst>
            <pc:docMk/>
            <pc:sldMk cId="3410680807" sldId="347"/>
            <ac:spMk id="6" creationId="{060E5E82-AC77-D61C-E932-963FDD467F18}"/>
          </ac:spMkLst>
        </pc:spChg>
      </pc:sldChg>
      <pc:sldChg chg="addSp delSp modSp add mod">
        <pc:chgData name="Paul Coutin" userId="747f1c4b7ceaf14b" providerId="LiveId" clId="{346AC4DB-90BE-486A-A841-08276083E4C0}" dt="2026-05-13T14:56:33.803" v="2300"/>
        <pc:sldMkLst>
          <pc:docMk/>
          <pc:sldMk cId="2796164042" sldId="349"/>
        </pc:sldMkLst>
        <pc:spChg chg="add mod">
          <ac:chgData name="Paul Coutin" userId="747f1c4b7ceaf14b" providerId="LiveId" clId="{346AC4DB-90BE-486A-A841-08276083E4C0}" dt="2026-05-13T14:56:33.803" v="2300"/>
          <ac:spMkLst>
            <pc:docMk/>
            <pc:sldMk cId="2796164042" sldId="349"/>
            <ac:spMk id="3" creationId="{494760B3-A39B-3F22-7573-A2188D15E554}"/>
          </ac:spMkLst>
        </pc:spChg>
        <pc:spChg chg="add mod">
          <ac:chgData name="Paul Coutin" userId="747f1c4b7ceaf14b" providerId="LiveId" clId="{346AC4DB-90BE-486A-A841-08276083E4C0}" dt="2026-05-13T14:56:33.803" v="2300"/>
          <ac:spMkLst>
            <pc:docMk/>
            <pc:sldMk cId="2796164042" sldId="349"/>
            <ac:spMk id="4" creationId="{4D51D8FC-01F6-AC75-D6FC-F58CE04B2007}"/>
          </ac:spMkLst>
        </pc:spChg>
      </pc:sldChg>
      <pc:sldChg chg="addSp delSp modSp add mod">
        <pc:chgData name="Paul Coutin" userId="747f1c4b7ceaf14b" providerId="LiveId" clId="{346AC4DB-90BE-486A-A841-08276083E4C0}" dt="2026-05-13T14:56:39.405" v="2302"/>
        <pc:sldMkLst>
          <pc:docMk/>
          <pc:sldMk cId="2151627161" sldId="366"/>
        </pc:sldMkLst>
        <pc:spChg chg="add mod">
          <ac:chgData name="Paul Coutin" userId="747f1c4b7ceaf14b" providerId="LiveId" clId="{346AC4DB-90BE-486A-A841-08276083E4C0}" dt="2026-05-13T14:56:39.405" v="2302"/>
          <ac:spMkLst>
            <pc:docMk/>
            <pc:sldMk cId="2151627161" sldId="366"/>
            <ac:spMk id="4" creationId="{501B8F76-C269-C1BA-1A8D-618AB099C299}"/>
          </ac:spMkLst>
        </pc:spChg>
        <pc:spChg chg="add mod">
          <ac:chgData name="Paul Coutin" userId="747f1c4b7ceaf14b" providerId="LiveId" clId="{346AC4DB-90BE-486A-A841-08276083E4C0}" dt="2026-05-13T14:56:39.405" v="2302"/>
          <ac:spMkLst>
            <pc:docMk/>
            <pc:sldMk cId="2151627161" sldId="366"/>
            <ac:spMk id="5" creationId="{7955D98F-8490-16B9-A05F-F94E52DF5993}"/>
          </ac:spMkLst>
        </pc:spChg>
      </pc:sldChg>
      <pc:sldChg chg="addSp delSp modSp mod">
        <pc:chgData name="Paul Coutin" userId="747f1c4b7ceaf14b" providerId="LiveId" clId="{346AC4DB-90BE-486A-A841-08276083E4C0}" dt="2026-05-15T09:58:42.373" v="5462" actId="14100"/>
        <pc:sldMkLst>
          <pc:docMk/>
          <pc:sldMk cId="1659642779" sldId="517"/>
        </pc:sldMkLst>
        <pc:spChg chg="mod">
          <ac:chgData name="Paul Coutin" userId="747f1c4b7ceaf14b" providerId="LiveId" clId="{346AC4DB-90BE-486A-A841-08276083E4C0}" dt="2026-05-13T15:29:24.311" v="2522" actId="113"/>
          <ac:spMkLst>
            <pc:docMk/>
            <pc:sldMk cId="1659642779" sldId="517"/>
            <ac:spMk id="2" creationId="{C3953552-278F-10FD-1BA6-FE64CC00C4CB}"/>
          </ac:spMkLst>
        </pc:spChg>
        <pc:spChg chg="mod">
          <ac:chgData name="Paul Coutin" userId="747f1c4b7ceaf14b" providerId="LiveId" clId="{346AC4DB-90BE-486A-A841-08276083E4C0}" dt="2026-05-15T09:58:42.373" v="5462" actId="14100"/>
          <ac:spMkLst>
            <pc:docMk/>
            <pc:sldMk cId="1659642779" sldId="517"/>
            <ac:spMk id="5" creationId="{79B90B41-26F0-4E0F-9D55-98A101B2BAAA}"/>
          </ac:spMkLst>
        </pc:spChg>
        <pc:spChg chg="add mod">
          <ac:chgData name="Paul Coutin" userId="747f1c4b7ceaf14b" providerId="LiveId" clId="{346AC4DB-90BE-486A-A841-08276083E4C0}" dt="2026-05-15T08:41:15.340" v="4932" actId="14100"/>
          <ac:spMkLst>
            <pc:docMk/>
            <pc:sldMk cId="1659642779" sldId="517"/>
            <ac:spMk id="10" creationId="{C92337F0-8994-2186-30A0-FEB47720DF89}"/>
          </ac:spMkLst>
        </pc:spChg>
        <pc:spChg chg="add mod">
          <ac:chgData name="Paul Coutin" userId="747f1c4b7ceaf14b" providerId="LiveId" clId="{346AC4DB-90BE-486A-A841-08276083E4C0}" dt="2026-05-15T08:41:19.652" v="4934" actId="1076"/>
          <ac:spMkLst>
            <pc:docMk/>
            <pc:sldMk cId="1659642779" sldId="517"/>
            <ac:spMk id="16" creationId="{2A22EA8F-2601-7789-F387-ACBB24AE4E6A}"/>
          </ac:spMkLst>
        </pc:spChg>
        <pc:spChg chg="add mod">
          <ac:chgData name="Paul Coutin" userId="747f1c4b7ceaf14b" providerId="LiveId" clId="{346AC4DB-90BE-486A-A841-08276083E4C0}" dt="2026-05-15T08:40:51.469" v="4921" actId="164"/>
          <ac:spMkLst>
            <pc:docMk/>
            <pc:sldMk cId="1659642779" sldId="517"/>
            <ac:spMk id="20" creationId="{A78B1060-3DC4-F56D-869F-C041A8228D30}"/>
          </ac:spMkLst>
        </pc:spChg>
        <pc:grpChg chg="add mod">
          <ac:chgData name="Paul Coutin" userId="747f1c4b7ceaf14b" providerId="LiveId" clId="{346AC4DB-90BE-486A-A841-08276083E4C0}" dt="2026-05-15T09:58:39.536" v="5461" actId="1076"/>
          <ac:grpSpMkLst>
            <pc:docMk/>
            <pc:sldMk cId="1659642779" sldId="517"/>
            <ac:grpSpMk id="21" creationId="{C7C5DFEA-25A6-8DAD-1BF4-DDB84DCA6694}"/>
          </ac:grpSpMkLst>
        </pc:grpChg>
        <pc:picChg chg="add mod">
          <ac:chgData name="Paul Coutin" userId="747f1c4b7ceaf14b" providerId="LiveId" clId="{346AC4DB-90BE-486A-A841-08276083E4C0}" dt="2026-05-15T08:40:51.469" v="4921" actId="164"/>
          <ac:picMkLst>
            <pc:docMk/>
            <pc:sldMk cId="1659642779" sldId="517"/>
            <ac:picMk id="3" creationId="{3F4F6C06-A73C-31B9-61DF-5B2C18341293}"/>
          </ac:picMkLst>
        </pc:picChg>
        <pc:picChg chg="add del">
          <ac:chgData name="Paul Coutin" userId="747f1c4b7ceaf14b" providerId="LiveId" clId="{346AC4DB-90BE-486A-A841-08276083E4C0}" dt="2026-05-15T08:40:37.474" v="4920" actId="478"/>
          <ac:picMkLst>
            <pc:docMk/>
            <pc:sldMk cId="1659642779" sldId="517"/>
            <ac:picMk id="1026" creationId="{684810E9-0316-322B-B2B0-2BD49BC2234D}"/>
          </ac:picMkLst>
        </pc:picChg>
        <pc:cxnChg chg="add mod">
          <ac:chgData name="Paul Coutin" userId="747f1c4b7ceaf14b" providerId="LiveId" clId="{346AC4DB-90BE-486A-A841-08276083E4C0}" dt="2026-05-15T09:45:17.631" v="5393" actId="1582"/>
          <ac:cxnSpMkLst>
            <pc:docMk/>
            <pc:sldMk cId="1659642779" sldId="517"/>
            <ac:cxnSpMk id="6" creationId="{323F4003-5509-6310-9241-2AF38383AF78}"/>
          </ac:cxnSpMkLst>
        </pc:cxnChg>
        <pc:cxnChg chg="add mod">
          <ac:chgData name="Paul Coutin" userId="747f1c4b7ceaf14b" providerId="LiveId" clId="{346AC4DB-90BE-486A-A841-08276083E4C0}" dt="2026-05-15T09:45:17.631" v="5393" actId="1582"/>
          <ac:cxnSpMkLst>
            <pc:docMk/>
            <pc:sldMk cId="1659642779" sldId="517"/>
            <ac:cxnSpMk id="17" creationId="{45922389-56A7-8824-CFA3-D2EBF230C172}"/>
          </ac:cxnSpMkLst>
        </pc:cxnChg>
      </pc:sldChg>
      <pc:sldChg chg="modSp mod">
        <pc:chgData name="Paul Coutin" userId="747f1c4b7ceaf14b" providerId="LiveId" clId="{346AC4DB-90BE-486A-A841-08276083E4C0}" dt="2026-05-14T15:49:13.752" v="3373" actId="207"/>
        <pc:sldMkLst>
          <pc:docMk/>
          <pc:sldMk cId="2180003918" sldId="518"/>
        </pc:sldMkLst>
        <pc:spChg chg="mod">
          <ac:chgData name="Paul Coutin" userId="747f1c4b7ceaf14b" providerId="LiveId" clId="{346AC4DB-90BE-486A-A841-08276083E4C0}" dt="2026-05-14T15:49:13.752" v="3373" actId="207"/>
          <ac:spMkLst>
            <pc:docMk/>
            <pc:sldMk cId="2180003918" sldId="518"/>
            <ac:spMk id="3" creationId="{9DA6EBAC-6B1C-49B2-80D2-7CE9562296C2}"/>
          </ac:spMkLst>
        </pc:spChg>
        <pc:spChg chg="mod">
          <ac:chgData name="Paul Coutin" userId="747f1c4b7ceaf14b" providerId="LiveId" clId="{346AC4DB-90BE-486A-A841-08276083E4C0}" dt="2026-05-13T15:30:39.931" v="2529" actId="6549"/>
          <ac:spMkLst>
            <pc:docMk/>
            <pc:sldMk cId="2180003918" sldId="518"/>
            <ac:spMk id="10" creationId="{769B421D-3180-4521-8E11-5634FDD84C63}"/>
          </ac:spMkLst>
        </pc:spChg>
        <pc:spChg chg="mod">
          <ac:chgData name="Paul Coutin" userId="747f1c4b7ceaf14b" providerId="LiveId" clId="{346AC4DB-90BE-486A-A841-08276083E4C0}" dt="2026-05-13T15:30:37.403" v="2528" actId="20577"/>
          <ac:spMkLst>
            <pc:docMk/>
            <pc:sldMk cId="2180003918" sldId="518"/>
            <ac:spMk id="26" creationId="{DD8B9CF2-07FB-4EB5-9A59-9510369EB12F}"/>
          </ac:spMkLst>
        </pc:spChg>
        <pc:grpChg chg="mod">
          <ac:chgData name="Paul Coutin" userId="747f1c4b7ceaf14b" providerId="LiveId" clId="{346AC4DB-90BE-486A-A841-08276083E4C0}" dt="2026-05-13T15:30:44.279" v="2530" actId="1076"/>
          <ac:grpSpMkLst>
            <pc:docMk/>
            <pc:sldMk cId="2180003918" sldId="518"/>
            <ac:grpSpMk id="4" creationId="{89D1CC32-FD64-C4B5-D58C-53C776A3CEDF}"/>
          </ac:grpSpMkLst>
        </pc:grpChg>
      </pc:sldChg>
      <pc:sldChg chg="addSp delSp modSp mod">
        <pc:chgData name="Paul Coutin" userId="747f1c4b7ceaf14b" providerId="LiveId" clId="{346AC4DB-90BE-486A-A841-08276083E4C0}" dt="2026-05-14T17:35:01.897" v="4601" actId="1076"/>
        <pc:sldMkLst>
          <pc:docMk/>
          <pc:sldMk cId="343125633" sldId="519"/>
        </pc:sldMkLst>
        <pc:spChg chg="mod">
          <ac:chgData name="Paul Coutin" userId="747f1c4b7ceaf14b" providerId="LiveId" clId="{346AC4DB-90BE-486A-A841-08276083E4C0}" dt="2026-05-13T12:48:20.683" v="1084" actId="20577"/>
          <ac:spMkLst>
            <pc:docMk/>
            <pc:sldMk cId="343125633" sldId="519"/>
            <ac:spMk id="2" creationId="{744EE443-2423-4263-B505-91B53AE6B79E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12" creationId="{A939C715-BDD2-96F2-099A-3E76C089EC6E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24" creationId="{150C424A-3F62-DF4A-5C3C-80E0391C9B26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26" creationId="{6A26534F-1559-9A1B-ED4C-7176DC705608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27" creationId="{47D546DF-DD8E-DA99-DC1E-EFE3FE9631FD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33" creationId="{CD86229D-FFB5-4FFA-5715-AC1751BB6C0E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34" creationId="{4A63AEDA-BD08-3FC5-66E0-9B4C4EF3AB60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35" creationId="{89FBBAA1-78B9-8F51-A209-05CB89E44F9A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38" creationId="{326D2D2F-0D64-DE74-5693-DE01B4AD118D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40" creationId="{7D027078-0FF2-C301-2708-9D61F2B0C4B4}"/>
          </ac:spMkLst>
        </pc:spChg>
        <pc:spChg chg="mod">
          <ac:chgData name="Paul Coutin" userId="747f1c4b7ceaf14b" providerId="LiveId" clId="{346AC4DB-90BE-486A-A841-08276083E4C0}" dt="2026-05-13T09:59:22.142" v="310"/>
          <ac:spMkLst>
            <pc:docMk/>
            <pc:sldMk cId="343125633" sldId="519"/>
            <ac:spMk id="47" creationId="{D4AD1AA9-14AD-F8D4-908F-8D82CD3EA728}"/>
          </ac:spMkLst>
        </pc:spChg>
        <pc:spChg chg="mod">
          <ac:chgData name="Paul Coutin" userId="747f1c4b7ceaf14b" providerId="LiveId" clId="{346AC4DB-90BE-486A-A841-08276083E4C0}" dt="2026-05-14T17:33:47.738" v="4591" actId="208"/>
          <ac:spMkLst>
            <pc:docMk/>
            <pc:sldMk cId="343125633" sldId="519"/>
            <ac:spMk id="51" creationId="{1FCF9696-F903-4D69-AC82-9409252B7E74}"/>
          </ac:spMkLst>
        </pc:spChg>
        <pc:spChg chg="mod">
          <ac:chgData name="Paul Coutin" userId="747f1c4b7ceaf14b" providerId="LiveId" clId="{346AC4DB-90BE-486A-A841-08276083E4C0}" dt="2026-05-14T17:34:10.254" v="4594" actId="2085"/>
          <ac:spMkLst>
            <pc:docMk/>
            <pc:sldMk cId="343125633" sldId="519"/>
            <ac:spMk id="136" creationId="{F6B4F176-5ECB-4CA7-86B1-C7F1452A0573}"/>
          </ac:spMkLst>
        </pc:spChg>
        <pc:spChg chg="mod">
          <ac:chgData name="Paul Coutin" userId="747f1c4b7ceaf14b" providerId="LiveId" clId="{346AC4DB-90BE-486A-A841-08276083E4C0}" dt="2026-05-14T17:34:13.104" v="4595" actId="207"/>
          <ac:spMkLst>
            <pc:docMk/>
            <pc:sldMk cId="343125633" sldId="519"/>
            <ac:spMk id="137" creationId="{6F1A6BF7-C272-4B62-B26B-1DDF19ECEC4D}"/>
          </ac:spMkLst>
        </pc:spChg>
        <pc:spChg chg="mod">
          <ac:chgData name="Paul Coutin" userId="747f1c4b7ceaf14b" providerId="LiveId" clId="{346AC4DB-90BE-486A-A841-08276083E4C0}" dt="2026-05-14T17:33:51.936" v="4592" actId="208"/>
          <ac:spMkLst>
            <pc:docMk/>
            <pc:sldMk cId="343125633" sldId="519"/>
            <ac:spMk id="138" creationId="{428ABD6A-BB9C-49D4-85C4-70DB8B032BE2}"/>
          </ac:spMkLst>
        </pc:spChg>
        <pc:grpChg chg="mod">
          <ac:chgData name="Paul Coutin" userId="747f1c4b7ceaf14b" providerId="LiveId" clId="{346AC4DB-90BE-486A-A841-08276083E4C0}" dt="2026-05-14T17:35:01.897" v="4601" actId="1076"/>
          <ac:grpSpMkLst>
            <pc:docMk/>
            <pc:sldMk cId="343125633" sldId="519"/>
            <ac:grpSpMk id="7" creationId="{1196278D-469C-8FED-0C0D-9B75314CFC55}"/>
          </ac:grpSpMkLst>
        </pc:grpChg>
        <pc:picChg chg="mod">
          <ac:chgData name="Paul Coutin" userId="747f1c4b7ceaf14b" providerId="LiveId" clId="{346AC4DB-90BE-486A-A841-08276083E4C0}" dt="2026-05-14T17:33:47.738" v="4591" actId="208"/>
          <ac:picMkLst>
            <pc:docMk/>
            <pc:sldMk cId="343125633" sldId="519"/>
            <ac:picMk id="17" creationId="{9ABF3BD3-ABB6-49AD-A8B2-05A4861326DA}"/>
          </ac:picMkLst>
        </pc:picChg>
        <pc:picChg chg="mod">
          <ac:chgData name="Paul Coutin" userId="747f1c4b7ceaf14b" providerId="LiveId" clId="{346AC4DB-90BE-486A-A841-08276083E4C0}" dt="2026-05-14T17:33:51.936" v="4592" actId="208"/>
          <ac:picMkLst>
            <pc:docMk/>
            <pc:sldMk cId="343125633" sldId="519"/>
            <ac:picMk id="135" creationId="{BFFC9DFB-7D0A-487E-A178-EA693F653D75}"/>
          </ac:picMkLst>
        </pc:picChg>
        <pc:cxnChg chg="mod">
          <ac:chgData name="Paul Coutin" userId="747f1c4b7ceaf14b" providerId="LiveId" clId="{346AC4DB-90BE-486A-A841-08276083E4C0}" dt="2026-05-14T17:33:47.738" v="4591" actId="208"/>
          <ac:cxnSpMkLst>
            <pc:docMk/>
            <pc:sldMk cId="343125633" sldId="519"/>
            <ac:cxnSpMk id="49" creationId="{4638E5A4-2D23-44D1-B999-9FE6981FD4EA}"/>
          </ac:cxnSpMkLst>
        </pc:cxnChg>
        <pc:cxnChg chg="mod">
          <ac:chgData name="Paul Coutin" userId="747f1c4b7ceaf14b" providerId="LiveId" clId="{346AC4DB-90BE-486A-A841-08276083E4C0}" dt="2026-05-14T17:33:47.738" v="4591" actId="208"/>
          <ac:cxnSpMkLst>
            <pc:docMk/>
            <pc:sldMk cId="343125633" sldId="519"/>
            <ac:cxnSpMk id="50" creationId="{42B2DFE9-283D-42E6-8BD1-E3C3237B5A82}"/>
          </ac:cxnSpMkLst>
        </pc:cxnChg>
        <pc:cxnChg chg="mod">
          <ac:chgData name="Paul Coutin" userId="747f1c4b7ceaf14b" providerId="LiveId" clId="{346AC4DB-90BE-486A-A841-08276083E4C0}" dt="2026-05-14T17:33:51.936" v="4592" actId="208"/>
          <ac:cxnSpMkLst>
            <pc:docMk/>
            <pc:sldMk cId="343125633" sldId="519"/>
            <ac:cxnSpMk id="140" creationId="{F3D1FF9F-1250-48DC-B75D-49BCBA69D1A6}"/>
          </ac:cxnSpMkLst>
        </pc:cxnChg>
      </pc:sldChg>
      <pc:sldChg chg="addSp delSp modSp mod modTransition">
        <pc:chgData name="Paul Coutin" userId="747f1c4b7ceaf14b" providerId="LiveId" clId="{346AC4DB-90BE-486A-A841-08276083E4C0}" dt="2026-05-14T17:43:42.433" v="4698" actId="115"/>
        <pc:sldMkLst>
          <pc:docMk/>
          <pc:sldMk cId="2662805679" sldId="520"/>
        </pc:sldMkLst>
        <pc:spChg chg="mod">
          <ac:chgData name="Paul Coutin" userId="747f1c4b7ceaf14b" providerId="LiveId" clId="{346AC4DB-90BE-486A-A841-08276083E4C0}" dt="2026-05-13T12:48:27.564" v="1085"/>
          <ac:spMkLst>
            <pc:docMk/>
            <pc:sldMk cId="2662805679" sldId="520"/>
            <ac:spMk id="2" creationId="{744EE443-2423-4263-B505-91B53AE6B79E}"/>
          </ac:spMkLst>
        </pc:spChg>
        <pc:spChg chg="mod">
          <ac:chgData name="Paul Coutin" userId="747f1c4b7ceaf14b" providerId="LiveId" clId="{346AC4DB-90BE-486A-A841-08276083E4C0}" dt="2026-05-14T17:34:31.461" v="4597"/>
          <ac:spMkLst>
            <pc:docMk/>
            <pc:sldMk cId="2662805679" sldId="520"/>
            <ac:spMk id="13" creationId="{DEF4A097-73B7-20B3-BC1E-B77D9C7340E4}"/>
          </ac:spMkLst>
        </pc:spChg>
        <pc:spChg chg="mod">
          <ac:chgData name="Paul Coutin" userId="747f1c4b7ceaf14b" providerId="LiveId" clId="{346AC4DB-90BE-486A-A841-08276083E4C0}" dt="2026-05-14T17:34:31.461" v="4597"/>
          <ac:spMkLst>
            <pc:docMk/>
            <pc:sldMk cId="2662805679" sldId="520"/>
            <ac:spMk id="16" creationId="{7524B2EA-628D-FFD4-E2EF-B1880E50B26A}"/>
          </ac:spMkLst>
        </pc:spChg>
        <pc:spChg chg="mod">
          <ac:chgData name="Paul Coutin" userId="747f1c4b7ceaf14b" providerId="LiveId" clId="{346AC4DB-90BE-486A-A841-08276083E4C0}" dt="2026-05-14T17:43:42.433" v="4698" actId="115"/>
          <ac:spMkLst>
            <pc:docMk/>
            <pc:sldMk cId="2662805679" sldId="520"/>
            <ac:spMk id="46" creationId="{66961CAD-F04B-4E65-B9B1-5A409EDAAB44}"/>
          </ac:spMkLst>
        </pc:spChg>
        <pc:spChg chg="mod">
          <ac:chgData name="Paul Coutin" userId="747f1c4b7ceaf14b" providerId="LiveId" clId="{346AC4DB-90BE-486A-A841-08276083E4C0}" dt="2026-05-13T09:59:07.110" v="308" actId="14100"/>
          <ac:spMkLst>
            <pc:docMk/>
            <pc:sldMk cId="2662805679" sldId="520"/>
            <ac:spMk id="54" creationId="{21D0E259-AC21-499C-94CC-5380CA62F07B}"/>
          </ac:spMkLst>
        </pc:spChg>
        <pc:spChg chg="mod">
          <ac:chgData name="Paul Coutin" userId="747f1c4b7ceaf14b" providerId="LiveId" clId="{346AC4DB-90BE-486A-A841-08276083E4C0}" dt="2026-05-14T17:32:54.981" v="4589" actId="207"/>
          <ac:spMkLst>
            <pc:docMk/>
            <pc:sldMk cId="2662805679" sldId="520"/>
            <ac:spMk id="96" creationId="{F524BC64-00E4-41AA-9517-1BB971E3E6F1}"/>
          </ac:spMkLst>
        </pc:spChg>
        <pc:spChg chg="mod">
          <ac:chgData name="Paul Coutin" userId="747f1c4b7ceaf14b" providerId="LiveId" clId="{346AC4DB-90BE-486A-A841-08276083E4C0}" dt="2026-05-14T17:33:08.917" v="4590" actId="208"/>
          <ac:spMkLst>
            <pc:docMk/>
            <pc:sldMk cId="2662805679" sldId="520"/>
            <ac:spMk id="103" creationId="{0A4027F9-1BCC-4D1B-A08F-B639CCE05019}"/>
          </ac:spMkLst>
        </pc:spChg>
        <pc:grpChg chg="add mod">
          <ac:chgData name="Paul Coutin" userId="747f1c4b7ceaf14b" providerId="LiveId" clId="{346AC4DB-90BE-486A-A841-08276083E4C0}" dt="2026-05-14T17:35:12.908" v="4602" actId="1076"/>
          <ac:grpSpMkLst>
            <pc:docMk/>
            <pc:sldMk cId="2662805679" sldId="520"/>
            <ac:grpSpMk id="3" creationId="{C1453E5E-1C09-5C0A-858C-2A8DE89171FF}"/>
          </ac:grpSpMkLst>
        </pc:grpChg>
        <pc:grpChg chg="mod">
          <ac:chgData name="Paul Coutin" userId="747f1c4b7ceaf14b" providerId="LiveId" clId="{346AC4DB-90BE-486A-A841-08276083E4C0}" dt="2026-05-14T17:34:31.461" v="4597"/>
          <ac:grpSpMkLst>
            <pc:docMk/>
            <pc:sldMk cId="2662805679" sldId="520"/>
            <ac:grpSpMk id="15" creationId="{396F752F-364F-610A-68DB-4CF362270B4E}"/>
          </ac:grpSpMkLst>
        </pc:grpChg>
        <pc:grpChg chg="del">
          <ac:chgData name="Paul Coutin" userId="747f1c4b7ceaf14b" providerId="LiveId" clId="{346AC4DB-90BE-486A-A841-08276083E4C0}" dt="2026-05-14T17:34:26.345" v="4596" actId="478"/>
          <ac:grpSpMkLst>
            <pc:docMk/>
            <pc:sldMk cId="2662805679" sldId="520"/>
            <ac:grpSpMk id="104" creationId="{8ADAF725-75FE-491E-BCA1-C6C3D8F613D8}"/>
          </ac:grpSpMkLst>
        </pc:grpChg>
        <pc:picChg chg="mod">
          <ac:chgData name="Paul Coutin" userId="747f1c4b7ceaf14b" providerId="LiveId" clId="{346AC4DB-90BE-486A-A841-08276083E4C0}" dt="2026-05-14T17:34:31.461" v="4597"/>
          <ac:picMkLst>
            <pc:docMk/>
            <pc:sldMk cId="2662805679" sldId="520"/>
            <ac:picMk id="5" creationId="{6AD7E454-447A-0731-DFF5-8BC7A2223AFD}"/>
          </ac:picMkLst>
        </pc:picChg>
        <pc:picChg chg="mod">
          <ac:chgData name="Paul Coutin" userId="747f1c4b7ceaf14b" providerId="LiveId" clId="{346AC4DB-90BE-486A-A841-08276083E4C0}" dt="2026-05-14T17:33:08.917" v="4590" actId="208"/>
          <ac:picMkLst>
            <pc:docMk/>
            <pc:sldMk cId="2662805679" sldId="520"/>
            <ac:picMk id="99" creationId="{1C873AA1-4C83-4F20-8B2F-B66CCA80CD65}"/>
          </ac:picMkLst>
        </pc:picChg>
        <pc:cxnChg chg="mod">
          <ac:chgData name="Paul Coutin" userId="747f1c4b7ceaf14b" providerId="LiveId" clId="{346AC4DB-90BE-486A-A841-08276083E4C0}" dt="2026-05-14T17:34:31.461" v="4597"/>
          <ac:cxnSpMkLst>
            <pc:docMk/>
            <pc:sldMk cId="2662805679" sldId="520"/>
            <ac:cxnSpMk id="17" creationId="{8677FD7B-D644-2302-D59A-13740AF40CEB}"/>
          </ac:cxnSpMkLst>
        </pc:cxnChg>
        <pc:cxnChg chg="mod">
          <ac:chgData name="Paul Coutin" userId="747f1c4b7ceaf14b" providerId="LiveId" clId="{346AC4DB-90BE-486A-A841-08276083E4C0}" dt="2026-05-14T17:33:08.917" v="4590" actId="208"/>
          <ac:cxnSpMkLst>
            <pc:docMk/>
            <pc:sldMk cId="2662805679" sldId="520"/>
            <ac:cxnSpMk id="101" creationId="{068D5AA6-88D5-414C-A95E-D3498FA7D817}"/>
          </ac:cxnSpMkLst>
        </pc:cxnChg>
        <pc:cxnChg chg="mod">
          <ac:chgData name="Paul Coutin" userId="747f1c4b7ceaf14b" providerId="LiveId" clId="{346AC4DB-90BE-486A-A841-08276083E4C0}" dt="2026-05-14T17:33:08.917" v="4590" actId="208"/>
          <ac:cxnSpMkLst>
            <pc:docMk/>
            <pc:sldMk cId="2662805679" sldId="520"/>
            <ac:cxnSpMk id="102" creationId="{0DC00BDF-64E8-4DB6-9E1E-3BDA74923C7F}"/>
          </ac:cxnSpMkLst>
        </pc:cxnChg>
      </pc:sldChg>
      <pc:sldChg chg="addSp delSp modSp del mod ord">
        <pc:chgData name="Paul Coutin" userId="747f1c4b7ceaf14b" providerId="LiveId" clId="{346AC4DB-90BE-486A-A841-08276083E4C0}" dt="2026-05-14T17:42:23.478" v="4693" actId="47"/>
        <pc:sldMkLst>
          <pc:docMk/>
          <pc:sldMk cId="1902324473" sldId="521"/>
        </pc:sldMkLst>
      </pc:sldChg>
      <pc:sldChg chg="addSp delSp modSp mod">
        <pc:chgData name="Paul Coutin" userId="747f1c4b7ceaf14b" providerId="LiveId" clId="{346AC4DB-90BE-486A-A841-08276083E4C0}" dt="2026-05-15T09:45:27.413" v="5395" actId="478"/>
        <pc:sldMkLst>
          <pc:docMk/>
          <pc:sldMk cId="2039439779" sldId="526"/>
        </pc:sldMkLst>
        <pc:spChg chg="mod">
          <ac:chgData name="Paul Coutin" userId="747f1c4b7ceaf14b" providerId="LiveId" clId="{346AC4DB-90BE-486A-A841-08276083E4C0}" dt="2026-05-14T16:52:51.190" v="4097" actId="20577"/>
          <ac:spMkLst>
            <pc:docMk/>
            <pc:sldMk cId="2039439779" sldId="526"/>
            <ac:spMk id="2" creationId="{82B3539D-0679-447B-8685-FB9E97091163}"/>
          </ac:spMkLst>
        </pc:spChg>
        <pc:spChg chg="mod">
          <ac:chgData name="Paul Coutin" userId="747f1c4b7ceaf14b" providerId="LiveId" clId="{346AC4DB-90BE-486A-A841-08276083E4C0}" dt="2026-05-14T15:49:56.137" v="3387" actId="1076"/>
          <ac:spMkLst>
            <pc:docMk/>
            <pc:sldMk cId="2039439779" sldId="526"/>
            <ac:spMk id="7" creationId="{6E953BA4-2EBF-618F-F84E-F15356BC3C71}"/>
          </ac:spMkLst>
        </pc:spChg>
        <pc:spChg chg="del">
          <ac:chgData name="Paul Coutin" userId="747f1c4b7ceaf14b" providerId="LiveId" clId="{346AC4DB-90BE-486A-A841-08276083E4C0}" dt="2026-05-15T08:43:01.792" v="4940" actId="478"/>
          <ac:spMkLst>
            <pc:docMk/>
            <pc:sldMk cId="2039439779" sldId="526"/>
            <ac:spMk id="25" creationId="{1287DB41-9493-40F6-B952-02C845C7FE01}"/>
          </ac:spMkLst>
        </pc:spChg>
        <pc:picChg chg="add del mod modCrop">
          <ac:chgData name="Paul Coutin" userId="747f1c4b7ceaf14b" providerId="LiveId" clId="{346AC4DB-90BE-486A-A841-08276083E4C0}" dt="2026-05-15T08:46:04.583" v="4984" actId="478"/>
          <ac:picMkLst>
            <pc:docMk/>
            <pc:sldMk cId="2039439779" sldId="526"/>
            <ac:picMk id="3" creationId="{37EC6F2E-AD6F-876B-2232-3A7162778673}"/>
          </ac:picMkLst>
        </pc:picChg>
        <pc:picChg chg="add mod ord">
          <ac:chgData name="Paul Coutin" userId="747f1c4b7ceaf14b" providerId="LiveId" clId="{346AC4DB-90BE-486A-A841-08276083E4C0}" dt="2026-05-15T08:44:00.649" v="4952" actId="167"/>
          <ac:picMkLst>
            <pc:docMk/>
            <pc:sldMk cId="2039439779" sldId="526"/>
            <ac:picMk id="8" creationId="{309EC347-E774-FC26-A99F-1D19DE5050E0}"/>
          </ac:picMkLst>
        </pc:picChg>
        <pc:picChg chg="add del mod">
          <ac:chgData name="Paul Coutin" userId="747f1c4b7ceaf14b" providerId="LiveId" clId="{346AC4DB-90BE-486A-A841-08276083E4C0}" dt="2026-05-15T08:44:07.584" v="4954" actId="478"/>
          <ac:picMkLst>
            <pc:docMk/>
            <pc:sldMk cId="2039439779" sldId="526"/>
            <ac:picMk id="10" creationId="{64253C45-77FB-ACCD-802E-C688701213DC}"/>
          </ac:picMkLst>
        </pc:picChg>
        <pc:picChg chg="add del mod">
          <ac:chgData name="Paul Coutin" userId="747f1c4b7ceaf14b" providerId="LiveId" clId="{346AC4DB-90BE-486A-A841-08276083E4C0}" dt="2026-05-15T09:45:27.413" v="5395" actId="478"/>
          <ac:picMkLst>
            <pc:docMk/>
            <pc:sldMk cId="2039439779" sldId="526"/>
            <ac:picMk id="11" creationId="{2555988E-0978-EB86-A6A2-B64A79CB5CE3}"/>
          </ac:picMkLst>
        </pc:picChg>
        <pc:picChg chg="del">
          <ac:chgData name="Paul Coutin" userId="747f1c4b7ceaf14b" providerId="LiveId" clId="{346AC4DB-90BE-486A-A841-08276083E4C0}" dt="2026-05-15T08:43:44.861" v="4948" actId="478"/>
          <ac:picMkLst>
            <pc:docMk/>
            <pc:sldMk cId="2039439779" sldId="526"/>
            <ac:picMk id="30" creationId="{DC005D19-65F1-4F2D-B85F-9BC6EC7A6CEF}"/>
          </ac:picMkLst>
        </pc:picChg>
        <pc:cxnChg chg="del mod">
          <ac:chgData name="Paul Coutin" userId="747f1c4b7ceaf14b" providerId="LiveId" clId="{346AC4DB-90BE-486A-A841-08276083E4C0}" dt="2026-05-15T08:43:01.792" v="4940" actId="478"/>
          <ac:cxnSpMkLst>
            <pc:docMk/>
            <pc:sldMk cId="2039439779" sldId="526"/>
            <ac:cxnSpMk id="33" creationId="{CA62C70E-13E2-4568-BCC5-31D106D6E2DD}"/>
          </ac:cxnSpMkLst>
        </pc:cxnChg>
        <pc:cxnChg chg="del mod">
          <ac:chgData name="Paul Coutin" userId="747f1c4b7ceaf14b" providerId="LiveId" clId="{346AC4DB-90BE-486A-A841-08276083E4C0}" dt="2026-05-15T08:43:01.792" v="4940" actId="478"/>
          <ac:cxnSpMkLst>
            <pc:docMk/>
            <pc:sldMk cId="2039439779" sldId="526"/>
            <ac:cxnSpMk id="38" creationId="{F5B9DDF5-C8B3-4CF3-9E9D-274D01B347D8}"/>
          </ac:cxnSpMkLst>
        </pc:cxnChg>
      </pc:sldChg>
      <pc:sldChg chg="addSp delSp modSp mod modTransition">
        <pc:chgData name="Paul Coutin" userId="747f1c4b7ceaf14b" providerId="LiveId" clId="{346AC4DB-90BE-486A-A841-08276083E4C0}" dt="2026-05-15T10:03:15.789" v="5515" actId="20577"/>
        <pc:sldMkLst>
          <pc:docMk/>
          <pc:sldMk cId="3504887551" sldId="527"/>
        </pc:sldMkLst>
        <pc:spChg chg="mod">
          <ac:chgData name="Paul Coutin" userId="747f1c4b7ceaf14b" providerId="LiveId" clId="{346AC4DB-90BE-486A-A841-08276083E4C0}" dt="2026-05-14T16:52:43.550" v="4090" actId="14100"/>
          <ac:spMkLst>
            <pc:docMk/>
            <pc:sldMk cId="3504887551" sldId="527"/>
            <ac:spMk id="2" creationId="{82B3539D-0679-447B-8685-FB9E97091163}"/>
          </ac:spMkLst>
        </pc:spChg>
        <pc:spChg chg="mod">
          <ac:chgData name="Paul Coutin" userId="747f1c4b7ceaf14b" providerId="LiveId" clId="{346AC4DB-90BE-486A-A841-08276083E4C0}" dt="2026-05-15T10:03:15.789" v="5515" actId="20577"/>
          <ac:spMkLst>
            <pc:docMk/>
            <pc:sldMk cId="3504887551" sldId="527"/>
            <ac:spMk id="11" creationId="{57231AEF-A5D2-D796-4753-846B80499425}"/>
          </ac:spMkLst>
        </pc:spChg>
        <pc:spChg chg="del">
          <ac:chgData name="Paul Coutin" userId="747f1c4b7ceaf14b" providerId="LiveId" clId="{346AC4DB-90BE-486A-A841-08276083E4C0}" dt="2026-05-15T08:43:06.584" v="4941" actId="478"/>
          <ac:spMkLst>
            <pc:docMk/>
            <pc:sldMk cId="3504887551" sldId="527"/>
            <ac:spMk id="45" creationId="{96B8341F-5773-4482-84F4-D7BDB6931BB1}"/>
          </ac:spMkLst>
        </pc:spChg>
        <pc:grpChg chg="mod">
          <ac:chgData name="Paul Coutin" userId="747f1c4b7ceaf14b" providerId="LiveId" clId="{346AC4DB-90BE-486A-A841-08276083E4C0}" dt="2026-05-15T08:45:53.470" v="4983" actId="12788"/>
          <ac:grpSpMkLst>
            <pc:docMk/>
            <pc:sldMk cId="3504887551" sldId="527"/>
            <ac:grpSpMk id="64" creationId="{B41CD1A1-2040-4597-86E9-F705508263BE}"/>
          </ac:grpSpMkLst>
        </pc:grpChg>
        <pc:picChg chg="add mod ord">
          <ac:chgData name="Paul Coutin" userId="747f1c4b7ceaf14b" providerId="LiveId" clId="{346AC4DB-90BE-486A-A841-08276083E4C0}" dt="2026-05-15T08:44:36.263" v="4961" actId="167"/>
          <ac:picMkLst>
            <pc:docMk/>
            <pc:sldMk cId="3504887551" sldId="527"/>
            <ac:picMk id="3" creationId="{06AB2D95-1FC8-FD9E-4896-8E8772CC039A}"/>
          </ac:picMkLst>
        </pc:picChg>
        <pc:picChg chg="add mod">
          <ac:chgData name="Paul Coutin" userId="747f1c4b7ceaf14b" providerId="LiveId" clId="{346AC4DB-90BE-486A-A841-08276083E4C0}" dt="2026-05-15T08:45:53.470" v="4983" actId="12788"/>
          <ac:picMkLst>
            <pc:docMk/>
            <pc:sldMk cId="3504887551" sldId="527"/>
            <ac:picMk id="4" creationId="{877AEC27-1868-7869-7B08-AAE503D12005}"/>
          </ac:picMkLst>
        </pc:picChg>
        <pc:picChg chg="del mod">
          <ac:chgData name="Paul Coutin" userId="747f1c4b7ceaf14b" providerId="LiveId" clId="{346AC4DB-90BE-486A-A841-08276083E4C0}" dt="2026-05-15T08:44:17.874" v="4955" actId="478"/>
          <ac:picMkLst>
            <pc:docMk/>
            <pc:sldMk cId="3504887551" sldId="527"/>
            <ac:picMk id="55" creationId="{A5033869-DA61-4D06-A43C-544BE070EB5A}"/>
          </ac:picMkLst>
        </pc:picChg>
        <pc:cxnChg chg="del mod">
          <ac:chgData name="Paul Coutin" userId="747f1c4b7ceaf14b" providerId="LiveId" clId="{346AC4DB-90BE-486A-A841-08276083E4C0}" dt="2026-05-15T08:43:06.584" v="4941" actId="478"/>
          <ac:cxnSpMkLst>
            <pc:docMk/>
            <pc:sldMk cId="3504887551" sldId="527"/>
            <ac:cxnSpMk id="46" creationId="{F7EE0A13-11D3-47F9-8A80-28F6AF84B645}"/>
          </ac:cxnSpMkLst>
        </pc:cxnChg>
        <pc:cxnChg chg="del mod">
          <ac:chgData name="Paul Coutin" userId="747f1c4b7ceaf14b" providerId="LiveId" clId="{346AC4DB-90BE-486A-A841-08276083E4C0}" dt="2026-05-15T08:43:06.584" v="4941" actId="478"/>
          <ac:cxnSpMkLst>
            <pc:docMk/>
            <pc:sldMk cId="3504887551" sldId="527"/>
            <ac:cxnSpMk id="47" creationId="{AF0318A5-54EF-44FA-ABA1-582278ACE63D}"/>
          </ac:cxnSpMkLst>
        </pc:cxnChg>
      </pc:sldChg>
      <pc:sldChg chg="addSp delSp modSp mod">
        <pc:chgData name="Paul Coutin" userId="747f1c4b7ceaf14b" providerId="LiveId" clId="{346AC4DB-90BE-486A-A841-08276083E4C0}" dt="2026-05-15T09:59:53.889" v="5476" actId="20577"/>
        <pc:sldMkLst>
          <pc:docMk/>
          <pc:sldMk cId="2261651412" sldId="528"/>
        </pc:sldMkLst>
        <pc:spChg chg="add del mod">
          <ac:chgData name="Paul Coutin" userId="747f1c4b7ceaf14b" providerId="LiveId" clId="{346AC4DB-90BE-486A-A841-08276083E4C0}" dt="2026-05-14T17:26:53.958" v="4501" actId="478"/>
          <ac:spMkLst>
            <pc:docMk/>
            <pc:sldMk cId="2261651412" sldId="528"/>
            <ac:spMk id="2" creationId="{982A2382-1F31-BC92-53EF-3D77471C9B12}"/>
          </ac:spMkLst>
        </pc:spChg>
        <pc:spChg chg="add mod">
          <ac:chgData name="Paul Coutin" userId="747f1c4b7ceaf14b" providerId="LiveId" clId="{346AC4DB-90BE-486A-A841-08276083E4C0}" dt="2026-05-15T09:04:46.508" v="5085"/>
          <ac:spMkLst>
            <pc:docMk/>
            <pc:sldMk cId="2261651412" sldId="528"/>
            <ac:spMk id="2" creationId="{E6BBF594-E432-53AF-3BE0-C38F65022BEE}"/>
          </ac:spMkLst>
        </pc:spChg>
        <pc:spChg chg="add mod">
          <ac:chgData name="Paul Coutin" userId="747f1c4b7ceaf14b" providerId="LiveId" clId="{346AC4DB-90BE-486A-A841-08276083E4C0}" dt="2026-05-15T09:59:53.889" v="5476" actId="20577"/>
          <ac:spMkLst>
            <pc:docMk/>
            <pc:sldMk cId="2261651412" sldId="528"/>
            <ac:spMk id="3" creationId="{35FF7C77-C629-ACA0-21E9-80648EA687FB}"/>
          </ac:spMkLst>
        </pc:spChg>
        <pc:spChg chg="add mod">
          <ac:chgData name="Paul Coutin" userId="747f1c4b7ceaf14b" providerId="LiveId" clId="{346AC4DB-90BE-486A-A841-08276083E4C0}" dt="2026-05-15T09:05:48.782" v="5098"/>
          <ac:spMkLst>
            <pc:docMk/>
            <pc:sldMk cId="2261651412" sldId="528"/>
            <ac:spMk id="6" creationId="{A45FDDFE-4E6A-76EB-ED54-1A31F02028A8}"/>
          </ac:spMkLst>
        </pc:spChg>
        <pc:spChg chg="add del mod">
          <ac:chgData name="Paul Coutin" userId="747f1c4b7ceaf14b" providerId="LiveId" clId="{346AC4DB-90BE-486A-A841-08276083E4C0}" dt="2026-05-14T17:31:51.544" v="4579" actId="21"/>
          <ac:spMkLst>
            <pc:docMk/>
            <pc:sldMk cId="2261651412" sldId="528"/>
            <ac:spMk id="7" creationId="{6B8370FD-B5D6-45E8-D347-DADE3E6566FA}"/>
          </ac:spMkLst>
        </pc:spChg>
        <pc:spChg chg="add del mod">
          <ac:chgData name="Paul Coutin" userId="747f1c4b7ceaf14b" providerId="LiveId" clId="{346AC4DB-90BE-486A-A841-08276083E4C0}" dt="2026-05-15T09:05:48.661" v="5097" actId="478"/>
          <ac:spMkLst>
            <pc:docMk/>
            <pc:sldMk cId="2261651412" sldId="528"/>
            <ac:spMk id="8" creationId="{6B8370FD-B5D6-45E8-D347-DADE3E6566FA}"/>
          </ac:spMkLst>
        </pc:spChg>
        <pc:spChg chg="del mod">
          <ac:chgData name="Paul Coutin" userId="747f1c4b7ceaf14b" providerId="LiveId" clId="{346AC4DB-90BE-486A-A841-08276083E4C0}" dt="2026-05-14T15:22:24.677" v="3198" actId="478"/>
          <ac:spMkLst>
            <pc:docMk/>
            <pc:sldMk cId="2261651412" sldId="528"/>
            <ac:spMk id="16" creationId="{796AFFF6-2717-442F-BF25-D5426450D4DB}"/>
          </ac:spMkLst>
        </pc:spChg>
        <pc:spChg chg="mod">
          <ac:chgData name="Paul Coutin" userId="747f1c4b7ceaf14b" providerId="LiveId" clId="{346AC4DB-90BE-486A-A841-08276083E4C0}" dt="2026-05-14T09:54:26.125" v="2649"/>
          <ac:spMkLst>
            <pc:docMk/>
            <pc:sldMk cId="2261651412" sldId="528"/>
            <ac:spMk id="27" creationId="{02D53BBA-0ED1-498F-8FDD-CDD6EBA06214}"/>
          </ac:spMkLst>
        </pc:spChg>
        <pc:picChg chg="mod ord">
          <ac:chgData name="Paul Coutin" userId="747f1c4b7ceaf14b" providerId="LiveId" clId="{346AC4DB-90BE-486A-A841-08276083E4C0}" dt="2026-05-14T15:24:32.034" v="3215" actId="1076"/>
          <ac:picMkLst>
            <pc:docMk/>
            <pc:sldMk cId="2261651412" sldId="528"/>
            <ac:picMk id="23" creationId="{F5D6FB90-CF65-41D0-A31E-0C205ABC2B6C}"/>
          </ac:picMkLst>
        </pc:picChg>
      </pc:sldChg>
      <pc:sldChg chg="addSp delSp modSp mod">
        <pc:chgData name="Paul Coutin" userId="747f1c4b7ceaf14b" providerId="LiveId" clId="{346AC4DB-90BE-486A-A841-08276083E4C0}" dt="2026-05-15T08:48:45.098" v="5029" actId="20577"/>
        <pc:sldMkLst>
          <pc:docMk/>
          <pc:sldMk cId="1308269194" sldId="529"/>
        </pc:sldMkLst>
        <pc:spChg chg="add del mod">
          <ac:chgData name="Paul Coutin" userId="747f1c4b7ceaf14b" providerId="LiveId" clId="{346AC4DB-90BE-486A-A841-08276083E4C0}" dt="2026-05-14T17:30:49.337" v="4571" actId="478"/>
          <ac:spMkLst>
            <pc:docMk/>
            <pc:sldMk cId="1308269194" sldId="529"/>
            <ac:spMk id="2" creationId="{B4944EE9-5B19-D158-2EC4-CB6C614E84F4}"/>
          </ac:spMkLst>
        </pc:spChg>
        <pc:spChg chg="add mod">
          <ac:chgData name="Paul Coutin" userId="747f1c4b7ceaf14b" providerId="LiveId" clId="{346AC4DB-90BE-486A-A841-08276083E4C0}" dt="2026-05-15T08:48:45.098" v="5029" actId="20577"/>
          <ac:spMkLst>
            <pc:docMk/>
            <pc:sldMk cId="1308269194" sldId="529"/>
            <ac:spMk id="3" creationId="{CAB2CC46-EBBB-C237-077C-94F3FB0DFE84}"/>
          </ac:spMkLst>
        </pc:spChg>
        <pc:spChg chg="add del">
          <ac:chgData name="Paul Coutin" userId="747f1c4b7ceaf14b" providerId="LiveId" clId="{346AC4DB-90BE-486A-A841-08276083E4C0}" dt="2026-05-14T17:31:02.785" v="4574" actId="22"/>
          <ac:spMkLst>
            <pc:docMk/>
            <pc:sldMk cId="1308269194" sldId="529"/>
            <ac:spMk id="7" creationId="{CCA14C40-24F6-041C-B7C4-E9E7F8D19F05}"/>
          </ac:spMkLst>
        </pc:spChg>
        <pc:spChg chg="mod">
          <ac:chgData name="Paul Coutin" userId="747f1c4b7ceaf14b" providerId="LiveId" clId="{346AC4DB-90BE-486A-A841-08276083E4C0}" dt="2026-05-14T17:27:40.734" v="4505"/>
          <ac:spMkLst>
            <pc:docMk/>
            <pc:sldMk cId="1308269194" sldId="529"/>
            <ac:spMk id="11" creationId="{BBE7D7A0-D3DA-4734-A720-17BB49CC0ED5}"/>
          </ac:spMkLst>
        </pc:spChg>
        <pc:graphicFrameChg chg="add del mod modGraphic">
          <ac:chgData name="Paul Coutin" userId="747f1c4b7ceaf14b" providerId="LiveId" clId="{346AC4DB-90BE-486A-A841-08276083E4C0}" dt="2026-05-14T16:09:35.493" v="3592" actId="478"/>
          <ac:graphicFrameMkLst>
            <pc:docMk/>
            <pc:sldMk cId="1308269194" sldId="529"/>
            <ac:graphicFrameMk id="6" creationId="{44C083FC-2040-053B-F7FB-CAB36E4C04E3}"/>
          </ac:graphicFrameMkLst>
        </pc:graphicFrameChg>
        <pc:picChg chg="add mod">
          <ac:chgData name="Paul Coutin" userId="747f1c4b7ceaf14b" providerId="LiveId" clId="{346AC4DB-90BE-486A-A841-08276083E4C0}" dt="2026-05-15T08:47:00.176" v="4999" actId="1076"/>
          <ac:picMkLst>
            <pc:docMk/>
            <pc:sldMk cId="1308269194" sldId="529"/>
            <ac:picMk id="2" creationId="{4202F56C-52CA-175E-0ACE-8EEF187A16C0}"/>
          </ac:picMkLst>
        </pc:picChg>
        <pc:picChg chg="mod">
          <ac:chgData name="Paul Coutin" userId="747f1c4b7ceaf14b" providerId="LiveId" clId="{346AC4DB-90BE-486A-A841-08276083E4C0}" dt="2026-05-14T15:55:51.728" v="3440" actId="208"/>
          <ac:picMkLst>
            <pc:docMk/>
            <pc:sldMk cId="1308269194" sldId="529"/>
            <ac:picMk id="15" creationId="{0561FC57-F3DB-40C2-B411-A9E084EC04A6}"/>
          </ac:picMkLst>
        </pc:picChg>
        <pc:cxnChg chg="add mod">
          <ac:chgData name="Paul Coutin" userId="747f1c4b7ceaf14b" providerId="LiveId" clId="{346AC4DB-90BE-486A-A841-08276083E4C0}" dt="2026-05-14T16:05:44.948" v="3498" actId="1038"/>
          <ac:cxnSpMkLst>
            <pc:docMk/>
            <pc:sldMk cId="1308269194" sldId="529"/>
            <ac:cxnSpMk id="8" creationId="{25E2105B-54F2-3A46-5B16-78FACD3F2E23}"/>
          </ac:cxnSpMkLst>
        </pc:cxnChg>
        <pc:cxnChg chg="add mod">
          <ac:chgData name="Paul Coutin" userId="747f1c4b7ceaf14b" providerId="LiveId" clId="{346AC4DB-90BE-486A-A841-08276083E4C0}" dt="2026-05-14T16:06:17.410" v="3557" actId="14100"/>
          <ac:cxnSpMkLst>
            <pc:docMk/>
            <pc:sldMk cId="1308269194" sldId="529"/>
            <ac:cxnSpMk id="14" creationId="{04CD8429-8E53-83E1-B0E5-8E21F91AD059}"/>
          </ac:cxnSpMkLst>
        </pc:cxnChg>
      </pc:sldChg>
      <pc:sldChg chg="addSp delSp modSp mod delAnim modAnim">
        <pc:chgData name="Paul Coutin" userId="747f1c4b7ceaf14b" providerId="LiveId" clId="{346AC4DB-90BE-486A-A841-08276083E4C0}" dt="2026-05-15T10:47:08.590" v="5738" actId="478"/>
        <pc:sldMkLst>
          <pc:docMk/>
          <pc:sldMk cId="2364778532" sldId="530"/>
        </pc:sldMkLst>
        <pc:spChg chg="add mod">
          <ac:chgData name="Paul Coutin" userId="747f1c4b7ceaf14b" providerId="LiveId" clId="{346AC4DB-90BE-486A-A841-08276083E4C0}" dt="2026-05-14T14:33:22.070" v="2949" actId="1076"/>
          <ac:spMkLst>
            <pc:docMk/>
            <pc:sldMk cId="2364778532" sldId="530"/>
            <ac:spMk id="3" creationId="{E67416D5-1C7E-33DC-B5CB-4DA840F8EA9A}"/>
          </ac:spMkLst>
        </pc:spChg>
        <pc:spChg chg="add del mod topLvl">
          <ac:chgData name="Paul Coutin" userId="747f1c4b7ceaf14b" providerId="LiveId" clId="{346AC4DB-90BE-486A-A841-08276083E4C0}" dt="2026-05-14T14:33:39.748" v="2955" actId="164"/>
          <ac:spMkLst>
            <pc:docMk/>
            <pc:sldMk cId="2364778532" sldId="530"/>
            <ac:spMk id="6" creationId="{78B517D5-F6AA-C245-60A0-C4236BE4D454}"/>
          </ac:spMkLst>
        </pc:spChg>
        <pc:spChg chg="add mod">
          <ac:chgData name="Paul Coutin" userId="747f1c4b7ceaf14b" providerId="LiveId" clId="{346AC4DB-90BE-486A-A841-08276083E4C0}" dt="2026-05-14T16:20:03.497" v="3663" actId="571"/>
          <ac:spMkLst>
            <pc:docMk/>
            <pc:sldMk cId="2364778532" sldId="530"/>
            <ac:spMk id="7" creationId="{7F5635E8-02CF-0426-EF63-9D26A3A3E01B}"/>
          </ac:spMkLst>
        </pc:spChg>
        <pc:spChg chg="add del mod">
          <ac:chgData name="Paul Coutin" userId="747f1c4b7ceaf14b" providerId="LiveId" clId="{346AC4DB-90BE-486A-A841-08276083E4C0}" dt="2026-05-15T09:15:28.608" v="5299" actId="478"/>
          <ac:spMkLst>
            <pc:docMk/>
            <pc:sldMk cId="2364778532" sldId="530"/>
            <ac:spMk id="7" creationId="{CE7EC99F-A771-4E3B-5912-B5E2567B3E74}"/>
          </ac:spMkLst>
        </pc:spChg>
        <pc:spChg chg="add del mod">
          <ac:chgData name="Paul Coutin" userId="747f1c4b7ceaf14b" providerId="LiveId" clId="{346AC4DB-90BE-486A-A841-08276083E4C0}" dt="2026-05-14T16:44:42.920" v="3998" actId="478"/>
          <ac:spMkLst>
            <pc:docMk/>
            <pc:sldMk cId="2364778532" sldId="530"/>
            <ac:spMk id="8" creationId="{FF4DF236-399A-E9BE-6E03-1074D5363A48}"/>
          </ac:spMkLst>
        </pc:spChg>
        <pc:spChg chg="add mod">
          <ac:chgData name="Paul Coutin" userId="747f1c4b7ceaf14b" providerId="LiveId" clId="{346AC4DB-90BE-486A-A841-08276083E4C0}" dt="2026-05-14T15:25:28.660" v="3219"/>
          <ac:spMkLst>
            <pc:docMk/>
            <pc:sldMk cId="2364778532" sldId="530"/>
            <ac:spMk id="13" creationId="{3F98B332-A802-3CAD-F4F8-A008213EBF31}"/>
          </ac:spMkLst>
        </pc:spChg>
        <pc:spChg chg="add del mod">
          <ac:chgData name="Paul Coutin" userId="747f1c4b7ceaf14b" providerId="LiveId" clId="{346AC4DB-90BE-486A-A841-08276083E4C0}" dt="2026-05-15T09:05:42.479" v="5093" actId="478"/>
          <ac:spMkLst>
            <pc:docMk/>
            <pc:sldMk cId="2364778532" sldId="530"/>
            <ac:spMk id="14" creationId="{75718564-B7D6-04E5-8CF8-2FC7392C6F8C}"/>
          </ac:spMkLst>
        </pc:spChg>
        <pc:spChg chg="add mod">
          <ac:chgData name="Paul Coutin" userId="747f1c4b7ceaf14b" providerId="LiveId" clId="{346AC4DB-90BE-486A-A841-08276083E4C0}" dt="2026-05-14T15:25:28.660" v="3219"/>
          <ac:spMkLst>
            <pc:docMk/>
            <pc:sldMk cId="2364778532" sldId="530"/>
            <ac:spMk id="15" creationId="{EE1BC13A-CD04-1FB6-38B5-12C78B4C06F2}"/>
          </ac:spMkLst>
        </pc:spChg>
        <pc:spChg chg="del mod topLvl">
          <ac:chgData name="Paul Coutin" userId="747f1c4b7ceaf14b" providerId="LiveId" clId="{346AC4DB-90BE-486A-A841-08276083E4C0}" dt="2026-05-14T15:25:26.228" v="3217" actId="478"/>
          <ac:spMkLst>
            <pc:docMk/>
            <pc:sldMk cId="2364778532" sldId="530"/>
            <ac:spMk id="16" creationId="{4F3551A2-E1F7-4FAA-BCF6-0326B1E83016}"/>
          </ac:spMkLst>
        </pc:spChg>
        <pc:spChg chg="add mod">
          <ac:chgData name="Paul Coutin" userId="747f1c4b7ceaf14b" providerId="LiveId" clId="{346AC4DB-90BE-486A-A841-08276083E4C0}" dt="2026-05-15T09:04:21.784" v="5081"/>
          <ac:spMkLst>
            <pc:docMk/>
            <pc:sldMk cId="2364778532" sldId="530"/>
            <ac:spMk id="17" creationId="{656E1B4E-8842-B40A-4132-8FEBC1545EF9}"/>
          </ac:spMkLst>
        </pc:spChg>
        <pc:spChg chg="add mod">
          <ac:chgData name="Paul Coutin" userId="747f1c4b7ceaf14b" providerId="LiveId" clId="{346AC4DB-90BE-486A-A841-08276083E4C0}" dt="2026-05-15T09:05:42.638" v="5094"/>
          <ac:spMkLst>
            <pc:docMk/>
            <pc:sldMk cId="2364778532" sldId="530"/>
            <ac:spMk id="18" creationId="{76E706C4-EA68-4FFE-2302-25CB1F868D57}"/>
          </ac:spMkLst>
        </pc:spChg>
        <pc:spChg chg="del mod topLvl">
          <ac:chgData name="Paul Coutin" userId="747f1c4b7ceaf14b" providerId="LiveId" clId="{346AC4DB-90BE-486A-A841-08276083E4C0}" dt="2026-05-14T15:25:27.560" v="3218" actId="478"/>
          <ac:spMkLst>
            <pc:docMk/>
            <pc:sldMk cId="2364778532" sldId="530"/>
            <ac:spMk id="18" creationId="{778E3E32-6924-4BEF-A14F-EF7A16197A08}"/>
          </ac:spMkLst>
        </pc:spChg>
        <pc:spChg chg="add del mod">
          <ac:chgData name="Paul Coutin" userId="747f1c4b7ceaf14b" providerId="LiveId" clId="{346AC4DB-90BE-486A-A841-08276083E4C0}" dt="2026-05-15T10:00:39.753" v="5478" actId="478"/>
          <ac:spMkLst>
            <pc:docMk/>
            <pc:sldMk cId="2364778532" sldId="530"/>
            <ac:spMk id="19" creationId="{60E42E56-A5E7-15C2-FC25-068BAEF55763}"/>
          </ac:spMkLst>
        </pc:spChg>
        <pc:spChg chg="add del mod ord">
          <ac:chgData name="Paul Coutin" userId="747f1c4b7ceaf14b" providerId="LiveId" clId="{346AC4DB-90BE-486A-A841-08276083E4C0}" dt="2026-05-15T10:47:02.533" v="5736" actId="478"/>
          <ac:spMkLst>
            <pc:docMk/>
            <pc:sldMk cId="2364778532" sldId="530"/>
            <ac:spMk id="22" creationId="{5C8638E5-534C-02B6-111D-307FFBC8D92F}"/>
          </ac:spMkLst>
        </pc:spChg>
        <pc:spChg chg="add mod">
          <ac:chgData name="Paul Coutin" userId="747f1c4b7ceaf14b" providerId="LiveId" clId="{346AC4DB-90BE-486A-A841-08276083E4C0}" dt="2026-05-15T10:01:32.461" v="5499" actId="6549"/>
          <ac:spMkLst>
            <pc:docMk/>
            <pc:sldMk cId="2364778532" sldId="530"/>
            <ac:spMk id="24" creationId="{DB8D0619-B036-C84D-727D-7BAA642FB141}"/>
          </ac:spMkLst>
        </pc:spChg>
        <pc:spChg chg="del mod topLvl">
          <ac:chgData name="Paul Coutin" userId="747f1c4b7ceaf14b" providerId="LiveId" clId="{346AC4DB-90BE-486A-A841-08276083E4C0}" dt="2026-05-14T14:51:14.561" v="3124" actId="478"/>
          <ac:spMkLst>
            <pc:docMk/>
            <pc:sldMk cId="2364778532" sldId="530"/>
            <ac:spMk id="48" creationId="{E0261B32-B3EB-4B9C-8BAB-258404277FD6}"/>
          </ac:spMkLst>
        </pc:spChg>
        <pc:spChg chg="del mod topLvl">
          <ac:chgData name="Paul Coutin" userId="747f1c4b7ceaf14b" providerId="LiveId" clId="{346AC4DB-90BE-486A-A841-08276083E4C0}" dt="2026-05-14T14:36:45.416" v="2974" actId="21"/>
          <ac:spMkLst>
            <pc:docMk/>
            <pc:sldMk cId="2364778532" sldId="530"/>
            <ac:spMk id="49" creationId="{8A4E0B26-3EFA-42A5-9A1A-E245024BF193}"/>
          </ac:spMkLst>
        </pc:spChg>
        <pc:spChg chg="mod ord topLvl">
          <ac:chgData name="Paul Coutin" userId="747f1c4b7ceaf14b" providerId="LiveId" clId="{346AC4DB-90BE-486A-A841-08276083E4C0}" dt="2026-05-14T16:55:18.734" v="4107" actId="164"/>
          <ac:spMkLst>
            <pc:docMk/>
            <pc:sldMk cId="2364778532" sldId="530"/>
            <ac:spMk id="54" creationId="{138E6A0C-9EB4-3293-847B-1CFE1D762D42}"/>
          </ac:spMkLst>
        </pc:spChg>
        <pc:spChg chg="mod">
          <ac:chgData name="Paul Coutin" userId="747f1c4b7ceaf14b" providerId="LiveId" clId="{346AC4DB-90BE-486A-A841-08276083E4C0}" dt="2026-05-14T09:54:38.706" v="2651"/>
          <ac:spMkLst>
            <pc:docMk/>
            <pc:sldMk cId="2364778532" sldId="530"/>
            <ac:spMk id="55" creationId="{D4A1C9B8-0BED-4391-8680-82EB1EC2A6CE}"/>
          </ac:spMkLst>
        </pc:spChg>
        <pc:spChg chg="mod topLvl">
          <ac:chgData name="Paul Coutin" userId="747f1c4b7ceaf14b" providerId="LiveId" clId="{346AC4DB-90BE-486A-A841-08276083E4C0}" dt="2026-05-14T16:56:16.982" v="4116" actId="164"/>
          <ac:spMkLst>
            <pc:docMk/>
            <pc:sldMk cId="2364778532" sldId="530"/>
            <ac:spMk id="56" creationId="{174FD974-2432-A34F-345E-1303875C3B3E}"/>
          </ac:spMkLst>
        </pc:spChg>
        <pc:spChg chg="add del mod topLvl">
          <ac:chgData name="Paul Coutin" userId="747f1c4b7ceaf14b" providerId="LiveId" clId="{346AC4DB-90BE-486A-A841-08276083E4C0}" dt="2026-05-15T10:47:06.964" v="5737" actId="478"/>
          <ac:spMkLst>
            <pc:docMk/>
            <pc:sldMk cId="2364778532" sldId="530"/>
            <ac:spMk id="57" creationId="{A68B5427-62F2-2A13-936A-31B99084AF0E}"/>
          </ac:spMkLst>
        </pc:spChg>
        <pc:spChg chg="add del mod">
          <ac:chgData name="Paul Coutin" userId="747f1c4b7ceaf14b" providerId="LiveId" clId="{346AC4DB-90BE-486A-A841-08276083E4C0}" dt="2026-05-14T16:20:27.505" v="3690" actId="478"/>
          <ac:spMkLst>
            <pc:docMk/>
            <pc:sldMk cId="2364778532" sldId="530"/>
            <ac:spMk id="58" creationId="{D3378CFC-3C97-C025-759F-CA89EB6F10D3}"/>
          </ac:spMkLst>
        </pc:spChg>
        <pc:grpChg chg="add mod">
          <ac:chgData name="Paul Coutin" userId="747f1c4b7ceaf14b" providerId="LiveId" clId="{346AC4DB-90BE-486A-A841-08276083E4C0}" dt="2026-05-14T14:34:55.416" v="2963" actId="164"/>
          <ac:grpSpMkLst>
            <pc:docMk/>
            <pc:sldMk cId="2364778532" sldId="530"/>
            <ac:grpSpMk id="7" creationId="{C89E2C8F-D8A2-C662-B150-77E49EDBFBC8}"/>
          </ac:grpSpMkLst>
        </pc:grpChg>
        <pc:grpChg chg="add del mod">
          <ac:chgData name="Paul Coutin" userId="747f1c4b7ceaf14b" providerId="LiveId" clId="{346AC4DB-90BE-486A-A841-08276083E4C0}" dt="2026-05-14T14:36:45.416" v="2974" actId="21"/>
          <ac:grpSpMkLst>
            <pc:docMk/>
            <pc:sldMk cId="2364778532" sldId="530"/>
            <ac:grpSpMk id="8" creationId="{789299B2-9D45-2DD7-4F50-3184FC22DD94}"/>
          </ac:grpSpMkLst>
        </pc:grpChg>
        <pc:grpChg chg="add mod">
          <ac:chgData name="Paul Coutin" userId="747f1c4b7ceaf14b" providerId="LiveId" clId="{346AC4DB-90BE-486A-A841-08276083E4C0}" dt="2026-05-14T16:56:16.982" v="4116" actId="164"/>
          <ac:grpSpMkLst>
            <pc:docMk/>
            <pc:sldMk cId="2364778532" sldId="530"/>
            <ac:grpSpMk id="9" creationId="{3B36B2B0-FDD5-0FC7-2621-347EB37CF655}"/>
          </ac:grpSpMkLst>
        </pc:grpChg>
        <pc:grpChg chg="add del mod">
          <ac:chgData name="Paul Coutin" userId="747f1c4b7ceaf14b" providerId="LiveId" clId="{346AC4DB-90BE-486A-A841-08276083E4C0}" dt="2026-05-15T10:46:59.395" v="5735" actId="478"/>
          <ac:grpSpMkLst>
            <pc:docMk/>
            <pc:sldMk cId="2364778532" sldId="530"/>
            <ac:grpSpMk id="10" creationId="{4366831A-AEE9-D1A0-DE67-7D9380F6BE36}"/>
          </ac:grpSpMkLst>
        </pc:grpChg>
        <pc:grpChg chg="add del mod">
          <ac:chgData name="Paul Coutin" userId="747f1c4b7ceaf14b" providerId="LiveId" clId="{346AC4DB-90BE-486A-A841-08276083E4C0}" dt="2026-05-15T10:47:06.964" v="5737" actId="478"/>
          <ac:grpSpMkLst>
            <pc:docMk/>
            <pc:sldMk cId="2364778532" sldId="530"/>
            <ac:grpSpMk id="11" creationId="{81BE8D7C-C21F-4D36-43D5-A3C078C2EAB2}"/>
          </ac:grpSpMkLst>
        </pc:grpChg>
        <pc:grpChg chg="add del mod">
          <ac:chgData name="Paul Coutin" userId="747f1c4b7ceaf14b" providerId="LiveId" clId="{346AC4DB-90BE-486A-A841-08276083E4C0}" dt="2026-05-15T10:46:55.991" v="5734" actId="478"/>
          <ac:grpSpMkLst>
            <pc:docMk/>
            <pc:sldMk cId="2364778532" sldId="530"/>
            <ac:grpSpMk id="12" creationId="{CF0E94AF-BB4B-5CF3-B4FB-D0C27D5E7CBC}"/>
          </ac:grpSpMkLst>
        </pc:grpChg>
        <pc:grpChg chg="add del mod">
          <ac:chgData name="Paul Coutin" userId="747f1c4b7ceaf14b" providerId="LiveId" clId="{346AC4DB-90BE-486A-A841-08276083E4C0}" dt="2026-05-14T16:55:10.439" v="4106" actId="165"/>
          <ac:grpSpMkLst>
            <pc:docMk/>
            <pc:sldMk cId="2364778532" sldId="530"/>
            <ac:grpSpMk id="23" creationId="{6FFA89D4-EB67-3C94-F0E6-BB63E0D26D5B}"/>
          </ac:grpSpMkLst>
        </pc:grpChg>
        <pc:grpChg chg="add del mod">
          <ac:chgData name="Paul Coutin" userId="747f1c4b7ceaf14b" providerId="LiveId" clId="{346AC4DB-90BE-486A-A841-08276083E4C0}" dt="2026-05-14T14:33:33.825" v="2954" actId="165"/>
          <ac:grpSpMkLst>
            <pc:docMk/>
            <pc:sldMk cId="2364778532" sldId="530"/>
            <ac:grpSpMk id="30" creationId="{A508FBDE-E2E6-3360-9A8D-FDBEAA276313}"/>
          </ac:grpSpMkLst>
        </pc:grpChg>
        <pc:graphicFrameChg chg="add del mod ord modGraphic">
          <ac:chgData name="Paul Coutin" userId="747f1c4b7ceaf14b" providerId="LiveId" clId="{346AC4DB-90BE-486A-A841-08276083E4C0}" dt="2026-05-14T15:26:40.823" v="3221" actId="478"/>
          <ac:graphicFrameMkLst>
            <pc:docMk/>
            <pc:sldMk cId="2364778532" sldId="530"/>
            <ac:graphicFrameMk id="2" creationId="{80053B02-AD55-7E37-740A-39C80645994B}"/>
          </ac:graphicFrameMkLst>
        </pc:graphicFrameChg>
        <pc:picChg chg="add del mod ord">
          <ac:chgData name="Paul Coutin" userId="747f1c4b7ceaf14b" providerId="LiveId" clId="{346AC4DB-90BE-486A-A841-08276083E4C0}" dt="2026-05-15T09:02:12.659" v="5061" actId="478"/>
          <ac:picMkLst>
            <pc:docMk/>
            <pc:sldMk cId="2364778532" sldId="530"/>
            <ac:picMk id="2" creationId="{6859B7D2-AF25-9F16-1B1A-18F1504228B8}"/>
          </ac:picMkLst>
        </pc:picChg>
        <pc:picChg chg="add mod">
          <ac:chgData name="Paul Coutin" userId="747f1c4b7ceaf14b" providerId="LiveId" clId="{346AC4DB-90BE-486A-A841-08276083E4C0}" dt="2026-05-15T09:02:10.482" v="5060"/>
          <ac:picMkLst>
            <pc:docMk/>
            <pc:sldMk cId="2364778532" sldId="530"/>
            <ac:picMk id="8" creationId="{6A8A124A-1801-8CB8-9557-B8B6B77423CE}"/>
          </ac:picMkLst>
        </pc:picChg>
        <pc:picChg chg="add del mod ord">
          <ac:chgData name="Paul Coutin" userId="747f1c4b7ceaf14b" providerId="LiveId" clId="{346AC4DB-90BE-486A-A841-08276083E4C0}" dt="2026-05-14T15:57:43.035" v="3455" actId="478"/>
          <ac:picMkLst>
            <pc:docMk/>
            <pc:sldMk cId="2364778532" sldId="530"/>
            <ac:picMk id="9" creationId="{65D986DD-C963-8BD9-F72D-DE38EE036F7C}"/>
          </ac:picMkLst>
        </pc:picChg>
        <pc:picChg chg="del mod topLvl">
          <ac:chgData name="Paul Coutin" userId="747f1c4b7ceaf14b" providerId="LiveId" clId="{346AC4DB-90BE-486A-A841-08276083E4C0}" dt="2026-05-14T14:48:26.144" v="3083" actId="478"/>
          <ac:picMkLst>
            <pc:docMk/>
            <pc:sldMk cId="2364778532" sldId="530"/>
            <ac:picMk id="11" creationId="{F58A3AF7-6530-49AB-99E5-0A26B6714CC1}"/>
          </ac:picMkLst>
        </pc:picChg>
        <pc:picChg chg="add mod ord">
          <ac:chgData name="Paul Coutin" userId="747f1c4b7ceaf14b" providerId="LiveId" clId="{346AC4DB-90BE-486A-A841-08276083E4C0}" dt="2026-05-15T09:15:41.232" v="5303" actId="1076"/>
          <ac:picMkLst>
            <pc:docMk/>
            <pc:sldMk cId="2364778532" sldId="530"/>
            <ac:picMk id="16" creationId="{9AB2F68D-CC53-EA63-549E-E603FB11BE62}"/>
          </ac:picMkLst>
        </pc:picChg>
        <pc:cxnChg chg="add mod">
          <ac:chgData name="Paul Coutin" userId="747f1c4b7ceaf14b" providerId="LiveId" clId="{346AC4DB-90BE-486A-A841-08276083E4C0}" dt="2026-05-14T16:15:20.324" v="3610"/>
          <ac:cxnSpMkLst>
            <pc:docMk/>
            <pc:sldMk cId="2364778532" sldId="530"/>
            <ac:cxnSpMk id="3" creationId="{F83213EC-022B-D6EB-5CF2-242DE06FE853}"/>
          </ac:cxnSpMkLst>
        </pc:cxnChg>
        <pc:cxnChg chg="add mod">
          <ac:chgData name="Paul Coutin" userId="747f1c4b7ceaf14b" providerId="LiveId" clId="{346AC4DB-90BE-486A-A841-08276083E4C0}" dt="2026-05-14T16:15:20.324" v="3610"/>
          <ac:cxnSpMkLst>
            <pc:docMk/>
            <pc:sldMk cId="2364778532" sldId="530"/>
            <ac:cxnSpMk id="6" creationId="{11CCCEB3-8FC8-3080-5B1C-F050AA2DA4FB}"/>
          </ac:cxnSpMkLst>
        </pc:cxnChg>
        <pc:cxnChg chg="add del mod">
          <ac:chgData name="Paul Coutin" userId="747f1c4b7ceaf14b" providerId="LiveId" clId="{346AC4DB-90BE-486A-A841-08276083E4C0}" dt="2026-05-14T16:15:20.084" v="3609" actId="478"/>
          <ac:cxnSpMkLst>
            <pc:docMk/>
            <pc:sldMk cId="2364778532" sldId="530"/>
            <ac:cxnSpMk id="10" creationId="{CA27E809-3A1C-B45A-E4B2-C235B7DD582F}"/>
          </ac:cxnSpMkLst>
        </pc:cxnChg>
        <pc:cxnChg chg="add del mod">
          <ac:chgData name="Paul Coutin" userId="747f1c4b7ceaf14b" providerId="LiveId" clId="{346AC4DB-90BE-486A-A841-08276083E4C0}" dt="2026-05-14T16:15:20.084" v="3609" actId="478"/>
          <ac:cxnSpMkLst>
            <pc:docMk/>
            <pc:sldMk cId="2364778532" sldId="530"/>
            <ac:cxnSpMk id="12" creationId="{08EEE7C8-E7DD-3D3E-E62C-3026A733756A}"/>
          </ac:cxnSpMkLst>
        </pc:cxnChg>
        <pc:cxnChg chg="del mod">
          <ac:chgData name="Paul Coutin" userId="747f1c4b7ceaf14b" providerId="LiveId" clId="{346AC4DB-90BE-486A-A841-08276083E4C0}" dt="2026-05-14T15:23:02.721" v="3201" actId="478"/>
          <ac:cxnSpMkLst>
            <pc:docMk/>
            <pc:sldMk cId="2364778532" sldId="530"/>
            <ac:cxnSpMk id="14" creationId="{FDD1687C-598C-4BD7-82AB-0D88997D608F}"/>
          </ac:cxnSpMkLst>
        </pc:cxnChg>
        <pc:cxnChg chg="del">
          <ac:chgData name="Paul Coutin" userId="747f1c4b7ceaf14b" providerId="LiveId" clId="{346AC4DB-90BE-486A-A841-08276083E4C0}" dt="2026-05-14T15:23:00.438" v="3200" actId="478"/>
          <ac:cxnSpMkLst>
            <pc:docMk/>
            <pc:sldMk cId="2364778532" sldId="530"/>
            <ac:cxnSpMk id="17" creationId="{F2A7DE21-B10E-45AF-A750-F09D8EA8FA63}"/>
          </ac:cxnSpMkLst>
        </pc:cxnChg>
        <pc:cxnChg chg="del mod topLvl">
          <ac:chgData name="Paul Coutin" userId="747f1c4b7ceaf14b" providerId="LiveId" clId="{346AC4DB-90BE-486A-A841-08276083E4C0}" dt="2026-05-14T14:51:14.561" v="3124" actId="478"/>
          <ac:cxnSpMkLst>
            <pc:docMk/>
            <pc:sldMk cId="2364778532" sldId="530"/>
            <ac:cxnSpMk id="19" creationId="{C412B4E4-FFEA-41E9-96D6-CFEA703D9624}"/>
          </ac:cxnSpMkLst>
        </pc:cxnChg>
        <pc:cxnChg chg="del mod topLvl">
          <ac:chgData name="Paul Coutin" userId="747f1c4b7ceaf14b" providerId="LiveId" clId="{346AC4DB-90BE-486A-A841-08276083E4C0}" dt="2026-05-15T10:47:08.590" v="5738" actId="478"/>
          <ac:cxnSpMkLst>
            <pc:docMk/>
            <pc:sldMk cId="2364778532" sldId="530"/>
            <ac:cxnSpMk id="20" creationId="{914F49E7-0388-3FD7-331C-39821B58A5DF}"/>
          </ac:cxnSpMkLst>
        </pc:cxnChg>
        <pc:cxnChg chg="add del mod">
          <ac:chgData name="Paul Coutin" userId="747f1c4b7ceaf14b" providerId="LiveId" clId="{346AC4DB-90BE-486A-A841-08276083E4C0}" dt="2026-05-15T10:46:59.395" v="5735" actId="478"/>
          <ac:cxnSpMkLst>
            <pc:docMk/>
            <pc:sldMk cId="2364778532" sldId="530"/>
            <ac:cxnSpMk id="21" creationId="{4E2C2CF9-25D3-B76E-D96A-919DECAC0830}"/>
          </ac:cxnSpMkLst>
        </pc:cxnChg>
        <pc:cxnChg chg="add del mod">
          <ac:chgData name="Paul Coutin" userId="747f1c4b7ceaf14b" providerId="LiveId" clId="{346AC4DB-90BE-486A-A841-08276083E4C0}" dt="2026-05-15T09:15:45.748" v="5305" actId="478"/>
          <ac:cxnSpMkLst>
            <pc:docMk/>
            <pc:sldMk cId="2364778532" sldId="530"/>
            <ac:cxnSpMk id="23" creationId="{387CC648-01B0-33D8-8766-F4AAB0CF9DF0}"/>
          </ac:cxnSpMkLst>
        </pc:cxnChg>
        <pc:cxnChg chg="del">
          <ac:chgData name="Paul Coutin" userId="747f1c4b7ceaf14b" providerId="LiveId" clId="{346AC4DB-90BE-486A-A841-08276083E4C0}" dt="2026-05-14T14:36:45.416" v="2974" actId="21"/>
          <ac:cxnSpMkLst>
            <pc:docMk/>
            <pc:sldMk cId="2364778532" sldId="530"/>
            <ac:cxnSpMk id="24" creationId="{F6954352-9879-4128-918F-EF5B44C051DA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26" creationId="{66EBD1E2-F73C-FF16-60FD-F15A316A89DB}"/>
          </ac:cxnSpMkLst>
        </pc:cxnChg>
        <pc:cxnChg chg="mod">
          <ac:chgData name="Paul Coutin" userId="747f1c4b7ceaf14b" providerId="LiveId" clId="{346AC4DB-90BE-486A-A841-08276083E4C0}" dt="2026-05-14T15:29:26.479" v="3241"/>
          <ac:cxnSpMkLst>
            <pc:docMk/>
            <pc:sldMk cId="2364778532" sldId="530"/>
            <ac:cxnSpMk id="27" creationId="{5AC9C571-EED4-3CF9-C08C-1A4DB0F02092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28" creationId="{18F6FDF5-B2FC-BD31-CBC1-2177D8790991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29" creationId="{24BF6C2E-8E09-CCC8-DE4C-163C81BE3309}"/>
          </ac:cxnSpMkLst>
        </pc:cxnChg>
        <pc:cxnChg chg="add del mod">
          <ac:chgData name="Paul Coutin" userId="747f1c4b7ceaf14b" providerId="LiveId" clId="{346AC4DB-90BE-486A-A841-08276083E4C0}" dt="2026-05-15T10:01:34.120" v="5500" actId="478"/>
          <ac:cxnSpMkLst>
            <pc:docMk/>
            <pc:sldMk cId="2364778532" sldId="530"/>
            <ac:cxnSpMk id="30" creationId="{703313E5-E92B-63F8-8334-34CB7C73D383}"/>
          </ac:cxnSpMkLst>
        </pc:cxnChg>
        <pc:cxnChg chg="mod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31" creationId="{3F133300-ED94-EA8C-DA3D-0099C39BFA52}"/>
          </ac:cxnSpMkLst>
        </pc:cxnChg>
        <pc:cxnChg chg="add del mod">
          <ac:chgData name="Paul Coutin" userId="747f1c4b7ceaf14b" providerId="LiveId" clId="{346AC4DB-90BE-486A-A841-08276083E4C0}" dt="2026-05-14T14:34:55.416" v="2963" actId="164"/>
          <ac:cxnSpMkLst>
            <pc:docMk/>
            <pc:sldMk cId="2364778532" sldId="530"/>
            <ac:cxnSpMk id="32" creationId="{9ACBA7C5-9FF3-440E-A446-ED8FD3850A0F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33" creationId="{BE17BA23-DEE4-4A22-A2C4-770D981DA108}"/>
          </ac:cxnSpMkLst>
        </pc:cxnChg>
        <pc:cxnChg chg="add del mod topLvl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35" creationId="{7B357753-2D5E-4C3B-83E4-FE08B29412EF}"/>
          </ac:cxnSpMkLst>
        </pc:cxnChg>
        <pc:cxnChg chg="add del">
          <ac:chgData name="Paul Coutin" userId="747f1c4b7ceaf14b" providerId="LiveId" clId="{346AC4DB-90BE-486A-A841-08276083E4C0}" dt="2026-05-14T14:33:23.333" v="2952" actId="478"/>
          <ac:cxnSpMkLst>
            <pc:docMk/>
            <pc:sldMk cId="2364778532" sldId="530"/>
            <ac:cxnSpMk id="36" creationId="{57BBD12C-62DA-4440-A354-4B62F2886FE0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37" creationId="{75B20185-0FED-4229-B85C-875D173DEEBD}"/>
          </ac:cxnSpMkLst>
        </pc:cxnChg>
        <pc:cxnChg chg="add del">
          <ac:chgData name="Paul Coutin" userId="747f1c4b7ceaf14b" providerId="LiveId" clId="{346AC4DB-90BE-486A-A841-08276083E4C0}" dt="2026-05-14T14:33:23.333" v="2952" actId="478"/>
          <ac:cxnSpMkLst>
            <pc:docMk/>
            <pc:sldMk cId="2364778532" sldId="530"/>
            <ac:cxnSpMk id="39" creationId="{81A92696-73A1-4753-9AD3-F6AFF959F687}"/>
          </ac:cxnSpMkLst>
        </pc:cxnChg>
        <pc:cxnChg chg="add del">
          <ac:chgData name="Paul Coutin" userId="747f1c4b7ceaf14b" providerId="LiveId" clId="{346AC4DB-90BE-486A-A841-08276083E4C0}" dt="2026-05-14T14:33:23.333" v="2952" actId="478"/>
          <ac:cxnSpMkLst>
            <pc:docMk/>
            <pc:sldMk cId="2364778532" sldId="530"/>
            <ac:cxnSpMk id="40" creationId="{935501EA-2626-4E5C-84AC-DCA181DE27DE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41" creationId="{21049D09-4B40-49CB-B8EF-A28FB603E7F5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42" creationId="{566A78D1-2362-D117-C5BC-52702CEF63FD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43" creationId="{B6092226-34FD-4D5D-AC94-E4909C2F42FD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44" creationId="{F15EA232-8C82-4470-ACEA-C9E093E0B7BE}"/>
          </ac:cxnSpMkLst>
        </pc:cxnChg>
        <pc:cxnChg chg="add del mod topLvl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46" creationId="{06FE720D-7F8C-4E0D-AD95-FCFA114C29C5}"/>
          </ac:cxnSpMkLst>
        </pc:cxnChg>
        <pc:cxnChg chg="add del mod">
          <ac:chgData name="Paul Coutin" userId="747f1c4b7ceaf14b" providerId="LiveId" clId="{346AC4DB-90BE-486A-A841-08276083E4C0}" dt="2026-05-14T14:33:39.748" v="2955" actId="164"/>
          <ac:cxnSpMkLst>
            <pc:docMk/>
            <pc:sldMk cId="2364778532" sldId="530"/>
            <ac:cxnSpMk id="47" creationId="{75241BA8-3DFF-4702-BE40-A88D145B813B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50" creationId="{A0DF0284-6AAD-4825-9030-69A941A5E940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52" creationId="{56DDFBDE-D8BB-094C-70F3-EBDF0E9708B7}"/>
          </ac:cxnSpMkLst>
        </pc:cxnChg>
        <pc:cxnChg chg="mod topLvl">
          <ac:chgData name="Paul Coutin" userId="747f1c4b7ceaf14b" providerId="LiveId" clId="{346AC4DB-90BE-486A-A841-08276083E4C0}" dt="2026-05-14T16:55:18.734" v="4107" actId="164"/>
          <ac:cxnSpMkLst>
            <pc:docMk/>
            <pc:sldMk cId="2364778532" sldId="530"/>
            <ac:cxnSpMk id="53" creationId="{1D2DB2DA-CC4A-58D1-9FB3-ED76A3E842E5}"/>
          </ac:cxnSpMkLst>
        </pc:cxnChg>
      </pc:sldChg>
      <pc:sldChg chg="addSp delSp modSp mod">
        <pc:chgData name="Paul Coutin" userId="747f1c4b7ceaf14b" providerId="LiveId" clId="{346AC4DB-90BE-486A-A841-08276083E4C0}" dt="2026-05-15T08:47:16.603" v="5004" actId="20577"/>
        <pc:sldMkLst>
          <pc:docMk/>
          <pc:sldMk cId="1846576011" sldId="531"/>
        </pc:sldMkLst>
        <pc:spChg chg="add del mod">
          <ac:chgData name="Paul Coutin" userId="747f1c4b7ceaf14b" providerId="LiveId" clId="{346AC4DB-90BE-486A-A841-08276083E4C0}" dt="2026-05-14T17:30:25.293" v="4565" actId="478"/>
          <ac:spMkLst>
            <pc:docMk/>
            <pc:sldMk cId="1846576011" sldId="531"/>
            <ac:spMk id="2" creationId="{87C79CF0-74D1-AC17-7406-C5B599275342}"/>
          </ac:spMkLst>
        </pc:spChg>
        <pc:spChg chg="add mod">
          <ac:chgData name="Paul Coutin" userId="747f1c4b7ceaf14b" providerId="LiveId" clId="{346AC4DB-90BE-486A-A841-08276083E4C0}" dt="2026-05-15T08:47:16.603" v="5004" actId="20577"/>
          <ac:spMkLst>
            <pc:docMk/>
            <pc:sldMk cId="1846576011" sldId="531"/>
            <ac:spMk id="3" creationId="{D0888ABA-92F3-9A21-5B20-7AEE9ECF1355}"/>
          </ac:spMkLst>
        </pc:spChg>
        <pc:spChg chg="mod">
          <ac:chgData name="Paul Coutin" userId="747f1c4b7ceaf14b" providerId="LiveId" clId="{346AC4DB-90BE-486A-A841-08276083E4C0}" dt="2026-05-13T12:36:27.906" v="762" actId="20577"/>
          <ac:spMkLst>
            <pc:docMk/>
            <pc:sldMk cId="1846576011" sldId="531"/>
            <ac:spMk id="6" creationId="{278B839A-8105-6BDA-3CE2-C13748B6B74D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3" creationId="{9C1BC430-C75E-7E3F-BE51-21FF54C72426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4" creationId="{9A8F9046-156B-31DE-79DF-4867B7E322D1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5" creationId="{B9988CBF-E1F9-8A1C-7CBA-A2D63EC593FB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7" creationId="{9AF28461-B83E-A976-0472-B60240976A0D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8" creationId="{B5438957-47E8-43CE-DCE2-BFF7C19C3BE5}"/>
          </ac:spMkLst>
        </pc:spChg>
        <pc:spChg chg="mod">
          <ac:chgData name="Paul Coutin" userId="747f1c4b7ceaf14b" providerId="LiveId" clId="{346AC4DB-90BE-486A-A841-08276083E4C0}" dt="2026-05-14T17:27:54.368" v="4506"/>
          <ac:spMkLst>
            <pc:docMk/>
            <pc:sldMk cId="1846576011" sldId="531"/>
            <ac:spMk id="19" creationId="{CC90E13E-B328-8FAA-78D4-783759C2755B}"/>
          </ac:spMkLst>
        </pc:spChg>
        <pc:spChg chg="add del mod">
          <ac:chgData name="Paul Coutin" userId="747f1c4b7ceaf14b" providerId="LiveId" clId="{346AC4DB-90BE-486A-A841-08276083E4C0}" dt="2026-05-15T08:47:12.077" v="5002" actId="478"/>
          <ac:spMkLst>
            <pc:docMk/>
            <pc:sldMk cId="1846576011" sldId="531"/>
            <ac:spMk id="20" creationId="{64269BFE-A9F9-FE21-17C6-51472F14D304}"/>
          </ac:spMkLst>
        </pc:spChg>
        <pc:spChg chg="del mod">
          <ac:chgData name="Paul Coutin" userId="747f1c4b7ceaf14b" providerId="LiveId" clId="{346AC4DB-90BE-486A-A841-08276083E4C0}" dt="2026-05-14T16:53:17.569" v="4104" actId="478"/>
          <ac:spMkLst>
            <pc:docMk/>
            <pc:sldMk cId="1846576011" sldId="531"/>
            <ac:spMk id="37" creationId="{B20914A2-C41A-4CDA-8E76-4F1E0118EB9E}"/>
          </ac:spMkLst>
        </pc:spChg>
        <pc:grpChg chg="add del mod">
          <ac:chgData name="Paul Coutin" userId="747f1c4b7ceaf14b" providerId="LiveId" clId="{346AC4DB-90BE-486A-A841-08276083E4C0}" dt="2026-05-14T17:41:57.116" v="4691" actId="21"/>
          <ac:grpSpMkLst>
            <pc:docMk/>
            <pc:sldMk cId="1846576011" sldId="531"/>
            <ac:grpSpMk id="3" creationId="{BC30F007-AE7C-98ED-EC7F-DAC126D8EBDA}"/>
          </ac:grpSpMkLst>
        </pc:grpChg>
        <pc:picChg chg="add del mod modCrop">
          <ac:chgData name="Paul Coutin" userId="747f1c4b7ceaf14b" providerId="LiveId" clId="{346AC4DB-90BE-486A-A841-08276083E4C0}" dt="2026-05-15T08:46:34.540" v="4989" actId="21"/>
          <ac:picMkLst>
            <pc:docMk/>
            <pc:sldMk cId="1846576011" sldId="531"/>
            <ac:picMk id="2" creationId="{4202F56C-52CA-175E-0ACE-8EEF187A16C0}"/>
          </ac:picMkLst>
        </pc:picChg>
        <pc:picChg chg="add mod">
          <ac:chgData name="Paul Coutin" userId="747f1c4b7ceaf14b" providerId="LiveId" clId="{346AC4DB-90BE-486A-A841-08276083E4C0}" dt="2026-05-15T08:47:12.971" v="5003"/>
          <ac:picMkLst>
            <pc:docMk/>
            <pc:sldMk cId="1846576011" sldId="531"/>
            <ac:picMk id="7" creationId="{66388639-47D4-F9C5-58B6-6AB7387A46C7}"/>
          </ac:picMkLst>
        </pc:picChg>
        <pc:picChg chg="mod">
          <ac:chgData name="Paul Coutin" userId="747f1c4b7ceaf14b" providerId="LiveId" clId="{346AC4DB-90BE-486A-A841-08276083E4C0}" dt="2026-05-14T15:55:36.628" v="3436" actId="208"/>
          <ac:picMkLst>
            <pc:docMk/>
            <pc:sldMk cId="1846576011" sldId="531"/>
            <ac:picMk id="16" creationId="{B4586815-1EF7-4F17-9566-FD2BA2820170}"/>
          </ac:picMkLst>
        </pc:picChg>
        <pc:cxnChg chg="mod">
          <ac:chgData name="Paul Coutin" userId="747f1c4b7ceaf14b" providerId="LiveId" clId="{346AC4DB-90BE-486A-A841-08276083E4C0}" dt="2026-05-14T17:27:54.368" v="4506"/>
          <ac:cxnSpMkLst>
            <pc:docMk/>
            <pc:sldMk cId="1846576011" sldId="531"/>
            <ac:cxnSpMk id="8" creationId="{B83CF686-DE77-C0D9-F659-D1C93478BABB}"/>
          </ac:cxnSpMkLst>
        </pc:cxnChg>
        <pc:cxnChg chg="mod">
          <ac:chgData name="Paul Coutin" userId="747f1c4b7ceaf14b" providerId="LiveId" clId="{346AC4DB-90BE-486A-A841-08276083E4C0}" dt="2026-05-14T17:27:54.368" v="4506"/>
          <ac:cxnSpMkLst>
            <pc:docMk/>
            <pc:sldMk cId="1846576011" sldId="531"/>
            <ac:cxnSpMk id="10" creationId="{11C4B799-CBF8-7411-03CA-1F197A460721}"/>
          </ac:cxnSpMkLst>
        </pc:cxnChg>
        <pc:cxnChg chg="mod">
          <ac:chgData name="Paul Coutin" userId="747f1c4b7ceaf14b" providerId="LiveId" clId="{346AC4DB-90BE-486A-A841-08276083E4C0}" dt="2026-05-14T17:27:54.368" v="4506"/>
          <ac:cxnSpMkLst>
            <pc:docMk/>
            <pc:sldMk cId="1846576011" sldId="531"/>
            <ac:cxnSpMk id="12" creationId="{F9621A9D-FF12-89AD-8B35-546E40B1F0D2}"/>
          </ac:cxnSpMkLst>
        </pc:cxnChg>
      </pc:sldChg>
      <pc:sldChg chg="addSp delSp modSp del mod ord">
        <pc:chgData name="Paul Coutin" userId="747f1c4b7ceaf14b" providerId="LiveId" clId="{346AC4DB-90BE-486A-A841-08276083E4C0}" dt="2026-05-14T17:15:09.403" v="4380" actId="47"/>
        <pc:sldMkLst>
          <pc:docMk/>
          <pc:sldMk cId="2498832167" sldId="532"/>
        </pc:sldMkLst>
      </pc:sldChg>
      <pc:sldChg chg="addSp modSp del mod ord">
        <pc:chgData name="Paul Coutin" userId="747f1c4b7ceaf14b" providerId="LiveId" clId="{346AC4DB-90BE-486A-A841-08276083E4C0}" dt="2026-05-14T17:42:23.478" v="4693" actId="47"/>
        <pc:sldMkLst>
          <pc:docMk/>
          <pc:sldMk cId="1821758593" sldId="533"/>
        </pc:sldMkLst>
      </pc:sldChg>
      <pc:sldChg chg="addSp delSp modSp mod ord modAnim">
        <pc:chgData name="Paul Coutin" userId="747f1c4b7ceaf14b" providerId="LiveId" clId="{346AC4DB-90BE-486A-A841-08276083E4C0}" dt="2026-05-15T12:55:32.209" v="5777"/>
        <pc:sldMkLst>
          <pc:docMk/>
          <pc:sldMk cId="391241159" sldId="534"/>
        </pc:sldMkLst>
        <pc:spChg chg="add mod">
          <ac:chgData name="Paul Coutin" userId="747f1c4b7ceaf14b" providerId="LiveId" clId="{346AC4DB-90BE-486A-A841-08276083E4C0}" dt="2026-05-15T09:19:35.193" v="5314"/>
          <ac:spMkLst>
            <pc:docMk/>
            <pc:sldMk cId="391241159" sldId="534"/>
            <ac:spMk id="2" creationId="{4D9D6050-5F62-8728-815C-785389571BDA}"/>
          </ac:spMkLst>
        </pc:spChg>
        <pc:spChg chg="add del mod topLvl">
          <ac:chgData name="Paul Coutin" userId="747f1c4b7ceaf14b" providerId="LiveId" clId="{346AC4DB-90BE-486A-A841-08276083E4C0}" dt="2026-05-14T17:45:25.161" v="4719" actId="478"/>
          <ac:spMkLst>
            <pc:docMk/>
            <pc:sldMk cId="391241159" sldId="534"/>
            <ac:spMk id="2" creationId="{5D138A97-4EFF-9F97-773E-348FE093B61E}"/>
          </ac:spMkLst>
        </pc:spChg>
        <pc:spChg chg="add del mod">
          <ac:chgData name="Paul Coutin" userId="747f1c4b7ceaf14b" providerId="LiveId" clId="{346AC4DB-90BE-486A-A841-08276083E4C0}" dt="2026-05-14T18:01:55.867" v="4849" actId="478"/>
          <ac:spMkLst>
            <pc:docMk/>
            <pc:sldMk cId="391241159" sldId="534"/>
            <ac:spMk id="3" creationId="{426295EA-D8E6-C9DC-E583-E5D40F10670C}"/>
          </ac:spMkLst>
        </pc:spChg>
        <pc:spChg chg="add del mod">
          <ac:chgData name="Paul Coutin" userId="747f1c4b7ceaf14b" providerId="LiveId" clId="{346AC4DB-90BE-486A-A841-08276083E4C0}" dt="2026-05-14T18:02:03.191" v="4850" actId="478"/>
          <ac:spMkLst>
            <pc:docMk/>
            <pc:sldMk cId="391241159" sldId="534"/>
            <ac:spMk id="4" creationId="{402605F2-27F6-36A2-2D48-E8BDC6F73690}"/>
          </ac:spMkLst>
        </pc:spChg>
        <pc:spChg chg="add mod">
          <ac:chgData name="Paul Coutin" userId="747f1c4b7ceaf14b" providerId="LiveId" clId="{346AC4DB-90BE-486A-A841-08276083E4C0}" dt="2026-05-14T16:47:37.983" v="4016"/>
          <ac:spMkLst>
            <pc:docMk/>
            <pc:sldMk cId="391241159" sldId="534"/>
            <ac:spMk id="5" creationId="{75DFAE1D-DC7E-71C2-B830-7EE0A7474B91}"/>
          </ac:spMkLst>
        </pc:spChg>
        <pc:spChg chg="add mod">
          <ac:chgData name="Paul Coutin" userId="747f1c4b7ceaf14b" providerId="LiveId" clId="{346AC4DB-90BE-486A-A841-08276083E4C0}" dt="2026-05-14T16:47:37.983" v="4016"/>
          <ac:spMkLst>
            <pc:docMk/>
            <pc:sldMk cId="391241159" sldId="534"/>
            <ac:spMk id="6" creationId="{681930DE-356A-28EE-C850-C47A411934D2}"/>
          </ac:spMkLst>
        </pc:spChg>
        <pc:spChg chg="add del mod">
          <ac:chgData name="Paul Coutin" userId="747f1c4b7ceaf14b" providerId="LiveId" clId="{346AC4DB-90BE-486A-A841-08276083E4C0}" dt="2026-05-15T10:03:40.778" v="5516" actId="478"/>
          <ac:spMkLst>
            <pc:docMk/>
            <pc:sldMk cId="391241159" sldId="534"/>
            <ac:spMk id="7" creationId="{75FB7C29-04AE-62EA-3917-2ED498EEFB9B}"/>
          </ac:spMkLst>
        </pc:spChg>
        <pc:spChg chg="add del">
          <ac:chgData name="Paul Coutin" userId="747f1c4b7ceaf14b" providerId="LiveId" clId="{346AC4DB-90BE-486A-A841-08276083E4C0}" dt="2026-05-15T09:19:58.086" v="5320" actId="22"/>
          <ac:spMkLst>
            <pc:docMk/>
            <pc:sldMk cId="391241159" sldId="534"/>
            <ac:spMk id="10" creationId="{6262936C-2B56-1FB7-F529-C88AC7D785E3}"/>
          </ac:spMkLst>
        </pc:spChg>
        <pc:spChg chg="add del mod">
          <ac:chgData name="Paul Coutin" userId="747f1c4b7ceaf14b" providerId="LiveId" clId="{346AC4DB-90BE-486A-A841-08276083E4C0}" dt="2026-05-14T17:52:14.302" v="4810" actId="478"/>
          <ac:spMkLst>
            <pc:docMk/>
            <pc:sldMk cId="391241159" sldId="534"/>
            <ac:spMk id="11" creationId="{04149FA5-6512-3215-4864-924B0077C175}"/>
          </ac:spMkLst>
        </pc:spChg>
        <pc:spChg chg="add del mod">
          <ac:chgData name="Paul Coutin" userId="747f1c4b7ceaf14b" providerId="LiveId" clId="{346AC4DB-90BE-486A-A841-08276083E4C0}" dt="2026-05-15T10:03:43.143" v="5519" actId="478"/>
          <ac:spMkLst>
            <pc:docMk/>
            <pc:sldMk cId="391241159" sldId="534"/>
            <ac:spMk id="12" creationId="{3B81A25D-4C77-D42C-3FB6-FB486B12ABE5}"/>
          </ac:spMkLst>
        </pc:spChg>
        <pc:spChg chg="add mod">
          <ac:chgData name="Paul Coutin" userId="747f1c4b7ceaf14b" providerId="LiveId" clId="{346AC4DB-90BE-486A-A841-08276083E4C0}" dt="2026-05-15T10:03:41.852" v="5518"/>
          <ac:spMkLst>
            <pc:docMk/>
            <pc:sldMk cId="391241159" sldId="534"/>
            <ac:spMk id="13" creationId="{C2E052DF-FE25-2D4E-2558-30A0323A4E69}"/>
          </ac:spMkLst>
        </pc:spChg>
        <pc:spChg chg="del mod ord topLvl">
          <ac:chgData name="Paul Coutin" userId="747f1c4b7ceaf14b" providerId="LiveId" clId="{346AC4DB-90BE-486A-A841-08276083E4C0}" dt="2026-05-14T17:45:15.827" v="4713" actId="478"/>
          <ac:spMkLst>
            <pc:docMk/>
            <pc:sldMk cId="391241159" sldId="534"/>
            <ac:spMk id="14" creationId="{2AAA3BC0-568A-81D7-3E5A-6A6B11778005}"/>
          </ac:spMkLst>
        </pc:spChg>
        <pc:spChg chg="add mod">
          <ac:chgData name="Paul Coutin" userId="747f1c4b7ceaf14b" providerId="LiveId" clId="{346AC4DB-90BE-486A-A841-08276083E4C0}" dt="2026-05-15T10:03:49.255" v="5524" actId="1036"/>
          <ac:spMkLst>
            <pc:docMk/>
            <pc:sldMk cId="391241159" sldId="534"/>
            <ac:spMk id="14" creationId="{A8769EED-C23A-09F8-D16A-F25E0061E665}"/>
          </ac:spMkLst>
        </pc:spChg>
        <pc:spChg chg="add del mod">
          <ac:chgData name="Paul Coutin" userId="747f1c4b7ceaf14b" providerId="LiveId" clId="{346AC4DB-90BE-486A-A841-08276083E4C0}" dt="2026-05-14T17:52:17.416" v="4813" actId="478"/>
          <ac:spMkLst>
            <pc:docMk/>
            <pc:sldMk cId="391241159" sldId="534"/>
            <ac:spMk id="18" creationId="{6969F6B8-9F61-0218-6073-8267F64027C3}"/>
          </ac:spMkLst>
        </pc:spChg>
        <pc:spChg chg="add mod">
          <ac:chgData name="Paul Coutin" userId="747f1c4b7ceaf14b" providerId="LiveId" clId="{346AC4DB-90BE-486A-A841-08276083E4C0}" dt="2026-05-14T17:52:15.505" v="4812"/>
          <ac:spMkLst>
            <pc:docMk/>
            <pc:sldMk cId="391241159" sldId="534"/>
            <ac:spMk id="19" creationId="{1F1612C0-32A6-7CF5-A52A-7258A9D0FCB4}"/>
          </ac:spMkLst>
        </pc:spChg>
        <pc:spChg chg="add del mod">
          <ac:chgData name="Paul Coutin" userId="747f1c4b7ceaf14b" providerId="LiveId" clId="{346AC4DB-90BE-486A-A841-08276083E4C0}" dt="2026-05-14T18:01:50.985" v="4847" actId="478"/>
          <ac:spMkLst>
            <pc:docMk/>
            <pc:sldMk cId="391241159" sldId="534"/>
            <ac:spMk id="20" creationId="{D6063690-B989-B411-182B-421E88EA95D4}"/>
          </ac:spMkLst>
        </pc:spChg>
        <pc:spChg chg="del mod ord topLvl">
          <ac:chgData name="Paul Coutin" userId="747f1c4b7ceaf14b" providerId="LiveId" clId="{346AC4DB-90BE-486A-A841-08276083E4C0}" dt="2026-05-14T17:45:57.130" v="4720" actId="478"/>
          <ac:spMkLst>
            <pc:docMk/>
            <pc:sldMk cId="391241159" sldId="534"/>
            <ac:spMk id="21" creationId="{42142044-780A-6D1D-44EB-ED14CA53A80A}"/>
          </ac:spMkLst>
        </pc:spChg>
        <pc:spChg chg="add del mod ord topLvl">
          <ac:chgData name="Paul Coutin" userId="747f1c4b7ceaf14b" providerId="LiveId" clId="{346AC4DB-90BE-486A-A841-08276083E4C0}" dt="2026-05-14T17:45:20.965" v="4717" actId="478"/>
          <ac:spMkLst>
            <pc:docMk/>
            <pc:sldMk cId="391241159" sldId="534"/>
            <ac:spMk id="28" creationId="{723C8513-C154-6423-C993-95A424C7BA8C}"/>
          </ac:spMkLst>
        </pc:spChg>
        <pc:spChg chg="add del mod topLvl">
          <ac:chgData name="Paul Coutin" userId="747f1c4b7ceaf14b" providerId="LiveId" clId="{346AC4DB-90BE-486A-A841-08276083E4C0}" dt="2026-05-14T17:45:23.896" v="4718" actId="478"/>
          <ac:spMkLst>
            <pc:docMk/>
            <pc:sldMk cId="391241159" sldId="534"/>
            <ac:spMk id="30" creationId="{B37EC6FD-85B1-29DB-7107-2D7D83AB577A}"/>
          </ac:spMkLst>
        </pc:spChg>
        <pc:spChg chg="del mod topLvl">
          <ac:chgData name="Paul Coutin" userId="747f1c4b7ceaf14b" providerId="LiveId" clId="{346AC4DB-90BE-486A-A841-08276083E4C0}" dt="2026-05-14T17:49:52.184" v="4798" actId="478"/>
          <ac:spMkLst>
            <pc:docMk/>
            <pc:sldMk cId="391241159" sldId="534"/>
            <ac:spMk id="43" creationId="{1115E464-5088-FE15-51E8-9CCDEC85A1E6}"/>
          </ac:spMkLst>
        </pc:spChg>
        <pc:grpChg chg="add del mod">
          <ac:chgData name="Paul Coutin" userId="747f1c4b7ceaf14b" providerId="LiveId" clId="{346AC4DB-90BE-486A-A841-08276083E4C0}" dt="2026-05-14T16:47:31.296" v="4015" actId="165"/>
          <ac:grpSpMkLst>
            <pc:docMk/>
            <pc:sldMk cId="391241159" sldId="534"/>
            <ac:grpSpMk id="3" creationId="{C3F32F44-5F8E-0887-976F-1B7860408111}"/>
          </ac:grpSpMkLst>
        </pc:grpChg>
        <pc:picChg chg="add mod">
          <ac:chgData name="Paul Coutin" userId="747f1c4b7ceaf14b" providerId="LiveId" clId="{346AC4DB-90BE-486A-A841-08276083E4C0}" dt="2026-05-15T12:55:04.733" v="5763" actId="1076"/>
          <ac:picMkLst>
            <pc:docMk/>
            <pc:sldMk cId="391241159" sldId="534"/>
            <ac:picMk id="2" creationId="{6098EF57-0A3A-544B-6E8C-4F9FCB81383D}"/>
          </ac:picMkLst>
        </pc:picChg>
        <pc:picChg chg="add mod">
          <ac:chgData name="Paul Coutin" userId="747f1c4b7ceaf14b" providerId="LiveId" clId="{346AC4DB-90BE-486A-A841-08276083E4C0}" dt="2026-05-15T12:55:32.209" v="5777"/>
          <ac:picMkLst>
            <pc:docMk/>
            <pc:sldMk cId="391241159" sldId="534"/>
            <ac:picMk id="3" creationId="{157F1485-6B62-9C99-1031-F166F2A0D6B7}"/>
          </ac:picMkLst>
        </pc:picChg>
        <pc:picChg chg="add del mod ord topLvl">
          <ac:chgData name="Paul Coutin" userId="747f1c4b7ceaf14b" providerId="LiveId" clId="{346AC4DB-90BE-486A-A841-08276083E4C0}" dt="2026-05-14T17:49:43.252" v="4795" actId="478"/>
          <ac:picMkLst>
            <pc:docMk/>
            <pc:sldMk cId="391241159" sldId="534"/>
            <ac:picMk id="4" creationId="{63AFD13C-E959-7CAA-19FE-63E0CDE1B1B3}"/>
          </ac:picMkLst>
        </pc:picChg>
        <pc:picChg chg="add del mod">
          <ac:chgData name="Paul Coutin" userId="747f1c4b7ceaf14b" providerId="LiveId" clId="{346AC4DB-90BE-486A-A841-08276083E4C0}" dt="2026-05-15T12:55:31.877" v="5776" actId="478"/>
          <ac:picMkLst>
            <pc:docMk/>
            <pc:sldMk cId="391241159" sldId="534"/>
            <ac:picMk id="8" creationId="{B60939C8-4F99-883E-65EF-188122E4D2BA}"/>
          </ac:picMkLst>
        </pc:picChg>
        <pc:picChg chg="add del mod ord">
          <ac:chgData name="Paul Coutin" userId="747f1c4b7ceaf14b" providerId="LiveId" clId="{346AC4DB-90BE-486A-A841-08276083E4C0}" dt="2026-05-14T17:50:58.559" v="4799" actId="478"/>
          <ac:picMkLst>
            <pc:docMk/>
            <pc:sldMk cId="391241159" sldId="534"/>
            <ac:picMk id="13" creationId="{DD3DC6B3-DF45-4638-8760-2F9F855F0DFA}"/>
          </ac:picMkLst>
        </pc:picChg>
        <pc:picChg chg="add del mod">
          <ac:chgData name="Paul Coutin" userId="747f1c4b7ceaf14b" providerId="LiveId" clId="{346AC4DB-90BE-486A-A841-08276083E4C0}" dt="2026-05-15T09:19:56.801" v="5318" actId="478"/>
          <ac:picMkLst>
            <pc:docMk/>
            <pc:sldMk cId="391241159" sldId="534"/>
            <ac:picMk id="16" creationId="{EDD7ABBE-6232-7019-8D7C-2228963EADDE}"/>
          </ac:picMkLst>
        </pc:picChg>
        <pc:cxnChg chg="add mod">
          <ac:chgData name="Paul Coutin" userId="747f1c4b7ceaf14b" providerId="LiveId" clId="{346AC4DB-90BE-486A-A841-08276083E4C0}" dt="2026-05-15T09:19:35.193" v="5314"/>
          <ac:cxnSpMkLst>
            <pc:docMk/>
            <pc:sldMk cId="391241159" sldId="534"/>
            <ac:cxnSpMk id="3" creationId="{885D2A7F-E207-080C-0876-E613EA22E58E}"/>
          </ac:cxnSpMkLst>
        </pc:cxnChg>
        <pc:cxnChg chg="del mod ord topLvl">
          <ac:chgData name="Paul Coutin" userId="747f1c4b7ceaf14b" providerId="LiveId" clId="{346AC4DB-90BE-486A-A841-08276083E4C0}" dt="2026-05-14T17:45:18.263" v="4715" actId="478"/>
          <ac:cxnSpMkLst>
            <pc:docMk/>
            <pc:sldMk cId="391241159" sldId="534"/>
            <ac:cxnSpMk id="12" creationId="{0D3E8B87-2201-145D-8228-7F7AB928320F}"/>
          </ac:cxnSpMkLst>
        </pc:cxnChg>
        <pc:cxnChg chg="del mod topLvl">
          <ac:chgData name="Paul Coutin" userId="747f1c4b7ceaf14b" providerId="LiveId" clId="{346AC4DB-90BE-486A-A841-08276083E4C0}" dt="2026-05-14T17:45:57.130" v="4720" actId="478"/>
          <ac:cxnSpMkLst>
            <pc:docMk/>
            <pc:sldMk cId="391241159" sldId="534"/>
            <ac:cxnSpMk id="31" creationId="{A980B118-2705-D31C-EF97-91AC411755C5}"/>
          </ac:cxnSpMkLst>
        </pc:cxnChg>
        <pc:cxnChg chg="del mod topLvl">
          <ac:chgData name="Paul Coutin" userId="747f1c4b7ceaf14b" providerId="LiveId" clId="{346AC4DB-90BE-486A-A841-08276083E4C0}" dt="2026-05-14T17:45:19.519" v="4716" actId="478"/>
          <ac:cxnSpMkLst>
            <pc:docMk/>
            <pc:sldMk cId="391241159" sldId="534"/>
            <ac:cxnSpMk id="42" creationId="{EEFD72FD-E989-92D2-3B47-D2EE51A72C94}"/>
          </ac:cxnSpMkLst>
        </pc:cxnChg>
        <pc:cxnChg chg="add del mod topLvl">
          <ac:chgData name="Paul Coutin" userId="747f1c4b7ceaf14b" providerId="LiveId" clId="{346AC4DB-90BE-486A-A841-08276083E4C0}" dt="2026-05-14T17:45:17.092" v="4714" actId="478"/>
          <ac:cxnSpMkLst>
            <pc:docMk/>
            <pc:sldMk cId="391241159" sldId="534"/>
            <ac:cxnSpMk id="45" creationId="{925F940B-8AC9-7CD6-0733-F806C1D1D4B8}"/>
          </ac:cxnSpMkLst>
        </pc:cxnChg>
      </pc:sldChg>
      <pc:sldChg chg="addSp delSp modSp del mod">
        <pc:chgData name="Paul Coutin" userId="747f1c4b7ceaf14b" providerId="LiveId" clId="{346AC4DB-90BE-486A-A841-08276083E4C0}" dt="2026-05-14T14:32:26.901" v="2936" actId="47"/>
        <pc:sldMkLst>
          <pc:docMk/>
          <pc:sldMk cId="389654124" sldId="536"/>
        </pc:sldMkLst>
        <pc:spChg chg="mod">
          <ac:chgData name="Paul Coutin" userId="747f1c4b7ceaf14b" providerId="LiveId" clId="{346AC4DB-90BE-486A-A841-08276083E4C0}" dt="2026-05-14T09:54:43.797" v="2652"/>
          <ac:spMkLst>
            <pc:docMk/>
            <pc:sldMk cId="389654124" sldId="536"/>
            <ac:spMk id="2" creationId="{81F8E1E7-EDA2-4152-8322-57F36AB3B10C}"/>
          </ac:spMkLst>
        </pc:spChg>
        <pc:spChg chg="add mod">
          <ac:chgData name="Paul Coutin" userId="747f1c4b7ceaf14b" providerId="LiveId" clId="{346AC4DB-90BE-486A-A841-08276083E4C0}" dt="2026-05-14T10:01:58.292" v="2703"/>
          <ac:spMkLst>
            <pc:docMk/>
            <pc:sldMk cId="389654124" sldId="536"/>
            <ac:spMk id="3" creationId="{EC16C5A1-C757-731E-CE4B-4273434D6882}"/>
          </ac:spMkLst>
        </pc:spChg>
        <pc:spChg chg="mod">
          <ac:chgData name="Paul Coutin" userId="747f1c4b7ceaf14b" providerId="LiveId" clId="{346AC4DB-90BE-486A-A841-08276083E4C0}" dt="2026-05-14T10:01:43.506" v="2701" actId="14100"/>
          <ac:spMkLst>
            <pc:docMk/>
            <pc:sldMk cId="389654124" sldId="536"/>
            <ac:spMk id="23" creationId="{A4657002-92CB-4F7F-951C-C6A169407CE0}"/>
          </ac:spMkLst>
        </pc:spChg>
        <pc:grpChg chg="add mod ord">
          <ac:chgData name="Paul Coutin" userId="747f1c4b7ceaf14b" providerId="LiveId" clId="{346AC4DB-90BE-486A-A841-08276083E4C0}" dt="2026-05-14T09:57:48.096" v="2679" actId="167"/>
          <ac:grpSpMkLst>
            <pc:docMk/>
            <pc:sldMk cId="389654124" sldId="536"/>
            <ac:grpSpMk id="13" creationId="{C3FBF64C-98EE-743A-0F71-FC749F2EA1FD}"/>
          </ac:grpSpMkLst>
        </pc:grpChg>
        <pc:graphicFrameChg chg="add mod ord modGraphic">
          <ac:chgData name="Paul Coutin" userId="747f1c4b7ceaf14b" providerId="LiveId" clId="{346AC4DB-90BE-486A-A841-08276083E4C0}" dt="2026-05-14T09:57:48.096" v="2679" actId="167"/>
          <ac:graphicFrameMkLst>
            <pc:docMk/>
            <pc:sldMk cId="389654124" sldId="536"/>
            <ac:graphicFrameMk id="11" creationId="{D0140566-4970-F173-349C-CF271D72E559}"/>
          </ac:graphicFrameMkLst>
        </pc:graphicFrameChg>
      </pc:sldChg>
      <pc:sldChg chg="addSp delSp modSp mod modTransition">
        <pc:chgData name="Paul Coutin" userId="747f1c4b7ceaf14b" providerId="LiveId" clId="{346AC4DB-90BE-486A-A841-08276083E4C0}" dt="2026-05-15T09:59:50.443" v="5474" actId="20577"/>
        <pc:sldMkLst>
          <pc:docMk/>
          <pc:sldMk cId="1108005754" sldId="537"/>
        </pc:sldMkLst>
        <pc:spChg chg="add del mod">
          <ac:chgData name="Paul Coutin" userId="747f1c4b7ceaf14b" providerId="LiveId" clId="{346AC4DB-90BE-486A-A841-08276083E4C0}" dt="2026-05-15T09:04:41.621" v="5083" actId="478"/>
          <ac:spMkLst>
            <pc:docMk/>
            <pc:sldMk cId="1108005754" sldId="537"/>
            <ac:spMk id="2" creationId="{FDCE8FAD-C625-03F9-C393-BA9777A3EB4A}"/>
          </ac:spMkLst>
        </pc:spChg>
        <pc:spChg chg="add del mod">
          <ac:chgData name="Paul Coutin" userId="747f1c4b7ceaf14b" providerId="LiveId" clId="{346AC4DB-90BE-486A-A841-08276083E4C0}" dt="2026-05-15T09:05:45.069" v="5095" actId="478"/>
          <ac:spMkLst>
            <pc:docMk/>
            <pc:sldMk cId="1108005754" sldId="537"/>
            <ac:spMk id="3" creationId="{96DA16E2-6EB0-5C80-08DB-014CAA547333}"/>
          </ac:spMkLst>
        </pc:spChg>
        <pc:spChg chg="add mod">
          <ac:chgData name="Paul Coutin" userId="747f1c4b7ceaf14b" providerId="LiveId" clId="{346AC4DB-90BE-486A-A841-08276083E4C0}" dt="2026-05-14T15:20:20.698" v="3161" actId="1076"/>
          <ac:spMkLst>
            <pc:docMk/>
            <pc:sldMk cId="1108005754" sldId="537"/>
            <ac:spMk id="7" creationId="{F294C922-6A26-51EE-93EE-EF5642CADF38}"/>
          </ac:spMkLst>
        </pc:spChg>
        <pc:spChg chg="add mod">
          <ac:chgData name="Paul Coutin" userId="747f1c4b7ceaf14b" providerId="LiveId" clId="{346AC4DB-90BE-486A-A841-08276083E4C0}" dt="2026-05-14T15:20:20.698" v="3161" actId="1076"/>
          <ac:spMkLst>
            <pc:docMk/>
            <pc:sldMk cId="1108005754" sldId="537"/>
            <ac:spMk id="9" creationId="{DFCED867-B9EC-819A-7099-25AB93650763}"/>
          </ac:spMkLst>
        </pc:spChg>
        <pc:spChg chg="add mod">
          <ac:chgData name="Paul Coutin" userId="747f1c4b7ceaf14b" providerId="LiveId" clId="{346AC4DB-90BE-486A-A841-08276083E4C0}" dt="2026-05-15T09:04:23.261" v="5082"/>
          <ac:spMkLst>
            <pc:docMk/>
            <pc:sldMk cId="1108005754" sldId="537"/>
            <ac:spMk id="13" creationId="{433B8B8E-8932-2880-B837-84AB388FA498}"/>
          </ac:spMkLst>
        </pc:spChg>
        <pc:spChg chg="add del mod">
          <ac:chgData name="Paul Coutin" userId="747f1c4b7ceaf14b" providerId="LiveId" clId="{346AC4DB-90BE-486A-A841-08276083E4C0}" dt="2026-05-15T09:59:42.237" v="5471" actId="478"/>
          <ac:spMkLst>
            <pc:docMk/>
            <pc:sldMk cId="1108005754" sldId="537"/>
            <ac:spMk id="14" creationId="{85ABDFA5-830B-6AF9-D720-2ECC0E85A101}"/>
          </ac:spMkLst>
        </pc:spChg>
        <pc:spChg chg="add mod">
          <ac:chgData name="Paul Coutin" userId="747f1c4b7ceaf14b" providerId="LiveId" clId="{346AC4DB-90BE-486A-A841-08276083E4C0}" dt="2026-05-15T09:05:45.196" v="5096"/>
          <ac:spMkLst>
            <pc:docMk/>
            <pc:sldMk cId="1108005754" sldId="537"/>
            <ac:spMk id="15" creationId="{4C799208-484F-B37F-40EF-704D611EDBC5}"/>
          </ac:spMkLst>
        </pc:spChg>
        <pc:spChg chg="del mod">
          <ac:chgData name="Paul Coutin" userId="747f1c4b7ceaf14b" providerId="LiveId" clId="{346AC4DB-90BE-486A-A841-08276083E4C0}" dt="2026-05-14T09:52:58.377" v="2646" actId="478"/>
          <ac:spMkLst>
            <pc:docMk/>
            <pc:sldMk cId="1108005754" sldId="537"/>
            <ac:spMk id="16" creationId="{796AFFF6-2717-442F-BF25-D5426450D4DB}"/>
          </ac:spMkLst>
        </pc:spChg>
        <pc:spChg chg="add mod">
          <ac:chgData name="Paul Coutin" userId="747f1c4b7ceaf14b" providerId="LiveId" clId="{346AC4DB-90BE-486A-A841-08276083E4C0}" dt="2026-05-15T09:59:50.443" v="5474" actId="20577"/>
          <ac:spMkLst>
            <pc:docMk/>
            <pc:sldMk cId="1108005754" sldId="537"/>
            <ac:spMk id="16" creationId="{F4957446-6836-2212-0309-7713451DC534}"/>
          </ac:spMkLst>
        </pc:spChg>
        <pc:spChg chg="mod">
          <ac:chgData name="Paul Coutin" userId="747f1c4b7ceaf14b" providerId="LiveId" clId="{346AC4DB-90BE-486A-A841-08276083E4C0}" dt="2026-05-14T09:54:36.388" v="2650"/>
          <ac:spMkLst>
            <pc:docMk/>
            <pc:sldMk cId="1108005754" sldId="537"/>
            <ac:spMk id="27" creationId="{02D53BBA-0ED1-498F-8FDD-CDD6EBA06214}"/>
          </ac:spMkLst>
        </pc:spChg>
        <pc:picChg chg="add del mod">
          <ac:chgData name="Paul Coutin" userId="747f1c4b7ceaf14b" providerId="LiveId" clId="{346AC4DB-90BE-486A-A841-08276083E4C0}" dt="2026-05-14T15:56:54.102" v="3443" actId="478"/>
          <ac:picMkLst>
            <pc:docMk/>
            <pc:sldMk cId="1108005754" sldId="537"/>
            <ac:picMk id="3" creationId="{6A24AAEA-F8FB-153E-8D4C-5F12EB93F23E}"/>
          </ac:picMkLst>
        </pc:picChg>
        <pc:picChg chg="add del mod ord">
          <ac:chgData name="Paul Coutin" userId="747f1c4b7ceaf14b" providerId="LiveId" clId="{346AC4DB-90BE-486A-A841-08276083E4C0}" dt="2026-05-14T15:57:36.586" v="3453" actId="21"/>
          <ac:picMkLst>
            <pc:docMk/>
            <pc:sldMk cId="1108005754" sldId="537"/>
            <ac:picMk id="11" creationId="{6F5CB046-0B1F-1198-8239-D53F9F6F5543}"/>
          </ac:picMkLst>
        </pc:picChg>
        <pc:picChg chg="add mod ord">
          <ac:chgData name="Paul Coutin" userId="747f1c4b7ceaf14b" providerId="LiveId" clId="{346AC4DB-90BE-486A-A841-08276083E4C0}" dt="2026-05-15T09:02:04.738" v="5059" actId="167"/>
          <ac:picMkLst>
            <pc:docMk/>
            <pc:sldMk cId="1108005754" sldId="537"/>
            <ac:picMk id="11" creationId="{895620C6-8304-5FB0-9F26-09BF0D48E7CF}"/>
          </ac:picMkLst>
        </pc:picChg>
        <pc:picChg chg="add del mod ord">
          <ac:chgData name="Paul Coutin" userId="747f1c4b7ceaf14b" providerId="LiveId" clId="{346AC4DB-90BE-486A-A841-08276083E4C0}" dt="2026-05-15T09:01:38.257" v="5053" actId="478"/>
          <ac:picMkLst>
            <pc:docMk/>
            <pc:sldMk cId="1108005754" sldId="537"/>
            <ac:picMk id="12" creationId="{6F5CB046-0B1F-1198-8239-D53F9F6F5543}"/>
          </ac:picMkLst>
        </pc:picChg>
        <pc:picChg chg="del">
          <ac:chgData name="Paul Coutin" userId="747f1c4b7ceaf14b" providerId="LiveId" clId="{346AC4DB-90BE-486A-A841-08276083E4C0}" dt="2026-05-14T14:48:39.767" v="3086" actId="478"/>
          <ac:picMkLst>
            <pc:docMk/>
            <pc:sldMk cId="1108005754" sldId="537"/>
            <ac:picMk id="29" creationId="{D207E0F9-9D09-45BB-812A-A8B55FAAF293}"/>
          </ac:picMkLst>
        </pc:picChg>
        <pc:cxnChg chg="add mod">
          <ac:chgData name="Paul Coutin" userId="747f1c4b7ceaf14b" providerId="LiveId" clId="{346AC4DB-90BE-486A-A841-08276083E4C0}" dt="2026-05-14T16:15:11.230" v="3608" actId="1037"/>
          <ac:cxnSpMkLst>
            <pc:docMk/>
            <pc:sldMk cId="1108005754" sldId="537"/>
            <ac:cxnSpMk id="6" creationId="{F0E2E9B9-D950-01F3-77AF-277EBB1F4E2F}"/>
          </ac:cxnSpMkLst>
        </pc:cxnChg>
        <pc:cxnChg chg="add mod">
          <ac:chgData name="Paul Coutin" userId="747f1c4b7ceaf14b" providerId="LiveId" clId="{346AC4DB-90BE-486A-A841-08276083E4C0}" dt="2026-05-14T16:15:11.230" v="3608" actId="1037"/>
          <ac:cxnSpMkLst>
            <pc:docMk/>
            <pc:sldMk cId="1108005754" sldId="537"/>
            <ac:cxnSpMk id="8" creationId="{363B0DCB-DA5C-7873-7BE1-DC7C9D376EB5}"/>
          </ac:cxnSpMkLst>
        </pc:cxnChg>
      </pc:sldChg>
      <pc:sldChg chg="addSp delSp modSp add del mod modShow">
        <pc:chgData name="Paul Coutin" userId="747f1c4b7ceaf14b" providerId="LiveId" clId="{346AC4DB-90BE-486A-A841-08276083E4C0}" dt="2026-05-14T17:30:46.276" v="4570" actId="47"/>
        <pc:sldMkLst>
          <pc:docMk/>
          <pc:sldMk cId="716465767" sldId="538"/>
        </pc:sldMkLst>
        <pc:spChg chg="add mod">
          <ac:chgData name="Paul Coutin" userId="747f1c4b7ceaf14b" providerId="LiveId" clId="{346AC4DB-90BE-486A-A841-08276083E4C0}" dt="2026-05-14T09:51:08.112" v="2638"/>
          <ac:spMkLst>
            <pc:docMk/>
            <pc:sldMk cId="716465767" sldId="538"/>
            <ac:spMk id="2" creationId="{B8382739-CEF2-65DC-F41C-80B09CF06B32}"/>
          </ac:spMkLst>
        </pc:spChg>
        <pc:spChg chg="del mod">
          <ac:chgData name="Paul Coutin" userId="747f1c4b7ceaf14b" providerId="LiveId" clId="{346AC4DB-90BE-486A-A841-08276083E4C0}" dt="2026-05-14T09:51:07.773" v="2637" actId="478"/>
          <ac:spMkLst>
            <pc:docMk/>
            <pc:sldMk cId="716465767" sldId="538"/>
            <ac:spMk id="37" creationId="{314D6840-ED0A-7781-CF07-0CD60E230126}"/>
          </ac:spMkLst>
        </pc:spChg>
      </pc:sldChg>
      <pc:sldChg chg="addSp delSp modSp mod">
        <pc:chgData name="Paul Coutin" userId="747f1c4b7ceaf14b" providerId="LiveId" clId="{346AC4DB-90BE-486A-A841-08276083E4C0}" dt="2026-05-15T12:59:20.366" v="5794" actId="14100"/>
        <pc:sldMkLst>
          <pc:docMk/>
          <pc:sldMk cId="1215120420" sldId="539"/>
        </pc:sldMkLst>
        <pc:spChg chg="mod">
          <ac:chgData name="Paul Coutin" userId="747f1c4b7ceaf14b" providerId="LiveId" clId="{346AC4DB-90BE-486A-A841-08276083E4C0}" dt="2026-05-14T17:16:25.438" v="4392" actId="113"/>
          <ac:spMkLst>
            <pc:docMk/>
            <pc:sldMk cId="1215120420" sldId="539"/>
            <ac:spMk id="2" creationId="{FB20F407-7E21-80D4-C92B-6CB12C0FBEF9}"/>
          </ac:spMkLst>
        </pc:spChg>
        <pc:spChg chg="add mod">
          <ac:chgData name="Paul Coutin" userId="747f1c4b7ceaf14b" providerId="LiveId" clId="{346AC4DB-90BE-486A-A841-08276083E4C0}" dt="2026-05-15T12:59:20.366" v="5794" actId="14100"/>
          <ac:spMkLst>
            <pc:docMk/>
            <pc:sldMk cId="1215120420" sldId="539"/>
            <ac:spMk id="3" creationId="{B532EDDD-8616-BCE5-1F60-6EA22261A29F}"/>
          </ac:spMkLst>
        </pc:spChg>
        <pc:picChg chg="add mod">
          <ac:chgData name="Paul Coutin" userId="747f1c4b7ceaf14b" providerId="LiveId" clId="{346AC4DB-90BE-486A-A841-08276083E4C0}" dt="2026-05-15T09:57:50.652" v="5458" actId="1076"/>
          <ac:picMkLst>
            <pc:docMk/>
            <pc:sldMk cId="1215120420" sldId="539"/>
            <ac:picMk id="4" creationId="{BDE2A76D-B17C-84D9-55D5-F6797DD07749}"/>
          </ac:picMkLst>
        </pc:picChg>
      </pc:sldChg>
      <pc:sldChg chg="addSp delSp modSp add mod ord modTransition">
        <pc:chgData name="Paul Coutin" userId="747f1c4b7ceaf14b" providerId="LiveId" clId="{346AC4DB-90BE-486A-A841-08276083E4C0}" dt="2026-05-15T13:25:19.602" v="5904" actId="1076"/>
        <pc:sldMkLst>
          <pc:docMk/>
          <pc:sldMk cId="2050449036" sldId="540"/>
        </pc:sldMkLst>
        <pc:spChg chg="mod">
          <ac:chgData name="Paul Coutin" userId="747f1c4b7ceaf14b" providerId="LiveId" clId="{346AC4DB-90BE-486A-A841-08276083E4C0}" dt="2026-05-13T13:14:46.304" v="1207" actId="20577"/>
          <ac:spMkLst>
            <pc:docMk/>
            <pc:sldMk cId="2050449036" sldId="540"/>
            <ac:spMk id="2" creationId="{9F9C4EEE-13AC-3BC8-6F64-74906C2F6C43}"/>
          </ac:spMkLst>
        </pc:spChg>
        <pc:spChg chg="add mod">
          <ac:chgData name="Paul Coutin" userId="747f1c4b7ceaf14b" providerId="LiveId" clId="{346AC4DB-90BE-486A-A841-08276083E4C0}" dt="2026-05-15T13:21:45.728" v="5872" actId="1038"/>
          <ac:spMkLst>
            <pc:docMk/>
            <pc:sldMk cId="2050449036" sldId="540"/>
            <ac:spMk id="10" creationId="{AF94E210-9BB1-511D-976C-B337D219C114}"/>
          </ac:spMkLst>
        </pc:spChg>
        <pc:spChg chg="add mod">
          <ac:chgData name="Paul Coutin" userId="747f1c4b7ceaf14b" providerId="LiveId" clId="{346AC4DB-90BE-486A-A841-08276083E4C0}" dt="2026-05-15T13:21:45.728" v="5872" actId="1038"/>
          <ac:spMkLst>
            <pc:docMk/>
            <pc:sldMk cId="2050449036" sldId="540"/>
            <ac:spMk id="12" creationId="{6C090C3A-0882-4258-39C4-D92040FDB185}"/>
          </ac:spMkLst>
        </pc:spChg>
        <pc:spChg chg="add mod">
          <ac:chgData name="Paul Coutin" userId="747f1c4b7ceaf14b" providerId="LiveId" clId="{346AC4DB-90BE-486A-A841-08276083E4C0}" dt="2026-05-15T09:26:40.543" v="5362" actId="20577"/>
          <ac:spMkLst>
            <pc:docMk/>
            <pc:sldMk cId="2050449036" sldId="540"/>
            <ac:spMk id="13" creationId="{5C385F7A-9F45-1E0D-FCE0-04039B973C11}"/>
          </ac:spMkLst>
        </pc:spChg>
        <pc:spChg chg="add del mod">
          <ac:chgData name="Paul Coutin" userId="747f1c4b7ceaf14b" providerId="LiveId" clId="{346AC4DB-90BE-486A-A841-08276083E4C0}" dt="2026-05-14T17:12:48.206" v="4343" actId="478"/>
          <ac:spMkLst>
            <pc:docMk/>
            <pc:sldMk cId="2050449036" sldId="540"/>
            <ac:spMk id="19" creationId="{674BA67E-B0C3-3830-1AB9-10AD35DF03F1}"/>
          </ac:spMkLst>
        </pc:spChg>
        <pc:spChg chg="add del mod">
          <ac:chgData name="Paul Coutin" userId="747f1c4b7ceaf14b" providerId="LiveId" clId="{346AC4DB-90BE-486A-A841-08276083E4C0}" dt="2026-05-15T09:38:27.994" v="5365" actId="478"/>
          <ac:spMkLst>
            <pc:docMk/>
            <pc:sldMk cId="2050449036" sldId="540"/>
            <ac:spMk id="21" creationId="{56582AA6-15D1-FE74-09FE-DE9CD6C682F6}"/>
          </ac:spMkLst>
        </pc:spChg>
        <pc:picChg chg="add del mod">
          <ac:chgData name="Paul Coutin" userId="747f1c4b7ceaf14b" providerId="LiveId" clId="{346AC4DB-90BE-486A-A841-08276083E4C0}" dt="2026-05-15T13:15:24.434" v="5800" actId="478"/>
          <ac:picMkLst>
            <pc:docMk/>
            <pc:sldMk cId="2050449036" sldId="540"/>
            <ac:picMk id="4" creationId="{631C4E7A-B117-9CB8-5A8C-FC653EEFD055}"/>
          </ac:picMkLst>
        </pc:picChg>
        <pc:picChg chg="add del mod">
          <ac:chgData name="Paul Coutin" userId="747f1c4b7ceaf14b" providerId="LiveId" clId="{346AC4DB-90BE-486A-A841-08276083E4C0}" dt="2026-05-14T17:07:52.958" v="4219" actId="478"/>
          <ac:picMkLst>
            <pc:docMk/>
            <pc:sldMk cId="2050449036" sldId="540"/>
            <ac:picMk id="4" creationId="{A74780DF-A266-D998-B13A-433F857B48F5}"/>
          </ac:picMkLst>
        </pc:picChg>
        <pc:picChg chg="add del mod">
          <ac:chgData name="Paul Coutin" userId="747f1c4b7ceaf14b" providerId="LiveId" clId="{346AC4DB-90BE-486A-A841-08276083E4C0}" dt="2026-05-15T10:41:53.734" v="5546" actId="478"/>
          <ac:picMkLst>
            <pc:docMk/>
            <pc:sldMk cId="2050449036" sldId="540"/>
            <ac:picMk id="4" creationId="{F4F67BBC-3F80-3494-62C6-BE065D62AA68}"/>
          </ac:picMkLst>
        </pc:picChg>
        <pc:picChg chg="add del mod">
          <ac:chgData name="Paul Coutin" userId="747f1c4b7ceaf14b" providerId="LiveId" clId="{346AC4DB-90BE-486A-A841-08276083E4C0}" dt="2026-05-15T10:40:22.647" v="5527" actId="478"/>
          <ac:picMkLst>
            <pc:docMk/>
            <pc:sldMk cId="2050449036" sldId="540"/>
            <ac:picMk id="5" creationId="{9204A574-D585-853B-99E2-1134270D10D0}"/>
          </ac:picMkLst>
        </pc:picChg>
        <pc:picChg chg="add del mod">
          <ac:chgData name="Paul Coutin" userId="747f1c4b7ceaf14b" providerId="LiveId" clId="{346AC4DB-90BE-486A-A841-08276083E4C0}" dt="2026-05-15T09:43:52.187" v="5388" actId="478"/>
          <ac:picMkLst>
            <pc:docMk/>
            <pc:sldMk cId="2050449036" sldId="540"/>
            <ac:picMk id="6" creationId="{6E92CCB6-AEAA-140D-BA29-F495C6173645}"/>
          </ac:picMkLst>
        </pc:picChg>
        <pc:picChg chg="add mod">
          <ac:chgData name="Paul Coutin" userId="747f1c4b7ceaf14b" providerId="LiveId" clId="{346AC4DB-90BE-486A-A841-08276083E4C0}" dt="2026-05-15T13:25:19.602" v="5904" actId="1076"/>
          <ac:picMkLst>
            <pc:docMk/>
            <pc:sldMk cId="2050449036" sldId="540"/>
            <ac:picMk id="6" creationId="{AB0BC97E-A40E-1489-D667-8A9F1E410EF7}"/>
          </ac:picMkLst>
        </pc:picChg>
        <pc:picChg chg="add del mod">
          <ac:chgData name="Paul Coutin" userId="747f1c4b7ceaf14b" providerId="LiveId" clId="{346AC4DB-90BE-486A-A841-08276083E4C0}" dt="2026-05-15T13:18:43.653" v="5813" actId="478"/>
          <ac:picMkLst>
            <pc:docMk/>
            <pc:sldMk cId="2050449036" sldId="540"/>
            <ac:picMk id="11" creationId="{5C686C94-B550-ACB5-72D8-7876939C5E22}"/>
          </ac:picMkLst>
        </pc:picChg>
        <pc:picChg chg="add mod">
          <ac:chgData name="Paul Coutin" userId="747f1c4b7ceaf14b" providerId="LiveId" clId="{346AC4DB-90BE-486A-A841-08276083E4C0}" dt="2026-05-15T13:21:45.728" v="5872" actId="1038"/>
          <ac:picMkLst>
            <pc:docMk/>
            <pc:sldMk cId="2050449036" sldId="540"/>
            <ac:picMk id="14" creationId="{D1382733-79F7-CDF2-5767-6F36C8BF5E2E}"/>
          </ac:picMkLst>
        </pc:picChg>
        <pc:picChg chg="add del mod">
          <ac:chgData name="Paul Coutin" userId="747f1c4b7ceaf14b" providerId="LiveId" clId="{346AC4DB-90BE-486A-A841-08276083E4C0}" dt="2026-05-15T13:18:25.689" v="5810" actId="478"/>
          <ac:picMkLst>
            <pc:docMk/>
            <pc:sldMk cId="2050449036" sldId="540"/>
            <ac:picMk id="15" creationId="{413C81B5-668D-EB4A-EDC2-2C8DCE53CDE5}"/>
          </ac:picMkLst>
        </pc:picChg>
        <pc:picChg chg="add del mod">
          <ac:chgData name="Paul Coutin" userId="747f1c4b7ceaf14b" providerId="LiveId" clId="{346AC4DB-90BE-486A-A841-08276083E4C0}" dt="2026-05-14T17:06:56.006" v="4205" actId="478"/>
          <ac:picMkLst>
            <pc:docMk/>
            <pc:sldMk cId="2050449036" sldId="540"/>
            <ac:picMk id="18" creationId="{8587E538-6A79-96D6-8879-D319629E3506}"/>
          </ac:picMkLst>
        </pc:picChg>
        <pc:picChg chg="add del mod">
          <ac:chgData name="Paul Coutin" userId="747f1c4b7ceaf14b" providerId="LiveId" clId="{346AC4DB-90BE-486A-A841-08276083E4C0}" dt="2026-05-15T09:38:27.994" v="5365" actId="478"/>
          <ac:picMkLst>
            <pc:docMk/>
            <pc:sldMk cId="2050449036" sldId="540"/>
            <ac:picMk id="20" creationId="{EB52FFDD-4F6D-EC60-DB5E-CE0E555F135E}"/>
          </ac:picMkLst>
        </pc:picChg>
      </pc:sldChg>
      <pc:sldChg chg="addSp delSp modSp add del mod">
        <pc:chgData name="Paul Coutin" userId="747f1c4b7ceaf14b" providerId="LiveId" clId="{346AC4DB-90BE-486A-A841-08276083E4C0}" dt="2026-05-14T17:12:59.067" v="4346" actId="47"/>
        <pc:sldMkLst>
          <pc:docMk/>
          <pc:sldMk cId="2188041579" sldId="541"/>
        </pc:sldMkLst>
        <pc:picChg chg="add del mod">
          <ac:chgData name="Paul Coutin" userId="747f1c4b7ceaf14b" providerId="LiveId" clId="{346AC4DB-90BE-486A-A841-08276083E4C0}" dt="2026-05-14T17:07:37.215" v="4208" actId="478"/>
          <ac:picMkLst>
            <pc:docMk/>
            <pc:sldMk cId="2188041579" sldId="541"/>
            <ac:picMk id="3" creationId="{362E3E9F-9BD2-D005-3159-61724FF23D97}"/>
          </ac:picMkLst>
        </pc:picChg>
        <pc:picChg chg="add mod">
          <ac:chgData name="Paul Coutin" userId="747f1c4b7ceaf14b" providerId="LiveId" clId="{346AC4DB-90BE-486A-A841-08276083E4C0}" dt="2026-05-14T17:07:48.266" v="4218" actId="14100"/>
          <ac:picMkLst>
            <pc:docMk/>
            <pc:sldMk cId="2188041579" sldId="541"/>
            <ac:picMk id="4" creationId="{E010CAE8-050C-5E79-4397-968A56B32910}"/>
          </ac:picMkLst>
        </pc:picChg>
      </pc:sldChg>
      <pc:sldChg chg="addSp delSp modSp add del mod modAnim">
        <pc:chgData name="Paul Coutin" userId="747f1c4b7ceaf14b" providerId="LiveId" clId="{346AC4DB-90BE-486A-A841-08276083E4C0}" dt="2026-05-14T16:49:03.173" v="4036" actId="47"/>
        <pc:sldMkLst>
          <pc:docMk/>
          <pc:sldMk cId="3765094851" sldId="542"/>
        </pc:sldMkLst>
        <pc:spChg chg="add mod">
          <ac:chgData name="Paul Coutin" userId="747f1c4b7ceaf14b" providerId="LiveId" clId="{346AC4DB-90BE-486A-A841-08276083E4C0}" dt="2026-05-14T14:50:07.721" v="3121" actId="14100"/>
          <ac:spMkLst>
            <pc:docMk/>
            <pc:sldMk cId="3765094851" sldId="542"/>
            <ac:spMk id="3" creationId="{514F5A18-33FA-7573-0767-1934724087E8}"/>
          </ac:spMkLst>
        </pc:spChg>
        <pc:spChg chg="del mod topLvl">
          <ac:chgData name="Paul Coutin" userId="747f1c4b7ceaf14b" providerId="LiveId" clId="{346AC4DB-90BE-486A-A841-08276083E4C0}" dt="2026-05-14T14:34:11.499" v="2958" actId="478"/>
          <ac:spMkLst>
            <pc:docMk/>
            <pc:sldMk cId="3765094851" sldId="542"/>
            <ac:spMk id="6" creationId="{EF47DB8C-6870-B50E-2B7B-4CD8D8DB9E3E}"/>
          </ac:spMkLst>
        </pc:spChg>
        <pc:spChg chg="add del mod">
          <ac:chgData name="Paul Coutin" userId="747f1c4b7ceaf14b" providerId="LiveId" clId="{346AC4DB-90BE-486A-A841-08276083E4C0}" dt="2026-05-14T14:50:10.993" v="3122" actId="478"/>
          <ac:spMkLst>
            <pc:docMk/>
            <pc:sldMk cId="3765094851" sldId="542"/>
            <ac:spMk id="7" creationId="{D1E3934F-C86A-548B-0993-2C8E02B1FC8B}"/>
          </ac:spMkLst>
        </pc:spChg>
        <pc:spChg chg="add del mod">
          <ac:chgData name="Paul Coutin" userId="747f1c4b7ceaf14b" providerId="LiveId" clId="{346AC4DB-90BE-486A-A841-08276083E4C0}" dt="2026-05-14T14:37:57.265" v="2996" actId="478"/>
          <ac:spMkLst>
            <pc:docMk/>
            <pc:sldMk cId="3765094851" sldId="542"/>
            <ac:spMk id="10" creationId="{8A4E0B26-3EFA-42A5-9A1A-E245024BF193}"/>
          </ac:spMkLst>
        </pc:spChg>
        <pc:spChg chg="mod topLvl">
          <ac:chgData name="Paul Coutin" userId="747f1c4b7ceaf14b" providerId="LiveId" clId="{346AC4DB-90BE-486A-A841-08276083E4C0}" dt="2026-05-14T14:34:03.761" v="2957" actId="165"/>
          <ac:spMkLst>
            <pc:docMk/>
            <pc:sldMk cId="3765094851" sldId="542"/>
            <ac:spMk id="16" creationId="{B10573A5-D01C-0942-B666-F509D23FC97C}"/>
          </ac:spMkLst>
        </pc:spChg>
        <pc:spChg chg="mod topLvl">
          <ac:chgData name="Paul Coutin" userId="747f1c4b7ceaf14b" providerId="LiveId" clId="{346AC4DB-90BE-486A-A841-08276083E4C0}" dt="2026-05-14T14:34:03.761" v="2957" actId="165"/>
          <ac:spMkLst>
            <pc:docMk/>
            <pc:sldMk cId="3765094851" sldId="542"/>
            <ac:spMk id="18" creationId="{D80748F5-8768-7A7C-9EAF-88E8111014C2}"/>
          </ac:spMkLst>
        </pc:spChg>
        <pc:spChg chg="mod topLvl">
          <ac:chgData name="Paul Coutin" userId="747f1c4b7ceaf14b" providerId="LiveId" clId="{346AC4DB-90BE-486A-A841-08276083E4C0}" dt="2026-05-14T14:59:22.990" v="3141" actId="164"/>
          <ac:spMkLst>
            <pc:docMk/>
            <pc:sldMk cId="3765094851" sldId="542"/>
            <ac:spMk id="45" creationId="{78B517D5-F6AA-C245-60A0-C4236BE4D454}"/>
          </ac:spMkLst>
        </pc:spChg>
        <pc:spChg chg="mod topLvl">
          <ac:chgData name="Paul Coutin" userId="747f1c4b7ceaf14b" providerId="LiveId" clId="{346AC4DB-90BE-486A-A841-08276083E4C0}" dt="2026-05-14T14:34:03.761" v="2957" actId="165"/>
          <ac:spMkLst>
            <pc:docMk/>
            <pc:sldMk cId="3765094851" sldId="542"/>
            <ac:spMk id="48" creationId="{40C2EB0B-F0D7-5C58-645B-DB497CCFCF53}"/>
          </ac:spMkLst>
        </pc:spChg>
        <pc:spChg chg="del mod topLvl">
          <ac:chgData name="Paul Coutin" userId="747f1c4b7ceaf14b" providerId="LiveId" clId="{346AC4DB-90BE-486A-A841-08276083E4C0}" dt="2026-05-14T14:34:25.729" v="2962" actId="478"/>
          <ac:spMkLst>
            <pc:docMk/>
            <pc:sldMk cId="3765094851" sldId="542"/>
            <ac:spMk id="49" creationId="{ED66C539-C150-CF44-72E4-35A3EF622713}"/>
          </ac:spMkLst>
        </pc:spChg>
        <pc:spChg chg="add mod ord">
          <ac:chgData name="Paul Coutin" userId="747f1c4b7ceaf14b" providerId="LiveId" clId="{346AC4DB-90BE-486A-A841-08276083E4C0}" dt="2026-05-14T15:11:09.651" v="3158" actId="14100"/>
          <ac:spMkLst>
            <pc:docMk/>
            <pc:sldMk cId="3765094851" sldId="542"/>
            <ac:spMk id="51" creationId="{99616D68-EC94-11BB-4C4D-C63B63B845FD}"/>
          </ac:spMkLst>
        </pc:spChg>
        <pc:spChg chg="add mod">
          <ac:chgData name="Paul Coutin" userId="747f1c4b7ceaf14b" providerId="LiveId" clId="{346AC4DB-90BE-486A-A841-08276083E4C0}" dt="2026-05-14T15:11:04.576" v="3157" actId="14100"/>
          <ac:spMkLst>
            <pc:docMk/>
            <pc:sldMk cId="3765094851" sldId="542"/>
            <ac:spMk id="52" creationId="{AD2190E0-98FE-B4C4-4C4A-A8B04BE19A90}"/>
          </ac:spMkLst>
        </pc:spChg>
        <pc:grpChg chg="add del mod">
          <ac:chgData name="Paul Coutin" userId="747f1c4b7ceaf14b" providerId="LiveId" clId="{346AC4DB-90BE-486A-A841-08276083E4C0}" dt="2026-05-14T14:37:29.582" v="2979" actId="165"/>
          <ac:grpSpMkLst>
            <pc:docMk/>
            <pc:sldMk cId="3765094851" sldId="542"/>
            <ac:grpSpMk id="12" creationId="{789299B2-9D45-2DD7-4F50-3184FC22DD94}"/>
          </ac:grpSpMkLst>
        </pc:grpChg>
        <pc:grpChg chg="del mod topLvl">
          <ac:chgData name="Paul Coutin" userId="747f1c4b7ceaf14b" providerId="LiveId" clId="{346AC4DB-90BE-486A-A841-08276083E4C0}" dt="2026-05-14T14:37:31.249" v="2980" actId="165"/>
          <ac:grpSpMkLst>
            <pc:docMk/>
            <pc:sldMk cId="3765094851" sldId="542"/>
            <ac:grpSpMk id="15" creationId="{C89E2C8F-D8A2-C662-B150-77E49EDBFBC8}"/>
          </ac:grpSpMkLst>
        </pc:grpChg>
        <pc:grpChg chg="del">
          <ac:chgData name="Paul Coutin" userId="747f1c4b7ceaf14b" providerId="LiveId" clId="{346AC4DB-90BE-486A-A841-08276083E4C0}" dt="2026-05-14T14:34:03.761" v="2957" actId="165"/>
          <ac:grpSpMkLst>
            <pc:docMk/>
            <pc:sldMk cId="3765094851" sldId="542"/>
            <ac:grpSpMk id="30" creationId="{58E3DEC8-FAEB-9DF3-87FC-E279D339C12E}"/>
          </ac:grpSpMkLst>
        </pc:grpChg>
        <pc:grpChg chg="add mod">
          <ac:chgData name="Paul Coutin" userId="747f1c4b7ceaf14b" providerId="LiveId" clId="{346AC4DB-90BE-486A-A841-08276083E4C0}" dt="2026-05-14T14:59:22.990" v="3141" actId="164"/>
          <ac:grpSpMkLst>
            <pc:docMk/>
            <pc:sldMk cId="3765094851" sldId="542"/>
            <ac:grpSpMk id="58" creationId="{889FAFBF-3C25-01AC-EF0C-E3761FE30710}"/>
          </ac:grpSpMkLst>
        </pc:grpChg>
        <pc:picChg chg="add del mod topLvl">
          <ac:chgData name="Paul Coutin" userId="747f1c4b7ceaf14b" providerId="LiveId" clId="{346AC4DB-90BE-486A-A841-08276083E4C0}" dt="2026-05-14T14:47:07.912" v="3069" actId="478"/>
          <ac:picMkLst>
            <pc:docMk/>
            <pc:sldMk cId="3765094851" sldId="542"/>
            <ac:picMk id="11" creationId="{A2704B7A-E8DA-91E8-EC8B-0A1B2BC20DB1}"/>
          </ac:picMkLst>
        </pc:picChg>
        <pc:picChg chg="add del mod ord">
          <ac:chgData name="Paul Coutin" userId="747f1c4b7ceaf14b" providerId="LiveId" clId="{346AC4DB-90BE-486A-A841-08276083E4C0}" dt="2026-05-14T14:55:46.141" v="3130" actId="478"/>
          <ac:picMkLst>
            <pc:docMk/>
            <pc:sldMk cId="3765094851" sldId="542"/>
            <ac:picMk id="54" creationId="{2384BF61-1682-949C-0F6E-A0473F747C5C}"/>
          </ac:picMkLst>
        </pc:picChg>
        <pc:picChg chg="add mod ord">
          <ac:chgData name="Paul Coutin" userId="747f1c4b7ceaf14b" providerId="LiveId" clId="{346AC4DB-90BE-486A-A841-08276083E4C0}" dt="2026-05-14T14:56:50.035" v="3140" actId="167"/>
          <ac:picMkLst>
            <pc:docMk/>
            <pc:sldMk cId="3765094851" sldId="542"/>
            <ac:picMk id="57" creationId="{15C73F97-CB97-DBF0-4B5F-25F341DF4FBE}"/>
          </ac:picMkLst>
        </pc:picChg>
        <pc:cxnChg chg="add mod">
          <ac:chgData name="Paul Coutin" userId="747f1c4b7ceaf14b" providerId="LiveId" clId="{346AC4DB-90BE-486A-A841-08276083E4C0}" dt="2026-05-14T14:37:48.253" v="2994" actId="14100"/>
          <ac:cxnSpMkLst>
            <pc:docMk/>
            <pc:sldMk cId="3765094851" sldId="542"/>
            <ac:cxnSpMk id="9" creationId="{F6954352-9879-4128-918F-EF5B44C051DA}"/>
          </ac:cxnSpMkLst>
        </pc:cxnChg>
        <pc:cxnChg chg="mod topLvl">
          <ac:chgData name="Paul Coutin" userId="747f1c4b7ceaf14b" providerId="LiveId" clId="{346AC4DB-90BE-486A-A841-08276083E4C0}" dt="2026-05-14T14:34:03.761" v="2957" actId="165"/>
          <ac:cxnSpMkLst>
            <pc:docMk/>
            <pc:sldMk cId="3765094851" sldId="542"/>
            <ac:cxnSpMk id="17" creationId="{8B23D9B8-95E6-1E8C-131A-099D6FA9875E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20" creationId="{BE17BA23-DEE4-4A22-A2C4-770D981DA108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21" creationId="{480D0DBC-209C-422A-BB6A-20C1EE83BE93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22" creationId="{7B357753-2D5E-4C3B-83E4-FE08B29412EF}"/>
          </ac:cxnSpMkLst>
        </pc:cxnChg>
        <pc:cxnChg chg="del mod">
          <ac:chgData name="Paul Coutin" userId="747f1c4b7ceaf14b" providerId="LiveId" clId="{346AC4DB-90BE-486A-A841-08276083E4C0}" dt="2026-05-14T14:34:25.729" v="2962" actId="478"/>
          <ac:cxnSpMkLst>
            <pc:docMk/>
            <pc:sldMk cId="3765094851" sldId="542"/>
            <ac:cxnSpMk id="24" creationId="{550AA1CF-5BFF-D7B8-6AB1-8D67C59B346C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25" creationId="{75B20185-0FED-4229-B85C-875D173DEEBD}"/>
          </ac:cxnSpMkLst>
        </pc:cxnChg>
        <pc:cxnChg chg="mod">
          <ac:chgData name="Paul Coutin" userId="747f1c4b7ceaf14b" providerId="LiveId" clId="{346AC4DB-90BE-486A-A841-08276083E4C0}" dt="2026-05-14T14:37:40.766" v="2993" actId="14100"/>
          <ac:cxnSpMkLst>
            <pc:docMk/>
            <pc:sldMk cId="3765094851" sldId="542"/>
            <ac:cxnSpMk id="26" creationId="{81A92696-73A1-4753-9AD3-F6AFF959F687}"/>
          </ac:cxnSpMkLst>
        </pc:cxnChg>
        <pc:cxnChg chg="mod">
          <ac:chgData name="Paul Coutin" userId="747f1c4b7ceaf14b" providerId="LiveId" clId="{346AC4DB-90BE-486A-A841-08276083E4C0}" dt="2026-05-14T14:37:48.253" v="2994" actId="14100"/>
          <ac:cxnSpMkLst>
            <pc:docMk/>
            <pc:sldMk cId="3765094851" sldId="542"/>
            <ac:cxnSpMk id="27" creationId="{935501EA-2626-4E5C-84AC-DCA181DE27DE}"/>
          </ac:cxnSpMkLst>
        </pc:cxnChg>
        <pc:cxnChg chg="mod topLvl">
          <ac:chgData name="Paul Coutin" userId="747f1c4b7ceaf14b" providerId="LiveId" clId="{346AC4DB-90BE-486A-A841-08276083E4C0}" dt="2026-05-14T14:37:48.253" v="2994" actId="14100"/>
          <ac:cxnSpMkLst>
            <pc:docMk/>
            <pc:sldMk cId="3765094851" sldId="542"/>
            <ac:cxnSpMk id="28" creationId="{21049D09-4B40-49CB-B8EF-A28FB603E7F5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29" creationId="{B6092226-34FD-4D5D-AC94-E4909C2F42FD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31" creationId="{F15EA232-8C82-4470-ACEA-C9E093E0B7BE}"/>
          </ac:cxnSpMkLst>
        </pc:cxnChg>
        <pc:cxnChg chg="del">
          <ac:chgData name="Paul Coutin" userId="747f1c4b7ceaf14b" providerId="LiveId" clId="{346AC4DB-90BE-486A-A841-08276083E4C0}" dt="2026-05-14T14:34:14.007" v="2959" actId="478"/>
          <ac:cxnSpMkLst>
            <pc:docMk/>
            <pc:sldMk cId="3765094851" sldId="542"/>
            <ac:cxnSpMk id="32" creationId="{533FB801-2D45-1B55-D341-FBD9291F025B}"/>
          </ac:cxnSpMkLst>
        </pc:cxnChg>
        <pc:cxnChg chg="del mod topLv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34" creationId="{4498A07F-1F6A-2093-E4B8-D92ABD80D331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35" creationId="{39E5ED09-951A-E5CA-1963-ECED7BF7E4B7}"/>
          </ac:cxnSpMkLst>
        </pc:cxnChg>
        <pc:cxnChg chg="del mod topLv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36" creationId="{08DBAAAC-5899-AD55-C09E-5E1AA433400E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39" creationId="{7DE6BC8B-0F11-9ACB-4625-2B0ACAC3BB33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40" creationId="{65F7DEE9-0685-7C67-58ED-8E69549D7DE1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41" creationId="{F1EBFBDA-820E-9D67-6B1D-4E649D426CD0}"/>
          </ac:cxnSpMkLst>
        </pc:cxnChg>
        <pc:cxnChg chg="mod topLvl">
          <ac:chgData name="Paul Coutin" userId="747f1c4b7ceaf14b" providerId="LiveId" clId="{346AC4DB-90BE-486A-A841-08276083E4C0}" dt="2026-05-14T14:59:22.990" v="3141" actId="164"/>
          <ac:cxnSpMkLst>
            <pc:docMk/>
            <pc:sldMk cId="3765094851" sldId="542"/>
            <ac:cxnSpMk id="42" creationId="{75241BA8-3DFF-4702-BE40-A88D145B813B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43" creationId="{4D9247BC-E56F-70D9-03B9-A0943374A8D6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44" creationId="{2C66F96B-6269-FD68-2DAA-9E33A8086D2C}"/>
          </ac:cxnSpMkLst>
        </pc:cxnChg>
        <pc:cxnChg chg="del">
          <ac:chgData name="Paul Coutin" userId="747f1c4b7ceaf14b" providerId="LiveId" clId="{346AC4DB-90BE-486A-A841-08276083E4C0}" dt="2026-05-14T14:34:11.499" v="2958" actId="478"/>
          <ac:cxnSpMkLst>
            <pc:docMk/>
            <pc:sldMk cId="3765094851" sldId="542"/>
            <ac:cxnSpMk id="47" creationId="{CD9DEB57-B24B-82BD-495E-875208D6ACB6}"/>
          </ac:cxnSpMkLst>
        </pc:cxnChg>
      </pc:sldChg>
      <pc:sldChg chg="add del">
        <pc:chgData name="Paul Coutin" userId="747f1c4b7ceaf14b" providerId="LiveId" clId="{346AC4DB-90BE-486A-A841-08276083E4C0}" dt="2026-05-14T14:50:53.091" v="3123" actId="47"/>
        <pc:sldMkLst>
          <pc:docMk/>
          <pc:sldMk cId="48432327" sldId="543"/>
        </pc:sldMkLst>
      </pc:sldChg>
      <pc:sldChg chg="add del">
        <pc:chgData name="Paul Coutin" userId="747f1c4b7ceaf14b" providerId="LiveId" clId="{346AC4DB-90BE-486A-A841-08276083E4C0}" dt="2026-05-14T14:32:05.001" v="2933"/>
        <pc:sldMkLst>
          <pc:docMk/>
          <pc:sldMk cId="559939408" sldId="543"/>
        </pc:sldMkLst>
      </pc:sldChg>
      <pc:sldChg chg="add del">
        <pc:chgData name="Paul Coutin" userId="747f1c4b7ceaf14b" providerId="LiveId" clId="{346AC4DB-90BE-486A-A841-08276083E4C0}" dt="2026-05-14T16:49:00.097" v="4035" actId="47"/>
        <pc:sldMkLst>
          <pc:docMk/>
          <pc:sldMk cId="4009647057" sldId="543"/>
        </pc:sldMkLst>
      </pc:sldChg>
      <pc:sldChg chg="add del">
        <pc:chgData name="Paul Coutin" userId="747f1c4b7ceaf14b" providerId="LiveId" clId="{346AC4DB-90BE-486A-A841-08276083E4C0}" dt="2026-05-14T15:27:00.047" v="3223"/>
        <pc:sldMkLst>
          <pc:docMk/>
          <pc:sldMk cId="1415399872" sldId="544"/>
        </pc:sldMkLst>
      </pc:sldChg>
      <pc:sldChg chg="addSp delSp modSp add del mod delAnim modAnim">
        <pc:chgData name="Paul Coutin" userId="747f1c4b7ceaf14b" providerId="LiveId" clId="{346AC4DB-90BE-486A-A841-08276083E4C0}" dt="2026-05-14T16:48:58.432" v="4034" actId="47"/>
        <pc:sldMkLst>
          <pc:docMk/>
          <pc:sldMk cId="3898052176" sldId="544"/>
        </pc:sldMkLst>
        <pc:spChg chg="del">
          <ac:chgData name="Paul Coutin" userId="747f1c4b7ceaf14b" providerId="LiveId" clId="{346AC4DB-90BE-486A-A841-08276083E4C0}" dt="2026-05-14T15:32:00.938" v="3269" actId="478"/>
          <ac:spMkLst>
            <pc:docMk/>
            <pc:sldMk cId="3898052176" sldId="544"/>
            <ac:spMk id="3" creationId="{7A590D7F-2ABC-A24E-14B6-7D1FDDF5F584}"/>
          </ac:spMkLst>
        </pc:spChg>
        <pc:spChg chg="add del mod">
          <ac:chgData name="Paul Coutin" userId="747f1c4b7ceaf14b" providerId="LiveId" clId="{346AC4DB-90BE-486A-A841-08276083E4C0}" dt="2026-05-14T15:32:03.462" v="3270" actId="478"/>
          <ac:spMkLst>
            <pc:docMk/>
            <pc:sldMk cId="3898052176" sldId="544"/>
            <ac:spMk id="8" creationId="{2E56598C-C490-1E3D-75F4-06B0BDF12D7A}"/>
          </ac:spMkLst>
        </pc:spChg>
        <pc:spChg chg="add del mod">
          <ac:chgData name="Paul Coutin" userId="747f1c4b7ceaf14b" providerId="LiveId" clId="{346AC4DB-90BE-486A-A841-08276083E4C0}" dt="2026-05-14T15:32:03.462" v="3270" actId="478"/>
          <ac:spMkLst>
            <pc:docMk/>
            <pc:sldMk cId="3898052176" sldId="544"/>
            <ac:spMk id="10" creationId="{0D6C6548-DBE0-915D-5A50-502FB270F6CF}"/>
          </ac:spMkLst>
        </pc:spChg>
        <pc:spChg chg="add 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15" creationId="{2BA6B342-9D80-6EF2-F9D6-C15E282D9AE2}"/>
          </ac:spMkLst>
        </pc:spChg>
        <pc:spChg chg="del">
          <ac:chgData name="Paul Coutin" userId="747f1c4b7ceaf14b" providerId="LiveId" clId="{346AC4DB-90BE-486A-A841-08276083E4C0}" dt="2026-05-14T15:28:46.966" v="3239" actId="478"/>
          <ac:spMkLst>
            <pc:docMk/>
            <pc:sldMk cId="3898052176" sldId="544"/>
            <ac:spMk id="16" creationId="{277D34AC-5B86-58D9-94B8-0438FA65A7EF}"/>
          </ac:spMkLst>
        </pc:spChg>
        <pc:spChg chg="del">
          <ac:chgData name="Paul Coutin" userId="747f1c4b7ceaf14b" providerId="LiveId" clId="{346AC4DB-90BE-486A-A841-08276083E4C0}" dt="2026-05-14T15:28:46.966" v="3239" actId="478"/>
          <ac:spMkLst>
            <pc:docMk/>
            <pc:sldMk cId="3898052176" sldId="544"/>
            <ac:spMk id="18" creationId="{20D7A9D8-E962-1697-A9D8-9109A206B20F}"/>
          </ac:spMkLst>
        </pc:spChg>
        <pc:spChg chg="add 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24" creationId="{DFCB8C0C-79A3-C807-37AF-E53A3BF2EB21}"/>
          </ac:spMkLst>
        </pc:spChg>
        <pc:spChg chg="add 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33" creationId="{AC95E184-B287-07DD-91C3-45F979BF1410}"/>
          </ac:spMkLst>
        </pc:spChg>
        <pc:spChg chg="del">
          <ac:chgData name="Paul Coutin" userId="747f1c4b7ceaf14b" providerId="LiveId" clId="{346AC4DB-90BE-486A-A841-08276083E4C0}" dt="2026-05-14T15:32:03.462" v="3270" actId="478"/>
          <ac:spMkLst>
            <pc:docMk/>
            <pc:sldMk cId="3898052176" sldId="544"/>
            <ac:spMk id="48" creationId="{34F77482-2FBC-8434-1064-6A99AC580E86}"/>
          </ac:spMkLst>
        </pc:spChg>
        <pc:spChg chg="del">
          <ac:chgData name="Paul Coutin" userId="747f1c4b7ceaf14b" providerId="LiveId" clId="{346AC4DB-90BE-486A-A841-08276083E4C0}" dt="2026-05-14T15:32:03.462" v="3270" actId="478"/>
          <ac:spMkLst>
            <pc:docMk/>
            <pc:sldMk cId="3898052176" sldId="544"/>
            <ac:spMk id="52" creationId="{2E296A8A-C9A5-A725-BA0D-BF554A61D139}"/>
          </ac:spMkLst>
        </pc:spChg>
        <pc:spChg chg="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54" creationId="{1C738A13-3B76-4294-2FE5-FB3B608921D6}"/>
          </ac:spMkLst>
        </pc:spChg>
        <pc:spChg chg="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56" creationId="{B34B55A1-07C3-8CEE-CA6D-0DA728A9E0D4}"/>
          </ac:spMkLst>
        </pc:spChg>
        <pc:spChg chg="add mod">
          <ac:chgData name="Paul Coutin" userId="747f1c4b7ceaf14b" providerId="LiveId" clId="{346AC4DB-90BE-486A-A841-08276083E4C0}" dt="2026-05-14T15:32:04.034" v="3271"/>
          <ac:spMkLst>
            <pc:docMk/>
            <pc:sldMk cId="3898052176" sldId="544"/>
            <ac:spMk id="59" creationId="{D76D4188-5E6D-EA1D-311E-4EE80EB30A35}"/>
          </ac:spMkLst>
        </pc:spChg>
        <pc:grpChg chg="add mod">
          <ac:chgData name="Paul Coutin" userId="747f1c4b7ceaf14b" providerId="LiveId" clId="{346AC4DB-90BE-486A-A841-08276083E4C0}" dt="2026-05-14T15:33:26.146" v="3279" actId="1076"/>
          <ac:grpSpMkLst>
            <pc:docMk/>
            <pc:sldMk cId="3898052176" sldId="544"/>
            <ac:grpSpMk id="34" creationId="{E2A5763F-5827-8291-7363-11D4BB5EF766}"/>
          </ac:grpSpMkLst>
        </pc:grpChg>
        <pc:grpChg chg="del">
          <ac:chgData name="Paul Coutin" userId="747f1c4b7ceaf14b" providerId="LiveId" clId="{346AC4DB-90BE-486A-A841-08276083E4C0}" dt="2026-05-14T15:32:03.462" v="3270" actId="478"/>
          <ac:grpSpMkLst>
            <pc:docMk/>
            <pc:sldMk cId="3898052176" sldId="544"/>
            <ac:grpSpMk id="58" creationId="{F7579652-877D-1739-CC77-BE124B740E2C}"/>
          </ac:grpSpMkLst>
        </pc:grpChg>
        <pc:graphicFrameChg chg="mod">
          <ac:chgData name="Paul Coutin" userId="747f1c4b7ceaf14b" providerId="LiveId" clId="{346AC4DB-90BE-486A-A841-08276083E4C0}" dt="2026-05-14T15:33:28.984" v="3280" actId="1076"/>
          <ac:graphicFrameMkLst>
            <pc:docMk/>
            <pc:sldMk cId="3898052176" sldId="544"/>
            <ac:graphicFrameMk id="2" creationId="{E9AE51D6-64B0-7443-1118-29B4FA204273}"/>
          </ac:graphicFrameMkLst>
        </pc:graphicFrameChg>
        <pc:picChg chg="mod">
          <ac:chgData name="Paul Coutin" userId="747f1c4b7ceaf14b" providerId="LiveId" clId="{346AC4DB-90BE-486A-A841-08276083E4C0}" dt="2026-05-14T15:27:39.460" v="3236" actId="1076"/>
          <ac:picMkLst>
            <pc:docMk/>
            <pc:sldMk cId="3898052176" sldId="544"/>
            <ac:picMk id="57" creationId="{4720FEEC-66F3-42A3-9566-67588843F727}"/>
          </ac:picMkLst>
        </pc:picChg>
        <pc:cxnChg chg="add del mod">
          <ac:chgData name="Paul Coutin" userId="747f1c4b7ceaf14b" providerId="LiveId" clId="{346AC4DB-90BE-486A-A841-08276083E4C0}" dt="2026-05-14T15:32:03.462" v="3270" actId="478"/>
          <ac:cxnSpMkLst>
            <pc:docMk/>
            <pc:sldMk cId="3898052176" sldId="544"/>
            <ac:cxnSpMk id="6" creationId="{E3185553-55D4-FB17-0988-4815C051C75C}"/>
          </ac:cxnSpMkLst>
        </pc:cxnChg>
        <pc:cxnChg chg="add del mod">
          <ac:chgData name="Paul Coutin" userId="747f1c4b7ceaf14b" providerId="LiveId" clId="{346AC4DB-90BE-486A-A841-08276083E4C0}" dt="2026-05-14T15:32:03.462" v="3270" actId="478"/>
          <ac:cxnSpMkLst>
            <pc:docMk/>
            <pc:sldMk cId="3898052176" sldId="544"/>
            <ac:cxnSpMk id="7" creationId="{893AAE08-E767-179B-C1A7-675F6FAF65DB}"/>
          </ac:cxnSpMkLst>
        </pc:cxnChg>
        <pc:cxnChg chg="del">
          <ac:chgData name="Paul Coutin" userId="747f1c4b7ceaf14b" providerId="LiveId" clId="{346AC4DB-90BE-486A-A841-08276083E4C0}" dt="2026-05-14T15:32:03.462" v="3270" actId="478"/>
          <ac:cxnSpMkLst>
            <pc:docMk/>
            <pc:sldMk cId="3898052176" sldId="544"/>
            <ac:cxnSpMk id="9" creationId="{557AFC7F-8BDB-F56D-AE66-7BF218762531}"/>
          </ac:cxnSpMkLst>
        </pc:cxnChg>
        <pc:cxnChg chg="add mod">
          <ac:chgData name="Paul Coutin" userId="747f1c4b7ceaf14b" providerId="LiveId" clId="{346AC4DB-90BE-486A-A841-08276083E4C0}" dt="2026-05-14T15:32:04.034" v="3271"/>
          <ac:cxnSpMkLst>
            <pc:docMk/>
            <pc:sldMk cId="3898052176" sldId="544"/>
            <ac:cxnSpMk id="12" creationId="{AB32C7DB-927C-FE23-1CBC-E061E87A605E}"/>
          </ac:cxnSpMkLst>
        </pc:cxnChg>
        <pc:cxnChg chg="del">
          <ac:chgData name="Paul Coutin" userId="747f1c4b7ceaf14b" providerId="LiveId" clId="{346AC4DB-90BE-486A-A841-08276083E4C0}" dt="2026-05-14T15:28:46.966" v="3239" actId="478"/>
          <ac:cxnSpMkLst>
            <pc:docMk/>
            <pc:sldMk cId="3898052176" sldId="544"/>
            <ac:cxnSpMk id="14" creationId="{510C44FB-DBCB-A9F1-8162-8919FF2F51EC}"/>
          </ac:cxnSpMkLst>
        </pc:cxnChg>
        <pc:cxnChg chg="del">
          <ac:chgData name="Paul Coutin" userId="747f1c4b7ceaf14b" providerId="LiveId" clId="{346AC4DB-90BE-486A-A841-08276083E4C0}" dt="2026-05-14T15:28:46.966" v="3239" actId="478"/>
          <ac:cxnSpMkLst>
            <pc:docMk/>
            <pc:sldMk cId="3898052176" sldId="544"/>
            <ac:cxnSpMk id="17" creationId="{4A395048-B9D0-D08F-3C78-8BCD0B40D5D5}"/>
          </ac:cxnSpMkLst>
        </pc:cxnChg>
        <pc:cxnChg chg="del">
          <ac:chgData name="Paul Coutin" userId="747f1c4b7ceaf14b" providerId="LiveId" clId="{346AC4DB-90BE-486A-A841-08276083E4C0}" dt="2026-05-14T15:32:03.462" v="3270" actId="478"/>
          <ac:cxnSpMkLst>
            <pc:docMk/>
            <pc:sldMk cId="3898052176" sldId="544"/>
            <ac:cxnSpMk id="19" creationId="{57F097BC-9F58-1405-FB90-2291C2328F68}"/>
          </ac:cxnSpMkLst>
        </pc:cxnChg>
        <pc:cxnChg chg="mod">
          <ac:chgData name="Paul Coutin" userId="747f1c4b7ceaf14b" providerId="LiveId" clId="{346AC4DB-90BE-486A-A841-08276083E4C0}" dt="2026-05-14T15:32:04.034" v="3271"/>
          <ac:cxnSpMkLst>
            <pc:docMk/>
            <pc:sldMk cId="3898052176" sldId="544"/>
            <ac:cxnSpMk id="41" creationId="{1EB1462E-C4F6-A24F-4182-5C807AE487C9}"/>
          </ac:cxnSpMkLst>
        </pc:cxnChg>
        <pc:cxnChg chg="mod">
          <ac:chgData name="Paul Coutin" userId="747f1c4b7ceaf14b" providerId="LiveId" clId="{346AC4DB-90BE-486A-A841-08276083E4C0}" dt="2026-05-14T15:32:04.034" v="3271"/>
          <ac:cxnSpMkLst>
            <pc:docMk/>
            <pc:sldMk cId="3898052176" sldId="544"/>
            <ac:cxnSpMk id="43" creationId="{69F8E44D-3036-AEA7-F739-F250F1817946}"/>
          </ac:cxnSpMkLst>
        </pc:cxnChg>
      </pc:sldChg>
      <pc:sldChg chg="addSp delSp modSp add mod ord modTransition delAnim modAnim">
        <pc:chgData name="Paul Coutin" userId="747f1c4b7ceaf14b" providerId="LiveId" clId="{346AC4DB-90BE-486A-A841-08276083E4C0}" dt="2026-05-15T10:48:34.632" v="5751"/>
        <pc:sldMkLst>
          <pc:docMk/>
          <pc:sldMk cId="1327118576" sldId="545"/>
        </pc:sldMkLst>
        <pc:spChg chg="add del mod">
          <ac:chgData name="Paul Coutin" userId="747f1c4b7ceaf14b" providerId="LiveId" clId="{346AC4DB-90BE-486A-A841-08276083E4C0}" dt="2026-05-15T09:47:30.535" v="5409" actId="478"/>
          <ac:spMkLst>
            <pc:docMk/>
            <pc:sldMk cId="1327118576" sldId="545"/>
            <ac:spMk id="2" creationId="{A13E2D83-7DD4-5FA7-2B19-A59EC575DBDD}"/>
          </ac:spMkLst>
        </pc:spChg>
        <pc:spChg chg="del mod">
          <ac:chgData name="Paul Coutin" userId="747f1c4b7ceaf14b" providerId="LiveId" clId="{346AC4DB-90BE-486A-A841-08276083E4C0}" dt="2026-05-14T15:36:06.285" v="3290" actId="478"/>
          <ac:spMkLst>
            <pc:docMk/>
            <pc:sldMk cId="1327118576" sldId="545"/>
            <ac:spMk id="3" creationId="{013E7FAB-B8B1-2FA8-3A5E-DAC8066DBACC}"/>
          </ac:spMkLst>
        </pc:spChg>
        <pc:spChg chg="add del mod">
          <ac:chgData name="Paul Coutin" userId="747f1c4b7ceaf14b" providerId="LiveId" clId="{346AC4DB-90BE-486A-A841-08276083E4C0}" dt="2026-05-15T09:05:39.020" v="5091" actId="478"/>
          <ac:spMkLst>
            <pc:docMk/>
            <pc:sldMk cId="1327118576" sldId="545"/>
            <ac:spMk id="7" creationId="{49D3E6F9-61B3-7AF8-F92E-7E9DC553092A}"/>
          </ac:spMkLst>
        </pc:spChg>
        <pc:spChg chg="del">
          <ac:chgData name="Paul Coutin" userId="747f1c4b7ceaf14b" providerId="LiveId" clId="{346AC4DB-90BE-486A-A841-08276083E4C0}" dt="2026-05-14T15:32:18.461" v="3272" actId="478"/>
          <ac:spMkLst>
            <pc:docMk/>
            <pc:sldMk cId="1327118576" sldId="545"/>
            <ac:spMk id="8" creationId="{270FC388-DC79-2CCA-C95D-FC374CCD19F3}"/>
          </ac:spMkLst>
        </pc:spChg>
        <pc:spChg chg="add mod">
          <ac:chgData name="Paul Coutin" userId="747f1c4b7ceaf14b" providerId="LiveId" clId="{346AC4DB-90BE-486A-A841-08276083E4C0}" dt="2026-05-15T09:04:20.816" v="5080"/>
          <ac:spMkLst>
            <pc:docMk/>
            <pc:sldMk cId="1327118576" sldId="545"/>
            <ac:spMk id="8" creationId="{9F1F0D67-455F-5215-FE78-88AFF89DC8E8}"/>
          </ac:spMkLst>
        </pc:spChg>
        <pc:spChg chg="add mod">
          <ac:chgData name="Paul Coutin" userId="747f1c4b7ceaf14b" providerId="LiveId" clId="{346AC4DB-90BE-486A-A841-08276083E4C0}" dt="2026-05-15T09:05:39.194" v="5092"/>
          <ac:spMkLst>
            <pc:docMk/>
            <pc:sldMk cId="1327118576" sldId="545"/>
            <ac:spMk id="9" creationId="{15FACDE7-7891-49DC-6CD8-3C85A4929932}"/>
          </ac:spMkLst>
        </pc:spChg>
        <pc:spChg chg="del">
          <ac:chgData name="Paul Coutin" userId="747f1c4b7ceaf14b" providerId="LiveId" clId="{346AC4DB-90BE-486A-A841-08276083E4C0}" dt="2026-05-14T15:32:18.461" v="3272" actId="478"/>
          <ac:spMkLst>
            <pc:docMk/>
            <pc:sldMk cId="1327118576" sldId="545"/>
            <ac:spMk id="10" creationId="{6E213862-2A01-F574-C708-D8E6C63CC992}"/>
          </ac:spMkLst>
        </pc:spChg>
        <pc:spChg chg="add mod">
          <ac:chgData name="Paul Coutin" userId="747f1c4b7ceaf14b" providerId="LiveId" clId="{346AC4DB-90BE-486A-A841-08276083E4C0}" dt="2026-05-15T10:02:43.332" v="5513" actId="207"/>
          <ac:spMkLst>
            <pc:docMk/>
            <pc:sldMk cId="1327118576" sldId="545"/>
            <ac:spMk id="10" creationId="{E42681EB-B3FD-65DA-3A43-BF89A2DE9A89}"/>
          </ac:spMkLst>
        </pc:spChg>
        <pc:spChg chg="add mod">
          <ac:chgData name="Paul Coutin" userId="747f1c4b7ceaf14b" providerId="LiveId" clId="{346AC4DB-90BE-486A-A841-08276083E4C0}" dt="2026-05-14T15:32:18.776" v="3273"/>
          <ac:spMkLst>
            <pc:docMk/>
            <pc:sldMk cId="1327118576" sldId="545"/>
            <ac:spMk id="14" creationId="{58B463AE-FB78-B00C-F70E-13FC13674FDC}"/>
          </ac:spMkLst>
        </pc:spChg>
        <pc:spChg chg="add mod">
          <ac:chgData name="Paul Coutin" userId="747f1c4b7ceaf14b" providerId="LiveId" clId="{346AC4DB-90BE-486A-A841-08276083E4C0}" dt="2026-05-14T15:32:18.776" v="3273"/>
          <ac:spMkLst>
            <pc:docMk/>
            <pc:sldMk cId="1327118576" sldId="545"/>
            <ac:spMk id="15" creationId="{BFE7E7EA-D456-A299-5D40-A7E2A7E4E015}"/>
          </ac:spMkLst>
        </pc:spChg>
        <pc:spChg chg="add mod">
          <ac:chgData name="Paul Coutin" userId="747f1c4b7ceaf14b" providerId="LiveId" clId="{346AC4DB-90BE-486A-A841-08276083E4C0}" dt="2026-05-15T09:47:30.677" v="5410"/>
          <ac:spMkLst>
            <pc:docMk/>
            <pc:sldMk cId="1327118576" sldId="545"/>
            <ac:spMk id="18" creationId="{C2793A67-A5DC-138B-4E1D-8AC77343D56E}"/>
          </ac:spMkLst>
        </pc:spChg>
        <pc:spChg chg="add del mod">
          <ac:chgData name="Paul Coutin" userId="747f1c4b7ceaf14b" providerId="LiveId" clId="{346AC4DB-90BE-486A-A841-08276083E4C0}" dt="2026-05-14T16:46:28.067" v="4005" actId="478"/>
          <ac:spMkLst>
            <pc:docMk/>
            <pc:sldMk cId="1327118576" sldId="545"/>
            <ac:spMk id="18" creationId="{F7A13151-8A26-0BEF-5462-A52CD0371CC7}"/>
          </ac:spMkLst>
        </pc:spChg>
        <pc:spChg chg="add del mod">
          <ac:chgData name="Paul Coutin" userId="747f1c4b7ceaf14b" providerId="LiveId" clId="{346AC4DB-90BE-486A-A841-08276083E4C0}" dt="2026-05-15T09:15:32.157" v="5301" actId="478"/>
          <ac:spMkLst>
            <pc:docMk/>
            <pc:sldMk cId="1327118576" sldId="545"/>
            <ac:spMk id="21" creationId="{7E5DA588-485C-2726-708C-F2B0853060F4}"/>
          </ac:spMkLst>
        </pc:spChg>
        <pc:spChg chg="mod">
          <ac:chgData name="Paul Coutin" userId="747f1c4b7ceaf14b" providerId="LiveId" clId="{346AC4DB-90BE-486A-A841-08276083E4C0}" dt="2026-05-14T15:32:18.776" v="3273"/>
          <ac:spMkLst>
            <pc:docMk/>
            <pc:sldMk cId="1327118576" sldId="545"/>
            <ac:spMk id="47" creationId="{A1642AE7-1476-47D2-5F5B-728951E78C33}"/>
          </ac:spMkLst>
        </pc:spChg>
        <pc:spChg chg="del">
          <ac:chgData name="Paul Coutin" userId="747f1c4b7ceaf14b" providerId="LiveId" clId="{346AC4DB-90BE-486A-A841-08276083E4C0}" dt="2026-05-14T15:32:18.461" v="3272" actId="478"/>
          <ac:spMkLst>
            <pc:docMk/>
            <pc:sldMk cId="1327118576" sldId="545"/>
            <ac:spMk id="48" creationId="{52C12154-6C85-6DEB-1705-7A3A15AA8CA9}"/>
          </ac:spMkLst>
        </pc:spChg>
        <pc:spChg chg="mod">
          <ac:chgData name="Paul Coutin" userId="747f1c4b7ceaf14b" providerId="LiveId" clId="{346AC4DB-90BE-486A-A841-08276083E4C0}" dt="2026-05-14T15:32:18.776" v="3273"/>
          <ac:spMkLst>
            <pc:docMk/>
            <pc:sldMk cId="1327118576" sldId="545"/>
            <ac:spMk id="49" creationId="{B589BB9F-B859-DB2F-2DB1-7269D0D0A836}"/>
          </ac:spMkLst>
        </pc:spChg>
        <pc:spChg chg="add mod">
          <ac:chgData name="Paul Coutin" userId="747f1c4b7ceaf14b" providerId="LiveId" clId="{346AC4DB-90BE-486A-A841-08276083E4C0}" dt="2026-05-14T15:32:18.776" v="3273"/>
          <ac:spMkLst>
            <pc:docMk/>
            <pc:sldMk cId="1327118576" sldId="545"/>
            <ac:spMk id="50" creationId="{4459334F-4C6E-3E64-65B4-C0B5FB8D713D}"/>
          </ac:spMkLst>
        </pc:spChg>
        <pc:spChg chg="del">
          <ac:chgData name="Paul Coutin" userId="747f1c4b7ceaf14b" providerId="LiveId" clId="{346AC4DB-90BE-486A-A841-08276083E4C0}" dt="2026-05-14T15:32:18.461" v="3272" actId="478"/>
          <ac:spMkLst>
            <pc:docMk/>
            <pc:sldMk cId="1327118576" sldId="545"/>
            <ac:spMk id="52" creationId="{5098CEA0-3AAE-33CD-1BF0-91D7D4362DD6}"/>
          </ac:spMkLst>
        </pc:spChg>
        <pc:spChg chg="add del mod">
          <ac:chgData name="Paul Coutin" userId="747f1c4b7ceaf14b" providerId="LiveId" clId="{346AC4DB-90BE-486A-A841-08276083E4C0}" dt="2026-05-14T16:33:56.304" v="3868" actId="478"/>
          <ac:spMkLst>
            <pc:docMk/>
            <pc:sldMk cId="1327118576" sldId="545"/>
            <ac:spMk id="53" creationId="{A5ADD96F-BAD5-9231-AE1B-D7EBBA70502C}"/>
          </ac:spMkLst>
        </pc:spChg>
        <pc:grpChg chg="add mod">
          <ac:chgData name="Paul Coutin" userId="747f1c4b7ceaf14b" providerId="LiveId" clId="{346AC4DB-90BE-486A-A841-08276083E4C0}" dt="2026-05-14T15:32:18.776" v="3273"/>
          <ac:grpSpMkLst>
            <pc:docMk/>
            <pc:sldMk cId="1327118576" sldId="545"/>
            <ac:grpSpMk id="24" creationId="{D4D2BF65-5DB5-44A2-1C24-EE5B3200B100}"/>
          </ac:grpSpMkLst>
        </pc:grpChg>
        <pc:grpChg chg="del">
          <ac:chgData name="Paul Coutin" userId="747f1c4b7ceaf14b" providerId="LiveId" clId="{346AC4DB-90BE-486A-A841-08276083E4C0}" dt="2026-05-14T15:32:18.461" v="3272" actId="478"/>
          <ac:grpSpMkLst>
            <pc:docMk/>
            <pc:sldMk cId="1327118576" sldId="545"/>
            <ac:grpSpMk id="58" creationId="{9027A9CD-A328-A09F-DEDD-C8534D039FBC}"/>
          </ac:grpSpMkLst>
        </pc:grpChg>
        <pc:graphicFrameChg chg="del">
          <ac:chgData name="Paul Coutin" userId="747f1c4b7ceaf14b" providerId="LiveId" clId="{346AC4DB-90BE-486A-A841-08276083E4C0}" dt="2026-05-14T15:31:00.302" v="3254" actId="478"/>
          <ac:graphicFrameMkLst>
            <pc:docMk/>
            <pc:sldMk cId="1327118576" sldId="545"/>
            <ac:graphicFrameMk id="2" creationId="{A2E22920-AA54-767D-ECFE-5CB0646EF271}"/>
          </ac:graphicFrameMkLst>
        </pc:graphicFrameChg>
        <pc:picChg chg="add del mod ord">
          <ac:chgData name="Paul Coutin" userId="747f1c4b7ceaf14b" providerId="LiveId" clId="{346AC4DB-90BE-486A-A841-08276083E4C0}" dt="2026-05-15T09:46:36.318" v="5399" actId="478"/>
          <ac:picMkLst>
            <pc:docMk/>
            <pc:sldMk cId="1327118576" sldId="545"/>
            <ac:picMk id="3" creationId="{EDD9A6E2-889C-C1BA-4803-EB43836A3610}"/>
          </ac:picMkLst>
        </pc:picChg>
        <pc:picChg chg="add del mod ord">
          <ac:chgData name="Paul Coutin" userId="747f1c4b7ceaf14b" providerId="LiveId" clId="{346AC4DB-90BE-486A-A841-08276083E4C0}" dt="2026-05-15T09:46:39.588" v="5401" actId="478"/>
          <ac:picMkLst>
            <pc:docMk/>
            <pc:sldMk cId="1327118576" sldId="545"/>
            <ac:picMk id="6" creationId="{E259FF28-7F2B-FD37-4488-09AAAA8D2562}"/>
          </ac:picMkLst>
        </pc:picChg>
        <pc:picChg chg="add mod ord">
          <ac:chgData name="Paul Coutin" userId="747f1c4b7ceaf14b" providerId="LiveId" clId="{346AC4DB-90BE-486A-A841-08276083E4C0}" dt="2026-05-15T09:47:15.565" v="5408" actId="1076"/>
          <ac:picMkLst>
            <pc:docMk/>
            <pc:sldMk cId="1327118576" sldId="545"/>
            <ac:picMk id="16" creationId="{28E1F2D2-0D5E-7C67-A3F2-7FC19F91F09B}"/>
          </ac:picMkLst>
        </pc:picChg>
        <pc:picChg chg="del mod">
          <ac:chgData name="Paul Coutin" userId="747f1c4b7ceaf14b" providerId="LiveId" clId="{346AC4DB-90BE-486A-A841-08276083E4C0}" dt="2026-05-14T15:57:55.354" v="3458" actId="478"/>
          <ac:picMkLst>
            <pc:docMk/>
            <pc:sldMk cId="1327118576" sldId="545"/>
            <ac:picMk id="57" creationId="{E657EDBF-0DCA-C9F4-1F5A-98FD26013FD3}"/>
          </ac:picMkLst>
        </pc:picChg>
        <pc:cxnChg chg="del">
          <ac:chgData name="Paul Coutin" userId="747f1c4b7ceaf14b" providerId="LiveId" clId="{346AC4DB-90BE-486A-A841-08276083E4C0}" dt="2026-05-14T15:32:18.461" v="3272" actId="478"/>
          <ac:cxnSpMkLst>
            <pc:docMk/>
            <pc:sldMk cId="1327118576" sldId="545"/>
            <ac:cxnSpMk id="6" creationId="{B70B67D0-CE62-8051-DEB7-ECBA8941B703}"/>
          </ac:cxnSpMkLst>
        </pc:cxnChg>
        <pc:cxnChg chg="add del mod">
          <ac:chgData name="Paul Coutin" userId="747f1c4b7ceaf14b" providerId="LiveId" clId="{346AC4DB-90BE-486A-A841-08276083E4C0}" dt="2026-05-14T16:15:59.772" v="3620" actId="478"/>
          <ac:cxnSpMkLst>
            <pc:docMk/>
            <pc:sldMk cId="1327118576" sldId="545"/>
            <ac:cxnSpMk id="7" creationId="{02B1D779-65DF-3ED4-FB4E-6355D46CF24D}"/>
          </ac:cxnSpMkLst>
        </pc:cxnChg>
        <pc:cxnChg chg="del">
          <ac:chgData name="Paul Coutin" userId="747f1c4b7ceaf14b" providerId="LiveId" clId="{346AC4DB-90BE-486A-A841-08276083E4C0}" dt="2026-05-14T15:32:18.461" v="3272" actId="478"/>
          <ac:cxnSpMkLst>
            <pc:docMk/>
            <pc:sldMk cId="1327118576" sldId="545"/>
            <ac:cxnSpMk id="7" creationId="{7665D782-838B-4B1F-9083-7F8387007956}"/>
          </ac:cxnSpMkLst>
        </pc:cxnChg>
        <pc:cxnChg chg="add del mod">
          <ac:chgData name="Paul Coutin" userId="747f1c4b7ceaf14b" providerId="LiveId" clId="{346AC4DB-90BE-486A-A841-08276083E4C0}" dt="2026-05-14T16:15:59.772" v="3620" actId="478"/>
          <ac:cxnSpMkLst>
            <pc:docMk/>
            <pc:sldMk cId="1327118576" sldId="545"/>
            <ac:cxnSpMk id="8" creationId="{FF547AC3-4A46-0223-B53C-084C80F86743}"/>
          </ac:cxnSpMkLst>
        </pc:cxnChg>
        <pc:cxnChg chg="del">
          <ac:chgData name="Paul Coutin" userId="747f1c4b7ceaf14b" providerId="LiveId" clId="{346AC4DB-90BE-486A-A841-08276083E4C0}" dt="2026-05-14T15:32:18.461" v="3272" actId="478"/>
          <ac:cxnSpMkLst>
            <pc:docMk/>
            <pc:sldMk cId="1327118576" sldId="545"/>
            <ac:cxnSpMk id="9" creationId="{73AB0A0C-CA74-8E92-AB91-411D4471E7E9}"/>
          </ac:cxnSpMkLst>
        </pc:cxnChg>
        <pc:cxnChg chg="add del mod">
          <ac:chgData name="Paul Coutin" userId="747f1c4b7ceaf14b" providerId="LiveId" clId="{346AC4DB-90BE-486A-A841-08276083E4C0}" dt="2026-05-14T16:16:13.268" v="3622" actId="478"/>
          <ac:cxnSpMkLst>
            <pc:docMk/>
            <pc:sldMk cId="1327118576" sldId="545"/>
            <ac:cxnSpMk id="9" creationId="{A44C9F47-8D80-2398-0DEB-C1AD4803B26F}"/>
          </ac:cxnSpMkLst>
        </pc:cxnChg>
        <pc:cxnChg chg="add del mod">
          <ac:chgData name="Paul Coutin" userId="747f1c4b7ceaf14b" providerId="LiveId" clId="{346AC4DB-90BE-486A-A841-08276083E4C0}" dt="2026-05-14T16:16:19.060" v="3625" actId="478"/>
          <ac:cxnSpMkLst>
            <pc:docMk/>
            <pc:sldMk cId="1327118576" sldId="545"/>
            <ac:cxnSpMk id="10" creationId="{A599F5DC-E50B-ECBA-C3FB-80346A6E2FD3}"/>
          </ac:cxnSpMkLst>
        </pc:cxnChg>
        <pc:cxnChg chg="add del mod">
          <ac:chgData name="Paul Coutin" userId="747f1c4b7ceaf14b" providerId="LiveId" clId="{346AC4DB-90BE-486A-A841-08276083E4C0}" dt="2026-05-15T09:54:54.679" v="5444" actId="478"/>
          <ac:cxnSpMkLst>
            <pc:docMk/>
            <pc:sldMk cId="1327118576" sldId="545"/>
            <ac:cxnSpMk id="11" creationId="{0A447CD7-4FB9-1325-3DAB-75FF7AF140D7}"/>
          </ac:cxnSpMkLst>
        </pc:cxnChg>
        <pc:cxnChg chg="del">
          <ac:chgData name="Paul Coutin" userId="747f1c4b7ceaf14b" providerId="LiveId" clId="{346AC4DB-90BE-486A-A841-08276083E4C0}" dt="2026-05-14T16:16:20.863" v="3626" actId="478"/>
          <ac:cxnSpMkLst>
            <pc:docMk/>
            <pc:sldMk cId="1327118576" sldId="545"/>
            <ac:cxnSpMk id="11" creationId="{5B327588-36F4-088E-319B-B795AEDCD26E}"/>
          </ac:cxnSpMkLst>
        </pc:cxnChg>
        <pc:cxnChg chg="add del mod">
          <ac:chgData name="Paul Coutin" userId="747f1c4b7ceaf14b" providerId="LiveId" clId="{346AC4DB-90BE-486A-A841-08276083E4C0}" dt="2026-05-14T16:15:59.772" v="3620" actId="478"/>
          <ac:cxnSpMkLst>
            <pc:docMk/>
            <pc:sldMk cId="1327118576" sldId="545"/>
            <ac:cxnSpMk id="12" creationId="{C5AD0C92-D22F-98DD-C728-1E4EE02B54F0}"/>
          </ac:cxnSpMkLst>
        </pc:cxnChg>
        <pc:cxnChg chg="add mod">
          <ac:chgData name="Paul Coutin" userId="747f1c4b7ceaf14b" providerId="LiveId" clId="{346AC4DB-90BE-486A-A841-08276083E4C0}" dt="2026-05-14T16:16:00.083" v="3621"/>
          <ac:cxnSpMkLst>
            <pc:docMk/>
            <pc:sldMk cId="1327118576" sldId="545"/>
            <ac:cxnSpMk id="13" creationId="{34264D54-2A0C-BF6B-949F-BD5CA8EC2392}"/>
          </ac:cxnSpMkLst>
        </pc:cxnChg>
        <pc:cxnChg chg="del">
          <ac:chgData name="Paul Coutin" userId="747f1c4b7ceaf14b" providerId="LiveId" clId="{346AC4DB-90BE-486A-A841-08276083E4C0}" dt="2026-05-14T16:16:15.951" v="3623" actId="478"/>
          <ac:cxnSpMkLst>
            <pc:docMk/>
            <pc:sldMk cId="1327118576" sldId="545"/>
            <ac:cxnSpMk id="16" creationId="{64074372-9DCB-6BF6-5DBC-EE952684DFC1}"/>
          </ac:cxnSpMkLst>
        </pc:cxnChg>
        <pc:cxnChg chg="del">
          <ac:chgData name="Paul Coutin" userId="747f1c4b7ceaf14b" providerId="LiveId" clId="{346AC4DB-90BE-486A-A841-08276083E4C0}" dt="2026-05-14T15:32:18.461" v="3272" actId="478"/>
          <ac:cxnSpMkLst>
            <pc:docMk/>
            <pc:sldMk cId="1327118576" sldId="545"/>
            <ac:cxnSpMk id="19" creationId="{5FF5B50D-182D-F01C-B8A2-3D662A635369}"/>
          </ac:cxnSpMkLst>
        </pc:cxnChg>
        <pc:cxnChg chg="add mod">
          <ac:chgData name="Paul Coutin" userId="747f1c4b7ceaf14b" providerId="LiveId" clId="{346AC4DB-90BE-486A-A841-08276083E4C0}" dt="2026-05-14T16:16:16.173" v="3624"/>
          <ac:cxnSpMkLst>
            <pc:docMk/>
            <pc:sldMk cId="1327118576" sldId="545"/>
            <ac:cxnSpMk id="19" creationId="{D9AFF052-1821-BF3C-F8BF-C88C799AA856}"/>
          </ac:cxnSpMkLst>
        </pc:cxnChg>
        <pc:cxnChg chg="add mod">
          <ac:chgData name="Paul Coutin" userId="747f1c4b7ceaf14b" providerId="LiveId" clId="{346AC4DB-90BE-486A-A841-08276083E4C0}" dt="2026-05-14T16:16:25.267" v="3627"/>
          <ac:cxnSpMkLst>
            <pc:docMk/>
            <pc:sldMk cId="1327118576" sldId="545"/>
            <ac:cxnSpMk id="20" creationId="{18858CA4-C037-0A59-AC22-437C3D32AC04}"/>
          </ac:cxnSpMkLst>
        </pc:cxnChg>
        <pc:cxnChg chg="add mod">
          <ac:chgData name="Paul Coutin" userId="747f1c4b7ceaf14b" providerId="LiveId" clId="{346AC4DB-90BE-486A-A841-08276083E4C0}" dt="2026-05-15T09:54:47.956" v="5441" actId="571"/>
          <ac:cxnSpMkLst>
            <pc:docMk/>
            <pc:sldMk cId="1327118576" sldId="545"/>
            <ac:cxnSpMk id="22" creationId="{A9B44B66-654A-055E-0E12-CB07E2EBA838}"/>
          </ac:cxnSpMkLst>
        </pc:cxnChg>
        <pc:cxnChg chg="add del mod">
          <ac:chgData name="Paul Coutin" userId="747f1c4b7ceaf14b" providerId="LiveId" clId="{346AC4DB-90BE-486A-A841-08276083E4C0}" dt="2026-05-15T10:00:47.556" v="5481" actId="21"/>
          <ac:cxnSpMkLst>
            <pc:docMk/>
            <pc:sldMk cId="1327118576" sldId="545"/>
            <ac:cxnSpMk id="23" creationId="{889FA5C1-D740-4B51-5F38-E8410C9040B3}"/>
          </ac:cxnSpMkLst>
        </pc:cxnChg>
        <pc:cxnChg chg="add del mod">
          <ac:chgData name="Paul Coutin" userId="747f1c4b7ceaf14b" providerId="LiveId" clId="{346AC4DB-90BE-486A-A841-08276083E4C0}" dt="2026-05-15T10:01:08.112" v="5491" actId="478"/>
          <ac:cxnSpMkLst>
            <pc:docMk/>
            <pc:sldMk cId="1327118576" sldId="545"/>
            <ac:cxnSpMk id="25" creationId="{889FA5C1-D740-4B51-5F38-E8410C9040B3}"/>
          </ac:cxnSpMkLst>
        </pc:cxnChg>
        <pc:cxnChg chg="add del mod">
          <ac:chgData name="Paul Coutin" userId="747f1c4b7ceaf14b" providerId="LiveId" clId="{346AC4DB-90BE-486A-A841-08276083E4C0}" dt="2026-05-15T10:01:16.250" v="5493" actId="478"/>
          <ac:cxnSpMkLst>
            <pc:docMk/>
            <pc:sldMk cId="1327118576" sldId="545"/>
            <ac:cxnSpMk id="26" creationId="{168B10DF-84D9-039B-3AC2-44FB803107A7}"/>
          </ac:cxnSpMkLst>
        </pc:cxnChg>
        <pc:cxnChg chg="add del mod">
          <ac:chgData name="Paul Coutin" userId="747f1c4b7ceaf14b" providerId="LiveId" clId="{346AC4DB-90BE-486A-A841-08276083E4C0}" dt="2026-05-15T10:01:28.626" v="5497" actId="478"/>
          <ac:cxnSpMkLst>
            <pc:docMk/>
            <pc:sldMk cId="1327118576" sldId="545"/>
            <ac:cxnSpMk id="27" creationId="{ABAD15D6-10C7-9DAA-8EC8-252CE5D8727C}"/>
          </ac:cxnSpMkLst>
        </pc:cxnChg>
        <pc:cxnChg chg="mod">
          <ac:chgData name="Paul Coutin" userId="747f1c4b7ceaf14b" providerId="LiveId" clId="{346AC4DB-90BE-486A-A841-08276083E4C0}" dt="2026-05-14T15:32:18.776" v="3273"/>
          <ac:cxnSpMkLst>
            <pc:docMk/>
            <pc:sldMk cId="1327118576" sldId="545"/>
            <ac:cxnSpMk id="35" creationId="{88A2C415-689B-E2F7-5D6A-75DE330B2FF7}"/>
          </ac:cxnSpMkLst>
        </pc:cxnChg>
        <pc:cxnChg chg="mod">
          <ac:chgData name="Paul Coutin" userId="747f1c4b7ceaf14b" providerId="LiveId" clId="{346AC4DB-90BE-486A-A841-08276083E4C0}" dt="2026-05-14T15:32:18.776" v="3273"/>
          <ac:cxnSpMkLst>
            <pc:docMk/>
            <pc:sldMk cId="1327118576" sldId="545"/>
            <ac:cxnSpMk id="36" creationId="{28E91C87-0FE4-EE06-9049-F97A2066EE57}"/>
          </ac:cxnSpMkLst>
        </pc:cxnChg>
      </pc:sldChg>
      <pc:sldChg chg="addSp delSp modSp add del mod delAnim">
        <pc:chgData name="Paul Coutin" userId="747f1c4b7ceaf14b" providerId="LiveId" clId="{346AC4DB-90BE-486A-A841-08276083E4C0}" dt="2026-05-14T16:48:57.070" v="4033" actId="47"/>
        <pc:sldMkLst>
          <pc:docMk/>
          <pc:sldMk cId="3475489573" sldId="546"/>
        </pc:sldMkLst>
        <pc:spChg chg="mod">
          <ac:chgData name="Paul Coutin" userId="747f1c4b7ceaf14b" providerId="LiveId" clId="{346AC4DB-90BE-486A-A841-08276083E4C0}" dt="2026-05-14T15:34:00.027" v="3288" actId="1076"/>
          <ac:spMkLst>
            <pc:docMk/>
            <pc:sldMk cId="3475489573" sldId="546"/>
            <ac:spMk id="3" creationId="{E870350C-576B-6C72-8708-6A9AC3DD423F}"/>
          </ac:spMkLst>
        </pc:spChg>
        <pc:spChg chg="del">
          <ac:chgData name="Paul Coutin" userId="747f1c4b7ceaf14b" providerId="LiveId" clId="{346AC4DB-90BE-486A-A841-08276083E4C0}" dt="2026-05-14T15:33:45.309" v="3282" actId="478"/>
          <ac:spMkLst>
            <pc:docMk/>
            <pc:sldMk cId="3475489573" sldId="546"/>
            <ac:spMk id="14" creationId="{2E961BE5-C430-6AC5-A5E7-1331F57C7E3C}"/>
          </ac:spMkLst>
        </pc:spChg>
        <pc:spChg chg="del">
          <ac:chgData name="Paul Coutin" userId="747f1c4b7ceaf14b" providerId="LiveId" clId="{346AC4DB-90BE-486A-A841-08276083E4C0}" dt="2026-05-14T15:33:45.309" v="3282" actId="478"/>
          <ac:spMkLst>
            <pc:docMk/>
            <pc:sldMk cId="3475489573" sldId="546"/>
            <ac:spMk id="15" creationId="{2F496067-1634-7EB5-1020-676ED36B7753}"/>
          </ac:spMkLst>
        </pc:spChg>
        <pc:spChg chg="del">
          <ac:chgData name="Paul Coutin" userId="747f1c4b7ceaf14b" providerId="LiveId" clId="{346AC4DB-90BE-486A-A841-08276083E4C0}" dt="2026-05-14T15:33:45.309" v="3282" actId="478"/>
          <ac:spMkLst>
            <pc:docMk/>
            <pc:sldMk cId="3475489573" sldId="546"/>
            <ac:spMk id="18" creationId="{93AA1C0A-4E1F-ACCE-75A6-9F3DCC18BCF9}"/>
          </ac:spMkLst>
        </pc:spChg>
        <pc:spChg chg="del">
          <ac:chgData name="Paul Coutin" userId="747f1c4b7ceaf14b" providerId="LiveId" clId="{346AC4DB-90BE-486A-A841-08276083E4C0}" dt="2026-05-14T15:33:45.309" v="3282" actId="478"/>
          <ac:spMkLst>
            <pc:docMk/>
            <pc:sldMk cId="3475489573" sldId="546"/>
            <ac:spMk id="50" creationId="{9EE27E51-D7E3-711F-FC95-04050938BFEB}"/>
          </ac:spMkLst>
        </pc:spChg>
        <pc:grpChg chg="del">
          <ac:chgData name="Paul Coutin" userId="747f1c4b7ceaf14b" providerId="LiveId" clId="{346AC4DB-90BE-486A-A841-08276083E4C0}" dt="2026-05-14T15:33:45.309" v="3282" actId="478"/>
          <ac:grpSpMkLst>
            <pc:docMk/>
            <pc:sldMk cId="3475489573" sldId="546"/>
            <ac:grpSpMk id="24" creationId="{C56F744A-421B-CA8A-4FCA-D4C167B634BA}"/>
          </ac:grpSpMkLst>
        </pc:grpChg>
        <pc:graphicFrameChg chg="add mod">
          <ac:chgData name="Paul Coutin" userId="747f1c4b7ceaf14b" providerId="LiveId" clId="{346AC4DB-90BE-486A-A841-08276083E4C0}" dt="2026-05-14T15:33:54.065" v="3285"/>
          <ac:graphicFrameMkLst>
            <pc:docMk/>
            <pc:sldMk cId="3475489573" sldId="546"/>
            <ac:graphicFrameMk id="2" creationId="{E2184C2D-06CF-91EE-0877-5B5D3C30EC24}"/>
          </ac:graphicFrameMkLst>
        </pc:graphicFrameChg>
        <pc:picChg chg="del">
          <ac:chgData name="Paul Coutin" userId="747f1c4b7ceaf14b" providerId="LiveId" clId="{346AC4DB-90BE-486A-A841-08276083E4C0}" dt="2026-05-14T15:33:49.838" v="3284" actId="478"/>
          <ac:picMkLst>
            <pc:docMk/>
            <pc:sldMk cId="3475489573" sldId="546"/>
            <ac:picMk id="57" creationId="{97BFAE13-DC34-DF83-F035-76B3B450378D}"/>
          </ac:picMkLst>
        </pc:picChg>
        <pc:cxnChg chg="del">
          <ac:chgData name="Paul Coutin" userId="747f1c4b7ceaf14b" providerId="LiveId" clId="{346AC4DB-90BE-486A-A841-08276083E4C0}" dt="2026-05-14T15:33:45.309" v="3282" actId="478"/>
          <ac:cxnSpMkLst>
            <pc:docMk/>
            <pc:sldMk cId="3475489573" sldId="546"/>
            <ac:cxnSpMk id="11" creationId="{EFF9F16F-CA9C-18DB-84A1-820873049820}"/>
          </ac:cxnSpMkLst>
        </pc:cxnChg>
        <pc:cxnChg chg="del">
          <ac:chgData name="Paul Coutin" userId="747f1c4b7ceaf14b" providerId="LiveId" clId="{346AC4DB-90BE-486A-A841-08276083E4C0}" dt="2026-05-14T15:33:45.309" v="3282" actId="478"/>
          <ac:cxnSpMkLst>
            <pc:docMk/>
            <pc:sldMk cId="3475489573" sldId="546"/>
            <ac:cxnSpMk id="12" creationId="{A24D15CA-A8C5-67D0-1E83-166830A65199}"/>
          </ac:cxnSpMkLst>
        </pc:cxnChg>
        <pc:cxnChg chg="del">
          <ac:chgData name="Paul Coutin" userId="747f1c4b7ceaf14b" providerId="LiveId" clId="{346AC4DB-90BE-486A-A841-08276083E4C0}" dt="2026-05-14T15:33:45.309" v="3282" actId="478"/>
          <ac:cxnSpMkLst>
            <pc:docMk/>
            <pc:sldMk cId="3475489573" sldId="546"/>
            <ac:cxnSpMk id="16" creationId="{FFE3B81E-BBA7-2042-8748-4F8E070B00A0}"/>
          </ac:cxnSpMkLst>
        </pc:cxnChg>
        <pc:cxnChg chg="del">
          <ac:chgData name="Paul Coutin" userId="747f1c4b7ceaf14b" providerId="LiveId" clId="{346AC4DB-90BE-486A-A841-08276083E4C0}" dt="2026-05-14T15:33:45.309" v="3282" actId="478"/>
          <ac:cxnSpMkLst>
            <pc:docMk/>
            <pc:sldMk cId="3475489573" sldId="546"/>
            <ac:cxnSpMk id="17" creationId="{9BC38513-B0C0-8507-54DB-15EDDE7351AF}"/>
          </ac:cxnSpMkLst>
        </pc:cxnChg>
      </pc:sldChg>
      <pc:sldChg chg="addSp delSp modSp add del mod modAnim">
        <pc:chgData name="Paul Coutin" userId="747f1c4b7ceaf14b" providerId="LiveId" clId="{346AC4DB-90BE-486A-A841-08276083E4C0}" dt="2026-05-15T09:16:59.331" v="5311" actId="47"/>
        <pc:sldMkLst>
          <pc:docMk/>
          <pc:sldMk cId="1972416565" sldId="547"/>
        </pc:sldMkLst>
        <pc:spChg chg="add del mod">
          <ac:chgData name="Paul Coutin" userId="747f1c4b7ceaf14b" providerId="LiveId" clId="{346AC4DB-90BE-486A-A841-08276083E4C0}" dt="2026-05-15T09:03:11.768" v="5066" actId="478"/>
          <ac:spMkLst>
            <pc:docMk/>
            <pc:sldMk cId="1972416565" sldId="547"/>
            <ac:spMk id="2" creationId="{260A1F4A-1DCF-4779-D491-0C5B04A26E1D}"/>
          </ac:spMkLst>
        </pc:spChg>
        <pc:spChg chg="add mod">
          <ac:chgData name="Paul Coutin" userId="747f1c4b7ceaf14b" providerId="LiveId" clId="{346AC4DB-90BE-486A-A841-08276083E4C0}" dt="2026-05-15T09:03:12.180" v="5067"/>
          <ac:spMkLst>
            <pc:docMk/>
            <pc:sldMk cId="1972416565" sldId="547"/>
            <ac:spMk id="7" creationId="{38708B63-647C-066D-ADFC-26CB6C08C02E}"/>
          </ac:spMkLst>
        </pc:spChg>
        <pc:spChg chg="add mod">
          <ac:chgData name="Paul Coutin" userId="747f1c4b7ceaf14b" providerId="LiveId" clId="{346AC4DB-90BE-486A-A841-08276083E4C0}" dt="2026-05-15T09:05:30.258" v="5090" actId="12788"/>
          <ac:spMkLst>
            <pc:docMk/>
            <pc:sldMk cId="1972416565" sldId="547"/>
            <ac:spMk id="9" creationId="{E6569C40-58B8-9739-E125-3B917CA5A31D}"/>
          </ac:spMkLst>
        </pc:spChg>
        <pc:spChg chg="add mod">
          <ac:chgData name="Paul Coutin" userId="747f1c4b7ceaf14b" providerId="LiveId" clId="{346AC4DB-90BE-486A-A841-08276083E4C0}" dt="2026-05-15T09:04:17.168" v="5079" actId="1076"/>
          <ac:spMkLst>
            <pc:docMk/>
            <pc:sldMk cId="1972416565" sldId="547"/>
            <ac:spMk id="11" creationId="{3456A19A-3BC7-4365-CC56-9F3B7ECA0C55}"/>
          </ac:spMkLst>
        </pc:spChg>
        <pc:spChg chg="del">
          <ac:chgData name="Paul Coutin" userId="747f1c4b7ceaf14b" providerId="LiveId" clId="{346AC4DB-90BE-486A-A841-08276083E4C0}" dt="2026-05-14T16:46:32.498" v="4007" actId="478"/>
          <ac:spMkLst>
            <pc:docMk/>
            <pc:sldMk cId="1972416565" sldId="547"/>
            <ac:spMk id="18" creationId="{0526E7F4-467F-8DAE-A479-58B1E2943781}"/>
          </ac:spMkLst>
        </pc:spChg>
        <pc:spChg chg="mod">
          <ac:chgData name="Paul Coutin" userId="747f1c4b7ceaf14b" providerId="LiveId" clId="{346AC4DB-90BE-486A-A841-08276083E4C0}" dt="2026-05-15T09:16:45.042" v="5310" actId="20577"/>
          <ac:spMkLst>
            <pc:docMk/>
            <pc:sldMk cId="1972416565" sldId="547"/>
            <ac:spMk id="21" creationId="{9239DFF8-3E7A-CB06-D48F-920B1FAC855B}"/>
          </ac:spMkLst>
        </pc:spChg>
        <pc:cxnChg chg="add mod">
          <ac:chgData name="Paul Coutin" userId="747f1c4b7ceaf14b" providerId="LiveId" clId="{346AC4DB-90BE-486A-A841-08276083E4C0}" dt="2026-05-15T09:12:57.027" v="5267" actId="1035"/>
          <ac:cxnSpMkLst>
            <pc:docMk/>
            <pc:sldMk cId="1972416565" sldId="547"/>
            <ac:cxnSpMk id="8" creationId="{E0653428-D19C-FB5A-9F47-E10AF23B25B0}"/>
          </ac:cxnSpMkLst>
        </pc:cxnChg>
      </pc:sldChg>
      <pc:sldChg chg="addSp delSp modSp add mod">
        <pc:chgData name="Paul Coutin" userId="747f1c4b7ceaf14b" providerId="LiveId" clId="{346AC4DB-90BE-486A-A841-08276083E4C0}" dt="2026-05-15T13:25:12.795" v="5903" actId="1076"/>
        <pc:sldMkLst>
          <pc:docMk/>
          <pc:sldMk cId="3433226291" sldId="548"/>
        </pc:sldMkLst>
        <pc:spChg chg="del">
          <ac:chgData name="Paul Coutin" userId="747f1c4b7ceaf14b" providerId="LiveId" clId="{346AC4DB-90BE-486A-A841-08276083E4C0}" dt="2026-05-14T17:14:32.388" v="4378" actId="478"/>
          <ac:spMkLst>
            <pc:docMk/>
            <pc:sldMk cId="3433226291" sldId="548"/>
            <ac:spMk id="10" creationId="{228F2ECE-1CEC-62B4-0360-1140CD9CC879}"/>
          </ac:spMkLst>
        </pc:spChg>
        <pc:spChg chg="del">
          <ac:chgData name="Paul Coutin" userId="747f1c4b7ceaf14b" providerId="LiveId" clId="{346AC4DB-90BE-486A-A841-08276083E4C0}" dt="2026-05-14T17:14:30.210" v="4377" actId="478"/>
          <ac:spMkLst>
            <pc:docMk/>
            <pc:sldMk cId="3433226291" sldId="548"/>
            <ac:spMk id="12" creationId="{BB3728DD-4C11-AA58-3577-A83D70CAAC14}"/>
          </ac:spMkLst>
        </pc:spChg>
        <pc:spChg chg="mod">
          <ac:chgData name="Paul Coutin" userId="747f1c4b7ceaf14b" providerId="LiveId" clId="{346AC4DB-90BE-486A-A841-08276083E4C0}" dt="2026-05-15T09:57:38.195" v="5457" actId="20577"/>
          <ac:spMkLst>
            <pc:docMk/>
            <pc:sldMk cId="3433226291" sldId="548"/>
            <ac:spMk id="19" creationId="{E67829E1-3FFA-A912-BC86-D60E35CC4FAA}"/>
          </ac:spMkLst>
        </pc:spChg>
        <pc:spChg chg="del">
          <ac:chgData name="Paul Coutin" userId="747f1c4b7ceaf14b" providerId="LiveId" clId="{346AC4DB-90BE-486A-A841-08276083E4C0}" dt="2026-05-14T17:14:27.777" v="4376" actId="478"/>
          <ac:spMkLst>
            <pc:docMk/>
            <pc:sldMk cId="3433226291" sldId="548"/>
            <ac:spMk id="21" creationId="{CA080317-800D-C150-4A32-28115DE7FE35}"/>
          </ac:spMkLst>
        </pc:spChg>
        <pc:spChg chg="add mod topLvl">
          <ac:chgData name="Paul Coutin" userId="747f1c4b7ceaf14b" providerId="LiveId" clId="{346AC4DB-90BE-486A-A841-08276083E4C0}" dt="2026-05-15T13:21:52.516" v="5882" actId="1038"/>
          <ac:spMkLst>
            <pc:docMk/>
            <pc:sldMk cId="3433226291" sldId="548"/>
            <ac:spMk id="23" creationId="{D66867C2-515F-912B-4D45-23F605889450}"/>
          </ac:spMkLst>
        </pc:spChg>
        <pc:spChg chg="add mod topLvl">
          <ac:chgData name="Paul Coutin" userId="747f1c4b7ceaf14b" providerId="LiveId" clId="{346AC4DB-90BE-486A-A841-08276083E4C0}" dt="2026-05-15T13:21:52.516" v="5882" actId="1038"/>
          <ac:spMkLst>
            <pc:docMk/>
            <pc:sldMk cId="3433226291" sldId="548"/>
            <ac:spMk id="24" creationId="{1CB87A86-4540-7703-8DD7-E0E9A05160E2}"/>
          </ac:spMkLst>
        </pc:spChg>
        <pc:grpChg chg="add del mod">
          <ac:chgData name="Paul Coutin" userId="747f1c4b7ceaf14b" providerId="LiveId" clId="{346AC4DB-90BE-486A-A841-08276083E4C0}" dt="2026-05-15T13:19:26.377" v="5819" actId="165"/>
          <ac:grpSpMkLst>
            <pc:docMk/>
            <pc:sldMk cId="3433226291" sldId="548"/>
            <ac:grpSpMk id="5" creationId="{337C9601-A5BB-487D-6CF6-6AEDE306B6C0}"/>
          </ac:grpSpMkLst>
        </pc:grpChg>
        <pc:picChg chg="add del mod">
          <ac:chgData name="Paul Coutin" userId="747f1c4b7ceaf14b" providerId="LiveId" clId="{346AC4DB-90BE-486A-A841-08276083E4C0}" dt="2026-05-15T09:43:36.264" v="5383" actId="478"/>
          <ac:picMkLst>
            <pc:docMk/>
            <pc:sldMk cId="3433226291" sldId="548"/>
            <ac:picMk id="3" creationId="{B9D7BACE-4929-DD03-4A28-DE81B28145ED}"/>
          </ac:picMkLst>
        </pc:picChg>
        <pc:picChg chg="add del mod">
          <ac:chgData name="Paul Coutin" userId="747f1c4b7ceaf14b" providerId="LiveId" clId="{346AC4DB-90BE-486A-A841-08276083E4C0}" dt="2026-05-14T17:13:14.347" v="4351" actId="478"/>
          <ac:picMkLst>
            <pc:docMk/>
            <pc:sldMk cId="3433226291" sldId="548"/>
            <ac:picMk id="4" creationId="{053BC0FD-DBB8-7971-F3E8-61333A8B72F6}"/>
          </ac:picMkLst>
        </pc:picChg>
        <pc:picChg chg="add del mod ord topLvl">
          <ac:chgData name="Paul Coutin" userId="747f1c4b7ceaf14b" providerId="LiveId" clId="{346AC4DB-90BE-486A-A841-08276083E4C0}" dt="2026-05-15T13:19:28.746" v="5820" actId="478"/>
          <ac:picMkLst>
            <pc:docMk/>
            <pc:sldMk cId="3433226291" sldId="548"/>
            <ac:picMk id="4" creationId="{D15BFBB5-3164-9837-47C5-78350D7CC6D0}"/>
          </ac:picMkLst>
        </pc:picChg>
        <pc:picChg chg="add del mod">
          <ac:chgData name="Paul Coutin" userId="747f1c4b7ceaf14b" providerId="LiveId" clId="{346AC4DB-90BE-486A-A841-08276083E4C0}" dt="2026-05-15T09:43:50.479" v="5387" actId="21"/>
          <ac:picMkLst>
            <pc:docMk/>
            <pc:sldMk cId="3433226291" sldId="548"/>
            <ac:picMk id="5" creationId="{9204A574-D585-853B-99E2-1134270D10D0}"/>
          </ac:picMkLst>
        </pc:picChg>
        <pc:picChg chg="del">
          <ac:chgData name="Paul Coutin" userId="747f1c4b7ceaf14b" providerId="LiveId" clId="{346AC4DB-90BE-486A-A841-08276083E4C0}" dt="2026-05-14T17:11:46.833" v="4299" actId="478"/>
          <ac:picMkLst>
            <pc:docMk/>
            <pc:sldMk cId="3433226291" sldId="548"/>
            <ac:picMk id="6" creationId="{53D413F2-9C74-6F6F-8A43-6B0F7BEEAA10}"/>
          </ac:picMkLst>
        </pc:picChg>
        <pc:picChg chg="add del mod ord">
          <ac:chgData name="Paul Coutin" userId="747f1c4b7ceaf14b" providerId="LiveId" clId="{346AC4DB-90BE-486A-A841-08276083E4C0}" dt="2026-05-15T12:56:01.483" v="5778" actId="478"/>
          <ac:picMkLst>
            <pc:docMk/>
            <pc:sldMk cId="3433226291" sldId="548"/>
            <ac:picMk id="9" creationId="{54AE1E92-746A-0524-6852-EF235B7A1D57}"/>
          </ac:picMkLst>
        </pc:picChg>
        <pc:picChg chg="add del mod">
          <ac:chgData name="Paul Coutin" userId="747f1c4b7ceaf14b" providerId="LiveId" clId="{346AC4DB-90BE-486A-A841-08276083E4C0}" dt="2026-05-15T13:24:37.828" v="5890" actId="478"/>
          <ac:picMkLst>
            <pc:docMk/>
            <pc:sldMk cId="3433226291" sldId="548"/>
            <ac:picMk id="10" creationId="{317FC5F9-958F-988A-9FE1-BD57F9F3AF6F}"/>
          </ac:picMkLst>
        </pc:picChg>
        <pc:picChg chg="add del mod">
          <ac:chgData name="Paul Coutin" userId="747f1c4b7ceaf14b" providerId="LiveId" clId="{346AC4DB-90BE-486A-A841-08276083E4C0}" dt="2026-05-15T10:43:04.535" v="5720" actId="478"/>
          <ac:picMkLst>
            <pc:docMk/>
            <pc:sldMk cId="3433226291" sldId="548"/>
            <ac:picMk id="10" creationId="{489E8CC5-BA59-801F-6C2B-BC63AD815F1F}"/>
          </ac:picMkLst>
        </pc:picChg>
        <pc:picChg chg="add mod">
          <ac:chgData name="Paul Coutin" userId="747f1c4b7ceaf14b" providerId="LiveId" clId="{346AC4DB-90BE-486A-A841-08276083E4C0}" dt="2026-05-15T10:41:25.348" v="5541" actId="571"/>
          <ac:picMkLst>
            <pc:docMk/>
            <pc:sldMk cId="3433226291" sldId="548"/>
            <ac:picMk id="11" creationId="{0DFB7819-F944-2618-A141-FAC06868AD68}"/>
          </ac:picMkLst>
        </pc:picChg>
        <pc:picChg chg="add mod ord">
          <ac:chgData name="Paul Coutin" userId="747f1c4b7ceaf14b" providerId="LiveId" clId="{346AC4DB-90BE-486A-A841-08276083E4C0}" dt="2026-05-15T13:21:52.516" v="5882" actId="1038"/>
          <ac:picMkLst>
            <pc:docMk/>
            <pc:sldMk cId="3433226291" sldId="548"/>
            <ac:picMk id="12" creationId="{8A796FE7-A1E0-A2F2-A58D-ECA18FE1A006}"/>
          </ac:picMkLst>
        </pc:picChg>
        <pc:picChg chg="add del mod">
          <ac:chgData name="Paul Coutin" userId="747f1c4b7ceaf14b" providerId="LiveId" clId="{346AC4DB-90BE-486A-A841-08276083E4C0}" dt="2026-05-15T13:19:28.746" v="5820" actId="478"/>
          <ac:picMkLst>
            <pc:docMk/>
            <pc:sldMk cId="3433226291" sldId="548"/>
            <ac:picMk id="14" creationId="{8C1AD76D-C23D-5BC8-9761-D5F282AEF83A}"/>
          </ac:picMkLst>
        </pc:picChg>
        <pc:picChg chg="add del mod">
          <ac:chgData name="Paul Coutin" userId="747f1c4b7ceaf14b" providerId="LiveId" clId="{346AC4DB-90BE-486A-A841-08276083E4C0}" dt="2026-05-15T13:24:26.135" v="5886" actId="478"/>
          <ac:picMkLst>
            <pc:docMk/>
            <pc:sldMk cId="3433226291" sldId="548"/>
            <ac:picMk id="17" creationId="{951DAC1A-6AD1-CC6B-A38A-8D6B3EF77388}"/>
          </ac:picMkLst>
        </pc:picChg>
        <pc:picChg chg="add mod">
          <ac:chgData name="Paul Coutin" userId="747f1c4b7ceaf14b" providerId="LiveId" clId="{346AC4DB-90BE-486A-A841-08276083E4C0}" dt="2026-05-15T13:25:12.795" v="5903" actId="1076"/>
          <ac:picMkLst>
            <pc:docMk/>
            <pc:sldMk cId="3433226291" sldId="548"/>
            <ac:picMk id="20" creationId="{0BAC8201-33FB-9D22-05DF-03BC28F18280}"/>
          </ac:picMkLst>
        </pc:picChg>
        <pc:picChg chg="del">
          <ac:chgData name="Paul Coutin" userId="747f1c4b7ceaf14b" providerId="LiveId" clId="{346AC4DB-90BE-486A-A841-08276083E4C0}" dt="2026-05-14T17:13:04.942" v="4347" actId="478"/>
          <ac:picMkLst>
            <pc:docMk/>
            <pc:sldMk cId="3433226291" sldId="548"/>
            <ac:picMk id="20" creationId="{44A19635-F079-98D6-746C-B49FCE803C1B}"/>
          </ac:picMkLst>
        </pc:picChg>
        <pc:cxnChg chg="add mod topLvl">
          <ac:chgData name="Paul Coutin" userId="747f1c4b7ceaf14b" providerId="LiveId" clId="{346AC4DB-90BE-486A-A841-08276083E4C0}" dt="2026-05-15T13:21:52.516" v="5882" actId="1038"/>
          <ac:cxnSpMkLst>
            <pc:docMk/>
            <pc:sldMk cId="3433226291" sldId="548"/>
            <ac:cxnSpMk id="13" creationId="{82887273-76F5-33C0-F734-A2137984470E}"/>
          </ac:cxnSpMkLst>
        </pc:cxnChg>
        <pc:cxnChg chg="add mod topLvl">
          <ac:chgData name="Paul Coutin" userId="747f1c4b7ceaf14b" providerId="LiveId" clId="{346AC4DB-90BE-486A-A841-08276083E4C0}" dt="2026-05-15T13:21:52.516" v="5882" actId="1038"/>
          <ac:cxnSpMkLst>
            <pc:docMk/>
            <pc:sldMk cId="3433226291" sldId="548"/>
            <ac:cxnSpMk id="15" creationId="{88C986F4-F238-62EA-97F0-45A1DAE04D40}"/>
          </ac:cxnSpMkLst>
        </pc:cxnChg>
        <pc:cxnChg chg="add mod topLvl">
          <ac:chgData name="Paul Coutin" userId="747f1c4b7ceaf14b" providerId="LiveId" clId="{346AC4DB-90BE-486A-A841-08276083E4C0}" dt="2026-05-15T13:21:52.516" v="5882" actId="1038"/>
          <ac:cxnSpMkLst>
            <pc:docMk/>
            <pc:sldMk cId="3433226291" sldId="548"/>
            <ac:cxnSpMk id="26" creationId="{39914B9D-6828-0A8D-A5A4-041DBB7DA186}"/>
          </ac:cxnSpMkLst>
        </pc:cxnChg>
        <pc:cxnChg chg="add mod topLvl">
          <ac:chgData name="Paul Coutin" userId="747f1c4b7ceaf14b" providerId="LiveId" clId="{346AC4DB-90BE-486A-A841-08276083E4C0}" dt="2026-05-15T13:21:52.516" v="5882" actId="1038"/>
          <ac:cxnSpMkLst>
            <pc:docMk/>
            <pc:sldMk cId="3433226291" sldId="548"/>
            <ac:cxnSpMk id="27" creationId="{B22DA813-8166-E3C7-EBB2-5DDF9888A8B6}"/>
          </ac:cxnSpMkLst>
        </pc:cxnChg>
      </pc:sldChg>
      <pc:sldChg chg="addSp delSp modSp add mod">
        <pc:chgData name="Paul Coutin" userId="747f1c4b7ceaf14b" providerId="LiveId" clId="{346AC4DB-90BE-486A-A841-08276083E4C0}" dt="2026-05-15T09:59:19.356" v="5467" actId="14100"/>
        <pc:sldMkLst>
          <pc:docMk/>
          <pc:sldMk cId="2519293119" sldId="549"/>
        </pc:sldMkLst>
        <pc:spChg chg="del mod">
          <ac:chgData name="Paul Coutin" userId="747f1c4b7ceaf14b" providerId="LiveId" clId="{346AC4DB-90BE-486A-A841-08276083E4C0}" dt="2026-05-15T08:47:08.025" v="5000" actId="478"/>
          <ac:spMkLst>
            <pc:docMk/>
            <pc:sldMk cId="2519293119" sldId="549"/>
            <ac:spMk id="2" creationId="{445546FA-E81F-30B7-6BD8-2AA2801B101A}"/>
          </ac:spMkLst>
        </pc:spChg>
        <pc:spChg chg="add mod">
          <ac:chgData name="Paul Coutin" userId="747f1c4b7ceaf14b" providerId="LiveId" clId="{346AC4DB-90BE-486A-A841-08276083E4C0}" dt="2026-05-15T09:59:19.356" v="5467" actId="14100"/>
          <ac:spMkLst>
            <pc:docMk/>
            <pc:sldMk cId="2519293119" sldId="549"/>
            <ac:spMk id="3" creationId="{C3638D88-7778-9AD3-E911-F764C73DDE08}"/>
          </ac:spMkLst>
        </pc:spChg>
        <pc:spChg chg="del mod">
          <ac:chgData name="Paul Coutin" userId="747f1c4b7ceaf14b" providerId="LiveId" clId="{346AC4DB-90BE-486A-A841-08276083E4C0}" dt="2026-05-15T08:48:28.607" v="5026" actId="478"/>
          <ac:spMkLst>
            <pc:docMk/>
            <pc:sldMk cId="2519293119" sldId="549"/>
            <ac:spMk id="27" creationId="{9C1BC430-C75E-7E3F-BE51-21FF54C72426}"/>
          </ac:spMkLst>
        </pc:spChg>
        <pc:spChg chg="del mod">
          <ac:chgData name="Paul Coutin" userId="747f1c4b7ceaf14b" providerId="LiveId" clId="{346AC4DB-90BE-486A-A841-08276083E4C0}" dt="2026-05-15T08:48:19.146" v="5021" actId="478"/>
          <ac:spMkLst>
            <pc:docMk/>
            <pc:sldMk cId="2519293119" sldId="549"/>
            <ac:spMk id="28" creationId="{9A8F9046-156B-31DE-79DF-4867B7E322D1}"/>
          </ac:spMkLst>
        </pc:spChg>
        <pc:spChg chg="del mod">
          <ac:chgData name="Paul Coutin" userId="747f1c4b7ceaf14b" providerId="LiveId" clId="{346AC4DB-90BE-486A-A841-08276083E4C0}" dt="2026-05-15T08:48:21.867" v="5022" actId="478"/>
          <ac:spMkLst>
            <pc:docMk/>
            <pc:sldMk cId="2519293119" sldId="549"/>
            <ac:spMk id="29" creationId="{B9988CBF-E1F9-8A1C-7CBA-A2D63EC593FB}"/>
          </ac:spMkLst>
        </pc:spChg>
        <pc:spChg chg="del mod">
          <ac:chgData name="Paul Coutin" userId="747f1c4b7ceaf14b" providerId="LiveId" clId="{346AC4DB-90BE-486A-A841-08276083E4C0}" dt="2026-05-15T08:48:24.598" v="5024" actId="478"/>
          <ac:spMkLst>
            <pc:docMk/>
            <pc:sldMk cId="2519293119" sldId="549"/>
            <ac:spMk id="30" creationId="{9AF28461-B83E-A976-0472-B60240976A0D}"/>
          </ac:spMkLst>
        </pc:spChg>
        <pc:spChg chg="del mod">
          <ac:chgData name="Paul Coutin" userId="747f1c4b7ceaf14b" providerId="LiveId" clId="{346AC4DB-90BE-486A-A841-08276083E4C0}" dt="2026-05-15T08:48:23.275" v="5023" actId="478"/>
          <ac:spMkLst>
            <pc:docMk/>
            <pc:sldMk cId="2519293119" sldId="549"/>
            <ac:spMk id="31" creationId="{B5438957-47E8-43CE-DCE2-BFF7C19C3BE5}"/>
          </ac:spMkLst>
        </pc:spChg>
        <pc:spChg chg="del mod">
          <ac:chgData name="Paul Coutin" userId="747f1c4b7ceaf14b" providerId="LiveId" clId="{346AC4DB-90BE-486A-A841-08276083E4C0}" dt="2026-05-15T08:48:26.838" v="5025" actId="478"/>
          <ac:spMkLst>
            <pc:docMk/>
            <pc:sldMk cId="2519293119" sldId="549"/>
            <ac:spMk id="32" creationId="{CC90E13E-B328-8FAA-78D4-783759C2755B}"/>
          </ac:spMkLst>
        </pc:spChg>
        <pc:grpChg chg="del">
          <ac:chgData name="Paul Coutin" userId="747f1c4b7ceaf14b" providerId="LiveId" clId="{346AC4DB-90BE-486A-A841-08276083E4C0}" dt="2026-05-14T17:30:39.580" v="4568" actId="478"/>
          <ac:grpSpMkLst>
            <pc:docMk/>
            <pc:sldMk cId="2519293119" sldId="549"/>
            <ac:grpSpMk id="3" creationId="{68D5F318-D32B-C2F4-95A8-572729A907C0}"/>
          </ac:grpSpMkLst>
        </pc:grpChg>
        <pc:grpChg chg="add mod">
          <ac:chgData name="Paul Coutin" userId="747f1c4b7ceaf14b" providerId="LiveId" clId="{346AC4DB-90BE-486A-A841-08276083E4C0}" dt="2026-05-14T17:41:58.407" v="4692"/>
          <ac:grpSpMkLst>
            <pc:docMk/>
            <pc:sldMk cId="2519293119" sldId="549"/>
            <ac:grpSpMk id="20" creationId="{BC30F007-AE7C-98ED-EC7F-DAC126D8EBDA}"/>
          </ac:grpSpMkLst>
        </pc:grpChg>
        <pc:picChg chg="add mod">
          <ac:chgData name="Paul Coutin" userId="747f1c4b7ceaf14b" providerId="LiveId" clId="{346AC4DB-90BE-486A-A841-08276083E4C0}" dt="2026-05-15T08:47:08.386" v="5001"/>
          <ac:picMkLst>
            <pc:docMk/>
            <pc:sldMk cId="2519293119" sldId="549"/>
            <ac:picMk id="7" creationId="{2625A3DC-31D3-FADF-0C9E-2991CD6740FD}"/>
          </ac:picMkLst>
        </pc:picChg>
        <pc:cxnChg chg="mod">
          <ac:chgData name="Paul Coutin" userId="747f1c4b7ceaf14b" providerId="LiveId" clId="{346AC4DB-90BE-486A-A841-08276083E4C0}" dt="2026-05-14T17:41:58.407" v="4692"/>
          <ac:cxnSpMkLst>
            <pc:docMk/>
            <pc:sldMk cId="2519293119" sldId="549"/>
            <ac:cxnSpMk id="21" creationId="{015276EE-4807-18AF-595A-941418259807}"/>
          </ac:cxnSpMkLst>
        </pc:cxnChg>
        <pc:cxnChg chg="mod">
          <ac:chgData name="Paul Coutin" userId="747f1c4b7ceaf14b" providerId="LiveId" clId="{346AC4DB-90BE-486A-A841-08276083E4C0}" dt="2026-05-14T17:41:58.407" v="4692"/>
          <ac:cxnSpMkLst>
            <pc:docMk/>
            <pc:sldMk cId="2519293119" sldId="549"/>
            <ac:cxnSpMk id="22" creationId="{B83CF686-DE77-C0D9-F659-D1C93478BABB}"/>
          </ac:cxnSpMkLst>
        </pc:cxnChg>
        <pc:cxnChg chg="mod">
          <ac:chgData name="Paul Coutin" userId="747f1c4b7ceaf14b" providerId="LiveId" clId="{346AC4DB-90BE-486A-A841-08276083E4C0}" dt="2026-05-14T17:41:58.407" v="4692"/>
          <ac:cxnSpMkLst>
            <pc:docMk/>
            <pc:sldMk cId="2519293119" sldId="549"/>
            <ac:cxnSpMk id="23" creationId="{7852953A-ED41-92C8-F9AF-49D6D2AD8D5A}"/>
          </ac:cxnSpMkLst>
        </pc:cxnChg>
      </pc:sldChg>
      <pc:sldChg chg="new">
        <pc:chgData name="Paul Coutin" userId="747f1c4b7ceaf14b" providerId="LiveId" clId="{346AC4DB-90BE-486A-A841-08276083E4C0}" dt="2026-05-14T17:42:32.537" v="4694" actId="680"/>
        <pc:sldMkLst>
          <pc:docMk/>
          <pc:sldMk cId="1670853520" sldId="550"/>
        </pc:sldMkLst>
      </pc:sldChg>
      <pc:sldChg chg="addSp delSp modSp add mod">
        <pc:chgData name="Paul Coutin" userId="747f1c4b7ceaf14b" providerId="LiveId" clId="{346AC4DB-90BE-486A-A841-08276083E4C0}" dt="2026-05-15T12:55:26.383" v="5775" actId="167"/>
        <pc:sldMkLst>
          <pc:docMk/>
          <pc:sldMk cId="455325146" sldId="551"/>
        </pc:sldMkLst>
        <pc:spChg chg="del mod">
          <ac:chgData name="Paul Coutin" userId="747f1c4b7ceaf14b" providerId="LiveId" clId="{346AC4DB-90BE-486A-A841-08276083E4C0}" dt="2026-05-15T09:22:14.564" v="5328" actId="478"/>
          <ac:spMkLst>
            <pc:docMk/>
            <pc:sldMk cId="455325146" sldId="551"/>
            <ac:spMk id="2" creationId="{CDCC1D80-405A-3098-929B-A05643EA4961}"/>
          </ac:spMkLst>
        </pc:spChg>
        <pc:spChg chg="mod">
          <ac:chgData name="Paul Coutin" userId="747f1c4b7ceaf14b" providerId="LiveId" clId="{346AC4DB-90BE-486A-A841-08276083E4C0}" dt="2026-05-15T09:13:43.183" v="5269" actId="207"/>
          <ac:spMkLst>
            <pc:docMk/>
            <pc:sldMk cId="455325146" sldId="551"/>
            <ac:spMk id="11" creationId="{0C98B5A5-688E-122F-B4F9-60218756F94D}"/>
          </ac:spMkLst>
        </pc:spChg>
        <pc:spChg chg="mod topLvl">
          <ac:chgData name="Paul Coutin" userId="747f1c4b7ceaf14b" providerId="LiveId" clId="{346AC4DB-90BE-486A-A841-08276083E4C0}" dt="2026-05-15T12:55:14.260" v="5772" actId="165"/>
          <ac:spMkLst>
            <pc:docMk/>
            <pc:sldMk cId="455325146" sldId="551"/>
            <ac:spMk id="14" creationId="{0D5EDEF8-77BC-C82D-AB87-6D8D68EAAD33}"/>
          </ac:spMkLst>
        </pc:spChg>
        <pc:spChg chg="del mod">
          <ac:chgData name="Paul Coutin" userId="747f1c4b7ceaf14b" providerId="LiveId" clId="{346AC4DB-90BE-486A-A841-08276083E4C0}" dt="2026-05-15T09:21:50.096" v="5327" actId="478"/>
          <ac:spMkLst>
            <pc:docMk/>
            <pc:sldMk cId="455325146" sldId="551"/>
            <ac:spMk id="21" creationId="{92CBA890-B26B-B312-881A-368F95D0EB11}"/>
          </ac:spMkLst>
        </pc:spChg>
        <pc:spChg chg="mod topLvl">
          <ac:chgData name="Paul Coutin" userId="747f1c4b7ceaf14b" providerId="LiveId" clId="{346AC4DB-90BE-486A-A841-08276083E4C0}" dt="2026-05-15T12:55:14.260" v="5772" actId="165"/>
          <ac:spMkLst>
            <pc:docMk/>
            <pc:sldMk cId="455325146" sldId="551"/>
            <ac:spMk id="28" creationId="{D66329A2-4930-A0D1-D146-50F7A4E87C84}"/>
          </ac:spMkLst>
        </pc:spChg>
        <pc:spChg chg="mod topLvl">
          <ac:chgData name="Paul Coutin" userId="747f1c4b7ceaf14b" providerId="LiveId" clId="{346AC4DB-90BE-486A-A841-08276083E4C0}" dt="2026-05-15T12:55:14.260" v="5772" actId="165"/>
          <ac:spMkLst>
            <pc:docMk/>
            <pc:sldMk cId="455325146" sldId="551"/>
            <ac:spMk id="30" creationId="{BC2C910B-AEF6-8874-3EF2-64704681591F}"/>
          </ac:spMkLst>
        </pc:spChg>
        <pc:spChg chg="mod topLvl">
          <ac:chgData name="Paul Coutin" userId="747f1c4b7ceaf14b" providerId="LiveId" clId="{346AC4DB-90BE-486A-A841-08276083E4C0}" dt="2026-05-15T12:55:14.260" v="5772" actId="165"/>
          <ac:spMkLst>
            <pc:docMk/>
            <pc:sldMk cId="455325146" sldId="551"/>
            <ac:spMk id="43" creationId="{7286FDCF-C02A-A432-3A92-04742D80FC7F}"/>
          </ac:spMkLst>
        </pc:spChg>
        <pc:grpChg chg="add del mod">
          <ac:chgData name="Paul Coutin" userId="747f1c4b7ceaf14b" providerId="LiveId" clId="{346AC4DB-90BE-486A-A841-08276083E4C0}" dt="2026-05-15T12:55:14.260" v="5772" actId="165"/>
          <ac:grpSpMkLst>
            <pc:docMk/>
            <pc:sldMk cId="455325146" sldId="551"/>
            <ac:grpSpMk id="4" creationId="{9D4F10B5-BA68-0588-FC54-9039D48236DD}"/>
          </ac:grpSpMkLst>
        </pc:grpChg>
        <pc:picChg chg="add del mod ord topLvl">
          <ac:chgData name="Paul Coutin" userId="747f1c4b7ceaf14b" providerId="LiveId" clId="{346AC4DB-90BE-486A-A841-08276083E4C0}" dt="2026-05-15T12:55:16.701" v="5773" actId="478"/>
          <ac:picMkLst>
            <pc:docMk/>
            <pc:sldMk cId="455325146" sldId="551"/>
            <ac:picMk id="3" creationId="{C5C35E8B-8D8D-C5BA-C81E-DFD6BBEDD609}"/>
          </ac:picMkLst>
        </pc:picChg>
        <pc:picChg chg="del">
          <ac:chgData name="Paul Coutin" userId="747f1c4b7ceaf14b" providerId="LiveId" clId="{346AC4DB-90BE-486A-A841-08276083E4C0}" dt="2026-05-14T17:46:48.157" v="4721" actId="478"/>
          <ac:picMkLst>
            <pc:docMk/>
            <pc:sldMk cId="455325146" sldId="551"/>
            <ac:picMk id="4" creationId="{5D1E4E1F-4F05-6B09-3098-352ED665703E}"/>
          </ac:picMkLst>
        </pc:picChg>
        <pc:picChg chg="add del mod ord">
          <ac:chgData name="Paul Coutin" userId="747f1c4b7ceaf14b" providerId="LiveId" clId="{346AC4DB-90BE-486A-A841-08276083E4C0}" dt="2026-05-15T12:55:08.234" v="5770" actId="931"/>
          <ac:picMkLst>
            <pc:docMk/>
            <pc:sldMk cId="455325146" sldId="551"/>
            <ac:picMk id="7" creationId="{148F648D-3DDB-B756-38EB-C2D2273FC72F}"/>
          </ac:picMkLst>
        </pc:picChg>
        <pc:picChg chg="add del mod ord">
          <ac:chgData name="Paul Coutin" userId="747f1c4b7ceaf14b" providerId="LiveId" clId="{346AC4DB-90BE-486A-A841-08276083E4C0}" dt="2026-05-14T17:51:38.095" v="4805" actId="478"/>
          <ac:picMkLst>
            <pc:docMk/>
            <pc:sldMk cId="455325146" sldId="551"/>
            <ac:picMk id="7" creationId="{3810B855-1001-9947-9AEC-987C56C9AE46}"/>
          </ac:picMkLst>
        </pc:picChg>
        <pc:picChg chg="add mod ord">
          <ac:chgData name="Paul Coutin" userId="747f1c4b7ceaf14b" providerId="LiveId" clId="{346AC4DB-90BE-486A-A841-08276083E4C0}" dt="2026-05-15T12:55:26.383" v="5775" actId="167"/>
          <ac:picMkLst>
            <pc:docMk/>
            <pc:sldMk cId="455325146" sldId="551"/>
            <ac:picMk id="8" creationId="{F943B7F4-6135-65AF-33FF-3B713CE2C647}"/>
          </ac:picMkLst>
        </pc:picChg>
        <pc:picChg chg="add del mod ord">
          <ac:chgData name="Paul Coutin" userId="747f1c4b7ceaf14b" providerId="LiveId" clId="{346AC4DB-90BE-486A-A841-08276083E4C0}" dt="2026-05-15T09:20:14.240" v="5324" actId="478"/>
          <ac:picMkLst>
            <pc:docMk/>
            <pc:sldMk cId="455325146" sldId="551"/>
            <ac:picMk id="18" creationId="{73152EB7-70B3-CE26-6734-12FA23A11C31}"/>
          </ac:picMkLst>
        </pc:picChg>
        <pc:cxnChg chg="mod topLvl">
          <ac:chgData name="Paul Coutin" userId="747f1c4b7ceaf14b" providerId="LiveId" clId="{346AC4DB-90BE-486A-A841-08276083E4C0}" dt="2026-05-15T12:55:14.260" v="5772" actId="165"/>
          <ac:cxnSpMkLst>
            <pc:docMk/>
            <pc:sldMk cId="455325146" sldId="551"/>
            <ac:cxnSpMk id="12" creationId="{074EC305-3DB5-A8BB-CA6F-6DFFCD19261B}"/>
          </ac:cxnSpMkLst>
        </pc:cxnChg>
        <pc:cxnChg chg="del mod">
          <ac:chgData name="Paul Coutin" userId="747f1c4b7ceaf14b" providerId="LiveId" clId="{346AC4DB-90BE-486A-A841-08276083E4C0}" dt="2026-05-15T09:21:50.096" v="5327" actId="478"/>
          <ac:cxnSpMkLst>
            <pc:docMk/>
            <pc:sldMk cId="455325146" sldId="551"/>
            <ac:cxnSpMk id="31" creationId="{AB9D582E-3A3C-C520-52BE-FAC1C18B2034}"/>
          </ac:cxnSpMkLst>
        </pc:cxnChg>
        <pc:cxnChg chg="mod topLvl">
          <ac:chgData name="Paul Coutin" userId="747f1c4b7ceaf14b" providerId="LiveId" clId="{346AC4DB-90BE-486A-A841-08276083E4C0}" dt="2026-05-15T12:55:14.260" v="5772" actId="165"/>
          <ac:cxnSpMkLst>
            <pc:docMk/>
            <pc:sldMk cId="455325146" sldId="551"/>
            <ac:cxnSpMk id="42" creationId="{BFF68DDC-B3EF-4712-9523-78BC6318ECCF}"/>
          </ac:cxnSpMkLst>
        </pc:cxnChg>
        <pc:cxnChg chg="mod topLvl">
          <ac:chgData name="Paul Coutin" userId="747f1c4b7ceaf14b" providerId="LiveId" clId="{346AC4DB-90BE-486A-A841-08276083E4C0}" dt="2026-05-15T12:55:14.260" v="5772" actId="165"/>
          <ac:cxnSpMkLst>
            <pc:docMk/>
            <pc:sldMk cId="455325146" sldId="551"/>
            <ac:cxnSpMk id="45" creationId="{882BE190-C30B-2A56-1EB3-EF23F4F128FC}"/>
          </ac:cxnSpMkLst>
        </pc:cxnChg>
      </pc:sldChg>
      <pc:sldChg chg="delSp add mod modTransition delAnim modAnim">
        <pc:chgData name="Paul Coutin" userId="747f1c4b7ceaf14b" providerId="LiveId" clId="{346AC4DB-90BE-486A-A841-08276083E4C0}" dt="2026-05-15T10:48:05.858" v="5747"/>
        <pc:sldMkLst>
          <pc:docMk/>
          <pc:sldMk cId="362565081" sldId="552"/>
        </pc:sldMkLst>
        <pc:grpChg chg="del">
          <ac:chgData name="Paul Coutin" userId="747f1c4b7ceaf14b" providerId="LiveId" clId="{346AC4DB-90BE-486A-A841-08276083E4C0}" dt="2026-05-15T10:46:40.278" v="5730" actId="478"/>
          <ac:grpSpMkLst>
            <pc:docMk/>
            <pc:sldMk cId="362565081" sldId="552"/>
            <ac:grpSpMk id="12" creationId="{15AB7A55-3186-7D47-CED8-8F74EFD9C5ED}"/>
          </ac:grpSpMkLst>
        </pc:grpChg>
      </pc:sldChg>
      <pc:sldChg chg="add ord modTransition modAnim">
        <pc:chgData name="Paul Coutin" userId="747f1c4b7ceaf14b" providerId="LiveId" clId="{346AC4DB-90BE-486A-A841-08276083E4C0}" dt="2026-05-15T10:47:46.666" v="5743"/>
        <pc:sldMkLst>
          <pc:docMk/>
          <pc:sldMk cId="1310310797" sldId="553"/>
        </pc:sldMkLst>
      </pc:sldChg>
    </pc:docChg>
  </pc:docChgLst>
  <pc:docChgLst>
    <pc:chgData name="Paul Coutin" userId="747f1c4b7ceaf14b" providerId="LiveId" clId="{EEFE2B8A-37E4-4339-8B51-8B20B7FA9D09}"/>
    <pc:docChg chg="undo custSel addSld delSld modSld sldOrd addMainMaster delMainMaster modMainMaster">
      <pc:chgData name="Paul Coutin" userId="747f1c4b7ceaf14b" providerId="LiveId" clId="{EEFE2B8A-37E4-4339-8B51-8B20B7FA9D09}" dt="2026-05-12T23:34:02.281" v="1038" actId="14100"/>
      <pc:docMkLst>
        <pc:docMk/>
      </pc:docMkLst>
      <pc:sldChg chg="modSp mod">
        <pc:chgData name="Paul Coutin" userId="747f1c4b7ceaf14b" providerId="LiveId" clId="{EEFE2B8A-37E4-4339-8B51-8B20B7FA9D09}" dt="2026-05-12T20:56:53.800" v="257" actId="115"/>
        <pc:sldMkLst>
          <pc:docMk/>
          <pc:sldMk cId="723995196" sldId="258"/>
        </pc:sldMkLst>
        <pc:spChg chg="mod">
          <ac:chgData name="Paul Coutin" userId="747f1c4b7ceaf14b" providerId="LiveId" clId="{EEFE2B8A-37E4-4339-8B51-8B20B7FA9D09}" dt="2026-05-12T19:32:08.892" v="85" actId="115"/>
          <ac:spMkLst>
            <pc:docMk/>
            <pc:sldMk cId="723995196" sldId="258"/>
            <ac:spMk id="2" creationId="{621CB613-4934-BDA2-5F51-BE7979BDDD33}"/>
          </ac:spMkLst>
        </pc:spChg>
        <pc:picChg chg="mod">
          <ac:chgData name="Paul Coutin" userId="747f1c4b7ceaf14b" providerId="LiveId" clId="{EEFE2B8A-37E4-4339-8B51-8B20B7FA9D09}" dt="2026-05-12T19:32:04.744" v="83" actId="1035"/>
          <ac:picMkLst>
            <pc:docMk/>
            <pc:sldMk cId="723995196" sldId="258"/>
            <ac:picMk id="3" creationId="{F73DE0B6-63B4-8888-0858-FCCD812809EB}"/>
          </ac:picMkLst>
        </pc:picChg>
      </pc:sldChg>
      <pc:sldChg chg="delSp modSp mod">
        <pc:chgData name="Paul Coutin" userId="747f1c4b7ceaf14b" providerId="LiveId" clId="{EEFE2B8A-37E4-4339-8B51-8B20B7FA9D09}" dt="2026-05-12T21:03:36.437" v="347"/>
        <pc:sldMkLst>
          <pc:docMk/>
          <pc:sldMk cId="1863219444" sldId="322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1863219444" sldId="322"/>
            <ac:spMk id="2" creationId="{7708BAD2-2066-AD9A-B283-75C1BE8E9D61}"/>
          </ac:spMkLst>
        </pc:spChg>
        <pc:picChg chg="mod">
          <ac:chgData name="Paul Coutin" userId="747f1c4b7ceaf14b" providerId="LiveId" clId="{EEFE2B8A-37E4-4339-8B51-8B20B7FA9D09}" dt="2026-05-12T21:03:36.437" v="347"/>
          <ac:picMkLst>
            <pc:docMk/>
            <pc:sldMk cId="1863219444" sldId="322"/>
            <ac:picMk id="53" creationId="{70AB7AB2-7EC8-4AD2-BF88-068DC07FE31B}"/>
          </ac:picMkLst>
        </pc:picChg>
      </pc:sldChg>
      <pc:sldChg chg="delSp modSp mod">
        <pc:chgData name="Paul Coutin" userId="747f1c4b7ceaf14b" providerId="LiveId" clId="{EEFE2B8A-37E4-4339-8B51-8B20B7FA9D09}" dt="2026-05-12T21:03:36.437" v="347"/>
        <pc:sldMkLst>
          <pc:docMk/>
          <pc:sldMk cId="1659642779" sldId="517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1659642779" sldId="517"/>
            <ac:spMk id="2" creationId="{C3953552-278F-10FD-1BA6-FE64CC00C4CB}"/>
          </ac:spMkLst>
        </pc:spChg>
      </pc:sldChg>
      <pc:sldChg chg="addSp modSp mod">
        <pc:chgData name="Paul Coutin" userId="747f1c4b7ceaf14b" providerId="LiveId" clId="{EEFE2B8A-37E4-4339-8B51-8B20B7FA9D09}" dt="2026-05-12T21:03:36.437" v="347"/>
        <pc:sldMkLst>
          <pc:docMk/>
          <pc:sldMk cId="2180003918" sldId="518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2180003918" sldId="518"/>
            <ac:spMk id="2" creationId="{E681FC28-DA7F-4AF2-9621-7C59F4A4B3BD}"/>
          </ac:spMkLst>
        </pc:spChg>
        <pc:spChg chg="mod">
          <ac:chgData name="Paul Coutin" userId="747f1c4b7ceaf14b" providerId="LiveId" clId="{EEFE2B8A-37E4-4339-8B51-8B20B7FA9D09}" dt="2026-05-12T19:34:00.913" v="105" actId="1076"/>
          <ac:spMkLst>
            <pc:docMk/>
            <pc:sldMk cId="2180003918" sldId="518"/>
            <ac:spMk id="3" creationId="{9DA6EBAC-6B1C-49B2-80D2-7CE9562296C2}"/>
          </ac:spMkLst>
        </pc:spChg>
        <pc:spChg chg="mod">
          <ac:chgData name="Paul Coutin" userId="747f1c4b7ceaf14b" providerId="LiveId" clId="{EEFE2B8A-37E4-4339-8B51-8B20B7FA9D09}" dt="2026-05-12T19:34:04.606" v="106" actId="1076"/>
          <ac:spMkLst>
            <pc:docMk/>
            <pc:sldMk cId="2180003918" sldId="518"/>
            <ac:spMk id="10" creationId="{769B421D-3180-4521-8E11-5634FDD84C63}"/>
          </ac:spMkLst>
        </pc:spChg>
        <pc:spChg chg="mod">
          <ac:chgData name="Paul Coutin" userId="747f1c4b7ceaf14b" providerId="LiveId" clId="{EEFE2B8A-37E4-4339-8B51-8B20B7FA9D09}" dt="2026-05-12T19:33:59.367" v="103" actId="164"/>
          <ac:spMkLst>
            <pc:docMk/>
            <pc:sldMk cId="2180003918" sldId="518"/>
            <ac:spMk id="26" creationId="{DD8B9CF2-07FB-4EB5-9A59-9510369EB12F}"/>
          </ac:spMkLst>
        </pc:spChg>
        <pc:grpChg chg="add mod">
          <ac:chgData name="Paul Coutin" userId="747f1c4b7ceaf14b" providerId="LiveId" clId="{EEFE2B8A-37E4-4339-8B51-8B20B7FA9D09}" dt="2026-05-12T19:33:59.367" v="103" actId="164"/>
          <ac:grpSpMkLst>
            <pc:docMk/>
            <pc:sldMk cId="2180003918" sldId="518"/>
            <ac:grpSpMk id="4" creationId="{89D1CC32-FD64-C4B5-D58C-53C776A3CEDF}"/>
          </ac:grpSpMkLst>
        </pc:grpChg>
        <pc:grpChg chg="mod">
          <ac:chgData name="Paul Coutin" userId="747f1c4b7ceaf14b" providerId="LiveId" clId="{EEFE2B8A-37E4-4339-8B51-8B20B7FA9D09}" dt="2026-05-12T19:34:04.606" v="106" actId="1076"/>
          <ac:grpSpMkLst>
            <pc:docMk/>
            <pc:sldMk cId="2180003918" sldId="518"/>
            <ac:grpSpMk id="6" creationId="{73B4C924-E37E-4326-A768-D7729BC9C812}"/>
          </ac:grpSpMkLst>
        </pc:grpChg>
        <pc:grpChg chg="mod">
          <ac:chgData name="Paul Coutin" userId="747f1c4b7ceaf14b" providerId="LiveId" clId="{EEFE2B8A-37E4-4339-8B51-8B20B7FA9D09}" dt="2026-05-12T19:34:04.606" v="106" actId="1076"/>
          <ac:grpSpMkLst>
            <pc:docMk/>
            <pc:sldMk cId="2180003918" sldId="518"/>
            <ac:grpSpMk id="11" creationId="{40FBB202-E9F7-4FA0-8A0E-B923B4BA5C10}"/>
          </ac:grpSpMkLst>
        </pc:grpChg>
        <pc:grpChg chg="mod">
          <ac:chgData name="Paul Coutin" userId="747f1c4b7ceaf14b" providerId="LiveId" clId="{EEFE2B8A-37E4-4339-8B51-8B20B7FA9D09}" dt="2026-05-12T19:33:59.367" v="103" actId="164"/>
          <ac:grpSpMkLst>
            <pc:docMk/>
            <pc:sldMk cId="2180003918" sldId="518"/>
            <ac:grpSpMk id="24" creationId="{2B8B642E-94EA-4FA8-9A8F-763A65C5D5E3}"/>
          </ac:grpSpMkLst>
        </pc:grpChg>
        <pc:picChg chg="mod">
          <ac:chgData name="Paul Coutin" userId="747f1c4b7ceaf14b" providerId="LiveId" clId="{EEFE2B8A-37E4-4339-8B51-8B20B7FA9D09}" dt="2026-05-12T19:34:04.606" v="106" actId="1076"/>
          <ac:picMkLst>
            <pc:docMk/>
            <pc:sldMk cId="2180003918" sldId="518"/>
            <ac:picMk id="7" creationId="{BE3DF2CD-40A4-4F8E-ACD1-F364BE30AAD0}"/>
          </ac:picMkLst>
        </pc:picChg>
        <pc:cxnChg chg="mod">
          <ac:chgData name="Paul Coutin" userId="747f1c4b7ceaf14b" providerId="LiveId" clId="{EEFE2B8A-37E4-4339-8B51-8B20B7FA9D09}" dt="2026-05-12T19:34:04.606" v="106" actId="1076"/>
          <ac:cxnSpMkLst>
            <pc:docMk/>
            <pc:sldMk cId="2180003918" sldId="518"/>
            <ac:cxnSpMk id="8" creationId="{07F5B634-3611-4A64-9EAD-4F3451F2E7E9}"/>
          </ac:cxnSpMkLst>
        </pc:cxnChg>
        <pc:cxnChg chg="mod">
          <ac:chgData name="Paul Coutin" userId="747f1c4b7ceaf14b" providerId="LiveId" clId="{EEFE2B8A-37E4-4339-8B51-8B20B7FA9D09}" dt="2026-05-12T19:34:04.606" v="106" actId="1076"/>
          <ac:cxnSpMkLst>
            <pc:docMk/>
            <pc:sldMk cId="2180003918" sldId="518"/>
            <ac:cxnSpMk id="9" creationId="{1A85CEA6-A26B-4C2D-B705-9945DE6A07CB}"/>
          </ac:cxnSpMkLst>
        </pc:cxnChg>
      </pc:sldChg>
      <pc:sldChg chg="delSp modSp mod">
        <pc:chgData name="Paul Coutin" userId="747f1c4b7ceaf14b" providerId="LiveId" clId="{EEFE2B8A-37E4-4339-8B51-8B20B7FA9D09}" dt="2026-05-12T21:03:36.437" v="347"/>
        <pc:sldMkLst>
          <pc:docMk/>
          <pc:sldMk cId="343125633" sldId="519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343125633" sldId="519"/>
            <ac:spMk id="2" creationId="{744EE443-2423-4263-B505-91B53AE6B79E}"/>
          </ac:spMkLst>
        </pc:spChg>
      </pc:sldChg>
      <pc:sldChg chg="delSp modSp mod">
        <pc:chgData name="Paul Coutin" userId="747f1c4b7ceaf14b" providerId="LiveId" clId="{EEFE2B8A-37E4-4339-8B51-8B20B7FA9D09}" dt="2026-05-12T21:03:36.437" v="347"/>
        <pc:sldMkLst>
          <pc:docMk/>
          <pc:sldMk cId="2662805679" sldId="520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2662805679" sldId="520"/>
            <ac:spMk id="2" creationId="{744EE443-2423-4263-B505-91B53AE6B79E}"/>
          </ac:spMkLst>
        </pc:spChg>
      </pc:sldChg>
      <pc:sldChg chg="addSp delSp modSp mod">
        <pc:chgData name="Paul Coutin" userId="747f1c4b7ceaf14b" providerId="LiveId" clId="{EEFE2B8A-37E4-4339-8B51-8B20B7FA9D09}" dt="2026-05-12T21:53:14" v="795" actId="6549"/>
        <pc:sldMkLst>
          <pc:docMk/>
          <pc:sldMk cId="2039439779" sldId="526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2039439779" sldId="526"/>
            <ac:spMk id="2" creationId="{82B3539D-0679-447B-8685-FB9E97091163}"/>
          </ac:spMkLst>
        </pc:spChg>
        <pc:spChg chg="add mod">
          <ac:chgData name="Paul Coutin" userId="747f1c4b7ceaf14b" providerId="LiveId" clId="{EEFE2B8A-37E4-4339-8B51-8B20B7FA9D09}" dt="2026-05-12T21:53:14" v="795" actId="6549"/>
          <ac:spMkLst>
            <pc:docMk/>
            <pc:sldMk cId="2039439779" sldId="526"/>
            <ac:spMk id="7" creationId="{6E953BA4-2EBF-618F-F84E-F15356BC3C71}"/>
          </ac:spMkLst>
        </pc:spChg>
      </pc:sldChg>
      <pc:sldChg chg="addSp delSp modSp mod">
        <pc:chgData name="Paul Coutin" userId="747f1c4b7ceaf14b" providerId="LiveId" clId="{EEFE2B8A-37E4-4339-8B51-8B20B7FA9D09}" dt="2026-05-12T21:53:08.263" v="794" actId="20577"/>
        <pc:sldMkLst>
          <pc:docMk/>
          <pc:sldMk cId="3504887551" sldId="527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3504887551" sldId="527"/>
            <ac:spMk id="2" creationId="{82B3539D-0679-447B-8685-FB9E97091163}"/>
          </ac:spMkLst>
        </pc:spChg>
        <pc:spChg chg="add mod ord">
          <ac:chgData name="Paul Coutin" userId="747f1c4b7ceaf14b" providerId="LiveId" clId="{EEFE2B8A-37E4-4339-8B51-8B20B7FA9D09}" dt="2026-05-12T21:53:08.263" v="794" actId="20577"/>
          <ac:spMkLst>
            <pc:docMk/>
            <pc:sldMk cId="3504887551" sldId="527"/>
            <ac:spMk id="11" creationId="{57231AEF-A5D2-D796-4753-846B80499425}"/>
          </ac:spMkLst>
        </pc:spChg>
        <pc:grpChg chg="mod">
          <ac:chgData name="Paul Coutin" userId="747f1c4b7ceaf14b" providerId="LiveId" clId="{EEFE2B8A-37E4-4339-8B51-8B20B7FA9D09}" dt="2026-05-12T21:52:56.304" v="787" actId="1076"/>
          <ac:grpSpMkLst>
            <pc:docMk/>
            <pc:sldMk cId="3504887551" sldId="527"/>
            <ac:grpSpMk id="64" creationId="{B41CD1A1-2040-4597-86E9-F705508263BE}"/>
          </ac:grpSpMkLst>
        </pc:grpChg>
      </pc:sldChg>
      <pc:sldChg chg="delSp modSp mod delAnim modAnim">
        <pc:chgData name="Paul Coutin" userId="747f1c4b7ceaf14b" providerId="LiveId" clId="{EEFE2B8A-37E4-4339-8B51-8B20B7FA9D09}" dt="2026-05-12T21:49:51.952" v="752"/>
        <pc:sldMkLst>
          <pc:docMk/>
          <pc:sldMk cId="2261651412" sldId="528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2261651412" sldId="528"/>
            <ac:spMk id="27" creationId="{02D53BBA-0ED1-498F-8FDD-CDD6EBA06214}"/>
          </ac:spMkLst>
        </pc:spChg>
      </pc:sldChg>
      <pc:sldChg chg="modSp">
        <pc:chgData name="Paul Coutin" userId="747f1c4b7ceaf14b" providerId="LiveId" clId="{EEFE2B8A-37E4-4339-8B51-8B20B7FA9D09}" dt="2026-05-12T21:03:36.437" v="347"/>
        <pc:sldMkLst>
          <pc:docMk/>
          <pc:sldMk cId="1308269194" sldId="529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1308269194" sldId="529"/>
            <ac:spMk id="11" creationId="{BBE7D7A0-D3DA-4734-A720-17BB49CC0ED5}"/>
          </ac:spMkLst>
        </pc:spChg>
      </pc:sldChg>
      <pc:sldChg chg="addSp modSp mod addAnim delAnim modAnim">
        <pc:chgData name="Paul Coutin" userId="747f1c4b7ceaf14b" providerId="LiveId" clId="{EEFE2B8A-37E4-4339-8B51-8B20B7FA9D09}" dt="2026-05-12T21:47:46.210" v="738"/>
        <pc:sldMkLst>
          <pc:docMk/>
          <pc:sldMk cId="2364778532" sldId="530"/>
        </pc:sldMkLst>
        <pc:spChg chg="mod">
          <ac:chgData name="Paul Coutin" userId="747f1c4b7ceaf14b" providerId="LiveId" clId="{EEFE2B8A-37E4-4339-8B51-8B20B7FA9D09}" dt="2026-05-12T21:03:36.437" v="347"/>
          <ac:spMkLst>
            <pc:docMk/>
            <pc:sldMk cId="2364778532" sldId="530"/>
            <ac:spMk id="55" creationId="{D4A1C9B8-0BED-4391-8680-82EB1EC2A6CE}"/>
          </ac:spMkLst>
        </pc:spChg>
      </pc:sldChg>
      <pc:sldChg chg="addSp delSp modSp mod delAnim">
        <pc:chgData name="Paul Coutin" userId="747f1c4b7ceaf14b" providerId="LiveId" clId="{EEFE2B8A-37E4-4339-8B51-8B20B7FA9D09}" dt="2026-05-12T21:56:08.948" v="908"/>
        <pc:sldMkLst>
          <pc:docMk/>
          <pc:sldMk cId="1846576011" sldId="531"/>
        </pc:sldMkLst>
        <pc:spChg chg="add mod">
          <ac:chgData name="Paul Coutin" userId="747f1c4b7ceaf14b" providerId="LiveId" clId="{EEFE2B8A-37E4-4339-8B51-8B20B7FA9D09}" dt="2026-05-12T21:56:08.948" v="908"/>
          <ac:spMkLst>
            <pc:docMk/>
            <pc:sldMk cId="1846576011" sldId="531"/>
            <ac:spMk id="6" creationId="{278B839A-8105-6BDA-3CE2-C13748B6B74D}"/>
          </ac:spMkLst>
        </pc:spChg>
      </pc:sldChg>
      <pc:sldChg chg="addSp delSp modSp mod ord">
        <pc:chgData name="Paul Coutin" userId="747f1c4b7ceaf14b" providerId="LiveId" clId="{EEFE2B8A-37E4-4339-8B51-8B20B7FA9D09}" dt="2026-05-12T23:34:02.281" v="1038" actId="14100"/>
        <pc:sldMkLst>
          <pc:docMk/>
          <pc:sldMk cId="391241159" sldId="534"/>
        </pc:sldMkLst>
      </pc:sldChg>
      <pc:sldChg chg="addSp delSp modSp add mod addAnim delAnim modAnim">
        <pc:chgData name="Paul Coutin" userId="747f1c4b7ceaf14b" providerId="LiveId" clId="{EEFE2B8A-37E4-4339-8B51-8B20B7FA9D09}" dt="2026-05-12T21:49:38.478" v="751"/>
        <pc:sldMkLst>
          <pc:docMk/>
          <pc:sldMk cId="1108005754" sldId="537"/>
        </pc:sldMkLst>
      </pc:sldChg>
      <pc:sldChg chg="addSp delSp modSp new mod setBg">
        <pc:chgData name="Paul Coutin" userId="747f1c4b7ceaf14b" providerId="LiveId" clId="{EEFE2B8A-37E4-4339-8B51-8B20B7FA9D09}" dt="2026-05-12T23:22:22.603" v="961" actId="21"/>
        <pc:sldMkLst>
          <pc:docMk/>
          <pc:sldMk cId="1215120420" sldId="539"/>
        </pc:sldMkLst>
        <pc:spChg chg="add del">
          <ac:chgData name="Paul Coutin" userId="747f1c4b7ceaf14b" providerId="LiveId" clId="{EEFE2B8A-37E4-4339-8B51-8B20B7FA9D09}" dt="2026-05-12T23:21:37.693" v="952" actId="26606"/>
          <ac:spMkLst>
            <pc:docMk/>
            <pc:sldMk cId="1215120420" sldId="539"/>
            <ac:spMk id="2" creationId="{FB20F407-7E21-80D4-C92B-6CB12C0FBEF9}"/>
          </ac:spMkLst>
        </pc:spChg>
        <pc:spChg chg="mod ord">
          <ac:chgData name="Paul Coutin" userId="747f1c4b7ceaf14b" providerId="LiveId" clId="{EEFE2B8A-37E4-4339-8B51-8B20B7FA9D09}" dt="2026-05-12T23:21:37.693" v="952" actId="26606"/>
          <ac:spMkLst>
            <pc:docMk/>
            <pc:sldMk cId="1215120420" sldId="539"/>
            <ac:spMk id="5" creationId="{8E93AC21-38ED-6088-ADC1-C7047F1E3434}"/>
          </ac:spMkLst>
        </pc:spChg>
        <pc:spChg chg="mod">
          <ac:chgData name="Paul Coutin" userId="747f1c4b7ceaf14b" providerId="LiveId" clId="{EEFE2B8A-37E4-4339-8B51-8B20B7FA9D09}" dt="2026-05-12T23:21:37.693" v="952" actId="26606"/>
          <ac:spMkLst>
            <pc:docMk/>
            <pc:sldMk cId="1215120420" sldId="539"/>
            <ac:spMk id="6" creationId="{1706A5B8-D962-EBE4-4C0E-FE3A31904EBF}"/>
          </ac:spMkLst>
        </pc:spChg>
      </pc:sldChg>
      <pc:sldMasterChg chg="addSp delSp modSp mod modSldLayout">
        <pc:chgData name="Paul Coutin" userId="747f1c4b7ceaf14b" providerId="LiveId" clId="{EEFE2B8A-37E4-4339-8B51-8B20B7FA9D09}" dt="2026-05-12T21:15:07.598" v="424"/>
        <pc:sldMasterMkLst>
          <pc:docMk/>
          <pc:sldMasterMk cId="3458078995" sldId="2147483648"/>
        </pc:sldMasterMkLst>
        <pc:spChg chg="mod">
          <ac:chgData name="Paul Coutin" userId="747f1c4b7ceaf14b" providerId="LiveId" clId="{EEFE2B8A-37E4-4339-8B51-8B20B7FA9D09}" dt="2026-05-12T19:35:10.050" v="135" actId="1076"/>
          <ac:spMkLst>
            <pc:docMk/>
            <pc:sldMasterMk cId="3458078995" sldId="2147483648"/>
            <ac:spMk id="4" creationId="{83CBB430-1F26-49AB-9E62-EBB2813B7D33}"/>
          </ac:spMkLst>
        </pc:spChg>
        <pc:spChg chg="add mod">
          <ac:chgData name="Paul Coutin" userId="747f1c4b7ceaf14b" providerId="LiveId" clId="{EEFE2B8A-37E4-4339-8B51-8B20B7FA9D09}" dt="2026-05-12T21:10:23.718" v="394"/>
          <ac:spMkLst>
            <pc:docMk/>
            <pc:sldMasterMk cId="3458078995" sldId="2147483648"/>
            <ac:spMk id="21" creationId="{8EACE9F4-A388-C59E-16BF-5ACD6E3E7869}"/>
          </ac:spMkLst>
        </pc:spChg>
        <pc:spChg chg="add mod">
          <ac:chgData name="Paul Coutin" userId="747f1c4b7ceaf14b" providerId="LiveId" clId="{EEFE2B8A-37E4-4339-8B51-8B20B7FA9D09}" dt="2026-05-12T21:14:57.212" v="409" actId="20577"/>
          <ac:spMkLst>
            <pc:docMk/>
            <pc:sldMasterMk cId="3458078995" sldId="2147483648"/>
            <ac:spMk id="22" creationId="{FF78E7D3-E24F-CED3-0415-45E5F89ADC32}"/>
          </ac:spMkLst>
        </pc:spChg>
        <pc:sldLayoutChg chg="addSp delSp modSp mod">
          <pc:chgData name="Paul Coutin" userId="747f1c4b7ceaf14b" providerId="LiveId" clId="{EEFE2B8A-37E4-4339-8B51-8B20B7FA9D09}" dt="2026-05-12T21:15:00.633" v="410"/>
          <pc:sldLayoutMkLst>
            <pc:docMk/>
            <pc:sldMasterMk cId="3458078995" sldId="2147483648"/>
            <pc:sldLayoutMk cId="3494513149" sldId="2147483649"/>
          </pc:sldLayoutMkLst>
          <pc:spChg chg="add mod">
            <ac:chgData name="Paul Coutin" userId="747f1c4b7ceaf14b" providerId="LiveId" clId="{EEFE2B8A-37E4-4339-8B51-8B20B7FA9D09}" dt="2026-05-12T21:15:00.633" v="410"/>
            <ac:spMkLst>
              <pc:docMk/>
              <pc:sldMasterMk cId="3458078995" sldId="2147483648"/>
              <pc:sldLayoutMk cId="3494513149" sldId="2147483649"/>
              <ac:spMk id="9" creationId="{DC6ED2D9-B117-E04A-D20E-F11B548A6D07}"/>
            </ac:spMkLst>
          </pc:spChg>
          <pc:spChg chg="add mod">
            <ac:chgData name="Paul Coutin" userId="747f1c4b7ceaf14b" providerId="LiveId" clId="{EEFE2B8A-37E4-4339-8B51-8B20B7FA9D09}" dt="2026-05-12T21:15:00.633" v="410"/>
            <ac:spMkLst>
              <pc:docMk/>
              <pc:sldMasterMk cId="3458078995" sldId="2147483648"/>
              <pc:sldLayoutMk cId="3494513149" sldId="2147483649"/>
              <ac:spMk id="10" creationId="{7EF35A3C-46DE-E6B2-FC0B-23BBB63B19F2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1.068" v="411"/>
          <pc:sldLayoutMkLst>
            <pc:docMk/>
            <pc:sldMasterMk cId="3458078995" sldId="2147483648"/>
            <pc:sldLayoutMk cId="1127040429" sldId="2147483650"/>
          </pc:sldLayoutMkLst>
          <pc:spChg chg="add mod">
            <ac:chgData name="Paul Coutin" userId="747f1c4b7ceaf14b" providerId="LiveId" clId="{EEFE2B8A-37E4-4339-8B51-8B20B7FA9D09}" dt="2026-05-12T21:15:01.068" v="411"/>
            <ac:spMkLst>
              <pc:docMk/>
              <pc:sldMasterMk cId="3458078995" sldId="2147483648"/>
              <pc:sldLayoutMk cId="1127040429" sldId="2147483650"/>
              <ac:spMk id="11" creationId="{C82C4A64-9FED-D726-42DB-31B434E5A5E4}"/>
            </ac:spMkLst>
          </pc:spChg>
          <pc:spChg chg="add mod">
            <ac:chgData name="Paul Coutin" userId="747f1c4b7ceaf14b" providerId="LiveId" clId="{EEFE2B8A-37E4-4339-8B51-8B20B7FA9D09}" dt="2026-05-12T21:15:01.068" v="411"/>
            <ac:spMkLst>
              <pc:docMk/>
              <pc:sldMasterMk cId="3458078995" sldId="2147483648"/>
              <pc:sldLayoutMk cId="1127040429" sldId="2147483650"/>
              <ac:spMk id="12" creationId="{F73D4E3B-1F83-B50C-0E0C-2C6B570515E7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1.467" v="412"/>
          <pc:sldLayoutMkLst>
            <pc:docMk/>
            <pc:sldMasterMk cId="3458078995" sldId="2147483648"/>
            <pc:sldLayoutMk cId="1915612406" sldId="2147483651"/>
          </pc:sldLayoutMkLst>
          <pc:spChg chg="add mod">
            <ac:chgData name="Paul Coutin" userId="747f1c4b7ceaf14b" providerId="LiveId" clId="{EEFE2B8A-37E4-4339-8B51-8B20B7FA9D09}" dt="2026-05-12T21:15:01.467" v="412"/>
            <ac:spMkLst>
              <pc:docMk/>
              <pc:sldMasterMk cId="3458078995" sldId="2147483648"/>
              <pc:sldLayoutMk cId="1915612406" sldId="2147483651"/>
              <ac:spMk id="11" creationId="{23DDD84E-8608-4863-5F7C-3B4AB0FAF8B9}"/>
            </ac:spMkLst>
          </pc:spChg>
          <pc:spChg chg="add mod">
            <ac:chgData name="Paul Coutin" userId="747f1c4b7ceaf14b" providerId="LiveId" clId="{EEFE2B8A-37E4-4339-8B51-8B20B7FA9D09}" dt="2026-05-12T21:15:01.467" v="412"/>
            <ac:spMkLst>
              <pc:docMk/>
              <pc:sldMasterMk cId="3458078995" sldId="2147483648"/>
              <pc:sldLayoutMk cId="1915612406" sldId="2147483651"/>
              <ac:spMk id="12" creationId="{E631C92B-F499-FD64-5804-336001576F7E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1.819" v="413"/>
          <pc:sldLayoutMkLst>
            <pc:docMk/>
            <pc:sldMasterMk cId="3458078995" sldId="2147483648"/>
            <pc:sldLayoutMk cId="1020299512" sldId="2147483652"/>
          </pc:sldLayoutMkLst>
          <pc:spChg chg="add mod">
            <ac:chgData name="Paul Coutin" userId="747f1c4b7ceaf14b" providerId="LiveId" clId="{EEFE2B8A-37E4-4339-8B51-8B20B7FA9D09}" dt="2026-05-12T21:15:01.819" v="413"/>
            <ac:spMkLst>
              <pc:docMk/>
              <pc:sldMasterMk cId="3458078995" sldId="2147483648"/>
              <pc:sldLayoutMk cId="1020299512" sldId="2147483652"/>
              <ac:spMk id="10" creationId="{A398AA94-891F-C666-7911-F174D2F35CB7}"/>
            </ac:spMkLst>
          </pc:spChg>
          <pc:spChg chg="add mod">
            <ac:chgData name="Paul Coutin" userId="747f1c4b7ceaf14b" providerId="LiveId" clId="{EEFE2B8A-37E4-4339-8B51-8B20B7FA9D09}" dt="2026-05-12T21:15:01.819" v="413"/>
            <ac:spMkLst>
              <pc:docMk/>
              <pc:sldMasterMk cId="3458078995" sldId="2147483648"/>
              <pc:sldLayoutMk cId="1020299512" sldId="2147483652"/>
              <ac:spMk id="11" creationId="{A8879215-7673-2136-888C-69DB62D8A108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2.210" v="414"/>
          <pc:sldLayoutMkLst>
            <pc:docMk/>
            <pc:sldMasterMk cId="3458078995" sldId="2147483648"/>
            <pc:sldLayoutMk cId="3084953764" sldId="2147483653"/>
          </pc:sldLayoutMkLst>
          <pc:spChg chg="add mod">
            <ac:chgData name="Paul Coutin" userId="747f1c4b7ceaf14b" providerId="LiveId" clId="{EEFE2B8A-37E4-4339-8B51-8B20B7FA9D09}" dt="2026-05-12T21:15:02.210" v="414"/>
            <ac:spMkLst>
              <pc:docMk/>
              <pc:sldMasterMk cId="3458078995" sldId="2147483648"/>
              <pc:sldLayoutMk cId="3084953764" sldId="2147483653"/>
              <ac:spMk id="12" creationId="{EACBE7F3-E215-EEF2-14C4-5CCEEC47A7AA}"/>
            </ac:spMkLst>
          </pc:spChg>
          <pc:spChg chg="add mod">
            <ac:chgData name="Paul Coutin" userId="747f1c4b7ceaf14b" providerId="LiveId" clId="{EEFE2B8A-37E4-4339-8B51-8B20B7FA9D09}" dt="2026-05-12T21:15:02.210" v="414"/>
            <ac:spMkLst>
              <pc:docMk/>
              <pc:sldMasterMk cId="3458078995" sldId="2147483648"/>
              <pc:sldLayoutMk cId="3084953764" sldId="2147483653"/>
              <ac:spMk id="13" creationId="{D7E2B3C1-DCCB-A46E-2075-6129F3E14754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2.603" v="415"/>
          <pc:sldLayoutMkLst>
            <pc:docMk/>
            <pc:sldMasterMk cId="3458078995" sldId="2147483648"/>
            <pc:sldLayoutMk cId="3604934689" sldId="2147483654"/>
          </pc:sldLayoutMkLst>
          <pc:spChg chg="add mod">
            <ac:chgData name="Paul Coutin" userId="747f1c4b7ceaf14b" providerId="LiveId" clId="{EEFE2B8A-37E4-4339-8B51-8B20B7FA9D09}" dt="2026-05-12T21:15:02.603" v="415"/>
            <ac:spMkLst>
              <pc:docMk/>
              <pc:sldMasterMk cId="3458078995" sldId="2147483648"/>
              <pc:sldLayoutMk cId="3604934689" sldId="2147483654"/>
              <ac:spMk id="10" creationId="{93E1F612-44D8-2C99-1505-85A064A48A1D}"/>
            </ac:spMkLst>
          </pc:spChg>
          <pc:spChg chg="add mod">
            <ac:chgData name="Paul Coutin" userId="747f1c4b7ceaf14b" providerId="LiveId" clId="{EEFE2B8A-37E4-4339-8B51-8B20B7FA9D09}" dt="2026-05-12T21:15:02.603" v="415"/>
            <ac:spMkLst>
              <pc:docMk/>
              <pc:sldMasterMk cId="3458078995" sldId="2147483648"/>
              <pc:sldLayoutMk cId="3604934689" sldId="2147483654"/>
              <ac:spMk id="11" creationId="{69555DBE-8595-DE47-E957-1BB79EC49B5B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3.063" v="416"/>
          <pc:sldLayoutMkLst>
            <pc:docMk/>
            <pc:sldMasterMk cId="3458078995" sldId="2147483648"/>
            <pc:sldLayoutMk cId="2356190314" sldId="2147483655"/>
          </pc:sldLayoutMkLst>
          <pc:spChg chg="add mod">
            <ac:chgData name="Paul Coutin" userId="747f1c4b7ceaf14b" providerId="LiveId" clId="{EEFE2B8A-37E4-4339-8B51-8B20B7FA9D09}" dt="2026-05-12T21:15:03.063" v="416"/>
            <ac:spMkLst>
              <pc:docMk/>
              <pc:sldMasterMk cId="3458078995" sldId="2147483648"/>
              <pc:sldLayoutMk cId="2356190314" sldId="2147483655"/>
              <ac:spMk id="9" creationId="{BDDC88A0-1DF0-9D27-7A19-3F312BA05ECD}"/>
            </ac:spMkLst>
          </pc:spChg>
          <pc:spChg chg="add mod">
            <ac:chgData name="Paul Coutin" userId="747f1c4b7ceaf14b" providerId="LiveId" clId="{EEFE2B8A-37E4-4339-8B51-8B20B7FA9D09}" dt="2026-05-12T21:15:03.063" v="416"/>
            <ac:spMkLst>
              <pc:docMk/>
              <pc:sldMasterMk cId="3458078995" sldId="2147483648"/>
              <pc:sldLayoutMk cId="2356190314" sldId="2147483655"/>
              <ac:spMk id="10" creationId="{59C61ED7-D570-DA83-B33A-C9A464CBCA59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3.553" v="417"/>
          <pc:sldLayoutMkLst>
            <pc:docMk/>
            <pc:sldMasterMk cId="3458078995" sldId="2147483648"/>
            <pc:sldLayoutMk cId="3682283789" sldId="2147483656"/>
          </pc:sldLayoutMkLst>
          <pc:spChg chg="add mod">
            <ac:chgData name="Paul Coutin" userId="747f1c4b7ceaf14b" providerId="LiveId" clId="{EEFE2B8A-37E4-4339-8B51-8B20B7FA9D09}" dt="2026-05-12T21:15:03.553" v="417"/>
            <ac:spMkLst>
              <pc:docMk/>
              <pc:sldMasterMk cId="3458078995" sldId="2147483648"/>
              <pc:sldLayoutMk cId="3682283789" sldId="2147483656"/>
              <ac:spMk id="12" creationId="{B08DBE0B-6280-1BD4-2529-867710A9B8CA}"/>
            </ac:spMkLst>
          </pc:spChg>
          <pc:spChg chg="add mod">
            <ac:chgData name="Paul Coutin" userId="747f1c4b7ceaf14b" providerId="LiveId" clId="{EEFE2B8A-37E4-4339-8B51-8B20B7FA9D09}" dt="2026-05-12T21:15:03.553" v="417"/>
            <ac:spMkLst>
              <pc:docMk/>
              <pc:sldMasterMk cId="3458078995" sldId="2147483648"/>
              <pc:sldLayoutMk cId="3682283789" sldId="2147483656"/>
              <ac:spMk id="13" creationId="{19A1C7FC-2EF1-C43B-A31A-952D1ADBEDF5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5.477" v="420"/>
          <pc:sldLayoutMkLst>
            <pc:docMk/>
            <pc:sldMasterMk cId="3458078995" sldId="2147483648"/>
            <pc:sldLayoutMk cId="691862217" sldId="2147483657"/>
          </pc:sldLayoutMkLst>
          <pc:spChg chg="add mod">
            <ac:chgData name="Paul Coutin" userId="747f1c4b7ceaf14b" providerId="LiveId" clId="{EEFE2B8A-37E4-4339-8B51-8B20B7FA9D09}" dt="2026-05-12T21:15:04.013" v="418"/>
            <ac:spMkLst>
              <pc:docMk/>
              <pc:sldMasterMk cId="3458078995" sldId="2147483648"/>
              <pc:sldLayoutMk cId="691862217" sldId="2147483657"/>
              <ac:spMk id="10" creationId="{96D659E9-99B5-FBD1-96C5-956DB59C38EC}"/>
            </ac:spMkLst>
          </pc:spChg>
          <pc:spChg chg="add mod">
            <ac:chgData name="Paul Coutin" userId="747f1c4b7ceaf14b" providerId="LiveId" clId="{EEFE2B8A-37E4-4339-8B51-8B20B7FA9D09}" dt="2026-05-12T21:15:04.013" v="418"/>
            <ac:spMkLst>
              <pc:docMk/>
              <pc:sldMasterMk cId="3458078995" sldId="2147483648"/>
              <pc:sldLayoutMk cId="691862217" sldId="2147483657"/>
              <ac:spMk id="11" creationId="{0E388306-D64A-1F51-D26C-0EBB223F62E9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7.167" v="423"/>
          <pc:sldLayoutMkLst>
            <pc:docMk/>
            <pc:sldMasterMk cId="3458078995" sldId="2147483648"/>
            <pc:sldLayoutMk cId="2245201749" sldId="2147483658"/>
          </pc:sldLayoutMkLst>
          <pc:spChg chg="add mod">
            <ac:chgData name="Paul Coutin" userId="747f1c4b7ceaf14b" providerId="LiveId" clId="{EEFE2B8A-37E4-4339-8B51-8B20B7FA9D09}" dt="2026-05-12T21:15:05.959" v="421"/>
            <ac:spMkLst>
              <pc:docMk/>
              <pc:sldMasterMk cId="3458078995" sldId="2147483648"/>
              <pc:sldLayoutMk cId="2245201749" sldId="2147483658"/>
              <ac:spMk id="9" creationId="{A36DE1CA-7772-4918-3FCD-0E0E73EACEC9}"/>
            </ac:spMkLst>
          </pc:spChg>
          <pc:spChg chg="add mod">
            <ac:chgData name="Paul Coutin" userId="747f1c4b7ceaf14b" providerId="LiveId" clId="{EEFE2B8A-37E4-4339-8B51-8B20B7FA9D09}" dt="2026-05-12T21:15:05.959" v="421"/>
            <ac:spMkLst>
              <pc:docMk/>
              <pc:sldMasterMk cId="3458078995" sldId="2147483648"/>
              <pc:sldLayoutMk cId="2245201749" sldId="2147483658"/>
              <ac:spMk id="10" creationId="{24AE51DF-1869-000D-E138-E73147D87AD7}"/>
            </ac:spMkLst>
          </pc:spChg>
        </pc:sldLayoutChg>
        <pc:sldLayoutChg chg="addSp delSp modSp mod">
          <pc:chgData name="Paul Coutin" userId="747f1c4b7ceaf14b" providerId="LiveId" clId="{EEFE2B8A-37E4-4339-8B51-8B20B7FA9D09}" dt="2026-05-12T21:15:07.598" v="424"/>
          <pc:sldLayoutMkLst>
            <pc:docMk/>
            <pc:sldMasterMk cId="3458078995" sldId="2147483648"/>
            <pc:sldLayoutMk cId="1341681922" sldId="2147483659"/>
          </pc:sldLayoutMkLst>
          <pc:spChg chg="mod">
            <ac:chgData name="Paul Coutin" userId="747f1c4b7ceaf14b" providerId="LiveId" clId="{EEFE2B8A-37E4-4339-8B51-8B20B7FA9D09}" dt="2026-05-12T21:06:58.302" v="369" actId="1076"/>
            <ac:spMkLst>
              <pc:docMk/>
              <pc:sldMasterMk cId="3458078995" sldId="2147483648"/>
              <pc:sldLayoutMk cId="1341681922" sldId="2147483659"/>
              <ac:spMk id="2" creationId="{743DD1D5-4C5D-46B0-8482-89DAFBCB53C3}"/>
            </ac:spMkLst>
          </pc:spChg>
          <pc:spChg chg="add mod">
            <ac:chgData name="Paul Coutin" userId="747f1c4b7ceaf14b" providerId="LiveId" clId="{EEFE2B8A-37E4-4339-8B51-8B20B7FA9D09}" dt="2026-05-12T21:15:07.598" v="424"/>
            <ac:spMkLst>
              <pc:docMk/>
              <pc:sldMasterMk cId="3458078995" sldId="2147483648"/>
              <pc:sldLayoutMk cId="1341681922" sldId="2147483659"/>
              <ac:spMk id="9" creationId="{C34385AF-5681-BA37-0963-394A68983C96}"/>
            </ac:spMkLst>
          </pc:spChg>
          <pc:spChg chg="add mod">
            <ac:chgData name="Paul Coutin" userId="747f1c4b7ceaf14b" providerId="LiveId" clId="{EEFE2B8A-37E4-4339-8B51-8B20B7FA9D09}" dt="2026-05-12T21:15:07.598" v="424"/>
            <ac:spMkLst>
              <pc:docMk/>
              <pc:sldMasterMk cId="3458078995" sldId="2147483648"/>
              <pc:sldLayoutMk cId="1341681922" sldId="2147483659"/>
              <ac:spMk id="10" creationId="{459FAF44-885F-AC3F-B6BF-F40F9FB2323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8C92D51-4025-89C5-6852-29B536893A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1DF406-57DD-F293-D0FE-3A1FDF2FD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4678F-36F6-4ECA-A8FA-23A7AA6FB85A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5759E-EF6F-0E91-2D40-7F6D3C3A10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3FEFAF-7197-39AD-A36C-2A30CFA8E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BCDA-1622-4965-90A2-F0C18F93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410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1C0E-BAB9-483F-89C6-43B6ABC1D692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AFFE-72F2-47B3-A975-42E43444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0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= cout énergétique de l’interface liquide-gaz : surfacique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= stabilisation volumique</a:t>
            </a:r>
          </a:p>
          <a:p>
            <a:r>
              <a:rPr lang="fr-FR" dirty="0"/>
              <a:t>ACTIVATION THERMIQUE</a:t>
            </a:r>
          </a:p>
          <a:p>
            <a:endParaRPr lang="fr-FR" dirty="0"/>
          </a:p>
          <a:p>
            <a:r>
              <a:rPr lang="fr-FR" dirty="0"/>
              <a:t>L’équipe a montré que, pour des fluides classique, la théorie décrit efficacement la cavitation dans les milieux poreux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FDF77-2D26-4445-AD29-0AA291719D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6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Membrane détaché</a:t>
            </a:r>
          </a:p>
          <a:p>
            <a:r>
              <a:rPr lang="fr-FR" dirty="0"/>
              <a:t>EMPREINTE dans l’alu</a:t>
            </a:r>
          </a:p>
          <a:p>
            <a:r>
              <a:rPr lang="fr-FR" dirty="0"/>
              <a:t>ALD FLASH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63A1-0502-4511-AB3E-397612BF83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7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Membrane détaché</a:t>
            </a:r>
          </a:p>
          <a:p>
            <a:r>
              <a:rPr lang="fr-FR" dirty="0"/>
              <a:t>EMPREINTE dans l’alu</a:t>
            </a:r>
          </a:p>
          <a:p>
            <a:r>
              <a:rPr lang="fr-FR" dirty="0"/>
              <a:t>ALD FLASH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63A1-0502-4511-AB3E-397612BF83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9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FDF77-2D26-4445-AD29-0AA291719D9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357E4-FCBF-4B65-96B2-5F52B004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5EF8CC-3690-46AA-AAFC-8C7054DC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530DF8-69EB-4DE6-9479-B44E455E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CF3-D228-487E-8F55-A43BEC45BD23}" type="datetime1">
              <a:rPr lang="fr-FR" smtClean="0"/>
              <a:t>15/05/2026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DC6ED2D9-B117-E04A-D20E-F11B548A6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7EF35A3C-46DE-E6B2-FC0B-23BBB63B1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945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F6459-245A-4A31-900B-E22826A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6A209-FA1F-4E27-91ED-21A67A91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9C62B-69FF-460E-893E-F0B5C112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6071-7639-459E-9656-05D0CD50AB33}" type="datetime1">
              <a:rPr lang="fr-FR" smtClean="0"/>
              <a:t>15/05/2026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A36DE1CA-7772-4918-3FCD-0E0E73EA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24AE51DF-1869-000D-E138-E73147D87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24520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3DD1D5-4C5D-46B0-8482-89DAFBCB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0C5D5A-329E-41AB-B9D2-32C1EBB3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BC8FE-88DC-4FC9-BF4B-CD081A2B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C63-C425-499C-AF6F-52F7FE54AB81}" type="datetime1">
              <a:rPr lang="fr-FR" smtClean="0"/>
              <a:t>15/05/2026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C34385AF-5681-BA37-0963-394A6898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459FAF44-885F-AC3F-B6BF-F40F9FB2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3416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C3EA4-C5F8-4FD2-8382-625FEDDD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EFF00-B752-496C-BAB1-B5573C1C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0F533-1535-4870-A36B-D99B2B2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F-C1D0-4D99-B38F-B32A302D758F}" type="datetime1">
              <a:rPr lang="fr-FR" smtClean="0"/>
              <a:t>15/05/2026</a:t>
            </a:fld>
            <a:endParaRPr lang="fr-FR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C82C4A64-9FED-D726-42DB-31B434E5A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6">
            <a:extLst>
              <a:ext uri="{FF2B5EF4-FFF2-40B4-BE49-F238E27FC236}">
                <a16:creationId xmlns:a16="http://schemas.microsoft.com/office/drawing/2014/main" id="{F73D4E3B-1F83-B50C-0E0C-2C6B570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1270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E51EA-C466-42B4-8BDD-1A97838D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E06C66-D663-4D3F-A823-47F0F8FE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FC875-1CED-4235-A17A-BAA03C33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40FA-F833-47FC-8E0D-A6A1DAA30CD5}" type="datetime1">
              <a:rPr lang="fr-FR" smtClean="0"/>
              <a:t>15/05/2026</a:t>
            </a:fld>
            <a:endParaRPr lang="fr-FR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23DDD84E-8608-4863-5F7C-3B4AB0FAF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6">
            <a:extLst>
              <a:ext uri="{FF2B5EF4-FFF2-40B4-BE49-F238E27FC236}">
                <a16:creationId xmlns:a16="http://schemas.microsoft.com/office/drawing/2014/main" id="{E631C92B-F499-FD64-5804-336001576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15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54456-6984-49A2-9F11-7B3325ED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851FA-EE3A-42A4-8192-93A1D333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ABC89-73E2-4CCF-AE3E-37A4C2C7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1F45BE-6F4A-40A7-BB52-99D9216C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AAC7-5356-40EA-9108-2E5CFED5B673}" type="datetime1">
              <a:rPr lang="fr-FR" smtClean="0"/>
              <a:t>15/05/2026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A398AA94-891F-C666-7911-F174D2F35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A8879215-7673-2136-888C-69DB62D8A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0202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AECD1-01F7-4FA1-81C6-750F800C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6090D1-F860-4265-858E-E9BC5623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ABA0E2-46B9-4602-AE03-8734B8D08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49EF17-89AB-490D-A417-BE67D9356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DFCED9-5365-4342-9614-4F077C79A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2E728C-3E6D-44B6-BABF-E0E7AE2E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3662-04E3-45CA-A035-E4C5F36E215F}" type="datetime1">
              <a:rPr lang="fr-FR" smtClean="0"/>
              <a:t>15/05/2026</a:t>
            </a:fld>
            <a:endParaRPr lang="fr-FR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EACBE7F3-E215-EEF2-14C4-5CCEEC47A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6">
            <a:extLst>
              <a:ext uri="{FF2B5EF4-FFF2-40B4-BE49-F238E27FC236}">
                <a16:creationId xmlns:a16="http://schemas.microsoft.com/office/drawing/2014/main" id="{D7E2B3C1-DCCB-A46E-2075-6129F3E147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8495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2B3C-70CD-4064-82C6-B1B952A5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1A01F9-C997-4C7D-831E-7A6486E9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E646-00BD-422D-A022-51FF63CAAD94}" type="datetime1">
              <a:rPr lang="fr-FR" smtClean="0"/>
              <a:t>15/05/2026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93E1F612-44D8-2C99-1505-85A064A48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69555DBE-8595-DE47-E957-1BB79EC49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049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5722E0-C826-43CA-86DB-BE6A559D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8D4-BFE1-4FB4-8C28-CB1E7EF76BD9}" type="datetime1">
              <a:rPr lang="fr-FR" smtClean="0"/>
              <a:t>15/05/2026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BDDC88A0-1DF0-9D27-7A19-3F312BA05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59C61ED7-D570-DA83-B33A-C9A464CB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561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2D617-CCE3-45CF-B872-D83C6292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A9A727-DD26-4E75-9C08-3E66A1C9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039FB-3613-4A58-AE05-D9399186A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0C5AB5-9FFE-4683-BF1B-B519FD8D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1114-14BD-4E9B-98AA-E10296B653B4}" type="datetime1">
              <a:rPr lang="fr-FR" smtClean="0"/>
              <a:t>15/05/2026</a:t>
            </a:fld>
            <a:endParaRPr lang="fr-FR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B08DBE0B-6280-1BD4-2529-867710A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6">
            <a:extLst>
              <a:ext uri="{FF2B5EF4-FFF2-40B4-BE49-F238E27FC236}">
                <a16:creationId xmlns:a16="http://schemas.microsoft.com/office/drawing/2014/main" id="{19A1C7FC-2EF1-C43B-A31A-952D1ADBE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822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A8726-F5EF-4350-8053-6411B111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48F21A-9EE2-46F3-9AB1-0F4DDF1A5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F6060B-A5B4-49D6-95D2-34A9BC4F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F0F1B3-01C8-415B-949E-F9A4D3DC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80D4-B16B-4926-B969-412136AE1916}" type="datetime1">
              <a:rPr lang="fr-FR" smtClean="0"/>
              <a:t>15/05/2026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96D659E9-99B5-FBD1-96C5-956DB59C3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0E388306-D64A-1F51-D26C-0EBB223F6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9186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05232B-5C47-47E0-B7FE-BCBBEBF7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51CA7F-95B9-4932-AA81-D4F36FAC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CBB430-1F26-49AB-9E62-EBB2813B7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F49C-A635-4F17-BC7E-CC739AE728B6}" type="datetime1">
              <a:rPr lang="fr-FR" smtClean="0"/>
              <a:t>15/05/2026</a:t>
            </a:fld>
            <a:endParaRPr lang="fr-FR"/>
          </a:p>
        </p:txBody>
      </p:sp>
      <p:sp>
        <p:nvSpPr>
          <p:cNvPr id="21" name="Espace réservé du numéro de diapositive 15">
            <a:extLst>
              <a:ext uri="{FF2B5EF4-FFF2-40B4-BE49-F238E27FC236}">
                <a16:creationId xmlns:a16="http://schemas.microsoft.com/office/drawing/2014/main" id="{8EACE9F4-A388-C59E-16BF-5ACD6E3E7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16">
            <a:extLst>
              <a:ext uri="{FF2B5EF4-FFF2-40B4-BE49-F238E27FC236}">
                <a16:creationId xmlns:a16="http://schemas.microsoft.com/office/drawing/2014/main" id="{FF78E7D3-E24F-CED3-0415-45E5F89AD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5807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"/><Relationship Id="rId5" Type="http://schemas.openxmlformats.org/officeDocument/2006/relationships/image" Target="../media/image10.png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t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80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CB613-4934-BDA2-5F51-BE7979BD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63370"/>
            <a:ext cx="9144000" cy="1714968"/>
          </a:xfrm>
        </p:spPr>
        <p:txBody>
          <a:bodyPr>
            <a:normAutofit fontScale="90000"/>
          </a:bodyPr>
          <a:lstStyle/>
          <a:p>
            <a: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  <a:t>Exploring Helium Metastability </a:t>
            </a:r>
            <a:b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</a:br>
            <a: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  <a:t>Using Artificial Porous Systems</a:t>
            </a:r>
          </a:p>
        </p:txBody>
      </p:sp>
      <p:pic>
        <p:nvPicPr>
          <p:cNvPr id="3" name="Image 2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F73DE0B6-63B4-8888-0858-FCCD8128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8" y="2962844"/>
            <a:ext cx="5779614" cy="2770640"/>
          </a:xfrm>
          <a:prstGeom prst="rect">
            <a:avLst/>
          </a:prstGeom>
        </p:spPr>
      </p:pic>
      <p:pic>
        <p:nvPicPr>
          <p:cNvPr id="6" name="Image 5" descr="Une image contenant Graphique, texte, graphisme, Police&#10;&#10;Description générée automatiquement">
            <a:extLst>
              <a:ext uri="{FF2B5EF4-FFF2-40B4-BE49-F238E27FC236}">
                <a16:creationId xmlns:a16="http://schemas.microsoft.com/office/drawing/2014/main" id="{5820BCE3-A6CE-D383-0ADA-83A52ED76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984713"/>
            <a:ext cx="2320566" cy="7637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224C8E-8357-AB7E-DCD0-F2730E231CBC}"/>
              </a:ext>
            </a:extLst>
          </p:cNvPr>
          <p:cNvSpPr txBox="1"/>
          <p:nvPr/>
        </p:nvSpPr>
        <p:spPr>
          <a:xfrm>
            <a:off x="0" y="6488668"/>
            <a:ext cx="32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ANR CAVCONF &amp; NANOCAV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30A4DF-6E67-67D0-2E59-98F0297DA11E}"/>
              </a:ext>
            </a:extLst>
          </p:cNvPr>
          <p:cNvSpPr txBox="1"/>
          <p:nvPr/>
        </p:nvSpPr>
        <p:spPr>
          <a:xfrm>
            <a:off x="3835399" y="6482080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Interpore</a:t>
            </a:r>
            <a:r>
              <a:rPr lang="fr-FR" dirty="0"/>
              <a:t> 2026		21/05/2026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C4CF50-BE2C-9AF3-5D67-4A8803BB37DB}"/>
              </a:ext>
            </a:extLst>
          </p:cNvPr>
          <p:cNvSpPr txBox="1"/>
          <p:nvPr/>
        </p:nvSpPr>
        <p:spPr>
          <a:xfrm>
            <a:off x="5972652" y="2763115"/>
            <a:ext cx="6096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Institut Néel, Université Grenoble Alpes: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u="sng" dirty="0">
                <a:solidFill>
                  <a:srgbClr val="0D0887"/>
                </a:solidFill>
              </a:rPr>
              <a:t>Paul COUTIN</a:t>
            </a:r>
            <a:r>
              <a:rPr lang="fr-FR" sz="2400" i="1" dirty="0"/>
              <a:t>, Laurent Cagnon, Benoit Chabaud, Thierry Crozes, Jean-Francois Motte, Marine Schott, Panayotis </a:t>
            </a:r>
            <a:r>
              <a:rPr lang="fr-FR" sz="2400" i="1" dirty="0" err="1"/>
              <a:t>Spathis</a:t>
            </a:r>
            <a:r>
              <a:rPr lang="fr-FR" sz="2400" i="1" dirty="0"/>
              <a:t>, Pierre-Etienne Wolf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r>
              <a:rPr lang="fr-FR" sz="2800" dirty="0"/>
              <a:t>LPENS, Ecole Normale Supérieure, Paris</a:t>
            </a:r>
          </a:p>
          <a:p>
            <a:pPr marL="285750" indent="-28575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Etienne Rolley, Kristina Davitt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239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9AABA-43B6-0B28-A88C-31C34F18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1AA3802-7E6A-291F-B2B6-B62DC9BC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179AE3-D213-8BCA-ACA4-E51EF7C8E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47B943-2A8B-DBB9-F35D-DCCB0F4FF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4C186E-6A7A-9270-C165-C0C8ED61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728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C30F007-AE7C-98ED-EC7F-DAC126D8EBDA}"/>
              </a:ext>
            </a:extLst>
          </p:cNvPr>
          <p:cNvGrpSpPr/>
          <p:nvPr/>
        </p:nvGrpSpPr>
        <p:grpSpPr>
          <a:xfrm>
            <a:off x="1059748" y="5331228"/>
            <a:ext cx="3682744" cy="1061554"/>
            <a:chOff x="1297559" y="5087767"/>
            <a:chExt cx="3524631" cy="93790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15276EE-4807-18AF-595A-941418259807}"/>
                </a:ext>
              </a:extLst>
            </p:cNvPr>
            <p:cNvCxnSpPr>
              <a:cxnSpLocks/>
            </p:cNvCxnSpPr>
            <p:nvPr/>
          </p:nvCxnSpPr>
          <p:spPr>
            <a:xfrm>
              <a:off x="1297559" y="5087767"/>
              <a:ext cx="0" cy="936000"/>
            </a:xfrm>
            <a:prstGeom prst="line">
              <a:avLst/>
            </a:prstGeom>
            <a:ln w="28575">
              <a:solidFill>
                <a:srgbClr val="4705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83CF686-DE77-C0D9-F659-D1C93478BAB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905" y="5087767"/>
              <a:ext cx="0" cy="936000"/>
            </a:xfrm>
            <a:prstGeom prst="line">
              <a:avLst/>
            </a:prstGeom>
            <a:ln w="28575">
              <a:solidFill>
                <a:srgbClr val="67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852953A-ED41-92C8-F9AF-49D6D2AD8D5A}"/>
                </a:ext>
              </a:extLst>
            </p:cNvPr>
            <p:cNvCxnSpPr>
              <a:cxnSpLocks/>
            </p:cNvCxnSpPr>
            <p:nvPr/>
          </p:nvCxnSpPr>
          <p:spPr>
            <a:xfrm>
              <a:off x="1888871" y="5087767"/>
              <a:ext cx="0" cy="936000"/>
            </a:xfrm>
            <a:prstGeom prst="line">
              <a:avLst/>
            </a:prstGeom>
            <a:ln w="28575">
              <a:solidFill>
                <a:srgbClr val="2F7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1C4B799-CBF8-7411-03CA-1F197A460721}"/>
                </a:ext>
              </a:extLst>
            </p:cNvPr>
            <p:cNvCxnSpPr>
              <a:cxnSpLocks/>
            </p:cNvCxnSpPr>
            <p:nvPr/>
          </p:nvCxnSpPr>
          <p:spPr>
            <a:xfrm>
              <a:off x="2144141" y="5087767"/>
              <a:ext cx="0" cy="936000"/>
            </a:xfrm>
            <a:prstGeom prst="line">
              <a:avLst/>
            </a:prstGeom>
            <a:ln w="28575">
              <a:solidFill>
                <a:srgbClr val="4FBA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646C158-FA48-7C89-5893-BD5B0A4FA4D0}"/>
                </a:ext>
              </a:extLst>
            </p:cNvPr>
            <p:cNvCxnSpPr>
              <a:cxnSpLocks/>
            </p:cNvCxnSpPr>
            <p:nvPr/>
          </p:nvCxnSpPr>
          <p:spPr>
            <a:xfrm>
              <a:off x="2784602" y="5089672"/>
              <a:ext cx="0" cy="936000"/>
            </a:xfrm>
            <a:prstGeom prst="line">
              <a:avLst/>
            </a:prstGeom>
            <a:ln w="28575">
              <a:solidFill>
                <a:srgbClr val="87D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9621A9D-FF12-89AD-8B35-546E40B1F0D2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90" y="5179207"/>
              <a:ext cx="0" cy="844560"/>
            </a:xfrm>
            <a:prstGeom prst="line">
              <a:avLst/>
            </a:prstGeom>
            <a:ln w="28575">
              <a:solidFill>
                <a:srgbClr val="FDEC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3638D88-7778-9AD3-E911-F764C73DDE08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Extraction of the cavitation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3638D88-7778-9AD3-E911-F764C73D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3477875"/>
              </a:xfrm>
              <a:prstGeom prst="rect">
                <a:avLst/>
              </a:prstGeom>
              <a:blipFill>
                <a:blip r:embed="rId3"/>
                <a:stretch>
                  <a:fillRect l="-1121" t="-876" b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2625A3DC-31D3-FADF-0C9E-2991CD67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474759"/>
            <a:ext cx="3668949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311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BE7D7A0-D3DA-4734-A720-17BB49CC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561FC57-F3DB-40C2-B411-A9E084EC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0873E-EF07-728B-D3AF-85A127099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545FD2-871B-212A-E128-5C772EEE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E2105B-54F2-3A46-5B16-78FACD3F2E23}"/>
              </a:ext>
            </a:extLst>
          </p:cNvPr>
          <p:cNvCxnSpPr>
            <a:cxnSpLocks/>
          </p:cNvCxnSpPr>
          <p:nvPr/>
        </p:nvCxnSpPr>
        <p:spPr>
          <a:xfrm flipH="1" flipV="1">
            <a:off x="4187912" y="3954780"/>
            <a:ext cx="61508" cy="209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CD8429-8E53-83E1-B0E5-8E21F91AD059}"/>
              </a:ext>
            </a:extLst>
          </p:cNvPr>
          <p:cNvCxnSpPr>
            <a:cxnSpLocks/>
          </p:cNvCxnSpPr>
          <p:nvPr/>
        </p:nvCxnSpPr>
        <p:spPr>
          <a:xfrm flipV="1">
            <a:off x="6297930" y="3954780"/>
            <a:ext cx="222337" cy="209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B2CC46-EBBB-C237-077C-94F3FB0DFE84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Extraction of the cavitation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B2CC46-EBBB-C237-077C-94F3FB0D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blipFill>
                <a:blip r:embed="rId3"/>
                <a:stretch>
                  <a:fillRect l="-1121" t="-693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202F56C-52CA-175E-0ACE-8EEF187A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474759"/>
            <a:ext cx="3668949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nimation_evap">
            <a:hlinkClick r:id="" action="ppaction://media"/>
            <a:extLst>
              <a:ext uri="{FF2B5EF4-FFF2-40B4-BE49-F238E27FC236}">
                <a16:creationId xmlns:a16="http://schemas.microsoft.com/office/drawing/2014/main" id="{F5D6FB90-CF65-41D0-A31E-0C205ABC2B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02D53BBA-0ED1-498F-8FDD-CDD6EBA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D817D-E513-3B9C-A4B1-E6756490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4209DD-76C5-E267-33A7-38725001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FF7C77-C629-ACA0-21E9-80648EA687FB}"/>
                  </a:ext>
                </a:extLst>
              </p:cNvPr>
              <p:cNvSpPr txBox="1"/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D0887"/>
                    </a:solidFill>
                  </a:rPr>
                  <a:t>ASSUMING the capacitance is proportional to the mass of adsorbed fluid:</a:t>
                </a:r>
              </a:p>
              <a:p>
                <a:pPr marL="285750" indent="-285750">
                  <a:buClr>
                    <a:srgbClr val="AF42B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Normalize the data to obtain the fraction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filled pores as a function of P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Subtract the condensation branch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Convert the gaseous pressure to liquid pressure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FF7C77-C629-ACA0-21E9-80648EA6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blipFill>
                <a:blip r:embed="rId5"/>
                <a:stretch>
                  <a:fillRect l="-1047" t="-954" r="-1512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6BBF594-E432-53AF-3BE0-C38F65022BEE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6BBF594-E432-53AF-3BE0-C38F6502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45FDDFE-4E6A-76EB-ED54-1A31F02028A8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45FDDFE-4E6A-76EB-ED54-1A31F0202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6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95620C6-8304-5FB0-9F26-09BF0D48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02D53BBA-0ED1-498F-8FDD-CDD6EBA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D817D-E513-3B9C-A4B1-E6756490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4209DD-76C5-E267-33A7-38725001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13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E2E9B9-D950-01F3-77AF-277EBB1F4E2F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94C922-6A26-51EE-93EE-EF5642CADF38}"/>
              </a:ext>
            </a:extLst>
          </p:cNvPr>
          <p:cNvSpPr txBox="1"/>
          <p:nvPr/>
        </p:nvSpPr>
        <p:spPr>
          <a:xfrm>
            <a:off x="4603159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3B0DCB-DA5C-7873-7BE1-DC7C9D376EB5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FCED867-B9EC-819A-7099-25AB93650763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33B8B8E-8932-2880-B837-84AB388FA498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33B8B8E-8932-2880-B837-84AB388F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3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C799208-484F-B37F-40EF-704D611EDBC5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C799208-484F-B37F-40EF-704D611E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957446-6836-2212-0309-7713451DC534}"/>
                  </a:ext>
                </a:extLst>
              </p:cNvPr>
              <p:cNvSpPr txBox="1"/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D0887"/>
                    </a:solidFill>
                  </a:rPr>
                  <a:t>ASSUMING the capacitance is proportional to the mass of adsorbed fluid:</a:t>
                </a:r>
              </a:p>
              <a:p>
                <a:pPr marL="285750" indent="-285750">
                  <a:buClr>
                    <a:srgbClr val="AF42B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Normalize the data to obtain the fraction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filled pores as a function of P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Subtract the condensation branch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Convert the gaseous pressure to liquid pressure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957446-6836-2212-0309-7713451D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blipFill>
                <a:blip r:embed="rId5"/>
                <a:stretch>
                  <a:fillRect l="-1047" t="-954" r="-1512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0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AB2F68D-CC53-EA63-549E-E603FB11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D4A1C9B8-0BED-4391-8680-82EB1EC2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736998-69C4-4B5A-5E25-52307C980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24ACE-4B23-114B-FF26-6BFFA4940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98B332-A802-3CAD-F4F8-A008213EBF31}"/>
              </a:ext>
            </a:extLst>
          </p:cNvPr>
          <p:cNvSpPr txBox="1"/>
          <p:nvPr/>
        </p:nvSpPr>
        <p:spPr>
          <a:xfrm>
            <a:off x="4603159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1BC13A-CD04-1FB6-38B5-12C78B4C06F2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83213EC-022B-D6EB-5CF2-242DE06FE853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1CCCEB3-8FC8-3080-5B1C-F050AA2DA4FB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56E1B4E-8842-B40A-4132-8FEBC1545EF9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56E1B4E-8842-B40A-4132-8FEBC154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E706C4-EA68-4FFE-2302-25CB1F868D57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E706C4-EA68-4FFE-2302-25CB1F86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8D0619-B036-C84D-727D-7BAA642FB141}"/>
                  </a:ext>
                </a:extLst>
              </p:cNvPr>
              <p:cNvSpPr txBox="1"/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8D0619-B036-C84D-727D-7BAA642FB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blipFill>
                <a:blip r:embed="rId8"/>
                <a:stretch>
                  <a:fillRect l="-1205" t="-919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7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DC00E-06DA-F26C-C71D-25DD602D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2E13FC3-7F98-B8E8-DA05-B0E34C87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D27CC5DC-8E46-01AE-A4E2-83EA6F9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C5D08-54D9-36E9-B4AA-038ED651A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AA8C2B-B5E1-B751-6D7A-95750A13D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551845-6C5C-EA93-BD61-77A11BEBE45F}"/>
              </a:ext>
            </a:extLst>
          </p:cNvPr>
          <p:cNvSpPr txBox="1"/>
          <p:nvPr/>
        </p:nvSpPr>
        <p:spPr>
          <a:xfrm>
            <a:off x="4603159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9E4A6-F6FD-FC88-C3D6-34060484683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92DBC5B-E203-466E-8658-0F04278E7F36}"/>
              </a:ext>
            </a:extLst>
          </p:cNvPr>
          <p:cNvGrpSpPr/>
          <p:nvPr/>
        </p:nvGrpSpPr>
        <p:grpSpPr>
          <a:xfrm>
            <a:off x="1894350" y="3977570"/>
            <a:ext cx="3674008" cy="2261202"/>
            <a:chOff x="1894350" y="3977570"/>
            <a:chExt cx="3674008" cy="226120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C86E171-FDDE-1813-1762-46EB8146EDC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350" y="3977573"/>
              <a:ext cx="2268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F977691-5DD1-E339-0311-F4C94B16F7A4}"/>
                </a:ext>
              </a:extLst>
            </p:cNvPr>
            <p:cNvSpPr txBox="1"/>
            <p:nvPr/>
          </p:nvSpPr>
          <p:spPr>
            <a:xfrm>
              <a:off x="4146650" y="4043540"/>
              <a:ext cx="1421708" cy="31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Half filled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10DF363-0016-96ED-4071-48D236C14630}"/>
                </a:ext>
              </a:extLst>
            </p:cNvPr>
            <p:cNvGrpSpPr/>
            <p:nvPr/>
          </p:nvGrpSpPr>
          <p:grpSpPr>
            <a:xfrm>
              <a:off x="3527084" y="3977570"/>
              <a:ext cx="862032" cy="2261202"/>
              <a:chOff x="3527084" y="3977570"/>
              <a:chExt cx="862032" cy="2261202"/>
            </a:xfrm>
          </p:grpSpPr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D8003C01-9758-F55E-1E72-D6AAB9E48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03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3D39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712EBDFD-89F3-041A-3290-AAFAC4D8E5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712EBDFD-89F3-041A-3290-AAFAC4D8E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184BD8A-DFB2-EF93-802B-B10B981AFB42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6859F80-9A74-5100-0A6B-A73B892F7F67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D810274-AFEB-4F0B-B58F-3A3A943A8240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D810274-AFEB-4F0B-B58F-3A3A943A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4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8D41443-2FA5-F956-2692-EB69735C3DB3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8D41443-2FA5-F956-2692-EB69735C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ADFB31A-2570-CED4-F08B-AE6724B5EFA4}"/>
                  </a:ext>
                </a:extLst>
              </p:cNvPr>
              <p:cNvSpPr txBox="1"/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ADFB31A-2570-CED4-F08B-AE6724B5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blipFill>
                <a:blip r:embed="rId6"/>
                <a:stretch>
                  <a:fillRect l="-1205" t="-919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5081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CBD3-D2CE-16D2-BDDF-5125256E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131783E-6DFB-D294-C00B-DF9835C3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B24066B9-EE2B-985B-D55B-4D2967F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04DC0-08E1-0492-58BD-20E50FDF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4F4752-3D08-3FAC-5514-C6CE89E52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5FB831-6DCA-9B27-6A95-52D89B2DA92B}"/>
              </a:ext>
            </a:extLst>
          </p:cNvPr>
          <p:cNvSpPr txBox="1"/>
          <p:nvPr/>
        </p:nvSpPr>
        <p:spPr>
          <a:xfrm>
            <a:off x="4603159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34DB47-2686-8ACB-5882-EAEAEBCC471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10BE6E9-60C8-41A2-78BC-A2107BF02E41}"/>
              </a:ext>
            </a:extLst>
          </p:cNvPr>
          <p:cNvGrpSpPr/>
          <p:nvPr/>
        </p:nvGrpSpPr>
        <p:grpSpPr>
          <a:xfrm>
            <a:off x="1929924" y="3977570"/>
            <a:ext cx="2068037" cy="2261202"/>
            <a:chOff x="1929924" y="3977570"/>
            <a:chExt cx="2068037" cy="2261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6B088E15-ADB4-AC2A-D38C-877B1E3C11A3}"/>
                    </a:ext>
                  </a:extLst>
                </p:cNvPr>
                <p:cNvSpPr txBox="1"/>
                <p:nvPr/>
              </p:nvSpPr>
              <p:spPr>
                <a:xfrm>
                  <a:off x="2430585" y="5869440"/>
                  <a:ext cx="15673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6B088E15-ADB4-AC2A-D38C-877B1E3C1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585" y="5869440"/>
                  <a:ext cx="156737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2ED8175-D529-0298-B81E-DF1851EB22AC}"/>
                </a:ext>
              </a:extLst>
            </p:cNvPr>
            <p:cNvGrpSpPr/>
            <p:nvPr/>
          </p:nvGrpSpPr>
          <p:grpSpPr>
            <a:xfrm>
              <a:off x="1929924" y="3977570"/>
              <a:ext cx="1839766" cy="2261202"/>
              <a:chOff x="1929924" y="3977570"/>
              <a:chExt cx="1839766" cy="2261202"/>
            </a:xfrm>
          </p:grpSpPr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E8804AF7-556F-D3BC-435E-2BB102261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9690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5637A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FE75EE77-069E-07A2-C2E8-B533C50A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31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6935B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CE265385-BE3B-13B1-C3DB-209CC57D5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4423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7A34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53389449-FC98-7F81-8103-914C0A95C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976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8B33B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92D61BF8-4651-858F-2989-CA48D42C9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8014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9C37B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E643F1B4-3A23-A391-5B1B-C3449A7CD0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721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AA41B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E098EACB-2034-3A3F-E8C4-9ACE75729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325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B94D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5892089D-32A0-70F5-81CC-9C80B09B2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514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C559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A8F82150-82EF-18F7-7E1F-15150A2F4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926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D1669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3AD95B1D-0C1B-2C0C-6975-A3AAEF8AD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DA718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>
                <a:extLst>
                  <a:ext uri="{FF2B5EF4-FFF2-40B4-BE49-F238E27FC236}">
                    <a16:creationId xmlns:a16="http://schemas.microsoft.com/office/drawing/2014/main" id="{41F8D5CD-491E-68A2-1915-4FEDA07E4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2913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E47D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>
                <a:extLst>
                  <a:ext uri="{FF2B5EF4-FFF2-40B4-BE49-F238E27FC236}">
                    <a16:creationId xmlns:a16="http://schemas.microsoft.com/office/drawing/2014/main" id="{0B78C307-770D-4770-D0E5-6F80A36A4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3882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EB8A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>
                <a:extLst>
                  <a:ext uri="{FF2B5EF4-FFF2-40B4-BE49-F238E27FC236}">
                    <a16:creationId xmlns:a16="http://schemas.microsoft.com/office/drawing/2014/main" id="{7BE2E5B8-96B2-E616-DA20-F01CFE836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609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F399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FD810A9C-28EB-A373-45BC-2CFCEE338AB8}"/>
                      </a:ext>
                    </a:extLst>
                  </p:cNvPr>
                  <p:cNvSpPr txBox="1"/>
                  <p:nvPr/>
                </p:nvSpPr>
                <p:spPr>
                  <a:xfrm>
                    <a:off x="1929924" y="5869440"/>
                    <a:ext cx="8640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FD810A9C-28EB-A373-45BC-2CFCEE338A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924" y="5869440"/>
                    <a:ext cx="864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76132F-3780-6275-2448-536105BD8B52}"/>
              </a:ext>
            </a:extLst>
          </p:cNvPr>
          <p:cNvGrpSpPr/>
          <p:nvPr/>
        </p:nvGrpSpPr>
        <p:grpSpPr>
          <a:xfrm>
            <a:off x="1894350" y="3977570"/>
            <a:ext cx="3674008" cy="2261202"/>
            <a:chOff x="1894350" y="3977570"/>
            <a:chExt cx="3674008" cy="226120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1AA6A38-69AB-69BC-E678-A65AA18C98C2}"/>
                </a:ext>
              </a:extLst>
            </p:cNvPr>
            <p:cNvCxnSpPr>
              <a:cxnSpLocks/>
            </p:cNvCxnSpPr>
            <p:nvPr/>
          </p:nvCxnSpPr>
          <p:spPr>
            <a:xfrm>
              <a:off x="1894350" y="3977573"/>
              <a:ext cx="2268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900296B-4793-0D4E-98ED-6B53646B0D46}"/>
                </a:ext>
              </a:extLst>
            </p:cNvPr>
            <p:cNvSpPr txBox="1"/>
            <p:nvPr/>
          </p:nvSpPr>
          <p:spPr>
            <a:xfrm>
              <a:off x="4146650" y="4043540"/>
              <a:ext cx="1421708" cy="31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Half filled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C39D874-2197-E2DD-A3FB-34C1F5C419BE}"/>
                </a:ext>
              </a:extLst>
            </p:cNvPr>
            <p:cNvGrpSpPr/>
            <p:nvPr/>
          </p:nvGrpSpPr>
          <p:grpSpPr>
            <a:xfrm>
              <a:off x="3527084" y="3977570"/>
              <a:ext cx="862032" cy="2261202"/>
              <a:chOff x="3527084" y="3977570"/>
              <a:chExt cx="862032" cy="2261202"/>
            </a:xfrm>
          </p:grpSpPr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E7225A27-82AF-9954-64FE-502990BCC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03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3D39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4891EC8-5FFC-AA00-F2BE-D9FE81AA339D}"/>
                      </a:ext>
                    </a:extLst>
                  </p:cNvPr>
                  <p:cNvSpPr txBox="1"/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4891EC8-5FFC-AA00-F2BE-D9FE81AA33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1EB9109-0ECB-2385-1E5F-A7BBACBF6775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7686EDC-6998-881A-2BE6-476BD8D8F3E1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861EEA6-187E-659D-9F56-6A05677BFF8A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861EEA6-187E-659D-9F56-6A05677B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694809E-2705-7D64-2070-0A9064E818D8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694809E-2705-7D64-2070-0A9064E8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227108-9E8D-4763-17D9-7B468C714458}"/>
                  </a:ext>
                </a:extLst>
              </p:cNvPr>
              <p:cNvSpPr txBox="1"/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227108-9E8D-4763-17D9-7B468C71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44" y="1110204"/>
                <a:ext cx="5568356" cy="3982437"/>
              </a:xfrm>
              <a:prstGeom prst="rect">
                <a:avLst/>
              </a:prstGeom>
              <a:blipFill>
                <a:blip r:embed="rId8"/>
                <a:stretch>
                  <a:fillRect l="-1205" t="-919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310797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D598-494B-0C92-D7AF-54E562DD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8E1F2D2-0D5E-7C67-A3F2-7FC19F91F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2F743B2B-1E80-F450-C552-B19BC252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08020-C191-DA8B-E2CD-1EA23521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19EDEE-9C60-836D-15B2-6642DD5A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B463AE-FB78-B00C-F70E-13FC13674FDC}"/>
              </a:ext>
            </a:extLst>
          </p:cNvPr>
          <p:cNvSpPr txBox="1"/>
          <p:nvPr/>
        </p:nvSpPr>
        <p:spPr>
          <a:xfrm>
            <a:off x="4603159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E7E7EA-D456-A299-5D40-A7E2A7E4E01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48681A-3C90-5B24-4055-930E42572B68}"/>
              </a:ext>
            </a:extLst>
          </p:cNvPr>
          <p:cNvCxnSpPr>
            <a:cxnSpLocks/>
          </p:cNvCxnSpPr>
          <p:nvPr/>
        </p:nvCxnSpPr>
        <p:spPr>
          <a:xfrm>
            <a:off x="3911039" y="3977570"/>
            <a:ext cx="0" cy="1872000"/>
          </a:xfrm>
          <a:prstGeom prst="straightConnector1">
            <a:avLst/>
          </a:prstGeom>
          <a:ln w="28575">
            <a:solidFill>
              <a:srgbClr val="3D3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4D2BF65-5DB5-44A2-1C24-EE5B3200B100}"/>
              </a:ext>
            </a:extLst>
          </p:cNvPr>
          <p:cNvGrpSpPr/>
          <p:nvPr/>
        </p:nvGrpSpPr>
        <p:grpSpPr>
          <a:xfrm>
            <a:off x="1929924" y="3977570"/>
            <a:ext cx="1839766" cy="2261202"/>
            <a:chOff x="1919764" y="3546234"/>
            <a:chExt cx="1839766" cy="2261202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2C98118-F9DD-0730-8DDF-042FB5316696}"/>
                </a:ext>
              </a:extLst>
            </p:cNvPr>
            <p:cNvCxnSpPr>
              <a:cxnSpLocks/>
            </p:cNvCxnSpPr>
            <p:nvPr/>
          </p:nvCxnSpPr>
          <p:spPr>
            <a:xfrm>
              <a:off x="3759530" y="3546234"/>
              <a:ext cx="0" cy="1872000"/>
            </a:xfrm>
            <a:prstGeom prst="straightConnector1">
              <a:avLst/>
            </a:prstGeom>
            <a:ln w="28575">
              <a:solidFill>
                <a:srgbClr val="5637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EB829371-207E-FFD4-4137-CA873C7419DD}"/>
                </a:ext>
              </a:extLst>
            </p:cNvPr>
            <p:cNvCxnSpPr>
              <a:cxnSpLocks/>
            </p:cNvCxnSpPr>
            <p:nvPr/>
          </p:nvCxnSpPr>
          <p:spPr>
            <a:xfrm>
              <a:off x="3432157" y="3546234"/>
              <a:ext cx="0" cy="1872000"/>
            </a:xfrm>
            <a:prstGeom prst="straightConnector1">
              <a:avLst/>
            </a:prstGeom>
            <a:ln w="28575">
              <a:solidFill>
                <a:srgbClr val="6935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3C98EAD4-4CB4-D984-B2E9-C09A7AECA93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263" y="3546234"/>
              <a:ext cx="0" cy="1872000"/>
            </a:xfrm>
            <a:prstGeom prst="straightConnector1">
              <a:avLst/>
            </a:prstGeom>
            <a:ln w="28575">
              <a:solidFill>
                <a:srgbClr val="7A34B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023A2FF0-C6D0-9FBF-2E02-6198495C153D}"/>
                </a:ext>
              </a:extLst>
            </p:cNvPr>
            <p:cNvCxnSpPr>
              <a:cxnSpLocks/>
            </p:cNvCxnSpPr>
            <p:nvPr/>
          </p:nvCxnSpPr>
          <p:spPr>
            <a:xfrm>
              <a:off x="3121816" y="3546234"/>
              <a:ext cx="0" cy="1872000"/>
            </a:xfrm>
            <a:prstGeom prst="straightConnector1">
              <a:avLst/>
            </a:prstGeom>
            <a:ln w="28575">
              <a:solidFill>
                <a:srgbClr val="8B33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88A2C415-689B-E2F7-5D6A-75DE330B2FF7}"/>
                </a:ext>
              </a:extLst>
            </p:cNvPr>
            <p:cNvCxnSpPr>
              <a:cxnSpLocks/>
            </p:cNvCxnSpPr>
            <p:nvPr/>
          </p:nvCxnSpPr>
          <p:spPr>
            <a:xfrm>
              <a:off x="3047854" y="3546234"/>
              <a:ext cx="0" cy="1872000"/>
            </a:xfrm>
            <a:prstGeom prst="straightConnector1">
              <a:avLst/>
            </a:prstGeom>
            <a:ln w="28575">
              <a:solidFill>
                <a:srgbClr val="9C37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28E91C87-0FE4-EE06-9049-F97A2066EE57}"/>
                </a:ext>
              </a:extLst>
            </p:cNvPr>
            <p:cNvCxnSpPr>
              <a:cxnSpLocks/>
            </p:cNvCxnSpPr>
            <p:nvPr/>
          </p:nvCxnSpPr>
          <p:spPr>
            <a:xfrm>
              <a:off x="2867059" y="3546234"/>
              <a:ext cx="0" cy="1872000"/>
            </a:xfrm>
            <a:prstGeom prst="straightConnector1">
              <a:avLst/>
            </a:prstGeom>
            <a:ln w="28575">
              <a:solidFill>
                <a:srgbClr val="AA41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F2FBD06-A273-4058-B18B-5572BA8F1AC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97" y="3546234"/>
              <a:ext cx="0" cy="1872000"/>
            </a:xfrm>
            <a:prstGeom prst="straightConnector1">
              <a:avLst/>
            </a:prstGeom>
            <a:ln w="28575">
              <a:solidFill>
                <a:srgbClr val="B94D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48203A9A-5AD9-DC28-1B60-D7AEB22A68B6}"/>
                </a:ext>
              </a:extLst>
            </p:cNvPr>
            <p:cNvCxnSpPr>
              <a:cxnSpLocks/>
            </p:cNvCxnSpPr>
            <p:nvPr/>
          </p:nvCxnSpPr>
          <p:spPr>
            <a:xfrm>
              <a:off x="2727354" y="3546234"/>
              <a:ext cx="0" cy="1872000"/>
            </a:xfrm>
            <a:prstGeom prst="straightConnector1">
              <a:avLst/>
            </a:prstGeom>
            <a:ln w="28575">
              <a:solidFill>
                <a:srgbClr val="C559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E8660942-2677-4D28-BD08-2E8086A74B29}"/>
                </a:ext>
              </a:extLst>
            </p:cNvPr>
            <p:cNvCxnSpPr>
              <a:cxnSpLocks/>
            </p:cNvCxnSpPr>
            <p:nvPr/>
          </p:nvCxnSpPr>
          <p:spPr>
            <a:xfrm>
              <a:off x="2531766" y="3546234"/>
              <a:ext cx="0" cy="1872000"/>
            </a:xfrm>
            <a:prstGeom prst="straightConnector1">
              <a:avLst/>
            </a:prstGeom>
            <a:ln w="28575">
              <a:solidFill>
                <a:srgbClr val="D166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A3D8CF18-45F0-814D-590D-042C16EEA9F5}"/>
                </a:ext>
              </a:extLst>
            </p:cNvPr>
            <p:cNvCxnSpPr>
              <a:cxnSpLocks/>
            </p:cNvCxnSpPr>
            <p:nvPr/>
          </p:nvCxnSpPr>
          <p:spPr>
            <a:xfrm>
              <a:off x="2487389" y="3546234"/>
              <a:ext cx="0" cy="1872000"/>
            </a:xfrm>
            <a:prstGeom prst="straightConnector1">
              <a:avLst/>
            </a:prstGeom>
            <a:ln w="28575">
              <a:solidFill>
                <a:srgbClr val="DA71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F59FCD9D-1FBE-F57D-E6CC-CF1324DA65AC}"/>
                </a:ext>
              </a:extLst>
            </p:cNvPr>
            <p:cNvCxnSpPr>
              <a:cxnSpLocks/>
            </p:cNvCxnSpPr>
            <p:nvPr/>
          </p:nvCxnSpPr>
          <p:spPr>
            <a:xfrm>
              <a:off x="2342753" y="3546234"/>
              <a:ext cx="0" cy="1872000"/>
            </a:xfrm>
            <a:prstGeom prst="straightConnector1">
              <a:avLst/>
            </a:prstGeom>
            <a:ln w="28575">
              <a:solidFill>
                <a:srgbClr val="E47D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F2383C9F-7905-E651-D363-38314A9698DB}"/>
                </a:ext>
              </a:extLst>
            </p:cNvPr>
            <p:cNvCxnSpPr>
              <a:cxnSpLocks/>
            </p:cNvCxnSpPr>
            <p:nvPr/>
          </p:nvCxnSpPr>
          <p:spPr>
            <a:xfrm>
              <a:off x="2273722" y="3546234"/>
              <a:ext cx="0" cy="1872000"/>
            </a:xfrm>
            <a:prstGeom prst="straightConnector1">
              <a:avLst/>
            </a:prstGeom>
            <a:ln w="28575">
              <a:solidFill>
                <a:srgbClr val="EB8A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F0BAFB98-B5B8-AD52-E778-37355E146987}"/>
                </a:ext>
              </a:extLst>
            </p:cNvPr>
            <p:cNvCxnSpPr>
              <a:cxnSpLocks/>
            </p:cNvCxnSpPr>
            <p:nvPr/>
          </p:nvCxnSpPr>
          <p:spPr>
            <a:xfrm>
              <a:off x="2115937" y="3546234"/>
              <a:ext cx="0" cy="1872000"/>
            </a:xfrm>
            <a:prstGeom prst="straightConnector1">
              <a:avLst/>
            </a:prstGeom>
            <a:ln w="28575">
              <a:solidFill>
                <a:srgbClr val="F399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1642AE7-1476-47D2-5F5B-728951E78C33}"/>
                    </a:ext>
                  </a:extLst>
                </p:cNvPr>
                <p:cNvSpPr txBox="1"/>
                <p:nvPr/>
              </p:nvSpPr>
              <p:spPr>
                <a:xfrm>
                  <a:off x="1919764" y="5438104"/>
                  <a:ext cx="864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1642AE7-1476-47D2-5F5B-728951E78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764" y="5438104"/>
                  <a:ext cx="8640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B589BB9F-B859-DB2F-2DB1-7269D0D0A836}"/>
                    </a:ext>
                  </a:extLst>
                </p:cNvPr>
                <p:cNvSpPr txBox="1"/>
                <p:nvPr/>
              </p:nvSpPr>
              <p:spPr>
                <a:xfrm>
                  <a:off x="2648709" y="5438104"/>
                  <a:ext cx="111080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B589BB9F-B859-DB2F-2DB1-7269D0D0A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09" y="5438104"/>
                  <a:ext cx="111080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4459334F-4C6E-3E64-65B4-C0B5FB8D713D}"/>
              </a:ext>
            </a:extLst>
          </p:cNvPr>
          <p:cNvSpPr txBox="1"/>
          <p:nvPr/>
        </p:nvSpPr>
        <p:spPr>
          <a:xfrm>
            <a:off x="4146650" y="4043540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filled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264D54-2A0C-BF6B-949F-BD5CA8EC2392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AFF052-1821-BF3C-F8BF-C88C799AA856}"/>
              </a:ext>
            </a:extLst>
          </p:cNvPr>
          <p:cNvCxnSpPr>
            <a:cxnSpLocks/>
          </p:cNvCxnSpPr>
          <p:nvPr/>
        </p:nvCxnSpPr>
        <p:spPr>
          <a:xfrm>
            <a:off x="1894350" y="3977573"/>
            <a:ext cx="2268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8858CA4-C037-0A59-AC22-437C3D32AC04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F1F0D67-455F-5215-FE78-88AFF89DC8E8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F1F0D67-455F-5215-FE78-88AFF89DC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5FACDE7-7891-49DC-6CD8-3C85A4929932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5FACDE7-7891-49DC-6CD8-3C85A492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2681EB-B3FD-65DA-3A43-BF89A2DE9A89}"/>
                  </a:ext>
                </a:extLst>
              </p:cNvPr>
              <p:cNvSpPr txBox="1"/>
              <p:nvPr/>
            </p:nvSpPr>
            <p:spPr>
              <a:xfrm>
                <a:off x="6623644" y="1110204"/>
                <a:ext cx="5568356" cy="57468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dirty="0"/>
              </a:p>
              <a:p>
                <a:r>
                  <a:rPr lang="en-US" sz="2000" dirty="0"/>
                  <a:t>For all rates, the pore distribution is fitted by:</a:t>
                </a:r>
              </a:p>
              <a:p>
                <a:endParaRPr lang="fr-FR" sz="400" dirty="0"/>
              </a:p>
              <a:p>
                <a:pPr algn="ctr"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000" i="1" smtClean="0">
                              <a:solidFill>
                                <a:srgbClr val="8A264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cav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</m:oMath>
                  </m:oMathPara>
                </a14:m>
                <a:endParaRPr lang="fr-FR" sz="2000" dirty="0"/>
              </a:p>
              <a:p>
                <a:pPr>
                  <a:spcAft>
                    <a:spcPts val="2400"/>
                  </a:spcAft>
                </a:pPr>
                <a:r>
                  <a:rPr lang="en-US" dirty="0">
                    <a:ea typeface="Cambria Math" panose="02040503050406030204" pitchFamily="18" charset="0"/>
                  </a:rPr>
                  <a:t>With</a:t>
                </a:r>
                <a:r>
                  <a:rPr lang="en-US" dirty="0">
                    <a:solidFill>
                      <a:srgbClr val="0D088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8A26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2681EB-B3FD-65DA-3A43-BF89A2DE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44" y="1110204"/>
                <a:ext cx="5568356" cy="5746830"/>
              </a:xfrm>
              <a:prstGeom prst="rect">
                <a:avLst/>
              </a:prstGeom>
              <a:blipFill>
                <a:blip r:embed="rId8"/>
                <a:stretch>
                  <a:fillRect l="-1205" t="-636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2793A67-A5DC-138B-4E1D-8AC77343D56E}"/>
                  </a:ext>
                </a:extLst>
              </p:cNvPr>
              <p:cNvSpPr txBox="1"/>
              <p:nvPr/>
            </p:nvSpPr>
            <p:spPr>
              <a:xfrm>
                <a:off x="3527084" y="5869440"/>
                <a:ext cx="8620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𝑐𝑎𝑣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2793A67-A5DC-138B-4E1D-8AC77343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84" y="5869440"/>
                <a:ext cx="862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AD15D6-10C7-9DAA-8EC8-252CE5D8727C}"/>
              </a:ext>
            </a:extLst>
          </p:cNvPr>
          <p:cNvCxnSpPr>
            <a:cxnSpLocks/>
          </p:cNvCxnSpPr>
          <p:nvPr/>
        </p:nvCxnSpPr>
        <p:spPr>
          <a:xfrm>
            <a:off x="7573673" y="4067603"/>
            <a:ext cx="3433482" cy="0"/>
          </a:xfrm>
          <a:prstGeom prst="line">
            <a:avLst/>
          </a:prstGeom>
          <a:ln w="28575">
            <a:solidFill>
              <a:srgbClr val="0D0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18576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75DFAE1D-DC7E-71C2-B830-7EE0A7474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81930DE-356A-28EE-C850-C47A4119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769EED-C23A-09F8-D16A-F25E0061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Estimating the experimental </a:t>
            </a:r>
            <a:r>
              <a:rPr lang="en-US" dirty="0">
                <a:solidFill>
                  <a:srgbClr val="0D0887"/>
                </a:solidFill>
              </a:rPr>
              <a:t>Barrier Energy </a:t>
            </a:r>
            <a:r>
              <a:rPr lang="en-US" dirty="0"/>
              <a:t>and </a:t>
            </a:r>
            <a:r>
              <a:rPr lang="en-US" dirty="0">
                <a:solidFill>
                  <a:srgbClr val="8A264C"/>
                </a:solidFill>
              </a:rPr>
              <a:t>Local Slope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7F1485-6B62-9C99-1031-F166F2A0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0" y="1112400"/>
            <a:ext cx="948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15DD3-D337-9F1A-396F-18862F2F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943B7F4-6135-65AF-33FF-3B713CE2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0" y="1112400"/>
            <a:ext cx="9486000" cy="5580000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FF68DDC-B3EF-4712-9523-78BC6318ECCF}"/>
              </a:ext>
            </a:extLst>
          </p:cNvPr>
          <p:cNvCxnSpPr>
            <a:cxnSpLocks/>
          </p:cNvCxnSpPr>
          <p:nvPr/>
        </p:nvCxnSpPr>
        <p:spPr>
          <a:xfrm>
            <a:off x="6921216" y="4857811"/>
            <a:ext cx="0" cy="1205169"/>
          </a:xfrm>
          <a:prstGeom prst="line">
            <a:avLst/>
          </a:prstGeom>
          <a:ln w="38100">
            <a:solidFill>
              <a:srgbClr val="0D0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286FDCF-C02A-A432-3A92-04742D80FC7F}"/>
                  </a:ext>
                </a:extLst>
              </p:cNvPr>
              <p:cNvSpPr txBox="1"/>
              <p:nvPr/>
            </p:nvSpPr>
            <p:spPr>
              <a:xfrm>
                <a:off x="6709430" y="6178443"/>
                <a:ext cx="516457" cy="3458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286FDCF-C02A-A432-3A92-04742D80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30" y="6178443"/>
                <a:ext cx="516457" cy="345859"/>
              </a:xfrm>
              <a:prstGeom prst="rect">
                <a:avLst/>
              </a:prstGeom>
              <a:blipFill>
                <a:blip r:embed="rId3"/>
                <a:stretch>
                  <a:fillRect l="-238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5EDEF8-77BC-C82D-AB87-6D8D68EAAD33}"/>
                  </a:ext>
                </a:extLst>
              </p:cNvPr>
              <p:cNvSpPr txBox="1"/>
              <p:nvPr/>
            </p:nvSpPr>
            <p:spPr>
              <a:xfrm>
                <a:off x="2818375" y="3922058"/>
                <a:ext cx="3144973" cy="742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8A264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5EDEF8-77BC-C82D-AB87-6D8D68EAA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75" y="3922058"/>
                <a:ext cx="3144973" cy="742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C2C910B-AEF6-8874-3EF2-64704681591F}"/>
                  </a:ext>
                </a:extLst>
              </p:cNvPr>
              <p:cNvSpPr txBox="1"/>
              <p:nvPr/>
            </p:nvSpPr>
            <p:spPr>
              <a:xfrm>
                <a:off x="7259233" y="5186644"/>
                <a:ext cx="2983743" cy="7838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C2C910B-AEF6-8874-3EF2-64704681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233" y="5186644"/>
                <a:ext cx="298374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882BE190-C30B-2A56-1EB3-EF23F4F128F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963348" y="4293185"/>
            <a:ext cx="914911" cy="564626"/>
          </a:xfrm>
          <a:prstGeom prst="bentConnector3">
            <a:avLst>
              <a:gd name="adj1" fmla="val 50000"/>
            </a:avLst>
          </a:prstGeom>
          <a:ln w="38100">
            <a:solidFill>
              <a:srgbClr val="8A2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74EC305-3DB5-A8BB-CA6F-6DFFCD19261B}"/>
              </a:ext>
            </a:extLst>
          </p:cNvPr>
          <p:cNvCxnSpPr>
            <a:cxnSpLocks/>
          </p:cNvCxnSpPr>
          <p:nvPr/>
        </p:nvCxnSpPr>
        <p:spPr>
          <a:xfrm flipV="1">
            <a:off x="6006305" y="4528519"/>
            <a:ext cx="1806295" cy="708554"/>
          </a:xfrm>
          <a:prstGeom prst="line">
            <a:avLst/>
          </a:prstGeom>
          <a:ln w="38100">
            <a:solidFill>
              <a:srgbClr val="8A264C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D66329A2-4930-A0D1-D146-50F7A4E87C84}"/>
              </a:ext>
            </a:extLst>
          </p:cNvPr>
          <p:cNvSpPr/>
          <p:nvPr/>
        </p:nvSpPr>
        <p:spPr>
          <a:xfrm>
            <a:off x="6961055" y="4898059"/>
            <a:ext cx="354325" cy="1164921"/>
          </a:xfrm>
          <a:prstGeom prst="rightBrace">
            <a:avLst>
              <a:gd name="adj1" fmla="val 37333"/>
              <a:gd name="adj2" fmla="val 57559"/>
            </a:avLst>
          </a:prstGeom>
          <a:ln w="38100">
            <a:solidFill>
              <a:srgbClr val="0D0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42B0"/>
              </a:solidFill>
            </a:endParaRP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9509A79A-0E1D-FFAF-9CA5-CDBA5FEC7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3BBF20A-44F5-D515-90D8-CB2D0BF4E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C98B5A5-688E-122F-B4F9-60218756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Estimating the experimental </a:t>
            </a:r>
            <a:r>
              <a:rPr lang="en-US" dirty="0">
                <a:solidFill>
                  <a:srgbClr val="0D0887"/>
                </a:solidFill>
              </a:rPr>
              <a:t>Barrier Energy </a:t>
            </a:r>
            <a:r>
              <a:rPr lang="en-US" dirty="0"/>
              <a:t>and </a:t>
            </a:r>
            <a:r>
              <a:rPr lang="en-US" dirty="0">
                <a:solidFill>
                  <a:srgbClr val="8A264C"/>
                </a:solidFill>
              </a:rPr>
              <a:t>Local Slope</a:t>
            </a:r>
          </a:p>
        </p:txBody>
      </p:sp>
    </p:spTree>
    <p:extLst>
      <p:ext uri="{BB962C8B-B14F-4D97-AF65-F5344CB8AC3E}">
        <p14:creationId xmlns:p14="http://schemas.microsoft.com/office/powerpoint/2010/main" val="45532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953552-278F-10FD-1BA6-FE64CC00C4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Cavitation in liquid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b="0" i="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dirty="0"/>
                  <a:t>He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953552-278F-10FD-1BA6-FE64CC00C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AC72E59A-2B18-448C-AAB9-A930ADC76EA7}"/>
              </a:ext>
            </a:extLst>
          </p:cNvPr>
          <p:cNvGrpSpPr/>
          <p:nvPr/>
        </p:nvGrpSpPr>
        <p:grpSpPr>
          <a:xfrm>
            <a:off x="838200" y="4848541"/>
            <a:ext cx="3964085" cy="1727607"/>
            <a:chOff x="403729" y="2992992"/>
            <a:chExt cx="5229224" cy="244555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1772858-39D5-4628-8134-12E46779A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721"/>
            <a:stretch/>
          </p:blipFill>
          <p:spPr>
            <a:xfrm>
              <a:off x="3844897" y="2992992"/>
              <a:ext cx="1788056" cy="1968804"/>
            </a:xfrm>
            <a:prstGeom prst="rect">
              <a:avLst/>
            </a:prstGeom>
          </p:spPr>
        </p:pic>
        <p:sp>
          <p:nvSpPr>
            <p:cNvPr id="11" name="Flèche droite 502">
              <a:extLst>
                <a:ext uri="{FF2B5EF4-FFF2-40B4-BE49-F238E27FC236}">
                  <a16:creationId xmlns:a16="http://schemas.microsoft.com/office/drawing/2014/main" id="{C322D1A4-54D3-4294-BADB-731092796C6A}"/>
                </a:ext>
              </a:extLst>
            </p:cNvPr>
            <p:cNvSpPr>
              <a:spLocks/>
            </p:cNvSpPr>
            <p:nvPr/>
          </p:nvSpPr>
          <p:spPr>
            <a:xfrm flipV="1">
              <a:off x="2989473" y="3618561"/>
              <a:ext cx="817949" cy="509723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ea typeface="Verdana" panose="020B0604030504040204" pitchFamily="34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26D2163-299F-45A6-A8E2-6EC27EE4A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007"/>
            <a:stretch/>
          </p:blipFill>
          <p:spPr>
            <a:xfrm>
              <a:off x="1125049" y="2993308"/>
              <a:ext cx="1889271" cy="1968804"/>
            </a:xfrm>
            <a:prstGeom prst="rect">
              <a:avLst/>
            </a:prstGeom>
          </p:spPr>
        </p:pic>
        <p:sp>
          <p:nvSpPr>
            <p:cNvPr id="12" name="ZoneTexte 365">
              <a:extLst>
                <a:ext uri="{FF2B5EF4-FFF2-40B4-BE49-F238E27FC236}">
                  <a16:creationId xmlns:a16="http://schemas.microsoft.com/office/drawing/2014/main" id="{314C296B-2D41-431C-897C-74816D3516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3729" y="4607546"/>
              <a:ext cx="32636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88090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2662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97234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01806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ctr" eaLnBrk="1" hangingPunct="1">
                <a:buClr>
                  <a:srgbClr val="FF0000"/>
                </a:buClr>
              </a:pPr>
              <a:r>
                <a:rPr lang="en-US" altLang="en-US" sz="2400" dirty="0">
                  <a:latin typeface="+mn-lt"/>
                  <a:ea typeface="Verdana" panose="020B0604030504040204" pitchFamily="34" charset="0"/>
                </a:rPr>
                <a:t>Liquid under </a:t>
              </a:r>
              <a:br>
                <a:rPr lang="en-US" altLang="en-US" sz="2400" dirty="0">
                  <a:latin typeface="+mn-lt"/>
                  <a:ea typeface="Verdana" panose="020B0604030504040204" pitchFamily="34" charset="0"/>
                </a:rPr>
              </a:br>
              <a:r>
                <a:rPr lang="en-US" altLang="en-US" sz="2400" dirty="0">
                  <a:latin typeface="+mn-lt"/>
                  <a:ea typeface="Verdana" panose="020B0604030504040204" pitchFamily="34" charset="0"/>
                </a:rPr>
                <a:t>tension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B90B41-26F0-4E0F-9D55-98A101B2BAAA}"/>
                  </a:ext>
                </a:extLst>
              </p:cNvPr>
              <p:cNvSpPr txBox="1"/>
              <p:nvPr/>
            </p:nvSpPr>
            <p:spPr>
              <a:xfrm>
                <a:off x="5719010" y="1947072"/>
                <a:ext cx="65109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b="1" dirty="0">
                    <a:solidFill>
                      <a:srgbClr val="0D0887"/>
                    </a:solidFill>
                  </a:rPr>
                  <a:t>Open Questions on Bubble </a:t>
                </a:r>
                <a:r>
                  <a:rPr lang="fr-FR" sz="2400" b="1" dirty="0" err="1">
                    <a:solidFill>
                      <a:srgbClr val="0D0887"/>
                    </a:solidFill>
                  </a:rPr>
                  <a:t>Nucleation</a:t>
                </a:r>
                <a:endParaRPr lang="fr-FR" sz="2400" b="1" dirty="0">
                  <a:solidFill>
                    <a:srgbClr val="0D0887"/>
                  </a:solidFill>
                </a:endParaRP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Role</a:t>
                </a:r>
                <a:r>
                  <a:rPr lang="fr-FR" sz="2400" dirty="0"/>
                  <a:t> of surface tension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2400" dirty="0"/>
                  <a:t> in the </a:t>
                </a:r>
                <a:r>
                  <a:rPr lang="fr-FR" sz="2400" dirty="0" err="1"/>
                  <a:t>energy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barrier</a:t>
                </a:r>
                <a:r>
                  <a:rPr lang="fr-FR" sz="2400" dirty="0"/>
                  <a:t>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Dynamical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effects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during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bubble</a:t>
                </a:r>
                <a:r>
                  <a:rPr lang="fr-FR" sz="2400" dirty="0"/>
                  <a:t> propagation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Finite</a:t>
                </a:r>
                <a:r>
                  <a:rPr lang="fr-FR" sz="2400" dirty="0"/>
                  <a:t>-size </a:t>
                </a:r>
                <a:r>
                  <a:rPr lang="fr-FR" sz="2400" dirty="0" err="1"/>
                  <a:t>effects</a:t>
                </a:r>
                <a:r>
                  <a:rPr lang="fr-FR" sz="2400" dirty="0"/>
                  <a:t>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400" dirty="0"/>
              </a:p>
              <a:p>
                <a:pPr lvl="1">
                  <a:buClr>
                    <a:srgbClr val="0D0887"/>
                  </a:buClr>
                </a:pPr>
                <a:endParaRPr lang="fr-FR" sz="24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b="1" dirty="0" err="1">
                    <a:solidFill>
                      <a:srgbClr val="0D0887"/>
                    </a:solidFill>
                  </a:rPr>
                  <a:t>Superfluid</a:t>
                </a:r>
                <a:r>
                  <a:rPr lang="fr-FR" sz="2400" b="1" dirty="0">
                    <a:solidFill>
                      <a:srgbClr val="0D0887"/>
                    </a:solidFill>
                  </a:rPr>
                  <a:t> Phase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Possible </a:t>
                </a:r>
                <a:r>
                  <a:rPr lang="fr-FR" sz="2400" dirty="0" err="1"/>
                  <a:t>role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vortices</a:t>
                </a:r>
                <a:r>
                  <a:rPr lang="fr-FR" sz="2400" dirty="0"/>
                  <a:t> as cavitation </a:t>
                </a:r>
                <a:r>
                  <a:rPr lang="fr-FR" sz="2400" dirty="0" err="1"/>
                  <a:t>nucleation</a:t>
                </a:r>
                <a:r>
                  <a:rPr lang="fr-FR" sz="2400" dirty="0"/>
                  <a:t> centers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B90B41-26F0-4E0F-9D55-98A101B2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010" y="1947072"/>
                <a:ext cx="6510918" cy="3785652"/>
              </a:xfrm>
              <a:prstGeom prst="rect">
                <a:avLst/>
              </a:prstGeom>
              <a:blipFill>
                <a:blip r:embed="rId5"/>
                <a:stretch>
                  <a:fillRect l="-1217" t="-1288" r="-206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D12D58F-1D28-A28C-A451-DF97DD49D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FFCF33-1270-440D-6BBB-C739C320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7C5DFEA-25A6-8DAD-1BF4-DDB84DCA6694}"/>
              </a:ext>
            </a:extLst>
          </p:cNvPr>
          <p:cNvGrpSpPr/>
          <p:nvPr/>
        </p:nvGrpSpPr>
        <p:grpSpPr>
          <a:xfrm>
            <a:off x="590328" y="1442866"/>
            <a:ext cx="5036118" cy="3277423"/>
            <a:chOff x="5004503" y="511473"/>
            <a:chExt cx="7387092" cy="5215691"/>
          </a:xfrm>
        </p:grpSpPr>
        <p:pic>
          <p:nvPicPr>
            <p:cNvPr id="3" name="Image 2" descr="Helium phase diagram for  CryogenicTurbulence studies">
              <a:extLst>
                <a:ext uri="{FF2B5EF4-FFF2-40B4-BE49-F238E27FC236}">
                  <a16:creationId xmlns:a16="http://schemas.microsoft.com/office/drawing/2014/main" id="{3F4F6C06-A73C-31B9-61DF-5B2C18341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503" y="511473"/>
              <a:ext cx="7387092" cy="5215691"/>
            </a:xfrm>
            <a:prstGeom prst="rect">
              <a:avLst/>
            </a:prstGeom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323F4003-5509-6310-9241-2AF38383AF78}"/>
                </a:ext>
              </a:extLst>
            </p:cNvPr>
            <p:cNvCxnSpPr/>
            <p:nvPr/>
          </p:nvCxnSpPr>
          <p:spPr>
            <a:xfrm>
              <a:off x="8918888" y="2360158"/>
              <a:ext cx="0" cy="1518319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92337F0-8994-2186-30A0-FEB47720DF89}"/>
                </a:ext>
              </a:extLst>
            </p:cNvPr>
            <p:cNvSpPr txBox="1"/>
            <p:nvPr/>
          </p:nvSpPr>
          <p:spPr>
            <a:xfrm>
              <a:off x="9053580" y="3285901"/>
              <a:ext cx="2416400" cy="73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Cavitation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A22EA8F-2601-7789-F387-ACBB24AE4E6A}"/>
                </a:ext>
              </a:extLst>
            </p:cNvPr>
            <p:cNvSpPr txBox="1"/>
            <p:nvPr/>
          </p:nvSpPr>
          <p:spPr>
            <a:xfrm>
              <a:off x="9865382" y="2392388"/>
              <a:ext cx="1895791" cy="734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>
                  <a:solidFill>
                    <a:srgbClr val="0D0887"/>
                  </a:solidFill>
                </a:rPr>
                <a:t>Boiling</a:t>
              </a:r>
              <a:endParaRPr lang="en-US" sz="2400" dirty="0">
                <a:solidFill>
                  <a:srgbClr val="0D0887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5922389-56A7-8824-CFA3-D2EBF230C172}"/>
                </a:ext>
              </a:extLst>
            </p:cNvPr>
            <p:cNvCxnSpPr>
              <a:cxnSpLocks/>
            </p:cNvCxnSpPr>
            <p:nvPr/>
          </p:nvCxnSpPr>
          <p:spPr>
            <a:xfrm>
              <a:off x="8918888" y="2374495"/>
              <a:ext cx="1307954" cy="0"/>
            </a:xfrm>
            <a:prstGeom prst="straightConnector1">
              <a:avLst/>
            </a:prstGeom>
            <a:ln w="57150">
              <a:solidFill>
                <a:srgbClr val="0D08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78B1060-3DC4-F56D-869F-C041A8228D30}"/>
                </a:ext>
              </a:extLst>
            </p:cNvPr>
            <p:cNvSpPr/>
            <p:nvPr/>
          </p:nvSpPr>
          <p:spPr>
            <a:xfrm>
              <a:off x="8846887" y="2288158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64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CBCA7-2FB2-817C-FC67-AF2C4AE9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C4EEE-13AC-3BC8-6F64-74906C2F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/>
          <a:lstStyle/>
          <a:p>
            <a:r>
              <a:rPr lang="en-US" dirty="0"/>
              <a:t>Comparison with theory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992DAAA-54C4-AC69-8EBB-E5E6E692C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126E3D5-60DF-3DAC-ED19-F6C687B6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20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F94E210-9BB1-511D-976C-B337D219C114}"/>
                  </a:ext>
                </a:extLst>
              </p:cNvPr>
              <p:cNvSpPr txBox="1"/>
              <p:nvPr/>
            </p:nvSpPr>
            <p:spPr>
              <a:xfrm>
                <a:off x="1038646" y="2688818"/>
                <a:ext cx="4526244" cy="396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1800" b="0" i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CNT</m:t>
                        </m:r>
                      </m:sup>
                    </m:sSubSup>
                  </m:oMath>
                </a14:m>
                <a:r>
                  <a:rPr lang="en-US" sz="1800" dirty="0"/>
                  <a:t> below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F94E210-9BB1-511D-976C-B337D219C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46" y="2688818"/>
                <a:ext cx="4526244" cy="396647"/>
              </a:xfrm>
              <a:prstGeom prst="rect">
                <a:avLst/>
              </a:prstGeom>
              <a:blipFill>
                <a:blip r:embed="rId2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C090C3A-0882-4258-39C4-D92040FDB185}"/>
                  </a:ext>
                </a:extLst>
              </p:cNvPr>
              <p:cNvSpPr txBox="1"/>
              <p:nvPr/>
            </p:nvSpPr>
            <p:spPr>
              <a:xfrm>
                <a:off x="7291407" y="2706145"/>
                <a:ext cx="3977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𝐶𝑁𝑇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C090C3A-0882-4258-39C4-D92040FDB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407" y="2706145"/>
                <a:ext cx="39779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C385F7A-9F45-1E0D-FCE0-04039B973C11}"/>
                  </a:ext>
                </a:extLst>
              </p:cNvPr>
              <p:cNvSpPr txBox="1"/>
              <p:nvPr/>
            </p:nvSpPr>
            <p:spPr>
              <a:xfrm>
                <a:off x="1724526" y="1787184"/>
                <a:ext cx="8742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CNT (+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D08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rgbClr val="0D0887"/>
                    </a:solidFill>
                  </a:rPr>
                  <a:t> bulk) not valid below 4K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C385F7A-9F45-1E0D-FCE0-04039B973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26" y="1787184"/>
                <a:ext cx="874294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B0BC97E-A40E-1489-D667-8A9F1E410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2700000"/>
            <a:ext cx="6732000" cy="39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382733-79F7-CDF2-5767-6F36C8BF5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2700000"/>
            <a:ext cx="673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AD96-C99E-AAA9-55E5-E3B5FB10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A796FE7-A1E0-A2F2-A58D-ECA18FE1A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2700000"/>
            <a:ext cx="6732000" cy="396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46C95C-7D27-6BB6-8CCC-D16B66F6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/>
          <a:lstStyle/>
          <a:p>
            <a:r>
              <a:rPr lang="en-US" dirty="0"/>
              <a:t>Comparison with theory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A0C3FAA-6FD4-5425-04D1-993587A44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5AE2304-A3F5-6C34-DE43-D6E5075E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829E1-3FFA-A912-BC86-D60E35CC4FAA}"/>
                  </a:ext>
                </a:extLst>
              </p:cNvPr>
              <p:cNvSpPr txBox="1"/>
              <p:nvPr/>
            </p:nvSpPr>
            <p:spPr>
              <a:xfrm>
                <a:off x="1724526" y="1787184"/>
                <a:ext cx="8742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CNT (+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bulk) not valid below 4K</a:t>
                </a:r>
              </a:p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D0887"/>
                    </a:solidFill>
                  </a:rPr>
                  <a:t>We have a better fit with the DFT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829E1-3FFA-A912-BC86-D60E35C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26" y="1787184"/>
                <a:ext cx="8742948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2887273-76F5-33C0-F734-A2137984470E}"/>
              </a:ext>
            </a:extLst>
          </p:cNvPr>
          <p:cNvCxnSpPr>
            <a:cxnSpLocks/>
          </p:cNvCxnSpPr>
          <p:nvPr/>
        </p:nvCxnSpPr>
        <p:spPr>
          <a:xfrm flipV="1">
            <a:off x="8874760" y="4471214"/>
            <a:ext cx="975360" cy="291343"/>
          </a:xfrm>
          <a:prstGeom prst="line">
            <a:avLst/>
          </a:prstGeom>
          <a:ln w="28575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8C986F4-F238-62EA-97F0-45A1DAE04D40}"/>
              </a:ext>
            </a:extLst>
          </p:cNvPr>
          <p:cNvCxnSpPr>
            <a:cxnSpLocks/>
          </p:cNvCxnSpPr>
          <p:nvPr/>
        </p:nvCxnSpPr>
        <p:spPr>
          <a:xfrm flipV="1">
            <a:off x="8778240" y="4489445"/>
            <a:ext cx="1300480" cy="446283"/>
          </a:xfrm>
          <a:prstGeom prst="line">
            <a:avLst/>
          </a:prstGeom>
          <a:ln w="28575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66867C2-515F-912B-4D45-23F605889450}"/>
                  </a:ext>
                </a:extLst>
              </p:cNvPr>
              <p:cNvSpPr txBox="1"/>
              <p:nvPr/>
            </p:nvSpPr>
            <p:spPr>
              <a:xfrm>
                <a:off x="8158480" y="4088723"/>
                <a:ext cx="975360" cy="40862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66867C2-515F-912B-4D45-23F60588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80" y="4088723"/>
                <a:ext cx="975360" cy="408623"/>
              </a:xfrm>
              <a:prstGeom prst="roundRect">
                <a:avLst/>
              </a:prstGeom>
              <a:blipFill>
                <a:blip r:embed="rId4"/>
                <a:stretch>
                  <a:fillRect t="-1389" b="-12500"/>
                </a:stretch>
              </a:blipFill>
              <a:ln w="28575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CB87A86-4540-7703-8DD7-E0E9A05160E2}"/>
                  </a:ext>
                </a:extLst>
              </p:cNvPr>
              <p:cNvSpPr txBox="1"/>
              <p:nvPr/>
            </p:nvSpPr>
            <p:spPr>
              <a:xfrm>
                <a:off x="9561612" y="5034256"/>
                <a:ext cx="1329398" cy="40862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A264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CB87A86-4540-7703-8DD7-E0E9A0516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612" y="5034256"/>
                <a:ext cx="1329398" cy="408623"/>
              </a:xfrm>
              <a:prstGeom prst="roundRect">
                <a:avLst/>
              </a:prstGeom>
              <a:blipFill>
                <a:blip r:embed="rId5"/>
                <a:stretch>
                  <a:fillRect l="-1794" b="-12500"/>
                </a:stretch>
              </a:blipFill>
              <a:ln w="28575">
                <a:solidFill>
                  <a:srgbClr val="8A264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9914B9D-6828-0A8D-A5A4-041DBB7DA186}"/>
              </a:ext>
            </a:extLst>
          </p:cNvPr>
          <p:cNvCxnSpPr/>
          <p:nvPr/>
        </p:nvCxnSpPr>
        <p:spPr>
          <a:xfrm>
            <a:off x="9403080" y="3969185"/>
            <a:ext cx="0" cy="647700"/>
          </a:xfrm>
          <a:prstGeom prst="straightConnector1">
            <a:avLst/>
          </a:prstGeom>
          <a:ln w="28575">
            <a:solidFill>
              <a:srgbClr val="8A2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22DA813-8166-E3C7-EBB2-5DDF9888A8B6}"/>
              </a:ext>
            </a:extLst>
          </p:cNvPr>
          <p:cNvCxnSpPr>
            <a:cxnSpLocks/>
          </p:cNvCxnSpPr>
          <p:nvPr/>
        </p:nvCxnSpPr>
        <p:spPr>
          <a:xfrm flipV="1">
            <a:off x="9415780" y="4724778"/>
            <a:ext cx="0" cy="549475"/>
          </a:xfrm>
          <a:prstGeom prst="straightConnector1">
            <a:avLst/>
          </a:prstGeom>
          <a:ln w="28575">
            <a:solidFill>
              <a:srgbClr val="8A2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0BAC8201-33FB-9D22-05DF-03BC28F18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2700000"/>
            <a:ext cx="673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0F407-7E21-80D4-C92B-6CB12C0F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Perspectives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93AC21-38ED-6088-ADC1-C7047F1E3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06A5B8-D962-EBE4-4C0E-FE3A31904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32EDDD-8616-BCE5-1F60-6EA22261A29F}"/>
              </a:ext>
            </a:extLst>
          </p:cNvPr>
          <p:cNvSpPr txBox="1"/>
          <p:nvPr/>
        </p:nvSpPr>
        <p:spPr>
          <a:xfrm>
            <a:off x="168441" y="1690688"/>
            <a:ext cx="11815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9C37B9"/>
                </a:solidFill>
              </a:rPr>
              <a:t>Conclusions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CNT with bulk surface tension does not describe the low-temperature regime 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Experimental measurements agree with DFT predictions 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No observable signature of vortex-assisted nucleation </a:t>
            </a:r>
          </a:p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0D0887"/>
                </a:solidFill>
              </a:rPr>
              <a:t>Perspectives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Study of cavitation closer to the critical point 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Enhanced investigation of confinement effects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New porous system under investigation </a:t>
            </a:r>
          </a:p>
        </p:txBody>
      </p:sp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BDE2A76D-B17C-84D9-55D5-F6797DD0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25" y="3647101"/>
            <a:ext cx="3527293" cy="2645470"/>
          </a:xfrm>
        </p:spPr>
      </p:pic>
    </p:spTree>
    <p:extLst>
      <p:ext uri="{BB962C8B-B14F-4D97-AF65-F5344CB8AC3E}">
        <p14:creationId xmlns:p14="http://schemas.microsoft.com/office/powerpoint/2010/main" val="121512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31A57-8664-4F56-EEA6-5C873D96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D503B-E0D9-C4C3-62BC-4BF769842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87EA39-02AC-7313-629D-A4DAEFD342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343311-0B09-F553-93E4-94B3D24F1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9091F5-A5D9-81E0-9E59-349EB966C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85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D80AB81-7EF2-49B3-9E5E-4FA96D0BF1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p:pic>
        <p:nvPicPr>
          <p:cNvPr id="5" name="Image 4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BBD6E3FA-9E00-1EDD-21D1-43D65A8A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0" b="51246"/>
          <a:stretch/>
        </p:blipFill>
        <p:spPr>
          <a:xfrm>
            <a:off x="10471493" y="3483440"/>
            <a:ext cx="1257459" cy="12957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63E942-7CB3-7D26-6776-A7A0FF5A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53" y="296283"/>
            <a:ext cx="10515600" cy="129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F1CDC4-616D-D430-E237-9F745E0A43A5}"/>
              </a:ext>
            </a:extLst>
          </p:cNvPr>
          <p:cNvCxnSpPr>
            <a:cxnSpLocks/>
          </p:cNvCxnSpPr>
          <p:nvPr/>
        </p:nvCxnSpPr>
        <p:spPr>
          <a:xfrm>
            <a:off x="5570728" y="2445512"/>
            <a:ext cx="0" cy="343097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1D682E-FD80-B4E0-B5C9-90244566158A}"/>
              </a:ext>
            </a:extLst>
          </p:cNvPr>
          <p:cNvCxnSpPr>
            <a:cxnSpLocks/>
          </p:cNvCxnSpPr>
          <p:nvPr/>
        </p:nvCxnSpPr>
        <p:spPr>
          <a:xfrm>
            <a:off x="2083054" y="3018536"/>
            <a:ext cx="0" cy="2906776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9BB03CE-E701-306B-3713-C01FC004F10F}"/>
              </a:ext>
            </a:extLst>
          </p:cNvPr>
          <p:cNvCxnSpPr/>
          <p:nvPr/>
        </p:nvCxnSpPr>
        <p:spPr>
          <a:xfrm>
            <a:off x="741952" y="2445512"/>
            <a:ext cx="53111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ED3BCB56-0E22-A758-F538-EF9470BCC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63382" b="51246"/>
          <a:stretch/>
        </p:blipFill>
        <p:spPr>
          <a:xfrm>
            <a:off x="7108723" y="3503103"/>
            <a:ext cx="1140542" cy="1295799"/>
          </a:xfrm>
          <a:prstGeom prst="rect">
            <a:avLst/>
          </a:prstGeom>
        </p:spPr>
      </p:pic>
      <p:pic>
        <p:nvPicPr>
          <p:cNvPr id="63" name="Image 62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4FD06C3-8E88-82EC-A8DF-C817A5E57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16387" b="51246"/>
          <a:stretch/>
        </p:blipFill>
        <p:spPr>
          <a:xfrm>
            <a:off x="8229601" y="3513101"/>
            <a:ext cx="2625213" cy="1295799"/>
          </a:xfrm>
          <a:prstGeom prst="rect">
            <a:avLst/>
          </a:prstGeom>
        </p:spPr>
      </p:pic>
      <p:pic>
        <p:nvPicPr>
          <p:cNvPr id="64" name="Image 63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7AAD66A-95B4-D704-B11A-545CED1DE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9" r="83419" b="51246"/>
          <a:stretch/>
        </p:blipFill>
        <p:spPr>
          <a:xfrm>
            <a:off x="5874853" y="3507850"/>
            <a:ext cx="1257459" cy="129579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0390821-5C44-2083-96AA-5CF6C2EDF1A5}"/>
              </a:ext>
            </a:extLst>
          </p:cNvPr>
          <p:cNvSpPr txBox="1"/>
          <p:nvPr/>
        </p:nvSpPr>
        <p:spPr>
          <a:xfrm>
            <a:off x="6574270" y="3243029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CF7E5E-50AB-5A62-906F-395C8513BE4E}"/>
              </a:ext>
            </a:extLst>
          </p:cNvPr>
          <p:cNvSpPr txBox="1"/>
          <p:nvPr/>
        </p:nvSpPr>
        <p:spPr>
          <a:xfrm>
            <a:off x="6578749" y="46701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633C8D-C91F-B899-988E-5BD461CF441F}"/>
              </a:ext>
            </a:extLst>
          </p:cNvPr>
          <p:cNvSpPr txBox="1"/>
          <p:nvPr/>
        </p:nvSpPr>
        <p:spPr>
          <a:xfrm>
            <a:off x="2083054" y="5507158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AF38A24-0992-BE9E-1272-05DE7F2B2B19}"/>
              </a:ext>
            </a:extLst>
          </p:cNvPr>
          <p:cNvSpPr txBox="1"/>
          <p:nvPr/>
        </p:nvSpPr>
        <p:spPr>
          <a:xfrm>
            <a:off x="5587155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088AD6A-B7A4-F201-9B55-D21EE6866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060E5E82-AC77-D61C-E932-963FDD467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208 0.083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357 L 0.00208 0.0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9236 L 0.00208 0.4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3B5AA7FF-2335-4516-8EC9-E2CA5FEF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6" r="83155"/>
          <a:stretch/>
        </p:blipFill>
        <p:spPr>
          <a:xfrm>
            <a:off x="6220189" y="3539320"/>
            <a:ext cx="933926" cy="1351887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F1CDC4-616D-D430-E237-9F745E0A43A5}"/>
              </a:ext>
            </a:extLst>
          </p:cNvPr>
          <p:cNvCxnSpPr>
            <a:cxnSpLocks/>
          </p:cNvCxnSpPr>
          <p:nvPr/>
        </p:nvCxnSpPr>
        <p:spPr>
          <a:xfrm>
            <a:off x="5570728" y="2445512"/>
            <a:ext cx="0" cy="343097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1D682E-FD80-B4E0-B5C9-90244566158A}"/>
              </a:ext>
            </a:extLst>
          </p:cNvPr>
          <p:cNvCxnSpPr>
            <a:cxnSpLocks/>
          </p:cNvCxnSpPr>
          <p:nvPr/>
        </p:nvCxnSpPr>
        <p:spPr>
          <a:xfrm>
            <a:off x="1294665" y="4270661"/>
            <a:ext cx="0" cy="154755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096FAA8-6F1D-F8AA-0AAC-E2652EF8112A}"/>
              </a:ext>
            </a:extLst>
          </p:cNvPr>
          <p:cNvCxnSpPr/>
          <p:nvPr/>
        </p:nvCxnSpPr>
        <p:spPr>
          <a:xfrm>
            <a:off x="741952" y="2445512"/>
            <a:ext cx="53111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68E53010-263A-881D-0037-3F3499C0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49136" r="43689"/>
          <a:stretch/>
        </p:blipFill>
        <p:spPr>
          <a:xfrm>
            <a:off x="7113871" y="3539320"/>
            <a:ext cx="2238150" cy="1351887"/>
          </a:xfrm>
          <a:prstGeom prst="rect">
            <a:avLst/>
          </a:prstGeom>
        </p:spPr>
      </p:pic>
      <p:pic>
        <p:nvPicPr>
          <p:cNvPr id="8" name="Image 7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1548BF86-98C4-ADC6-2880-1796A3DE2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9" t="49136" r="23303"/>
          <a:stretch/>
        </p:blipFill>
        <p:spPr>
          <a:xfrm>
            <a:off x="9440252" y="3539320"/>
            <a:ext cx="1102126" cy="1351887"/>
          </a:xfrm>
          <a:prstGeom prst="rect">
            <a:avLst/>
          </a:prstGeom>
        </p:spPr>
      </p:pic>
      <p:pic>
        <p:nvPicPr>
          <p:cNvPr id="9" name="Image 8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9D494B20-0264-2420-CEB0-46F878372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t="49136"/>
          <a:stretch/>
        </p:blipFill>
        <p:spPr>
          <a:xfrm>
            <a:off x="10598040" y="3539320"/>
            <a:ext cx="1282179" cy="135188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9F792ED-CDC2-40B0-88E2-C3BEF51D1C32}"/>
              </a:ext>
            </a:extLst>
          </p:cNvPr>
          <p:cNvSpPr txBox="1"/>
          <p:nvPr/>
        </p:nvSpPr>
        <p:spPr>
          <a:xfrm>
            <a:off x="1308858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F9BD39-7238-BC2D-266A-14A8B416BF64}"/>
              </a:ext>
            </a:extLst>
          </p:cNvPr>
          <p:cNvSpPr txBox="1"/>
          <p:nvPr/>
        </p:nvSpPr>
        <p:spPr>
          <a:xfrm>
            <a:off x="5587155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8530EE-58A0-A401-2BBF-6A9097B0682C}"/>
              </a:ext>
            </a:extLst>
          </p:cNvPr>
          <p:cNvSpPr txBox="1"/>
          <p:nvPr/>
        </p:nvSpPr>
        <p:spPr>
          <a:xfrm>
            <a:off x="6574270" y="3243029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65F87F-FD99-5A81-C5E0-382570645BC1}"/>
              </a:ext>
            </a:extLst>
          </p:cNvPr>
          <p:cNvSpPr txBox="1"/>
          <p:nvPr/>
        </p:nvSpPr>
        <p:spPr>
          <a:xfrm>
            <a:off x="6578749" y="46701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62A19BB-AE9C-4179-9416-9EA5EBFF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E172D090-1D17-447D-A28E-725E976C19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94760B3-A39B-3F22-7573-A2188D15E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4" name="Espace réservé du numéro de diapositive 7">
            <a:extLst>
              <a:ext uri="{FF2B5EF4-FFF2-40B4-BE49-F238E27FC236}">
                <a16:creationId xmlns:a16="http://schemas.microsoft.com/office/drawing/2014/main" id="{4D51D8FC-01F6-AC75-D6FC-F58CE04B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1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208 0.25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6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5347 L 0.00208 0.2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8704 L 0.0013 0.431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47EDA29B-03F4-4097-AFD2-D5A80037AD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99C3A053-2441-BBED-1CEF-80957423578F}"/>
                  </a:ext>
                </a:extLst>
              </p:cNvPr>
              <p:cNvSpPr/>
              <p:nvPr/>
            </p:nvSpPr>
            <p:spPr>
              <a:xfrm>
                <a:off x="4197421" y="5729026"/>
                <a:ext cx="2791692" cy="85501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658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Minimum Radius to Observe Cavitation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 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99C3A053-2441-BBED-1CEF-809574235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421" y="5729026"/>
                <a:ext cx="2791692" cy="855013"/>
              </a:xfrm>
              <a:prstGeom prst="roundRect">
                <a:avLst/>
              </a:prstGeom>
              <a:blipFill>
                <a:blip r:embed="rId4"/>
                <a:stretch>
                  <a:fillRect t="-6207"/>
                </a:stretch>
              </a:blipFill>
              <a:ln w="28575">
                <a:solidFill>
                  <a:srgbClr val="65806A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re 9">
            <a:extLst>
              <a:ext uri="{FF2B5EF4-FFF2-40B4-BE49-F238E27FC236}">
                <a16:creationId xmlns:a16="http://schemas.microsoft.com/office/drawing/2014/main" id="{777A3C54-323D-4214-A48C-AC858545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E45E6EA-52E2-4B5C-B47C-C4A3EE2C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84" y="2170773"/>
            <a:ext cx="5215031" cy="3067665"/>
          </a:xfrm>
          <a:prstGeom prst="rect">
            <a:avLst/>
          </a:prstGeom>
          <a:ln w="38100">
            <a:solidFill>
              <a:srgbClr val="65806A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27DEB5-2C4D-4C45-A07E-D5BFAEABD214}"/>
              </a:ext>
            </a:extLst>
          </p:cNvPr>
          <p:cNvSpPr/>
          <p:nvPr/>
        </p:nvSpPr>
        <p:spPr>
          <a:xfrm>
            <a:off x="1076632" y="4026310"/>
            <a:ext cx="648929" cy="368709"/>
          </a:xfrm>
          <a:prstGeom prst="rect">
            <a:avLst/>
          </a:prstGeom>
          <a:noFill/>
          <a:ln w="38100">
            <a:solidFill>
              <a:srgbClr val="658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F224CDF-302F-42FC-929F-A9349FC14CAC}"/>
              </a:ext>
            </a:extLst>
          </p:cNvPr>
          <p:cNvCxnSpPr>
            <a:cxnSpLocks/>
          </p:cNvCxnSpPr>
          <p:nvPr/>
        </p:nvCxnSpPr>
        <p:spPr>
          <a:xfrm flipV="1">
            <a:off x="1725561" y="2170773"/>
            <a:ext cx="4614623" cy="1855536"/>
          </a:xfrm>
          <a:prstGeom prst="line">
            <a:avLst/>
          </a:prstGeom>
          <a:ln w="38100">
            <a:solidFill>
              <a:srgbClr val="6580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FC4D48C-3A92-4C91-9ACD-77692437FFDF}"/>
              </a:ext>
            </a:extLst>
          </p:cNvPr>
          <p:cNvCxnSpPr>
            <a:cxnSpLocks/>
          </p:cNvCxnSpPr>
          <p:nvPr/>
        </p:nvCxnSpPr>
        <p:spPr>
          <a:xfrm>
            <a:off x="1725561" y="4395019"/>
            <a:ext cx="4614623" cy="843419"/>
          </a:xfrm>
          <a:prstGeom prst="line">
            <a:avLst/>
          </a:prstGeom>
          <a:ln w="38100">
            <a:solidFill>
              <a:srgbClr val="6580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E27F1A6-B0A7-41F7-8961-6A25727D1CDE}"/>
              </a:ext>
            </a:extLst>
          </p:cNvPr>
          <p:cNvCxnSpPr>
            <a:cxnSpLocks/>
          </p:cNvCxnSpPr>
          <p:nvPr/>
        </p:nvCxnSpPr>
        <p:spPr>
          <a:xfrm flipH="1">
            <a:off x="7848600" y="3409950"/>
            <a:ext cx="3209926" cy="9525"/>
          </a:xfrm>
          <a:prstGeom prst="line">
            <a:avLst/>
          </a:prstGeom>
          <a:ln>
            <a:solidFill>
              <a:srgbClr val="65806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C97E852D-7BAC-454F-BFB7-CED8F0035D5B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5570921" y="3451346"/>
            <a:ext cx="2300026" cy="2255335"/>
          </a:xfrm>
          <a:prstGeom prst="bentConnector3">
            <a:avLst>
              <a:gd name="adj1" fmla="val 7593"/>
            </a:avLst>
          </a:prstGeom>
          <a:ln>
            <a:solidFill>
              <a:srgbClr val="6580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AC46E15-FFDF-4C90-8D20-A4E08CC20D0E}"/>
              </a:ext>
            </a:extLst>
          </p:cNvPr>
          <p:cNvSpPr txBox="1"/>
          <p:nvPr/>
        </p:nvSpPr>
        <p:spPr>
          <a:xfrm>
            <a:off x="7467600" y="5689115"/>
            <a:ext cx="3352800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806A"/>
              </a:buClr>
              <a:buFont typeface="Wingdings" panose="05000000000000000000" pitchFamily="2" charset="2"/>
              <a:buChar char="Ø"/>
            </a:pPr>
            <a:r>
              <a:rPr lang="en-US" dirty="0"/>
              <a:t>We use an ALD deposition to close the constrictions and obtain this radius value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01B8F76-C269-C1BA-1A8D-618AB099C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7955D98F-8490-16B9-A05F-F94E52DF5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62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1FC28-DA7F-4AF2-9621-7C59F4A4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reach a metastable state ? </a:t>
            </a:r>
            <a:endParaRPr 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6EBAC-6B1C-49B2-80D2-7CE9562296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55352" y="1853293"/>
                <a:ext cx="10515600" cy="451370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D0887"/>
                    </a:solidFill>
                  </a:rPr>
                  <a:t>Cavitation is a stochastic process; therefore, experiments must be repeated multiple times to obtain reliable data</a:t>
                </a:r>
              </a:p>
              <a:p>
                <a:endParaRPr lang="en-US" dirty="0"/>
              </a:p>
              <a:p>
                <a:r>
                  <a:rPr lang="en-US" dirty="0"/>
                  <a:t>Ultrasonic methods </a:t>
                </a:r>
              </a:p>
              <a:p>
                <a:pPr lvl="1"/>
                <a:r>
                  <a:rPr lang="en-US" dirty="0"/>
                  <a:t>Require sequential repetition of experiments</a:t>
                </a:r>
              </a:p>
              <a:p>
                <a:endParaRPr lang="en-US" dirty="0"/>
              </a:p>
              <a:p>
                <a:r>
                  <a:rPr lang="en-US" dirty="0"/>
                  <a:t>Ink-bottle pore geometry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pores </a:t>
                </a:r>
              </a:p>
              <a:p>
                <a:pPr lvl="1"/>
                <a:r>
                  <a:rPr lang="en-US" dirty="0"/>
                  <a:t>Allowing massive parallelization of measurements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6EBAC-6B1C-49B2-80D2-7CE956229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55352" y="1853293"/>
                <a:ext cx="10515600" cy="4513701"/>
              </a:xfrm>
              <a:blipFill>
                <a:blip r:embed="rId2"/>
                <a:stretch>
                  <a:fillRect l="-104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40FBB202-E9F7-4FA0-8A0E-B923B4BA5C10}"/>
              </a:ext>
            </a:extLst>
          </p:cNvPr>
          <p:cNvGrpSpPr/>
          <p:nvPr/>
        </p:nvGrpSpPr>
        <p:grpSpPr>
          <a:xfrm>
            <a:off x="8003957" y="2856496"/>
            <a:ext cx="2843237" cy="1588345"/>
            <a:chOff x="7675052" y="2412777"/>
            <a:chExt cx="2843237" cy="158834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3B4C924-E37E-4326-A768-D7729BC9C812}"/>
                </a:ext>
              </a:extLst>
            </p:cNvPr>
            <p:cNvGrpSpPr/>
            <p:nvPr/>
          </p:nvGrpSpPr>
          <p:grpSpPr>
            <a:xfrm>
              <a:off x="8216348" y="2412777"/>
              <a:ext cx="1827501" cy="1339575"/>
              <a:chOff x="849528" y="1877192"/>
              <a:chExt cx="4928278" cy="361247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3DF2CD-40A4-4F8E-ACD1-F364BE30A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528" y="1877192"/>
                <a:ext cx="4928278" cy="361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07F5B634-3611-4A64-9EAD-4F3451F2E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217" y="3103901"/>
                <a:ext cx="562307" cy="104403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1A85CEA6-A26B-4C2D-B705-9945DE6A0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5426" y="3479066"/>
                <a:ext cx="180867" cy="6449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69B421D-3180-4521-8E11-5634FDD84C63}"/>
                </a:ext>
              </a:extLst>
            </p:cNvPr>
            <p:cNvSpPr txBox="1"/>
            <p:nvPr/>
          </p:nvSpPr>
          <p:spPr>
            <a:xfrm>
              <a:off x="7675052" y="3354791"/>
              <a:ext cx="2843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err="1"/>
                <a:t>Caupin</a:t>
              </a:r>
              <a:r>
                <a:rPr lang="fr-FR" i="1" dirty="0"/>
                <a:t> &amp; Balibar, ENS Paris:</a:t>
              </a:r>
            </a:p>
            <a:p>
              <a:pPr algn="ctr"/>
              <a:r>
                <a:rPr lang="fr-FR" dirty="0"/>
                <a:t>Dynamic </a:t>
              </a:r>
              <a:r>
                <a:rPr lang="fr-FR" dirty="0" err="1"/>
                <a:t>Sensing</a:t>
              </a:r>
              <a:endParaRPr lang="fr-FR" i="1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D1CC32-FD64-C4B5-D58C-53C776A3CEDF}"/>
              </a:ext>
            </a:extLst>
          </p:cNvPr>
          <p:cNvGrpSpPr/>
          <p:nvPr/>
        </p:nvGrpSpPr>
        <p:grpSpPr>
          <a:xfrm>
            <a:off x="7197810" y="4647980"/>
            <a:ext cx="4455530" cy="1973819"/>
            <a:chOff x="7198397" y="4484878"/>
            <a:chExt cx="4455530" cy="1973819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B8B642E-94EA-4FA8-9A8F-763A65C5D5E3}"/>
                </a:ext>
              </a:extLst>
            </p:cNvPr>
            <p:cNvGrpSpPr/>
            <p:nvPr/>
          </p:nvGrpSpPr>
          <p:grpSpPr>
            <a:xfrm>
              <a:off x="8420604" y="4484878"/>
              <a:ext cx="2011117" cy="1335908"/>
              <a:chOff x="9080390" y="4336173"/>
              <a:chExt cx="2011117" cy="133590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177C8D-2B91-45A6-A16E-D6EB371D23F3}"/>
                  </a:ext>
                </a:extLst>
              </p:cNvPr>
              <p:cNvSpPr/>
              <p:nvPr/>
            </p:nvSpPr>
            <p:spPr>
              <a:xfrm>
                <a:off x="9080391" y="4842344"/>
                <a:ext cx="2011116" cy="829737"/>
              </a:xfrm>
              <a:prstGeom prst="rect">
                <a:avLst/>
              </a:prstGeom>
              <a:solidFill>
                <a:srgbClr val="F39972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858CCAB-F55A-4648-94A3-FF257820E32D}"/>
                  </a:ext>
                </a:extLst>
              </p:cNvPr>
              <p:cNvSpPr/>
              <p:nvPr/>
            </p:nvSpPr>
            <p:spPr>
              <a:xfrm>
                <a:off x="9080390" y="4572000"/>
                <a:ext cx="931116" cy="270344"/>
              </a:xfrm>
              <a:prstGeom prst="rect">
                <a:avLst/>
              </a:prstGeom>
              <a:solidFill>
                <a:srgbClr val="2E2998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7A16A4-8C8A-4911-A48E-D156494F99FE}"/>
                  </a:ext>
                </a:extLst>
              </p:cNvPr>
              <p:cNvSpPr/>
              <p:nvPr/>
            </p:nvSpPr>
            <p:spPr>
              <a:xfrm>
                <a:off x="10155506" y="4572000"/>
                <a:ext cx="936000" cy="270344"/>
              </a:xfrm>
              <a:prstGeom prst="rect">
                <a:avLst/>
              </a:prstGeom>
              <a:solidFill>
                <a:srgbClr val="2E2998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orde 18">
                <a:extLst>
                  <a:ext uri="{FF2B5EF4-FFF2-40B4-BE49-F238E27FC236}">
                    <a16:creationId xmlns:a16="http://schemas.microsoft.com/office/drawing/2014/main" id="{8B009618-1928-42AA-8973-87665B328ADD}"/>
                  </a:ext>
                </a:extLst>
              </p:cNvPr>
              <p:cNvSpPr/>
              <p:nvPr/>
            </p:nvSpPr>
            <p:spPr>
              <a:xfrm rot="16200000">
                <a:off x="9603963" y="4381443"/>
                <a:ext cx="1012339" cy="921800"/>
              </a:xfrm>
              <a:prstGeom prst="chord">
                <a:avLst>
                  <a:gd name="adj1" fmla="val 5379081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3FD44D0-AA4A-40A8-8734-177D821F0701}"/>
                  </a:ext>
                </a:extLst>
              </p:cNvPr>
              <p:cNvSpPr/>
              <p:nvPr/>
            </p:nvSpPr>
            <p:spPr>
              <a:xfrm>
                <a:off x="10022840" y="4589145"/>
                <a:ext cx="125045" cy="360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D8B9CF2-07FB-4EB5-9A59-9510369EB12F}"/>
                </a:ext>
              </a:extLst>
            </p:cNvPr>
            <p:cNvSpPr txBox="1"/>
            <p:nvPr/>
          </p:nvSpPr>
          <p:spPr>
            <a:xfrm>
              <a:off x="7198397" y="5812366"/>
              <a:ext cx="44555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Doebele PRL 2020 &amp; Bossert PNAS 2022:</a:t>
              </a:r>
            </a:p>
            <a:p>
              <a:pPr algn="ctr"/>
              <a:r>
                <a:rPr lang="en-US" dirty="0"/>
                <a:t>Ink-Bottle Pores</a:t>
              </a:r>
            </a:p>
          </p:txBody>
        </p:sp>
      </p:grp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E801E54C-DC27-3E1F-00F5-4955752FD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67BB041-2849-D5CA-1541-278EFCB42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0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98BAAC0-6E1F-4E59-AA2C-429C7A501C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4" y="1639649"/>
            <a:ext cx="2122401" cy="471476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4EE443-2423-4263-B505-91B53AE6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Porous</a:t>
            </a:r>
            <a:r>
              <a:rPr lang="fr-FR" dirty="0"/>
              <a:t> Alumina Samples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4A14C4DC-AF3B-45EB-8ADE-7DFB9918ACF3}"/>
              </a:ext>
            </a:extLst>
          </p:cNvPr>
          <p:cNvGrpSpPr/>
          <p:nvPr/>
        </p:nvGrpSpPr>
        <p:grpSpPr>
          <a:xfrm>
            <a:off x="7121763" y="2544325"/>
            <a:ext cx="1566987" cy="369332"/>
            <a:chOff x="6030152" y="3861340"/>
            <a:chExt cx="1566987" cy="369332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F0DD7A6D-62E4-4D8C-96F0-09989E790113}"/>
                </a:ext>
              </a:extLst>
            </p:cNvPr>
            <p:cNvCxnSpPr/>
            <p:nvPr/>
          </p:nvCxnSpPr>
          <p:spPr>
            <a:xfrm>
              <a:off x="6150773" y="4052570"/>
              <a:ext cx="504000" cy="0"/>
            </a:xfrm>
            <a:prstGeom prst="line">
              <a:avLst/>
            </a:prstGeom>
            <a:ln w="76200">
              <a:solidFill>
                <a:srgbClr val="BD6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9E27AF3-B36A-4489-9646-5BE4A0C2BC1A}"/>
                </a:ext>
              </a:extLst>
            </p:cNvPr>
            <p:cNvSpPr txBox="1"/>
            <p:nvPr/>
          </p:nvSpPr>
          <p:spPr>
            <a:xfrm>
              <a:off x="6030152" y="3861340"/>
              <a:ext cx="1566987" cy="369332"/>
            </a:xfrm>
            <a:prstGeom prst="rect">
              <a:avLst/>
            </a:prstGeom>
            <a:noFill/>
            <a:ln w="19050">
              <a:solidFill>
                <a:srgbClr val="BD65BE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200 nm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AFB61B6-DB0A-4653-8B6F-4382E39E052C}"/>
              </a:ext>
            </a:extLst>
          </p:cNvPr>
          <p:cNvGrpSpPr/>
          <p:nvPr/>
        </p:nvGrpSpPr>
        <p:grpSpPr>
          <a:xfrm>
            <a:off x="2974358" y="2494456"/>
            <a:ext cx="5698838" cy="2939048"/>
            <a:chOff x="2974358" y="2494456"/>
            <a:chExt cx="5698838" cy="293904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9793247-C825-402B-8590-8E80D915FAB4}"/>
                </a:ext>
              </a:extLst>
            </p:cNvPr>
            <p:cNvGrpSpPr/>
            <p:nvPr/>
          </p:nvGrpSpPr>
          <p:grpSpPr>
            <a:xfrm>
              <a:off x="2974358" y="2494456"/>
              <a:ext cx="5698838" cy="2939048"/>
              <a:chOff x="2974358" y="2494456"/>
              <a:chExt cx="5698838" cy="2939048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E6794530-466D-499C-9B03-C560875D3F18}"/>
                  </a:ext>
                </a:extLst>
              </p:cNvPr>
              <p:cNvGrpSpPr/>
              <p:nvPr/>
            </p:nvGrpSpPr>
            <p:grpSpPr>
              <a:xfrm>
                <a:off x="2974358" y="2494456"/>
                <a:ext cx="5698838" cy="2292717"/>
                <a:chOff x="3277162" y="1910250"/>
                <a:chExt cx="5698838" cy="2292717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9ABF3BD3-ABB6-49AD-A8B2-05A486132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1969577"/>
                  <a:ext cx="2880000" cy="2160001"/>
                </a:xfrm>
                <a:prstGeom prst="rect">
                  <a:avLst/>
                </a:prstGeom>
                <a:ln w="38100">
                  <a:solidFill>
                    <a:srgbClr val="0D0887"/>
                  </a:solidFill>
                </a:ln>
              </p:spPr>
            </p:pic>
            <p:pic>
              <p:nvPicPr>
                <p:cNvPr id="48" name="Image 47">
                  <a:extLst>
                    <a:ext uri="{FF2B5EF4-FFF2-40B4-BE49-F238E27FC236}">
                      <a16:creationId xmlns:a16="http://schemas.microsoft.com/office/drawing/2014/main" id="{80070978-30A1-4693-BC5E-F731CF127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7162" y="1910250"/>
                  <a:ext cx="2398738" cy="2292717"/>
                </a:xfrm>
                <a:prstGeom prst="rect">
                  <a:avLst/>
                </a:prstGeom>
              </p:spPr>
            </p:pic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4638E5A4-2D23-44D1-B999-9FE6981FD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5827" y="1971293"/>
                  <a:ext cx="1504619" cy="1080654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42B2DFE9-283D-42E6-8BD1-E3C3237B5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5825" y="3051947"/>
                  <a:ext cx="1514432" cy="1094940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FCF9696-F903-4D69-AC82-9409252B7E74}"/>
                    </a:ext>
                  </a:extLst>
                </p:cNvPr>
                <p:cNvSpPr/>
                <p:nvPr/>
              </p:nvSpPr>
              <p:spPr>
                <a:xfrm>
                  <a:off x="4508010" y="3019097"/>
                  <a:ext cx="92868" cy="72012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D0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241FFAC1-C52E-41D9-A1EF-98A0F31F446C}"/>
                  </a:ext>
                </a:extLst>
              </p:cNvPr>
              <p:cNvSpPr txBox="1"/>
              <p:nvPr/>
            </p:nvSpPr>
            <p:spPr>
              <a:xfrm>
                <a:off x="2974358" y="4787173"/>
                <a:ext cx="2398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Sample:</a:t>
                </a:r>
                <a:br>
                  <a:rPr lang="en-US" dirty="0"/>
                </a:br>
                <a:r>
                  <a:rPr lang="en-US" dirty="0"/>
                  <a:t>1 inch </a:t>
                </a:r>
                <a:r>
                  <a:rPr lang="en-US" dirty="0" err="1"/>
                  <a:t>aluminium</a:t>
                </a:r>
                <a:r>
                  <a:rPr lang="en-US" dirty="0"/>
                  <a:t> wafer</a:t>
                </a:r>
              </a:p>
            </p:txBody>
          </p:sp>
        </p:grp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F1A6BF7-C272-4B62-B26B-1DDF19ECEC4D}"/>
                </a:ext>
              </a:extLst>
            </p:cNvPr>
            <p:cNvSpPr txBox="1"/>
            <p:nvPr/>
          </p:nvSpPr>
          <p:spPr>
            <a:xfrm>
              <a:off x="5671114" y="4790706"/>
              <a:ext cx="290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Top view</a:t>
              </a: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F1AB03FC-A177-4BF0-9D91-C11A9E22BAD6}"/>
              </a:ext>
            </a:extLst>
          </p:cNvPr>
          <p:cNvGrpSpPr/>
          <p:nvPr/>
        </p:nvGrpSpPr>
        <p:grpSpPr>
          <a:xfrm>
            <a:off x="8997417" y="2571093"/>
            <a:ext cx="2901297" cy="2676910"/>
            <a:chOff x="8997417" y="2571093"/>
            <a:chExt cx="2901297" cy="2676910"/>
          </a:xfrm>
        </p:grpSpPr>
        <p:pic>
          <p:nvPicPr>
            <p:cNvPr id="135" name="Espace réservé du contenu 4">
              <a:extLst>
                <a:ext uri="{FF2B5EF4-FFF2-40B4-BE49-F238E27FC236}">
                  <a16:creationId xmlns:a16="http://schemas.microsoft.com/office/drawing/2014/main" id="{BFFC9DFB-7D0A-487E-A178-EA693F653D75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997417" y="2571093"/>
              <a:ext cx="2880000" cy="2160000"/>
            </a:xfrm>
            <a:prstGeom prst="rect">
              <a:avLst/>
            </a:prstGeom>
            <a:ln w="28575">
              <a:solidFill>
                <a:srgbClr val="0D0887"/>
              </a:solidFill>
            </a:ln>
          </p:spPr>
        </p:pic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F6B4F176-5ECB-4CA7-86B1-C7F1452A0573}"/>
                </a:ext>
              </a:extLst>
            </p:cNvPr>
            <p:cNvSpPr txBox="1"/>
            <p:nvPr/>
          </p:nvSpPr>
          <p:spPr>
            <a:xfrm>
              <a:off x="8997417" y="4786338"/>
              <a:ext cx="29012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Side view</a:t>
              </a:r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A2749896-F780-4738-A185-24D852222F0D}"/>
                </a:ext>
              </a:extLst>
            </p:cNvPr>
            <p:cNvGrpSpPr/>
            <p:nvPr/>
          </p:nvGrpSpPr>
          <p:grpSpPr>
            <a:xfrm>
              <a:off x="10623418" y="4136290"/>
              <a:ext cx="1253999" cy="369332"/>
              <a:chOff x="10623418" y="4069234"/>
              <a:chExt cx="1253999" cy="369332"/>
            </a:xfrm>
          </p:grpSpPr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428ABD6A-BB9C-49D4-85C4-70DB8B032BE2}"/>
                  </a:ext>
                </a:extLst>
              </p:cNvPr>
              <p:cNvSpPr txBox="1"/>
              <p:nvPr/>
            </p:nvSpPr>
            <p:spPr>
              <a:xfrm>
                <a:off x="10623418" y="4069234"/>
                <a:ext cx="1253999" cy="369332"/>
              </a:xfrm>
              <a:prstGeom prst="rect">
                <a:avLst/>
              </a:prstGeom>
              <a:noFill/>
              <a:ln w="19050">
                <a:solidFill>
                  <a:srgbClr val="0D088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/>
                  <a:t>200 nm</a:t>
                </a:r>
              </a:p>
            </p:txBody>
          </p: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F3D1FF9F-1250-48DC-B75D-49BCBA69D1A6}"/>
                  </a:ext>
                </a:extLst>
              </p:cNvPr>
              <p:cNvCxnSpPr/>
              <p:nvPr/>
            </p:nvCxnSpPr>
            <p:spPr>
              <a:xfrm>
                <a:off x="10760963" y="4256309"/>
                <a:ext cx="216000" cy="0"/>
              </a:xfrm>
              <a:prstGeom prst="line">
                <a:avLst/>
              </a:prstGeom>
              <a:ln w="76200">
                <a:solidFill>
                  <a:srgbClr val="0D0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977EE7E-7C6C-3D82-DE00-52DBB25E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90B8BBC-9965-3C90-DAC6-4A53FBC7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96278D-469C-8FED-0C0D-9B75314CFC55}"/>
              </a:ext>
            </a:extLst>
          </p:cNvPr>
          <p:cNvGrpSpPr/>
          <p:nvPr/>
        </p:nvGrpSpPr>
        <p:grpSpPr>
          <a:xfrm>
            <a:off x="5875509" y="3095429"/>
            <a:ext cx="9777926" cy="5847001"/>
            <a:chOff x="2354310" y="660161"/>
            <a:chExt cx="9777926" cy="584700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06232-83A4-8B99-1700-68D33339E15C}"/>
                </a:ext>
              </a:extLst>
            </p:cNvPr>
            <p:cNvGrpSpPr/>
            <p:nvPr/>
          </p:nvGrpSpPr>
          <p:grpSpPr>
            <a:xfrm>
              <a:off x="9243178" y="660161"/>
              <a:ext cx="2889058" cy="4442494"/>
              <a:chOff x="9171289" y="650001"/>
              <a:chExt cx="2889058" cy="4442494"/>
            </a:xfrm>
          </p:grpSpPr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F9C4ABFB-C14B-1F47-5BF7-7D869DBC3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62906"/>
              <a:stretch/>
            </p:blipFill>
            <p:spPr>
              <a:xfrm>
                <a:off x="9530455" y="650001"/>
                <a:ext cx="2106431" cy="1884318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809A8F44-7E68-B82B-B173-9BDDF3B7C8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1707" b="9436"/>
              <a:stretch/>
            </p:blipFill>
            <p:spPr>
              <a:xfrm>
                <a:off x="9562603" y="2819195"/>
                <a:ext cx="2106431" cy="1973930"/>
              </a:xfrm>
              <a:prstGeom prst="rect">
                <a:avLst/>
              </a:prstGeom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4AD1AA9-14AD-F8D4-908F-8D82CD3EA728}"/>
                  </a:ext>
                </a:extLst>
              </p:cNvPr>
              <p:cNvSpPr txBox="1"/>
              <p:nvPr/>
            </p:nvSpPr>
            <p:spPr>
              <a:xfrm>
                <a:off x="9649325" y="2480676"/>
                <a:ext cx="1893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Before ALD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B31B677-F04E-D452-C72E-704A5676B144}"/>
                  </a:ext>
                </a:extLst>
              </p:cNvPr>
              <p:cNvSpPr txBox="1"/>
              <p:nvPr/>
            </p:nvSpPr>
            <p:spPr>
              <a:xfrm>
                <a:off x="9171289" y="4723163"/>
                <a:ext cx="2889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after 160cycles of ALD 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6E71FC80-3952-7FB2-7B6C-F23D6F0C05DF}"/>
                </a:ext>
              </a:extLst>
            </p:cNvPr>
            <p:cNvGrpSpPr/>
            <p:nvPr/>
          </p:nvGrpSpPr>
          <p:grpSpPr>
            <a:xfrm>
              <a:off x="2354310" y="4669582"/>
              <a:ext cx="9354465" cy="1837580"/>
              <a:chOff x="2354310" y="4669582"/>
              <a:chExt cx="9354465" cy="1837580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939C715-BDD2-96F2-099A-3E76C089EC6E}"/>
                  </a:ext>
                </a:extLst>
              </p:cNvPr>
              <p:cNvSpPr txBox="1"/>
              <p:nvPr/>
            </p:nvSpPr>
            <p:spPr>
              <a:xfrm>
                <a:off x="7442918" y="5495889"/>
                <a:ext cx="4265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BD65BE"/>
                  </a:buClr>
                  <a:buFont typeface="Wingdings" panose="05000000000000000000" pitchFamily="2" charset="2"/>
                  <a:buChar char="Ø"/>
                </a:pPr>
                <a:r>
                  <a:rPr lang="en-US" sz="2400" u="sng" dirty="0"/>
                  <a:t>ALD deposition is required to obtain the ink-bottle shape</a:t>
                </a:r>
                <a:endParaRPr lang="fr-FR" sz="2400" u="sng" dirty="0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BBD4EDD6-BE28-F6C9-653D-B56A6BB75F28}"/>
                  </a:ext>
                </a:extLst>
              </p:cNvPr>
              <p:cNvGrpSpPr/>
              <p:nvPr/>
            </p:nvGrpSpPr>
            <p:grpSpPr>
              <a:xfrm>
                <a:off x="2354310" y="4669582"/>
                <a:ext cx="4814433" cy="1837580"/>
                <a:chOff x="2354310" y="4669582"/>
                <a:chExt cx="4814433" cy="1837580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BF5D6C8A-3147-0B00-CADB-8E967D8702D3}"/>
                    </a:ext>
                  </a:extLst>
                </p:cNvPr>
                <p:cNvGrpSpPr/>
                <p:nvPr/>
              </p:nvGrpSpPr>
              <p:grpSpPr>
                <a:xfrm>
                  <a:off x="2354310" y="5262562"/>
                  <a:ext cx="3022591" cy="1244600"/>
                  <a:chOff x="3655185" y="5262562"/>
                  <a:chExt cx="3022591" cy="1244600"/>
                </a:xfrm>
              </p:grpSpPr>
              <p:grpSp>
                <p:nvGrpSpPr>
                  <p:cNvPr id="29" name="Groupe 28">
                    <a:extLst>
                      <a:ext uri="{FF2B5EF4-FFF2-40B4-BE49-F238E27FC236}">
                        <a16:creationId xmlns:a16="http://schemas.microsoft.com/office/drawing/2014/main" id="{BDCAFCC2-8368-D6B7-3795-3F504A5118E7}"/>
                      </a:ext>
                    </a:extLst>
                  </p:cNvPr>
                  <p:cNvGrpSpPr/>
                  <p:nvPr/>
                </p:nvGrpSpPr>
                <p:grpSpPr>
                  <a:xfrm>
                    <a:off x="3655185" y="5438776"/>
                    <a:ext cx="3022591" cy="1068386"/>
                    <a:chOff x="3655185" y="5438776"/>
                    <a:chExt cx="3022591" cy="1068386"/>
                  </a:xfrm>
                </p:grpSpPr>
                <p:pic>
                  <p:nvPicPr>
                    <p:cNvPr id="41" name="Espace réservé du contenu 5">
                      <a:extLst>
                        <a:ext uri="{FF2B5EF4-FFF2-40B4-BE49-F238E27FC236}">
                          <a16:creationId xmlns:a16="http://schemas.microsoft.com/office/drawing/2014/main" id="{0133A9E0-D96E-56E1-4F66-CAF55B87F3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77643"/>
                    <a:stretch/>
                  </p:blipFill>
                  <p:spPr>
                    <a:xfrm>
                      <a:off x="4555375" y="5438776"/>
                      <a:ext cx="2122401" cy="105409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2" name="Groupe 41">
                      <a:extLst>
                        <a:ext uri="{FF2B5EF4-FFF2-40B4-BE49-F238E27FC236}">
                          <a16:creationId xmlns:a16="http://schemas.microsoft.com/office/drawing/2014/main" id="{FE2078C5-F411-7C69-472A-DC794FD6AA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55185" y="5899150"/>
                      <a:ext cx="1008659" cy="608012"/>
                      <a:chOff x="3655185" y="5899150"/>
                      <a:chExt cx="1008659" cy="608012"/>
                    </a:xfrm>
                  </p:grpSpPr>
                  <p:sp>
                    <p:nvSpPr>
                      <p:cNvPr id="43" name="ZoneTexte 42">
                        <a:extLst>
                          <a:ext uri="{FF2B5EF4-FFF2-40B4-BE49-F238E27FC236}">
                            <a16:creationId xmlns:a16="http://schemas.microsoft.com/office/drawing/2014/main" id="{DFE5C5F0-3BB7-9741-E136-DEC890B2AE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5185" y="5983942"/>
                        <a:ext cx="100865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/>
                          <a:t>ALD </a:t>
                        </a:r>
                        <a:br>
                          <a:rPr lang="fr-FR" sz="1400" dirty="0"/>
                        </a:br>
                        <a:r>
                          <a:rPr lang="fr-FR" sz="1400" dirty="0" err="1"/>
                          <a:t>deposition</a:t>
                        </a:r>
                        <a:endParaRPr lang="fr-FR" sz="1400" dirty="0"/>
                      </a:p>
                    </p:txBody>
                  </p:sp>
                  <p:cxnSp>
                    <p:nvCxnSpPr>
                      <p:cNvPr id="44" name="Connecteur droit avec flèche 43">
                        <a:extLst>
                          <a:ext uri="{FF2B5EF4-FFF2-40B4-BE49-F238E27FC236}">
                            <a16:creationId xmlns:a16="http://schemas.microsoft.com/office/drawing/2014/main" id="{77C2DF71-C760-A9D1-7E61-9F037B3D62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6200" y="5899150"/>
                        <a:ext cx="587375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6EF11CFD-E7B1-8C7E-1DA0-7856EEE62FCE}"/>
                      </a:ext>
                    </a:extLst>
                  </p:cNvPr>
                  <p:cNvSpPr/>
                  <p:nvPr/>
                </p:nvSpPr>
                <p:spPr>
                  <a:xfrm flipH="1">
                    <a:off x="4838460" y="5262562"/>
                    <a:ext cx="18000" cy="3309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63E45002-7D21-8B53-2B44-FE936240D183}"/>
                      </a:ext>
                    </a:extLst>
                  </p:cNvPr>
                  <p:cNvSpPr/>
                  <p:nvPr/>
                </p:nvSpPr>
                <p:spPr>
                  <a:xfrm>
                    <a:off x="563403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 : forme 31">
                    <a:extLst>
                      <a:ext uri="{FF2B5EF4-FFF2-40B4-BE49-F238E27FC236}">
                        <a16:creationId xmlns:a16="http://schemas.microsoft.com/office/drawing/2014/main" id="{5749102E-4AC6-AB99-9AE6-06DD470805BE}"/>
                      </a:ext>
                    </a:extLst>
                  </p:cNvPr>
                  <p:cNvSpPr/>
                  <p:nvPr/>
                </p:nvSpPr>
                <p:spPr>
                  <a:xfrm flipH="1">
                    <a:off x="579269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Forme libre : forme 32">
                    <a:extLst>
                      <a:ext uri="{FF2B5EF4-FFF2-40B4-BE49-F238E27FC236}">
                        <a16:creationId xmlns:a16="http://schemas.microsoft.com/office/drawing/2014/main" id="{CD86229D-FFB5-4FFA-5715-AC1751BB6C0E}"/>
                      </a:ext>
                    </a:extLst>
                  </p:cNvPr>
                  <p:cNvSpPr/>
                  <p:nvPr/>
                </p:nvSpPr>
                <p:spPr>
                  <a:xfrm>
                    <a:off x="5324860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Forme libre : forme 33">
                    <a:extLst>
                      <a:ext uri="{FF2B5EF4-FFF2-40B4-BE49-F238E27FC236}">
                        <a16:creationId xmlns:a16="http://schemas.microsoft.com/office/drawing/2014/main" id="{4A63AEDA-BD08-3FC5-66E0-9B4C4EF3AB60}"/>
                      </a:ext>
                    </a:extLst>
                  </p:cNvPr>
                  <p:cNvSpPr/>
                  <p:nvPr/>
                </p:nvSpPr>
                <p:spPr>
                  <a:xfrm flipH="1">
                    <a:off x="5483516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Forme libre : forme 34">
                    <a:extLst>
                      <a:ext uri="{FF2B5EF4-FFF2-40B4-BE49-F238E27FC236}">
                        <a16:creationId xmlns:a16="http://schemas.microsoft.com/office/drawing/2014/main" id="{89FBBAA1-78B9-8F51-A209-05CB89E44F9A}"/>
                      </a:ext>
                    </a:extLst>
                  </p:cNvPr>
                  <p:cNvSpPr/>
                  <p:nvPr/>
                </p:nvSpPr>
                <p:spPr>
                  <a:xfrm>
                    <a:off x="5017497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Forme libre : forme 35">
                    <a:extLst>
                      <a:ext uri="{FF2B5EF4-FFF2-40B4-BE49-F238E27FC236}">
                        <a16:creationId xmlns:a16="http://schemas.microsoft.com/office/drawing/2014/main" id="{A286AD88-910E-C86A-F66F-CF830BF8075E}"/>
                      </a:ext>
                    </a:extLst>
                  </p:cNvPr>
                  <p:cNvSpPr/>
                  <p:nvPr/>
                </p:nvSpPr>
                <p:spPr>
                  <a:xfrm flipH="1">
                    <a:off x="51785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Forme libre : forme 36">
                    <a:extLst>
                      <a:ext uri="{FF2B5EF4-FFF2-40B4-BE49-F238E27FC236}">
                        <a16:creationId xmlns:a16="http://schemas.microsoft.com/office/drawing/2014/main" id="{DF6C0851-BCE9-897C-CD88-EE19366759BC}"/>
                      </a:ext>
                    </a:extLst>
                  </p:cNvPr>
                  <p:cNvSpPr/>
                  <p:nvPr/>
                </p:nvSpPr>
                <p:spPr>
                  <a:xfrm>
                    <a:off x="47014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Forme libre : forme 37">
                    <a:extLst>
                      <a:ext uri="{FF2B5EF4-FFF2-40B4-BE49-F238E27FC236}">
                        <a16:creationId xmlns:a16="http://schemas.microsoft.com/office/drawing/2014/main" id="{326D2D2F-0D64-DE74-5693-DE01B4AD118D}"/>
                      </a:ext>
                    </a:extLst>
                  </p:cNvPr>
                  <p:cNvSpPr/>
                  <p:nvPr/>
                </p:nvSpPr>
                <p:spPr>
                  <a:xfrm flipH="1">
                    <a:off x="486961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Forme libre : forme 38">
                    <a:extLst>
                      <a:ext uri="{FF2B5EF4-FFF2-40B4-BE49-F238E27FC236}">
                        <a16:creationId xmlns:a16="http://schemas.microsoft.com/office/drawing/2014/main" id="{FB7846AE-46CF-937E-F0EA-6C993E34E6CF}"/>
                      </a:ext>
                    </a:extLst>
                  </p:cNvPr>
                  <p:cNvSpPr/>
                  <p:nvPr/>
                </p:nvSpPr>
                <p:spPr>
                  <a:xfrm>
                    <a:off x="593979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Forme libre : forme 39">
                    <a:extLst>
                      <a:ext uri="{FF2B5EF4-FFF2-40B4-BE49-F238E27FC236}">
                        <a16:creationId xmlns:a16="http://schemas.microsoft.com/office/drawing/2014/main" id="{7D027078-0FF2-C301-2708-9D61F2B0C4B4}"/>
                      </a:ext>
                    </a:extLst>
                  </p:cNvPr>
                  <p:cNvSpPr/>
                  <p:nvPr/>
                </p:nvSpPr>
                <p:spPr>
                  <a:xfrm flipH="1">
                    <a:off x="609845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099398FC-9E39-9D3E-4648-EC6E9A92D6D6}"/>
                    </a:ext>
                  </a:extLst>
                </p:cNvPr>
                <p:cNvGrpSpPr/>
                <p:nvPr/>
              </p:nvGrpSpPr>
              <p:grpSpPr>
                <a:xfrm>
                  <a:off x="3877659" y="4669582"/>
                  <a:ext cx="3291084" cy="1686581"/>
                  <a:chOff x="3877659" y="4669582"/>
                  <a:chExt cx="3291084" cy="1686581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0F05644C-FDCD-4BE4-443D-17663083F4F8}"/>
                      </a:ext>
                    </a:extLst>
                  </p:cNvPr>
                  <p:cNvSpPr/>
                  <p:nvPr/>
                </p:nvSpPr>
                <p:spPr>
                  <a:xfrm>
                    <a:off x="4526985" y="5249722"/>
                    <a:ext cx="545990" cy="1054099"/>
                  </a:xfrm>
                  <a:prstGeom prst="ellipse">
                    <a:avLst/>
                  </a:prstGeom>
                  <a:noFill/>
                  <a:ln w="38100">
                    <a:solidFill>
                      <a:srgbClr val="BD65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Connecteur droit 17">
                    <a:extLst>
                      <a:ext uri="{FF2B5EF4-FFF2-40B4-BE49-F238E27FC236}">
                        <a16:creationId xmlns:a16="http://schemas.microsoft.com/office/drawing/2014/main" id="{576E944C-E1FA-F16F-BEDC-D9DC90CBB5F6}"/>
                      </a:ext>
                    </a:extLst>
                  </p:cNvPr>
                  <p:cNvCxnSpPr>
                    <a:stCxn id="16" idx="6"/>
                    <a:endCxn id="27" idx="2"/>
                  </p:cNvCxnSpPr>
                  <p:nvPr/>
                </p:nvCxnSpPr>
                <p:spPr>
                  <a:xfrm flipV="1">
                    <a:off x="5072975" y="5666451"/>
                    <a:ext cx="628221" cy="110321"/>
                  </a:xfrm>
                  <a:prstGeom prst="line">
                    <a:avLst/>
                  </a:prstGeom>
                  <a:ln w="38100">
                    <a:solidFill>
                      <a:srgbClr val="BD65B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e 18">
                    <a:extLst>
                      <a:ext uri="{FF2B5EF4-FFF2-40B4-BE49-F238E27FC236}">
                        <a16:creationId xmlns:a16="http://schemas.microsoft.com/office/drawing/2014/main" id="{178B527B-BCB5-DECF-7954-7F03AF1CAD4D}"/>
                      </a:ext>
                    </a:extLst>
                  </p:cNvPr>
                  <p:cNvGrpSpPr/>
                  <p:nvPr/>
                </p:nvGrpSpPr>
                <p:grpSpPr>
                  <a:xfrm>
                    <a:off x="5701196" y="4976739"/>
                    <a:ext cx="1467547" cy="1379424"/>
                    <a:chOff x="5701196" y="4976739"/>
                    <a:chExt cx="1467547" cy="1379424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F338A6AC-E99B-F31B-8468-1B912719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89017"/>
                      <a:ext cx="831147" cy="829737"/>
                    </a:xfrm>
                    <a:prstGeom prst="rect">
                      <a:avLst/>
                    </a:prstGeom>
                    <a:solidFill>
                      <a:srgbClr val="F39972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 : coins arrondis 23">
                      <a:extLst>
                        <a:ext uri="{FF2B5EF4-FFF2-40B4-BE49-F238E27FC236}">
                          <a16:creationId xmlns:a16="http://schemas.microsoft.com/office/drawing/2014/main" id="{150C424A-3F62-DF4A-5C3C-80E0391C9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293" y="5232094"/>
                      <a:ext cx="111557" cy="82973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DFEA2B08-EDFE-3364-99FD-1595374405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6A26534F-1559-9A1B-ED4C-7176DC705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8862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47D546DF-DD8E-DA99-DC1E-EFE3FE963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196" y="4976739"/>
                      <a:ext cx="1467547" cy="137942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BD65B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44D209C5-8319-B039-7ED7-16E05AB699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49072" y="5134688"/>
                      <a:ext cx="0" cy="33982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3D5A292E-16DB-E5DA-0838-0D02E4156378}"/>
                      </a:ext>
                    </a:extLst>
                  </p:cNvPr>
                  <p:cNvSpPr txBox="1"/>
                  <p:nvPr/>
                </p:nvSpPr>
                <p:spPr>
                  <a:xfrm>
                    <a:off x="3877659" y="4669582"/>
                    <a:ext cx="785749" cy="442674"/>
                  </a:xfrm>
                  <a:prstGeom prst="roundRect">
                    <a:avLst/>
                  </a:prstGeom>
                  <a:ln w="28575">
                    <a:solidFill>
                      <a:srgbClr val="BD65BE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dirty="0"/>
                      <a:t>ALD </a:t>
                    </a:r>
                  </a:p>
                </p:txBody>
              </p:sp>
              <p:cxnSp>
                <p:nvCxnSpPr>
                  <p:cNvPr id="21" name="Connecteur droit avec flèche 20">
                    <a:extLst>
                      <a:ext uri="{FF2B5EF4-FFF2-40B4-BE49-F238E27FC236}">
                        <a16:creationId xmlns:a16="http://schemas.microsoft.com/office/drawing/2014/main" id="{1DE1714E-D342-8ED0-A6EF-A6055A98F092}"/>
                      </a:ext>
                    </a:extLst>
                  </p:cNvPr>
                  <p:cNvCxnSpPr>
                    <a:cxnSpLocks/>
                    <a:stCxn id="20" idx="3"/>
                    <a:endCxn id="25" idx="1"/>
                  </p:cNvCxnSpPr>
                  <p:nvPr/>
                </p:nvCxnSpPr>
                <p:spPr>
                  <a:xfrm>
                    <a:off x="4663408" y="4890919"/>
                    <a:ext cx="1370091" cy="362026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avec flèche 21">
                    <a:extLst>
                      <a:ext uri="{FF2B5EF4-FFF2-40B4-BE49-F238E27FC236}">
                        <a16:creationId xmlns:a16="http://schemas.microsoft.com/office/drawing/2014/main" id="{D7DF9590-ECAC-3A96-A560-16EAEABBE152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 flipH="1">
                    <a:off x="4090598" y="5112256"/>
                    <a:ext cx="179936" cy="362258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4312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98BAAC0-6E1F-4E59-AA2C-429C7A501C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" y="1778111"/>
            <a:ext cx="2122401" cy="471476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4EE443-2423-4263-B505-91B53AE6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Porous</a:t>
            </a:r>
            <a:r>
              <a:rPr lang="fr-FR" dirty="0"/>
              <a:t> Alumina Samples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9EBE622F-9A1A-4645-94A2-9107F03ACD2B}"/>
              </a:ext>
            </a:extLst>
          </p:cNvPr>
          <p:cNvGrpSpPr/>
          <p:nvPr/>
        </p:nvGrpSpPr>
        <p:grpSpPr>
          <a:xfrm>
            <a:off x="2308011" y="816692"/>
            <a:ext cx="9777926" cy="5847001"/>
            <a:chOff x="2354310" y="660161"/>
            <a:chExt cx="9777926" cy="5847001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4FBD533-3DBD-4BBE-AD64-58286C9570E0}"/>
                </a:ext>
              </a:extLst>
            </p:cNvPr>
            <p:cNvGrpSpPr/>
            <p:nvPr/>
          </p:nvGrpSpPr>
          <p:grpSpPr>
            <a:xfrm>
              <a:off x="9243178" y="660161"/>
              <a:ext cx="2889058" cy="4442494"/>
              <a:chOff x="9171289" y="650001"/>
              <a:chExt cx="2889058" cy="44424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675E4DD7-2AF1-405A-8E4F-71EF0CD76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2906"/>
              <a:stretch/>
            </p:blipFill>
            <p:spPr>
              <a:xfrm>
                <a:off x="9530455" y="650001"/>
                <a:ext cx="2106431" cy="1884318"/>
              </a:xfrm>
              <a:prstGeom prst="rect">
                <a:avLst/>
              </a:prstGeom>
            </p:spPr>
          </p:pic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26A58094-B00C-4B18-84DF-6ADBBACFA6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1707" b="9436"/>
              <a:stretch/>
            </p:blipFill>
            <p:spPr>
              <a:xfrm>
                <a:off x="9562603" y="2819195"/>
                <a:ext cx="2106431" cy="1973930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2FE96B8-68FC-4C63-BCA3-129F159776FB}"/>
                  </a:ext>
                </a:extLst>
              </p:cNvPr>
              <p:cNvSpPr txBox="1"/>
              <p:nvPr/>
            </p:nvSpPr>
            <p:spPr>
              <a:xfrm>
                <a:off x="9649325" y="2480676"/>
                <a:ext cx="1893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Before ALD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1D0E259-AC21-499C-94CC-5380CA62F07B}"/>
                  </a:ext>
                </a:extLst>
              </p:cNvPr>
              <p:cNvSpPr txBox="1"/>
              <p:nvPr/>
            </p:nvSpPr>
            <p:spPr>
              <a:xfrm>
                <a:off x="9171289" y="4723163"/>
                <a:ext cx="2889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after 160cycles of ALD </a:t>
                </a: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F4BAA3FE-6880-4DAC-8AFB-A9AB8DDABAB6}"/>
                </a:ext>
              </a:extLst>
            </p:cNvPr>
            <p:cNvGrpSpPr/>
            <p:nvPr/>
          </p:nvGrpSpPr>
          <p:grpSpPr>
            <a:xfrm>
              <a:off x="2354310" y="4669582"/>
              <a:ext cx="9354465" cy="1837580"/>
              <a:chOff x="2354310" y="4669582"/>
              <a:chExt cx="9354465" cy="1837580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6961CAD-F04B-4E65-B9B1-5A409EDAAB44}"/>
                  </a:ext>
                </a:extLst>
              </p:cNvPr>
              <p:cNvSpPr txBox="1"/>
              <p:nvPr/>
            </p:nvSpPr>
            <p:spPr>
              <a:xfrm>
                <a:off x="7442918" y="5495889"/>
                <a:ext cx="4265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BD65BE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ALD deposition is required to obtain the ink-bottle shape</a:t>
                </a:r>
                <a:endParaRPr lang="fr-FR" sz="2400" dirty="0"/>
              </a:p>
            </p:txBody>
          </p: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A20C8EA0-A618-45B2-9438-DA6070935217}"/>
                  </a:ext>
                </a:extLst>
              </p:cNvPr>
              <p:cNvGrpSpPr/>
              <p:nvPr/>
            </p:nvGrpSpPr>
            <p:grpSpPr>
              <a:xfrm>
                <a:off x="2354310" y="4669582"/>
                <a:ext cx="4814433" cy="1837580"/>
                <a:chOff x="2354310" y="4669582"/>
                <a:chExt cx="4814433" cy="1837580"/>
              </a:xfrm>
            </p:grpSpPr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8D9F757C-829F-46DB-ABAA-4D07857552F1}"/>
                    </a:ext>
                  </a:extLst>
                </p:cNvPr>
                <p:cNvGrpSpPr/>
                <p:nvPr/>
              </p:nvGrpSpPr>
              <p:grpSpPr>
                <a:xfrm>
                  <a:off x="2354310" y="5262562"/>
                  <a:ext cx="3022591" cy="1244600"/>
                  <a:chOff x="3655185" y="5262562"/>
                  <a:chExt cx="3022591" cy="1244600"/>
                </a:xfrm>
              </p:grpSpPr>
              <p:grpSp>
                <p:nvGrpSpPr>
                  <p:cNvPr id="43" name="Groupe 42">
                    <a:extLst>
                      <a:ext uri="{FF2B5EF4-FFF2-40B4-BE49-F238E27FC236}">
                        <a16:creationId xmlns:a16="http://schemas.microsoft.com/office/drawing/2014/main" id="{64FCCC0D-8FDF-4735-A471-4C76E1DD8CA2}"/>
                      </a:ext>
                    </a:extLst>
                  </p:cNvPr>
                  <p:cNvGrpSpPr/>
                  <p:nvPr/>
                </p:nvGrpSpPr>
                <p:grpSpPr>
                  <a:xfrm>
                    <a:off x="3655185" y="5438776"/>
                    <a:ext cx="3022591" cy="1068386"/>
                    <a:chOff x="3655185" y="5438776"/>
                    <a:chExt cx="3022591" cy="1068386"/>
                  </a:xfrm>
                </p:grpSpPr>
                <p:pic>
                  <p:nvPicPr>
                    <p:cNvPr id="18" name="Espace réservé du contenu 5">
                      <a:extLst>
                        <a:ext uri="{FF2B5EF4-FFF2-40B4-BE49-F238E27FC236}">
                          <a16:creationId xmlns:a16="http://schemas.microsoft.com/office/drawing/2014/main" id="{6D5A4DE0-C779-477F-93C5-C746623DEF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77643"/>
                    <a:stretch/>
                  </p:blipFill>
                  <p:spPr>
                    <a:xfrm>
                      <a:off x="4555375" y="5438776"/>
                      <a:ext cx="2122401" cy="105409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2" name="Groupe 41">
                      <a:extLst>
                        <a:ext uri="{FF2B5EF4-FFF2-40B4-BE49-F238E27FC236}">
                          <a16:creationId xmlns:a16="http://schemas.microsoft.com/office/drawing/2014/main" id="{CAE17811-301E-4175-89EC-7C406FC98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55185" y="5899150"/>
                      <a:ext cx="1008659" cy="608012"/>
                      <a:chOff x="3655185" y="5899150"/>
                      <a:chExt cx="1008659" cy="608012"/>
                    </a:xfrm>
                  </p:grpSpPr>
                  <p:sp>
                    <p:nvSpPr>
                      <p:cNvPr id="38" name="ZoneTexte 37">
                        <a:extLst>
                          <a:ext uri="{FF2B5EF4-FFF2-40B4-BE49-F238E27FC236}">
                            <a16:creationId xmlns:a16="http://schemas.microsoft.com/office/drawing/2014/main" id="{373CE10D-5455-4FE4-A2AC-43525E6256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5185" y="5983942"/>
                        <a:ext cx="100865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/>
                          <a:t>ALD </a:t>
                        </a:r>
                        <a:br>
                          <a:rPr lang="fr-FR" sz="1400" dirty="0"/>
                        </a:br>
                        <a:r>
                          <a:rPr lang="fr-FR" sz="1400" dirty="0" err="1"/>
                          <a:t>deposition</a:t>
                        </a:r>
                        <a:endParaRPr lang="fr-FR" sz="1400" dirty="0"/>
                      </a:p>
                    </p:txBody>
                  </p:sp>
                  <p:cxnSp>
                    <p:nvCxnSpPr>
                      <p:cNvPr id="40" name="Connecteur droit avec flèche 39">
                        <a:extLst>
                          <a:ext uri="{FF2B5EF4-FFF2-40B4-BE49-F238E27FC236}">
                            <a16:creationId xmlns:a16="http://schemas.microsoft.com/office/drawing/2014/main" id="{46B5C835-425D-4431-86A7-9B0CCD80EF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6200" y="5899150"/>
                        <a:ext cx="587375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48AF0C0-2262-401D-B306-D84BAEBDF3FA}"/>
                      </a:ext>
                    </a:extLst>
                  </p:cNvPr>
                  <p:cNvSpPr/>
                  <p:nvPr/>
                </p:nvSpPr>
                <p:spPr>
                  <a:xfrm flipH="1">
                    <a:off x="4838460" y="5262562"/>
                    <a:ext cx="18000" cy="3309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Forme libre : forme 27">
                    <a:extLst>
                      <a:ext uri="{FF2B5EF4-FFF2-40B4-BE49-F238E27FC236}">
                        <a16:creationId xmlns:a16="http://schemas.microsoft.com/office/drawing/2014/main" id="{8BA7D9BF-824F-4E49-9BC0-2D1FC902A818}"/>
                      </a:ext>
                    </a:extLst>
                  </p:cNvPr>
                  <p:cNvSpPr/>
                  <p:nvPr/>
                </p:nvSpPr>
                <p:spPr>
                  <a:xfrm>
                    <a:off x="563403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Forme libre : forme 28">
                    <a:extLst>
                      <a:ext uri="{FF2B5EF4-FFF2-40B4-BE49-F238E27FC236}">
                        <a16:creationId xmlns:a16="http://schemas.microsoft.com/office/drawing/2014/main" id="{9AC7D41C-F87B-4ABB-B11E-6E7CB9A07C8C}"/>
                      </a:ext>
                    </a:extLst>
                  </p:cNvPr>
                  <p:cNvSpPr/>
                  <p:nvPr/>
                </p:nvSpPr>
                <p:spPr>
                  <a:xfrm flipH="1">
                    <a:off x="579269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Forme libre : forme 29">
                    <a:extLst>
                      <a:ext uri="{FF2B5EF4-FFF2-40B4-BE49-F238E27FC236}">
                        <a16:creationId xmlns:a16="http://schemas.microsoft.com/office/drawing/2014/main" id="{17963D87-69DD-42FF-BAC0-380BF7DE48F6}"/>
                      </a:ext>
                    </a:extLst>
                  </p:cNvPr>
                  <p:cNvSpPr/>
                  <p:nvPr/>
                </p:nvSpPr>
                <p:spPr>
                  <a:xfrm>
                    <a:off x="5324860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24AD1AC-DA8D-40D7-8116-3C2E1563C613}"/>
                      </a:ext>
                    </a:extLst>
                  </p:cNvPr>
                  <p:cNvSpPr/>
                  <p:nvPr/>
                </p:nvSpPr>
                <p:spPr>
                  <a:xfrm flipH="1">
                    <a:off x="5483516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 : forme 31">
                    <a:extLst>
                      <a:ext uri="{FF2B5EF4-FFF2-40B4-BE49-F238E27FC236}">
                        <a16:creationId xmlns:a16="http://schemas.microsoft.com/office/drawing/2014/main" id="{0A941DE1-F569-4F3E-9919-0A121AF364F6}"/>
                      </a:ext>
                    </a:extLst>
                  </p:cNvPr>
                  <p:cNvSpPr/>
                  <p:nvPr/>
                </p:nvSpPr>
                <p:spPr>
                  <a:xfrm>
                    <a:off x="5017497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Forme libre : forme 32">
                    <a:extLst>
                      <a:ext uri="{FF2B5EF4-FFF2-40B4-BE49-F238E27FC236}">
                        <a16:creationId xmlns:a16="http://schemas.microsoft.com/office/drawing/2014/main" id="{7D5FB0B6-5BAC-4653-81DF-48B8D1E98AB6}"/>
                      </a:ext>
                    </a:extLst>
                  </p:cNvPr>
                  <p:cNvSpPr/>
                  <p:nvPr/>
                </p:nvSpPr>
                <p:spPr>
                  <a:xfrm flipH="1">
                    <a:off x="51785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Forme libre : forme 33">
                    <a:extLst>
                      <a:ext uri="{FF2B5EF4-FFF2-40B4-BE49-F238E27FC236}">
                        <a16:creationId xmlns:a16="http://schemas.microsoft.com/office/drawing/2014/main" id="{B756615F-782F-40B2-9ACE-EB9620D02200}"/>
                      </a:ext>
                    </a:extLst>
                  </p:cNvPr>
                  <p:cNvSpPr/>
                  <p:nvPr/>
                </p:nvSpPr>
                <p:spPr>
                  <a:xfrm>
                    <a:off x="47014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Forme libre : forme 34">
                    <a:extLst>
                      <a:ext uri="{FF2B5EF4-FFF2-40B4-BE49-F238E27FC236}">
                        <a16:creationId xmlns:a16="http://schemas.microsoft.com/office/drawing/2014/main" id="{792113EE-6347-45D8-89B0-8AF7277EE3D0}"/>
                      </a:ext>
                    </a:extLst>
                  </p:cNvPr>
                  <p:cNvSpPr/>
                  <p:nvPr/>
                </p:nvSpPr>
                <p:spPr>
                  <a:xfrm flipH="1">
                    <a:off x="486961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Forme libre : forme 35">
                    <a:extLst>
                      <a:ext uri="{FF2B5EF4-FFF2-40B4-BE49-F238E27FC236}">
                        <a16:creationId xmlns:a16="http://schemas.microsoft.com/office/drawing/2014/main" id="{62331768-B73C-49F5-B542-AC42519C1041}"/>
                      </a:ext>
                    </a:extLst>
                  </p:cNvPr>
                  <p:cNvSpPr/>
                  <p:nvPr/>
                </p:nvSpPr>
                <p:spPr>
                  <a:xfrm>
                    <a:off x="593979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Forme libre : forme 36">
                    <a:extLst>
                      <a:ext uri="{FF2B5EF4-FFF2-40B4-BE49-F238E27FC236}">
                        <a16:creationId xmlns:a16="http://schemas.microsoft.com/office/drawing/2014/main" id="{C9042554-A767-41CD-A69A-D2952BE4E78E}"/>
                      </a:ext>
                    </a:extLst>
                  </p:cNvPr>
                  <p:cNvSpPr/>
                  <p:nvPr/>
                </p:nvSpPr>
                <p:spPr>
                  <a:xfrm flipH="1">
                    <a:off x="609845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0" name="Groupe 79">
                  <a:extLst>
                    <a:ext uri="{FF2B5EF4-FFF2-40B4-BE49-F238E27FC236}">
                      <a16:creationId xmlns:a16="http://schemas.microsoft.com/office/drawing/2014/main" id="{DD30E72F-F914-4354-AF86-3D639CA43B6D}"/>
                    </a:ext>
                  </a:extLst>
                </p:cNvPr>
                <p:cNvGrpSpPr/>
                <p:nvPr/>
              </p:nvGrpSpPr>
              <p:grpSpPr>
                <a:xfrm>
                  <a:off x="3877659" y="4669582"/>
                  <a:ext cx="3291084" cy="1686581"/>
                  <a:chOff x="3877659" y="4669582"/>
                  <a:chExt cx="3291084" cy="1686581"/>
                </a:xfrm>
              </p:grpSpPr>
              <p:sp>
                <p:nvSpPr>
                  <p:cNvPr id="12" name="Ellipse 11">
                    <a:extLst>
                      <a:ext uri="{FF2B5EF4-FFF2-40B4-BE49-F238E27FC236}">
                        <a16:creationId xmlns:a16="http://schemas.microsoft.com/office/drawing/2014/main" id="{D7B88D34-D7BB-4AB9-95F3-B2BBE578A0EB}"/>
                      </a:ext>
                    </a:extLst>
                  </p:cNvPr>
                  <p:cNvSpPr/>
                  <p:nvPr/>
                </p:nvSpPr>
                <p:spPr>
                  <a:xfrm>
                    <a:off x="4526985" y="5249722"/>
                    <a:ext cx="545990" cy="1054099"/>
                  </a:xfrm>
                  <a:prstGeom prst="ellipse">
                    <a:avLst/>
                  </a:prstGeom>
                  <a:noFill/>
                  <a:ln w="38100">
                    <a:solidFill>
                      <a:srgbClr val="BD65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Connecteur droit 13">
                    <a:extLst>
                      <a:ext uri="{FF2B5EF4-FFF2-40B4-BE49-F238E27FC236}">
                        <a16:creationId xmlns:a16="http://schemas.microsoft.com/office/drawing/2014/main" id="{4F508F38-2EC3-45A8-AE04-A6E15A5B40F2}"/>
                      </a:ext>
                    </a:extLst>
                  </p:cNvPr>
                  <p:cNvCxnSpPr>
                    <a:stCxn id="12" idx="6"/>
                    <a:endCxn id="59" idx="2"/>
                  </p:cNvCxnSpPr>
                  <p:nvPr/>
                </p:nvCxnSpPr>
                <p:spPr>
                  <a:xfrm flipV="1">
                    <a:off x="5072975" y="5666451"/>
                    <a:ext cx="628221" cy="110321"/>
                  </a:xfrm>
                  <a:prstGeom prst="line">
                    <a:avLst/>
                  </a:prstGeom>
                  <a:ln w="38100">
                    <a:solidFill>
                      <a:srgbClr val="BD65B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9" name="Groupe 78">
                    <a:extLst>
                      <a:ext uri="{FF2B5EF4-FFF2-40B4-BE49-F238E27FC236}">
                        <a16:creationId xmlns:a16="http://schemas.microsoft.com/office/drawing/2014/main" id="{96E06F59-6D47-43E5-A3DF-2E08AB19800B}"/>
                      </a:ext>
                    </a:extLst>
                  </p:cNvPr>
                  <p:cNvGrpSpPr/>
                  <p:nvPr/>
                </p:nvGrpSpPr>
                <p:grpSpPr>
                  <a:xfrm>
                    <a:off x="5701196" y="4976739"/>
                    <a:ext cx="1467547" cy="1379424"/>
                    <a:chOff x="5701196" y="4976739"/>
                    <a:chExt cx="1467547" cy="1379424"/>
                  </a:xfrm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C6DA4CD-C6D5-4E7E-88B9-A6A3A57C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89017"/>
                      <a:ext cx="831147" cy="829737"/>
                    </a:xfrm>
                    <a:prstGeom prst="rect">
                      <a:avLst/>
                    </a:prstGeom>
                    <a:solidFill>
                      <a:srgbClr val="F39972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 : coins arrondis 25">
                      <a:extLst>
                        <a:ext uri="{FF2B5EF4-FFF2-40B4-BE49-F238E27FC236}">
                          <a16:creationId xmlns:a16="http://schemas.microsoft.com/office/drawing/2014/main" id="{D7DAB8A7-BB4C-4B70-BF39-961057334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293" y="5232094"/>
                      <a:ext cx="111557" cy="82973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E9656005-E32E-4D0C-AE4D-CF50693AFA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7F468ABB-823A-4ADC-A441-5C7148442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8862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Ellipse 58">
                      <a:extLst>
                        <a:ext uri="{FF2B5EF4-FFF2-40B4-BE49-F238E27FC236}">
                          <a16:creationId xmlns:a16="http://schemas.microsoft.com/office/drawing/2014/main" id="{1356C17B-0FA9-41A3-BA93-F14A63C60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196" y="4976739"/>
                      <a:ext cx="1467547" cy="137942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BD65B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" name="Connecteur droit 21">
                      <a:extLst>
                        <a:ext uri="{FF2B5EF4-FFF2-40B4-BE49-F238E27FC236}">
                          <a16:creationId xmlns:a16="http://schemas.microsoft.com/office/drawing/2014/main" id="{85FE76C2-F58F-4205-B895-685C986551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49072" y="5134688"/>
                      <a:ext cx="0" cy="33982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6446CA64-24EF-4A4E-92B3-45BFF66F4AEA}"/>
                      </a:ext>
                    </a:extLst>
                  </p:cNvPr>
                  <p:cNvSpPr txBox="1"/>
                  <p:nvPr/>
                </p:nvSpPr>
                <p:spPr>
                  <a:xfrm>
                    <a:off x="3877659" y="4669582"/>
                    <a:ext cx="785749" cy="442674"/>
                  </a:xfrm>
                  <a:prstGeom prst="roundRect">
                    <a:avLst/>
                  </a:prstGeom>
                  <a:ln w="28575">
                    <a:solidFill>
                      <a:srgbClr val="BD65BE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dirty="0"/>
                      <a:t>ALD </a:t>
                    </a:r>
                  </a:p>
                </p:txBody>
              </p:sp>
              <p:cxnSp>
                <p:nvCxnSpPr>
                  <p:cNvPr id="63" name="Connecteur droit avec flèche 62">
                    <a:extLst>
                      <a:ext uri="{FF2B5EF4-FFF2-40B4-BE49-F238E27FC236}">
                        <a16:creationId xmlns:a16="http://schemas.microsoft.com/office/drawing/2014/main" id="{4807793D-305B-4362-BA25-1D4FB2BD8B18}"/>
                      </a:ext>
                    </a:extLst>
                  </p:cNvPr>
                  <p:cNvCxnSpPr>
                    <a:cxnSpLocks/>
                    <a:stCxn id="62" idx="3"/>
                    <a:endCxn id="56" idx="1"/>
                  </p:cNvCxnSpPr>
                  <p:nvPr/>
                </p:nvCxnSpPr>
                <p:spPr>
                  <a:xfrm>
                    <a:off x="4663408" y="4890919"/>
                    <a:ext cx="1370091" cy="362026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avec flèche 63">
                    <a:extLst>
                      <a:ext uri="{FF2B5EF4-FFF2-40B4-BE49-F238E27FC236}">
                        <a16:creationId xmlns:a16="http://schemas.microsoft.com/office/drawing/2014/main" id="{F7E3EB74-0A6B-48B6-8A62-0C31C6B5D667}"/>
                      </a:ext>
                    </a:extLst>
                  </p:cNvPr>
                  <p:cNvCxnSpPr>
                    <a:cxnSpLocks/>
                    <a:stCxn id="62" idx="2"/>
                  </p:cNvCxnSpPr>
                  <p:nvPr/>
                </p:nvCxnSpPr>
                <p:spPr>
                  <a:xfrm flipH="1">
                    <a:off x="4090598" y="5112256"/>
                    <a:ext cx="179936" cy="362258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6410E396-4FD9-47CB-8544-E1540D05DEC3}"/>
              </a:ext>
            </a:extLst>
          </p:cNvPr>
          <p:cNvGrpSpPr/>
          <p:nvPr/>
        </p:nvGrpSpPr>
        <p:grpSpPr>
          <a:xfrm>
            <a:off x="3153600" y="1749600"/>
            <a:ext cx="5698838" cy="2939048"/>
            <a:chOff x="2974358" y="2494456"/>
            <a:chExt cx="5698838" cy="2939048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07E5A47C-35A1-4735-A94D-898A4B8799C2}"/>
                </a:ext>
              </a:extLst>
            </p:cNvPr>
            <p:cNvGrpSpPr/>
            <p:nvPr/>
          </p:nvGrpSpPr>
          <p:grpSpPr>
            <a:xfrm>
              <a:off x="2974358" y="2494456"/>
              <a:ext cx="5698838" cy="2939048"/>
              <a:chOff x="2974358" y="2494456"/>
              <a:chExt cx="5698838" cy="2939048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id="{76D6A54B-BECD-43AC-8BEE-B233FACC04E9}"/>
                  </a:ext>
                </a:extLst>
              </p:cNvPr>
              <p:cNvGrpSpPr/>
              <p:nvPr/>
            </p:nvGrpSpPr>
            <p:grpSpPr>
              <a:xfrm>
                <a:off x="2974358" y="2494456"/>
                <a:ext cx="5698838" cy="2292717"/>
                <a:chOff x="3277162" y="1910250"/>
                <a:chExt cx="5698838" cy="2292717"/>
              </a:xfrm>
            </p:grpSpPr>
            <p:pic>
              <p:nvPicPr>
                <p:cNvPr id="99" name="Image 98">
                  <a:extLst>
                    <a:ext uri="{FF2B5EF4-FFF2-40B4-BE49-F238E27FC236}">
                      <a16:creationId xmlns:a16="http://schemas.microsoft.com/office/drawing/2014/main" id="{1C873AA1-4C83-4F20-8B2F-B66CCA80C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1969577"/>
                  <a:ext cx="2880000" cy="2160001"/>
                </a:xfrm>
                <a:prstGeom prst="rect">
                  <a:avLst/>
                </a:prstGeom>
                <a:ln w="38100">
                  <a:solidFill>
                    <a:srgbClr val="0D0887"/>
                  </a:solidFill>
                </a:ln>
              </p:spPr>
            </p:pic>
            <p:pic>
              <p:nvPicPr>
                <p:cNvPr id="100" name="Image 99">
                  <a:extLst>
                    <a:ext uri="{FF2B5EF4-FFF2-40B4-BE49-F238E27FC236}">
                      <a16:creationId xmlns:a16="http://schemas.microsoft.com/office/drawing/2014/main" id="{BF11380A-7FED-421F-A14A-ED1CDB239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7162" y="1910250"/>
                  <a:ext cx="2398738" cy="2292717"/>
                </a:xfrm>
                <a:prstGeom prst="rect">
                  <a:avLst/>
                </a:prstGeom>
              </p:spPr>
            </p:pic>
            <p:cxnSp>
              <p:nvCxnSpPr>
                <p:cNvPr id="101" name="Connecteur droit 100">
                  <a:extLst>
                    <a:ext uri="{FF2B5EF4-FFF2-40B4-BE49-F238E27FC236}">
                      <a16:creationId xmlns:a16="http://schemas.microsoft.com/office/drawing/2014/main" id="{068D5AA6-88D5-414C-A95E-D3498FA7D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5827" y="1971293"/>
                  <a:ext cx="1504619" cy="1080654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>
                  <a:extLst>
                    <a:ext uri="{FF2B5EF4-FFF2-40B4-BE49-F238E27FC236}">
                      <a16:creationId xmlns:a16="http://schemas.microsoft.com/office/drawing/2014/main" id="{0DC00BDF-64E8-4DB6-9E1E-3BDA74923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5825" y="3051947"/>
                  <a:ext cx="1514432" cy="1094940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A4027F9-1BCC-4D1B-A08F-B639CCE05019}"/>
                    </a:ext>
                  </a:extLst>
                </p:cNvPr>
                <p:cNvSpPr/>
                <p:nvPr/>
              </p:nvSpPr>
              <p:spPr>
                <a:xfrm>
                  <a:off x="4508010" y="3019097"/>
                  <a:ext cx="92868" cy="72012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D0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DF3A9F8E-7D91-4E6A-B25D-1330292A1E73}"/>
                  </a:ext>
                </a:extLst>
              </p:cNvPr>
              <p:cNvSpPr txBox="1"/>
              <p:nvPr/>
            </p:nvSpPr>
            <p:spPr>
              <a:xfrm>
                <a:off x="2974358" y="4787173"/>
                <a:ext cx="2398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Sample:</a:t>
                </a:r>
                <a:br>
                  <a:rPr lang="en-US" dirty="0"/>
                </a:br>
                <a:r>
                  <a:rPr lang="en-US" dirty="0"/>
                  <a:t>1 inch </a:t>
                </a:r>
                <a:r>
                  <a:rPr lang="en-US" dirty="0" err="1"/>
                  <a:t>aluminium</a:t>
                </a:r>
                <a:r>
                  <a:rPr lang="en-US" dirty="0"/>
                  <a:t> wafer</a:t>
                </a:r>
              </a:p>
            </p:txBody>
          </p:sp>
        </p:grp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524BC64-00E4-41AA-9517-1BB971E3E6F1}"/>
                </a:ext>
              </a:extLst>
            </p:cNvPr>
            <p:cNvSpPr txBox="1"/>
            <p:nvPr/>
          </p:nvSpPr>
          <p:spPr>
            <a:xfrm>
              <a:off x="5671114" y="4790706"/>
              <a:ext cx="290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Top view</a:t>
              </a:r>
            </a:p>
          </p:txBody>
        </p:sp>
      </p:grp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EB94C5-07DE-3823-36BB-A544B1F55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34D04C-FCD5-EC7D-87D5-871FE887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453E5E-1C09-5C0A-858C-2A8DE89171FF}"/>
              </a:ext>
            </a:extLst>
          </p:cNvPr>
          <p:cNvGrpSpPr/>
          <p:nvPr/>
        </p:nvGrpSpPr>
        <p:grpSpPr>
          <a:xfrm>
            <a:off x="9158611" y="-2846485"/>
            <a:ext cx="2901297" cy="2676910"/>
            <a:chOff x="8997417" y="2571093"/>
            <a:chExt cx="2901297" cy="2676910"/>
          </a:xfrm>
        </p:grpSpPr>
        <p:pic>
          <p:nvPicPr>
            <p:cNvPr id="5" name="Espace réservé du contenu 4">
              <a:extLst>
                <a:ext uri="{FF2B5EF4-FFF2-40B4-BE49-F238E27FC236}">
                  <a16:creationId xmlns:a16="http://schemas.microsoft.com/office/drawing/2014/main" id="{6AD7E454-447A-0731-DFF5-8BC7A2223AFD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997417" y="2571093"/>
              <a:ext cx="2880000" cy="2160000"/>
            </a:xfrm>
            <a:prstGeom prst="rect">
              <a:avLst/>
            </a:prstGeom>
            <a:ln w="28575">
              <a:solidFill>
                <a:srgbClr val="0D0887"/>
              </a:solidFill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EF4A097-73B7-20B3-BC1E-B77D9C7340E4}"/>
                </a:ext>
              </a:extLst>
            </p:cNvPr>
            <p:cNvSpPr txBox="1"/>
            <p:nvPr/>
          </p:nvSpPr>
          <p:spPr>
            <a:xfrm>
              <a:off x="8997417" y="4786338"/>
              <a:ext cx="29012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Side view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96F752F-364F-610A-68DB-4CF362270B4E}"/>
                </a:ext>
              </a:extLst>
            </p:cNvPr>
            <p:cNvGrpSpPr/>
            <p:nvPr/>
          </p:nvGrpSpPr>
          <p:grpSpPr>
            <a:xfrm>
              <a:off x="10623418" y="4136290"/>
              <a:ext cx="1253999" cy="369332"/>
              <a:chOff x="10623418" y="4069234"/>
              <a:chExt cx="1253999" cy="369332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524B2EA-628D-FFD4-E2EF-B1880E50B26A}"/>
                  </a:ext>
                </a:extLst>
              </p:cNvPr>
              <p:cNvSpPr txBox="1"/>
              <p:nvPr/>
            </p:nvSpPr>
            <p:spPr>
              <a:xfrm>
                <a:off x="10623418" y="4069234"/>
                <a:ext cx="1253999" cy="369332"/>
              </a:xfrm>
              <a:prstGeom prst="rect">
                <a:avLst/>
              </a:prstGeom>
              <a:noFill/>
              <a:ln w="19050">
                <a:solidFill>
                  <a:srgbClr val="0D088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/>
                  <a:t>200 nm</a:t>
                </a: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8677FD7B-D644-2302-D59A-13740AF40CEB}"/>
                  </a:ext>
                </a:extLst>
              </p:cNvPr>
              <p:cNvCxnSpPr/>
              <p:nvPr/>
            </p:nvCxnSpPr>
            <p:spPr>
              <a:xfrm>
                <a:off x="10760963" y="4256309"/>
                <a:ext cx="216000" cy="0"/>
              </a:xfrm>
              <a:prstGeom prst="line">
                <a:avLst/>
              </a:prstGeom>
              <a:ln w="76200">
                <a:solidFill>
                  <a:srgbClr val="0D0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62805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3D0A2A0-6C1C-4811-B1FB-0ABD0884F7EB}"/>
              </a:ext>
            </a:extLst>
          </p:cNvPr>
          <p:cNvGrpSpPr/>
          <p:nvPr/>
        </p:nvGrpSpPr>
        <p:grpSpPr>
          <a:xfrm>
            <a:off x="5477105" y="4255825"/>
            <a:ext cx="2111671" cy="2375874"/>
            <a:chOff x="4978858" y="4050741"/>
            <a:chExt cx="2399531" cy="2699750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62518286-58CE-4600-9032-90AF633EE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51948" r="38764" b="24653"/>
            <a:stretch/>
          </p:blipFill>
          <p:spPr>
            <a:xfrm>
              <a:off x="4978858" y="4050741"/>
              <a:ext cx="2399531" cy="229964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31C411-F2E2-4917-AFBF-0AA2E87CEAE4}"/>
                </a:ext>
              </a:extLst>
            </p:cNvPr>
            <p:cNvSpPr txBox="1"/>
            <p:nvPr/>
          </p:nvSpPr>
          <p:spPr>
            <a:xfrm>
              <a:off x="5011014" y="6350381"/>
              <a:ext cx="2367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708BAD2-2066-AD9A-B283-75C1BE8E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Setup for </a:t>
            </a:r>
            <a:r>
              <a:rPr lang="fr-FR" dirty="0" err="1"/>
              <a:t>Isotherm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br>
              <a:rPr lang="fr-FR" dirty="0"/>
            </a:b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4FA71F-A39C-4F9A-B0A3-FFEA2AB76597}"/>
              </a:ext>
            </a:extLst>
          </p:cNvPr>
          <p:cNvGrpSpPr/>
          <p:nvPr/>
        </p:nvGrpSpPr>
        <p:grpSpPr>
          <a:xfrm>
            <a:off x="195738" y="1167998"/>
            <a:ext cx="7478277" cy="3774343"/>
            <a:chOff x="2098616" y="1690688"/>
            <a:chExt cx="8893232" cy="448848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DFF746-5FC5-4239-A1FE-1908B983935E}"/>
                </a:ext>
              </a:extLst>
            </p:cNvPr>
            <p:cNvSpPr/>
            <p:nvPr/>
          </p:nvSpPr>
          <p:spPr>
            <a:xfrm>
              <a:off x="2098616" y="2305656"/>
              <a:ext cx="2054542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</a:rPr>
                <a:t>Gaz injection (300K)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11C8499-C592-4283-84FA-94495ED1CAFE}"/>
                </a:ext>
              </a:extLst>
            </p:cNvPr>
            <p:cNvSpPr/>
            <p:nvPr/>
          </p:nvSpPr>
          <p:spPr>
            <a:xfrm>
              <a:off x="2098616" y="4740881"/>
              <a:ext cx="1802219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err="1">
                  <a:solidFill>
                    <a:schemeClr val="tx1"/>
                  </a:solidFill>
                </a:rPr>
                <a:t>Pump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DAB762A3-1529-4D8D-B1B5-AA07CF1949E6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>
              <a:off x="3900835" y="5159981"/>
              <a:ext cx="7401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67131CF-1BBD-4C11-9266-705BC7F3DEBB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4153158" y="2719992"/>
              <a:ext cx="487799" cy="4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9D4B90-7632-4E74-81BF-F9D48205B335}"/>
                </a:ext>
              </a:extLst>
            </p:cNvPr>
            <p:cNvSpPr/>
            <p:nvPr/>
          </p:nvSpPr>
          <p:spPr>
            <a:xfrm>
              <a:off x="5985192" y="3451203"/>
              <a:ext cx="1345383" cy="1889751"/>
            </a:xfrm>
            <a:prstGeom prst="rect">
              <a:avLst/>
            </a:prstGeom>
            <a:pattFill prst="wdUpDiag">
              <a:fgClr>
                <a:srgbClr val="607E6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BACABF-9E37-4872-82E9-C1385348FB72}"/>
                </a:ext>
              </a:extLst>
            </p:cNvPr>
            <p:cNvSpPr/>
            <p:nvPr/>
          </p:nvSpPr>
          <p:spPr>
            <a:xfrm>
              <a:off x="6096653" y="3451202"/>
              <a:ext cx="1116978" cy="1794504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13F34BD1-8615-4A31-AC3A-016C7C79FCED}"/>
                </a:ext>
              </a:extLst>
            </p:cNvPr>
            <p:cNvCxnSpPr>
              <a:cxnSpLocks/>
            </p:cNvCxnSpPr>
            <p:nvPr/>
          </p:nvCxnSpPr>
          <p:spPr>
            <a:xfrm>
              <a:off x="4622906" y="2724756"/>
              <a:ext cx="0" cy="2435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579F824F-9F0A-4C91-9CCE-4CCA87F48356}"/>
                </a:ext>
              </a:extLst>
            </p:cNvPr>
            <p:cNvCxnSpPr>
              <a:cxnSpLocks/>
            </p:cNvCxnSpPr>
            <p:nvPr/>
          </p:nvCxnSpPr>
          <p:spPr>
            <a:xfrm>
              <a:off x="4640958" y="3947131"/>
              <a:ext cx="8990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847C534-5698-442D-B358-674DDC6C1801}"/>
                </a:ext>
              </a:extLst>
            </p:cNvPr>
            <p:cNvCxnSpPr>
              <a:cxnSpLocks/>
            </p:cNvCxnSpPr>
            <p:nvPr/>
          </p:nvCxnSpPr>
          <p:spPr>
            <a:xfrm>
              <a:off x="5342193" y="3947131"/>
              <a:ext cx="0" cy="342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FA8CA96-AD67-4056-91D5-93B7564CE76B}"/>
                </a:ext>
              </a:extLst>
            </p:cNvPr>
            <p:cNvCxnSpPr>
              <a:cxnSpLocks/>
            </p:cNvCxnSpPr>
            <p:nvPr/>
          </p:nvCxnSpPr>
          <p:spPr>
            <a:xfrm>
              <a:off x="5540013" y="2430116"/>
              <a:ext cx="1" cy="15170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208F2647-9928-492D-B77C-818D00B3E28A}"/>
                </a:ext>
              </a:extLst>
            </p:cNvPr>
            <p:cNvCxnSpPr>
              <a:cxnSpLocks/>
            </p:cNvCxnSpPr>
            <p:nvPr/>
          </p:nvCxnSpPr>
          <p:spPr>
            <a:xfrm>
              <a:off x="5520255" y="2430116"/>
              <a:ext cx="7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5A8496D-3442-4570-B074-218839AD03EF}"/>
                </a:ext>
              </a:extLst>
            </p:cNvPr>
            <p:cNvCxnSpPr>
              <a:cxnSpLocks/>
            </p:cNvCxnSpPr>
            <p:nvPr/>
          </p:nvCxnSpPr>
          <p:spPr>
            <a:xfrm>
              <a:off x="6294052" y="2430116"/>
              <a:ext cx="0" cy="22885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3F7124C-7350-47E8-920F-F36848425CB3}"/>
                </a:ext>
              </a:extLst>
            </p:cNvPr>
            <p:cNvCxnSpPr/>
            <p:nvPr/>
          </p:nvCxnSpPr>
          <p:spPr>
            <a:xfrm>
              <a:off x="5898918" y="4217006"/>
              <a:ext cx="1543118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9A7BF415-EFC8-4F15-B384-2F4AA03672CC}"/>
                </a:ext>
              </a:extLst>
            </p:cNvPr>
            <p:cNvCxnSpPr>
              <a:cxnSpLocks/>
            </p:cNvCxnSpPr>
            <p:nvPr/>
          </p:nvCxnSpPr>
          <p:spPr>
            <a:xfrm>
              <a:off x="7064612" y="2517569"/>
              <a:ext cx="0" cy="2223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6A09DB3A-5F94-4FE2-A237-09ED0EE80C04}"/>
                </a:ext>
              </a:extLst>
            </p:cNvPr>
            <p:cNvSpPr/>
            <p:nvPr/>
          </p:nvSpPr>
          <p:spPr>
            <a:xfrm>
              <a:off x="6772314" y="2123408"/>
              <a:ext cx="580781" cy="5791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84E5B441-A1CD-424E-BA76-3537B03E02E3}"/>
                </a:ext>
              </a:extLst>
            </p:cNvPr>
            <p:cNvSpPr/>
            <p:nvPr/>
          </p:nvSpPr>
          <p:spPr>
            <a:xfrm>
              <a:off x="5038431" y="4174463"/>
              <a:ext cx="580781" cy="5791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DA31D6DB-4B0C-4FDB-BD96-60C7B83757BA}"/>
                </a:ext>
              </a:extLst>
            </p:cNvPr>
            <p:cNvGrpSpPr/>
            <p:nvPr/>
          </p:nvGrpSpPr>
          <p:grpSpPr>
            <a:xfrm>
              <a:off x="5684214" y="2247242"/>
              <a:ext cx="456121" cy="365746"/>
              <a:chOff x="14737011" y="28322824"/>
              <a:chExt cx="454813" cy="169070"/>
            </a:xfrm>
          </p:grpSpPr>
          <p:sp>
            <p:nvSpPr>
              <p:cNvPr id="81" name="Triangle isocèle 80">
                <a:extLst>
                  <a:ext uri="{FF2B5EF4-FFF2-40B4-BE49-F238E27FC236}">
                    <a16:creationId xmlns:a16="http://schemas.microsoft.com/office/drawing/2014/main" id="{67DDF0C8-A287-4008-AA7A-C99E9E2E8B77}"/>
                  </a:ext>
                </a:extLst>
              </p:cNvPr>
              <p:cNvSpPr/>
              <p:nvPr/>
            </p:nvSpPr>
            <p:spPr>
              <a:xfrm rot="5400000">
                <a:off x="14759629" y="283002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Triangle isocèle 81">
                <a:extLst>
                  <a:ext uri="{FF2B5EF4-FFF2-40B4-BE49-F238E27FC236}">
                    <a16:creationId xmlns:a16="http://schemas.microsoft.com/office/drawing/2014/main" id="{1D894CA9-84E1-4968-8D71-AD10C7A6E880}"/>
                  </a:ext>
                </a:extLst>
              </p:cNvPr>
              <p:cNvSpPr/>
              <p:nvPr/>
            </p:nvSpPr>
            <p:spPr>
              <a:xfrm rot="16200000">
                <a:off x="15000136" y="283002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F4F87CD0-FC47-46FF-8F81-7D8A88F2C276}"/>
                </a:ext>
              </a:extLst>
            </p:cNvPr>
            <p:cNvGrpSpPr/>
            <p:nvPr/>
          </p:nvGrpSpPr>
          <p:grpSpPr>
            <a:xfrm rot="16200000">
              <a:off x="4393705" y="3026350"/>
              <a:ext cx="454813" cy="324550"/>
              <a:chOff x="14889411" y="28475224"/>
              <a:chExt cx="454813" cy="169070"/>
            </a:xfrm>
          </p:grpSpPr>
          <p:sp>
            <p:nvSpPr>
              <p:cNvPr id="84" name="Triangle isocèle 83">
                <a:extLst>
                  <a:ext uri="{FF2B5EF4-FFF2-40B4-BE49-F238E27FC236}">
                    <a16:creationId xmlns:a16="http://schemas.microsoft.com/office/drawing/2014/main" id="{809D68E6-555D-4464-B426-8E39E7379347}"/>
                  </a:ext>
                </a:extLst>
              </p:cNvPr>
              <p:cNvSpPr/>
              <p:nvPr/>
            </p:nvSpPr>
            <p:spPr>
              <a:xfrm rot="5400000">
                <a:off x="14912029" y="284526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Triangle isocèle 84">
                <a:extLst>
                  <a:ext uri="{FF2B5EF4-FFF2-40B4-BE49-F238E27FC236}">
                    <a16:creationId xmlns:a16="http://schemas.microsoft.com/office/drawing/2014/main" id="{BDEB6348-8AE5-4361-B548-8E0E0D7D0605}"/>
                  </a:ext>
                </a:extLst>
              </p:cNvPr>
              <p:cNvSpPr/>
              <p:nvPr/>
            </p:nvSpPr>
            <p:spPr>
              <a:xfrm rot="16200000">
                <a:off x="15152536" y="284526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9E3B04AA-F50E-4D34-8F4D-A57014D7EF2F}"/>
                </a:ext>
              </a:extLst>
            </p:cNvPr>
            <p:cNvGrpSpPr/>
            <p:nvPr/>
          </p:nvGrpSpPr>
          <p:grpSpPr>
            <a:xfrm rot="16200000">
              <a:off x="4389226" y="4327468"/>
              <a:ext cx="454813" cy="324550"/>
              <a:chOff x="14889411" y="28475224"/>
              <a:chExt cx="454813" cy="169070"/>
            </a:xfrm>
          </p:grpSpPr>
          <p:sp>
            <p:nvSpPr>
              <p:cNvPr id="87" name="Triangle isocèle 86">
                <a:extLst>
                  <a:ext uri="{FF2B5EF4-FFF2-40B4-BE49-F238E27FC236}">
                    <a16:creationId xmlns:a16="http://schemas.microsoft.com/office/drawing/2014/main" id="{AEDF7932-FEA6-48D0-8FEE-3D5E0015E1BF}"/>
                  </a:ext>
                </a:extLst>
              </p:cNvPr>
              <p:cNvSpPr/>
              <p:nvPr/>
            </p:nvSpPr>
            <p:spPr>
              <a:xfrm rot="5400000">
                <a:off x="14912029" y="284526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Triangle isocèle 87">
                <a:extLst>
                  <a:ext uri="{FF2B5EF4-FFF2-40B4-BE49-F238E27FC236}">
                    <a16:creationId xmlns:a16="http://schemas.microsoft.com/office/drawing/2014/main" id="{A1FF231A-7ECB-4B63-9812-BA6A38EB4C0B}"/>
                  </a:ext>
                </a:extLst>
              </p:cNvPr>
              <p:cNvSpPr/>
              <p:nvPr/>
            </p:nvSpPr>
            <p:spPr>
              <a:xfrm rot="16200000">
                <a:off x="15152536" y="284526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9" name="Triangle isocèle 88">
              <a:extLst>
                <a:ext uri="{FF2B5EF4-FFF2-40B4-BE49-F238E27FC236}">
                  <a16:creationId xmlns:a16="http://schemas.microsoft.com/office/drawing/2014/main" id="{8CC8E63E-7002-42D7-96AB-55662E392422}"/>
                </a:ext>
              </a:extLst>
            </p:cNvPr>
            <p:cNvSpPr/>
            <p:nvPr/>
          </p:nvSpPr>
          <p:spPr>
            <a:xfrm rot="10800000">
              <a:off x="5853375" y="2183101"/>
              <a:ext cx="111445" cy="23336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5C2667E2-E624-4A25-BB0B-DF980EEFB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4949" y="4724293"/>
              <a:ext cx="8051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C8BAAB72-52F5-47C1-AB41-4F725B2952E4}"/>
                </a:ext>
              </a:extLst>
            </p:cNvPr>
            <p:cNvSpPr/>
            <p:nvPr/>
          </p:nvSpPr>
          <p:spPr>
            <a:xfrm>
              <a:off x="6405187" y="4464021"/>
              <a:ext cx="541553" cy="5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78F31A55-8B0F-4D54-B5A8-7BC0B7DB7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1081" y="3083531"/>
              <a:ext cx="0" cy="1670047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6573678F-B132-4D6F-98FB-56EC083BC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5863" y="3354994"/>
              <a:ext cx="0" cy="1398584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B2881033-C063-4A5E-B22E-F7F1556B8F98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60" y="3354994"/>
              <a:ext cx="1996450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A7A91DA4-7F53-4236-A69C-353D04C147CF}"/>
                </a:ext>
              </a:extLst>
            </p:cNvPr>
            <p:cNvCxnSpPr>
              <a:cxnSpLocks/>
            </p:cNvCxnSpPr>
            <p:nvPr/>
          </p:nvCxnSpPr>
          <p:spPr>
            <a:xfrm>
              <a:off x="6501980" y="3083531"/>
              <a:ext cx="2156245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B6A1937B-39C4-4EBB-A2C6-22D14F95AC0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980" y="4745644"/>
              <a:ext cx="361035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8E024550-CF37-4EF2-9971-65695BA48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1" t="44621" r="13116" b="7390"/>
            <a:stretch/>
          </p:blipFill>
          <p:spPr>
            <a:xfrm>
              <a:off x="6605852" y="4687549"/>
              <a:ext cx="143302" cy="142914"/>
            </a:xfrm>
            <a:prstGeom prst="rect">
              <a:avLst/>
            </a:prstGeom>
          </p:spPr>
        </p:pic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23828B28-2575-4B50-84BA-B658BA4D936C}"/>
                </a:ext>
              </a:extLst>
            </p:cNvPr>
            <p:cNvSpPr txBox="1"/>
            <p:nvPr/>
          </p:nvSpPr>
          <p:spPr>
            <a:xfrm>
              <a:off x="5944421" y="5288548"/>
              <a:ext cx="1408674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Cryostat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6092967E-4283-43D6-90DE-37067D897388}"/>
                </a:ext>
              </a:extLst>
            </p:cNvPr>
            <p:cNvSpPr txBox="1"/>
            <p:nvPr/>
          </p:nvSpPr>
          <p:spPr>
            <a:xfrm>
              <a:off x="7766071" y="4609997"/>
              <a:ext cx="688937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Cell</a:t>
              </a:r>
              <a:endParaRPr lang="fr-F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795DB015-E90D-4A90-9A0F-CE80751AADE1}"/>
                    </a:ext>
                  </a:extLst>
                </p:cNvPr>
                <p:cNvSpPr txBox="1"/>
                <p:nvPr/>
              </p:nvSpPr>
              <p:spPr>
                <a:xfrm>
                  <a:off x="7406995" y="4086262"/>
                  <a:ext cx="2252048" cy="47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795DB015-E90D-4A90-9A0F-CE80751AA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995" y="4086262"/>
                  <a:ext cx="2252048" cy="475814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DB4F5FA-211C-428C-B558-E1DF41437F44}"/>
                </a:ext>
              </a:extLst>
            </p:cNvPr>
            <p:cNvSpPr txBox="1"/>
            <p:nvPr/>
          </p:nvSpPr>
          <p:spPr>
            <a:xfrm>
              <a:off x="4563858" y="1690688"/>
              <a:ext cx="2842670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needle</a:t>
              </a:r>
              <a:r>
                <a:rPr lang="fr-FR" sz="2000" dirty="0"/>
                <a:t> valve</a:t>
              </a:r>
            </a:p>
          </p:txBody>
        </p:sp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CD0D57C6-4042-4709-90A6-6E856F8E9E17}"/>
                </a:ext>
              </a:extLst>
            </p:cNvPr>
            <p:cNvCxnSpPr>
              <a:cxnSpLocks/>
              <a:stCxn id="102" idx="1"/>
              <a:endCxn id="91" idx="6"/>
            </p:cNvCxnSpPr>
            <p:nvPr/>
          </p:nvCxnSpPr>
          <p:spPr>
            <a:xfrm flipH="1" flipV="1">
              <a:off x="6946739" y="4734021"/>
              <a:ext cx="819331" cy="113883"/>
            </a:xfrm>
            <a:prstGeom prst="straightConnector1">
              <a:avLst/>
            </a:prstGeom>
            <a:ln w="38100">
              <a:solidFill>
                <a:srgbClr val="AF42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49349AF2-9105-4A6E-A5BD-563825B7E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9157" y="4837092"/>
              <a:ext cx="1783862" cy="1342078"/>
            </a:xfrm>
            <a:prstGeom prst="straightConnector1">
              <a:avLst/>
            </a:prstGeom>
            <a:ln w="38100">
              <a:solidFill>
                <a:srgbClr val="AF42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15AC71E-14F0-4906-B281-E17BAF182C16}"/>
                </a:ext>
              </a:extLst>
            </p:cNvPr>
            <p:cNvSpPr/>
            <p:nvPr/>
          </p:nvSpPr>
          <p:spPr>
            <a:xfrm>
              <a:off x="8480631" y="2814375"/>
              <a:ext cx="2511217" cy="774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07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</a:rPr>
                <a:t>Capacitive bridge</a:t>
              </a:r>
            </a:p>
          </p:txBody>
        </p:sp>
      </p:grpSp>
      <p:pic>
        <p:nvPicPr>
          <p:cNvPr id="53" name="Espace réservé du contenu 6">
            <a:extLst>
              <a:ext uri="{FF2B5EF4-FFF2-40B4-BE49-F238E27FC236}">
                <a16:creationId xmlns:a16="http://schemas.microsoft.com/office/drawing/2014/main" id="{70AB7AB2-7EC8-4AD2-BF88-068DC07FE3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4544" y="3209334"/>
            <a:ext cx="3857819" cy="3424046"/>
          </a:xfr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4A495EB-E0A7-4977-B9CF-77A0721B9F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25941" r="25528" b="49557"/>
          <a:stretch/>
        </p:blipFill>
        <p:spPr>
          <a:xfrm>
            <a:off x="9018150" y="438808"/>
            <a:ext cx="2876343" cy="2806109"/>
          </a:xfrm>
          <a:prstGeom prst="rect">
            <a:avLst/>
          </a:prstGeom>
        </p:spPr>
      </p:pic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ADD44925-E2DF-4D90-8C50-8F5777ECD2E5}"/>
              </a:ext>
            </a:extLst>
          </p:cNvPr>
          <p:cNvCxnSpPr>
            <a:cxnSpLocks/>
          </p:cNvCxnSpPr>
          <p:nvPr/>
        </p:nvCxnSpPr>
        <p:spPr>
          <a:xfrm flipV="1">
            <a:off x="7400677" y="4114373"/>
            <a:ext cx="1895723" cy="904692"/>
          </a:xfrm>
          <a:prstGeom prst="straightConnector1">
            <a:avLst/>
          </a:prstGeom>
          <a:ln w="57150">
            <a:solidFill>
              <a:srgbClr val="AF42B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B0B35E6-1174-4D8C-999A-303FF7A8C4EF}"/>
              </a:ext>
            </a:extLst>
          </p:cNvPr>
          <p:cNvSpPr txBox="1"/>
          <p:nvPr/>
        </p:nvSpPr>
        <p:spPr>
          <a:xfrm>
            <a:off x="294682" y="5319843"/>
            <a:ext cx="454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D0887"/>
                </a:solidFill>
              </a:rPr>
              <a:t>Continuous Injection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6976C6-5A37-8F2D-AD03-6CC598498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187786-28B6-46CC-CB48-D15A35555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1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09EC347-E774-FC26-A99F-1D19DE505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44000"/>
            <a:ext cx="8568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B3539D-0679-447B-8685-FB9E9709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Porous Membranes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8127920B-9120-4F0A-8FB0-94F2B1D740AF}"/>
              </a:ext>
            </a:extLst>
          </p:cNvPr>
          <p:cNvSpPr/>
          <p:nvPr/>
        </p:nvSpPr>
        <p:spPr>
          <a:xfrm rot="2460271">
            <a:off x="6877304" y="2636935"/>
            <a:ext cx="208280" cy="594360"/>
          </a:xfrm>
          <a:custGeom>
            <a:avLst/>
            <a:gdLst>
              <a:gd name="connsiteX0" fmla="*/ 208280 w 208280"/>
              <a:gd name="connsiteY0" fmla="*/ 0 h 594360"/>
              <a:gd name="connsiteX1" fmla="*/ 157480 w 208280"/>
              <a:gd name="connsiteY1" fmla="*/ 325120 h 594360"/>
              <a:gd name="connsiteX2" fmla="*/ 0 w 208280"/>
              <a:gd name="connsiteY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" h="594360">
                <a:moveTo>
                  <a:pt x="208280" y="0"/>
                </a:moveTo>
                <a:cubicBezTo>
                  <a:pt x="200236" y="113030"/>
                  <a:pt x="192193" y="226060"/>
                  <a:pt x="157480" y="325120"/>
                </a:cubicBezTo>
                <a:cubicBezTo>
                  <a:pt x="122767" y="424180"/>
                  <a:pt x="30480" y="545253"/>
                  <a:pt x="0" y="59436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F1D1375-49AB-4922-846F-7F7A84369FFC}"/>
              </a:ext>
            </a:extLst>
          </p:cNvPr>
          <p:cNvSpPr/>
          <p:nvPr/>
        </p:nvSpPr>
        <p:spPr>
          <a:xfrm rot="20710631">
            <a:off x="4498847" y="3486337"/>
            <a:ext cx="1092200" cy="411480"/>
          </a:xfrm>
          <a:custGeom>
            <a:avLst/>
            <a:gdLst>
              <a:gd name="connsiteX0" fmla="*/ 1092200 w 1092200"/>
              <a:gd name="connsiteY0" fmla="*/ 0 h 411480"/>
              <a:gd name="connsiteX1" fmla="*/ 609600 w 1092200"/>
              <a:gd name="connsiteY1" fmla="*/ 91440 h 411480"/>
              <a:gd name="connsiteX2" fmla="*/ 218440 w 1092200"/>
              <a:gd name="connsiteY2" fmla="*/ 259080 h 411480"/>
              <a:gd name="connsiteX3" fmla="*/ 0 w 1092200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411480">
                <a:moveTo>
                  <a:pt x="1092200" y="0"/>
                </a:moveTo>
                <a:cubicBezTo>
                  <a:pt x="923713" y="24130"/>
                  <a:pt x="755227" y="48260"/>
                  <a:pt x="609600" y="91440"/>
                </a:cubicBezTo>
                <a:cubicBezTo>
                  <a:pt x="463973" y="134620"/>
                  <a:pt x="320040" y="205740"/>
                  <a:pt x="218440" y="259080"/>
                </a:cubicBezTo>
                <a:cubicBezTo>
                  <a:pt x="116840" y="312420"/>
                  <a:pt x="58420" y="361950"/>
                  <a:pt x="0" y="41148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622EBD2-D307-4ACC-BA99-9FEC4D64BE74}"/>
              </a:ext>
            </a:extLst>
          </p:cNvPr>
          <p:cNvSpPr/>
          <p:nvPr/>
        </p:nvSpPr>
        <p:spPr>
          <a:xfrm>
            <a:off x="3180080" y="4592320"/>
            <a:ext cx="741680" cy="223520"/>
          </a:xfrm>
          <a:custGeom>
            <a:avLst/>
            <a:gdLst>
              <a:gd name="connsiteX0" fmla="*/ 741680 w 741680"/>
              <a:gd name="connsiteY0" fmla="*/ 0 h 223520"/>
              <a:gd name="connsiteX1" fmla="*/ 406400 w 741680"/>
              <a:gd name="connsiteY1" fmla="*/ 142240 h 223520"/>
              <a:gd name="connsiteX2" fmla="*/ 0 w 741680"/>
              <a:gd name="connsiteY2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680" h="223520">
                <a:moveTo>
                  <a:pt x="741680" y="0"/>
                </a:moveTo>
                <a:cubicBezTo>
                  <a:pt x="635846" y="52493"/>
                  <a:pt x="530013" y="104987"/>
                  <a:pt x="406400" y="142240"/>
                </a:cubicBezTo>
                <a:cubicBezTo>
                  <a:pt x="282787" y="179493"/>
                  <a:pt x="141393" y="201506"/>
                  <a:pt x="0" y="22352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6991BFF-75B1-45E6-A0AA-9912176F2A48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308CDC9-0884-4C54-A127-4962A49EF91F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528664CA-313A-481F-A6E3-2E4CD5B81574}"/>
              </a:ext>
            </a:extLst>
          </p:cNvPr>
          <p:cNvSpPr/>
          <p:nvPr/>
        </p:nvSpPr>
        <p:spPr>
          <a:xfrm>
            <a:off x="7077456" y="2934116"/>
            <a:ext cx="518160" cy="424357"/>
          </a:xfrm>
          <a:custGeom>
            <a:avLst/>
            <a:gdLst>
              <a:gd name="connsiteX0" fmla="*/ 0 w 480060"/>
              <a:gd name="connsiteY0" fmla="*/ 457200 h 457200"/>
              <a:gd name="connsiteX1" fmla="*/ 300990 w 480060"/>
              <a:gd name="connsiteY1" fmla="*/ 308610 h 457200"/>
              <a:gd name="connsiteX2" fmla="*/ 480060 w 48006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060" h="457200">
                <a:moveTo>
                  <a:pt x="0" y="457200"/>
                </a:moveTo>
                <a:cubicBezTo>
                  <a:pt x="110490" y="421005"/>
                  <a:pt x="220980" y="384810"/>
                  <a:pt x="300990" y="308610"/>
                </a:cubicBezTo>
                <a:cubicBezTo>
                  <a:pt x="381000" y="232410"/>
                  <a:pt x="455930" y="35560"/>
                  <a:pt x="48006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A44150C-2227-4BBC-B908-626010A1F7D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5928360" y="3556000"/>
            <a:ext cx="0" cy="2528000"/>
          </a:xfrm>
          <a:prstGeom prst="line">
            <a:avLst/>
          </a:prstGeom>
          <a:ln w="28575">
            <a:solidFill>
              <a:srgbClr val="BD65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2506511-E73E-43EF-9F76-A6A970FB716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595223" y="4972050"/>
            <a:ext cx="0" cy="1111950"/>
          </a:xfrm>
          <a:prstGeom prst="line">
            <a:avLst/>
          </a:prstGeom>
          <a:ln w="28575">
            <a:solidFill>
              <a:srgbClr val="BD65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E5CD56-8479-4221-90DD-C618D52517C4}"/>
                  </a:ext>
                </a:extLst>
              </p:cNvPr>
              <p:cNvSpPr txBox="1"/>
              <p:nvPr/>
            </p:nvSpPr>
            <p:spPr>
              <a:xfrm>
                <a:off x="3292033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E5CD56-8479-4221-90DD-C618D525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33" y="6084000"/>
                <a:ext cx="606379" cy="369332"/>
              </a:xfrm>
              <a:prstGeom prst="rect">
                <a:avLst/>
              </a:prstGeom>
              <a:blipFill>
                <a:blip r:embed="rId3"/>
                <a:stretch>
                  <a:fillRect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829D0CF-98D4-4EB0-8FF8-0BCE15E9AE72}"/>
                  </a:ext>
                </a:extLst>
              </p:cNvPr>
              <p:cNvSpPr txBox="1"/>
              <p:nvPr/>
            </p:nvSpPr>
            <p:spPr>
              <a:xfrm>
                <a:off x="5625170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829D0CF-98D4-4EB0-8FF8-0BCE15E9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70" y="6084000"/>
                <a:ext cx="606379" cy="369332"/>
              </a:xfrm>
              <a:prstGeom prst="rect">
                <a:avLst/>
              </a:prstGeom>
              <a:blipFill>
                <a:blip r:embed="rId4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1E569-4BAF-A964-EAFE-CD8737AA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830C8-5B10-388F-5A36-3E4A62D3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953BA4-2EBF-618F-F84E-F15356BC3C71}"/>
              </a:ext>
            </a:extLst>
          </p:cNvPr>
          <p:cNvSpPr txBox="1"/>
          <p:nvPr/>
        </p:nvSpPr>
        <p:spPr>
          <a:xfrm>
            <a:off x="8117920" y="1792346"/>
            <a:ext cx="379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70557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Independent Pores</a:t>
            </a:r>
          </a:p>
          <a:p>
            <a:pPr marL="285750" indent="-285750">
              <a:buClr>
                <a:srgbClr val="470557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Corrugated conical pores</a:t>
            </a:r>
          </a:p>
        </p:txBody>
      </p:sp>
    </p:spTree>
    <p:extLst>
      <p:ext uri="{BB962C8B-B14F-4D97-AF65-F5344CB8AC3E}">
        <p14:creationId xmlns:p14="http://schemas.microsoft.com/office/powerpoint/2010/main" val="203943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AB2D95-1FC8-FD9E-4896-8E8772CC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44000"/>
            <a:ext cx="8568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7231AEF-A5D2-D796-4753-846B80499425}"/>
                  </a:ext>
                </a:extLst>
              </p:cNvPr>
              <p:cNvSpPr txBox="1"/>
              <p:nvPr/>
            </p:nvSpPr>
            <p:spPr>
              <a:xfrm>
                <a:off x="8109816" y="1436178"/>
                <a:ext cx="3793961" cy="490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Same condensation branch,</a:t>
                </a:r>
              </a:p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evaporation shifts to lower pressure:</a:t>
                </a:r>
              </a:p>
              <a:p>
                <a:endParaRPr lang="en-US" sz="2000" u="sng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Ink bottle geometry</a:t>
                </a:r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1 ALD cycle =&gt;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7231AEF-A5D2-D796-4753-846B80499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16" y="1436178"/>
                <a:ext cx="3793961" cy="4908973"/>
              </a:xfrm>
              <a:prstGeom prst="rect">
                <a:avLst/>
              </a:prstGeom>
              <a:blipFill>
                <a:blip r:embed="rId3"/>
                <a:stretch>
                  <a:fillRect l="-1445" t="-994" r="-321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82B3539D-0679-447B-8685-FB9E9709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917" cy="1325563"/>
          </a:xfrm>
        </p:spPr>
        <p:txBody>
          <a:bodyPr/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Porous</a:t>
            </a:r>
            <a:r>
              <a:rPr lang="fr-FR" dirty="0"/>
              <a:t> Membrane </a:t>
            </a:r>
            <a:r>
              <a:rPr lang="fr-FR" dirty="0" err="1"/>
              <a:t>After</a:t>
            </a:r>
            <a:r>
              <a:rPr lang="fr-FR" dirty="0"/>
              <a:t> ALD </a:t>
            </a:r>
            <a:r>
              <a:rPr lang="fr-FR" dirty="0" err="1"/>
              <a:t>Deposition</a:t>
            </a:r>
            <a:endParaRPr lang="en-US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6179F63-2EB2-45C3-8730-9ED60AC50169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D48EB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FA12F76-EDAD-4239-B163-C07DA22BFE64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D48EB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974907-096D-4EE4-A86A-360FFC4A297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379474" y="5421630"/>
            <a:ext cx="0" cy="662370"/>
          </a:xfrm>
          <a:prstGeom prst="line">
            <a:avLst/>
          </a:prstGeom>
          <a:ln w="38100">
            <a:solidFill>
              <a:srgbClr val="F193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EDDCD43-5DCE-497A-BA74-9BB1B6DFEFC8}"/>
                  </a:ext>
                </a:extLst>
              </p:cNvPr>
              <p:cNvSpPr txBox="1"/>
              <p:nvPr/>
            </p:nvSpPr>
            <p:spPr>
              <a:xfrm>
                <a:off x="1076284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EDDCD43-5DCE-497A-BA74-9BB1B6DFE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84" y="6084000"/>
                <a:ext cx="606379" cy="369332"/>
              </a:xfrm>
              <a:prstGeom prst="rect">
                <a:avLst/>
              </a:prstGeom>
              <a:blipFill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892370EE-030E-458C-A8D7-ADF28647E0F3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17B90407-6E88-41DE-87FA-123D426C9AE3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852D1711-B683-4B9B-A4E1-2A763CF3F95C}"/>
              </a:ext>
            </a:extLst>
          </p:cNvPr>
          <p:cNvSpPr/>
          <p:nvPr/>
        </p:nvSpPr>
        <p:spPr>
          <a:xfrm>
            <a:off x="7077456" y="2934116"/>
            <a:ext cx="518160" cy="424357"/>
          </a:xfrm>
          <a:custGeom>
            <a:avLst/>
            <a:gdLst>
              <a:gd name="connsiteX0" fmla="*/ 0 w 480060"/>
              <a:gd name="connsiteY0" fmla="*/ 457200 h 457200"/>
              <a:gd name="connsiteX1" fmla="*/ 300990 w 480060"/>
              <a:gd name="connsiteY1" fmla="*/ 308610 h 457200"/>
              <a:gd name="connsiteX2" fmla="*/ 480060 w 48006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060" h="457200">
                <a:moveTo>
                  <a:pt x="0" y="457200"/>
                </a:moveTo>
                <a:cubicBezTo>
                  <a:pt x="110490" y="421005"/>
                  <a:pt x="220980" y="384810"/>
                  <a:pt x="300990" y="308610"/>
                </a:cubicBezTo>
                <a:cubicBezTo>
                  <a:pt x="381000" y="232410"/>
                  <a:pt x="455930" y="35560"/>
                  <a:pt x="48006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F75133F-337F-4B2A-8430-ADBBD4162E67}"/>
              </a:ext>
            </a:extLst>
          </p:cNvPr>
          <p:cNvCxnSpPr>
            <a:cxnSpLocks/>
          </p:cNvCxnSpPr>
          <p:nvPr/>
        </p:nvCxnSpPr>
        <p:spPr>
          <a:xfrm>
            <a:off x="5924550" y="3496348"/>
            <a:ext cx="0" cy="2430870"/>
          </a:xfrm>
          <a:prstGeom prst="line">
            <a:avLst/>
          </a:prstGeom>
          <a:ln w="38100">
            <a:solidFill>
              <a:srgbClr val="F193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A9F32FD-24F9-44F8-A54D-6ECCC35D3D13}"/>
                  </a:ext>
                </a:extLst>
              </p:cNvPr>
              <p:cNvSpPr txBox="1"/>
              <p:nvPr/>
            </p:nvSpPr>
            <p:spPr>
              <a:xfrm>
                <a:off x="5625170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A9F32FD-24F9-44F8-A54D-6ECCC35D3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70" y="6084000"/>
                <a:ext cx="606379" cy="369332"/>
              </a:xfrm>
              <a:prstGeom prst="rect">
                <a:avLst/>
              </a:prstGeom>
              <a:blipFill>
                <a:blip r:embed="rId5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49F9764-88FE-4363-8AA4-692030EDD724}"/>
              </a:ext>
            </a:extLst>
          </p:cNvPr>
          <p:cNvSpPr/>
          <p:nvPr/>
        </p:nvSpPr>
        <p:spPr>
          <a:xfrm rot="2381220">
            <a:off x="6443081" y="2291951"/>
            <a:ext cx="481420" cy="1187515"/>
          </a:xfrm>
          <a:custGeom>
            <a:avLst/>
            <a:gdLst>
              <a:gd name="connsiteX0" fmla="*/ 208280 w 208280"/>
              <a:gd name="connsiteY0" fmla="*/ 0 h 594360"/>
              <a:gd name="connsiteX1" fmla="*/ 157480 w 208280"/>
              <a:gd name="connsiteY1" fmla="*/ 325120 h 594360"/>
              <a:gd name="connsiteX2" fmla="*/ 0 w 208280"/>
              <a:gd name="connsiteY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" h="594360">
                <a:moveTo>
                  <a:pt x="208280" y="0"/>
                </a:moveTo>
                <a:cubicBezTo>
                  <a:pt x="200236" y="113030"/>
                  <a:pt x="192193" y="226060"/>
                  <a:pt x="157480" y="325120"/>
                </a:cubicBezTo>
                <a:cubicBezTo>
                  <a:pt x="122767" y="424180"/>
                  <a:pt x="30480" y="545253"/>
                  <a:pt x="0" y="59436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FE3B6EAE-92C2-425D-A8E7-34C78B34ED74}"/>
              </a:ext>
            </a:extLst>
          </p:cNvPr>
          <p:cNvSpPr/>
          <p:nvPr/>
        </p:nvSpPr>
        <p:spPr>
          <a:xfrm>
            <a:off x="2841676" y="3775680"/>
            <a:ext cx="1092200" cy="411480"/>
          </a:xfrm>
          <a:custGeom>
            <a:avLst/>
            <a:gdLst>
              <a:gd name="connsiteX0" fmla="*/ 1092200 w 1092200"/>
              <a:gd name="connsiteY0" fmla="*/ 0 h 411480"/>
              <a:gd name="connsiteX1" fmla="*/ 609600 w 1092200"/>
              <a:gd name="connsiteY1" fmla="*/ 91440 h 411480"/>
              <a:gd name="connsiteX2" fmla="*/ 218440 w 1092200"/>
              <a:gd name="connsiteY2" fmla="*/ 259080 h 411480"/>
              <a:gd name="connsiteX3" fmla="*/ 0 w 1092200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411480">
                <a:moveTo>
                  <a:pt x="1092200" y="0"/>
                </a:moveTo>
                <a:cubicBezTo>
                  <a:pt x="923713" y="24130"/>
                  <a:pt x="755227" y="48260"/>
                  <a:pt x="609600" y="91440"/>
                </a:cubicBezTo>
                <a:cubicBezTo>
                  <a:pt x="463973" y="134620"/>
                  <a:pt x="320040" y="205740"/>
                  <a:pt x="218440" y="259080"/>
                </a:cubicBezTo>
                <a:cubicBezTo>
                  <a:pt x="116840" y="312420"/>
                  <a:pt x="58420" y="361950"/>
                  <a:pt x="0" y="41148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A7637016-CABB-4C89-8C03-E843DB7E2D07}"/>
              </a:ext>
            </a:extLst>
          </p:cNvPr>
          <p:cNvSpPr/>
          <p:nvPr/>
        </p:nvSpPr>
        <p:spPr>
          <a:xfrm rot="20540417">
            <a:off x="1574995" y="4741581"/>
            <a:ext cx="741680" cy="223520"/>
          </a:xfrm>
          <a:custGeom>
            <a:avLst/>
            <a:gdLst>
              <a:gd name="connsiteX0" fmla="*/ 741680 w 741680"/>
              <a:gd name="connsiteY0" fmla="*/ 0 h 223520"/>
              <a:gd name="connsiteX1" fmla="*/ 406400 w 741680"/>
              <a:gd name="connsiteY1" fmla="*/ 142240 h 223520"/>
              <a:gd name="connsiteX2" fmla="*/ 0 w 741680"/>
              <a:gd name="connsiteY2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680" h="223520">
                <a:moveTo>
                  <a:pt x="741680" y="0"/>
                </a:moveTo>
                <a:cubicBezTo>
                  <a:pt x="635846" y="52493"/>
                  <a:pt x="530013" y="104987"/>
                  <a:pt x="406400" y="142240"/>
                </a:cubicBezTo>
                <a:cubicBezTo>
                  <a:pt x="282787" y="179493"/>
                  <a:pt x="141393" y="201506"/>
                  <a:pt x="0" y="22352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B41CD1A1-2040-4597-86E9-F705508263BE}"/>
              </a:ext>
            </a:extLst>
          </p:cNvPr>
          <p:cNvGrpSpPr/>
          <p:nvPr/>
        </p:nvGrpSpPr>
        <p:grpSpPr>
          <a:xfrm>
            <a:off x="9334776" y="3227883"/>
            <a:ext cx="1344040" cy="1325562"/>
            <a:chOff x="9183752" y="2927150"/>
            <a:chExt cx="831147" cy="98406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FEB7B4C-C489-45E4-AB45-0011FE99ACB6}"/>
                </a:ext>
              </a:extLst>
            </p:cNvPr>
            <p:cNvSpPr/>
            <p:nvPr/>
          </p:nvSpPr>
          <p:spPr>
            <a:xfrm>
              <a:off x="9183752" y="3081479"/>
              <a:ext cx="831147" cy="829737"/>
            </a:xfrm>
            <a:prstGeom prst="rect">
              <a:avLst/>
            </a:prstGeom>
            <a:solidFill>
              <a:srgbClr val="F39972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68928EA0-C123-4996-9739-9FF88B729629}"/>
                </a:ext>
              </a:extLst>
            </p:cNvPr>
            <p:cNvSpPr/>
            <p:nvPr/>
          </p:nvSpPr>
          <p:spPr>
            <a:xfrm>
              <a:off x="9543546" y="3024556"/>
              <a:ext cx="111557" cy="8297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ADE533-121C-4991-BF76-C93E497ABF1C}"/>
                </a:ext>
              </a:extLst>
            </p:cNvPr>
            <p:cNvSpPr/>
            <p:nvPr/>
          </p:nvSpPr>
          <p:spPr>
            <a:xfrm>
              <a:off x="9183752" y="3009335"/>
              <a:ext cx="395784" cy="72144"/>
            </a:xfrm>
            <a:prstGeom prst="rect">
              <a:avLst/>
            </a:prstGeom>
            <a:solidFill>
              <a:srgbClr val="2E2998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48E048-AFC1-4C42-965C-1884D90071C5}"/>
                </a:ext>
              </a:extLst>
            </p:cNvPr>
            <p:cNvSpPr/>
            <p:nvPr/>
          </p:nvSpPr>
          <p:spPr>
            <a:xfrm>
              <a:off x="9619115" y="3009335"/>
              <a:ext cx="395784" cy="72144"/>
            </a:xfrm>
            <a:prstGeom prst="rect">
              <a:avLst/>
            </a:prstGeom>
            <a:solidFill>
              <a:srgbClr val="2E2998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F6FB01E-284E-4EE9-A7E6-F442CB9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9599325" y="2927150"/>
              <a:ext cx="0" cy="33982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02870-D325-18FE-592B-14FDE2BE7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D39EA6-80B9-D4E8-D7AC-A5EE6D17A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4" name="Image 3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877AEC27-1868-7869-7B08-AAE503D1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3"/>
          <a:stretch>
            <a:fillRect/>
          </a:stretch>
        </p:blipFill>
        <p:spPr>
          <a:xfrm>
            <a:off x="8172322" y="4790181"/>
            <a:ext cx="366894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4586815-1EF7-4F17-9566-FD2BA282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38A709-1EF6-4F9D-2BA6-E633274F6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AD4567-F95B-7423-DAD1-AE973EA39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78B839A-8105-6BDA-3CE2-C13748B6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728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0888ABA-92F3-9A21-5B20-7AEE9ECF1355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0888ABA-92F3-9A21-5B20-7AEE9ECF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2862322"/>
              </a:xfrm>
              <a:prstGeom prst="rect">
                <a:avLst/>
              </a:prstGeom>
              <a:blipFill>
                <a:blip r:embed="rId3"/>
                <a:stretch>
                  <a:fillRect l="-1121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66388639-47D4-F9C5-58B6-6AB7387A4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474759"/>
            <a:ext cx="3668949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60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DCACFB9-2EE6-4AFB-B6CE-F981A2914DB1}">
  <we:reference id="wa200005566" version="3.0.0.2" store="fr-FR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27696</TotalTime>
  <Words>1237</Words>
  <Application>Microsoft Office PowerPoint</Application>
  <PresentationFormat>Grand écran</PresentationFormat>
  <Paragraphs>313</Paragraphs>
  <Slides>26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Verdana</vt:lpstr>
      <vt:lpstr>Wingdings</vt:lpstr>
      <vt:lpstr>Thème Office</vt:lpstr>
      <vt:lpstr>Exploring Helium Metastability  Using Artificial Porous Systems</vt:lpstr>
      <vt:lpstr>Cavitation in liquid ^4He</vt:lpstr>
      <vt:lpstr>How to reach a metastable state ? </vt:lpstr>
      <vt:lpstr>Porous Alumina Samples</vt:lpstr>
      <vt:lpstr>Porous Alumina Samples</vt:lpstr>
      <vt:lpstr>Setup for Isotherm Measurements </vt:lpstr>
      <vt:lpstr>Native Porous Membranes</vt:lpstr>
      <vt:lpstr>Same Porous Membrane After ALD Deposition</vt:lpstr>
      <vt:lpstr>Reaching cavitation</vt:lpstr>
      <vt:lpstr>Reaching cavitation</vt:lpstr>
      <vt:lpstr>Reaching cavitation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Estimating the experimental Barrier Energy and Local Slope</vt:lpstr>
      <vt:lpstr>Estimating the experimental Barrier Energy and Local Slope</vt:lpstr>
      <vt:lpstr>Comparison with theory </vt:lpstr>
      <vt:lpstr>Comparison with theory </vt:lpstr>
      <vt:lpstr>Conclusions and Perspectives</vt:lpstr>
      <vt:lpstr>Présentation PowerPoint</vt:lpstr>
      <vt:lpstr>Reaching Cavitation:  Using Ink-Bottle Shaped Pores</vt:lpstr>
      <vt:lpstr>Reaching Cavitation:  Using Ink-Bottle Shaped Pores</vt:lpstr>
      <vt:lpstr>Reaching Cavitation:  Using Ink-Bottle Shaped Pores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Coutin</dc:creator>
  <cp:lastModifiedBy>Paul Coutin</cp:lastModifiedBy>
  <cp:revision>80</cp:revision>
  <dcterms:created xsi:type="dcterms:W3CDTF">2026-04-24T08:20:50Z</dcterms:created>
  <dcterms:modified xsi:type="dcterms:W3CDTF">2026-05-15T13:25:33Z</dcterms:modified>
</cp:coreProperties>
</file>