
<file path=[Content_Types].xml><?xml version="1.0" encoding="utf-8"?>
<Types xmlns="http://schemas.openxmlformats.org/package/2006/content-types">
  <Default Extension="bin" ContentType="application/vnd.openxmlformats-officedocument.oleObject"/>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3.xml" ContentType="application/vnd.openxmlformats-officedocument.theme+xml"/>
  <Override PartName="/ppt/slideLayouts/slideLayout15.xml" ContentType="application/vnd.openxmlformats-officedocument.presentationml.slideLayout+xml"/>
  <Override PartName="/ppt/theme/theme4.xml" ContentType="application/vnd.openxmlformats-officedocument.theme+xml"/>
  <Override PartName="/ppt/slideLayouts/slideLayout16.xml" ContentType="application/vnd.openxmlformats-officedocument.presentationml.slideLayout+xml"/>
  <Override PartName="/ppt/theme/theme5.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6.xml" ContentType="application/vnd.openxmlformats-officedocument.theme+xml"/>
  <Override PartName="/ppt/slideLayouts/slideLayout28.xml" ContentType="application/vnd.openxmlformats-officedocument.presentationml.slideLayout+xml"/>
  <Override PartName="/ppt/theme/theme7.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8.xml" ContentType="application/vnd.openxmlformats-officedocument.theme+xml"/>
  <Override PartName="/ppt/slideLayouts/slideLayout40.xml" ContentType="application/vnd.openxmlformats-officedocument.presentationml.slideLayout+xml"/>
  <Override PartName="/ppt/theme/theme9.xml" ContentType="application/vnd.openxmlformats-officedocument.theme+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10.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11.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theme/theme12.xml" ContentType="application/vnd.openxmlformats-officedocument.theme+xml"/>
  <Override PartName="/ppt/slideLayouts/slideLayout59.xml" ContentType="application/vnd.openxmlformats-officedocument.presentationml.slideLayout+xml"/>
  <Override PartName="/ppt/theme/theme13.xml" ContentType="application/vnd.openxmlformats-officedocument.theme+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theme/theme14.xml" ContentType="application/vnd.openxmlformats-officedocument.theme+xml"/>
  <Override PartName="/ppt/slideLayouts/slideLayout63.xml" ContentType="application/vnd.openxmlformats-officedocument.presentationml.slideLayout+xml"/>
  <Override PartName="/ppt/theme/theme15.xml" ContentType="application/vnd.openxmlformats-officedocument.theme+xml"/>
  <Override PartName="/ppt/slideLayouts/slideLayout64.xml" ContentType="application/vnd.openxmlformats-officedocument.presentationml.slideLayout+xml"/>
  <Override PartName="/ppt/theme/theme16.xml" ContentType="application/vnd.openxmlformats-officedocument.theme+xml"/>
  <Override PartName="/ppt/slideLayouts/slideLayout65.xml" ContentType="application/vnd.openxmlformats-officedocument.presentationml.slideLayout+xml"/>
  <Override PartName="/ppt/theme/theme17.xml" ContentType="application/vnd.openxmlformats-officedocument.theme+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theme/theme18.xml" ContentType="application/vnd.openxmlformats-officedocument.theme+xml"/>
  <Override PartName="/ppt/theme/theme19.xml" ContentType="application/vnd.openxmlformats-officedocument.theme+xml"/>
  <Override PartName="/ppt/theme/theme20.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 id="2147483665" r:id="rId2"/>
    <p:sldMasterId id="2147483667" r:id="rId3"/>
    <p:sldMasterId id="2147483679" r:id="rId4"/>
    <p:sldMasterId id="2147483681" r:id="rId5"/>
    <p:sldMasterId id="2147483683" r:id="rId6"/>
    <p:sldMasterId id="2147483695" r:id="rId7"/>
    <p:sldMasterId id="2147483697" r:id="rId8"/>
    <p:sldMasterId id="2147483709" r:id="rId9"/>
    <p:sldMasterId id="2147483711" r:id="rId10"/>
    <p:sldMasterId id="2147483713" r:id="rId11"/>
    <p:sldMasterId id="2147483725" r:id="rId12"/>
    <p:sldMasterId id="2147483729" r:id="rId13"/>
    <p:sldMasterId id="2147483731" r:id="rId14"/>
    <p:sldMasterId id="2147483735" r:id="rId15"/>
    <p:sldMasterId id="2147483752" r:id="rId16"/>
    <p:sldMasterId id="2147483754" r:id="rId17"/>
    <p:sldMasterId id="2147483756" r:id="rId18"/>
  </p:sldMasterIdLst>
  <p:notesMasterIdLst>
    <p:notesMasterId r:id="rId32"/>
  </p:notesMasterIdLst>
  <p:handoutMasterIdLst>
    <p:handoutMasterId r:id="rId33"/>
  </p:handoutMasterIdLst>
  <p:sldIdLst>
    <p:sldId id="317" r:id="rId19"/>
    <p:sldId id="332" r:id="rId20"/>
    <p:sldId id="333" r:id="rId21"/>
    <p:sldId id="334" r:id="rId22"/>
    <p:sldId id="337" r:id="rId23"/>
    <p:sldId id="409" r:id="rId24"/>
    <p:sldId id="411" r:id="rId25"/>
    <p:sldId id="412" r:id="rId26"/>
    <p:sldId id="414" r:id="rId27"/>
    <p:sldId id="415" r:id="rId28"/>
    <p:sldId id="416" r:id="rId29"/>
    <p:sldId id="264" r:id="rId30"/>
    <p:sldId id="270" r:id="rId31"/>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默认节" id="{DE067C96-A0B9-48E1-B980-5F6603098BF3}">
          <p14:sldIdLst>
            <p14:sldId id="317"/>
            <p14:sldId id="332"/>
            <p14:sldId id="333"/>
            <p14:sldId id="334"/>
            <p14:sldId id="337"/>
            <p14:sldId id="409"/>
            <p14:sldId id="411"/>
            <p14:sldId id="412"/>
            <p14:sldId id="414"/>
            <p14:sldId id="415"/>
            <p14:sldId id="416"/>
            <p14:sldId id="264"/>
            <p14:sldId id="270"/>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Zhehui Jin" initials="ZJ" lastIdx="28" clrIdx="0">
    <p:extLst>
      <p:ext uri="{19B8F6BF-5375-455C-9EA6-DF929625EA0E}">
        <p15:presenceInfo xmlns:p15="http://schemas.microsoft.com/office/powerpoint/2012/main" userId="Zhehui Jin" providerId="None"/>
      </p:ext>
    </p:extLst>
  </p:cmAuthor>
  <p:cmAuthor id="2" name="XieMinjunshi" initials="MX" lastIdx="11" clrIdx="1">
    <p:extLst>
      <p:ext uri="{19B8F6BF-5375-455C-9EA6-DF929625EA0E}">
        <p15:presenceInfo xmlns:p15="http://schemas.microsoft.com/office/powerpoint/2012/main" userId="S::minjunsh@ualberta.ca::39a5ea6a-3ae2-420b-86f0-4a46caa8e0c0" providerId="AD"/>
      </p:ext>
    </p:extLst>
  </p:cmAuthor>
  <p:cmAuthor id="3" name="旭 刘" initials="旭刘" lastIdx="6" clrIdx="2">
    <p:extLst>
      <p:ext uri="{19B8F6BF-5375-455C-9EA6-DF929625EA0E}">
        <p15:presenceInfo xmlns:p15="http://schemas.microsoft.com/office/powerpoint/2012/main" userId="f55cb5fdebbaee49" providerId="Windows Live"/>
      </p:ext>
    </p:extLst>
  </p:cmAuthor>
  <p:cmAuthor id="4" name="Jilong Xu" initials="JX" lastIdx="5" clrIdx="3">
    <p:extLst>
      <p:ext uri="{19B8F6BF-5375-455C-9EA6-DF929625EA0E}">
        <p15:presenceInfo xmlns:p15="http://schemas.microsoft.com/office/powerpoint/2012/main" userId="99f8299c87a38cbc"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FFFF"/>
    <a:srgbClr val="669900"/>
    <a:srgbClr val="33CC33"/>
    <a:srgbClr val="0000FF"/>
    <a:srgbClr val="3632FB"/>
    <a:srgbClr val="FC670C"/>
    <a:srgbClr val="215933"/>
    <a:srgbClr val="D345F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无样式，无网格">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77" autoAdjust="0"/>
    <p:restoredTop sz="95143" autoAdjust="0"/>
  </p:normalViewPr>
  <p:slideViewPr>
    <p:cSldViewPr snapToGrid="0">
      <p:cViewPr varScale="1">
        <p:scale>
          <a:sx n="82" d="100"/>
          <a:sy n="82" d="100"/>
        </p:scale>
        <p:origin x="490" y="67"/>
      </p:cViewPr>
      <p:guideLst/>
    </p:cSldViewPr>
  </p:slideViewPr>
  <p:notesTextViewPr>
    <p:cViewPr>
      <p:scale>
        <a:sx n="75" d="100"/>
        <a:sy n="75" d="100"/>
      </p:scale>
      <p:origin x="0" y="0"/>
    </p:cViewPr>
  </p:notesTextViewPr>
  <p:notesViewPr>
    <p:cSldViewPr snapToGrid="0" showGuides="1">
      <p:cViewPr varScale="1">
        <p:scale>
          <a:sx n="84" d="100"/>
          <a:sy n="84" d="100"/>
        </p:scale>
        <p:origin x="3912"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Master" Target="slideMasters/slideMaster13.xml"/><Relationship Id="rId18" Type="http://schemas.openxmlformats.org/officeDocument/2006/relationships/slideMaster" Target="slideMasters/slideMaster18.xml"/><Relationship Id="rId26" Type="http://schemas.openxmlformats.org/officeDocument/2006/relationships/slide" Target="slides/slide8.xml"/><Relationship Id="rId3" Type="http://schemas.openxmlformats.org/officeDocument/2006/relationships/slideMaster" Target="slideMasters/slideMaster3.xml"/><Relationship Id="rId21" Type="http://schemas.openxmlformats.org/officeDocument/2006/relationships/slide" Target="slides/slide3.xml"/><Relationship Id="rId34" Type="http://schemas.openxmlformats.org/officeDocument/2006/relationships/commentAuthors" Target="commentAuthors.xml"/><Relationship Id="rId7" Type="http://schemas.openxmlformats.org/officeDocument/2006/relationships/slideMaster" Target="slideMasters/slideMaster7.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7.xml"/><Relationship Id="rId33" Type="http://schemas.openxmlformats.org/officeDocument/2006/relationships/handoutMaster" Target="handoutMasters/handoutMaster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0" Type="http://schemas.openxmlformats.org/officeDocument/2006/relationships/slide" Target="slides/slide2.xml"/><Relationship Id="rId29" Type="http://schemas.openxmlformats.org/officeDocument/2006/relationships/slide" Target="slides/slide1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6.xml"/><Relationship Id="rId32" Type="http://schemas.openxmlformats.org/officeDocument/2006/relationships/notesMaster" Target="notesMasters/notesMaster1.xml"/><Relationship Id="rId37"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Master" Target="slideMasters/slideMaster15.xml"/><Relationship Id="rId23" Type="http://schemas.openxmlformats.org/officeDocument/2006/relationships/slide" Target="slides/slide5.xml"/><Relationship Id="rId28" Type="http://schemas.openxmlformats.org/officeDocument/2006/relationships/slide" Target="slides/slide10.xml"/><Relationship Id="rId36" Type="http://schemas.openxmlformats.org/officeDocument/2006/relationships/viewProps" Target="viewProps.xml"/><Relationship Id="rId10" Type="http://schemas.openxmlformats.org/officeDocument/2006/relationships/slideMaster" Target="slideMasters/slideMaster10.xml"/><Relationship Id="rId19" Type="http://schemas.openxmlformats.org/officeDocument/2006/relationships/slide" Target="slides/slide1.xml"/><Relationship Id="rId31" Type="http://schemas.openxmlformats.org/officeDocument/2006/relationships/slide" Target="slides/slide13.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 Target="slides/slide4.xml"/><Relationship Id="rId27" Type="http://schemas.openxmlformats.org/officeDocument/2006/relationships/slide" Target="slides/slide9.xml"/><Relationship Id="rId30" Type="http://schemas.openxmlformats.org/officeDocument/2006/relationships/slide" Target="slides/slide12.xml"/><Relationship Id="rId35"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0.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a:extLst>
              <a:ext uri="{FF2B5EF4-FFF2-40B4-BE49-F238E27FC236}">
                <a16:creationId xmlns:a16="http://schemas.microsoft.com/office/drawing/2014/main" id="{E3FDD792-6388-F31A-308D-A4546FF292C6}"/>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a:extLst>
              <a:ext uri="{FF2B5EF4-FFF2-40B4-BE49-F238E27FC236}">
                <a16:creationId xmlns:a16="http://schemas.microsoft.com/office/drawing/2014/main" id="{318A10F7-C662-A405-5EAA-97927C447B1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BD73AD4-F0D8-4649-9139-5F75EEF38FFC}" type="datetimeFigureOut">
              <a:rPr lang="zh-CN" altLang="en-US" smtClean="0"/>
              <a:t>2026/5/18</a:t>
            </a:fld>
            <a:endParaRPr lang="zh-CN" altLang="en-US"/>
          </a:p>
        </p:txBody>
      </p:sp>
      <p:sp>
        <p:nvSpPr>
          <p:cNvPr id="4" name="页脚占位符 3">
            <a:extLst>
              <a:ext uri="{FF2B5EF4-FFF2-40B4-BE49-F238E27FC236}">
                <a16:creationId xmlns:a16="http://schemas.microsoft.com/office/drawing/2014/main" id="{02935CCD-8292-477C-B54B-44918D72F1C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a:extLst>
              <a:ext uri="{FF2B5EF4-FFF2-40B4-BE49-F238E27FC236}">
                <a16:creationId xmlns:a16="http://schemas.microsoft.com/office/drawing/2014/main" id="{C95BA673-E063-1C40-95EB-C6100C6FFD11}"/>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546832D-9377-4A74-93E3-F69B4FDFD434}" type="slidenum">
              <a:rPr lang="zh-CN" altLang="en-US" smtClean="0"/>
              <a:t>‹#›</a:t>
            </a:fld>
            <a:endParaRPr lang="zh-CN" altLang="en-US"/>
          </a:p>
        </p:txBody>
      </p:sp>
    </p:spTree>
    <p:extLst>
      <p:ext uri="{BB962C8B-B14F-4D97-AF65-F5344CB8AC3E}">
        <p14:creationId xmlns:p14="http://schemas.microsoft.com/office/powerpoint/2010/main" val="1710774072"/>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841151A-5175-40AD-B10E-728C2EC64220}" type="datetimeFigureOut">
              <a:rPr lang="zh-CN" altLang="en-US" smtClean="0"/>
              <a:t>2026/5/18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530F7A7-2EFC-481D-A138-F13A019B53A8}" type="slidenum">
              <a:rPr lang="zh-CN" altLang="en-US" smtClean="0"/>
              <a:t>‹#›</a:t>
            </a:fld>
            <a:endParaRPr lang="zh-CN" altLang="en-US"/>
          </a:p>
        </p:txBody>
      </p:sp>
    </p:spTree>
    <p:extLst>
      <p:ext uri="{BB962C8B-B14F-4D97-AF65-F5344CB8AC3E}">
        <p14:creationId xmlns:p14="http://schemas.microsoft.com/office/powerpoint/2010/main" val="20691974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extLst>
    <p:ext uri="{620B2872-D7B9-4A21-9093-7833F8D536E1}">
      <p15:sldGuideLst xmlns:p15="http://schemas.microsoft.com/office/powerpoint/2012/main">
        <p15:guide id="1" orient="horz" pos="2880" userDrawn="1">
          <p15:clr>
            <a:srgbClr val="F26B43"/>
          </p15:clr>
        </p15:guide>
        <p15:guide id="2" pos="2160" userDrawn="1">
          <p15:clr>
            <a:srgbClr val="F26B43"/>
          </p15:clr>
        </p15:guide>
      </p15:sldGuideLst>
    </p:ext>
  </p:extLst>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6C79F0-405D-D21E-BD59-FC4BF1CEA783}"/>
            </a:ext>
          </a:extLst>
        </p:cNvPr>
        <p:cNvGrpSpPr/>
        <p:nvPr/>
      </p:nvGrpSpPr>
      <p:grpSpPr>
        <a:xfrm>
          <a:off x="0" y="0"/>
          <a:ext cx="0" cy="0"/>
          <a:chOff x="0" y="0"/>
          <a:chExt cx="0" cy="0"/>
        </a:xfrm>
      </p:grpSpPr>
      <p:sp>
        <p:nvSpPr>
          <p:cNvPr id="2" name="幻灯片图像占位符 1">
            <a:extLst>
              <a:ext uri="{FF2B5EF4-FFF2-40B4-BE49-F238E27FC236}">
                <a16:creationId xmlns:a16="http://schemas.microsoft.com/office/drawing/2014/main" id="{F5C7E2A1-6796-9ACD-C890-AB4D72AFC0F4}"/>
              </a:ext>
            </a:extLst>
          </p:cNvPr>
          <p:cNvSpPr>
            <a:spLocks noGrp="1" noRot="1" noChangeAspect="1"/>
          </p:cNvSpPr>
          <p:nvPr>
            <p:ph type="sldImg"/>
          </p:nvPr>
        </p:nvSpPr>
        <p:spPr/>
      </p:sp>
      <p:sp>
        <p:nvSpPr>
          <p:cNvPr id="3" name="备注占位符 2">
            <a:extLst>
              <a:ext uri="{FF2B5EF4-FFF2-40B4-BE49-F238E27FC236}">
                <a16:creationId xmlns:a16="http://schemas.microsoft.com/office/drawing/2014/main" id="{33DDA9D3-F22C-FF00-01E0-D565968A3DA7}"/>
              </a:ext>
            </a:extLst>
          </p:cNvPr>
          <p:cNvSpPr>
            <a:spLocks noGrp="1"/>
          </p:cNvSpPr>
          <p:nvPr>
            <p:ph type="body" idx="1"/>
          </p:nvPr>
        </p:nvSpPr>
        <p:spPr/>
        <p:txBody>
          <a:bodyPr/>
          <a:lstStyle/>
          <a:p>
            <a:r>
              <a:rPr lang="en-US" altLang="zh-CN" sz="1200" b="0" i="0" kern="1200" dirty="0">
                <a:solidFill>
                  <a:schemeClr val="tx1"/>
                </a:solidFill>
                <a:effectLst/>
                <a:latin typeface="+mn-lt"/>
                <a:ea typeface="+mn-ea"/>
                <a:cs typeface="+mn-cs"/>
              </a:rPr>
              <a:t>Nan, Y., &amp; Jin, Z. 2022. In </a:t>
            </a:r>
            <a:r>
              <a:rPr lang="en-US" altLang="zh-CN" sz="1200" b="0" i="1" kern="1200" dirty="0">
                <a:solidFill>
                  <a:schemeClr val="tx1"/>
                </a:solidFill>
                <a:effectLst/>
                <a:latin typeface="+mn-lt"/>
                <a:ea typeface="+mn-ea"/>
                <a:cs typeface="+mn-cs"/>
              </a:rPr>
              <a:t>Nanostructured Materials for Sustainable Energy: Design, Evaluation, and Applications</a:t>
            </a:r>
            <a:r>
              <a:rPr lang="en-US" altLang="zh-CN" sz="1200" b="0" i="0" kern="1200" dirty="0">
                <a:solidFill>
                  <a:schemeClr val="tx1"/>
                </a:solidFill>
                <a:effectLst/>
                <a:latin typeface="+mn-lt"/>
                <a:ea typeface="+mn-ea"/>
                <a:cs typeface="+mn-cs"/>
              </a:rPr>
              <a:t> (pp. 263-288). American Chemical Society.</a:t>
            </a:r>
            <a:endParaRPr lang="zh-CN" altLang="en-US" dirty="0"/>
          </a:p>
        </p:txBody>
      </p:sp>
      <p:sp>
        <p:nvSpPr>
          <p:cNvPr id="4" name="灯片编号占位符 3">
            <a:extLst>
              <a:ext uri="{FF2B5EF4-FFF2-40B4-BE49-F238E27FC236}">
                <a16:creationId xmlns:a16="http://schemas.microsoft.com/office/drawing/2014/main" id="{1B5758DB-C0B4-1A27-670C-0E7E3925B46C}"/>
              </a:ext>
            </a:extLst>
          </p:cNvPr>
          <p:cNvSpPr>
            <a:spLocks noGrp="1"/>
          </p:cNvSpPr>
          <p:nvPr>
            <p:ph type="sldNum" sz="quarter" idx="5"/>
          </p:nvPr>
        </p:nvSpPr>
        <p:spPr/>
        <p:txBody>
          <a:bodyPr/>
          <a:lstStyle/>
          <a:p>
            <a:fld id="{871BE59E-0C60-4233-AB1D-094DEBEA11B0}" type="slidenum">
              <a:rPr lang="zh-CN" altLang="en-US" smtClean="0"/>
              <a:t>11</a:t>
            </a:fld>
            <a:endParaRPr lang="zh-CN" altLang="en-US"/>
          </a:p>
        </p:txBody>
      </p:sp>
    </p:spTree>
    <p:extLst>
      <p:ext uri="{BB962C8B-B14F-4D97-AF65-F5344CB8AC3E}">
        <p14:creationId xmlns:p14="http://schemas.microsoft.com/office/powerpoint/2010/main" val="21069634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7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svg"/><Relationship Id="rId1" Type="http://schemas.openxmlformats.org/officeDocument/2006/relationships/slideMaster" Target="../slideMasters/slideMaster18.xml"/></Relationships>
</file>

<file path=ppt/slideLayouts/_rels/slideLayout7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svg"/><Relationship Id="rId1" Type="http://schemas.openxmlformats.org/officeDocument/2006/relationships/slideMaster" Target="../slideMasters/slideMaster18.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6D4E68FD-1A64-45D0-869E-57C2DA00E910}" type="datetime1">
              <a:rPr lang="zh-CN" altLang="en-US" smtClean="0"/>
              <a:t>2026/5/18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a:xfrm>
            <a:off x="9448800" y="6356362"/>
            <a:ext cx="2743200" cy="365125"/>
          </a:xfrm>
        </p:spPr>
        <p:txBody>
          <a:bodyPr/>
          <a:lstStyle>
            <a:lvl1pPr>
              <a:defRPr sz="2000" b="1">
                <a:solidFill>
                  <a:schemeClr val="tx1"/>
                </a:solidFill>
                <a:latin typeface="Times New Roman" panose="02020603050405020304" pitchFamily="18" charset="0"/>
                <a:cs typeface="Times New Roman" panose="02020603050405020304" pitchFamily="18" charset="0"/>
              </a:defRPr>
            </a:lvl1pPr>
          </a:lstStyle>
          <a:p>
            <a:fld id="{B5D803FF-3C1C-4803-87F5-CD890634A219}" type="slidenum">
              <a:rPr lang="zh-CN" altLang="en-US" smtClean="0"/>
              <a:t>‹#›</a:t>
            </a:fld>
            <a:endParaRPr lang="zh-CN" altLang="en-US"/>
          </a:p>
        </p:txBody>
      </p:sp>
    </p:spTree>
    <p:extLst>
      <p:ext uri="{BB962C8B-B14F-4D97-AF65-F5344CB8AC3E}">
        <p14:creationId xmlns:p14="http://schemas.microsoft.com/office/powerpoint/2010/main" val="22569023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9381763-93A3-9E5B-58B1-DBD28A8C1EE8}"/>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38550502-C01B-67A9-DE54-336A52BCDB29}"/>
              </a:ext>
            </a:extLst>
          </p:cNvPr>
          <p:cNvSpPr>
            <a:spLocks noGrp="1"/>
          </p:cNvSpPr>
          <p:nvPr>
            <p:ph type="subTitle" idx="1"/>
          </p:nvPr>
        </p:nvSpPr>
        <p:spPr>
          <a:xfrm>
            <a:off x="1524000" y="3602038"/>
            <a:ext cx="9144000" cy="1655762"/>
          </a:xfrm>
        </p:spPr>
        <p:txBody>
          <a:bodyPr/>
          <a:lstStyle>
            <a:lvl1pPr marL="0" indent="0" algn="ctr">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EEB68032-F833-6849-181D-9645695ECE77}"/>
              </a:ext>
            </a:extLst>
          </p:cNvPr>
          <p:cNvSpPr>
            <a:spLocks noGrp="1"/>
          </p:cNvSpPr>
          <p:nvPr>
            <p:ph type="dt" sz="half" idx="10"/>
          </p:nvPr>
        </p:nvSpPr>
        <p:spPr/>
        <p:txBody>
          <a:bodyPr/>
          <a:lstStyle/>
          <a:p>
            <a:fld id="{72A7C991-EFF4-4366-AD92-86AAC7A6999F}" type="datetime1">
              <a:rPr lang="zh-CN" altLang="en-US" smtClean="0"/>
              <a:t>2026/5/18</a:t>
            </a:fld>
            <a:endParaRPr lang="zh-CN" altLang="en-US"/>
          </a:p>
        </p:txBody>
      </p:sp>
      <p:sp>
        <p:nvSpPr>
          <p:cNvPr id="5" name="页脚占位符 4">
            <a:extLst>
              <a:ext uri="{FF2B5EF4-FFF2-40B4-BE49-F238E27FC236}">
                <a16:creationId xmlns:a16="http://schemas.microsoft.com/office/drawing/2014/main" id="{A593B710-F19A-4638-101B-748D60E8379A}"/>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E7C62DDB-0E6D-3A95-7C02-BA40326312F4}"/>
              </a:ext>
            </a:extLst>
          </p:cNvPr>
          <p:cNvSpPr>
            <a:spLocks noGrp="1"/>
          </p:cNvSpPr>
          <p:nvPr>
            <p:ph type="sldNum" sz="quarter" idx="12"/>
          </p:nvPr>
        </p:nvSpPr>
        <p:spPr/>
        <p:txBody>
          <a:bodyPr/>
          <a:lstStyle/>
          <a:p>
            <a:fld id="{B5D803FF-3C1C-4803-87F5-CD890634A219}" type="slidenum">
              <a:rPr lang="zh-CN" altLang="en-US" smtClean="0"/>
              <a:t>‹#›</a:t>
            </a:fld>
            <a:endParaRPr lang="zh-CN" altLang="en-US"/>
          </a:p>
        </p:txBody>
      </p:sp>
    </p:spTree>
    <p:extLst>
      <p:ext uri="{BB962C8B-B14F-4D97-AF65-F5344CB8AC3E}">
        <p14:creationId xmlns:p14="http://schemas.microsoft.com/office/powerpoint/2010/main" val="36790369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自定义版式">
    <p:spTree>
      <p:nvGrpSpPr>
        <p:cNvPr id="1" name=""/>
        <p:cNvGrpSpPr/>
        <p:nvPr/>
      </p:nvGrpSpPr>
      <p:grpSpPr>
        <a:xfrm>
          <a:off x="0" y="0"/>
          <a:ext cx="0" cy="0"/>
          <a:chOff x="0" y="0"/>
          <a:chExt cx="0" cy="0"/>
        </a:xfrm>
      </p:grpSpPr>
      <p:sp>
        <p:nvSpPr>
          <p:cNvPr id="3" name="日期占位符 2">
            <a:extLst>
              <a:ext uri="{FF2B5EF4-FFF2-40B4-BE49-F238E27FC236}">
                <a16:creationId xmlns:a16="http://schemas.microsoft.com/office/drawing/2014/main" id="{33B4658F-62B9-4A4A-93DB-1A247F0DB471}"/>
              </a:ext>
            </a:extLst>
          </p:cNvPr>
          <p:cNvSpPr>
            <a:spLocks noGrp="1"/>
          </p:cNvSpPr>
          <p:nvPr>
            <p:ph type="dt" sz="half" idx="10"/>
          </p:nvPr>
        </p:nvSpPr>
        <p:spPr/>
        <p:txBody>
          <a:bodyPr/>
          <a:lstStyle/>
          <a:p>
            <a:pPr defTabSz="685783"/>
            <a:fld id="{CB1E5B83-037F-4455-9C00-51D3D7DEE999}" type="datetime1">
              <a:rPr lang="zh-CN" altLang="en-US" smtClean="0">
                <a:solidFill>
                  <a:prstClr val="black">
                    <a:tint val="75000"/>
                  </a:prstClr>
                </a:solidFill>
              </a:rPr>
              <a:pPr defTabSz="685783"/>
              <a:t>2026/5/18</a:t>
            </a:fld>
            <a:endParaRPr lang="zh-CN" altLang="en-US">
              <a:solidFill>
                <a:prstClr val="black">
                  <a:tint val="75000"/>
                </a:prstClr>
              </a:solidFill>
            </a:endParaRPr>
          </a:p>
        </p:txBody>
      </p:sp>
      <p:sp>
        <p:nvSpPr>
          <p:cNvPr id="4" name="页脚占位符 3">
            <a:extLst>
              <a:ext uri="{FF2B5EF4-FFF2-40B4-BE49-F238E27FC236}">
                <a16:creationId xmlns:a16="http://schemas.microsoft.com/office/drawing/2014/main" id="{89A6C382-40FA-46FC-998B-20DBF3F222B7}"/>
              </a:ext>
            </a:extLst>
          </p:cNvPr>
          <p:cNvSpPr>
            <a:spLocks noGrp="1"/>
          </p:cNvSpPr>
          <p:nvPr>
            <p:ph type="ftr" sz="quarter" idx="11"/>
          </p:nvPr>
        </p:nvSpPr>
        <p:spPr/>
        <p:txBody>
          <a:bodyPr/>
          <a:lstStyle/>
          <a:p>
            <a:pPr defTabSz="685783"/>
            <a:endParaRPr lang="zh-CN" altLang="en-US">
              <a:solidFill>
                <a:prstClr val="black">
                  <a:tint val="75000"/>
                </a:prstClr>
              </a:solidFill>
            </a:endParaRPr>
          </a:p>
        </p:txBody>
      </p:sp>
    </p:spTree>
    <p:extLst>
      <p:ext uri="{BB962C8B-B14F-4D97-AF65-F5344CB8AC3E}">
        <p14:creationId xmlns:p14="http://schemas.microsoft.com/office/powerpoint/2010/main" val="11589682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F772387-83B3-5350-BB77-A06DAD8F360D}"/>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91A9CB98-8FCD-041F-4078-EF3852406F5B}"/>
              </a:ext>
            </a:extLst>
          </p:cNvPr>
          <p:cNvSpPr>
            <a:spLocks noGrp="1"/>
          </p:cNvSpPr>
          <p:nvPr>
            <p:ph type="subTitle" idx="1"/>
          </p:nvPr>
        </p:nvSpPr>
        <p:spPr>
          <a:xfrm>
            <a:off x="1524000" y="3602038"/>
            <a:ext cx="9144000" cy="1655762"/>
          </a:xfrm>
        </p:spPr>
        <p:txBody>
          <a:bodyPr/>
          <a:lstStyle>
            <a:lvl1pPr marL="0" indent="0" algn="ctr">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DD9FB037-6C3F-8FCF-FF86-A65F869A53E7}"/>
              </a:ext>
            </a:extLst>
          </p:cNvPr>
          <p:cNvSpPr>
            <a:spLocks noGrp="1"/>
          </p:cNvSpPr>
          <p:nvPr>
            <p:ph type="dt" sz="half" idx="10"/>
          </p:nvPr>
        </p:nvSpPr>
        <p:spPr/>
        <p:txBody>
          <a:bodyPr/>
          <a:lstStyle/>
          <a:p>
            <a:pPr defTabSz="685783"/>
            <a:fld id="{DEFB82A7-D09A-4743-9C2A-DE12AEF18302}" type="datetime1">
              <a:rPr lang="zh-CN" altLang="en-US" smtClean="0">
                <a:solidFill>
                  <a:prstClr val="black">
                    <a:tint val="75000"/>
                  </a:prstClr>
                </a:solidFill>
              </a:rPr>
              <a:pPr defTabSz="685783"/>
              <a:t>2026/5/18</a:t>
            </a:fld>
            <a:endParaRPr lang="zh-CN" altLang="en-US">
              <a:solidFill>
                <a:prstClr val="black">
                  <a:tint val="75000"/>
                </a:prstClr>
              </a:solidFill>
            </a:endParaRPr>
          </a:p>
        </p:txBody>
      </p:sp>
      <p:sp>
        <p:nvSpPr>
          <p:cNvPr id="5" name="页脚占位符 4">
            <a:extLst>
              <a:ext uri="{FF2B5EF4-FFF2-40B4-BE49-F238E27FC236}">
                <a16:creationId xmlns:a16="http://schemas.microsoft.com/office/drawing/2014/main" id="{6F272E66-1C64-B3BC-2548-37097D303170}"/>
              </a:ext>
            </a:extLst>
          </p:cNvPr>
          <p:cNvSpPr>
            <a:spLocks noGrp="1"/>
          </p:cNvSpPr>
          <p:nvPr>
            <p:ph type="ftr" sz="quarter" idx="11"/>
          </p:nvPr>
        </p:nvSpPr>
        <p:spPr/>
        <p:txBody>
          <a:bodyPr/>
          <a:lstStyle/>
          <a:p>
            <a:pPr defTabSz="685783"/>
            <a:endParaRPr lang="zh-CN" altLang="en-US">
              <a:solidFill>
                <a:prstClr val="black">
                  <a:tint val="75000"/>
                </a:prstClr>
              </a:solidFill>
            </a:endParaRPr>
          </a:p>
        </p:txBody>
      </p:sp>
      <p:sp>
        <p:nvSpPr>
          <p:cNvPr id="6" name="灯片编号占位符 5">
            <a:extLst>
              <a:ext uri="{FF2B5EF4-FFF2-40B4-BE49-F238E27FC236}">
                <a16:creationId xmlns:a16="http://schemas.microsoft.com/office/drawing/2014/main" id="{042171EB-5E23-E3C1-DD15-35B92076B6E5}"/>
              </a:ext>
            </a:extLst>
          </p:cNvPr>
          <p:cNvSpPr>
            <a:spLocks noGrp="1"/>
          </p:cNvSpPr>
          <p:nvPr>
            <p:ph type="sldNum" sz="quarter" idx="12"/>
          </p:nvPr>
        </p:nvSpPr>
        <p:spPr/>
        <p:txBody>
          <a:bodyPr/>
          <a:lstStyle/>
          <a:p>
            <a:fld id="{2F955677-8A0B-4C73-80E3-336415CBD20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8623337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3677F95-7CD7-F78C-6F38-6B1323913FBF}"/>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37F8B780-A070-0F0A-4C73-1F1785B43A93}"/>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82DC8431-3FFE-A334-B157-8D375D5EE385}"/>
              </a:ext>
            </a:extLst>
          </p:cNvPr>
          <p:cNvSpPr>
            <a:spLocks noGrp="1"/>
          </p:cNvSpPr>
          <p:nvPr>
            <p:ph type="dt" sz="half" idx="10"/>
          </p:nvPr>
        </p:nvSpPr>
        <p:spPr/>
        <p:txBody>
          <a:bodyPr/>
          <a:lstStyle/>
          <a:p>
            <a:pPr defTabSz="685783"/>
            <a:fld id="{93A34308-EE41-447A-A9EB-4B952A3F49DB}" type="datetime1">
              <a:rPr lang="zh-CN" altLang="en-US" smtClean="0">
                <a:solidFill>
                  <a:prstClr val="black">
                    <a:tint val="75000"/>
                  </a:prstClr>
                </a:solidFill>
              </a:rPr>
              <a:pPr defTabSz="685783"/>
              <a:t>2026/5/18</a:t>
            </a:fld>
            <a:endParaRPr lang="zh-CN" altLang="en-US">
              <a:solidFill>
                <a:prstClr val="black">
                  <a:tint val="75000"/>
                </a:prstClr>
              </a:solidFill>
            </a:endParaRPr>
          </a:p>
        </p:txBody>
      </p:sp>
      <p:sp>
        <p:nvSpPr>
          <p:cNvPr id="5" name="页脚占位符 4">
            <a:extLst>
              <a:ext uri="{FF2B5EF4-FFF2-40B4-BE49-F238E27FC236}">
                <a16:creationId xmlns:a16="http://schemas.microsoft.com/office/drawing/2014/main" id="{5573F3A5-E743-66FE-74A5-2EE0DDFF10E7}"/>
              </a:ext>
            </a:extLst>
          </p:cNvPr>
          <p:cNvSpPr>
            <a:spLocks noGrp="1"/>
          </p:cNvSpPr>
          <p:nvPr>
            <p:ph type="ftr" sz="quarter" idx="11"/>
          </p:nvPr>
        </p:nvSpPr>
        <p:spPr/>
        <p:txBody>
          <a:bodyPr/>
          <a:lstStyle/>
          <a:p>
            <a:pPr defTabSz="685783"/>
            <a:endParaRPr lang="zh-CN" altLang="en-US">
              <a:solidFill>
                <a:prstClr val="black">
                  <a:tint val="75000"/>
                </a:prstClr>
              </a:solidFill>
            </a:endParaRPr>
          </a:p>
        </p:txBody>
      </p:sp>
      <p:sp>
        <p:nvSpPr>
          <p:cNvPr id="6" name="灯片编号占位符 5">
            <a:extLst>
              <a:ext uri="{FF2B5EF4-FFF2-40B4-BE49-F238E27FC236}">
                <a16:creationId xmlns:a16="http://schemas.microsoft.com/office/drawing/2014/main" id="{0CBBE39E-95BA-E17B-8BBC-F1B53BD84AF1}"/>
              </a:ext>
            </a:extLst>
          </p:cNvPr>
          <p:cNvSpPr>
            <a:spLocks noGrp="1"/>
          </p:cNvSpPr>
          <p:nvPr>
            <p:ph type="sldNum" sz="quarter" idx="12"/>
          </p:nvPr>
        </p:nvSpPr>
        <p:spPr/>
        <p:txBody>
          <a:bodyPr/>
          <a:lstStyle/>
          <a:p>
            <a:fld id="{2F955677-8A0B-4C73-80E3-336415CBD20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8099417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2706E8F-8225-FC90-7878-9536723A48BA}"/>
              </a:ext>
            </a:extLst>
          </p:cNvPr>
          <p:cNvSpPr>
            <a:spLocks noGrp="1"/>
          </p:cNvSpPr>
          <p:nvPr>
            <p:ph type="title"/>
          </p:nvPr>
        </p:nvSpPr>
        <p:spPr>
          <a:xfrm>
            <a:off x="831851" y="1709740"/>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56F18903-2F2F-80C4-3BCD-E1F4A79175AE}"/>
              </a:ext>
            </a:extLst>
          </p:cNvPr>
          <p:cNvSpPr>
            <a:spLocks noGrp="1"/>
          </p:cNvSpPr>
          <p:nvPr>
            <p:ph type="body" idx="1"/>
          </p:nvPr>
        </p:nvSpPr>
        <p:spPr>
          <a:xfrm>
            <a:off x="831851" y="4589465"/>
            <a:ext cx="10515600" cy="1500187"/>
          </a:xfrm>
        </p:spPr>
        <p:txBody>
          <a:bodyPr/>
          <a:lstStyle>
            <a:lvl1pPr marL="0" indent="0">
              <a:buNone/>
              <a:defRPr sz="2400">
                <a:solidFill>
                  <a:schemeClr val="tx1">
                    <a:tint val="75000"/>
                  </a:schemeClr>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AF046D9C-A5B2-5D15-9A05-59E3C3E76B68}"/>
              </a:ext>
            </a:extLst>
          </p:cNvPr>
          <p:cNvSpPr>
            <a:spLocks noGrp="1"/>
          </p:cNvSpPr>
          <p:nvPr>
            <p:ph type="dt" sz="half" idx="10"/>
          </p:nvPr>
        </p:nvSpPr>
        <p:spPr/>
        <p:txBody>
          <a:bodyPr/>
          <a:lstStyle/>
          <a:p>
            <a:pPr defTabSz="685783"/>
            <a:fld id="{7F2BF406-D6AE-4471-8F00-1DD4E66264B3}" type="datetime1">
              <a:rPr lang="zh-CN" altLang="en-US" smtClean="0">
                <a:solidFill>
                  <a:prstClr val="black">
                    <a:tint val="75000"/>
                  </a:prstClr>
                </a:solidFill>
              </a:rPr>
              <a:pPr defTabSz="685783"/>
              <a:t>2026/5/18</a:t>
            </a:fld>
            <a:endParaRPr lang="zh-CN" altLang="en-US">
              <a:solidFill>
                <a:prstClr val="black">
                  <a:tint val="75000"/>
                </a:prstClr>
              </a:solidFill>
            </a:endParaRPr>
          </a:p>
        </p:txBody>
      </p:sp>
      <p:sp>
        <p:nvSpPr>
          <p:cNvPr id="5" name="页脚占位符 4">
            <a:extLst>
              <a:ext uri="{FF2B5EF4-FFF2-40B4-BE49-F238E27FC236}">
                <a16:creationId xmlns:a16="http://schemas.microsoft.com/office/drawing/2014/main" id="{FD1D7107-C880-6ECE-6309-B307515A7690}"/>
              </a:ext>
            </a:extLst>
          </p:cNvPr>
          <p:cNvSpPr>
            <a:spLocks noGrp="1"/>
          </p:cNvSpPr>
          <p:nvPr>
            <p:ph type="ftr" sz="quarter" idx="11"/>
          </p:nvPr>
        </p:nvSpPr>
        <p:spPr/>
        <p:txBody>
          <a:bodyPr/>
          <a:lstStyle/>
          <a:p>
            <a:pPr defTabSz="685783"/>
            <a:endParaRPr lang="zh-CN" altLang="en-US">
              <a:solidFill>
                <a:prstClr val="black">
                  <a:tint val="75000"/>
                </a:prstClr>
              </a:solidFill>
            </a:endParaRPr>
          </a:p>
        </p:txBody>
      </p:sp>
      <p:sp>
        <p:nvSpPr>
          <p:cNvPr id="6" name="灯片编号占位符 5">
            <a:extLst>
              <a:ext uri="{FF2B5EF4-FFF2-40B4-BE49-F238E27FC236}">
                <a16:creationId xmlns:a16="http://schemas.microsoft.com/office/drawing/2014/main" id="{FE3FA6FD-6C2E-DD8E-4CBD-43828B19AF19}"/>
              </a:ext>
            </a:extLst>
          </p:cNvPr>
          <p:cNvSpPr>
            <a:spLocks noGrp="1"/>
          </p:cNvSpPr>
          <p:nvPr>
            <p:ph type="sldNum" sz="quarter" idx="12"/>
          </p:nvPr>
        </p:nvSpPr>
        <p:spPr/>
        <p:txBody>
          <a:bodyPr/>
          <a:lstStyle/>
          <a:p>
            <a:fld id="{2F955677-8A0B-4C73-80E3-336415CBD20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5819757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AF80B14-33FF-5A72-AF89-D63795DB189F}"/>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CBFA982B-A201-1934-7913-6D710516550C}"/>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id="{EA615907-AAB2-71C9-8BFD-1ECAA2F25A79}"/>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id="{91BDCDB4-1E52-5A28-9A98-4A72D81698A0}"/>
              </a:ext>
            </a:extLst>
          </p:cNvPr>
          <p:cNvSpPr>
            <a:spLocks noGrp="1"/>
          </p:cNvSpPr>
          <p:nvPr>
            <p:ph type="dt" sz="half" idx="10"/>
          </p:nvPr>
        </p:nvSpPr>
        <p:spPr/>
        <p:txBody>
          <a:bodyPr/>
          <a:lstStyle/>
          <a:p>
            <a:pPr defTabSz="685783"/>
            <a:fld id="{FF5864C0-A5AD-4906-B29E-898D5675FCC0}" type="datetime1">
              <a:rPr lang="zh-CN" altLang="en-US" smtClean="0">
                <a:solidFill>
                  <a:prstClr val="black">
                    <a:tint val="75000"/>
                  </a:prstClr>
                </a:solidFill>
              </a:rPr>
              <a:pPr defTabSz="685783"/>
              <a:t>2026/5/18</a:t>
            </a:fld>
            <a:endParaRPr lang="zh-CN" altLang="en-US">
              <a:solidFill>
                <a:prstClr val="black">
                  <a:tint val="75000"/>
                </a:prstClr>
              </a:solidFill>
            </a:endParaRPr>
          </a:p>
        </p:txBody>
      </p:sp>
      <p:sp>
        <p:nvSpPr>
          <p:cNvPr id="6" name="页脚占位符 5">
            <a:extLst>
              <a:ext uri="{FF2B5EF4-FFF2-40B4-BE49-F238E27FC236}">
                <a16:creationId xmlns:a16="http://schemas.microsoft.com/office/drawing/2014/main" id="{5D86BEB7-E962-98ED-BAE8-71BFCAC04A26}"/>
              </a:ext>
            </a:extLst>
          </p:cNvPr>
          <p:cNvSpPr>
            <a:spLocks noGrp="1"/>
          </p:cNvSpPr>
          <p:nvPr>
            <p:ph type="ftr" sz="quarter" idx="11"/>
          </p:nvPr>
        </p:nvSpPr>
        <p:spPr/>
        <p:txBody>
          <a:bodyPr/>
          <a:lstStyle/>
          <a:p>
            <a:pPr defTabSz="685783"/>
            <a:endParaRPr lang="zh-CN" altLang="en-US">
              <a:solidFill>
                <a:prstClr val="black">
                  <a:tint val="75000"/>
                </a:prstClr>
              </a:solidFill>
            </a:endParaRPr>
          </a:p>
        </p:txBody>
      </p:sp>
      <p:sp>
        <p:nvSpPr>
          <p:cNvPr id="7" name="灯片编号占位符 6">
            <a:extLst>
              <a:ext uri="{FF2B5EF4-FFF2-40B4-BE49-F238E27FC236}">
                <a16:creationId xmlns:a16="http://schemas.microsoft.com/office/drawing/2014/main" id="{491C7A15-AE1A-413C-EA91-903E87459748}"/>
              </a:ext>
            </a:extLst>
          </p:cNvPr>
          <p:cNvSpPr>
            <a:spLocks noGrp="1"/>
          </p:cNvSpPr>
          <p:nvPr>
            <p:ph type="sldNum" sz="quarter" idx="12"/>
          </p:nvPr>
        </p:nvSpPr>
        <p:spPr/>
        <p:txBody>
          <a:bodyPr/>
          <a:lstStyle/>
          <a:p>
            <a:fld id="{2F955677-8A0B-4C73-80E3-336415CBD20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8136861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7C5949E-0CF1-CF6F-D432-ED180BB43D7B}"/>
              </a:ext>
            </a:extLst>
          </p:cNvPr>
          <p:cNvSpPr>
            <a:spLocks noGrp="1"/>
          </p:cNvSpPr>
          <p:nvPr>
            <p:ph type="title"/>
          </p:nvPr>
        </p:nvSpPr>
        <p:spPr>
          <a:xfrm>
            <a:off x="839788" y="365127"/>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5340EB68-B230-4135-63A8-88A1EB113035}"/>
              </a:ext>
            </a:extLst>
          </p:cNvPr>
          <p:cNvSpPr>
            <a:spLocks noGrp="1"/>
          </p:cNvSpPr>
          <p:nvPr>
            <p:ph type="body" idx="1"/>
          </p:nvPr>
        </p:nvSpPr>
        <p:spPr>
          <a:xfrm>
            <a:off x="839789" y="1681163"/>
            <a:ext cx="5157787"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id="{B1AED981-9ADE-8E04-3F21-E3ABD83498E7}"/>
              </a:ext>
            </a:extLst>
          </p:cNvPr>
          <p:cNvSpPr>
            <a:spLocks noGrp="1"/>
          </p:cNvSpPr>
          <p:nvPr>
            <p:ph sz="half" idx="2"/>
          </p:nvPr>
        </p:nvSpPr>
        <p:spPr>
          <a:xfrm>
            <a:off x="839789"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id="{5CD7A10F-438E-9821-33A5-F18F41E6ACCD}"/>
              </a:ext>
            </a:extLst>
          </p:cNvPr>
          <p:cNvSpPr>
            <a:spLocks noGrp="1"/>
          </p:cNvSpPr>
          <p:nvPr>
            <p:ph type="body" sz="quarter" idx="3"/>
          </p:nvPr>
        </p:nvSpPr>
        <p:spPr>
          <a:xfrm>
            <a:off x="6172201" y="1681163"/>
            <a:ext cx="5183188"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id="{C02C74D0-3BEB-414E-2683-EE04BDEADCF1}"/>
              </a:ext>
            </a:extLst>
          </p:cNvPr>
          <p:cNvSpPr>
            <a:spLocks noGrp="1"/>
          </p:cNvSpPr>
          <p:nvPr>
            <p:ph sz="quarter" idx="4"/>
          </p:nvPr>
        </p:nvSpPr>
        <p:spPr>
          <a:xfrm>
            <a:off x="6172201"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id="{40B74251-83D6-886D-4FC9-77942B8B2CA2}"/>
              </a:ext>
            </a:extLst>
          </p:cNvPr>
          <p:cNvSpPr>
            <a:spLocks noGrp="1"/>
          </p:cNvSpPr>
          <p:nvPr>
            <p:ph type="dt" sz="half" idx="10"/>
          </p:nvPr>
        </p:nvSpPr>
        <p:spPr/>
        <p:txBody>
          <a:bodyPr/>
          <a:lstStyle/>
          <a:p>
            <a:pPr defTabSz="685783"/>
            <a:fld id="{72756333-C063-4AC7-B784-9AB676564686}" type="datetime1">
              <a:rPr lang="zh-CN" altLang="en-US" smtClean="0">
                <a:solidFill>
                  <a:prstClr val="black">
                    <a:tint val="75000"/>
                  </a:prstClr>
                </a:solidFill>
              </a:rPr>
              <a:pPr defTabSz="685783"/>
              <a:t>2026/5/18</a:t>
            </a:fld>
            <a:endParaRPr lang="zh-CN" altLang="en-US">
              <a:solidFill>
                <a:prstClr val="black">
                  <a:tint val="75000"/>
                </a:prstClr>
              </a:solidFill>
            </a:endParaRPr>
          </a:p>
        </p:txBody>
      </p:sp>
      <p:sp>
        <p:nvSpPr>
          <p:cNvPr id="8" name="页脚占位符 7">
            <a:extLst>
              <a:ext uri="{FF2B5EF4-FFF2-40B4-BE49-F238E27FC236}">
                <a16:creationId xmlns:a16="http://schemas.microsoft.com/office/drawing/2014/main" id="{5131FDD7-85CE-8515-3F48-24CE9867A776}"/>
              </a:ext>
            </a:extLst>
          </p:cNvPr>
          <p:cNvSpPr>
            <a:spLocks noGrp="1"/>
          </p:cNvSpPr>
          <p:nvPr>
            <p:ph type="ftr" sz="quarter" idx="11"/>
          </p:nvPr>
        </p:nvSpPr>
        <p:spPr/>
        <p:txBody>
          <a:bodyPr/>
          <a:lstStyle/>
          <a:p>
            <a:pPr defTabSz="685783"/>
            <a:endParaRPr lang="zh-CN" altLang="en-US">
              <a:solidFill>
                <a:prstClr val="black">
                  <a:tint val="75000"/>
                </a:prstClr>
              </a:solidFill>
            </a:endParaRPr>
          </a:p>
        </p:txBody>
      </p:sp>
      <p:sp>
        <p:nvSpPr>
          <p:cNvPr id="9" name="灯片编号占位符 8">
            <a:extLst>
              <a:ext uri="{FF2B5EF4-FFF2-40B4-BE49-F238E27FC236}">
                <a16:creationId xmlns:a16="http://schemas.microsoft.com/office/drawing/2014/main" id="{CD107947-3F67-301A-F34E-7ACD9B95376B}"/>
              </a:ext>
            </a:extLst>
          </p:cNvPr>
          <p:cNvSpPr>
            <a:spLocks noGrp="1"/>
          </p:cNvSpPr>
          <p:nvPr>
            <p:ph type="sldNum" sz="quarter" idx="12"/>
          </p:nvPr>
        </p:nvSpPr>
        <p:spPr/>
        <p:txBody>
          <a:bodyPr/>
          <a:lstStyle/>
          <a:p>
            <a:fld id="{2F955677-8A0B-4C73-80E3-336415CBD20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42186755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6A99460-D537-582C-0D19-29F715E463EE}"/>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E0A8CCF1-7F1D-0101-3782-61ED5D5AD050}"/>
              </a:ext>
            </a:extLst>
          </p:cNvPr>
          <p:cNvSpPr>
            <a:spLocks noGrp="1"/>
          </p:cNvSpPr>
          <p:nvPr>
            <p:ph type="dt" sz="half" idx="10"/>
          </p:nvPr>
        </p:nvSpPr>
        <p:spPr/>
        <p:txBody>
          <a:bodyPr/>
          <a:lstStyle/>
          <a:p>
            <a:pPr defTabSz="685783"/>
            <a:fld id="{F016329C-F7D3-46A7-A7FC-81838DE7C13A}" type="datetime1">
              <a:rPr lang="zh-CN" altLang="en-US" smtClean="0">
                <a:solidFill>
                  <a:prstClr val="black">
                    <a:tint val="75000"/>
                  </a:prstClr>
                </a:solidFill>
              </a:rPr>
              <a:pPr defTabSz="685783"/>
              <a:t>2026/5/18</a:t>
            </a:fld>
            <a:endParaRPr lang="zh-CN" altLang="en-US">
              <a:solidFill>
                <a:prstClr val="black">
                  <a:tint val="75000"/>
                </a:prstClr>
              </a:solidFill>
            </a:endParaRPr>
          </a:p>
        </p:txBody>
      </p:sp>
      <p:sp>
        <p:nvSpPr>
          <p:cNvPr id="4" name="页脚占位符 3">
            <a:extLst>
              <a:ext uri="{FF2B5EF4-FFF2-40B4-BE49-F238E27FC236}">
                <a16:creationId xmlns:a16="http://schemas.microsoft.com/office/drawing/2014/main" id="{E2730331-321E-49C2-1C68-B82BBD25E0B0}"/>
              </a:ext>
            </a:extLst>
          </p:cNvPr>
          <p:cNvSpPr>
            <a:spLocks noGrp="1"/>
          </p:cNvSpPr>
          <p:nvPr>
            <p:ph type="ftr" sz="quarter" idx="11"/>
          </p:nvPr>
        </p:nvSpPr>
        <p:spPr/>
        <p:txBody>
          <a:bodyPr/>
          <a:lstStyle/>
          <a:p>
            <a:pPr defTabSz="685783"/>
            <a:endParaRPr lang="zh-CN" altLang="en-US">
              <a:solidFill>
                <a:prstClr val="black">
                  <a:tint val="75000"/>
                </a:prstClr>
              </a:solidFill>
            </a:endParaRPr>
          </a:p>
        </p:txBody>
      </p:sp>
      <p:sp>
        <p:nvSpPr>
          <p:cNvPr id="5" name="灯片编号占位符 4">
            <a:extLst>
              <a:ext uri="{FF2B5EF4-FFF2-40B4-BE49-F238E27FC236}">
                <a16:creationId xmlns:a16="http://schemas.microsoft.com/office/drawing/2014/main" id="{F00B23DE-EF9F-80FD-2F4C-F00C6AE3F6A4}"/>
              </a:ext>
            </a:extLst>
          </p:cNvPr>
          <p:cNvSpPr>
            <a:spLocks noGrp="1"/>
          </p:cNvSpPr>
          <p:nvPr>
            <p:ph type="sldNum" sz="quarter" idx="12"/>
          </p:nvPr>
        </p:nvSpPr>
        <p:spPr/>
        <p:txBody>
          <a:bodyPr/>
          <a:lstStyle/>
          <a:p>
            <a:fld id="{2F955677-8A0B-4C73-80E3-336415CBD20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2169410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3D51F956-C35A-0020-CED0-6175323C52D2}"/>
              </a:ext>
            </a:extLst>
          </p:cNvPr>
          <p:cNvSpPr>
            <a:spLocks noGrp="1"/>
          </p:cNvSpPr>
          <p:nvPr>
            <p:ph type="dt" sz="half" idx="10"/>
          </p:nvPr>
        </p:nvSpPr>
        <p:spPr/>
        <p:txBody>
          <a:bodyPr/>
          <a:lstStyle/>
          <a:p>
            <a:fld id="{7065147D-390F-4F11-B663-7803B5F3C0DC}" type="datetime1">
              <a:rPr lang="zh-CN" altLang="en-US" smtClean="0"/>
              <a:t>2026/5/18</a:t>
            </a:fld>
            <a:endParaRPr lang="zh-CN" altLang="en-US"/>
          </a:p>
        </p:txBody>
      </p:sp>
      <p:sp>
        <p:nvSpPr>
          <p:cNvPr id="3" name="页脚占位符 2">
            <a:extLst>
              <a:ext uri="{FF2B5EF4-FFF2-40B4-BE49-F238E27FC236}">
                <a16:creationId xmlns:a16="http://schemas.microsoft.com/office/drawing/2014/main" id="{6009972F-78EE-C44E-7BC6-F2A2C5D4F1FD}"/>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82A8E90E-360F-58ED-AA32-E3B3BFB4F2C7}"/>
              </a:ext>
            </a:extLst>
          </p:cNvPr>
          <p:cNvSpPr>
            <a:spLocks noGrp="1"/>
          </p:cNvSpPr>
          <p:nvPr>
            <p:ph type="sldNum" sz="quarter" idx="12"/>
          </p:nvPr>
        </p:nvSpPr>
        <p:spPr/>
        <p:txBody>
          <a:bodyPr/>
          <a:lstStyle/>
          <a:p>
            <a:fld id="{7A676AD8-A727-44C5-930D-217991ABBD70}" type="slidenum">
              <a:rPr lang="zh-CN" altLang="en-US" smtClean="0"/>
              <a:t>‹#›</a:t>
            </a:fld>
            <a:endParaRPr lang="zh-CN" altLang="en-US"/>
          </a:p>
        </p:txBody>
      </p:sp>
    </p:spTree>
    <p:extLst>
      <p:ext uri="{BB962C8B-B14F-4D97-AF65-F5344CB8AC3E}">
        <p14:creationId xmlns:p14="http://schemas.microsoft.com/office/powerpoint/2010/main" val="10238454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2476B76-AA85-F5BB-5E8B-185427603DEB}"/>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B438C8C3-AD29-0F1F-A456-5F8F18AD72AB}"/>
              </a:ext>
            </a:extLst>
          </p:cNvPr>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id="{84D54F63-FE9A-3197-01F9-CB0E38D68784}"/>
              </a:ext>
            </a:extLst>
          </p:cNvPr>
          <p:cNvSpPr>
            <a:spLocks noGrp="1"/>
          </p:cNvSpPr>
          <p:nvPr>
            <p:ph type="body" sz="half" idx="2"/>
          </p:nvPr>
        </p:nvSpPr>
        <p:spPr>
          <a:xfrm>
            <a:off x="839788" y="2057400"/>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2D8BBEB9-5FD2-A9AF-12BC-403EF0BCA4BF}"/>
              </a:ext>
            </a:extLst>
          </p:cNvPr>
          <p:cNvSpPr>
            <a:spLocks noGrp="1"/>
          </p:cNvSpPr>
          <p:nvPr>
            <p:ph type="dt" sz="half" idx="10"/>
          </p:nvPr>
        </p:nvSpPr>
        <p:spPr/>
        <p:txBody>
          <a:bodyPr/>
          <a:lstStyle/>
          <a:p>
            <a:pPr defTabSz="685783"/>
            <a:fld id="{2D5E6C4C-393A-4CF2-8905-D2F9F6DD5036}" type="datetime1">
              <a:rPr lang="zh-CN" altLang="en-US" smtClean="0">
                <a:solidFill>
                  <a:prstClr val="black">
                    <a:tint val="75000"/>
                  </a:prstClr>
                </a:solidFill>
              </a:rPr>
              <a:pPr defTabSz="685783"/>
              <a:t>2026/5/18</a:t>
            </a:fld>
            <a:endParaRPr lang="zh-CN" altLang="en-US">
              <a:solidFill>
                <a:prstClr val="black">
                  <a:tint val="75000"/>
                </a:prstClr>
              </a:solidFill>
            </a:endParaRPr>
          </a:p>
        </p:txBody>
      </p:sp>
      <p:sp>
        <p:nvSpPr>
          <p:cNvPr id="6" name="页脚占位符 5">
            <a:extLst>
              <a:ext uri="{FF2B5EF4-FFF2-40B4-BE49-F238E27FC236}">
                <a16:creationId xmlns:a16="http://schemas.microsoft.com/office/drawing/2014/main" id="{1F6F13E9-BC47-6E0F-F990-30423A961F16}"/>
              </a:ext>
            </a:extLst>
          </p:cNvPr>
          <p:cNvSpPr>
            <a:spLocks noGrp="1"/>
          </p:cNvSpPr>
          <p:nvPr>
            <p:ph type="ftr" sz="quarter" idx="11"/>
          </p:nvPr>
        </p:nvSpPr>
        <p:spPr/>
        <p:txBody>
          <a:bodyPr/>
          <a:lstStyle/>
          <a:p>
            <a:pPr defTabSz="685783"/>
            <a:endParaRPr lang="zh-CN" altLang="en-US">
              <a:solidFill>
                <a:prstClr val="black">
                  <a:tint val="75000"/>
                </a:prstClr>
              </a:solidFill>
            </a:endParaRPr>
          </a:p>
        </p:txBody>
      </p:sp>
      <p:sp>
        <p:nvSpPr>
          <p:cNvPr id="7" name="灯片编号占位符 6">
            <a:extLst>
              <a:ext uri="{FF2B5EF4-FFF2-40B4-BE49-F238E27FC236}">
                <a16:creationId xmlns:a16="http://schemas.microsoft.com/office/drawing/2014/main" id="{BCA00530-B5D8-FF08-10BE-7F99EF2BC0D1}"/>
              </a:ext>
            </a:extLst>
          </p:cNvPr>
          <p:cNvSpPr>
            <a:spLocks noGrp="1"/>
          </p:cNvSpPr>
          <p:nvPr>
            <p:ph type="sldNum" sz="quarter" idx="12"/>
          </p:nvPr>
        </p:nvSpPr>
        <p:spPr/>
        <p:txBody>
          <a:bodyPr/>
          <a:lstStyle/>
          <a:p>
            <a:fld id="{2F955677-8A0B-4C73-80E3-336415CBD20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1204567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6587F58-CA4D-445E-2B36-EE48F6FADC09}"/>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3299DFBA-3FDC-E78E-0E35-037196CF4117}"/>
              </a:ext>
            </a:extLst>
          </p:cNvPr>
          <p:cNvSpPr>
            <a:spLocks noGrp="1"/>
          </p:cNvSpPr>
          <p:nvPr>
            <p:ph type="pic" idx="1"/>
          </p:nvPr>
        </p:nvSpPr>
        <p:spPr>
          <a:xfrm>
            <a:off x="5183188" y="987427"/>
            <a:ext cx="6172200" cy="4873625"/>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zh-CN" altLang="en-US"/>
              <a:t>单击图标添加图片</a:t>
            </a:r>
          </a:p>
        </p:txBody>
      </p:sp>
      <p:sp>
        <p:nvSpPr>
          <p:cNvPr id="4" name="文本占位符 3">
            <a:extLst>
              <a:ext uri="{FF2B5EF4-FFF2-40B4-BE49-F238E27FC236}">
                <a16:creationId xmlns:a16="http://schemas.microsoft.com/office/drawing/2014/main" id="{48381F60-811F-72AE-E9F9-67090E667F0B}"/>
              </a:ext>
            </a:extLst>
          </p:cNvPr>
          <p:cNvSpPr>
            <a:spLocks noGrp="1"/>
          </p:cNvSpPr>
          <p:nvPr>
            <p:ph type="body" sz="half" idx="2"/>
          </p:nvPr>
        </p:nvSpPr>
        <p:spPr>
          <a:xfrm>
            <a:off x="839788" y="2057400"/>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43B025EB-5038-72F3-BEAD-82E6764D938D}"/>
              </a:ext>
            </a:extLst>
          </p:cNvPr>
          <p:cNvSpPr>
            <a:spLocks noGrp="1"/>
          </p:cNvSpPr>
          <p:nvPr>
            <p:ph type="dt" sz="half" idx="10"/>
          </p:nvPr>
        </p:nvSpPr>
        <p:spPr/>
        <p:txBody>
          <a:bodyPr/>
          <a:lstStyle/>
          <a:p>
            <a:pPr defTabSz="685783"/>
            <a:fld id="{8E9E2A1D-7329-4579-AFA3-8CB6D55B17EC}" type="datetime1">
              <a:rPr lang="zh-CN" altLang="en-US" smtClean="0">
                <a:solidFill>
                  <a:prstClr val="black">
                    <a:tint val="75000"/>
                  </a:prstClr>
                </a:solidFill>
              </a:rPr>
              <a:pPr defTabSz="685783"/>
              <a:t>2026/5/18</a:t>
            </a:fld>
            <a:endParaRPr lang="zh-CN" altLang="en-US">
              <a:solidFill>
                <a:prstClr val="black">
                  <a:tint val="75000"/>
                </a:prstClr>
              </a:solidFill>
            </a:endParaRPr>
          </a:p>
        </p:txBody>
      </p:sp>
      <p:sp>
        <p:nvSpPr>
          <p:cNvPr id="6" name="页脚占位符 5">
            <a:extLst>
              <a:ext uri="{FF2B5EF4-FFF2-40B4-BE49-F238E27FC236}">
                <a16:creationId xmlns:a16="http://schemas.microsoft.com/office/drawing/2014/main" id="{117967D2-6E02-B94B-0B8E-4A276BC887DE}"/>
              </a:ext>
            </a:extLst>
          </p:cNvPr>
          <p:cNvSpPr>
            <a:spLocks noGrp="1"/>
          </p:cNvSpPr>
          <p:nvPr>
            <p:ph type="ftr" sz="quarter" idx="11"/>
          </p:nvPr>
        </p:nvSpPr>
        <p:spPr/>
        <p:txBody>
          <a:bodyPr/>
          <a:lstStyle/>
          <a:p>
            <a:pPr defTabSz="685783"/>
            <a:endParaRPr lang="zh-CN" altLang="en-US">
              <a:solidFill>
                <a:prstClr val="black">
                  <a:tint val="75000"/>
                </a:prstClr>
              </a:solidFill>
            </a:endParaRPr>
          </a:p>
        </p:txBody>
      </p:sp>
      <p:sp>
        <p:nvSpPr>
          <p:cNvPr id="7" name="灯片编号占位符 6">
            <a:extLst>
              <a:ext uri="{FF2B5EF4-FFF2-40B4-BE49-F238E27FC236}">
                <a16:creationId xmlns:a16="http://schemas.microsoft.com/office/drawing/2014/main" id="{5A90350C-5270-FCC7-BF3D-C28A5A48BF69}"/>
              </a:ext>
            </a:extLst>
          </p:cNvPr>
          <p:cNvSpPr>
            <a:spLocks noGrp="1"/>
          </p:cNvSpPr>
          <p:nvPr>
            <p:ph type="sldNum" sz="quarter" idx="12"/>
          </p:nvPr>
        </p:nvSpPr>
        <p:spPr/>
        <p:txBody>
          <a:bodyPr/>
          <a:lstStyle/>
          <a:p>
            <a:fld id="{2F955677-8A0B-4C73-80E3-336415CBD20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7789122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FCC8F06-7718-38B4-F5A2-F3C3679D072B}"/>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C10ECD95-C65B-12E9-08AF-4D59CE86F533}"/>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62F8FBFF-E2D7-9286-D81A-586300D6E892}"/>
              </a:ext>
            </a:extLst>
          </p:cNvPr>
          <p:cNvSpPr>
            <a:spLocks noGrp="1"/>
          </p:cNvSpPr>
          <p:nvPr>
            <p:ph type="dt" sz="half" idx="10"/>
          </p:nvPr>
        </p:nvSpPr>
        <p:spPr/>
        <p:txBody>
          <a:bodyPr/>
          <a:lstStyle/>
          <a:p>
            <a:pPr defTabSz="685783"/>
            <a:fld id="{F61ADE11-CDE2-4ADA-ACB3-7DFF472DFF3F}" type="datetime1">
              <a:rPr lang="zh-CN" altLang="en-US" smtClean="0">
                <a:solidFill>
                  <a:prstClr val="black">
                    <a:tint val="75000"/>
                  </a:prstClr>
                </a:solidFill>
              </a:rPr>
              <a:pPr defTabSz="685783"/>
              <a:t>2026/5/18</a:t>
            </a:fld>
            <a:endParaRPr lang="zh-CN" altLang="en-US">
              <a:solidFill>
                <a:prstClr val="black">
                  <a:tint val="75000"/>
                </a:prstClr>
              </a:solidFill>
            </a:endParaRPr>
          </a:p>
        </p:txBody>
      </p:sp>
      <p:sp>
        <p:nvSpPr>
          <p:cNvPr id="5" name="页脚占位符 4">
            <a:extLst>
              <a:ext uri="{FF2B5EF4-FFF2-40B4-BE49-F238E27FC236}">
                <a16:creationId xmlns:a16="http://schemas.microsoft.com/office/drawing/2014/main" id="{4F75128B-1A8A-66F7-FAA1-954C43D2AA37}"/>
              </a:ext>
            </a:extLst>
          </p:cNvPr>
          <p:cNvSpPr>
            <a:spLocks noGrp="1"/>
          </p:cNvSpPr>
          <p:nvPr>
            <p:ph type="ftr" sz="quarter" idx="11"/>
          </p:nvPr>
        </p:nvSpPr>
        <p:spPr/>
        <p:txBody>
          <a:bodyPr/>
          <a:lstStyle/>
          <a:p>
            <a:pPr defTabSz="685783"/>
            <a:endParaRPr lang="zh-CN" altLang="en-US">
              <a:solidFill>
                <a:prstClr val="black">
                  <a:tint val="75000"/>
                </a:prstClr>
              </a:solidFill>
            </a:endParaRPr>
          </a:p>
        </p:txBody>
      </p:sp>
      <p:sp>
        <p:nvSpPr>
          <p:cNvPr id="6" name="灯片编号占位符 5">
            <a:extLst>
              <a:ext uri="{FF2B5EF4-FFF2-40B4-BE49-F238E27FC236}">
                <a16:creationId xmlns:a16="http://schemas.microsoft.com/office/drawing/2014/main" id="{BDBDB16A-0D5B-D490-2553-C4A05E4CCF6D}"/>
              </a:ext>
            </a:extLst>
          </p:cNvPr>
          <p:cNvSpPr>
            <a:spLocks noGrp="1"/>
          </p:cNvSpPr>
          <p:nvPr>
            <p:ph type="sldNum" sz="quarter" idx="12"/>
          </p:nvPr>
        </p:nvSpPr>
        <p:spPr/>
        <p:txBody>
          <a:bodyPr/>
          <a:lstStyle/>
          <a:p>
            <a:fld id="{2F955677-8A0B-4C73-80E3-336415CBD20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4179598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F15281E0-F090-7254-7DBB-7756A359B80C}"/>
              </a:ext>
            </a:extLst>
          </p:cNvPr>
          <p:cNvSpPr>
            <a:spLocks noGrp="1"/>
          </p:cNvSpPr>
          <p:nvPr>
            <p:ph type="title" orient="vert"/>
          </p:nvPr>
        </p:nvSpPr>
        <p:spPr>
          <a:xfrm>
            <a:off x="8724901"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F2058E10-86F6-2776-C364-71BDDA95A1B8}"/>
              </a:ext>
            </a:extLst>
          </p:cNvPr>
          <p:cNvSpPr>
            <a:spLocks noGrp="1"/>
          </p:cNvSpPr>
          <p:nvPr>
            <p:ph type="body" orient="vert" idx="1"/>
          </p:nvPr>
        </p:nvSpPr>
        <p:spPr>
          <a:xfrm>
            <a:off x="838201"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C1CAD6A1-9273-4147-44AA-73BE43A8CE77}"/>
              </a:ext>
            </a:extLst>
          </p:cNvPr>
          <p:cNvSpPr>
            <a:spLocks noGrp="1"/>
          </p:cNvSpPr>
          <p:nvPr>
            <p:ph type="dt" sz="half" idx="10"/>
          </p:nvPr>
        </p:nvSpPr>
        <p:spPr/>
        <p:txBody>
          <a:bodyPr/>
          <a:lstStyle/>
          <a:p>
            <a:pPr defTabSz="685783"/>
            <a:fld id="{BE4B92E9-52EA-4EC6-9407-C13EEC83C511}" type="datetime1">
              <a:rPr lang="zh-CN" altLang="en-US" smtClean="0">
                <a:solidFill>
                  <a:prstClr val="black">
                    <a:tint val="75000"/>
                  </a:prstClr>
                </a:solidFill>
              </a:rPr>
              <a:pPr defTabSz="685783"/>
              <a:t>2026/5/18</a:t>
            </a:fld>
            <a:endParaRPr lang="zh-CN" altLang="en-US">
              <a:solidFill>
                <a:prstClr val="black">
                  <a:tint val="75000"/>
                </a:prstClr>
              </a:solidFill>
            </a:endParaRPr>
          </a:p>
        </p:txBody>
      </p:sp>
      <p:sp>
        <p:nvSpPr>
          <p:cNvPr id="5" name="页脚占位符 4">
            <a:extLst>
              <a:ext uri="{FF2B5EF4-FFF2-40B4-BE49-F238E27FC236}">
                <a16:creationId xmlns:a16="http://schemas.microsoft.com/office/drawing/2014/main" id="{1B0D4040-FC43-75D9-B578-8A70F46D084C}"/>
              </a:ext>
            </a:extLst>
          </p:cNvPr>
          <p:cNvSpPr>
            <a:spLocks noGrp="1"/>
          </p:cNvSpPr>
          <p:nvPr>
            <p:ph type="ftr" sz="quarter" idx="11"/>
          </p:nvPr>
        </p:nvSpPr>
        <p:spPr/>
        <p:txBody>
          <a:bodyPr/>
          <a:lstStyle/>
          <a:p>
            <a:pPr defTabSz="685783"/>
            <a:endParaRPr lang="zh-CN" altLang="en-US">
              <a:solidFill>
                <a:prstClr val="black">
                  <a:tint val="75000"/>
                </a:prstClr>
              </a:solidFill>
            </a:endParaRPr>
          </a:p>
        </p:txBody>
      </p:sp>
      <p:sp>
        <p:nvSpPr>
          <p:cNvPr id="6" name="灯片编号占位符 5">
            <a:extLst>
              <a:ext uri="{FF2B5EF4-FFF2-40B4-BE49-F238E27FC236}">
                <a16:creationId xmlns:a16="http://schemas.microsoft.com/office/drawing/2014/main" id="{F1BDB03E-7044-50D1-2F18-60547202FE62}"/>
              </a:ext>
            </a:extLst>
          </p:cNvPr>
          <p:cNvSpPr>
            <a:spLocks noGrp="1"/>
          </p:cNvSpPr>
          <p:nvPr>
            <p:ph type="sldNum" sz="quarter" idx="12"/>
          </p:nvPr>
        </p:nvSpPr>
        <p:spPr/>
        <p:txBody>
          <a:bodyPr/>
          <a:lstStyle/>
          <a:p>
            <a:pPr defTabSz="914218"/>
            <a:fld id="{2F955677-8A0B-4C73-80E3-336415CBD20A}" type="slidenum">
              <a:rPr lang="zh-CN" altLang="en-US" smtClean="0">
                <a:solidFill>
                  <a:prstClr val="black">
                    <a:tint val="75000"/>
                  </a:prstClr>
                </a:solidFill>
              </a:rPr>
              <a:pPr defTabSz="914218"/>
              <a:t>‹#›</a:t>
            </a:fld>
            <a:endParaRPr lang="zh-CN" altLang="en-US">
              <a:solidFill>
                <a:prstClr val="black">
                  <a:tint val="75000"/>
                </a:prstClr>
              </a:solidFill>
            </a:endParaRPr>
          </a:p>
        </p:txBody>
      </p:sp>
    </p:spTree>
    <p:extLst>
      <p:ext uri="{BB962C8B-B14F-4D97-AF65-F5344CB8AC3E}">
        <p14:creationId xmlns:p14="http://schemas.microsoft.com/office/powerpoint/2010/main" val="191981513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26F5338-CCD7-4C7B-A595-F2C49EC54716}" type="datetime1">
              <a:rPr lang="zh-CN" altLang="en-US" smtClean="0"/>
              <a:t>2026/5/18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a:xfrm>
            <a:off x="9437005" y="-17151"/>
            <a:ext cx="2743200" cy="365125"/>
          </a:xfrm>
        </p:spPr>
        <p:txBody>
          <a:bodyPr/>
          <a:lstStyle>
            <a:lvl1pPr>
              <a:defRPr sz="2000" b="1">
                <a:solidFill>
                  <a:schemeClr val="tx1"/>
                </a:solidFill>
                <a:latin typeface="Times New Roman" panose="02020603050405020304" pitchFamily="18" charset="0"/>
                <a:cs typeface="Times New Roman" panose="02020603050405020304" pitchFamily="18" charset="0"/>
              </a:defRPr>
            </a:lvl1pPr>
          </a:lstStyle>
          <a:p>
            <a:fld id="{22F4616B-C213-4000-A1C0-C829B861B41B}" type="slidenum">
              <a:rPr lang="zh-CN" altLang="en-US" smtClean="0"/>
              <a:t>‹#›</a:t>
            </a:fld>
            <a:endParaRPr lang="zh-CN" altLang="en-US"/>
          </a:p>
        </p:txBody>
      </p:sp>
    </p:spTree>
    <p:extLst>
      <p:ext uri="{BB962C8B-B14F-4D97-AF65-F5344CB8AC3E}">
        <p14:creationId xmlns:p14="http://schemas.microsoft.com/office/powerpoint/2010/main" val="28487177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自定义版式">
    <p:spTree>
      <p:nvGrpSpPr>
        <p:cNvPr id="1" name=""/>
        <p:cNvGrpSpPr/>
        <p:nvPr/>
      </p:nvGrpSpPr>
      <p:grpSpPr>
        <a:xfrm>
          <a:off x="0" y="0"/>
          <a:ext cx="0" cy="0"/>
          <a:chOff x="0" y="0"/>
          <a:chExt cx="0" cy="0"/>
        </a:xfrm>
      </p:grpSpPr>
      <p:sp>
        <p:nvSpPr>
          <p:cNvPr id="3" name="日期占位符 2">
            <a:extLst>
              <a:ext uri="{FF2B5EF4-FFF2-40B4-BE49-F238E27FC236}">
                <a16:creationId xmlns:a16="http://schemas.microsoft.com/office/drawing/2014/main" id="{33B4658F-62B9-4A4A-93DB-1A247F0DB471}"/>
              </a:ext>
            </a:extLst>
          </p:cNvPr>
          <p:cNvSpPr>
            <a:spLocks noGrp="1"/>
          </p:cNvSpPr>
          <p:nvPr>
            <p:ph type="dt" sz="half" idx="10"/>
          </p:nvPr>
        </p:nvSpPr>
        <p:spPr/>
        <p:txBody>
          <a:bodyPr/>
          <a:lstStyle/>
          <a:p>
            <a:pPr defTabSz="685783"/>
            <a:fld id="{446CD6CB-B38A-45EF-897F-B4AE15AFBDEF}" type="datetime1">
              <a:rPr lang="zh-CN" altLang="en-US" smtClean="0">
                <a:solidFill>
                  <a:prstClr val="black">
                    <a:tint val="75000"/>
                  </a:prstClr>
                </a:solidFill>
              </a:rPr>
              <a:pPr defTabSz="685783"/>
              <a:t>2026/5/18</a:t>
            </a:fld>
            <a:endParaRPr lang="zh-CN" altLang="en-US">
              <a:solidFill>
                <a:prstClr val="black">
                  <a:tint val="75000"/>
                </a:prstClr>
              </a:solidFill>
            </a:endParaRPr>
          </a:p>
        </p:txBody>
      </p:sp>
      <p:sp>
        <p:nvSpPr>
          <p:cNvPr id="4" name="页脚占位符 3">
            <a:extLst>
              <a:ext uri="{FF2B5EF4-FFF2-40B4-BE49-F238E27FC236}">
                <a16:creationId xmlns:a16="http://schemas.microsoft.com/office/drawing/2014/main" id="{89A6C382-40FA-46FC-998B-20DBF3F222B7}"/>
              </a:ext>
            </a:extLst>
          </p:cNvPr>
          <p:cNvSpPr>
            <a:spLocks noGrp="1"/>
          </p:cNvSpPr>
          <p:nvPr>
            <p:ph type="ftr" sz="quarter" idx="11"/>
          </p:nvPr>
        </p:nvSpPr>
        <p:spPr/>
        <p:txBody>
          <a:bodyPr/>
          <a:lstStyle/>
          <a:p>
            <a:pPr defTabSz="685783"/>
            <a:endParaRPr lang="zh-CN" altLang="en-US">
              <a:solidFill>
                <a:prstClr val="black">
                  <a:tint val="75000"/>
                </a:prstClr>
              </a:solidFill>
            </a:endParaRPr>
          </a:p>
        </p:txBody>
      </p:sp>
    </p:spTree>
    <p:extLst>
      <p:ext uri="{BB962C8B-B14F-4D97-AF65-F5344CB8AC3E}">
        <p14:creationId xmlns:p14="http://schemas.microsoft.com/office/powerpoint/2010/main" val="26388838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6D1C795-4650-8AE8-471C-C26A66A66352}"/>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FCB124D5-12FD-5CA6-DDA3-4D5FB2FD6413}"/>
              </a:ext>
            </a:extLst>
          </p:cNvPr>
          <p:cNvSpPr>
            <a:spLocks noGrp="1"/>
          </p:cNvSpPr>
          <p:nvPr>
            <p:ph type="subTitle" idx="1"/>
          </p:nvPr>
        </p:nvSpPr>
        <p:spPr>
          <a:xfrm>
            <a:off x="1524000" y="3602038"/>
            <a:ext cx="9144000" cy="1655762"/>
          </a:xfrm>
        </p:spPr>
        <p:txBody>
          <a:bodyPr/>
          <a:lstStyle>
            <a:lvl1pPr marL="0" indent="0" algn="ctr">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DD655127-3D52-9C1A-EAAB-239596041989}"/>
              </a:ext>
            </a:extLst>
          </p:cNvPr>
          <p:cNvSpPr>
            <a:spLocks noGrp="1"/>
          </p:cNvSpPr>
          <p:nvPr>
            <p:ph type="dt" sz="half" idx="10"/>
          </p:nvPr>
        </p:nvSpPr>
        <p:spPr/>
        <p:txBody>
          <a:bodyPr/>
          <a:lstStyle/>
          <a:p>
            <a:fld id="{6261869B-AED5-4B11-8B87-E1694856AF15}" type="datetime1">
              <a:rPr lang="zh-CN" altLang="en-US" smtClean="0"/>
              <a:t>2026/5/18</a:t>
            </a:fld>
            <a:endParaRPr lang="zh-CN" altLang="en-US"/>
          </a:p>
        </p:txBody>
      </p:sp>
      <p:sp>
        <p:nvSpPr>
          <p:cNvPr id="5" name="页脚占位符 4">
            <a:extLst>
              <a:ext uri="{FF2B5EF4-FFF2-40B4-BE49-F238E27FC236}">
                <a16:creationId xmlns:a16="http://schemas.microsoft.com/office/drawing/2014/main" id="{8C3F8E4A-CD29-2815-4687-51A28C762F5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F6BD21B0-61C3-11D6-A79A-6516DEEDD7F4}"/>
              </a:ext>
            </a:extLst>
          </p:cNvPr>
          <p:cNvSpPr>
            <a:spLocks noGrp="1"/>
          </p:cNvSpPr>
          <p:nvPr>
            <p:ph type="sldNum" sz="quarter" idx="12"/>
          </p:nvPr>
        </p:nvSpPr>
        <p:spPr/>
        <p:txBody>
          <a:bodyPr/>
          <a:lstStyle/>
          <a:p>
            <a:fld id="{22F4616B-C213-4000-A1C0-C829B861B41B}" type="slidenum">
              <a:rPr lang="zh-CN" altLang="en-US" smtClean="0"/>
              <a:t>‹#›</a:t>
            </a:fld>
            <a:endParaRPr lang="zh-CN" altLang="en-US"/>
          </a:p>
        </p:txBody>
      </p:sp>
    </p:spTree>
    <p:extLst>
      <p:ext uri="{BB962C8B-B14F-4D97-AF65-F5344CB8AC3E}">
        <p14:creationId xmlns:p14="http://schemas.microsoft.com/office/powerpoint/2010/main" val="427744416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D7434A4-3A97-FAC1-EDC0-B77E99900920}"/>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2D9E617D-1E83-BB01-B8A2-A1A50261585A}"/>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374BED62-061B-FA4F-FE9F-415DD4B850D6}"/>
              </a:ext>
            </a:extLst>
          </p:cNvPr>
          <p:cNvSpPr>
            <a:spLocks noGrp="1"/>
          </p:cNvSpPr>
          <p:nvPr>
            <p:ph type="dt" sz="half" idx="10"/>
          </p:nvPr>
        </p:nvSpPr>
        <p:spPr/>
        <p:txBody>
          <a:bodyPr/>
          <a:lstStyle/>
          <a:p>
            <a:fld id="{C168B03D-6F01-4B7B-B302-C07E48D3B19D}" type="datetime1">
              <a:rPr lang="zh-CN" altLang="en-US" smtClean="0"/>
              <a:t>2026/5/18</a:t>
            </a:fld>
            <a:endParaRPr lang="zh-CN" altLang="en-US"/>
          </a:p>
        </p:txBody>
      </p:sp>
      <p:sp>
        <p:nvSpPr>
          <p:cNvPr id="5" name="页脚占位符 4">
            <a:extLst>
              <a:ext uri="{FF2B5EF4-FFF2-40B4-BE49-F238E27FC236}">
                <a16:creationId xmlns:a16="http://schemas.microsoft.com/office/drawing/2014/main" id="{C8A85CC3-C8AA-23AE-0EC6-6F9C2875D4AA}"/>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7757B6BA-6350-5105-73DD-02568D22BC91}"/>
              </a:ext>
            </a:extLst>
          </p:cNvPr>
          <p:cNvSpPr>
            <a:spLocks noGrp="1"/>
          </p:cNvSpPr>
          <p:nvPr>
            <p:ph type="sldNum" sz="quarter" idx="12"/>
          </p:nvPr>
        </p:nvSpPr>
        <p:spPr/>
        <p:txBody>
          <a:bodyPr/>
          <a:lstStyle/>
          <a:p>
            <a:fld id="{22F4616B-C213-4000-A1C0-C829B861B41B}" type="slidenum">
              <a:rPr lang="zh-CN" altLang="en-US" smtClean="0"/>
              <a:t>‹#›</a:t>
            </a:fld>
            <a:endParaRPr lang="zh-CN" altLang="en-US"/>
          </a:p>
        </p:txBody>
      </p:sp>
    </p:spTree>
    <p:extLst>
      <p:ext uri="{BB962C8B-B14F-4D97-AF65-F5344CB8AC3E}">
        <p14:creationId xmlns:p14="http://schemas.microsoft.com/office/powerpoint/2010/main" val="32172233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336DC28-297F-02DA-EE8F-06A8DF2D3B16}"/>
              </a:ext>
            </a:extLst>
          </p:cNvPr>
          <p:cNvSpPr>
            <a:spLocks noGrp="1"/>
          </p:cNvSpPr>
          <p:nvPr>
            <p:ph type="title"/>
          </p:nvPr>
        </p:nvSpPr>
        <p:spPr>
          <a:xfrm>
            <a:off x="831851" y="1709740"/>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B6D4C232-8008-FE1E-5F09-3984E1122A5C}"/>
              </a:ext>
            </a:extLst>
          </p:cNvPr>
          <p:cNvSpPr>
            <a:spLocks noGrp="1"/>
          </p:cNvSpPr>
          <p:nvPr>
            <p:ph type="body" idx="1"/>
          </p:nvPr>
        </p:nvSpPr>
        <p:spPr>
          <a:xfrm>
            <a:off x="831851" y="4589465"/>
            <a:ext cx="10515600" cy="1500187"/>
          </a:xfrm>
        </p:spPr>
        <p:txBody>
          <a:bodyPr/>
          <a:lstStyle>
            <a:lvl1pPr marL="0" indent="0">
              <a:buNone/>
              <a:defRPr sz="2400">
                <a:solidFill>
                  <a:schemeClr val="tx1">
                    <a:tint val="75000"/>
                  </a:schemeClr>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84051864-EF96-F038-DBE9-ECB946E030B2}"/>
              </a:ext>
            </a:extLst>
          </p:cNvPr>
          <p:cNvSpPr>
            <a:spLocks noGrp="1"/>
          </p:cNvSpPr>
          <p:nvPr>
            <p:ph type="dt" sz="half" idx="10"/>
          </p:nvPr>
        </p:nvSpPr>
        <p:spPr/>
        <p:txBody>
          <a:bodyPr/>
          <a:lstStyle/>
          <a:p>
            <a:fld id="{6B911657-72E1-41DD-BD4D-D3CAB1F16089}" type="datetime1">
              <a:rPr lang="zh-CN" altLang="en-US" smtClean="0"/>
              <a:t>2026/5/18</a:t>
            </a:fld>
            <a:endParaRPr lang="zh-CN" altLang="en-US"/>
          </a:p>
        </p:txBody>
      </p:sp>
      <p:sp>
        <p:nvSpPr>
          <p:cNvPr id="5" name="页脚占位符 4">
            <a:extLst>
              <a:ext uri="{FF2B5EF4-FFF2-40B4-BE49-F238E27FC236}">
                <a16:creationId xmlns:a16="http://schemas.microsoft.com/office/drawing/2014/main" id="{0EA389A5-EACA-F008-8F9B-CA92EF9BA60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C23EBB7E-3946-A8E9-B76B-729CB17EC99B}"/>
              </a:ext>
            </a:extLst>
          </p:cNvPr>
          <p:cNvSpPr>
            <a:spLocks noGrp="1"/>
          </p:cNvSpPr>
          <p:nvPr>
            <p:ph type="sldNum" sz="quarter" idx="12"/>
          </p:nvPr>
        </p:nvSpPr>
        <p:spPr/>
        <p:txBody>
          <a:bodyPr/>
          <a:lstStyle/>
          <a:p>
            <a:fld id="{22F4616B-C213-4000-A1C0-C829B861B41B}" type="slidenum">
              <a:rPr lang="zh-CN" altLang="en-US" smtClean="0"/>
              <a:t>‹#›</a:t>
            </a:fld>
            <a:endParaRPr lang="zh-CN" altLang="en-US"/>
          </a:p>
        </p:txBody>
      </p:sp>
    </p:spTree>
    <p:extLst>
      <p:ext uri="{BB962C8B-B14F-4D97-AF65-F5344CB8AC3E}">
        <p14:creationId xmlns:p14="http://schemas.microsoft.com/office/powerpoint/2010/main" val="289156469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CEE2BDA-427F-80DF-75AF-C140D32FCAE8}"/>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C9810C5C-40C3-FA31-E465-B14EA3588A01}"/>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id="{F524D336-6228-B27E-A686-84780237A6F6}"/>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id="{831B2A9F-FDB0-CD3A-4461-8D0215E6D19C}"/>
              </a:ext>
            </a:extLst>
          </p:cNvPr>
          <p:cNvSpPr>
            <a:spLocks noGrp="1"/>
          </p:cNvSpPr>
          <p:nvPr>
            <p:ph type="dt" sz="half" idx="10"/>
          </p:nvPr>
        </p:nvSpPr>
        <p:spPr/>
        <p:txBody>
          <a:bodyPr/>
          <a:lstStyle/>
          <a:p>
            <a:fld id="{00CCE0D8-2AB9-4980-9351-D4464FAF0EDE}" type="datetime1">
              <a:rPr lang="zh-CN" altLang="en-US" smtClean="0"/>
              <a:t>2026/5/18</a:t>
            </a:fld>
            <a:endParaRPr lang="zh-CN" altLang="en-US"/>
          </a:p>
        </p:txBody>
      </p:sp>
      <p:sp>
        <p:nvSpPr>
          <p:cNvPr id="6" name="页脚占位符 5">
            <a:extLst>
              <a:ext uri="{FF2B5EF4-FFF2-40B4-BE49-F238E27FC236}">
                <a16:creationId xmlns:a16="http://schemas.microsoft.com/office/drawing/2014/main" id="{111BEE35-D57F-5A86-8DCE-EACFC78DC08C}"/>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27E7EBCB-0C08-9687-35DA-BA04C40E50F1}"/>
              </a:ext>
            </a:extLst>
          </p:cNvPr>
          <p:cNvSpPr>
            <a:spLocks noGrp="1"/>
          </p:cNvSpPr>
          <p:nvPr>
            <p:ph type="sldNum" sz="quarter" idx="12"/>
          </p:nvPr>
        </p:nvSpPr>
        <p:spPr/>
        <p:txBody>
          <a:bodyPr/>
          <a:lstStyle/>
          <a:p>
            <a:fld id="{22F4616B-C213-4000-A1C0-C829B861B41B}" type="slidenum">
              <a:rPr lang="zh-CN" altLang="en-US" smtClean="0"/>
              <a:t>‹#›</a:t>
            </a:fld>
            <a:endParaRPr lang="zh-CN" altLang="en-US"/>
          </a:p>
        </p:txBody>
      </p:sp>
    </p:spTree>
    <p:extLst>
      <p:ext uri="{BB962C8B-B14F-4D97-AF65-F5344CB8AC3E}">
        <p14:creationId xmlns:p14="http://schemas.microsoft.com/office/powerpoint/2010/main" val="317350318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7B68EB8-2458-0EB2-956C-C9D70FF7BB7E}"/>
              </a:ext>
            </a:extLst>
          </p:cNvPr>
          <p:cNvSpPr>
            <a:spLocks noGrp="1"/>
          </p:cNvSpPr>
          <p:nvPr>
            <p:ph type="title"/>
          </p:nvPr>
        </p:nvSpPr>
        <p:spPr>
          <a:xfrm>
            <a:off x="839788" y="365127"/>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8E7D1EC9-66B2-E38C-79C3-0C9149D1E05E}"/>
              </a:ext>
            </a:extLst>
          </p:cNvPr>
          <p:cNvSpPr>
            <a:spLocks noGrp="1"/>
          </p:cNvSpPr>
          <p:nvPr>
            <p:ph type="body" idx="1"/>
          </p:nvPr>
        </p:nvSpPr>
        <p:spPr>
          <a:xfrm>
            <a:off x="839789" y="1681163"/>
            <a:ext cx="5157787"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id="{3C572874-F01E-CF0E-CE6E-16A9C4267E0B}"/>
              </a:ext>
            </a:extLst>
          </p:cNvPr>
          <p:cNvSpPr>
            <a:spLocks noGrp="1"/>
          </p:cNvSpPr>
          <p:nvPr>
            <p:ph sz="half" idx="2"/>
          </p:nvPr>
        </p:nvSpPr>
        <p:spPr>
          <a:xfrm>
            <a:off x="839789"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id="{964EA95D-08AE-97A4-4CF7-898EB4CD4096}"/>
              </a:ext>
            </a:extLst>
          </p:cNvPr>
          <p:cNvSpPr>
            <a:spLocks noGrp="1"/>
          </p:cNvSpPr>
          <p:nvPr>
            <p:ph type="body" sz="quarter" idx="3"/>
          </p:nvPr>
        </p:nvSpPr>
        <p:spPr>
          <a:xfrm>
            <a:off x="6172201" y="1681163"/>
            <a:ext cx="5183188"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id="{D84DE4D7-0F66-166B-CF2C-47AA6641C50F}"/>
              </a:ext>
            </a:extLst>
          </p:cNvPr>
          <p:cNvSpPr>
            <a:spLocks noGrp="1"/>
          </p:cNvSpPr>
          <p:nvPr>
            <p:ph sz="quarter" idx="4"/>
          </p:nvPr>
        </p:nvSpPr>
        <p:spPr>
          <a:xfrm>
            <a:off x="6172201"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id="{88F3C59F-3499-38E5-3F3A-033EFBF7B455}"/>
              </a:ext>
            </a:extLst>
          </p:cNvPr>
          <p:cNvSpPr>
            <a:spLocks noGrp="1"/>
          </p:cNvSpPr>
          <p:nvPr>
            <p:ph type="dt" sz="half" idx="10"/>
          </p:nvPr>
        </p:nvSpPr>
        <p:spPr/>
        <p:txBody>
          <a:bodyPr/>
          <a:lstStyle/>
          <a:p>
            <a:fld id="{9160EBF9-4EEC-409B-8F23-7F0E8C1C3108}" type="datetime1">
              <a:rPr lang="zh-CN" altLang="en-US" smtClean="0"/>
              <a:t>2026/5/18</a:t>
            </a:fld>
            <a:endParaRPr lang="zh-CN" altLang="en-US"/>
          </a:p>
        </p:txBody>
      </p:sp>
      <p:sp>
        <p:nvSpPr>
          <p:cNvPr id="8" name="页脚占位符 7">
            <a:extLst>
              <a:ext uri="{FF2B5EF4-FFF2-40B4-BE49-F238E27FC236}">
                <a16:creationId xmlns:a16="http://schemas.microsoft.com/office/drawing/2014/main" id="{4C5A9070-95A0-72A1-471F-720A7E356036}"/>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5B8ED2F4-329A-9B9A-E4B0-ADA88A2AD166}"/>
              </a:ext>
            </a:extLst>
          </p:cNvPr>
          <p:cNvSpPr>
            <a:spLocks noGrp="1"/>
          </p:cNvSpPr>
          <p:nvPr>
            <p:ph type="sldNum" sz="quarter" idx="12"/>
          </p:nvPr>
        </p:nvSpPr>
        <p:spPr/>
        <p:txBody>
          <a:bodyPr/>
          <a:lstStyle/>
          <a:p>
            <a:fld id="{22F4616B-C213-4000-A1C0-C829B861B41B}" type="slidenum">
              <a:rPr lang="zh-CN" altLang="en-US" smtClean="0"/>
              <a:t>‹#›</a:t>
            </a:fld>
            <a:endParaRPr lang="zh-CN" altLang="en-US"/>
          </a:p>
        </p:txBody>
      </p:sp>
    </p:spTree>
    <p:extLst>
      <p:ext uri="{BB962C8B-B14F-4D97-AF65-F5344CB8AC3E}">
        <p14:creationId xmlns:p14="http://schemas.microsoft.com/office/powerpoint/2010/main" val="38290555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4E88E66-F21C-6211-2E4C-8C45358C7007}"/>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27967B65-C358-B663-E98B-9E349BDA8E1D}"/>
              </a:ext>
            </a:extLst>
          </p:cNvPr>
          <p:cNvSpPr>
            <a:spLocks noGrp="1"/>
          </p:cNvSpPr>
          <p:nvPr>
            <p:ph type="dt" sz="half" idx="10"/>
          </p:nvPr>
        </p:nvSpPr>
        <p:spPr/>
        <p:txBody>
          <a:bodyPr/>
          <a:lstStyle/>
          <a:p>
            <a:fld id="{C6C6C642-35F9-436C-B326-1606281EF538}" type="datetime1">
              <a:rPr lang="zh-CN" altLang="en-US" smtClean="0"/>
              <a:t>2026/5/18</a:t>
            </a:fld>
            <a:endParaRPr lang="zh-CN" altLang="en-US"/>
          </a:p>
        </p:txBody>
      </p:sp>
      <p:sp>
        <p:nvSpPr>
          <p:cNvPr id="4" name="页脚占位符 3">
            <a:extLst>
              <a:ext uri="{FF2B5EF4-FFF2-40B4-BE49-F238E27FC236}">
                <a16:creationId xmlns:a16="http://schemas.microsoft.com/office/drawing/2014/main" id="{D98AE0A1-DD7F-42A3-BA18-5B4A4AD3D785}"/>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6A15A095-C110-0BF0-B936-85A94B89814B}"/>
              </a:ext>
            </a:extLst>
          </p:cNvPr>
          <p:cNvSpPr>
            <a:spLocks noGrp="1"/>
          </p:cNvSpPr>
          <p:nvPr>
            <p:ph type="sldNum" sz="quarter" idx="12"/>
          </p:nvPr>
        </p:nvSpPr>
        <p:spPr/>
        <p:txBody>
          <a:bodyPr/>
          <a:lstStyle/>
          <a:p>
            <a:fld id="{22F4616B-C213-4000-A1C0-C829B861B41B}" type="slidenum">
              <a:rPr lang="zh-CN" altLang="en-US" smtClean="0"/>
              <a:t>‹#›</a:t>
            </a:fld>
            <a:endParaRPr lang="zh-CN" altLang="en-US"/>
          </a:p>
        </p:txBody>
      </p:sp>
    </p:spTree>
    <p:extLst>
      <p:ext uri="{BB962C8B-B14F-4D97-AF65-F5344CB8AC3E}">
        <p14:creationId xmlns:p14="http://schemas.microsoft.com/office/powerpoint/2010/main" val="252515481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B2D71FF8-6EFF-BEA6-BB55-8A8A939CD8E5}"/>
              </a:ext>
            </a:extLst>
          </p:cNvPr>
          <p:cNvSpPr>
            <a:spLocks noGrp="1"/>
          </p:cNvSpPr>
          <p:nvPr>
            <p:ph type="dt" sz="half" idx="10"/>
          </p:nvPr>
        </p:nvSpPr>
        <p:spPr/>
        <p:txBody>
          <a:bodyPr/>
          <a:lstStyle/>
          <a:p>
            <a:fld id="{7569E87A-7118-4A4F-B732-4DDCBCB1BDE7}" type="datetime1">
              <a:rPr lang="zh-CN" altLang="en-US" smtClean="0"/>
              <a:t>2026/5/18</a:t>
            </a:fld>
            <a:endParaRPr lang="zh-CN" altLang="en-US"/>
          </a:p>
        </p:txBody>
      </p:sp>
      <p:sp>
        <p:nvSpPr>
          <p:cNvPr id="3" name="页脚占位符 2">
            <a:extLst>
              <a:ext uri="{FF2B5EF4-FFF2-40B4-BE49-F238E27FC236}">
                <a16:creationId xmlns:a16="http://schemas.microsoft.com/office/drawing/2014/main" id="{D34486EF-592F-83FA-FF05-7752502DD8D6}"/>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69A1041D-ECEC-B879-A391-2E1D9B283857}"/>
              </a:ext>
            </a:extLst>
          </p:cNvPr>
          <p:cNvSpPr>
            <a:spLocks noGrp="1"/>
          </p:cNvSpPr>
          <p:nvPr>
            <p:ph type="sldNum" sz="quarter" idx="12"/>
          </p:nvPr>
        </p:nvSpPr>
        <p:spPr/>
        <p:txBody>
          <a:bodyPr/>
          <a:lstStyle/>
          <a:p>
            <a:fld id="{22F4616B-C213-4000-A1C0-C829B861B41B}" type="slidenum">
              <a:rPr lang="zh-CN" altLang="en-US" smtClean="0"/>
              <a:t>‹#›</a:t>
            </a:fld>
            <a:endParaRPr lang="zh-CN" altLang="en-US"/>
          </a:p>
        </p:txBody>
      </p:sp>
    </p:spTree>
    <p:extLst>
      <p:ext uri="{BB962C8B-B14F-4D97-AF65-F5344CB8AC3E}">
        <p14:creationId xmlns:p14="http://schemas.microsoft.com/office/powerpoint/2010/main" val="20877637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51AF389-842C-32DB-13FC-DCF970104110}"/>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0E0F5BA6-8544-AFAE-8062-A7401D30451C}"/>
              </a:ext>
            </a:extLst>
          </p:cNvPr>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id="{42302AAD-1493-99B4-A140-A9E85BF69ED1}"/>
              </a:ext>
            </a:extLst>
          </p:cNvPr>
          <p:cNvSpPr>
            <a:spLocks noGrp="1"/>
          </p:cNvSpPr>
          <p:nvPr>
            <p:ph type="body" sz="half" idx="2"/>
          </p:nvPr>
        </p:nvSpPr>
        <p:spPr>
          <a:xfrm>
            <a:off x="839788" y="2057400"/>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22320572-608D-7442-932E-6A6A1F4464DB}"/>
              </a:ext>
            </a:extLst>
          </p:cNvPr>
          <p:cNvSpPr>
            <a:spLocks noGrp="1"/>
          </p:cNvSpPr>
          <p:nvPr>
            <p:ph type="dt" sz="half" idx="10"/>
          </p:nvPr>
        </p:nvSpPr>
        <p:spPr/>
        <p:txBody>
          <a:bodyPr/>
          <a:lstStyle/>
          <a:p>
            <a:fld id="{C6CEDDE4-B06F-4CC6-8888-320B560DC428}" type="datetime1">
              <a:rPr lang="zh-CN" altLang="en-US" smtClean="0"/>
              <a:t>2026/5/18</a:t>
            </a:fld>
            <a:endParaRPr lang="zh-CN" altLang="en-US"/>
          </a:p>
        </p:txBody>
      </p:sp>
      <p:sp>
        <p:nvSpPr>
          <p:cNvPr id="6" name="页脚占位符 5">
            <a:extLst>
              <a:ext uri="{FF2B5EF4-FFF2-40B4-BE49-F238E27FC236}">
                <a16:creationId xmlns:a16="http://schemas.microsoft.com/office/drawing/2014/main" id="{8B8607DD-6365-2152-E8CD-44E988CF44F3}"/>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1B6F45C8-39B2-7D66-569C-F738BA83138B}"/>
              </a:ext>
            </a:extLst>
          </p:cNvPr>
          <p:cNvSpPr>
            <a:spLocks noGrp="1"/>
          </p:cNvSpPr>
          <p:nvPr>
            <p:ph type="sldNum" sz="quarter" idx="12"/>
          </p:nvPr>
        </p:nvSpPr>
        <p:spPr/>
        <p:txBody>
          <a:bodyPr/>
          <a:lstStyle/>
          <a:p>
            <a:fld id="{22F4616B-C213-4000-A1C0-C829B861B41B}" type="slidenum">
              <a:rPr lang="zh-CN" altLang="en-US" smtClean="0"/>
              <a:t>‹#›</a:t>
            </a:fld>
            <a:endParaRPr lang="zh-CN" altLang="en-US"/>
          </a:p>
        </p:txBody>
      </p:sp>
    </p:spTree>
    <p:extLst>
      <p:ext uri="{BB962C8B-B14F-4D97-AF65-F5344CB8AC3E}">
        <p14:creationId xmlns:p14="http://schemas.microsoft.com/office/powerpoint/2010/main" val="218443135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0AC2F98-AF1B-DFC4-22A7-0C7587E74EE0}"/>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50623918-AC97-FCD0-0100-B2F9CBBE9E0B}"/>
              </a:ext>
            </a:extLst>
          </p:cNvPr>
          <p:cNvSpPr>
            <a:spLocks noGrp="1"/>
          </p:cNvSpPr>
          <p:nvPr>
            <p:ph type="pic" idx="1"/>
          </p:nvPr>
        </p:nvSpPr>
        <p:spPr>
          <a:xfrm>
            <a:off x="5183188" y="987427"/>
            <a:ext cx="6172200" cy="4873625"/>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zh-CN" altLang="en-US"/>
              <a:t>单击图标添加图片</a:t>
            </a:r>
          </a:p>
        </p:txBody>
      </p:sp>
      <p:sp>
        <p:nvSpPr>
          <p:cNvPr id="4" name="文本占位符 3">
            <a:extLst>
              <a:ext uri="{FF2B5EF4-FFF2-40B4-BE49-F238E27FC236}">
                <a16:creationId xmlns:a16="http://schemas.microsoft.com/office/drawing/2014/main" id="{3558E0A1-3F75-370E-384F-0C8FB8E36F62}"/>
              </a:ext>
            </a:extLst>
          </p:cNvPr>
          <p:cNvSpPr>
            <a:spLocks noGrp="1"/>
          </p:cNvSpPr>
          <p:nvPr>
            <p:ph type="body" sz="half" idx="2"/>
          </p:nvPr>
        </p:nvSpPr>
        <p:spPr>
          <a:xfrm>
            <a:off x="839788" y="2057400"/>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FB5C8B6A-2AC0-6DE3-309D-FBDFDB57D3CD}"/>
              </a:ext>
            </a:extLst>
          </p:cNvPr>
          <p:cNvSpPr>
            <a:spLocks noGrp="1"/>
          </p:cNvSpPr>
          <p:nvPr>
            <p:ph type="dt" sz="half" idx="10"/>
          </p:nvPr>
        </p:nvSpPr>
        <p:spPr/>
        <p:txBody>
          <a:bodyPr/>
          <a:lstStyle/>
          <a:p>
            <a:fld id="{585D8D07-4F34-4511-BDE8-EEA2EA16C859}" type="datetime1">
              <a:rPr lang="zh-CN" altLang="en-US" smtClean="0"/>
              <a:t>2026/5/18</a:t>
            </a:fld>
            <a:endParaRPr lang="zh-CN" altLang="en-US"/>
          </a:p>
        </p:txBody>
      </p:sp>
      <p:sp>
        <p:nvSpPr>
          <p:cNvPr id="6" name="页脚占位符 5">
            <a:extLst>
              <a:ext uri="{FF2B5EF4-FFF2-40B4-BE49-F238E27FC236}">
                <a16:creationId xmlns:a16="http://schemas.microsoft.com/office/drawing/2014/main" id="{8BBDB4E7-C8D1-8DB0-8AC5-64015A85204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7FEB68F0-7CF7-8D74-2833-44B4FFDA99DD}"/>
              </a:ext>
            </a:extLst>
          </p:cNvPr>
          <p:cNvSpPr>
            <a:spLocks noGrp="1"/>
          </p:cNvSpPr>
          <p:nvPr>
            <p:ph type="sldNum" sz="quarter" idx="12"/>
          </p:nvPr>
        </p:nvSpPr>
        <p:spPr/>
        <p:txBody>
          <a:bodyPr/>
          <a:lstStyle/>
          <a:p>
            <a:fld id="{22F4616B-C213-4000-A1C0-C829B861B41B}" type="slidenum">
              <a:rPr lang="zh-CN" altLang="en-US" smtClean="0"/>
              <a:t>‹#›</a:t>
            </a:fld>
            <a:endParaRPr lang="zh-CN" altLang="en-US"/>
          </a:p>
        </p:txBody>
      </p:sp>
    </p:spTree>
    <p:extLst>
      <p:ext uri="{BB962C8B-B14F-4D97-AF65-F5344CB8AC3E}">
        <p14:creationId xmlns:p14="http://schemas.microsoft.com/office/powerpoint/2010/main" val="52844000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5DF192C-A232-15B7-63BD-FEC968367BA8}"/>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C458E2C1-2719-810B-1862-800225DD0BF2}"/>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5EFF6B72-0D78-7205-25FA-A103C5903026}"/>
              </a:ext>
            </a:extLst>
          </p:cNvPr>
          <p:cNvSpPr>
            <a:spLocks noGrp="1"/>
          </p:cNvSpPr>
          <p:nvPr>
            <p:ph type="dt" sz="half" idx="10"/>
          </p:nvPr>
        </p:nvSpPr>
        <p:spPr/>
        <p:txBody>
          <a:bodyPr/>
          <a:lstStyle/>
          <a:p>
            <a:fld id="{7DC7F68F-B923-4BB6-B248-9F48F674EAC5}" type="datetime1">
              <a:rPr lang="zh-CN" altLang="en-US" smtClean="0"/>
              <a:t>2026/5/18</a:t>
            </a:fld>
            <a:endParaRPr lang="zh-CN" altLang="en-US"/>
          </a:p>
        </p:txBody>
      </p:sp>
      <p:sp>
        <p:nvSpPr>
          <p:cNvPr id="5" name="页脚占位符 4">
            <a:extLst>
              <a:ext uri="{FF2B5EF4-FFF2-40B4-BE49-F238E27FC236}">
                <a16:creationId xmlns:a16="http://schemas.microsoft.com/office/drawing/2014/main" id="{CABAD082-D7A9-7E86-D00B-6C8CEB15FB2E}"/>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2A7505CB-3276-A8D0-E04F-0311FA098360}"/>
              </a:ext>
            </a:extLst>
          </p:cNvPr>
          <p:cNvSpPr>
            <a:spLocks noGrp="1"/>
          </p:cNvSpPr>
          <p:nvPr>
            <p:ph type="sldNum" sz="quarter" idx="12"/>
          </p:nvPr>
        </p:nvSpPr>
        <p:spPr/>
        <p:txBody>
          <a:bodyPr/>
          <a:lstStyle/>
          <a:p>
            <a:fld id="{22F4616B-C213-4000-A1C0-C829B861B41B}" type="slidenum">
              <a:rPr lang="zh-CN" altLang="en-US" smtClean="0"/>
              <a:t>‹#›</a:t>
            </a:fld>
            <a:endParaRPr lang="zh-CN" altLang="en-US"/>
          </a:p>
        </p:txBody>
      </p:sp>
    </p:spTree>
    <p:extLst>
      <p:ext uri="{BB962C8B-B14F-4D97-AF65-F5344CB8AC3E}">
        <p14:creationId xmlns:p14="http://schemas.microsoft.com/office/powerpoint/2010/main" val="70511610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BF972C84-70E4-B2B6-2A2A-0CFE97C35DAA}"/>
              </a:ext>
            </a:extLst>
          </p:cNvPr>
          <p:cNvSpPr>
            <a:spLocks noGrp="1"/>
          </p:cNvSpPr>
          <p:nvPr>
            <p:ph type="title" orient="vert"/>
          </p:nvPr>
        </p:nvSpPr>
        <p:spPr>
          <a:xfrm>
            <a:off x="8724901"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09F07AC3-56EC-7627-076E-16672A87BCF0}"/>
              </a:ext>
            </a:extLst>
          </p:cNvPr>
          <p:cNvSpPr>
            <a:spLocks noGrp="1"/>
          </p:cNvSpPr>
          <p:nvPr>
            <p:ph type="body" orient="vert" idx="1"/>
          </p:nvPr>
        </p:nvSpPr>
        <p:spPr>
          <a:xfrm>
            <a:off x="838201"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D7C608E7-6152-259E-5AF2-2E4F728BF6BD}"/>
              </a:ext>
            </a:extLst>
          </p:cNvPr>
          <p:cNvSpPr>
            <a:spLocks noGrp="1"/>
          </p:cNvSpPr>
          <p:nvPr>
            <p:ph type="dt" sz="half" idx="10"/>
          </p:nvPr>
        </p:nvSpPr>
        <p:spPr/>
        <p:txBody>
          <a:bodyPr/>
          <a:lstStyle/>
          <a:p>
            <a:fld id="{AEF96069-6524-4935-B5A9-9440713A6D1C}" type="datetime1">
              <a:rPr lang="zh-CN" altLang="en-US" smtClean="0"/>
              <a:t>2026/5/18</a:t>
            </a:fld>
            <a:endParaRPr lang="zh-CN" altLang="en-US"/>
          </a:p>
        </p:txBody>
      </p:sp>
      <p:sp>
        <p:nvSpPr>
          <p:cNvPr id="5" name="页脚占位符 4">
            <a:extLst>
              <a:ext uri="{FF2B5EF4-FFF2-40B4-BE49-F238E27FC236}">
                <a16:creationId xmlns:a16="http://schemas.microsoft.com/office/drawing/2014/main" id="{FE9E873C-7100-A47C-EA5E-FE4B8081A0AE}"/>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75A597F5-DB82-3113-D1BF-D6AE5F773C6D}"/>
              </a:ext>
            </a:extLst>
          </p:cNvPr>
          <p:cNvSpPr>
            <a:spLocks noGrp="1"/>
          </p:cNvSpPr>
          <p:nvPr>
            <p:ph type="sldNum" sz="quarter" idx="12"/>
          </p:nvPr>
        </p:nvSpPr>
        <p:spPr/>
        <p:txBody>
          <a:bodyPr/>
          <a:lstStyle/>
          <a:p>
            <a:fld id="{22F4616B-C213-4000-A1C0-C829B861B41B}" type="slidenum">
              <a:rPr lang="zh-CN" altLang="en-US" smtClean="0"/>
              <a:t>‹#›</a:t>
            </a:fld>
            <a:endParaRPr lang="zh-CN" altLang="en-US"/>
          </a:p>
        </p:txBody>
      </p:sp>
    </p:spTree>
    <p:extLst>
      <p:ext uri="{BB962C8B-B14F-4D97-AF65-F5344CB8AC3E}">
        <p14:creationId xmlns:p14="http://schemas.microsoft.com/office/powerpoint/2010/main" val="175314138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自定义版式">
    <p:spTree>
      <p:nvGrpSpPr>
        <p:cNvPr id="1" name=""/>
        <p:cNvGrpSpPr/>
        <p:nvPr/>
      </p:nvGrpSpPr>
      <p:grpSpPr>
        <a:xfrm>
          <a:off x="0" y="0"/>
          <a:ext cx="0" cy="0"/>
          <a:chOff x="0" y="0"/>
          <a:chExt cx="0" cy="0"/>
        </a:xfrm>
      </p:grpSpPr>
      <p:sp>
        <p:nvSpPr>
          <p:cNvPr id="3" name="日期占位符 2">
            <a:extLst>
              <a:ext uri="{FF2B5EF4-FFF2-40B4-BE49-F238E27FC236}">
                <a16:creationId xmlns:a16="http://schemas.microsoft.com/office/drawing/2014/main" id="{33B4658F-62B9-4A4A-93DB-1A247F0DB471}"/>
              </a:ext>
            </a:extLst>
          </p:cNvPr>
          <p:cNvSpPr>
            <a:spLocks noGrp="1"/>
          </p:cNvSpPr>
          <p:nvPr>
            <p:ph type="dt" sz="half" idx="10"/>
          </p:nvPr>
        </p:nvSpPr>
        <p:spPr/>
        <p:txBody>
          <a:bodyPr/>
          <a:lstStyle/>
          <a:p>
            <a:pPr defTabSz="685783"/>
            <a:fld id="{C5EB009E-39B6-461B-BB72-D91D0D43E9C9}" type="datetime1">
              <a:rPr lang="zh-CN" altLang="en-US" smtClean="0">
                <a:solidFill>
                  <a:prstClr val="black">
                    <a:tint val="75000"/>
                  </a:prstClr>
                </a:solidFill>
              </a:rPr>
              <a:pPr defTabSz="685783"/>
              <a:t>2026/5/18</a:t>
            </a:fld>
            <a:endParaRPr lang="zh-CN" altLang="en-US">
              <a:solidFill>
                <a:prstClr val="black">
                  <a:tint val="75000"/>
                </a:prstClr>
              </a:solidFill>
            </a:endParaRPr>
          </a:p>
        </p:txBody>
      </p:sp>
      <p:sp>
        <p:nvSpPr>
          <p:cNvPr id="4" name="页脚占位符 3">
            <a:extLst>
              <a:ext uri="{FF2B5EF4-FFF2-40B4-BE49-F238E27FC236}">
                <a16:creationId xmlns:a16="http://schemas.microsoft.com/office/drawing/2014/main" id="{89A6C382-40FA-46FC-998B-20DBF3F222B7}"/>
              </a:ext>
            </a:extLst>
          </p:cNvPr>
          <p:cNvSpPr>
            <a:spLocks noGrp="1"/>
          </p:cNvSpPr>
          <p:nvPr>
            <p:ph type="ftr" sz="quarter" idx="11"/>
          </p:nvPr>
        </p:nvSpPr>
        <p:spPr/>
        <p:txBody>
          <a:bodyPr/>
          <a:lstStyle/>
          <a:p>
            <a:pPr defTabSz="685783"/>
            <a:endParaRPr lang="zh-CN" altLang="en-US">
              <a:solidFill>
                <a:prstClr val="black">
                  <a:tint val="75000"/>
                </a:prstClr>
              </a:solidFill>
            </a:endParaRPr>
          </a:p>
        </p:txBody>
      </p:sp>
    </p:spTree>
    <p:extLst>
      <p:ext uri="{BB962C8B-B14F-4D97-AF65-F5344CB8AC3E}">
        <p14:creationId xmlns:p14="http://schemas.microsoft.com/office/powerpoint/2010/main" val="348729991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F772387-83B3-5350-BB77-A06DAD8F360D}"/>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91A9CB98-8FCD-041F-4078-EF3852406F5B}"/>
              </a:ext>
            </a:extLst>
          </p:cNvPr>
          <p:cNvSpPr>
            <a:spLocks noGrp="1"/>
          </p:cNvSpPr>
          <p:nvPr>
            <p:ph type="subTitle" idx="1"/>
          </p:nvPr>
        </p:nvSpPr>
        <p:spPr>
          <a:xfrm>
            <a:off x="1524000" y="3602038"/>
            <a:ext cx="9144000" cy="1655762"/>
          </a:xfrm>
        </p:spPr>
        <p:txBody>
          <a:bodyPr/>
          <a:lstStyle>
            <a:lvl1pPr marL="0" indent="0" algn="ctr">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DD9FB037-6C3F-8FCF-FF86-A65F869A53E7}"/>
              </a:ext>
            </a:extLst>
          </p:cNvPr>
          <p:cNvSpPr>
            <a:spLocks noGrp="1"/>
          </p:cNvSpPr>
          <p:nvPr>
            <p:ph type="dt" sz="half" idx="10"/>
          </p:nvPr>
        </p:nvSpPr>
        <p:spPr/>
        <p:txBody>
          <a:bodyPr/>
          <a:lstStyle/>
          <a:p>
            <a:pPr defTabSz="685783"/>
            <a:fld id="{5F3E27A6-1A7C-461E-9AFD-5FC9D1606B8F}" type="datetime1">
              <a:rPr lang="zh-CN" altLang="en-US" smtClean="0">
                <a:solidFill>
                  <a:prstClr val="black">
                    <a:tint val="75000"/>
                  </a:prstClr>
                </a:solidFill>
              </a:rPr>
              <a:pPr defTabSz="685783"/>
              <a:t>2026/5/18</a:t>
            </a:fld>
            <a:endParaRPr lang="zh-CN" altLang="en-US">
              <a:solidFill>
                <a:prstClr val="black">
                  <a:tint val="75000"/>
                </a:prstClr>
              </a:solidFill>
            </a:endParaRPr>
          </a:p>
        </p:txBody>
      </p:sp>
      <p:sp>
        <p:nvSpPr>
          <p:cNvPr id="5" name="页脚占位符 4">
            <a:extLst>
              <a:ext uri="{FF2B5EF4-FFF2-40B4-BE49-F238E27FC236}">
                <a16:creationId xmlns:a16="http://schemas.microsoft.com/office/drawing/2014/main" id="{6F272E66-1C64-B3BC-2548-37097D303170}"/>
              </a:ext>
            </a:extLst>
          </p:cNvPr>
          <p:cNvSpPr>
            <a:spLocks noGrp="1"/>
          </p:cNvSpPr>
          <p:nvPr>
            <p:ph type="ftr" sz="quarter" idx="11"/>
          </p:nvPr>
        </p:nvSpPr>
        <p:spPr/>
        <p:txBody>
          <a:bodyPr/>
          <a:lstStyle/>
          <a:p>
            <a:pPr defTabSz="685783"/>
            <a:endParaRPr lang="zh-CN" altLang="en-US">
              <a:solidFill>
                <a:prstClr val="black">
                  <a:tint val="75000"/>
                </a:prstClr>
              </a:solidFill>
            </a:endParaRPr>
          </a:p>
        </p:txBody>
      </p:sp>
      <p:sp>
        <p:nvSpPr>
          <p:cNvPr id="6" name="灯片编号占位符 5">
            <a:extLst>
              <a:ext uri="{FF2B5EF4-FFF2-40B4-BE49-F238E27FC236}">
                <a16:creationId xmlns:a16="http://schemas.microsoft.com/office/drawing/2014/main" id="{042171EB-5E23-E3C1-DD15-35B92076B6E5}"/>
              </a:ext>
            </a:extLst>
          </p:cNvPr>
          <p:cNvSpPr>
            <a:spLocks noGrp="1"/>
          </p:cNvSpPr>
          <p:nvPr>
            <p:ph type="sldNum" sz="quarter" idx="12"/>
          </p:nvPr>
        </p:nvSpPr>
        <p:spPr/>
        <p:txBody>
          <a:bodyPr/>
          <a:lstStyle/>
          <a:p>
            <a:fld id="{2F955677-8A0B-4C73-80E3-336415CBD20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68412978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3677F95-7CD7-F78C-6F38-6B1323913FBF}"/>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37F8B780-A070-0F0A-4C73-1F1785B43A93}"/>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82DC8431-3FFE-A334-B157-8D375D5EE385}"/>
              </a:ext>
            </a:extLst>
          </p:cNvPr>
          <p:cNvSpPr>
            <a:spLocks noGrp="1"/>
          </p:cNvSpPr>
          <p:nvPr>
            <p:ph type="dt" sz="half" idx="10"/>
          </p:nvPr>
        </p:nvSpPr>
        <p:spPr/>
        <p:txBody>
          <a:bodyPr/>
          <a:lstStyle/>
          <a:p>
            <a:pPr defTabSz="685783"/>
            <a:fld id="{7F9EC957-E4D5-408E-A370-CD7F41BC2682}" type="datetime1">
              <a:rPr lang="zh-CN" altLang="en-US" smtClean="0">
                <a:solidFill>
                  <a:prstClr val="black">
                    <a:tint val="75000"/>
                  </a:prstClr>
                </a:solidFill>
              </a:rPr>
              <a:pPr defTabSz="685783"/>
              <a:t>2026/5/18</a:t>
            </a:fld>
            <a:endParaRPr lang="zh-CN" altLang="en-US">
              <a:solidFill>
                <a:prstClr val="black">
                  <a:tint val="75000"/>
                </a:prstClr>
              </a:solidFill>
            </a:endParaRPr>
          </a:p>
        </p:txBody>
      </p:sp>
      <p:sp>
        <p:nvSpPr>
          <p:cNvPr id="5" name="页脚占位符 4">
            <a:extLst>
              <a:ext uri="{FF2B5EF4-FFF2-40B4-BE49-F238E27FC236}">
                <a16:creationId xmlns:a16="http://schemas.microsoft.com/office/drawing/2014/main" id="{5573F3A5-E743-66FE-74A5-2EE0DDFF10E7}"/>
              </a:ext>
            </a:extLst>
          </p:cNvPr>
          <p:cNvSpPr>
            <a:spLocks noGrp="1"/>
          </p:cNvSpPr>
          <p:nvPr>
            <p:ph type="ftr" sz="quarter" idx="11"/>
          </p:nvPr>
        </p:nvSpPr>
        <p:spPr/>
        <p:txBody>
          <a:bodyPr/>
          <a:lstStyle/>
          <a:p>
            <a:pPr defTabSz="685783"/>
            <a:endParaRPr lang="zh-CN" altLang="en-US">
              <a:solidFill>
                <a:prstClr val="black">
                  <a:tint val="75000"/>
                </a:prstClr>
              </a:solidFill>
            </a:endParaRPr>
          </a:p>
        </p:txBody>
      </p:sp>
      <p:sp>
        <p:nvSpPr>
          <p:cNvPr id="6" name="灯片编号占位符 5">
            <a:extLst>
              <a:ext uri="{FF2B5EF4-FFF2-40B4-BE49-F238E27FC236}">
                <a16:creationId xmlns:a16="http://schemas.microsoft.com/office/drawing/2014/main" id="{0CBBE39E-95BA-E17B-8BBC-F1B53BD84AF1}"/>
              </a:ext>
            </a:extLst>
          </p:cNvPr>
          <p:cNvSpPr>
            <a:spLocks noGrp="1"/>
          </p:cNvSpPr>
          <p:nvPr>
            <p:ph type="sldNum" sz="quarter" idx="12"/>
          </p:nvPr>
        </p:nvSpPr>
        <p:spPr/>
        <p:txBody>
          <a:bodyPr/>
          <a:lstStyle/>
          <a:p>
            <a:fld id="{2F955677-8A0B-4C73-80E3-336415CBD20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27354494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2706E8F-8225-FC90-7878-9536723A48BA}"/>
              </a:ext>
            </a:extLst>
          </p:cNvPr>
          <p:cNvSpPr>
            <a:spLocks noGrp="1"/>
          </p:cNvSpPr>
          <p:nvPr>
            <p:ph type="title"/>
          </p:nvPr>
        </p:nvSpPr>
        <p:spPr>
          <a:xfrm>
            <a:off x="831851" y="1709740"/>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56F18903-2F2F-80C4-3BCD-E1F4A79175AE}"/>
              </a:ext>
            </a:extLst>
          </p:cNvPr>
          <p:cNvSpPr>
            <a:spLocks noGrp="1"/>
          </p:cNvSpPr>
          <p:nvPr>
            <p:ph type="body" idx="1"/>
          </p:nvPr>
        </p:nvSpPr>
        <p:spPr>
          <a:xfrm>
            <a:off x="831851" y="4589465"/>
            <a:ext cx="10515600" cy="1500187"/>
          </a:xfrm>
        </p:spPr>
        <p:txBody>
          <a:bodyPr/>
          <a:lstStyle>
            <a:lvl1pPr marL="0" indent="0">
              <a:buNone/>
              <a:defRPr sz="2400">
                <a:solidFill>
                  <a:schemeClr val="tx1">
                    <a:tint val="75000"/>
                  </a:schemeClr>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AF046D9C-A5B2-5D15-9A05-59E3C3E76B68}"/>
              </a:ext>
            </a:extLst>
          </p:cNvPr>
          <p:cNvSpPr>
            <a:spLocks noGrp="1"/>
          </p:cNvSpPr>
          <p:nvPr>
            <p:ph type="dt" sz="half" idx="10"/>
          </p:nvPr>
        </p:nvSpPr>
        <p:spPr/>
        <p:txBody>
          <a:bodyPr/>
          <a:lstStyle/>
          <a:p>
            <a:pPr defTabSz="685783"/>
            <a:fld id="{BCD20402-C37C-4E9E-AB83-389329953213}" type="datetime1">
              <a:rPr lang="zh-CN" altLang="en-US" smtClean="0">
                <a:solidFill>
                  <a:prstClr val="black">
                    <a:tint val="75000"/>
                  </a:prstClr>
                </a:solidFill>
              </a:rPr>
              <a:pPr defTabSz="685783"/>
              <a:t>2026/5/18</a:t>
            </a:fld>
            <a:endParaRPr lang="zh-CN" altLang="en-US">
              <a:solidFill>
                <a:prstClr val="black">
                  <a:tint val="75000"/>
                </a:prstClr>
              </a:solidFill>
            </a:endParaRPr>
          </a:p>
        </p:txBody>
      </p:sp>
      <p:sp>
        <p:nvSpPr>
          <p:cNvPr id="5" name="页脚占位符 4">
            <a:extLst>
              <a:ext uri="{FF2B5EF4-FFF2-40B4-BE49-F238E27FC236}">
                <a16:creationId xmlns:a16="http://schemas.microsoft.com/office/drawing/2014/main" id="{FD1D7107-C880-6ECE-6309-B307515A7690}"/>
              </a:ext>
            </a:extLst>
          </p:cNvPr>
          <p:cNvSpPr>
            <a:spLocks noGrp="1"/>
          </p:cNvSpPr>
          <p:nvPr>
            <p:ph type="ftr" sz="quarter" idx="11"/>
          </p:nvPr>
        </p:nvSpPr>
        <p:spPr/>
        <p:txBody>
          <a:bodyPr/>
          <a:lstStyle/>
          <a:p>
            <a:pPr defTabSz="685783"/>
            <a:endParaRPr lang="zh-CN" altLang="en-US">
              <a:solidFill>
                <a:prstClr val="black">
                  <a:tint val="75000"/>
                </a:prstClr>
              </a:solidFill>
            </a:endParaRPr>
          </a:p>
        </p:txBody>
      </p:sp>
      <p:sp>
        <p:nvSpPr>
          <p:cNvPr id="6" name="灯片编号占位符 5">
            <a:extLst>
              <a:ext uri="{FF2B5EF4-FFF2-40B4-BE49-F238E27FC236}">
                <a16:creationId xmlns:a16="http://schemas.microsoft.com/office/drawing/2014/main" id="{FE3FA6FD-6C2E-DD8E-4CBD-43828B19AF19}"/>
              </a:ext>
            </a:extLst>
          </p:cNvPr>
          <p:cNvSpPr>
            <a:spLocks noGrp="1"/>
          </p:cNvSpPr>
          <p:nvPr>
            <p:ph type="sldNum" sz="quarter" idx="12"/>
          </p:nvPr>
        </p:nvSpPr>
        <p:spPr/>
        <p:txBody>
          <a:bodyPr/>
          <a:lstStyle/>
          <a:p>
            <a:fld id="{2F955677-8A0B-4C73-80E3-336415CBD20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95499607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AF80B14-33FF-5A72-AF89-D63795DB189F}"/>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CBFA982B-A201-1934-7913-6D710516550C}"/>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id="{EA615907-AAB2-71C9-8BFD-1ECAA2F25A79}"/>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id="{91BDCDB4-1E52-5A28-9A98-4A72D81698A0}"/>
              </a:ext>
            </a:extLst>
          </p:cNvPr>
          <p:cNvSpPr>
            <a:spLocks noGrp="1"/>
          </p:cNvSpPr>
          <p:nvPr>
            <p:ph type="dt" sz="half" idx="10"/>
          </p:nvPr>
        </p:nvSpPr>
        <p:spPr/>
        <p:txBody>
          <a:bodyPr/>
          <a:lstStyle/>
          <a:p>
            <a:pPr defTabSz="685783"/>
            <a:fld id="{EFB9D971-7070-43F7-B932-113465F18C71}" type="datetime1">
              <a:rPr lang="zh-CN" altLang="en-US" smtClean="0">
                <a:solidFill>
                  <a:prstClr val="black">
                    <a:tint val="75000"/>
                  </a:prstClr>
                </a:solidFill>
              </a:rPr>
              <a:pPr defTabSz="685783"/>
              <a:t>2026/5/18</a:t>
            </a:fld>
            <a:endParaRPr lang="zh-CN" altLang="en-US">
              <a:solidFill>
                <a:prstClr val="black">
                  <a:tint val="75000"/>
                </a:prstClr>
              </a:solidFill>
            </a:endParaRPr>
          </a:p>
        </p:txBody>
      </p:sp>
      <p:sp>
        <p:nvSpPr>
          <p:cNvPr id="6" name="页脚占位符 5">
            <a:extLst>
              <a:ext uri="{FF2B5EF4-FFF2-40B4-BE49-F238E27FC236}">
                <a16:creationId xmlns:a16="http://schemas.microsoft.com/office/drawing/2014/main" id="{5D86BEB7-E962-98ED-BAE8-71BFCAC04A26}"/>
              </a:ext>
            </a:extLst>
          </p:cNvPr>
          <p:cNvSpPr>
            <a:spLocks noGrp="1"/>
          </p:cNvSpPr>
          <p:nvPr>
            <p:ph type="ftr" sz="quarter" idx="11"/>
          </p:nvPr>
        </p:nvSpPr>
        <p:spPr/>
        <p:txBody>
          <a:bodyPr/>
          <a:lstStyle/>
          <a:p>
            <a:pPr defTabSz="685783"/>
            <a:endParaRPr lang="zh-CN" altLang="en-US">
              <a:solidFill>
                <a:prstClr val="black">
                  <a:tint val="75000"/>
                </a:prstClr>
              </a:solidFill>
            </a:endParaRPr>
          </a:p>
        </p:txBody>
      </p:sp>
      <p:sp>
        <p:nvSpPr>
          <p:cNvPr id="7" name="灯片编号占位符 6">
            <a:extLst>
              <a:ext uri="{FF2B5EF4-FFF2-40B4-BE49-F238E27FC236}">
                <a16:creationId xmlns:a16="http://schemas.microsoft.com/office/drawing/2014/main" id="{491C7A15-AE1A-413C-EA91-903E87459748}"/>
              </a:ext>
            </a:extLst>
          </p:cNvPr>
          <p:cNvSpPr>
            <a:spLocks noGrp="1"/>
          </p:cNvSpPr>
          <p:nvPr>
            <p:ph type="sldNum" sz="quarter" idx="12"/>
          </p:nvPr>
        </p:nvSpPr>
        <p:spPr/>
        <p:txBody>
          <a:bodyPr/>
          <a:lstStyle/>
          <a:p>
            <a:fld id="{2F955677-8A0B-4C73-80E3-336415CBD20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59530830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7C5949E-0CF1-CF6F-D432-ED180BB43D7B}"/>
              </a:ext>
            </a:extLst>
          </p:cNvPr>
          <p:cNvSpPr>
            <a:spLocks noGrp="1"/>
          </p:cNvSpPr>
          <p:nvPr>
            <p:ph type="title"/>
          </p:nvPr>
        </p:nvSpPr>
        <p:spPr>
          <a:xfrm>
            <a:off x="839788" y="365127"/>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5340EB68-B230-4135-63A8-88A1EB113035}"/>
              </a:ext>
            </a:extLst>
          </p:cNvPr>
          <p:cNvSpPr>
            <a:spLocks noGrp="1"/>
          </p:cNvSpPr>
          <p:nvPr>
            <p:ph type="body" idx="1"/>
          </p:nvPr>
        </p:nvSpPr>
        <p:spPr>
          <a:xfrm>
            <a:off x="839789" y="1681163"/>
            <a:ext cx="5157787"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id="{B1AED981-9ADE-8E04-3F21-E3ABD83498E7}"/>
              </a:ext>
            </a:extLst>
          </p:cNvPr>
          <p:cNvSpPr>
            <a:spLocks noGrp="1"/>
          </p:cNvSpPr>
          <p:nvPr>
            <p:ph sz="half" idx="2"/>
          </p:nvPr>
        </p:nvSpPr>
        <p:spPr>
          <a:xfrm>
            <a:off x="839789"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id="{5CD7A10F-438E-9821-33A5-F18F41E6ACCD}"/>
              </a:ext>
            </a:extLst>
          </p:cNvPr>
          <p:cNvSpPr>
            <a:spLocks noGrp="1"/>
          </p:cNvSpPr>
          <p:nvPr>
            <p:ph type="body" sz="quarter" idx="3"/>
          </p:nvPr>
        </p:nvSpPr>
        <p:spPr>
          <a:xfrm>
            <a:off x="6172201" y="1681163"/>
            <a:ext cx="5183188"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id="{C02C74D0-3BEB-414E-2683-EE04BDEADCF1}"/>
              </a:ext>
            </a:extLst>
          </p:cNvPr>
          <p:cNvSpPr>
            <a:spLocks noGrp="1"/>
          </p:cNvSpPr>
          <p:nvPr>
            <p:ph sz="quarter" idx="4"/>
          </p:nvPr>
        </p:nvSpPr>
        <p:spPr>
          <a:xfrm>
            <a:off x="6172201"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id="{40B74251-83D6-886D-4FC9-77942B8B2CA2}"/>
              </a:ext>
            </a:extLst>
          </p:cNvPr>
          <p:cNvSpPr>
            <a:spLocks noGrp="1"/>
          </p:cNvSpPr>
          <p:nvPr>
            <p:ph type="dt" sz="half" idx="10"/>
          </p:nvPr>
        </p:nvSpPr>
        <p:spPr/>
        <p:txBody>
          <a:bodyPr/>
          <a:lstStyle/>
          <a:p>
            <a:pPr defTabSz="685783"/>
            <a:fld id="{4E8C9EC0-25FE-47A9-8FB1-2DEB4EB31097}" type="datetime1">
              <a:rPr lang="zh-CN" altLang="en-US" smtClean="0">
                <a:solidFill>
                  <a:prstClr val="black">
                    <a:tint val="75000"/>
                  </a:prstClr>
                </a:solidFill>
              </a:rPr>
              <a:pPr defTabSz="685783"/>
              <a:t>2026/5/18</a:t>
            </a:fld>
            <a:endParaRPr lang="zh-CN" altLang="en-US">
              <a:solidFill>
                <a:prstClr val="black">
                  <a:tint val="75000"/>
                </a:prstClr>
              </a:solidFill>
            </a:endParaRPr>
          </a:p>
        </p:txBody>
      </p:sp>
      <p:sp>
        <p:nvSpPr>
          <p:cNvPr id="8" name="页脚占位符 7">
            <a:extLst>
              <a:ext uri="{FF2B5EF4-FFF2-40B4-BE49-F238E27FC236}">
                <a16:creationId xmlns:a16="http://schemas.microsoft.com/office/drawing/2014/main" id="{5131FDD7-85CE-8515-3F48-24CE9867A776}"/>
              </a:ext>
            </a:extLst>
          </p:cNvPr>
          <p:cNvSpPr>
            <a:spLocks noGrp="1"/>
          </p:cNvSpPr>
          <p:nvPr>
            <p:ph type="ftr" sz="quarter" idx="11"/>
          </p:nvPr>
        </p:nvSpPr>
        <p:spPr/>
        <p:txBody>
          <a:bodyPr/>
          <a:lstStyle/>
          <a:p>
            <a:pPr defTabSz="685783"/>
            <a:endParaRPr lang="zh-CN" altLang="en-US">
              <a:solidFill>
                <a:prstClr val="black">
                  <a:tint val="75000"/>
                </a:prstClr>
              </a:solidFill>
            </a:endParaRPr>
          </a:p>
        </p:txBody>
      </p:sp>
      <p:sp>
        <p:nvSpPr>
          <p:cNvPr id="9" name="灯片编号占位符 8">
            <a:extLst>
              <a:ext uri="{FF2B5EF4-FFF2-40B4-BE49-F238E27FC236}">
                <a16:creationId xmlns:a16="http://schemas.microsoft.com/office/drawing/2014/main" id="{CD107947-3F67-301A-F34E-7ACD9B95376B}"/>
              </a:ext>
            </a:extLst>
          </p:cNvPr>
          <p:cNvSpPr>
            <a:spLocks noGrp="1"/>
          </p:cNvSpPr>
          <p:nvPr>
            <p:ph type="sldNum" sz="quarter" idx="12"/>
          </p:nvPr>
        </p:nvSpPr>
        <p:spPr/>
        <p:txBody>
          <a:bodyPr/>
          <a:lstStyle/>
          <a:p>
            <a:fld id="{2F955677-8A0B-4C73-80E3-336415CBD20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02100176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6A99460-D537-582C-0D19-29F715E463EE}"/>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E0A8CCF1-7F1D-0101-3782-61ED5D5AD050}"/>
              </a:ext>
            </a:extLst>
          </p:cNvPr>
          <p:cNvSpPr>
            <a:spLocks noGrp="1"/>
          </p:cNvSpPr>
          <p:nvPr>
            <p:ph type="dt" sz="half" idx="10"/>
          </p:nvPr>
        </p:nvSpPr>
        <p:spPr/>
        <p:txBody>
          <a:bodyPr/>
          <a:lstStyle/>
          <a:p>
            <a:pPr defTabSz="685783"/>
            <a:fld id="{0AD8E0A7-6656-42EB-8642-31784802A173}" type="datetime1">
              <a:rPr lang="zh-CN" altLang="en-US" smtClean="0">
                <a:solidFill>
                  <a:prstClr val="black">
                    <a:tint val="75000"/>
                  </a:prstClr>
                </a:solidFill>
              </a:rPr>
              <a:pPr defTabSz="685783"/>
              <a:t>2026/5/18</a:t>
            </a:fld>
            <a:endParaRPr lang="zh-CN" altLang="en-US">
              <a:solidFill>
                <a:prstClr val="black">
                  <a:tint val="75000"/>
                </a:prstClr>
              </a:solidFill>
            </a:endParaRPr>
          </a:p>
        </p:txBody>
      </p:sp>
      <p:sp>
        <p:nvSpPr>
          <p:cNvPr id="4" name="页脚占位符 3">
            <a:extLst>
              <a:ext uri="{FF2B5EF4-FFF2-40B4-BE49-F238E27FC236}">
                <a16:creationId xmlns:a16="http://schemas.microsoft.com/office/drawing/2014/main" id="{E2730331-321E-49C2-1C68-B82BBD25E0B0}"/>
              </a:ext>
            </a:extLst>
          </p:cNvPr>
          <p:cNvSpPr>
            <a:spLocks noGrp="1"/>
          </p:cNvSpPr>
          <p:nvPr>
            <p:ph type="ftr" sz="quarter" idx="11"/>
          </p:nvPr>
        </p:nvSpPr>
        <p:spPr/>
        <p:txBody>
          <a:bodyPr/>
          <a:lstStyle/>
          <a:p>
            <a:pPr defTabSz="685783"/>
            <a:endParaRPr lang="zh-CN" altLang="en-US">
              <a:solidFill>
                <a:prstClr val="black">
                  <a:tint val="75000"/>
                </a:prstClr>
              </a:solidFill>
            </a:endParaRPr>
          </a:p>
        </p:txBody>
      </p:sp>
      <p:sp>
        <p:nvSpPr>
          <p:cNvPr id="5" name="灯片编号占位符 4">
            <a:extLst>
              <a:ext uri="{FF2B5EF4-FFF2-40B4-BE49-F238E27FC236}">
                <a16:creationId xmlns:a16="http://schemas.microsoft.com/office/drawing/2014/main" id="{F00B23DE-EF9F-80FD-2F4C-F00C6AE3F6A4}"/>
              </a:ext>
            </a:extLst>
          </p:cNvPr>
          <p:cNvSpPr>
            <a:spLocks noGrp="1"/>
          </p:cNvSpPr>
          <p:nvPr>
            <p:ph type="sldNum" sz="quarter" idx="12"/>
          </p:nvPr>
        </p:nvSpPr>
        <p:spPr/>
        <p:txBody>
          <a:bodyPr/>
          <a:lstStyle/>
          <a:p>
            <a:fld id="{2F955677-8A0B-4C73-80E3-336415CBD20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77081046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3D51F956-C35A-0020-CED0-6175323C52D2}"/>
              </a:ext>
            </a:extLst>
          </p:cNvPr>
          <p:cNvSpPr>
            <a:spLocks noGrp="1"/>
          </p:cNvSpPr>
          <p:nvPr>
            <p:ph type="dt" sz="half" idx="10"/>
          </p:nvPr>
        </p:nvSpPr>
        <p:spPr/>
        <p:txBody>
          <a:bodyPr/>
          <a:lstStyle/>
          <a:p>
            <a:fld id="{C9069297-A9BF-41EB-912B-5A4272A17C44}" type="datetime1">
              <a:rPr lang="zh-CN" altLang="en-US" smtClean="0"/>
              <a:t>2026/5/18</a:t>
            </a:fld>
            <a:endParaRPr lang="zh-CN" altLang="en-US"/>
          </a:p>
        </p:txBody>
      </p:sp>
      <p:sp>
        <p:nvSpPr>
          <p:cNvPr id="3" name="页脚占位符 2">
            <a:extLst>
              <a:ext uri="{FF2B5EF4-FFF2-40B4-BE49-F238E27FC236}">
                <a16:creationId xmlns:a16="http://schemas.microsoft.com/office/drawing/2014/main" id="{6009972F-78EE-C44E-7BC6-F2A2C5D4F1FD}"/>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82A8E90E-360F-58ED-AA32-E3B3BFB4F2C7}"/>
              </a:ext>
            </a:extLst>
          </p:cNvPr>
          <p:cNvSpPr>
            <a:spLocks noGrp="1"/>
          </p:cNvSpPr>
          <p:nvPr>
            <p:ph type="sldNum" sz="quarter" idx="12"/>
          </p:nvPr>
        </p:nvSpPr>
        <p:spPr/>
        <p:txBody>
          <a:bodyPr/>
          <a:lstStyle/>
          <a:p>
            <a:fld id="{7A676AD8-A727-44C5-930D-217991ABBD70}" type="slidenum">
              <a:rPr lang="zh-CN" altLang="en-US" smtClean="0"/>
              <a:t>‹#›</a:t>
            </a:fld>
            <a:endParaRPr lang="zh-CN" altLang="en-US"/>
          </a:p>
        </p:txBody>
      </p:sp>
    </p:spTree>
    <p:extLst>
      <p:ext uri="{BB962C8B-B14F-4D97-AF65-F5344CB8AC3E}">
        <p14:creationId xmlns:p14="http://schemas.microsoft.com/office/powerpoint/2010/main" val="18971502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2476B76-AA85-F5BB-5E8B-185427603DEB}"/>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B438C8C3-AD29-0F1F-A456-5F8F18AD72AB}"/>
              </a:ext>
            </a:extLst>
          </p:cNvPr>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id="{84D54F63-FE9A-3197-01F9-CB0E38D68784}"/>
              </a:ext>
            </a:extLst>
          </p:cNvPr>
          <p:cNvSpPr>
            <a:spLocks noGrp="1"/>
          </p:cNvSpPr>
          <p:nvPr>
            <p:ph type="body" sz="half" idx="2"/>
          </p:nvPr>
        </p:nvSpPr>
        <p:spPr>
          <a:xfrm>
            <a:off x="839788" y="2057400"/>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2D8BBEB9-5FD2-A9AF-12BC-403EF0BCA4BF}"/>
              </a:ext>
            </a:extLst>
          </p:cNvPr>
          <p:cNvSpPr>
            <a:spLocks noGrp="1"/>
          </p:cNvSpPr>
          <p:nvPr>
            <p:ph type="dt" sz="half" idx="10"/>
          </p:nvPr>
        </p:nvSpPr>
        <p:spPr/>
        <p:txBody>
          <a:bodyPr/>
          <a:lstStyle/>
          <a:p>
            <a:pPr defTabSz="685783"/>
            <a:fld id="{BDE8C444-FBAE-4DBB-B70C-D22C68B02D19}" type="datetime1">
              <a:rPr lang="zh-CN" altLang="en-US" smtClean="0">
                <a:solidFill>
                  <a:prstClr val="black">
                    <a:tint val="75000"/>
                  </a:prstClr>
                </a:solidFill>
              </a:rPr>
              <a:pPr defTabSz="685783"/>
              <a:t>2026/5/18</a:t>
            </a:fld>
            <a:endParaRPr lang="zh-CN" altLang="en-US">
              <a:solidFill>
                <a:prstClr val="black">
                  <a:tint val="75000"/>
                </a:prstClr>
              </a:solidFill>
            </a:endParaRPr>
          </a:p>
        </p:txBody>
      </p:sp>
      <p:sp>
        <p:nvSpPr>
          <p:cNvPr id="6" name="页脚占位符 5">
            <a:extLst>
              <a:ext uri="{FF2B5EF4-FFF2-40B4-BE49-F238E27FC236}">
                <a16:creationId xmlns:a16="http://schemas.microsoft.com/office/drawing/2014/main" id="{1F6F13E9-BC47-6E0F-F990-30423A961F16}"/>
              </a:ext>
            </a:extLst>
          </p:cNvPr>
          <p:cNvSpPr>
            <a:spLocks noGrp="1"/>
          </p:cNvSpPr>
          <p:nvPr>
            <p:ph type="ftr" sz="quarter" idx="11"/>
          </p:nvPr>
        </p:nvSpPr>
        <p:spPr/>
        <p:txBody>
          <a:bodyPr/>
          <a:lstStyle/>
          <a:p>
            <a:pPr defTabSz="685783"/>
            <a:endParaRPr lang="zh-CN" altLang="en-US">
              <a:solidFill>
                <a:prstClr val="black">
                  <a:tint val="75000"/>
                </a:prstClr>
              </a:solidFill>
            </a:endParaRPr>
          </a:p>
        </p:txBody>
      </p:sp>
      <p:sp>
        <p:nvSpPr>
          <p:cNvPr id="7" name="灯片编号占位符 6">
            <a:extLst>
              <a:ext uri="{FF2B5EF4-FFF2-40B4-BE49-F238E27FC236}">
                <a16:creationId xmlns:a16="http://schemas.microsoft.com/office/drawing/2014/main" id="{BCA00530-B5D8-FF08-10BE-7F99EF2BC0D1}"/>
              </a:ext>
            </a:extLst>
          </p:cNvPr>
          <p:cNvSpPr>
            <a:spLocks noGrp="1"/>
          </p:cNvSpPr>
          <p:nvPr>
            <p:ph type="sldNum" sz="quarter" idx="12"/>
          </p:nvPr>
        </p:nvSpPr>
        <p:spPr/>
        <p:txBody>
          <a:bodyPr/>
          <a:lstStyle/>
          <a:p>
            <a:fld id="{2F955677-8A0B-4C73-80E3-336415CBD20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7754894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6587F58-CA4D-445E-2B36-EE48F6FADC09}"/>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3299DFBA-3FDC-E78E-0E35-037196CF4117}"/>
              </a:ext>
            </a:extLst>
          </p:cNvPr>
          <p:cNvSpPr>
            <a:spLocks noGrp="1"/>
          </p:cNvSpPr>
          <p:nvPr>
            <p:ph type="pic" idx="1"/>
          </p:nvPr>
        </p:nvSpPr>
        <p:spPr>
          <a:xfrm>
            <a:off x="5183188" y="987427"/>
            <a:ext cx="6172200" cy="4873625"/>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zh-CN" altLang="en-US"/>
              <a:t>单击图标添加图片</a:t>
            </a:r>
          </a:p>
        </p:txBody>
      </p:sp>
      <p:sp>
        <p:nvSpPr>
          <p:cNvPr id="4" name="文本占位符 3">
            <a:extLst>
              <a:ext uri="{FF2B5EF4-FFF2-40B4-BE49-F238E27FC236}">
                <a16:creationId xmlns:a16="http://schemas.microsoft.com/office/drawing/2014/main" id="{48381F60-811F-72AE-E9F9-67090E667F0B}"/>
              </a:ext>
            </a:extLst>
          </p:cNvPr>
          <p:cNvSpPr>
            <a:spLocks noGrp="1"/>
          </p:cNvSpPr>
          <p:nvPr>
            <p:ph type="body" sz="half" idx="2"/>
          </p:nvPr>
        </p:nvSpPr>
        <p:spPr>
          <a:xfrm>
            <a:off x="839788" y="2057400"/>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43B025EB-5038-72F3-BEAD-82E6764D938D}"/>
              </a:ext>
            </a:extLst>
          </p:cNvPr>
          <p:cNvSpPr>
            <a:spLocks noGrp="1"/>
          </p:cNvSpPr>
          <p:nvPr>
            <p:ph type="dt" sz="half" idx="10"/>
          </p:nvPr>
        </p:nvSpPr>
        <p:spPr/>
        <p:txBody>
          <a:bodyPr/>
          <a:lstStyle/>
          <a:p>
            <a:pPr defTabSz="685783"/>
            <a:fld id="{0C91F304-0DFB-4429-94BB-E157F782EC57}" type="datetime1">
              <a:rPr lang="zh-CN" altLang="en-US" smtClean="0">
                <a:solidFill>
                  <a:prstClr val="black">
                    <a:tint val="75000"/>
                  </a:prstClr>
                </a:solidFill>
              </a:rPr>
              <a:pPr defTabSz="685783"/>
              <a:t>2026/5/18</a:t>
            </a:fld>
            <a:endParaRPr lang="zh-CN" altLang="en-US">
              <a:solidFill>
                <a:prstClr val="black">
                  <a:tint val="75000"/>
                </a:prstClr>
              </a:solidFill>
            </a:endParaRPr>
          </a:p>
        </p:txBody>
      </p:sp>
      <p:sp>
        <p:nvSpPr>
          <p:cNvPr id="6" name="页脚占位符 5">
            <a:extLst>
              <a:ext uri="{FF2B5EF4-FFF2-40B4-BE49-F238E27FC236}">
                <a16:creationId xmlns:a16="http://schemas.microsoft.com/office/drawing/2014/main" id="{117967D2-6E02-B94B-0B8E-4A276BC887DE}"/>
              </a:ext>
            </a:extLst>
          </p:cNvPr>
          <p:cNvSpPr>
            <a:spLocks noGrp="1"/>
          </p:cNvSpPr>
          <p:nvPr>
            <p:ph type="ftr" sz="quarter" idx="11"/>
          </p:nvPr>
        </p:nvSpPr>
        <p:spPr/>
        <p:txBody>
          <a:bodyPr/>
          <a:lstStyle/>
          <a:p>
            <a:pPr defTabSz="685783"/>
            <a:endParaRPr lang="zh-CN" altLang="en-US">
              <a:solidFill>
                <a:prstClr val="black">
                  <a:tint val="75000"/>
                </a:prstClr>
              </a:solidFill>
            </a:endParaRPr>
          </a:p>
        </p:txBody>
      </p:sp>
      <p:sp>
        <p:nvSpPr>
          <p:cNvPr id="7" name="灯片编号占位符 6">
            <a:extLst>
              <a:ext uri="{FF2B5EF4-FFF2-40B4-BE49-F238E27FC236}">
                <a16:creationId xmlns:a16="http://schemas.microsoft.com/office/drawing/2014/main" id="{5A90350C-5270-FCC7-BF3D-C28A5A48BF69}"/>
              </a:ext>
            </a:extLst>
          </p:cNvPr>
          <p:cNvSpPr>
            <a:spLocks noGrp="1"/>
          </p:cNvSpPr>
          <p:nvPr>
            <p:ph type="sldNum" sz="quarter" idx="12"/>
          </p:nvPr>
        </p:nvSpPr>
        <p:spPr/>
        <p:txBody>
          <a:bodyPr/>
          <a:lstStyle/>
          <a:p>
            <a:fld id="{2F955677-8A0B-4C73-80E3-336415CBD20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82649899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FCC8F06-7718-38B4-F5A2-F3C3679D072B}"/>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C10ECD95-C65B-12E9-08AF-4D59CE86F533}"/>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62F8FBFF-E2D7-9286-D81A-586300D6E892}"/>
              </a:ext>
            </a:extLst>
          </p:cNvPr>
          <p:cNvSpPr>
            <a:spLocks noGrp="1"/>
          </p:cNvSpPr>
          <p:nvPr>
            <p:ph type="dt" sz="half" idx="10"/>
          </p:nvPr>
        </p:nvSpPr>
        <p:spPr/>
        <p:txBody>
          <a:bodyPr/>
          <a:lstStyle/>
          <a:p>
            <a:pPr defTabSz="685783"/>
            <a:fld id="{83CBDC80-0F50-45B1-99E7-468E73EE10F0}" type="datetime1">
              <a:rPr lang="zh-CN" altLang="en-US" smtClean="0">
                <a:solidFill>
                  <a:prstClr val="black">
                    <a:tint val="75000"/>
                  </a:prstClr>
                </a:solidFill>
              </a:rPr>
              <a:pPr defTabSz="685783"/>
              <a:t>2026/5/18</a:t>
            </a:fld>
            <a:endParaRPr lang="zh-CN" altLang="en-US">
              <a:solidFill>
                <a:prstClr val="black">
                  <a:tint val="75000"/>
                </a:prstClr>
              </a:solidFill>
            </a:endParaRPr>
          </a:p>
        </p:txBody>
      </p:sp>
      <p:sp>
        <p:nvSpPr>
          <p:cNvPr id="5" name="页脚占位符 4">
            <a:extLst>
              <a:ext uri="{FF2B5EF4-FFF2-40B4-BE49-F238E27FC236}">
                <a16:creationId xmlns:a16="http://schemas.microsoft.com/office/drawing/2014/main" id="{4F75128B-1A8A-66F7-FAA1-954C43D2AA37}"/>
              </a:ext>
            </a:extLst>
          </p:cNvPr>
          <p:cNvSpPr>
            <a:spLocks noGrp="1"/>
          </p:cNvSpPr>
          <p:nvPr>
            <p:ph type="ftr" sz="quarter" idx="11"/>
          </p:nvPr>
        </p:nvSpPr>
        <p:spPr/>
        <p:txBody>
          <a:bodyPr/>
          <a:lstStyle/>
          <a:p>
            <a:pPr defTabSz="685783"/>
            <a:endParaRPr lang="zh-CN" altLang="en-US">
              <a:solidFill>
                <a:prstClr val="black">
                  <a:tint val="75000"/>
                </a:prstClr>
              </a:solidFill>
            </a:endParaRPr>
          </a:p>
        </p:txBody>
      </p:sp>
      <p:sp>
        <p:nvSpPr>
          <p:cNvPr id="6" name="灯片编号占位符 5">
            <a:extLst>
              <a:ext uri="{FF2B5EF4-FFF2-40B4-BE49-F238E27FC236}">
                <a16:creationId xmlns:a16="http://schemas.microsoft.com/office/drawing/2014/main" id="{BDBDB16A-0D5B-D490-2553-C4A05E4CCF6D}"/>
              </a:ext>
            </a:extLst>
          </p:cNvPr>
          <p:cNvSpPr>
            <a:spLocks noGrp="1"/>
          </p:cNvSpPr>
          <p:nvPr>
            <p:ph type="sldNum" sz="quarter" idx="12"/>
          </p:nvPr>
        </p:nvSpPr>
        <p:spPr/>
        <p:txBody>
          <a:bodyPr/>
          <a:lstStyle/>
          <a:p>
            <a:fld id="{2F955677-8A0B-4C73-80E3-336415CBD20A}"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51237322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F15281E0-F090-7254-7DBB-7756A359B80C}"/>
              </a:ext>
            </a:extLst>
          </p:cNvPr>
          <p:cNvSpPr>
            <a:spLocks noGrp="1"/>
          </p:cNvSpPr>
          <p:nvPr>
            <p:ph type="title" orient="vert"/>
          </p:nvPr>
        </p:nvSpPr>
        <p:spPr>
          <a:xfrm>
            <a:off x="8724901"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F2058E10-86F6-2776-C364-71BDDA95A1B8}"/>
              </a:ext>
            </a:extLst>
          </p:cNvPr>
          <p:cNvSpPr>
            <a:spLocks noGrp="1"/>
          </p:cNvSpPr>
          <p:nvPr>
            <p:ph type="body" orient="vert" idx="1"/>
          </p:nvPr>
        </p:nvSpPr>
        <p:spPr>
          <a:xfrm>
            <a:off x="838201"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C1CAD6A1-9273-4147-44AA-73BE43A8CE77}"/>
              </a:ext>
            </a:extLst>
          </p:cNvPr>
          <p:cNvSpPr>
            <a:spLocks noGrp="1"/>
          </p:cNvSpPr>
          <p:nvPr>
            <p:ph type="dt" sz="half" idx="10"/>
          </p:nvPr>
        </p:nvSpPr>
        <p:spPr/>
        <p:txBody>
          <a:bodyPr/>
          <a:lstStyle/>
          <a:p>
            <a:pPr defTabSz="685783"/>
            <a:fld id="{C709C1D1-EA3D-48C3-A5CC-4C16B2A64F4F}" type="datetime1">
              <a:rPr lang="zh-CN" altLang="en-US" smtClean="0">
                <a:solidFill>
                  <a:prstClr val="black">
                    <a:tint val="75000"/>
                  </a:prstClr>
                </a:solidFill>
              </a:rPr>
              <a:pPr defTabSz="685783"/>
              <a:t>2026/5/18</a:t>
            </a:fld>
            <a:endParaRPr lang="zh-CN" altLang="en-US">
              <a:solidFill>
                <a:prstClr val="black">
                  <a:tint val="75000"/>
                </a:prstClr>
              </a:solidFill>
            </a:endParaRPr>
          </a:p>
        </p:txBody>
      </p:sp>
      <p:sp>
        <p:nvSpPr>
          <p:cNvPr id="5" name="页脚占位符 4">
            <a:extLst>
              <a:ext uri="{FF2B5EF4-FFF2-40B4-BE49-F238E27FC236}">
                <a16:creationId xmlns:a16="http://schemas.microsoft.com/office/drawing/2014/main" id="{1B0D4040-FC43-75D9-B578-8A70F46D084C}"/>
              </a:ext>
            </a:extLst>
          </p:cNvPr>
          <p:cNvSpPr>
            <a:spLocks noGrp="1"/>
          </p:cNvSpPr>
          <p:nvPr>
            <p:ph type="ftr" sz="quarter" idx="11"/>
          </p:nvPr>
        </p:nvSpPr>
        <p:spPr/>
        <p:txBody>
          <a:bodyPr/>
          <a:lstStyle/>
          <a:p>
            <a:pPr defTabSz="685783"/>
            <a:endParaRPr lang="zh-CN" altLang="en-US">
              <a:solidFill>
                <a:prstClr val="black">
                  <a:tint val="75000"/>
                </a:prstClr>
              </a:solidFill>
            </a:endParaRPr>
          </a:p>
        </p:txBody>
      </p:sp>
      <p:sp>
        <p:nvSpPr>
          <p:cNvPr id="6" name="灯片编号占位符 5">
            <a:extLst>
              <a:ext uri="{FF2B5EF4-FFF2-40B4-BE49-F238E27FC236}">
                <a16:creationId xmlns:a16="http://schemas.microsoft.com/office/drawing/2014/main" id="{F1BDB03E-7044-50D1-2F18-60547202FE62}"/>
              </a:ext>
            </a:extLst>
          </p:cNvPr>
          <p:cNvSpPr>
            <a:spLocks noGrp="1"/>
          </p:cNvSpPr>
          <p:nvPr>
            <p:ph type="sldNum" sz="quarter" idx="12"/>
          </p:nvPr>
        </p:nvSpPr>
        <p:spPr/>
        <p:txBody>
          <a:bodyPr/>
          <a:lstStyle/>
          <a:p>
            <a:pPr defTabSz="914218"/>
            <a:fld id="{2F955677-8A0B-4C73-80E3-336415CBD20A}" type="slidenum">
              <a:rPr lang="zh-CN" altLang="en-US" smtClean="0">
                <a:solidFill>
                  <a:prstClr val="black">
                    <a:tint val="75000"/>
                  </a:prstClr>
                </a:solidFill>
              </a:rPr>
              <a:pPr defTabSz="914218"/>
              <a:t>‹#›</a:t>
            </a:fld>
            <a:endParaRPr lang="zh-CN" altLang="en-US">
              <a:solidFill>
                <a:prstClr val="black">
                  <a:tint val="75000"/>
                </a:prstClr>
              </a:solidFill>
            </a:endParaRPr>
          </a:p>
        </p:txBody>
      </p:sp>
    </p:spTree>
    <p:extLst>
      <p:ext uri="{BB962C8B-B14F-4D97-AF65-F5344CB8AC3E}">
        <p14:creationId xmlns:p14="http://schemas.microsoft.com/office/powerpoint/2010/main" val="358584954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824279F-86D2-4AFF-877F-BF15066F284F}" type="datetime1">
              <a:rPr lang="zh-CN" altLang="en-US" smtClean="0"/>
              <a:t>2026/5/18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a:xfrm>
            <a:off x="9437005" y="-17151"/>
            <a:ext cx="2743200" cy="365125"/>
          </a:xfrm>
        </p:spPr>
        <p:txBody>
          <a:bodyPr/>
          <a:lstStyle>
            <a:lvl1pPr>
              <a:defRPr sz="2000" b="1">
                <a:solidFill>
                  <a:schemeClr val="tx1"/>
                </a:solidFill>
                <a:latin typeface="Times New Roman" panose="02020603050405020304" pitchFamily="18" charset="0"/>
                <a:cs typeface="Times New Roman" panose="02020603050405020304" pitchFamily="18" charset="0"/>
              </a:defRPr>
            </a:lvl1pPr>
          </a:lstStyle>
          <a:p>
            <a:fld id="{22F4616B-C213-4000-A1C0-C829B861B41B}" type="slidenum">
              <a:rPr lang="zh-CN" altLang="en-US" smtClean="0"/>
              <a:t>‹#›</a:t>
            </a:fld>
            <a:endParaRPr lang="zh-CN" altLang="en-US"/>
          </a:p>
        </p:txBody>
      </p:sp>
    </p:spTree>
    <p:extLst>
      <p:ext uri="{BB962C8B-B14F-4D97-AF65-F5344CB8AC3E}">
        <p14:creationId xmlns:p14="http://schemas.microsoft.com/office/powerpoint/2010/main" val="35548291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自定义版式">
    <p:spTree>
      <p:nvGrpSpPr>
        <p:cNvPr id="1" name=""/>
        <p:cNvGrpSpPr/>
        <p:nvPr/>
      </p:nvGrpSpPr>
      <p:grpSpPr>
        <a:xfrm>
          <a:off x="0" y="0"/>
          <a:ext cx="0" cy="0"/>
          <a:chOff x="0" y="0"/>
          <a:chExt cx="0" cy="0"/>
        </a:xfrm>
      </p:grpSpPr>
      <p:sp>
        <p:nvSpPr>
          <p:cNvPr id="3" name="日期占位符 2">
            <a:extLst>
              <a:ext uri="{FF2B5EF4-FFF2-40B4-BE49-F238E27FC236}">
                <a16:creationId xmlns:a16="http://schemas.microsoft.com/office/drawing/2014/main" id="{33B4658F-62B9-4A4A-93DB-1A247F0DB471}"/>
              </a:ext>
            </a:extLst>
          </p:cNvPr>
          <p:cNvSpPr>
            <a:spLocks noGrp="1"/>
          </p:cNvSpPr>
          <p:nvPr>
            <p:ph type="dt" sz="half" idx="10"/>
          </p:nvPr>
        </p:nvSpPr>
        <p:spPr/>
        <p:txBody>
          <a:bodyPr/>
          <a:lstStyle/>
          <a:p>
            <a:pPr defTabSz="685783"/>
            <a:fld id="{053E68EE-2345-4AAD-AB0F-825C0F080F39}" type="datetime1">
              <a:rPr lang="zh-CN" altLang="en-US" smtClean="0">
                <a:solidFill>
                  <a:prstClr val="black">
                    <a:tint val="75000"/>
                  </a:prstClr>
                </a:solidFill>
              </a:rPr>
              <a:pPr defTabSz="685783"/>
              <a:t>2026/5/18</a:t>
            </a:fld>
            <a:endParaRPr lang="zh-CN" altLang="en-US">
              <a:solidFill>
                <a:prstClr val="black">
                  <a:tint val="75000"/>
                </a:prstClr>
              </a:solidFill>
            </a:endParaRPr>
          </a:p>
        </p:txBody>
      </p:sp>
      <p:sp>
        <p:nvSpPr>
          <p:cNvPr id="4" name="页脚占位符 3">
            <a:extLst>
              <a:ext uri="{FF2B5EF4-FFF2-40B4-BE49-F238E27FC236}">
                <a16:creationId xmlns:a16="http://schemas.microsoft.com/office/drawing/2014/main" id="{89A6C382-40FA-46FC-998B-20DBF3F222B7}"/>
              </a:ext>
            </a:extLst>
          </p:cNvPr>
          <p:cNvSpPr>
            <a:spLocks noGrp="1"/>
          </p:cNvSpPr>
          <p:nvPr>
            <p:ph type="ftr" sz="quarter" idx="11"/>
          </p:nvPr>
        </p:nvSpPr>
        <p:spPr/>
        <p:txBody>
          <a:bodyPr/>
          <a:lstStyle/>
          <a:p>
            <a:pPr defTabSz="685783"/>
            <a:endParaRPr lang="zh-CN" altLang="en-US">
              <a:solidFill>
                <a:prstClr val="black">
                  <a:tint val="75000"/>
                </a:prstClr>
              </a:solidFill>
            </a:endParaRPr>
          </a:p>
        </p:txBody>
      </p:sp>
    </p:spTree>
    <p:extLst>
      <p:ext uri="{BB962C8B-B14F-4D97-AF65-F5344CB8AC3E}">
        <p14:creationId xmlns:p14="http://schemas.microsoft.com/office/powerpoint/2010/main" val="142241461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6D1C795-4650-8AE8-471C-C26A66A66352}"/>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FCB124D5-12FD-5CA6-DDA3-4D5FB2FD6413}"/>
              </a:ext>
            </a:extLst>
          </p:cNvPr>
          <p:cNvSpPr>
            <a:spLocks noGrp="1"/>
          </p:cNvSpPr>
          <p:nvPr>
            <p:ph type="subTitle" idx="1"/>
          </p:nvPr>
        </p:nvSpPr>
        <p:spPr>
          <a:xfrm>
            <a:off x="1524000" y="3602038"/>
            <a:ext cx="9144000" cy="1655762"/>
          </a:xfrm>
        </p:spPr>
        <p:txBody>
          <a:bodyPr/>
          <a:lstStyle>
            <a:lvl1pPr marL="0" indent="0" algn="ctr">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DD655127-3D52-9C1A-EAAB-239596041989}"/>
              </a:ext>
            </a:extLst>
          </p:cNvPr>
          <p:cNvSpPr>
            <a:spLocks noGrp="1"/>
          </p:cNvSpPr>
          <p:nvPr>
            <p:ph type="dt" sz="half" idx="10"/>
          </p:nvPr>
        </p:nvSpPr>
        <p:spPr/>
        <p:txBody>
          <a:bodyPr/>
          <a:lstStyle/>
          <a:p>
            <a:fld id="{ECCDBED1-AF50-430A-877B-8F1E84E79E4D}" type="datetime1">
              <a:rPr lang="zh-CN" altLang="en-US" smtClean="0"/>
              <a:t>2026/5/18</a:t>
            </a:fld>
            <a:endParaRPr lang="zh-CN" altLang="en-US"/>
          </a:p>
        </p:txBody>
      </p:sp>
      <p:sp>
        <p:nvSpPr>
          <p:cNvPr id="5" name="页脚占位符 4">
            <a:extLst>
              <a:ext uri="{FF2B5EF4-FFF2-40B4-BE49-F238E27FC236}">
                <a16:creationId xmlns:a16="http://schemas.microsoft.com/office/drawing/2014/main" id="{8C3F8E4A-CD29-2815-4687-51A28C762F5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F6BD21B0-61C3-11D6-A79A-6516DEEDD7F4}"/>
              </a:ext>
            </a:extLst>
          </p:cNvPr>
          <p:cNvSpPr>
            <a:spLocks noGrp="1"/>
          </p:cNvSpPr>
          <p:nvPr>
            <p:ph type="sldNum" sz="quarter" idx="12"/>
          </p:nvPr>
        </p:nvSpPr>
        <p:spPr/>
        <p:txBody>
          <a:bodyPr/>
          <a:lstStyle/>
          <a:p>
            <a:fld id="{22F4616B-C213-4000-A1C0-C829B861B41B}" type="slidenum">
              <a:rPr lang="zh-CN" altLang="en-US" smtClean="0"/>
              <a:t>‹#›</a:t>
            </a:fld>
            <a:endParaRPr lang="zh-CN" altLang="en-US"/>
          </a:p>
        </p:txBody>
      </p:sp>
    </p:spTree>
    <p:extLst>
      <p:ext uri="{BB962C8B-B14F-4D97-AF65-F5344CB8AC3E}">
        <p14:creationId xmlns:p14="http://schemas.microsoft.com/office/powerpoint/2010/main" val="154336142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B2D71FF8-6EFF-BEA6-BB55-8A8A939CD8E5}"/>
              </a:ext>
            </a:extLst>
          </p:cNvPr>
          <p:cNvSpPr>
            <a:spLocks noGrp="1"/>
          </p:cNvSpPr>
          <p:nvPr>
            <p:ph type="dt" sz="half" idx="10"/>
          </p:nvPr>
        </p:nvSpPr>
        <p:spPr/>
        <p:txBody>
          <a:bodyPr/>
          <a:lstStyle/>
          <a:p>
            <a:fld id="{715FE249-F714-4883-92F7-B0A75476E3DF}" type="datetime1">
              <a:rPr lang="zh-CN" altLang="en-US" smtClean="0"/>
              <a:t>2026/5/18</a:t>
            </a:fld>
            <a:endParaRPr lang="zh-CN" altLang="en-US"/>
          </a:p>
        </p:txBody>
      </p:sp>
      <p:sp>
        <p:nvSpPr>
          <p:cNvPr id="3" name="页脚占位符 2">
            <a:extLst>
              <a:ext uri="{FF2B5EF4-FFF2-40B4-BE49-F238E27FC236}">
                <a16:creationId xmlns:a16="http://schemas.microsoft.com/office/drawing/2014/main" id="{D34486EF-592F-83FA-FF05-7752502DD8D6}"/>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69A1041D-ECEC-B879-A391-2E1D9B283857}"/>
              </a:ext>
            </a:extLst>
          </p:cNvPr>
          <p:cNvSpPr>
            <a:spLocks noGrp="1"/>
          </p:cNvSpPr>
          <p:nvPr>
            <p:ph type="sldNum" sz="quarter" idx="12"/>
          </p:nvPr>
        </p:nvSpPr>
        <p:spPr/>
        <p:txBody>
          <a:bodyPr/>
          <a:lstStyle/>
          <a:p>
            <a:fld id="{22F4616B-C213-4000-A1C0-C829B861B41B}" type="slidenum">
              <a:rPr lang="zh-CN" altLang="en-US" smtClean="0"/>
              <a:t>‹#›</a:t>
            </a:fld>
            <a:endParaRPr lang="zh-CN" altLang="en-US"/>
          </a:p>
        </p:txBody>
      </p:sp>
    </p:spTree>
    <p:extLst>
      <p:ext uri="{BB962C8B-B14F-4D97-AF65-F5344CB8AC3E}">
        <p14:creationId xmlns:p14="http://schemas.microsoft.com/office/powerpoint/2010/main" val="8526879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6D1C795-4650-8AE8-471C-C26A66A66352}"/>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FCB124D5-12FD-5CA6-DDA3-4D5FB2FD6413}"/>
              </a:ext>
            </a:extLst>
          </p:cNvPr>
          <p:cNvSpPr>
            <a:spLocks noGrp="1"/>
          </p:cNvSpPr>
          <p:nvPr>
            <p:ph type="subTitle" idx="1"/>
          </p:nvPr>
        </p:nvSpPr>
        <p:spPr>
          <a:xfrm>
            <a:off x="1524000" y="3602038"/>
            <a:ext cx="9144000" cy="1655762"/>
          </a:xfrm>
        </p:spPr>
        <p:txBody>
          <a:bodyPr/>
          <a:lstStyle>
            <a:lvl1pPr marL="0" indent="0" algn="ctr">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DD655127-3D52-9C1A-EAAB-239596041989}"/>
              </a:ext>
            </a:extLst>
          </p:cNvPr>
          <p:cNvSpPr>
            <a:spLocks noGrp="1"/>
          </p:cNvSpPr>
          <p:nvPr>
            <p:ph type="dt" sz="half" idx="10"/>
          </p:nvPr>
        </p:nvSpPr>
        <p:spPr/>
        <p:txBody>
          <a:bodyPr/>
          <a:lstStyle/>
          <a:p>
            <a:fld id="{BCEDDE03-A78F-4A67-ADE6-D19F1C5C6CB9}" type="datetime1">
              <a:rPr lang="zh-CN" altLang="en-US" smtClean="0"/>
              <a:t>2026/5/18</a:t>
            </a:fld>
            <a:endParaRPr lang="zh-CN" altLang="en-US"/>
          </a:p>
        </p:txBody>
      </p:sp>
      <p:sp>
        <p:nvSpPr>
          <p:cNvPr id="5" name="页脚占位符 4">
            <a:extLst>
              <a:ext uri="{FF2B5EF4-FFF2-40B4-BE49-F238E27FC236}">
                <a16:creationId xmlns:a16="http://schemas.microsoft.com/office/drawing/2014/main" id="{8C3F8E4A-CD29-2815-4687-51A28C762F5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F6BD21B0-61C3-11D6-A79A-6516DEEDD7F4}"/>
              </a:ext>
            </a:extLst>
          </p:cNvPr>
          <p:cNvSpPr>
            <a:spLocks noGrp="1"/>
          </p:cNvSpPr>
          <p:nvPr>
            <p:ph type="sldNum" sz="quarter" idx="12"/>
          </p:nvPr>
        </p:nvSpPr>
        <p:spPr/>
        <p:txBody>
          <a:bodyPr/>
          <a:lstStyle/>
          <a:p>
            <a:fld id="{22F4616B-C213-4000-A1C0-C829B861B41B}" type="slidenum">
              <a:rPr lang="zh-CN" altLang="en-US" smtClean="0"/>
              <a:t>‹#›</a:t>
            </a:fld>
            <a:endParaRPr lang="zh-CN" altLang="en-US"/>
          </a:p>
        </p:txBody>
      </p:sp>
    </p:spTree>
    <p:extLst>
      <p:ext uri="{BB962C8B-B14F-4D97-AF65-F5344CB8AC3E}">
        <p14:creationId xmlns:p14="http://schemas.microsoft.com/office/powerpoint/2010/main" val="75102791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D7434A4-3A97-FAC1-EDC0-B77E99900920}"/>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2D9E617D-1E83-BB01-B8A2-A1A50261585A}"/>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374BED62-061B-FA4F-FE9F-415DD4B850D6}"/>
              </a:ext>
            </a:extLst>
          </p:cNvPr>
          <p:cNvSpPr>
            <a:spLocks noGrp="1"/>
          </p:cNvSpPr>
          <p:nvPr>
            <p:ph type="dt" sz="half" idx="10"/>
          </p:nvPr>
        </p:nvSpPr>
        <p:spPr/>
        <p:txBody>
          <a:bodyPr/>
          <a:lstStyle/>
          <a:p>
            <a:fld id="{C8F1D057-391D-4E54-B63C-6002BE128793}" type="datetime1">
              <a:rPr lang="zh-CN" altLang="en-US" smtClean="0"/>
              <a:t>2026/5/18</a:t>
            </a:fld>
            <a:endParaRPr lang="zh-CN" altLang="en-US"/>
          </a:p>
        </p:txBody>
      </p:sp>
      <p:sp>
        <p:nvSpPr>
          <p:cNvPr id="5" name="页脚占位符 4">
            <a:extLst>
              <a:ext uri="{FF2B5EF4-FFF2-40B4-BE49-F238E27FC236}">
                <a16:creationId xmlns:a16="http://schemas.microsoft.com/office/drawing/2014/main" id="{C8A85CC3-C8AA-23AE-0EC6-6F9C2875D4AA}"/>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7757B6BA-6350-5105-73DD-02568D22BC91}"/>
              </a:ext>
            </a:extLst>
          </p:cNvPr>
          <p:cNvSpPr>
            <a:spLocks noGrp="1"/>
          </p:cNvSpPr>
          <p:nvPr>
            <p:ph type="sldNum" sz="quarter" idx="12"/>
          </p:nvPr>
        </p:nvSpPr>
        <p:spPr/>
        <p:txBody>
          <a:bodyPr/>
          <a:lstStyle/>
          <a:p>
            <a:fld id="{22F4616B-C213-4000-A1C0-C829B861B41B}" type="slidenum">
              <a:rPr lang="zh-CN" altLang="en-US" smtClean="0"/>
              <a:t>‹#›</a:t>
            </a:fld>
            <a:endParaRPr lang="zh-CN" altLang="en-US"/>
          </a:p>
        </p:txBody>
      </p:sp>
    </p:spTree>
    <p:extLst>
      <p:ext uri="{BB962C8B-B14F-4D97-AF65-F5344CB8AC3E}">
        <p14:creationId xmlns:p14="http://schemas.microsoft.com/office/powerpoint/2010/main" val="80416886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336DC28-297F-02DA-EE8F-06A8DF2D3B16}"/>
              </a:ext>
            </a:extLst>
          </p:cNvPr>
          <p:cNvSpPr>
            <a:spLocks noGrp="1"/>
          </p:cNvSpPr>
          <p:nvPr>
            <p:ph type="title"/>
          </p:nvPr>
        </p:nvSpPr>
        <p:spPr>
          <a:xfrm>
            <a:off x="831851" y="1709740"/>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B6D4C232-8008-FE1E-5F09-3984E1122A5C}"/>
              </a:ext>
            </a:extLst>
          </p:cNvPr>
          <p:cNvSpPr>
            <a:spLocks noGrp="1"/>
          </p:cNvSpPr>
          <p:nvPr>
            <p:ph type="body" idx="1"/>
          </p:nvPr>
        </p:nvSpPr>
        <p:spPr>
          <a:xfrm>
            <a:off x="831851" y="4589465"/>
            <a:ext cx="10515600" cy="1500187"/>
          </a:xfrm>
        </p:spPr>
        <p:txBody>
          <a:bodyPr/>
          <a:lstStyle>
            <a:lvl1pPr marL="0" indent="0">
              <a:buNone/>
              <a:defRPr sz="2400">
                <a:solidFill>
                  <a:schemeClr val="tx1">
                    <a:tint val="75000"/>
                  </a:schemeClr>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84051864-EF96-F038-DBE9-ECB946E030B2}"/>
              </a:ext>
            </a:extLst>
          </p:cNvPr>
          <p:cNvSpPr>
            <a:spLocks noGrp="1"/>
          </p:cNvSpPr>
          <p:nvPr>
            <p:ph type="dt" sz="half" idx="10"/>
          </p:nvPr>
        </p:nvSpPr>
        <p:spPr/>
        <p:txBody>
          <a:bodyPr/>
          <a:lstStyle/>
          <a:p>
            <a:fld id="{2BE29D4A-5D1D-4D52-930C-EC304EB1587B}" type="datetime1">
              <a:rPr lang="zh-CN" altLang="en-US" smtClean="0"/>
              <a:t>2026/5/18</a:t>
            </a:fld>
            <a:endParaRPr lang="zh-CN" altLang="en-US"/>
          </a:p>
        </p:txBody>
      </p:sp>
      <p:sp>
        <p:nvSpPr>
          <p:cNvPr id="5" name="页脚占位符 4">
            <a:extLst>
              <a:ext uri="{FF2B5EF4-FFF2-40B4-BE49-F238E27FC236}">
                <a16:creationId xmlns:a16="http://schemas.microsoft.com/office/drawing/2014/main" id="{0EA389A5-EACA-F008-8F9B-CA92EF9BA60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C23EBB7E-3946-A8E9-B76B-729CB17EC99B}"/>
              </a:ext>
            </a:extLst>
          </p:cNvPr>
          <p:cNvSpPr>
            <a:spLocks noGrp="1"/>
          </p:cNvSpPr>
          <p:nvPr>
            <p:ph type="sldNum" sz="quarter" idx="12"/>
          </p:nvPr>
        </p:nvSpPr>
        <p:spPr/>
        <p:txBody>
          <a:bodyPr/>
          <a:lstStyle/>
          <a:p>
            <a:fld id="{22F4616B-C213-4000-A1C0-C829B861B41B}" type="slidenum">
              <a:rPr lang="zh-CN" altLang="en-US" smtClean="0"/>
              <a:t>‹#›</a:t>
            </a:fld>
            <a:endParaRPr lang="zh-CN" altLang="en-US"/>
          </a:p>
        </p:txBody>
      </p:sp>
    </p:spTree>
    <p:extLst>
      <p:ext uri="{BB962C8B-B14F-4D97-AF65-F5344CB8AC3E}">
        <p14:creationId xmlns:p14="http://schemas.microsoft.com/office/powerpoint/2010/main" val="277404275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CEE2BDA-427F-80DF-75AF-C140D32FCAE8}"/>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C9810C5C-40C3-FA31-E465-B14EA3588A01}"/>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id="{F524D336-6228-B27E-A686-84780237A6F6}"/>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id="{831B2A9F-FDB0-CD3A-4461-8D0215E6D19C}"/>
              </a:ext>
            </a:extLst>
          </p:cNvPr>
          <p:cNvSpPr>
            <a:spLocks noGrp="1"/>
          </p:cNvSpPr>
          <p:nvPr>
            <p:ph type="dt" sz="half" idx="10"/>
          </p:nvPr>
        </p:nvSpPr>
        <p:spPr/>
        <p:txBody>
          <a:bodyPr/>
          <a:lstStyle/>
          <a:p>
            <a:fld id="{2520560D-2172-4889-947D-45F9AF8F455A}" type="datetime1">
              <a:rPr lang="zh-CN" altLang="en-US" smtClean="0"/>
              <a:t>2026/5/18</a:t>
            </a:fld>
            <a:endParaRPr lang="zh-CN" altLang="en-US"/>
          </a:p>
        </p:txBody>
      </p:sp>
      <p:sp>
        <p:nvSpPr>
          <p:cNvPr id="6" name="页脚占位符 5">
            <a:extLst>
              <a:ext uri="{FF2B5EF4-FFF2-40B4-BE49-F238E27FC236}">
                <a16:creationId xmlns:a16="http://schemas.microsoft.com/office/drawing/2014/main" id="{111BEE35-D57F-5A86-8DCE-EACFC78DC08C}"/>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27E7EBCB-0C08-9687-35DA-BA04C40E50F1}"/>
              </a:ext>
            </a:extLst>
          </p:cNvPr>
          <p:cNvSpPr>
            <a:spLocks noGrp="1"/>
          </p:cNvSpPr>
          <p:nvPr>
            <p:ph type="sldNum" sz="quarter" idx="12"/>
          </p:nvPr>
        </p:nvSpPr>
        <p:spPr/>
        <p:txBody>
          <a:bodyPr/>
          <a:lstStyle/>
          <a:p>
            <a:fld id="{22F4616B-C213-4000-A1C0-C829B861B41B}" type="slidenum">
              <a:rPr lang="zh-CN" altLang="en-US" smtClean="0"/>
              <a:t>‹#›</a:t>
            </a:fld>
            <a:endParaRPr lang="zh-CN" altLang="en-US"/>
          </a:p>
        </p:txBody>
      </p:sp>
    </p:spTree>
    <p:extLst>
      <p:ext uri="{BB962C8B-B14F-4D97-AF65-F5344CB8AC3E}">
        <p14:creationId xmlns:p14="http://schemas.microsoft.com/office/powerpoint/2010/main" val="299947948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7B68EB8-2458-0EB2-956C-C9D70FF7BB7E}"/>
              </a:ext>
            </a:extLst>
          </p:cNvPr>
          <p:cNvSpPr>
            <a:spLocks noGrp="1"/>
          </p:cNvSpPr>
          <p:nvPr>
            <p:ph type="title"/>
          </p:nvPr>
        </p:nvSpPr>
        <p:spPr>
          <a:xfrm>
            <a:off x="839788" y="365127"/>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8E7D1EC9-66B2-E38C-79C3-0C9149D1E05E}"/>
              </a:ext>
            </a:extLst>
          </p:cNvPr>
          <p:cNvSpPr>
            <a:spLocks noGrp="1"/>
          </p:cNvSpPr>
          <p:nvPr>
            <p:ph type="body" idx="1"/>
          </p:nvPr>
        </p:nvSpPr>
        <p:spPr>
          <a:xfrm>
            <a:off x="839789" y="1681163"/>
            <a:ext cx="5157787"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id="{3C572874-F01E-CF0E-CE6E-16A9C4267E0B}"/>
              </a:ext>
            </a:extLst>
          </p:cNvPr>
          <p:cNvSpPr>
            <a:spLocks noGrp="1"/>
          </p:cNvSpPr>
          <p:nvPr>
            <p:ph sz="half" idx="2"/>
          </p:nvPr>
        </p:nvSpPr>
        <p:spPr>
          <a:xfrm>
            <a:off x="839789"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id="{964EA95D-08AE-97A4-4CF7-898EB4CD4096}"/>
              </a:ext>
            </a:extLst>
          </p:cNvPr>
          <p:cNvSpPr>
            <a:spLocks noGrp="1"/>
          </p:cNvSpPr>
          <p:nvPr>
            <p:ph type="body" sz="quarter" idx="3"/>
          </p:nvPr>
        </p:nvSpPr>
        <p:spPr>
          <a:xfrm>
            <a:off x="6172201" y="1681163"/>
            <a:ext cx="5183188"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id="{D84DE4D7-0F66-166B-CF2C-47AA6641C50F}"/>
              </a:ext>
            </a:extLst>
          </p:cNvPr>
          <p:cNvSpPr>
            <a:spLocks noGrp="1"/>
          </p:cNvSpPr>
          <p:nvPr>
            <p:ph sz="quarter" idx="4"/>
          </p:nvPr>
        </p:nvSpPr>
        <p:spPr>
          <a:xfrm>
            <a:off x="6172201"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id="{88F3C59F-3499-38E5-3F3A-033EFBF7B455}"/>
              </a:ext>
            </a:extLst>
          </p:cNvPr>
          <p:cNvSpPr>
            <a:spLocks noGrp="1"/>
          </p:cNvSpPr>
          <p:nvPr>
            <p:ph type="dt" sz="half" idx="10"/>
          </p:nvPr>
        </p:nvSpPr>
        <p:spPr/>
        <p:txBody>
          <a:bodyPr/>
          <a:lstStyle/>
          <a:p>
            <a:fld id="{B4DC1D45-58D3-4696-8AFF-8F19C9449EC3}" type="datetime1">
              <a:rPr lang="zh-CN" altLang="en-US" smtClean="0"/>
              <a:t>2026/5/18</a:t>
            </a:fld>
            <a:endParaRPr lang="zh-CN" altLang="en-US"/>
          </a:p>
        </p:txBody>
      </p:sp>
      <p:sp>
        <p:nvSpPr>
          <p:cNvPr id="8" name="页脚占位符 7">
            <a:extLst>
              <a:ext uri="{FF2B5EF4-FFF2-40B4-BE49-F238E27FC236}">
                <a16:creationId xmlns:a16="http://schemas.microsoft.com/office/drawing/2014/main" id="{4C5A9070-95A0-72A1-471F-720A7E356036}"/>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5B8ED2F4-329A-9B9A-E4B0-ADA88A2AD166}"/>
              </a:ext>
            </a:extLst>
          </p:cNvPr>
          <p:cNvSpPr>
            <a:spLocks noGrp="1"/>
          </p:cNvSpPr>
          <p:nvPr>
            <p:ph type="sldNum" sz="quarter" idx="12"/>
          </p:nvPr>
        </p:nvSpPr>
        <p:spPr/>
        <p:txBody>
          <a:bodyPr/>
          <a:lstStyle/>
          <a:p>
            <a:fld id="{22F4616B-C213-4000-A1C0-C829B861B41B}" type="slidenum">
              <a:rPr lang="zh-CN" altLang="en-US" smtClean="0"/>
              <a:t>‹#›</a:t>
            </a:fld>
            <a:endParaRPr lang="zh-CN" altLang="en-US"/>
          </a:p>
        </p:txBody>
      </p:sp>
    </p:spTree>
    <p:extLst>
      <p:ext uri="{BB962C8B-B14F-4D97-AF65-F5344CB8AC3E}">
        <p14:creationId xmlns:p14="http://schemas.microsoft.com/office/powerpoint/2010/main" val="28986330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4E88E66-F21C-6211-2E4C-8C45358C7007}"/>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27967B65-C358-B663-E98B-9E349BDA8E1D}"/>
              </a:ext>
            </a:extLst>
          </p:cNvPr>
          <p:cNvSpPr>
            <a:spLocks noGrp="1"/>
          </p:cNvSpPr>
          <p:nvPr>
            <p:ph type="dt" sz="half" idx="10"/>
          </p:nvPr>
        </p:nvSpPr>
        <p:spPr/>
        <p:txBody>
          <a:bodyPr/>
          <a:lstStyle/>
          <a:p>
            <a:fld id="{033CBD6A-8E95-4CF2-A274-E9DB3FA9FDC0}" type="datetime1">
              <a:rPr lang="zh-CN" altLang="en-US" smtClean="0"/>
              <a:t>2026/5/18</a:t>
            </a:fld>
            <a:endParaRPr lang="zh-CN" altLang="en-US"/>
          </a:p>
        </p:txBody>
      </p:sp>
      <p:sp>
        <p:nvSpPr>
          <p:cNvPr id="4" name="页脚占位符 3">
            <a:extLst>
              <a:ext uri="{FF2B5EF4-FFF2-40B4-BE49-F238E27FC236}">
                <a16:creationId xmlns:a16="http://schemas.microsoft.com/office/drawing/2014/main" id="{D98AE0A1-DD7F-42A3-BA18-5B4A4AD3D785}"/>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6A15A095-C110-0BF0-B936-85A94B89814B}"/>
              </a:ext>
            </a:extLst>
          </p:cNvPr>
          <p:cNvSpPr>
            <a:spLocks noGrp="1"/>
          </p:cNvSpPr>
          <p:nvPr>
            <p:ph type="sldNum" sz="quarter" idx="12"/>
          </p:nvPr>
        </p:nvSpPr>
        <p:spPr/>
        <p:txBody>
          <a:bodyPr/>
          <a:lstStyle/>
          <a:p>
            <a:fld id="{22F4616B-C213-4000-A1C0-C829B861B41B}" type="slidenum">
              <a:rPr lang="zh-CN" altLang="en-US" smtClean="0"/>
              <a:t>‹#›</a:t>
            </a:fld>
            <a:endParaRPr lang="zh-CN" altLang="en-US"/>
          </a:p>
        </p:txBody>
      </p:sp>
    </p:spTree>
    <p:extLst>
      <p:ext uri="{BB962C8B-B14F-4D97-AF65-F5344CB8AC3E}">
        <p14:creationId xmlns:p14="http://schemas.microsoft.com/office/powerpoint/2010/main" val="362466044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B2D71FF8-6EFF-BEA6-BB55-8A8A939CD8E5}"/>
              </a:ext>
            </a:extLst>
          </p:cNvPr>
          <p:cNvSpPr>
            <a:spLocks noGrp="1"/>
          </p:cNvSpPr>
          <p:nvPr>
            <p:ph type="dt" sz="half" idx="10"/>
          </p:nvPr>
        </p:nvSpPr>
        <p:spPr/>
        <p:txBody>
          <a:bodyPr/>
          <a:lstStyle/>
          <a:p>
            <a:fld id="{525BBC48-767A-42FF-923D-472302E7AB22}" type="datetime1">
              <a:rPr lang="zh-CN" altLang="en-US" smtClean="0"/>
              <a:t>2026/5/18</a:t>
            </a:fld>
            <a:endParaRPr lang="zh-CN" altLang="en-US"/>
          </a:p>
        </p:txBody>
      </p:sp>
      <p:sp>
        <p:nvSpPr>
          <p:cNvPr id="3" name="页脚占位符 2">
            <a:extLst>
              <a:ext uri="{FF2B5EF4-FFF2-40B4-BE49-F238E27FC236}">
                <a16:creationId xmlns:a16="http://schemas.microsoft.com/office/drawing/2014/main" id="{D34486EF-592F-83FA-FF05-7752502DD8D6}"/>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69A1041D-ECEC-B879-A391-2E1D9B283857}"/>
              </a:ext>
            </a:extLst>
          </p:cNvPr>
          <p:cNvSpPr>
            <a:spLocks noGrp="1"/>
          </p:cNvSpPr>
          <p:nvPr>
            <p:ph type="sldNum" sz="quarter" idx="12"/>
          </p:nvPr>
        </p:nvSpPr>
        <p:spPr/>
        <p:txBody>
          <a:bodyPr/>
          <a:lstStyle>
            <a:lvl1pPr>
              <a:defRPr b="1">
                <a:solidFill>
                  <a:schemeClr val="tx1"/>
                </a:solidFill>
                <a:latin typeface="Times New Roman" panose="02020603050405020304" pitchFamily="18" charset="0"/>
                <a:cs typeface="Times New Roman" panose="02020603050405020304" pitchFamily="18" charset="0"/>
              </a:defRPr>
            </a:lvl1pPr>
          </a:lstStyle>
          <a:p>
            <a:fld id="{22F4616B-C213-4000-A1C0-C829B861B41B}" type="slidenum">
              <a:rPr lang="zh-CN" altLang="en-US" smtClean="0"/>
              <a:pPr/>
              <a:t>‹#›</a:t>
            </a:fld>
            <a:endParaRPr lang="zh-CN" altLang="en-US" dirty="0"/>
          </a:p>
        </p:txBody>
      </p:sp>
    </p:spTree>
    <p:extLst>
      <p:ext uri="{BB962C8B-B14F-4D97-AF65-F5344CB8AC3E}">
        <p14:creationId xmlns:p14="http://schemas.microsoft.com/office/powerpoint/2010/main" val="24747091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51AF389-842C-32DB-13FC-DCF970104110}"/>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0E0F5BA6-8544-AFAE-8062-A7401D30451C}"/>
              </a:ext>
            </a:extLst>
          </p:cNvPr>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id="{42302AAD-1493-99B4-A140-A9E85BF69ED1}"/>
              </a:ext>
            </a:extLst>
          </p:cNvPr>
          <p:cNvSpPr>
            <a:spLocks noGrp="1"/>
          </p:cNvSpPr>
          <p:nvPr>
            <p:ph type="body" sz="half" idx="2"/>
          </p:nvPr>
        </p:nvSpPr>
        <p:spPr>
          <a:xfrm>
            <a:off x="839788" y="2057400"/>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22320572-608D-7442-932E-6A6A1F4464DB}"/>
              </a:ext>
            </a:extLst>
          </p:cNvPr>
          <p:cNvSpPr>
            <a:spLocks noGrp="1"/>
          </p:cNvSpPr>
          <p:nvPr>
            <p:ph type="dt" sz="half" idx="10"/>
          </p:nvPr>
        </p:nvSpPr>
        <p:spPr/>
        <p:txBody>
          <a:bodyPr/>
          <a:lstStyle/>
          <a:p>
            <a:fld id="{0FA7BAA7-0271-43DE-B267-95AF3CBF0B28}" type="datetime1">
              <a:rPr lang="zh-CN" altLang="en-US" smtClean="0"/>
              <a:t>2026/5/18</a:t>
            </a:fld>
            <a:endParaRPr lang="zh-CN" altLang="en-US"/>
          </a:p>
        </p:txBody>
      </p:sp>
      <p:sp>
        <p:nvSpPr>
          <p:cNvPr id="6" name="页脚占位符 5">
            <a:extLst>
              <a:ext uri="{FF2B5EF4-FFF2-40B4-BE49-F238E27FC236}">
                <a16:creationId xmlns:a16="http://schemas.microsoft.com/office/drawing/2014/main" id="{8B8607DD-6365-2152-E8CD-44E988CF44F3}"/>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1B6F45C8-39B2-7D66-569C-F738BA83138B}"/>
              </a:ext>
            </a:extLst>
          </p:cNvPr>
          <p:cNvSpPr>
            <a:spLocks noGrp="1"/>
          </p:cNvSpPr>
          <p:nvPr>
            <p:ph type="sldNum" sz="quarter" idx="12"/>
          </p:nvPr>
        </p:nvSpPr>
        <p:spPr/>
        <p:txBody>
          <a:bodyPr/>
          <a:lstStyle/>
          <a:p>
            <a:fld id="{22F4616B-C213-4000-A1C0-C829B861B41B}" type="slidenum">
              <a:rPr lang="zh-CN" altLang="en-US" smtClean="0"/>
              <a:t>‹#›</a:t>
            </a:fld>
            <a:endParaRPr lang="zh-CN" altLang="en-US"/>
          </a:p>
        </p:txBody>
      </p:sp>
    </p:spTree>
    <p:extLst>
      <p:ext uri="{BB962C8B-B14F-4D97-AF65-F5344CB8AC3E}">
        <p14:creationId xmlns:p14="http://schemas.microsoft.com/office/powerpoint/2010/main" val="180827835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0AC2F98-AF1B-DFC4-22A7-0C7587E74EE0}"/>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50623918-AC97-FCD0-0100-B2F9CBBE9E0B}"/>
              </a:ext>
            </a:extLst>
          </p:cNvPr>
          <p:cNvSpPr>
            <a:spLocks noGrp="1"/>
          </p:cNvSpPr>
          <p:nvPr>
            <p:ph type="pic" idx="1"/>
          </p:nvPr>
        </p:nvSpPr>
        <p:spPr>
          <a:xfrm>
            <a:off x="5183188" y="987427"/>
            <a:ext cx="6172200" cy="4873625"/>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zh-CN" altLang="en-US"/>
              <a:t>单击图标添加图片</a:t>
            </a:r>
          </a:p>
        </p:txBody>
      </p:sp>
      <p:sp>
        <p:nvSpPr>
          <p:cNvPr id="4" name="文本占位符 3">
            <a:extLst>
              <a:ext uri="{FF2B5EF4-FFF2-40B4-BE49-F238E27FC236}">
                <a16:creationId xmlns:a16="http://schemas.microsoft.com/office/drawing/2014/main" id="{3558E0A1-3F75-370E-384F-0C8FB8E36F62}"/>
              </a:ext>
            </a:extLst>
          </p:cNvPr>
          <p:cNvSpPr>
            <a:spLocks noGrp="1"/>
          </p:cNvSpPr>
          <p:nvPr>
            <p:ph type="body" sz="half" idx="2"/>
          </p:nvPr>
        </p:nvSpPr>
        <p:spPr>
          <a:xfrm>
            <a:off x="839788" y="2057400"/>
            <a:ext cx="3932237" cy="3811588"/>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FB5C8B6A-2AC0-6DE3-309D-FBDFDB57D3CD}"/>
              </a:ext>
            </a:extLst>
          </p:cNvPr>
          <p:cNvSpPr>
            <a:spLocks noGrp="1"/>
          </p:cNvSpPr>
          <p:nvPr>
            <p:ph type="dt" sz="half" idx="10"/>
          </p:nvPr>
        </p:nvSpPr>
        <p:spPr/>
        <p:txBody>
          <a:bodyPr/>
          <a:lstStyle/>
          <a:p>
            <a:fld id="{774665C1-3728-4019-85F6-9985829B502D}" type="datetime1">
              <a:rPr lang="zh-CN" altLang="en-US" smtClean="0"/>
              <a:t>2026/5/18</a:t>
            </a:fld>
            <a:endParaRPr lang="zh-CN" altLang="en-US"/>
          </a:p>
        </p:txBody>
      </p:sp>
      <p:sp>
        <p:nvSpPr>
          <p:cNvPr id="6" name="页脚占位符 5">
            <a:extLst>
              <a:ext uri="{FF2B5EF4-FFF2-40B4-BE49-F238E27FC236}">
                <a16:creationId xmlns:a16="http://schemas.microsoft.com/office/drawing/2014/main" id="{8BBDB4E7-C8D1-8DB0-8AC5-64015A85204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7FEB68F0-7CF7-8D74-2833-44B4FFDA99DD}"/>
              </a:ext>
            </a:extLst>
          </p:cNvPr>
          <p:cNvSpPr>
            <a:spLocks noGrp="1"/>
          </p:cNvSpPr>
          <p:nvPr>
            <p:ph type="sldNum" sz="quarter" idx="12"/>
          </p:nvPr>
        </p:nvSpPr>
        <p:spPr/>
        <p:txBody>
          <a:bodyPr/>
          <a:lstStyle/>
          <a:p>
            <a:fld id="{22F4616B-C213-4000-A1C0-C829B861B41B}" type="slidenum">
              <a:rPr lang="zh-CN" altLang="en-US" smtClean="0"/>
              <a:t>‹#›</a:t>
            </a:fld>
            <a:endParaRPr lang="zh-CN" altLang="en-US"/>
          </a:p>
        </p:txBody>
      </p:sp>
    </p:spTree>
    <p:extLst>
      <p:ext uri="{BB962C8B-B14F-4D97-AF65-F5344CB8AC3E}">
        <p14:creationId xmlns:p14="http://schemas.microsoft.com/office/powerpoint/2010/main" val="166238485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5DF192C-A232-15B7-63BD-FEC968367BA8}"/>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C458E2C1-2719-810B-1862-800225DD0BF2}"/>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5EFF6B72-0D78-7205-25FA-A103C5903026}"/>
              </a:ext>
            </a:extLst>
          </p:cNvPr>
          <p:cNvSpPr>
            <a:spLocks noGrp="1"/>
          </p:cNvSpPr>
          <p:nvPr>
            <p:ph type="dt" sz="half" idx="10"/>
          </p:nvPr>
        </p:nvSpPr>
        <p:spPr/>
        <p:txBody>
          <a:bodyPr/>
          <a:lstStyle/>
          <a:p>
            <a:fld id="{E6DF4E91-A654-408C-B9D1-1DA770F4D129}" type="datetime1">
              <a:rPr lang="zh-CN" altLang="en-US" smtClean="0"/>
              <a:t>2026/5/18</a:t>
            </a:fld>
            <a:endParaRPr lang="zh-CN" altLang="en-US"/>
          </a:p>
        </p:txBody>
      </p:sp>
      <p:sp>
        <p:nvSpPr>
          <p:cNvPr id="5" name="页脚占位符 4">
            <a:extLst>
              <a:ext uri="{FF2B5EF4-FFF2-40B4-BE49-F238E27FC236}">
                <a16:creationId xmlns:a16="http://schemas.microsoft.com/office/drawing/2014/main" id="{CABAD082-D7A9-7E86-D00B-6C8CEB15FB2E}"/>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2A7505CB-3276-A8D0-E04F-0311FA098360}"/>
              </a:ext>
            </a:extLst>
          </p:cNvPr>
          <p:cNvSpPr>
            <a:spLocks noGrp="1"/>
          </p:cNvSpPr>
          <p:nvPr>
            <p:ph type="sldNum" sz="quarter" idx="12"/>
          </p:nvPr>
        </p:nvSpPr>
        <p:spPr/>
        <p:txBody>
          <a:bodyPr/>
          <a:lstStyle/>
          <a:p>
            <a:fld id="{22F4616B-C213-4000-A1C0-C829B861B41B}" type="slidenum">
              <a:rPr lang="zh-CN" altLang="en-US" smtClean="0"/>
              <a:t>‹#›</a:t>
            </a:fld>
            <a:endParaRPr lang="zh-CN" altLang="en-US"/>
          </a:p>
        </p:txBody>
      </p:sp>
    </p:spTree>
    <p:extLst>
      <p:ext uri="{BB962C8B-B14F-4D97-AF65-F5344CB8AC3E}">
        <p14:creationId xmlns:p14="http://schemas.microsoft.com/office/powerpoint/2010/main" val="19247372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BF972C84-70E4-B2B6-2A2A-0CFE97C35DAA}"/>
              </a:ext>
            </a:extLst>
          </p:cNvPr>
          <p:cNvSpPr>
            <a:spLocks noGrp="1"/>
          </p:cNvSpPr>
          <p:nvPr>
            <p:ph type="title" orient="vert"/>
          </p:nvPr>
        </p:nvSpPr>
        <p:spPr>
          <a:xfrm>
            <a:off x="8724901"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09F07AC3-56EC-7627-076E-16672A87BCF0}"/>
              </a:ext>
            </a:extLst>
          </p:cNvPr>
          <p:cNvSpPr>
            <a:spLocks noGrp="1"/>
          </p:cNvSpPr>
          <p:nvPr>
            <p:ph type="body" orient="vert" idx="1"/>
          </p:nvPr>
        </p:nvSpPr>
        <p:spPr>
          <a:xfrm>
            <a:off x="838201"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D7C608E7-6152-259E-5AF2-2E4F728BF6BD}"/>
              </a:ext>
            </a:extLst>
          </p:cNvPr>
          <p:cNvSpPr>
            <a:spLocks noGrp="1"/>
          </p:cNvSpPr>
          <p:nvPr>
            <p:ph type="dt" sz="half" idx="10"/>
          </p:nvPr>
        </p:nvSpPr>
        <p:spPr/>
        <p:txBody>
          <a:bodyPr/>
          <a:lstStyle/>
          <a:p>
            <a:fld id="{DC012454-A947-48F7-8CE9-0AC4200BC40E}" type="datetime1">
              <a:rPr lang="zh-CN" altLang="en-US" smtClean="0"/>
              <a:t>2026/5/18</a:t>
            </a:fld>
            <a:endParaRPr lang="zh-CN" altLang="en-US"/>
          </a:p>
        </p:txBody>
      </p:sp>
      <p:sp>
        <p:nvSpPr>
          <p:cNvPr id="5" name="页脚占位符 4">
            <a:extLst>
              <a:ext uri="{FF2B5EF4-FFF2-40B4-BE49-F238E27FC236}">
                <a16:creationId xmlns:a16="http://schemas.microsoft.com/office/drawing/2014/main" id="{FE9E873C-7100-A47C-EA5E-FE4B8081A0AE}"/>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75A597F5-DB82-3113-D1BF-D6AE5F773C6D}"/>
              </a:ext>
            </a:extLst>
          </p:cNvPr>
          <p:cNvSpPr>
            <a:spLocks noGrp="1"/>
          </p:cNvSpPr>
          <p:nvPr>
            <p:ph type="sldNum" sz="quarter" idx="12"/>
          </p:nvPr>
        </p:nvSpPr>
        <p:spPr/>
        <p:txBody>
          <a:bodyPr/>
          <a:lstStyle/>
          <a:p>
            <a:fld id="{22F4616B-C213-4000-A1C0-C829B861B41B}" type="slidenum">
              <a:rPr lang="zh-CN" altLang="en-US" smtClean="0"/>
              <a:t>‹#›</a:t>
            </a:fld>
            <a:endParaRPr lang="zh-CN" altLang="en-US"/>
          </a:p>
        </p:txBody>
      </p:sp>
    </p:spTree>
    <p:extLst>
      <p:ext uri="{BB962C8B-B14F-4D97-AF65-F5344CB8AC3E}">
        <p14:creationId xmlns:p14="http://schemas.microsoft.com/office/powerpoint/2010/main" val="328615225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cSld name="自定义版式">
    <p:spTree>
      <p:nvGrpSpPr>
        <p:cNvPr id="1" name=""/>
        <p:cNvGrpSpPr/>
        <p:nvPr/>
      </p:nvGrpSpPr>
      <p:grpSpPr>
        <a:xfrm>
          <a:off x="0" y="0"/>
          <a:ext cx="0" cy="0"/>
          <a:chOff x="0" y="0"/>
          <a:chExt cx="0" cy="0"/>
        </a:xfrm>
      </p:grpSpPr>
      <p:sp>
        <p:nvSpPr>
          <p:cNvPr id="3" name="日期占位符 2">
            <a:extLst>
              <a:ext uri="{FF2B5EF4-FFF2-40B4-BE49-F238E27FC236}">
                <a16:creationId xmlns:a16="http://schemas.microsoft.com/office/drawing/2014/main" id="{33B4658F-62B9-4A4A-93DB-1A247F0DB471}"/>
              </a:ext>
            </a:extLst>
          </p:cNvPr>
          <p:cNvSpPr>
            <a:spLocks noGrp="1"/>
          </p:cNvSpPr>
          <p:nvPr>
            <p:ph type="dt" sz="half" idx="10"/>
          </p:nvPr>
        </p:nvSpPr>
        <p:spPr/>
        <p:txBody>
          <a:bodyPr/>
          <a:lstStyle/>
          <a:p>
            <a:pPr defTabSz="514338"/>
            <a:fld id="{7F1782A3-8EEB-41CE-8B44-E84FA54136DF}" type="datetime1">
              <a:rPr lang="zh-CN" altLang="en-US" smtClean="0">
                <a:solidFill>
                  <a:prstClr val="black">
                    <a:tint val="75000"/>
                  </a:prstClr>
                </a:solidFill>
              </a:rPr>
              <a:pPr defTabSz="514338"/>
              <a:t>2026/5/18</a:t>
            </a:fld>
            <a:endParaRPr lang="zh-CN" altLang="en-US">
              <a:solidFill>
                <a:prstClr val="black">
                  <a:tint val="75000"/>
                </a:prstClr>
              </a:solidFill>
            </a:endParaRPr>
          </a:p>
        </p:txBody>
      </p:sp>
      <p:sp>
        <p:nvSpPr>
          <p:cNvPr id="4" name="页脚占位符 3">
            <a:extLst>
              <a:ext uri="{FF2B5EF4-FFF2-40B4-BE49-F238E27FC236}">
                <a16:creationId xmlns:a16="http://schemas.microsoft.com/office/drawing/2014/main" id="{89A6C382-40FA-46FC-998B-20DBF3F222B7}"/>
              </a:ext>
            </a:extLst>
          </p:cNvPr>
          <p:cNvSpPr>
            <a:spLocks noGrp="1"/>
          </p:cNvSpPr>
          <p:nvPr>
            <p:ph type="ftr" sz="quarter" idx="11"/>
          </p:nvPr>
        </p:nvSpPr>
        <p:spPr/>
        <p:txBody>
          <a:bodyPr/>
          <a:lstStyle/>
          <a:p>
            <a:pPr defTabSz="514338"/>
            <a:endParaRPr lang="zh-CN" altLang="en-US">
              <a:solidFill>
                <a:prstClr val="black">
                  <a:tint val="75000"/>
                </a:prstClr>
              </a:solidFill>
            </a:endParaRPr>
          </a:p>
        </p:txBody>
      </p:sp>
    </p:spTree>
    <p:extLst>
      <p:ext uri="{BB962C8B-B14F-4D97-AF65-F5344CB8AC3E}">
        <p14:creationId xmlns:p14="http://schemas.microsoft.com/office/powerpoint/2010/main" val="346283583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0615BF6-C63D-42AA-A571-86C687D1FCC9}" type="datetime1">
              <a:rPr lang="zh-CN" altLang="en-US" smtClean="0"/>
              <a:t>2026/5/18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a:xfrm>
            <a:off x="9437005" y="-17151"/>
            <a:ext cx="2743200" cy="365125"/>
          </a:xfrm>
        </p:spPr>
        <p:txBody>
          <a:bodyPr/>
          <a:lstStyle>
            <a:lvl1pPr>
              <a:defRPr sz="2000" b="1">
                <a:solidFill>
                  <a:schemeClr val="tx1"/>
                </a:solidFill>
                <a:latin typeface="Times New Roman" panose="02020603050405020304" pitchFamily="18" charset="0"/>
                <a:cs typeface="Times New Roman" panose="02020603050405020304" pitchFamily="18" charset="0"/>
              </a:defRPr>
            </a:lvl1pPr>
          </a:lstStyle>
          <a:p>
            <a:fld id="{B5D803FF-3C1C-4803-87F5-CD890634A219}" type="slidenum">
              <a:rPr lang="zh-CN" altLang="en-US" smtClean="0"/>
              <a:t>‹#›</a:t>
            </a:fld>
            <a:endParaRPr lang="zh-CN" altLang="en-US"/>
          </a:p>
        </p:txBody>
      </p:sp>
    </p:spTree>
    <p:extLst>
      <p:ext uri="{BB962C8B-B14F-4D97-AF65-F5344CB8AC3E}">
        <p14:creationId xmlns:p14="http://schemas.microsoft.com/office/powerpoint/2010/main" val="16992381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cSld name="自定义版式">
    <p:spTree>
      <p:nvGrpSpPr>
        <p:cNvPr id="1" name=""/>
        <p:cNvGrpSpPr/>
        <p:nvPr/>
      </p:nvGrpSpPr>
      <p:grpSpPr>
        <a:xfrm>
          <a:off x="0" y="0"/>
          <a:ext cx="0" cy="0"/>
          <a:chOff x="0" y="0"/>
          <a:chExt cx="0" cy="0"/>
        </a:xfrm>
      </p:grpSpPr>
      <p:sp>
        <p:nvSpPr>
          <p:cNvPr id="3" name="日期占位符 2">
            <a:extLst>
              <a:ext uri="{FF2B5EF4-FFF2-40B4-BE49-F238E27FC236}">
                <a16:creationId xmlns:a16="http://schemas.microsoft.com/office/drawing/2014/main" id="{33B4658F-62B9-4A4A-93DB-1A247F0DB471}"/>
              </a:ext>
            </a:extLst>
          </p:cNvPr>
          <p:cNvSpPr>
            <a:spLocks noGrp="1"/>
          </p:cNvSpPr>
          <p:nvPr>
            <p:ph type="dt" sz="half" idx="10"/>
          </p:nvPr>
        </p:nvSpPr>
        <p:spPr/>
        <p:txBody>
          <a:bodyPr/>
          <a:lstStyle/>
          <a:p>
            <a:pPr defTabSz="514338"/>
            <a:fld id="{963AB22D-746E-47D7-9DCF-27CE6162C505}" type="datetime1">
              <a:rPr lang="zh-CN" altLang="en-US" smtClean="0">
                <a:solidFill>
                  <a:prstClr val="black">
                    <a:tint val="75000"/>
                  </a:prstClr>
                </a:solidFill>
              </a:rPr>
              <a:pPr defTabSz="514338"/>
              <a:t>2026/5/18</a:t>
            </a:fld>
            <a:endParaRPr lang="zh-CN" altLang="en-US">
              <a:solidFill>
                <a:prstClr val="black">
                  <a:tint val="75000"/>
                </a:prstClr>
              </a:solidFill>
            </a:endParaRPr>
          </a:p>
        </p:txBody>
      </p:sp>
      <p:sp>
        <p:nvSpPr>
          <p:cNvPr id="4" name="页脚占位符 3">
            <a:extLst>
              <a:ext uri="{FF2B5EF4-FFF2-40B4-BE49-F238E27FC236}">
                <a16:creationId xmlns:a16="http://schemas.microsoft.com/office/drawing/2014/main" id="{89A6C382-40FA-46FC-998B-20DBF3F222B7}"/>
              </a:ext>
            </a:extLst>
          </p:cNvPr>
          <p:cNvSpPr>
            <a:spLocks noGrp="1"/>
          </p:cNvSpPr>
          <p:nvPr>
            <p:ph type="ftr" sz="quarter" idx="11"/>
          </p:nvPr>
        </p:nvSpPr>
        <p:spPr/>
        <p:txBody>
          <a:bodyPr/>
          <a:lstStyle/>
          <a:p>
            <a:pPr defTabSz="514338"/>
            <a:endParaRPr lang="zh-CN" altLang="en-US">
              <a:solidFill>
                <a:prstClr val="black">
                  <a:tint val="75000"/>
                </a:prstClr>
              </a:solidFill>
            </a:endParaRPr>
          </a:p>
        </p:txBody>
      </p:sp>
    </p:spTree>
    <p:extLst>
      <p:ext uri="{BB962C8B-B14F-4D97-AF65-F5344CB8AC3E}">
        <p14:creationId xmlns:p14="http://schemas.microsoft.com/office/powerpoint/2010/main" val="330865465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9381763-93A3-9E5B-58B1-DBD28A8C1EE8}"/>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38550502-C01B-67A9-DE54-336A52BCDB29}"/>
              </a:ext>
            </a:extLst>
          </p:cNvPr>
          <p:cNvSpPr>
            <a:spLocks noGrp="1"/>
          </p:cNvSpPr>
          <p:nvPr>
            <p:ph type="subTitle" idx="1"/>
          </p:nvPr>
        </p:nvSpPr>
        <p:spPr>
          <a:xfrm>
            <a:off x="1524000" y="3602038"/>
            <a:ext cx="9144000" cy="1655762"/>
          </a:xfrm>
        </p:spPr>
        <p:txBody>
          <a:bodyPr/>
          <a:lstStyle>
            <a:lvl1pPr marL="0" indent="0" algn="ctr">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EEB68032-F833-6849-181D-9645695ECE77}"/>
              </a:ext>
            </a:extLst>
          </p:cNvPr>
          <p:cNvSpPr>
            <a:spLocks noGrp="1"/>
          </p:cNvSpPr>
          <p:nvPr>
            <p:ph type="dt" sz="half" idx="10"/>
          </p:nvPr>
        </p:nvSpPr>
        <p:spPr/>
        <p:txBody>
          <a:bodyPr/>
          <a:lstStyle/>
          <a:p>
            <a:fld id="{A62BEA91-876D-479C-837D-ED97E11198AF}" type="datetime1">
              <a:rPr lang="zh-CN" altLang="en-US" smtClean="0"/>
              <a:t>2026/5/18</a:t>
            </a:fld>
            <a:endParaRPr lang="zh-CN" altLang="en-US"/>
          </a:p>
        </p:txBody>
      </p:sp>
      <p:sp>
        <p:nvSpPr>
          <p:cNvPr id="5" name="页脚占位符 4">
            <a:extLst>
              <a:ext uri="{FF2B5EF4-FFF2-40B4-BE49-F238E27FC236}">
                <a16:creationId xmlns:a16="http://schemas.microsoft.com/office/drawing/2014/main" id="{A593B710-F19A-4638-101B-748D60E8379A}"/>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E7C62DDB-0E6D-3A95-7C02-BA40326312F4}"/>
              </a:ext>
            </a:extLst>
          </p:cNvPr>
          <p:cNvSpPr>
            <a:spLocks noGrp="1"/>
          </p:cNvSpPr>
          <p:nvPr>
            <p:ph type="sldNum" sz="quarter" idx="12"/>
          </p:nvPr>
        </p:nvSpPr>
        <p:spPr/>
        <p:txBody>
          <a:bodyPr/>
          <a:lstStyle/>
          <a:p>
            <a:fld id="{B5D803FF-3C1C-4803-87F5-CD890634A219}" type="slidenum">
              <a:rPr lang="zh-CN" altLang="en-US" smtClean="0"/>
              <a:t>‹#›</a:t>
            </a:fld>
            <a:endParaRPr lang="zh-CN" altLang="en-US"/>
          </a:p>
        </p:txBody>
      </p:sp>
    </p:spTree>
    <p:extLst>
      <p:ext uri="{BB962C8B-B14F-4D97-AF65-F5344CB8AC3E}">
        <p14:creationId xmlns:p14="http://schemas.microsoft.com/office/powerpoint/2010/main" val="187766155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自定义版式">
    <p:spTree>
      <p:nvGrpSpPr>
        <p:cNvPr id="1" name=""/>
        <p:cNvGrpSpPr/>
        <p:nvPr/>
      </p:nvGrpSpPr>
      <p:grpSpPr>
        <a:xfrm>
          <a:off x="0" y="0"/>
          <a:ext cx="0" cy="0"/>
          <a:chOff x="0" y="0"/>
          <a:chExt cx="0" cy="0"/>
        </a:xfrm>
      </p:grpSpPr>
      <p:sp>
        <p:nvSpPr>
          <p:cNvPr id="3" name="日期占位符 2">
            <a:extLst>
              <a:ext uri="{FF2B5EF4-FFF2-40B4-BE49-F238E27FC236}">
                <a16:creationId xmlns:a16="http://schemas.microsoft.com/office/drawing/2014/main" id="{33B4658F-62B9-4A4A-93DB-1A247F0DB471}"/>
              </a:ext>
            </a:extLst>
          </p:cNvPr>
          <p:cNvSpPr>
            <a:spLocks noGrp="1"/>
          </p:cNvSpPr>
          <p:nvPr>
            <p:ph type="dt" sz="half" idx="10"/>
          </p:nvPr>
        </p:nvSpPr>
        <p:spPr/>
        <p:txBody>
          <a:bodyPr/>
          <a:lstStyle/>
          <a:p>
            <a:pPr defTabSz="685783"/>
            <a:fld id="{E8FBA873-305B-449C-B482-47CEB4DDF458}" type="datetime1">
              <a:rPr lang="zh-CN" altLang="en-US" smtClean="0">
                <a:solidFill>
                  <a:prstClr val="black">
                    <a:tint val="75000"/>
                  </a:prstClr>
                </a:solidFill>
              </a:rPr>
              <a:pPr defTabSz="685783"/>
              <a:t>2026/5/18</a:t>
            </a:fld>
            <a:endParaRPr lang="zh-CN" altLang="en-US">
              <a:solidFill>
                <a:prstClr val="black">
                  <a:tint val="75000"/>
                </a:prstClr>
              </a:solidFill>
            </a:endParaRPr>
          </a:p>
        </p:txBody>
      </p:sp>
      <p:sp>
        <p:nvSpPr>
          <p:cNvPr id="4" name="页脚占位符 3">
            <a:extLst>
              <a:ext uri="{FF2B5EF4-FFF2-40B4-BE49-F238E27FC236}">
                <a16:creationId xmlns:a16="http://schemas.microsoft.com/office/drawing/2014/main" id="{89A6C382-40FA-46FC-998B-20DBF3F222B7}"/>
              </a:ext>
            </a:extLst>
          </p:cNvPr>
          <p:cNvSpPr>
            <a:spLocks noGrp="1"/>
          </p:cNvSpPr>
          <p:nvPr>
            <p:ph type="ftr" sz="quarter" idx="11"/>
          </p:nvPr>
        </p:nvSpPr>
        <p:spPr/>
        <p:txBody>
          <a:bodyPr/>
          <a:lstStyle/>
          <a:p>
            <a:pPr defTabSz="685783"/>
            <a:endParaRPr lang="zh-CN" altLang="en-US">
              <a:solidFill>
                <a:prstClr val="black">
                  <a:tint val="75000"/>
                </a:prstClr>
              </a:solidFill>
            </a:endParaRPr>
          </a:p>
        </p:txBody>
      </p:sp>
    </p:spTree>
    <p:extLst>
      <p:ext uri="{BB962C8B-B14F-4D97-AF65-F5344CB8AC3E}">
        <p14:creationId xmlns:p14="http://schemas.microsoft.com/office/powerpoint/2010/main" val="120206345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F016B21-6B39-40BE-86CF-CCDF56C6130C}" type="datetime1">
              <a:rPr lang="zh-CN" altLang="en-US" smtClean="0"/>
              <a:t>2026/5/18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a:xfrm>
            <a:off x="9437005" y="-17151"/>
            <a:ext cx="2743200" cy="365125"/>
          </a:xfrm>
        </p:spPr>
        <p:txBody>
          <a:bodyPr/>
          <a:lstStyle>
            <a:lvl1pPr>
              <a:defRPr sz="2000" b="1">
                <a:solidFill>
                  <a:schemeClr val="tx1"/>
                </a:solidFill>
                <a:latin typeface="Times New Roman" panose="02020603050405020304" pitchFamily="18" charset="0"/>
                <a:cs typeface="Times New Roman" panose="02020603050405020304" pitchFamily="18" charset="0"/>
              </a:defRPr>
            </a:lvl1pPr>
          </a:lstStyle>
          <a:p>
            <a:fld id="{B5D803FF-3C1C-4803-87F5-CD890634A219}" type="slidenum">
              <a:rPr lang="zh-CN" altLang="en-US" smtClean="0"/>
              <a:t>‹#›</a:t>
            </a:fld>
            <a:endParaRPr lang="zh-CN" altLang="en-US"/>
          </a:p>
        </p:txBody>
      </p:sp>
    </p:spTree>
    <p:extLst>
      <p:ext uri="{BB962C8B-B14F-4D97-AF65-F5344CB8AC3E}">
        <p14:creationId xmlns:p14="http://schemas.microsoft.com/office/powerpoint/2010/main" val="10142545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cSld name="自定义版式">
    <p:spTree>
      <p:nvGrpSpPr>
        <p:cNvPr id="1" name=""/>
        <p:cNvGrpSpPr/>
        <p:nvPr/>
      </p:nvGrpSpPr>
      <p:grpSpPr>
        <a:xfrm>
          <a:off x="0" y="0"/>
          <a:ext cx="0" cy="0"/>
          <a:chOff x="0" y="0"/>
          <a:chExt cx="0" cy="0"/>
        </a:xfrm>
      </p:grpSpPr>
      <p:sp>
        <p:nvSpPr>
          <p:cNvPr id="3" name="日期占位符 2">
            <a:extLst>
              <a:ext uri="{FF2B5EF4-FFF2-40B4-BE49-F238E27FC236}">
                <a16:creationId xmlns:a16="http://schemas.microsoft.com/office/drawing/2014/main" id="{33B4658F-62B9-4A4A-93DB-1A247F0DB471}"/>
              </a:ext>
            </a:extLst>
          </p:cNvPr>
          <p:cNvSpPr>
            <a:spLocks noGrp="1"/>
          </p:cNvSpPr>
          <p:nvPr>
            <p:ph type="dt" sz="half" idx="10"/>
          </p:nvPr>
        </p:nvSpPr>
        <p:spPr/>
        <p:txBody>
          <a:bodyPr/>
          <a:lstStyle/>
          <a:p>
            <a:pPr defTabSz="514338"/>
            <a:fld id="{3362598C-4378-40C0-9118-3F39A7E5764F}" type="datetime1">
              <a:rPr lang="zh-CN" altLang="en-US" smtClean="0">
                <a:solidFill>
                  <a:prstClr val="black">
                    <a:tint val="75000"/>
                  </a:prstClr>
                </a:solidFill>
              </a:rPr>
              <a:pPr defTabSz="514338"/>
              <a:t>2026/5/18</a:t>
            </a:fld>
            <a:endParaRPr lang="zh-CN" altLang="en-US">
              <a:solidFill>
                <a:prstClr val="black">
                  <a:tint val="75000"/>
                </a:prstClr>
              </a:solidFill>
            </a:endParaRPr>
          </a:p>
        </p:txBody>
      </p:sp>
      <p:sp>
        <p:nvSpPr>
          <p:cNvPr id="4" name="页脚占位符 3">
            <a:extLst>
              <a:ext uri="{FF2B5EF4-FFF2-40B4-BE49-F238E27FC236}">
                <a16:creationId xmlns:a16="http://schemas.microsoft.com/office/drawing/2014/main" id="{89A6C382-40FA-46FC-998B-20DBF3F222B7}"/>
              </a:ext>
            </a:extLst>
          </p:cNvPr>
          <p:cNvSpPr>
            <a:spLocks noGrp="1"/>
          </p:cNvSpPr>
          <p:nvPr>
            <p:ph type="ftr" sz="quarter" idx="11"/>
          </p:nvPr>
        </p:nvSpPr>
        <p:spPr/>
        <p:txBody>
          <a:bodyPr/>
          <a:lstStyle/>
          <a:p>
            <a:pPr defTabSz="514338"/>
            <a:endParaRPr lang="zh-CN" altLang="en-US">
              <a:solidFill>
                <a:prstClr val="black">
                  <a:tint val="75000"/>
                </a:prstClr>
              </a:solidFill>
            </a:endParaRPr>
          </a:p>
        </p:txBody>
      </p:sp>
    </p:spTree>
    <p:extLst>
      <p:ext uri="{BB962C8B-B14F-4D97-AF65-F5344CB8AC3E}">
        <p14:creationId xmlns:p14="http://schemas.microsoft.com/office/powerpoint/2010/main" val="2581917923"/>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9381763-93A3-9E5B-58B1-DBD28A8C1EE8}"/>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38550502-C01B-67A9-DE54-336A52BCDB29}"/>
              </a:ext>
            </a:extLst>
          </p:cNvPr>
          <p:cNvSpPr>
            <a:spLocks noGrp="1"/>
          </p:cNvSpPr>
          <p:nvPr>
            <p:ph type="subTitle" idx="1"/>
          </p:nvPr>
        </p:nvSpPr>
        <p:spPr>
          <a:xfrm>
            <a:off x="1524000" y="3602038"/>
            <a:ext cx="9144000" cy="1655762"/>
          </a:xfrm>
        </p:spPr>
        <p:txBody>
          <a:bodyPr/>
          <a:lstStyle>
            <a:lvl1pPr marL="0" indent="0" algn="ctr">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EEB68032-F833-6849-181D-9645695ECE77}"/>
              </a:ext>
            </a:extLst>
          </p:cNvPr>
          <p:cNvSpPr>
            <a:spLocks noGrp="1"/>
          </p:cNvSpPr>
          <p:nvPr>
            <p:ph type="dt" sz="half" idx="10"/>
          </p:nvPr>
        </p:nvSpPr>
        <p:spPr/>
        <p:txBody>
          <a:bodyPr/>
          <a:lstStyle/>
          <a:p>
            <a:fld id="{51D9F3F8-F3B9-41F3-AE26-FD1E351EFE31}" type="datetime1">
              <a:rPr lang="zh-CN" altLang="en-US" smtClean="0"/>
              <a:t>2026/5/18</a:t>
            </a:fld>
            <a:endParaRPr lang="zh-CN" altLang="en-US"/>
          </a:p>
        </p:txBody>
      </p:sp>
      <p:sp>
        <p:nvSpPr>
          <p:cNvPr id="5" name="页脚占位符 4">
            <a:extLst>
              <a:ext uri="{FF2B5EF4-FFF2-40B4-BE49-F238E27FC236}">
                <a16:creationId xmlns:a16="http://schemas.microsoft.com/office/drawing/2014/main" id="{A593B710-F19A-4638-101B-748D60E8379A}"/>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E7C62DDB-0E6D-3A95-7C02-BA40326312F4}"/>
              </a:ext>
            </a:extLst>
          </p:cNvPr>
          <p:cNvSpPr>
            <a:spLocks noGrp="1"/>
          </p:cNvSpPr>
          <p:nvPr>
            <p:ph type="sldNum" sz="quarter" idx="12"/>
          </p:nvPr>
        </p:nvSpPr>
        <p:spPr/>
        <p:txBody>
          <a:bodyPr/>
          <a:lstStyle/>
          <a:p>
            <a:fld id="{B5D803FF-3C1C-4803-87F5-CD890634A219}" type="slidenum">
              <a:rPr lang="zh-CN" altLang="en-US" smtClean="0"/>
              <a:t>‹#›</a:t>
            </a:fld>
            <a:endParaRPr lang="zh-CN" altLang="en-US"/>
          </a:p>
        </p:txBody>
      </p:sp>
    </p:spTree>
    <p:extLst>
      <p:ext uri="{BB962C8B-B14F-4D97-AF65-F5344CB8AC3E}">
        <p14:creationId xmlns:p14="http://schemas.microsoft.com/office/powerpoint/2010/main" val="358053388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p:cSld name="自定义版式">
    <p:spTree>
      <p:nvGrpSpPr>
        <p:cNvPr id="1" name=""/>
        <p:cNvGrpSpPr/>
        <p:nvPr/>
      </p:nvGrpSpPr>
      <p:grpSpPr>
        <a:xfrm>
          <a:off x="0" y="0"/>
          <a:ext cx="0" cy="0"/>
          <a:chOff x="0" y="0"/>
          <a:chExt cx="0" cy="0"/>
        </a:xfrm>
      </p:grpSpPr>
      <p:sp>
        <p:nvSpPr>
          <p:cNvPr id="3" name="日期占位符 2">
            <a:extLst>
              <a:ext uri="{FF2B5EF4-FFF2-40B4-BE49-F238E27FC236}">
                <a16:creationId xmlns:a16="http://schemas.microsoft.com/office/drawing/2014/main" id="{33B4658F-62B9-4A4A-93DB-1A247F0DB471}"/>
              </a:ext>
            </a:extLst>
          </p:cNvPr>
          <p:cNvSpPr>
            <a:spLocks noGrp="1"/>
          </p:cNvSpPr>
          <p:nvPr>
            <p:ph type="dt" sz="half" idx="10"/>
          </p:nvPr>
        </p:nvSpPr>
        <p:spPr/>
        <p:txBody>
          <a:bodyPr/>
          <a:lstStyle/>
          <a:p>
            <a:pPr defTabSz="685783"/>
            <a:fld id="{4468E4F6-1D99-4128-914F-786736941219}" type="datetime1">
              <a:rPr lang="zh-CN" altLang="en-US" smtClean="0">
                <a:solidFill>
                  <a:prstClr val="black">
                    <a:tint val="75000"/>
                  </a:prstClr>
                </a:solidFill>
              </a:rPr>
              <a:pPr defTabSz="685783"/>
              <a:t>2026/5/18</a:t>
            </a:fld>
            <a:endParaRPr lang="zh-CN" altLang="en-US">
              <a:solidFill>
                <a:prstClr val="black">
                  <a:tint val="75000"/>
                </a:prstClr>
              </a:solidFill>
            </a:endParaRPr>
          </a:p>
        </p:txBody>
      </p:sp>
      <p:sp>
        <p:nvSpPr>
          <p:cNvPr id="4" name="页脚占位符 3">
            <a:extLst>
              <a:ext uri="{FF2B5EF4-FFF2-40B4-BE49-F238E27FC236}">
                <a16:creationId xmlns:a16="http://schemas.microsoft.com/office/drawing/2014/main" id="{89A6C382-40FA-46FC-998B-20DBF3F222B7}"/>
              </a:ext>
            </a:extLst>
          </p:cNvPr>
          <p:cNvSpPr>
            <a:spLocks noGrp="1"/>
          </p:cNvSpPr>
          <p:nvPr>
            <p:ph type="ftr" sz="quarter" idx="11"/>
          </p:nvPr>
        </p:nvSpPr>
        <p:spPr/>
        <p:txBody>
          <a:bodyPr/>
          <a:lstStyle/>
          <a:p>
            <a:pPr defTabSz="685783"/>
            <a:endParaRPr lang="zh-CN" altLang="en-US">
              <a:solidFill>
                <a:prstClr val="black">
                  <a:tint val="75000"/>
                </a:prstClr>
              </a:solidFill>
            </a:endParaRPr>
          </a:p>
        </p:txBody>
      </p:sp>
    </p:spTree>
    <p:extLst>
      <p:ext uri="{BB962C8B-B14F-4D97-AF65-F5344CB8AC3E}">
        <p14:creationId xmlns:p14="http://schemas.microsoft.com/office/powerpoint/2010/main" val="3097682899"/>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6D4E68FD-1A64-45D0-869E-57C2DA00E910}" type="datetime1">
              <a:rPr lang="zh-CN" altLang="en-US" smtClean="0"/>
              <a:t>2026/5/18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a:xfrm>
            <a:off x="9437005" y="-17151"/>
            <a:ext cx="2743200" cy="365125"/>
          </a:xfrm>
        </p:spPr>
        <p:txBody>
          <a:bodyPr/>
          <a:lstStyle>
            <a:lvl1pPr>
              <a:defRPr sz="2000" b="1">
                <a:solidFill>
                  <a:schemeClr val="tx1"/>
                </a:solidFill>
                <a:latin typeface="Times New Roman" panose="02020603050405020304" pitchFamily="18" charset="0"/>
                <a:cs typeface="Times New Roman" panose="02020603050405020304" pitchFamily="18" charset="0"/>
              </a:defRPr>
            </a:lvl1pPr>
          </a:lstStyle>
          <a:p>
            <a:fld id="{B5D803FF-3C1C-4803-87F5-CD890634A219}" type="slidenum">
              <a:rPr lang="zh-CN" altLang="en-US" smtClean="0"/>
              <a:t>‹#›</a:t>
            </a:fld>
            <a:endParaRPr lang="zh-CN" altLang="en-US"/>
          </a:p>
        </p:txBody>
      </p:sp>
    </p:spTree>
    <p:extLst>
      <p:ext uri="{BB962C8B-B14F-4D97-AF65-F5344CB8AC3E}">
        <p14:creationId xmlns:p14="http://schemas.microsoft.com/office/powerpoint/2010/main" val="17303034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p:cSld name="自定义版式">
    <p:spTree>
      <p:nvGrpSpPr>
        <p:cNvPr id="1" name=""/>
        <p:cNvGrpSpPr/>
        <p:nvPr/>
      </p:nvGrpSpPr>
      <p:grpSpPr>
        <a:xfrm>
          <a:off x="0" y="0"/>
          <a:ext cx="0" cy="0"/>
          <a:chOff x="0" y="0"/>
          <a:chExt cx="0" cy="0"/>
        </a:xfrm>
      </p:grpSpPr>
      <p:sp>
        <p:nvSpPr>
          <p:cNvPr id="3" name="日期占位符 2">
            <a:extLst>
              <a:ext uri="{FF2B5EF4-FFF2-40B4-BE49-F238E27FC236}">
                <a16:creationId xmlns:a16="http://schemas.microsoft.com/office/drawing/2014/main" id="{33B4658F-62B9-4A4A-93DB-1A247F0DB471}"/>
              </a:ext>
            </a:extLst>
          </p:cNvPr>
          <p:cNvSpPr>
            <a:spLocks noGrp="1"/>
          </p:cNvSpPr>
          <p:nvPr>
            <p:ph type="dt" sz="half" idx="10"/>
          </p:nvPr>
        </p:nvSpPr>
        <p:spPr/>
        <p:txBody>
          <a:bodyPr/>
          <a:lstStyle/>
          <a:p>
            <a:pPr defTabSz="685800"/>
            <a:fld id="{10013A03-FD3A-45F7-B379-CB9322DF8367}" type="datetimeFigureOut">
              <a:rPr lang="zh-CN" altLang="en-US" smtClean="0">
                <a:solidFill>
                  <a:prstClr val="black">
                    <a:tint val="75000"/>
                  </a:prstClr>
                </a:solidFill>
              </a:rPr>
              <a:pPr defTabSz="685800"/>
              <a:t>2026/5/18</a:t>
            </a:fld>
            <a:endParaRPr lang="zh-CN" altLang="en-US">
              <a:solidFill>
                <a:prstClr val="black">
                  <a:tint val="75000"/>
                </a:prstClr>
              </a:solidFill>
            </a:endParaRPr>
          </a:p>
        </p:txBody>
      </p:sp>
      <p:sp>
        <p:nvSpPr>
          <p:cNvPr id="4" name="页脚占位符 3">
            <a:extLst>
              <a:ext uri="{FF2B5EF4-FFF2-40B4-BE49-F238E27FC236}">
                <a16:creationId xmlns:a16="http://schemas.microsoft.com/office/drawing/2014/main" id="{89A6C382-40FA-46FC-998B-20DBF3F222B7}"/>
              </a:ext>
            </a:extLst>
          </p:cNvPr>
          <p:cNvSpPr>
            <a:spLocks noGrp="1"/>
          </p:cNvSpPr>
          <p:nvPr>
            <p:ph type="ftr" sz="quarter" idx="11"/>
          </p:nvPr>
        </p:nvSpPr>
        <p:spPr/>
        <p:txBody>
          <a:bodyPr/>
          <a:lstStyle/>
          <a:p>
            <a:pPr defTabSz="685800"/>
            <a:endParaRPr lang="zh-CN" altLang="en-US">
              <a:solidFill>
                <a:prstClr val="black">
                  <a:tint val="75000"/>
                </a:prstClr>
              </a:solidFill>
            </a:endParaRPr>
          </a:p>
        </p:txBody>
      </p:sp>
    </p:spTree>
    <p:extLst>
      <p:ext uri="{BB962C8B-B14F-4D97-AF65-F5344CB8AC3E}">
        <p14:creationId xmlns:p14="http://schemas.microsoft.com/office/powerpoint/2010/main" val="178761343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72A7C991-EFF4-4366-AD92-86AAC7A6999F}" type="datetime1">
              <a:rPr lang="zh-CN" altLang="en-US" smtClean="0"/>
              <a:t>2026/5/18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a:xfrm>
            <a:off x="9296400" y="6356349"/>
            <a:ext cx="2743200" cy="365125"/>
          </a:xfrm>
        </p:spPr>
        <p:txBody>
          <a:bodyPr/>
          <a:lstStyle>
            <a:lvl1pPr>
              <a:defRPr sz="1800" b="1">
                <a:solidFill>
                  <a:schemeClr val="tx1"/>
                </a:solidFill>
                <a:latin typeface="Arial" panose="020B0604020202020204" pitchFamily="34" charset="0"/>
                <a:cs typeface="Arial" panose="020B0604020202020204" pitchFamily="34" charset="0"/>
              </a:defRPr>
            </a:lvl1pPr>
          </a:lstStyle>
          <a:p>
            <a:fld id="{B5D803FF-3C1C-4803-87F5-CD890634A219}" type="slidenum">
              <a:rPr lang="zh-CN" altLang="en-US" smtClean="0"/>
              <a:t>‹#›</a:t>
            </a:fld>
            <a:endParaRPr lang="zh-CN" altLang="en-US"/>
          </a:p>
        </p:txBody>
      </p:sp>
    </p:spTree>
    <p:extLst>
      <p:ext uri="{BB962C8B-B14F-4D97-AF65-F5344CB8AC3E}">
        <p14:creationId xmlns:p14="http://schemas.microsoft.com/office/powerpoint/2010/main" val="13589996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fld id="{42E97E7B-5D8B-45AD-A781-ADEB2728AD93}" type="datetime1">
              <a:rPr lang="zh-CN" altLang="en-US" smtClean="0"/>
              <a:t>2026/5/18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7" name="Slide Number Placeholder 5">
            <a:extLst>
              <a:ext uri="{FF2B5EF4-FFF2-40B4-BE49-F238E27FC236}">
                <a16:creationId xmlns:a16="http://schemas.microsoft.com/office/drawing/2014/main" id="{4D4D3B0A-5F76-134B-EF9C-C1C31D8F982D}"/>
              </a:ext>
            </a:extLst>
          </p:cNvPr>
          <p:cNvSpPr txBox="1">
            <a:spLocks/>
          </p:cNvSpPr>
          <p:nvPr/>
        </p:nvSpPr>
        <p:spPr>
          <a:xfrm>
            <a:off x="9296400" y="6356349"/>
            <a:ext cx="2743200" cy="365125"/>
          </a:xfrm>
          <a:prstGeom prst="rect">
            <a:avLst/>
          </a:prstGeom>
        </p:spPr>
        <p:txBody>
          <a:bodyPr vert="horz" lIns="91440" tIns="45720" rIns="91440" bIns="45720" rtlCol="0" anchor="ctr"/>
          <a:lstStyle>
            <a:defPPr>
              <a:defRPr lang="en-US"/>
            </a:defPPr>
            <a:lvl1pPr marL="0" algn="r" defTabSz="457200" rtl="0" eaLnBrk="1" latinLnBrk="0" hangingPunct="1">
              <a:defRPr sz="1800" b="1" kern="1200">
                <a:solidFill>
                  <a:schemeClr val="tx1"/>
                </a:solidFill>
                <a:latin typeface="Arial" panose="020B0604020202020204" pitchFamily="34" charset="0"/>
                <a:ea typeface="+mn-ea"/>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40034006-0B8C-46AE-B8F7-90AF990BAB65}" type="slidenum">
              <a:rPr lang="zh-CN" altLang="en-US" smtClean="0"/>
              <a:pPr/>
              <a:t>‹#›</a:t>
            </a:fld>
            <a:endParaRPr lang="zh-CN" altLang="en-US" dirty="0"/>
          </a:p>
        </p:txBody>
      </p:sp>
    </p:spTree>
    <p:extLst>
      <p:ext uri="{BB962C8B-B14F-4D97-AF65-F5344CB8AC3E}">
        <p14:creationId xmlns:p14="http://schemas.microsoft.com/office/powerpoint/2010/main" val="409715604"/>
      </p:ext>
    </p:extLst>
  </p:cSld>
  <p:clrMapOvr>
    <a:masterClrMapping/>
  </p:clrMapOvr>
  <p:hf hdr="0" ftr="0" dt="0"/>
</p:sldLayout>
</file>

<file path=ppt/slideLayouts/slideLayout68.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Date Placeholder 3"/>
          <p:cNvSpPr>
            <a:spLocks noGrp="1"/>
          </p:cNvSpPr>
          <p:nvPr>
            <p:ph type="dt" sz="half" idx="10"/>
          </p:nvPr>
        </p:nvSpPr>
        <p:spPr/>
        <p:txBody>
          <a:bodyPr/>
          <a:lstStyle/>
          <a:p>
            <a:fld id="{42E97E7B-5D8B-45AD-A781-ADEB2728AD93}" type="datetime1">
              <a:rPr lang="zh-CN" altLang="en-US" smtClean="0"/>
              <a:t>2026/5/18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5D803FF-3C1C-4803-87F5-CD890634A219}" type="slidenum">
              <a:rPr lang="zh-CN" altLang="en-US" smtClean="0"/>
              <a:t>‹#›</a:t>
            </a:fld>
            <a:endParaRPr lang="zh-CN" altLang="en-US"/>
          </a:p>
        </p:txBody>
      </p:sp>
    </p:spTree>
    <p:extLst>
      <p:ext uri="{BB962C8B-B14F-4D97-AF65-F5344CB8AC3E}">
        <p14:creationId xmlns:p14="http://schemas.microsoft.com/office/powerpoint/2010/main" val="760827625"/>
      </p:ext>
    </p:extLst>
  </p:cSld>
  <p:clrMapOvr>
    <a:masterClrMapping/>
  </p:clrMapOvr>
  <p:hf hdr="0" ftr="0" dt="0"/>
</p:sldLayout>
</file>

<file path=ppt/slideLayouts/slideLayout69.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5" name="Date Placeholder 4"/>
          <p:cNvSpPr>
            <a:spLocks noGrp="1"/>
          </p:cNvSpPr>
          <p:nvPr>
            <p:ph type="dt" sz="half" idx="10"/>
          </p:nvPr>
        </p:nvSpPr>
        <p:spPr/>
        <p:txBody>
          <a:bodyPr/>
          <a:lstStyle/>
          <a:p>
            <a:fld id="{42E97E7B-5D8B-45AD-A781-ADEB2728AD93}" type="datetime1">
              <a:rPr lang="zh-CN" altLang="en-US" smtClean="0"/>
              <a:t>2026/5/18</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B5D803FF-3C1C-4803-87F5-CD890634A219}" type="slidenum">
              <a:rPr lang="zh-CN" altLang="en-US" smtClean="0"/>
              <a:t>‹#›</a:t>
            </a:fld>
            <a:endParaRPr lang="zh-CN" altLang="en-US"/>
          </a:p>
        </p:txBody>
      </p:sp>
    </p:spTree>
    <p:extLst>
      <p:ext uri="{BB962C8B-B14F-4D97-AF65-F5344CB8AC3E}">
        <p14:creationId xmlns:p14="http://schemas.microsoft.com/office/powerpoint/2010/main" val="802455583"/>
      </p:ext>
    </p:extLst>
  </p:cSld>
  <p:clrMapOvr>
    <a:masterClrMapping/>
  </p:clrMapOvr>
  <p:hf hdr="0" ftr="0" dt="0"/>
</p:sldLayout>
</file>

<file path=ppt/slideLayouts/slideLayout70.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Content Placeholder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Content Placeholder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7" name="Date Placeholder 6"/>
          <p:cNvSpPr>
            <a:spLocks noGrp="1"/>
          </p:cNvSpPr>
          <p:nvPr>
            <p:ph type="dt" sz="half" idx="10"/>
          </p:nvPr>
        </p:nvSpPr>
        <p:spPr/>
        <p:txBody>
          <a:bodyPr/>
          <a:lstStyle/>
          <a:p>
            <a:fld id="{42E97E7B-5D8B-45AD-A781-ADEB2728AD93}" type="datetime1">
              <a:rPr lang="zh-CN" altLang="en-US" smtClean="0"/>
              <a:t>2026/5/18</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B5D803FF-3C1C-4803-87F5-CD890634A219}" type="slidenum">
              <a:rPr lang="zh-CN" altLang="en-US" smtClean="0"/>
              <a:t>‹#›</a:t>
            </a:fld>
            <a:endParaRPr lang="zh-CN" altLang="en-US"/>
          </a:p>
        </p:txBody>
      </p:sp>
    </p:spTree>
    <p:extLst>
      <p:ext uri="{BB962C8B-B14F-4D97-AF65-F5344CB8AC3E}">
        <p14:creationId xmlns:p14="http://schemas.microsoft.com/office/powerpoint/2010/main" val="431778836"/>
      </p:ext>
    </p:extLst>
  </p:cSld>
  <p:clrMapOvr>
    <a:masterClrMapping/>
  </p:clrMapOvr>
  <p:hf hdr="0" ftr="0" dt="0"/>
</p:sldLayout>
</file>

<file path=ppt/slideLayouts/slideLayout7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42E97E7B-5D8B-45AD-A781-ADEB2728AD93}" type="datetime1">
              <a:rPr lang="zh-CN" altLang="en-US" smtClean="0"/>
              <a:t>2026/5/18</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B5D803FF-3C1C-4803-87F5-CD890634A219}" type="slidenum">
              <a:rPr lang="zh-CN" altLang="en-US" smtClean="0"/>
              <a:t>‹#›</a:t>
            </a:fld>
            <a:endParaRPr lang="zh-CN" altLang="en-US"/>
          </a:p>
        </p:txBody>
      </p:sp>
    </p:spTree>
    <p:extLst>
      <p:ext uri="{BB962C8B-B14F-4D97-AF65-F5344CB8AC3E}">
        <p14:creationId xmlns:p14="http://schemas.microsoft.com/office/powerpoint/2010/main" val="4294020293"/>
      </p:ext>
    </p:extLst>
  </p:cSld>
  <p:clrMapOvr>
    <a:masterClrMapping/>
  </p:clrMapOvr>
  <p:hf hdr="0" ftr="0" dt="0"/>
</p:sldLayout>
</file>

<file path=ppt/slideLayouts/slideLayout7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D4E68FD-1A64-45D0-869E-57C2DA00E910}" type="datetime1">
              <a:rPr lang="zh-CN" altLang="en-US" smtClean="0"/>
              <a:t>2026/5/18</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5" name="Slide Number Placeholder 5">
            <a:extLst>
              <a:ext uri="{FF2B5EF4-FFF2-40B4-BE49-F238E27FC236}">
                <a16:creationId xmlns:a16="http://schemas.microsoft.com/office/drawing/2014/main" id="{0064A191-A69C-CF73-BB60-B24322574FE3}"/>
              </a:ext>
            </a:extLst>
          </p:cNvPr>
          <p:cNvSpPr>
            <a:spLocks noGrp="1"/>
          </p:cNvSpPr>
          <p:nvPr>
            <p:ph type="sldNum" sz="quarter" idx="12"/>
          </p:nvPr>
        </p:nvSpPr>
        <p:spPr>
          <a:xfrm>
            <a:off x="9296400" y="6356349"/>
            <a:ext cx="2743200" cy="365125"/>
          </a:xfrm>
        </p:spPr>
        <p:txBody>
          <a:bodyPr/>
          <a:lstStyle>
            <a:lvl1pPr>
              <a:defRPr sz="1800" b="1">
                <a:solidFill>
                  <a:schemeClr val="tx1"/>
                </a:solidFill>
                <a:latin typeface="Arial" panose="020B0604020202020204" pitchFamily="34" charset="0"/>
                <a:cs typeface="Arial" panose="020B0604020202020204" pitchFamily="34" charset="0"/>
              </a:defRPr>
            </a:lvl1pPr>
          </a:lstStyle>
          <a:p>
            <a:fld id="{B5D803FF-3C1C-4803-87F5-CD890634A219}" type="slidenum">
              <a:rPr lang="zh-CN" altLang="en-US" smtClean="0"/>
              <a:pPr/>
              <a:t>‹#›</a:t>
            </a:fld>
            <a:endParaRPr lang="zh-CN" altLang="en-US" dirty="0"/>
          </a:p>
        </p:txBody>
      </p:sp>
    </p:spTree>
    <p:extLst>
      <p:ext uri="{BB962C8B-B14F-4D97-AF65-F5344CB8AC3E}">
        <p14:creationId xmlns:p14="http://schemas.microsoft.com/office/powerpoint/2010/main" val="37619169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42E97E7B-5D8B-45AD-A781-ADEB2728AD93}" type="datetime1">
              <a:rPr lang="zh-CN" altLang="en-US" smtClean="0"/>
              <a:t>2026/5/18</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B5D803FF-3C1C-4803-87F5-CD890634A219}" type="slidenum">
              <a:rPr lang="zh-CN" altLang="en-US" smtClean="0"/>
              <a:t>‹#›</a:t>
            </a:fld>
            <a:endParaRPr lang="zh-CN" altLang="en-US"/>
          </a:p>
        </p:txBody>
      </p:sp>
    </p:spTree>
    <p:extLst>
      <p:ext uri="{BB962C8B-B14F-4D97-AF65-F5344CB8AC3E}">
        <p14:creationId xmlns:p14="http://schemas.microsoft.com/office/powerpoint/2010/main" val="3075256845"/>
      </p:ext>
    </p:extLst>
  </p:cSld>
  <p:clrMapOvr>
    <a:masterClrMapping/>
  </p:clrMapOvr>
  <p:hf hdr="0" ftr="0" dt="0"/>
</p:sldLayout>
</file>

<file path=ppt/slideLayouts/slideLayout74.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42E97E7B-5D8B-45AD-A781-ADEB2728AD93}" type="datetime1">
              <a:rPr lang="zh-CN" altLang="en-US" smtClean="0"/>
              <a:t>2026/5/18</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B5D803FF-3C1C-4803-87F5-CD890634A219}" type="slidenum">
              <a:rPr lang="zh-CN" altLang="en-US" smtClean="0"/>
              <a:t>‹#›</a:t>
            </a:fld>
            <a:endParaRPr lang="zh-CN" altLang="en-US"/>
          </a:p>
        </p:txBody>
      </p:sp>
    </p:spTree>
    <p:extLst>
      <p:ext uri="{BB962C8B-B14F-4D97-AF65-F5344CB8AC3E}">
        <p14:creationId xmlns:p14="http://schemas.microsoft.com/office/powerpoint/2010/main" val="1637769759"/>
      </p:ext>
    </p:extLst>
  </p:cSld>
  <p:clrMapOvr>
    <a:masterClrMapping/>
  </p:clrMapOvr>
  <p:hf hdr="0" ftr="0" dt="0"/>
</p:sldLayout>
</file>

<file path=ppt/slideLayouts/slideLayout7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fld id="{42E97E7B-5D8B-45AD-A781-ADEB2728AD93}" type="datetime1">
              <a:rPr lang="zh-CN" altLang="en-US" smtClean="0"/>
              <a:t>2026/5/18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5D803FF-3C1C-4803-87F5-CD890634A219}" type="slidenum">
              <a:rPr lang="zh-CN" altLang="en-US" smtClean="0"/>
              <a:t>‹#›</a:t>
            </a:fld>
            <a:endParaRPr lang="zh-CN" altLang="en-US"/>
          </a:p>
        </p:txBody>
      </p:sp>
    </p:spTree>
    <p:extLst>
      <p:ext uri="{BB962C8B-B14F-4D97-AF65-F5344CB8AC3E}">
        <p14:creationId xmlns:p14="http://schemas.microsoft.com/office/powerpoint/2010/main" val="250728820"/>
      </p:ext>
    </p:extLst>
  </p:cSld>
  <p:clrMapOvr>
    <a:masterClrMapping/>
  </p:clrMapOvr>
  <p:hf hdr="0" ftr="0" dt="0"/>
</p:sldLayout>
</file>

<file path=ppt/slideLayouts/slideLayout76.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fld id="{42E97E7B-5D8B-45AD-A781-ADEB2728AD93}" type="datetime1">
              <a:rPr lang="zh-CN" altLang="en-US" smtClean="0"/>
              <a:t>2026/5/18</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B5D803FF-3C1C-4803-87F5-CD890634A219}" type="slidenum">
              <a:rPr lang="zh-CN" altLang="en-US" smtClean="0"/>
              <a:t>‹#›</a:t>
            </a:fld>
            <a:endParaRPr lang="zh-CN" altLang="en-US"/>
          </a:p>
        </p:txBody>
      </p:sp>
    </p:spTree>
    <p:extLst>
      <p:ext uri="{BB962C8B-B14F-4D97-AF65-F5344CB8AC3E}">
        <p14:creationId xmlns:p14="http://schemas.microsoft.com/office/powerpoint/2010/main" val="27998459"/>
      </p:ext>
    </p:extLst>
  </p:cSld>
  <p:clrMapOvr>
    <a:masterClrMapping/>
  </p:clrMapOvr>
  <p:hf hdr="0" ftr="0" dt="0"/>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Content 4">
    <p:spTree>
      <p:nvGrpSpPr>
        <p:cNvPr id="1" name=""/>
        <p:cNvGrpSpPr/>
        <p:nvPr/>
      </p:nvGrpSpPr>
      <p:grpSpPr>
        <a:xfrm>
          <a:off x="0" y="0"/>
          <a:ext cx="0" cy="0"/>
          <a:chOff x="0" y="0"/>
          <a:chExt cx="0" cy="0"/>
        </a:xfrm>
      </p:grpSpPr>
      <p:sp>
        <p:nvSpPr>
          <p:cNvPr id="5" name="Content Placeholder 3">
            <a:extLst>
              <a:ext uri="{FF2B5EF4-FFF2-40B4-BE49-F238E27FC236}">
                <a16:creationId xmlns:a16="http://schemas.microsoft.com/office/drawing/2014/main" id="{A96EDDE9-0D4B-A044-A12C-1688B006ED49}"/>
              </a:ext>
            </a:extLst>
          </p:cNvPr>
          <p:cNvSpPr>
            <a:spLocks noGrp="1"/>
          </p:cNvSpPr>
          <p:nvPr>
            <p:ph sz="quarter" idx="10"/>
          </p:nvPr>
        </p:nvSpPr>
        <p:spPr>
          <a:xfrm>
            <a:off x="390525" y="1965325"/>
            <a:ext cx="11410818" cy="4194175"/>
          </a:xfrm>
        </p:spPr>
        <p:txBody>
          <a:bodyPr>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Google Shape;17;p4">
            <a:extLst>
              <a:ext uri="{FF2B5EF4-FFF2-40B4-BE49-F238E27FC236}">
                <a16:creationId xmlns:a16="http://schemas.microsoft.com/office/drawing/2014/main" id="{9E787EB5-1C41-A34E-8CF2-43A8EB83503C}"/>
              </a:ext>
            </a:extLst>
          </p:cNvPr>
          <p:cNvSpPr txBox="1">
            <a:spLocks noGrp="1"/>
          </p:cNvSpPr>
          <p:nvPr>
            <p:ph type="title" hasCustomPrompt="1"/>
          </p:nvPr>
        </p:nvSpPr>
        <p:spPr>
          <a:xfrm>
            <a:off x="351487" y="556576"/>
            <a:ext cx="11449855" cy="760977"/>
          </a:xfrm>
          <a:prstGeom prst="rect">
            <a:avLst/>
          </a:prstGeom>
        </p:spPr>
        <p:txBody>
          <a:bodyPr spcFirstLastPara="1" wrap="square" lIns="0" tIns="0" rIns="0" bIns="0" anchor="t" anchorCtr="0">
            <a:noAutofit/>
          </a:bodyPr>
          <a:lstStyle>
            <a:lvl1pPr lvl="0" rtl="0">
              <a:spcBef>
                <a:spcPts val="0"/>
              </a:spcBef>
              <a:spcAft>
                <a:spcPts val="0"/>
              </a:spcAft>
              <a:buSzPts val="2800"/>
              <a:buNone/>
              <a:defRPr sz="5400" b="1" i="0">
                <a:solidFill>
                  <a:schemeClr val="tx1"/>
                </a:solidFill>
                <a:latin typeface="Roboto" panose="02000000000000000000" pitchFamily="2" charset="0"/>
                <a:ea typeface="Roboto" panose="02000000000000000000" pitchFamily="2" charset="0"/>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r>
              <a:rPr lang="en-CA" dirty="0"/>
              <a:t>Your Title Here</a:t>
            </a:r>
            <a:endParaRPr dirty="0"/>
          </a:p>
        </p:txBody>
      </p:sp>
      <p:sp>
        <p:nvSpPr>
          <p:cNvPr id="2" name="Date Placeholder 1">
            <a:extLst>
              <a:ext uri="{FF2B5EF4-FFF2-40B4-BE49-F238E27FC236}">
                <a16:creationId xmlns:a16="http://schemas.microsoft.com/office/drawing/2014/main" id="{C02EB020-6420-494B-95DB-E9AD8CE0C60A}"/>
              </a:ext>
            </a:extLst>
          </p:cNvPr>
          <p:cNvSpPr>
            <a:spLocks noGrp="1"/>
          </p:cNvSpPr>
          <p:nvPr>
            <p:ph type="dt" sz="half" idx="11"/>
          </p:nvPr>
        </p:nvSpPr>
        <p:spPr/>
        <p:txBody>
          <a:bodyPr/>
          <a:lstStyle/>
          <a:p>
            <a:fld id="{1535BD11-B08F-2E4E-8A2A-C0A6527C5A21}" type="datetime1">
              <a:rPr lang="en-CA" smtClean="0"/>
              <a:t>2026-05-18</a:t>
            </a:fld>
            <a:endParaRPr lang="en-US" dirty="0"/>
          </a:p>
        </p:txBody>
      </p:sp>
      <p:sp>
        <p:nvSpPr>
          <p:cNvPr id="3" name="Footer Placeholder 2">
            <a:extLst>
              <a:ext uri="{FF2B5EF4-FFF2-40B4-BE49-F238E27FC236}">
                <a16:creationId xmlns:a16="http://schemas.microsoft.com/office/drawing/2014/main" id="{DAAE9E22-20D4-F140-900D-D0C4110480B8}"/>
              </a:ext>
            </a:extLst>
          </p:cNvPr>
          <p:cNvSpPr>
            <a:spLocks noGrp="1"/>
          </p:cNvSpPr>
          <p:nvPr>
            <p:ph type="ftr" sz="quarter" idx="12"/>
          </p:nvPr>
        </p:nvSpPr>
        <p:spPr/>
        <p:txBody>
          <a:bodyPr/>
          <a:lstStyle/>
          <a:p>
            <a:endParaRPr lang="en-US" dirty="0"/>
          </a:p>
        </p:txBody>
      </p:sp>
      <p:sp>
        <p:nvSpPr>
          <p:cNvPr id="4" name="Slide Number Placeholder 3">
            <a:extLst>
              <a:ext uri="{FF2B5EF4-FFF2-40B4-BE49-F238E27FC236}">
                <a16:creationId xmlns:a16="http://schemas.microsoft.com/office/drawing/2014/main" id="{56E52ABC-BFE4-4D47-9151-B99D1850F361}"/>
              </a:ext>
            </a:extLst>
          </p:cNvPr>
          <p:cNvSpPr>
            <a:spLocks noGrp="1"/>
          </p:cNvSpPr>
          <p:nvPr>
            <p:ph type="sldNum" sz="quarter" idx="13"/>
          </p:nvPr>
        </p:nvSpPr>
        <p:spPr>
          <a:xfrm>
            <a:off x="9361098" y="6356350"/>
            <a:ext cx="2743200" cy="365125"/>
          </a:xfrm>
        </p:spPr>
        <p:txBody>
          <a:bodyPr/>
          <a:lstStyle>
            <a:lvl1pPr>
              <a:defRPr>
                <a:latin typeface="+mn-ea"/>
                <a:ea typeface="+mn-ea"/>
              </a:defRPr>
            </a:lvl1pPr>
          </a:lstStyle>
          <a:p>
            <a:fld id="{61130C78-B4AB-6843-B818-B4CC8CBE3619}" type="slidenum">
              <a:rPr lang="en-US" smtClean="0"/>
              <a:pPr/>
              <a:t>‹#›</a:t>
            </a:fld>
            <a:endParaRPr lang="en-US" dirty="0">
              <a:latin typeface="+mn-ea"/>
            </a:endParaRPr>
          </a:p>
        </p:txBody>
      </p:sp>
    </p:spTree>
    <p:extLst>
      <p:ext uri="{BB962C8B-B14F-4D97-AF65-F5344CB8AC3E}">
        <p14:creationId xmlns:p14="http://schemas.microsoft.com/office/powerpoint/2010/main" val="185780027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8.xml><?xml version="1.0" encoding="utf-8"?>
<p:sldLayout xmlns:a="http://schemas.openxmlformats.org/drawingml/2006/main" xmlns:r="http://schemas.openxmlformats.org/officeDocument/2006/relationships" xmlns:p="http://schemas.openxmlformats.org/presentationml/2006/main" userDrawn="1">
  <p:cSld name="Overview">
    <p:spTree>
      <p:nvGrpSpPr>
        <p:cNvPr id="1" name=""/>
        <p:cNvGrpSpPr/>
        <p:nvPr/>
      </p:nvGrpSpPr>
      <p:grpSpPr>
        <a:xfrm>
          <a:off x="0" y="0"/>
          <a:ext cx="0" cy="0"/>
          <a:chOff x="0" y="0"/>
          <a:chExt cx="0" cy="0"/>
        </a:xfrm>
      </p:grpSpPr>
      <p:pic>
        <p:nvPicPr>
          <p:cNvPr id="35" name="Pubs">
            <a:extLst>
              <a:ext uri="{FF2B5EF4-FFF2-40B4-BE49-F238E27FC236}">
                <a16:creationId xmlns:a16="http://schemas.microsoft.com/office/drawing/2014/main" id="{4CF73F44-CBF3-F80F-2E46-4CA505532DB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9400537" y="6158564"/>
            <a:ext cx="2222502" cy="368102"/>
          </a:xfrm>
          <a:prstGeom prst="rect">
            <a:avLst/>
          </a:prstGeom>
        </p:spPr>
      </p:pic>
      <p:pic>
        <p:nvPicPr>
          <p:cNvPr id="36" name="AmChem">
            <a:extLst>
              <a:ext uri="{FF2B5EF4-FFF2-40B4-BE49-F238E27FC236}">
                <a16:creationId xmlns:a16="http://schemas.microsoft.com/office/drawing/2014/main" id="{CE7258C0-BCBD-EE36-9DCF-1E7AA7E0D992}"/>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6934204" y="6416653"/>
            <a:ext cx="1676391" cy="110013"/>
          </a:xfrm>
          <a:prstGeom prst="rect">
            <a:avLst/>
          </a:prstGeom>
        </p:spPr>
      </p:pic>
      <p:sp>
        <p:nvSpPr>
          <p:cNvPr id="2" name="Banner">
            <a:extLst>
              <a:ext uri="{FF2B5EF4-FFF2-40B4-BE49-F238E27FC236}">
                <a16:creationId xmlns:a16="http://schemas.microsoft.com/office/drawing/2014/main" id="{E5CE0848-C6E0-6635-35BE-9470F3DBEDE7}"/>
              </a:ext>
            </a:extLst>
          </p:cNvPr>
          <p:cNvSpPr>
            <a:spLocks noGrp="1"/>
          </p:cNvSpPr>
          <p:nvPr>
            <p:ph type="pic" sz="quarter" idx="10" hasCustomPrompt="1"/>
          </p:nvPr>
        </p:nvSpPr>
        <p:spPr>
          <a:xfrm>
            <a:off x="-1" y="0"/>
            <a:ext cx="12191999" cy="5913120"/>
          </a:xfrm>
          <a:custGeom>
            <a:avLst/>
            <a:gdLst>
              <a:gd name="connsiteX0" fmla="*/ 0 w 12191999"/>
              <a:gd name="connsiteY0" fmla="*/ 0 h 6858000"/>
              <a:gd name="connsiteX1" fmla="*/ 12191999 w 12191999"/>
              <a:gd name="connsiteY1" fmla="*/ 0 h 6858000"/>
              <a:gd name="connsiteX2" fmla="*/ 12191999 w 12191999"/>
              <a:gd name="connsiteY2" fmla="*/ 5913120 h 6858000"/>
              <a:gd name="connsiteX3" fmla="*/ 2007729 w 12191999"/>
              <a:gd name="connsiteY3" fmla="*/ 5913120 h 6858000"/>
              <a:gd name="connsiteX4" fmla="*/ 2007729 w 12191999"/>
              <a:gd name="connsiteY4" fmla="*/ 5473706 h 6858000"/>
              <a:gd name="connsiteX5" fmla="*/ 778238 w 12191999"/>
              <a:gd name="connsiteY5" fmla="*/ 5473706 h 6858000"/>
              <a:gd name="connsiteX6" fmla="*/ 778238 w 12191999"/>
              <a:gd name="connsiteY6" fmla="*/ 5913120 h 6858000"/>
              <a:gd name="connsiteX7" fmla="*/ 1 w 12191999"/>
              <a:gd name="connsiteY7" fmla="*/ 5913120 h 6858000"/>
              <a:gd name="connsiteX8" fmla="*/ 1 w 12191999"/>
              <a:gd name="connsiteY8" fmla="*/ 6858000 h 6858000"/>
              <a:gd name="connsiteX9" fmla="*/ 0 w 12191999"/>
              <a:gd name="connsiteY9" fmla="*/ 6858000 h 6858000"/>
              <a:gd name="connsiteX0" fmla="*/ 0 w 12191999"/>
              <a:gd name="connsiteY0" fmla="*/ 0 h 6858000"/>
              <a:gd name="connsiteX1" fmla="*/ 12191999 w 12191999"/>
              <a:gd name="connsiteY1" fmla="*/ 0 h 6858000"/>
              <a:gd name="connsiteX2" fmla="*/ 12191999 w 12191999"/>
              <a:gd name="connsiteY2" fmla="*/ 5913120 h 6858000"/>
              <a:gd name="connsiteX3" fmla="*/ 2007729 w 12191999"/>
              <a:gd name="connsiteY3" fmla="*/ 5913120 h 6858000"/>
              <a:gd name="connsiteX4" fmla="*/ 2007729 w 12191999"/>
              <a:gd name="connsiteY4" fmla="*/ 5473706 h 6858000"/>
              <a:gd name="connsiteX5" fmla="*/ 778238 w 12191999"/>
              <a:gd name="connsiteY5" fmla="*/ 5473706 h 6858000"/>
              <a:gd name="connsiteX6" fmla="*/ 778238 w 12191999"/>
              <a:gd name="connsiteY6" fmla="*/ 5913120 h 6858000"/>
              <a:gd name="connsiteX7" fmla="*/ 1 w 12191999"/>
              <a:gd name="connsiteY7" fmla="*/ 5913120 h 6858000"/>
              <a:gd name="connsiteX8" fmla="*/ 1 w 12191999"/>
              <a:gd name="connsiteY8" fmla="*/ 6858000 h 6858000"/>
              <a:gd name="connsiteX9" fmla="*/ 0 w 12191999"/>
              <a:gd name="connsiteY9" fmla="*/ 0 h 6858000"/>
              <a:gd name="connsiteX0" fmla="*/ 0 w 12191999"/>
              <a:gd name="connsiteY0" fmla="*/ 0 h 5913120"/>
              <a:gd name="connsiteX1" fmla="*/ 12191999 w 12191999"/>
              <a:gd name="connsiteY1" fmla="*/ 0 h 5913120"/>
              <a:gd name="connsiteX2" fmla="*/ 12191999 w 12191999"/>
              <a:gd name="connsiteY2" fmla="*/ 5913120 h 5913120"/>
              <a:gd name="connsiteX3" fmla="*/ 2007729 w 12191999"/>
              <a:gd name="connsiteY3" fmla="*/ 5913120 h 5913120"/>
              <a:gd name="connsiteX4" fmla="*/ 2007729 w 12191999"/>
              <a:gd name="connsiteY4" fmla="*/ 5473706 h 5913120"/>
              <a:gd name="connsiteX5" fmla="*/ 778238 w 12191999"/>
              <a:gd name="connsiteY5" fmla="*/ 5473706 h 5913120"/>
              <a:gd name="connsiteX6" fmla="*/ 778238 w 12191999"/>
              <a:gd name="connsiteY6" fmla="*/ 5913120 h 5913120"/>
              <a:gd name="connsiteX7" fmla="*/ 1 w 12191999"/>
              <a:gd name="connsiteY7" fmla="*/ 5913120 h 5913120"/>
              <a:gd name="connsiteX8" fmla="*/ 0 w 12191999"/>
              <a:gd name="connsiteY8" fmla="*/ 0 h 59131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91999" h="5913120">
                <a:moveTo>
                  <a:pt x="0" y="0"/>
                </a:moveTo>
                <a:lnTo>
                  <a:pt x="12191999" y="0"/>
                </a:lnTo>
                <a:lnTo>
                  <a:pt x="12191999" y="5913120"/>
                </a:lnTo>
                <a:lnTo>
                  <a:pt x="2007729" y="5913120"/>
                </a:lnTo>
                <a:lnTo>
                  <a:pt x="2007729" y="5473706"/>
                </a:lnTo>
                <a:lnTo>
                  <a:pt x="778238" y="5473706"/>
                </a:lnTo>
                <a:lnTo>
                  <a:pt x="778238" y="5913120"/>
                </a:lnTo>
                <a:lnTo>
                  <a:pt x="1" y="5913120"/>
                </a:lnTo>
                <a:cubicBezTo>
                  <a:pt x="1" y="3942080"/>
                  <a:pt x="0" y="1971040"/>
                  <a:pt x="0" y="0"/>
                </a:cubicBezTo>
                <a:close/>
              </a:path>
            </a:pathLst>
          </a:custGeom>
          <a:solidFill>
            <a:schemeClr val="tx1">
              <a:lumMod val="75000"/>
            </a:schemeClr>
          </a:solidFill>
        </p:spPr>
        <p:txBody>
          <a:bodyPr wrap="square">
            <a:noAutofit/>
          </a:bodyPr>
          <a:lstStyle>
            <a:lvl1pPr marL="0" indent="0">
              <a:buNone/>
              <a:defRPr sz="1200">
                <a:solidFill>
                  <a:schemeClr val="bg2">
                    <a:lumMod val="75000"/>
                  </a:schemeClr>
                </a:solidFill>
                <a:latin typeface="Arial" panose="020B0604020202020204" pitchFamily="34" charset="0"/>
                <a:cs typeface="Arial" panose="020B0604020202020204" pitchFamily="34" charset="0"/>
              </a:defRPr>
            </a:lvl1pPr>
          </a:lstStyle>
          <a:p>
            <a:r>
              <a:rPr lang="en-US" dirty="0"/>
              <a:t>Banner</a:t>
            </a:r>
          </a:p>
        </p:txBody>
      </p:sp>
      <p:sp>
        <p:nvSpPr>
          <p:cNvPr id="51" name="URL">
            <a:extLst>
              <a:ext uri="{FF2B5EF4-FFF2-40B4-BE49-F238E27FC236}">
                <a16:creationId xmlns:a16="http://schemas.microsoft.com/office/drawing/2014/main" id="{B393F817-2725-B4E0-C41F-52D058161BD5}"/>
              </a:ext>
            </a:extLst>
          </p:cNvPr>
          <p:cNvSpPr>
            <a:spLocks noGrp="1"/>
          </p:cNvSpPr>
          <p:nvPr>
            <p:ph type="body" sz="quarter" idx="13" hasCustomPrompt="1"/>
          </p:nvPr>
        </p:nvSpPr>
        <p:spPr>
          <a:xfrm>
            <a:off x="2015778" y="6352674"/>
            <a:ext cx="3881437" cy="188459"/>
          </a:xfrm>
          <a:prstGeom prst="rect">
            <a:avLst/>
          </a:prstGeom>
        </p:spPr>
        <p:txBody>
          <a:bodyPr lIns="0" tIns="0" rIns="0" bIns="0" anchor="b"/>
          <a:lstStyle>
            <a:lvl1pPr marL="0" indent="0">
              <a:buNone/>
              <a:defRPr sz="1300">
                <a:solidFill>
                  <a:srgbClr val="000000"/>
                </a:solidFill>
                <a:latin typeface="Arial" panose="020B0604020202020204" pitchFamily="34" charset="0"/>
                <a:cs typeface="Arial" panose="020B0604020202020204" pitchFamily="34" charset="0"/>
              </a:defRPr>
            </a:lvl1pPr>
          </a:lstStyle>
          <a:p>
            <a:pPr lvl="0"/>
            <a:r>
              <a:rPr lang="en-US" dirty="0"/>
              <a:t>URL</a:t>
            </a:r>
          </a:p>
        </p:txBody>
      </p:sp>
      <p:sp>
        <p:nvSpPr>
          <p:cNvPr id="50" name="CTA">
            <a:extLst>
              <a:ext uri="{FF2B5EF4-FFF2-40B4-BE49-F238E27FC236}">
                <a16:creationId xmlns:a16="http://schemas.microsoft.com/office/drawing/2014/main" id="{477B5FEF-155B-C4FA-D224-23B57F1B240A}"/>
              </a:ext>
            </a:extLst>
          </p:cNvPr>
          <p:cNvSpPr>
            <a:spLocks noGrp="1"/>
          </p:cNvSpPr>
          <p:nvPr>
            <p:ph type="body" sz="quarter" idx="12" hasCustomPrompt="1"/>
          </p:nvPr>
        </p:nvSpPr>
        <p:spPr>
          <a:xfrm>
            <a:off x="2015780" y="6015038"/>
            <a:ext cx="3881437" cy="284162"/>
          </a:xfrm>
          <a:prstGeom prst="rect">
            <a:avLst/>
          </a:prstGeom>
        </p:spPr>
        <p:txBody>
          <a:bodyPr lIns="0" tIns="0" rIns="0" bIns="0" anchor="b"/>
          <a:lstStyle>
            <a:lvl1pPr marL="0" indent="0">
              <a:buNone/>
              <a:defRPr sz="1000">
                <a:solidFill>
                  <a:srgbClr val="000000"/>
                </a:solidFill>
                <a:latin typeface="Arial" panose="020B0604020202020204" pitchFamily="34" charset="0"/>
                <a:cs typeface="Arial" panose="020B0604020202020204" pitchFamily="34" charset="0"/>
              </a:defRPr>
            </a:lvl1pPr>
          </a:lstStyle>
          <a:p>
            <a:pPr lvl="0"/>
            <a:r>
              <a:rPr lang="en-US" dirty="0"/>
              <a:t>CTA</a:t>
            </a:r>
          </a:p>
        </p:txBody>
      </p:sp>
      <p:sp>
        <p:nvSpPr>
          <p:cNvPr id="4" name="Journal cover">
            <a:extLst>
              <a:ext uri="{FF2B5EF4-FFF2-40B4-BE49-F238E27FC236}">
                <a16:creationId xmlns:a16="http://schemas.microsoft.com/office/drawing/2014/main" id="{8BD0A4E7-49DD-D0FE-3A13-8317BFC582D9}"/>
              </a:ext>
            </a:extLst>
          </p:cNvPr>
          <p:cNvSpPr>
            <a:spLocks noGrp="1"/>
          </p:cNvSpPr>
          <p:nvPr>
            <p:ph type="pic" sz="quarter" idx="15" hasCustomPrompt="1"/>
          </p:nvPr>
        </p:nvSpPr>
        <p:spPr>
          <a:xfrm>
            <a:off x="8067230" y="685800"/>
            <a:ext cx="3547426" cy="4729901"/>
          </a:xfrm>
          <a:prstGeom prst="rect">
            <a:avLst/>
          </a:prstGeom>
          <a:solidFill>
            <a:schemeClr val="bg2">
              <a:lumMod val="85000"/>
            </a:schemeClr>
          </a:solidFill>
        </p:spPr>
        <p:txBody>
          <a:bodyPr vert="horz" wrap="square" lIns="91440" tIns="45720" rIns="91440" bIns="45720" rtlCol="0">
            <a:noAutofit/>
          </a:bodyPr>
          <a:lstStyle>
            <a:lvl1pPr marL="0" indent="0">
              <a:buNone/>
              <a:defRPr lang="en-US" sz="1200">
                <a:solidFill>
                  <a:schemeClr val="bg2">
                    <a:lumMod val="75000"/>
                  </a:schemeClr>
                </a:solidFill>
              </a:defRPr>
            </a:lvl1pPr>
          </a:lstStyle>
          <a:p>
            <a:pPr marL="228600" lvl="0" indent="-228600"/>
            <a:r>
              <a:rPr lang="en-US"/>
              <a:t>Journal Cover</a:t>
            </a:r>
          </a:p>
        </p:txBody>
      </p:sp>
      <p:sp>
        <p:nvSpPr>
          <p:cNvPr id="10" name="EIC headshot">
            <a:extLst>
              <a:ext uri="{FF2B5EF4-FFF2-40B4-BE49-F238E27FC236}">
                <a16:creationId xmlns:a16="http://schemas.microsoft.com/office/drawing/2014/main" id="{A838CF46-8D1B-B0EF-8138-F55D31E470AF}"/>
              </a:ext>
            </a:extLst>
          </p:cNvPr>
          <p:cNvSpPr>
            <a:spLocks noGrp="1"/>
          </p:cNvSpPr>
          <p:nvPr>
            <p:ph type="pic" sz="quarter" idx="19" hasCustomPrompt="1"/>
          </p:nvPr>
        </p:nvSpPr>
        <p:spPr>
          <a:xfrm>
            <a:off x="893412" y="3674427"/>
            <a:ext cx="777240" cy="777240"/>
          </a:xfrm>
          <a:prstGeom prst="rect">
            <a:avLst/>
          </a:prstGeom>
          <a:solidFill>
            <a:schemeClr val="bg2">
              <a:lumMod val="85000"/>
            </a:schemeClr>
          </a:solidFill>
        </p:spPr>
        <p:txBody>
          <a:bodyPr vert="horz" wrap="square" lIns="91440" tIns="45720" rIns="91440" bIns="45720" rtlCol="0">
            <a:noAutofit/>
          </a:bodyPr>
          <a:lstStyle>
            <a:lvl1pPr marL="0" indent="0">
              <a:buNone/>
              <a:defRPr lang="en-US" sz="1200" dirty="0">
                <a:solidFill>
                  <a:schemeClr val="bg2">
                    <a:lumMod val="75000"/>
                  </a:schemeClr>
                </a:solidFill>
              </a:defRPr>
            </a:lvl1pPr>
          </a:lstStyle>
          <a:p>
            <a:pPr marL="228600" lvl="0" indent="-228600"/>
            <a:r>
              <a:rPr lang="en-US" dirty="0"/>
              <a:t>EIC</a:t>
            </a:r>
          </a:p>
        </p:txBody>
      </p:sp>
      <p:sp>
        <p:nvSpPr>
          <p:cNvPr id="6" name="Content Placeholder">
            <a:extLst>
              <a:ext uri="{FF2B5EF4-FFF2-40B4-BE49-F238E27FC236}">
                <a16:creationId xmlns:a16="http://schemas.microsoft.com/office/drawing/2014/main" id="{3321B7C5-5BB5-CC85-D707-2F70431553FC}"/>
              </a:ext>
            </a:extLst>
          </p:cNvPr>
          <p:cNvSpPr>
            <a:spLocks noGrp="1"/>
          </p:cNvSpPr>
          <p:nvPr>
            <p:ph sz="quarter" idx="14"/>
          </p:nvPr>
        </p:nvSpPr>
        <p:spPr>
          <a:xfrm>
            <a:off x="893412" y="1508760"/>
            <a:ext cx="6854005" cy="1920223"/>
          </a:xfrm>
          <a:prstGeom prst="rect">
            <a:avLst/>
          </a:prstGeom>
        </p:spPr>
        <p:txBody>
          <a:bodyPr/>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0" name="QR code">
            <a:extLst>
              <a:ext uri="{FF2B5EF4-FFF2-40B4-BE49-F238E27FC236}">
                <a16:creationId xmlns:a16="http://schemas.microsoft.com/office/drawing/2014/main" id="{944F369E-A4B0-AD59-08F3-9003482D40EF}"/>
              </a:ext>
            </a:extLst>
          </p:cNvPr>
          <p:cNvSpPr>
            <a:spLocks noGrp="1"/>
          </p:cNvSpPr>
          <p:nvPr>
            <p:ph type="pic" sz="quarter" idx="11" hasCustomPrompt="1"/>
          </p:nvPr>
        </p:nvSpPr>
        <p:spPr>
          <a:xfrm>
            <a:off x="893412" y="5589254"/>
            <a:ext cx="996696" cy="996696"/>
          </a:xfrm>
          <a:prstGeom prst="rect">
            <a:avLst/>
          </a:prstGeom>
          <a:noFill/>
        </p:spPr>
        <p:txBody>
          <a:bodyPr/>
          <a:lstStyle>
            <a:lvl1pPr marL="0" indent="0">
              <a:buNone/>
              <a:defRPr sz="1200">
                <a:solidFill>
                  <a:schemeClr val="bg2">
                    <a:lumMod val="75000"/>
                  </a:schemeClr>
                </a:solidFill>
                <a:latin typeface="Arial" panose="020B0604020202020204" pitchFamily="34" charset="0"/>
                <a:cs typeface="Arial" panose="020B0604020202020204" pitchFamily="34" charset="0"/>
              </a:defRPr>
            </a:lvl1pPr>
          </a:lstStyle>
          <a:p>
            <a:r>
              <a:rPr lang="en-US" dirty="0"/>
              <a:t>QR Code</a:t>
            </a:r>
          </a:p>
        </p:txBody>
      </p:sp>
    </p:spTree>
    <p:extLst>
      <p:ext uri="{BB962C8B-B14F-4D97-AF65-F5344CB8AC3E}">
        <p14:creationId xmlns:p14="http://schemas.microsoft.com/office/powerpoint/2010/main" val="1737870783"/>
      </p:ext>
    </p:extLst>
  </p:cSld>
  <p:clrMapOvr>
    <a:masterClrMapping/>
  </p:clrMapOvr>
  <p:extLst>
    <p:ext uri="{DCECCB84-F9BA-43D5-87BE-67443E8EF086}">
      <p15:sldGuideLst xmlns:p15="http://schemas.microsoft.com/office/powerpoint/2012/main">
        <p15:guide id="1" orient="horz" pos="4104">
          <p15:clr>
            <a:srgbClr val="FBAE40"/>
          </p15:clr>
        </p15:guide>
        <p15:guide id="2" pos="552">
          <p15:clr>
            <a:srgbClr val="FBAE40"/>
          </p15:clr>
        </p15:guide>
        <p15:guide id="3" pos="4128">
          <p15:clr>
            <a:srgbClr val="FBAE40"/>
          </p15:clr>
        </p15:guide>
        <p15:guide id="4" orient="horz" pos="432">
          <p15:clr>
            <a:srgbClr val="FBAE40"/>
          </p15:clr>
        </p15:guide>
        <p15:guide id="5" orient="horz" pos="1056">
          <p15:clr>
            <a:srgbClr val="FBAE40"/>
          </p15:clr>
        </p15:guide>
        <p15:guide id="6" pos="7320">
          <p15:clr>
            <a:srgbClr val="FBAE40"/>
          </p15:clr>
        </p15:guide>
        <p15:guide id="7" orient="horz" pos="3864">
          <p15:clr>
            <a:srgbClr val="FBAE40"/>
          </p15:clr>
        </p15:guide>
      </p15:sldGuideLst>
    </p:ext>
  </p:extLst>
</p:sldLayout>
</file>

<file path=ppt/slideLayouts/slideLayout79.xml><?xml version="1.0" encoding="utf-8"?>
<p:sldLayout xmlns:a="http://schemas.openxmlformats.org/drawingml/2006/main" xmlns:r="http://schemas.openxmlformats.org/officeDocument/2006/relationships" xmlns:p="http://schemas.openxmlformats.org/presentationml/2006/main" userDrawn="1">
  <p:cSld name="Scope">
    <p:spTree>
      <p:nvGrpSpPr>
        <p:cNvPr id="1" name=""/>
        <p:cNvGrpSpPr/>
        <p:nvPr/>
      </p:nvGrpSpPr>
      <p:grpSpPr>
        <a:xfrm>
          <a:off x="0" y="0"/>
          <a:ext cx="0" cy="0"/>
          <a:chOff x="0" y="0"/>
          <a:chExt cx="0" cy="0"/>
        </a:xfrm>
      </p:grpSpPr>
      <p:pic>
        <p:nvPicPr>
          <p:cNvPr id="35" name="Pubs">
            <a:extLst>
              <a:ext uri="{FF2B5EF4-FFF2-40B4-BE49-F238E27FC236}">
                <a16:creationId xmlns:a16="http://schemas.microsoft.com/office/drawing/2014/main" id="{4CF73F44-CBF3-F80F-2E46-4CA505532DB9}"/>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9400537" y="6158564"/>
            <a:ext cx="2222502" cy="368102"/>
          </a:xfrm>
          <a:prstGeom prst="rect">
            <a:avLst/>
          </a:prstGeom>
        </p:spPr>
      </p:pic>
      <p:pic>
        <p:nvPicPr>
          <p:cNvPr id="36" name="AmChem">
            <a:extLst>
              <a:ext uri="{FF2B5EF4-FFF2-40B4-BE49-F238E27FC236}">
                <a16:creationId xmlns:a16="http://schemas.microsoft.com/office/drawing/2014/main" id="{CE7258C0-BCBD-EE36-9DCF-1E7AA7E0D992}"/>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a:off x="6934204" y="6416653"/>
            <a:ext cx="1676391" cy="110013"/>
          </a:xfrm>
          <a:prstGeom prst="rect">
            <a:avLst/>
          </a:prstGeom>
        </p:spPr>
      </p:pic>
      <p:sp>
        <p:nvSpPr>
          <p:cNvPr id="2" name="Banner">
            <a:extLst>
              <a:ext uri="{FF2B5EF4-FFF2-40B4-BE49-F238E27FC236}">
                <a16:creationId xmlns:a16="http://schemas.microsoft.com/office/drawing/2014/main" id="{E5CE0848-C6E0-6635-35BE-9470F3DBEDE7}"/>
              </a:ext>
            </a:extLst>
          </p:cNvPr>
          <p:cNvSpPr>
            <a:spLocks noGrp="1"/>
          </p:cNvSpPr>
          <p:nvPr>
            <p:ph type="pic" sz="quarter" idx="10" hasCustomPrompt="1"/>
          </p:nvPr>
        </p:nvSpPr>
        <p:spPr>
          <a:xfrm>
            <a:off x="-1" y="0"/>
            <a:ext cx="12191999" cy="5913120"/>
          </a:xfrm>
          <a:custGeom>
            <a:avLst/>
            <a:gdLst>
              <a:gd name="connsiteX0" fmla="*/ 0 w 12191999"/>
              <a:gd name="connsiteY0" fmla="*/ 0 h 6858000"/>
              <a:gd name="connsiteX1" fmla="*/ 12191999 w 12191999"/>
              <a:gd name="connsiteY1" fmla="*/ 0 h 6858000"/>
              <a:gd name="connsiteX2" fmla="*/ 12191999 w 12191999"/>
              <a:gd name="connsiteY2" fmla="*/ 5913120 h 6858000"/>
              <a:gd name="connsiteX3" fmla="*/ 2007729 w 12191999"/>
              <a:gd name="connsiteY3" fmla="*/ 5913120 h 6858000"/>
              <a:gd name="connsiteX4" fmla="*/ 2007729 w 12191999"/>
              <a:gd name="connsiteY4" fmla="*/ 5473706 h 6858000"/>
              <a:gd name="connsiteX5" fmla="*/ 778238 w 12191999"/>
              <a:gd name="connsiteY5" fmla="*/ 5473706 h 6858000"/>
              <a:gd name="connsiteX6" fmla="*/ 778238 w 12191999"/>
              <a:gd name="connsiteY6" fmla="*/ 5913120 h 6858000"/>
              <a:gd name="connsiteX7" fmla="*/ 1 w 12191999"/>
              <a:gd name="connsiteY7" fmla="*/ 5913120 h 6858000"/>
              <a:gd name="connsiteX8" fmla="*/ 1 w 12191999"/>
              <a:gd name="connsiteY8" fmla="*/ 6858000 h 6858000"/>
              <a:gd name="connsiteX9" fmla="*/ 0 w 12191999"/>
              <a:gd name="connsiteY9" fmla="*/ 6858000 h 6858000"/>
              <a:gd name="connsiteX0" fmla="*/ 0 w 12191999"/>
              <a:gd name="connsiteY0" fmla="*/ 0 h 6858000"/>
              <a:gd name="connsiteX1" fmla="*/ 12191999 w 12191999"/>
              <a:gd name="connsiteY1" fmla="*/ 0 h 6858000"/>
              <a:gd name="connsiteX2" fmla="*/ 12191999 w 12191999"/>
              <a:gd name="connsiteY2" fmla="*/ 5913120 h 6858000"/>
              <a:gd name="connsiteX3" fmla="*/ 2007729 w 12191999"/>
              <a:gd name="connsiteY3" fmla="*/ 5913120 h 6858000"/>
              <a:gd name="connsiteX4" fmla="*/ 2007729 w 12191999"/>
              <a:gd name="connsiteY4" fmla="*/ 5473706 h 6858000"/>
              <a:gd name="connsiteX5" fmla="*/ 778238 w 12191999"/>
              <a:gd name="connsiteY5" fmla="*/ 5473706 h 6858000"/>
              <a:gd name="connsiteX6" fmla="*/ 778238 w 12191999"/>
              <a:gd name="connsiteY6" fmla="*/ 5913120 h 6858000"/>
              <a:gd name="connsiteX7" fmla="*/ 1 w 12191999"/>
              <a:gd name="connsiteY7" fmla="*/ 5913120 h 6858000"/>
              <a:gd name="connsiteX8" fmla="*/ 1 w 12191999"/>
              <a:gd name="connsiteY8" fmla="*/ 6858000 h 6858000"/>
              <a:gd name="connsiteX9" fmla="*/ 0 w 12191999"/>
              <a:gd name="connsiteY9" fmla="*/ 0 h 6858000"/>
              <a:gd name="connsiteX0" fmla="*/ 0 w 12191999"/>
              <a:gd name="connsiteY0" fmla="*/ 0 h 5913120"/>
              <a:gd name="connsiteX1" fmla="*/ 12191999 w 12191999"/>
              <a:gd name="connsiteY1" fmla="*/ 0 h 5913120"/>
              <a:gd name="connsiteX2" fmla="*/ 12191999 w 12191999"/>
              <a:gd name="connsiteY2" fmla="*/ 5913120 h 5913120"/>
              <a:gd name="connsiteX3" fmla="*/ 2007729 w 12191999"/>
              <a:gd name="connsiteY3" fmla="*/ 5913120 h 5913120"/>
              <a:gd name="connsiteX4" fmla="*/ 2007729 w 12191999"/>
              <a:gd name="connsiteY4" fmla="*/ 5473706 h 5913120"/>
              <a:gd name="connsiteX5" fmla="*/ 778238 w 12191999"/>
              <a:gd name="connsiteY5" fmla="*/ 5473706 h 5913120"/>
              <a:gd name="connsiteX6" fmla="*/ 778238 w 12191999"/>
              <a:gd name="connsiteY6" fmla="*/ 5913120 h 5913120"/>
              <a:gd name="connsiteX7" fmla="*/ 1 w 12191999"/>
              <a:gd name="connsiteY7" fmla="*/ 5913120 h 5913120"/>
              <a:gd name="connsiteX8" fmla="*/ 0 w 12191999"/>
              <a:gd name="connsiteY8" fmla="*/ 0 h 59131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91999" h="5913120">
                <a:moveTo>
                  <a:pt x="0" y="0"/>
                </a:moveTo>
                <a:lnTo>
                  <a:pt x="12191999" y="0"/>
                </a:lnTo>
                <a:lnTo>
                  <a:pt x="12191999" y="5913120"/>
                </a:lnTo>
                <a:lnTo>
                  <a:pt x="2007729" y="5913120"/>
                </a:lnTo>
                <a:lnTo>
                  <a:pt x="2007729" y="5473706"/>
                </a:lnTo>
                <a:lnTo>
                  <a:pt x="778238" y="5473706"/>
                </a:lnTo>
                <a:lnTo>
                  <a:pt x="778238" y="5913120"/>
                </a:lnTo>
                <a:lnTo>
                  <a:pt x="1" y="5913120"/>
                </a:lnTo>
                <a:cubicBezTo>
                  <a:pt x="1" y="3942080"/>
                  <a:pt x="0" y="1971040"/>
                  <a:pt x="0" y="0"/>
                </a:cubicBezTo>
                <a:close/>
              </a:path>
            </a:pathLst>
          </a:custGeom>
          <a:solidFill>
            <a:schemeClr val="tx1">
              <a:lumMod val="75000"/>
            </a:schemeClr>
          </a:solidFill>
        </p:spPr>
        <p:txBody>
          <a:bodyPr wrap="square">
            <a:noAutofit/>
          </a:bodyPr>
          <a:lstStyle>
            <a:lvl1pPr marL="0" indent="0">
              <a:buNone/>
              <a:defRPr sz="1200">
                <a:solidFill>
                  <a:schemeClr val="bg2">
                    <a:lumMod val="75000"/>
                  </a:schemeClr>
                </a:solidFill>
                <a:latin typeface="Arial" panose="020B0604020202020204" pitchFamily="34" charset="0"/>
                <a:cs typeface="Arial" panose="020B0604020202020204" pitchFamily="34" charset="0"/>
              </a:defRPr>
            </a:lvl1pPr>
          </a:lstStyle>
          <a:p>
            <a:r>
              <a:rPr lang="en-US" dirty="0"/>
              <a:t>Banner</a:t>
            </a:r>
          </a:p>
        </p:txBody>
      </p:sp>
      <p:sp>
        <p:nvSpPr>
          <p:cNvPr id="51" name="URL">
            <a:extLst>
              <a:ext uri="{FF2B5EF4-FFF2-40B4-BE49-F238E27FC236}">
                <a16:creationId xmlns:a16="http://schemas.microsoft.com/office/drawing/2014/main" id="{B393F817-2725-B4E0-C41F-52D058161BD5}"/>
              </a:ext>
            </a:extLst>
          </p:cNvPr>
          <p:cNvSpPr>
            <a:spLocks noGrp="1"/>
          </p:cNvSpPr>
          <p:nvPr>
            <p:ph type="body" sz="quarter" idx="13" hasCustomPrompt="1"/>
          </p:nvPr>
        </p:nvSpPr>
        <p:spPr>
          <a:xfrm>
            <a:off x="2015778" y="6352674"/>
            <a:ext cx="3881437" cy="188459"/>
          </a:xfrm>
          <a:prstGeom prst="rect">
            <a:avLst/>
          </a:prstGeom>
        </p:spPr>
        <p:txBody>
          <a:bodyPr lIns="0" tIns="0" rIns="0" bIns="0" anchor="b"/>
          <a:lstStyle>
            <a:lvl1pPr marL="0" indent="0">
              <a:buNone/>
              <a:defRPr sz="1300">
                <a:solidFill>
                  <a:srgbClr val="000000"/>
                </a:solidFill>
                <a:latin typeface="Arial" panose="020B0604020202020204" pitchFamily="34" charset="0"/>
                <a:cs typeface="Arial" panose="020B0604020202020204" pitchFamily="34" charset="0"/>
              </a:defRPr>
            </a:lvl1pPr>
          </a:lstStyle>
          <a:p>
            <a:pPr lvl="0"/>
            <a:r>
              <a:rPr lang="en-US" dirty="0"/>
              <a:t>URL</a:t>
            </a:r>
          </a:p>
        </p:txBody>
      </p:sp>
      <p:sp>
        <p:nvSpPr>
          <p:cNvPr id="50" name="CTA">
            <a:extLst>
              <a:ext uri="{FF2B5EF4-FFF2-40B4-BE49-F238E27FC236}">
                <a16:creationId xmlns:a16="http://schemas.microsoft.com/office/drawing/2014/main" id="{477B5FEF-155B-C4FA-D224-23B57F1B240A}"/>
              </a:ext>
            </a:extLst>
          </p:cNvPr>
          <p:cNvSpPr>
            <a:spLocks noGrp="1"/>
          </p:cNvSpPr>
          <p:nvPr>
            <p:ph type="body" sz="quarter" idx="12" hasCustomPrompt="1"/>
          </p:nvPr>
        </p:nvSpPr>
        <p:spPr>
          <a:xfrm>
            <a:off x="2015780" y="6015038"/>
            <a:ext cx="3881437" cy="284162"/>
          </a:xfrm>
          <a:prstGeom prst="rect">
            <a:avLst/>
          </a:prstGeom>
        </p:spPr>
        <p:txBody>
          <a:bodyPr lIns="0" tIns="0" rIns="0" bIns="0" anchor="b"/>
          <a:lstStyle>
            <a:lvl1pPr marL="0" indent="0">
              <a:buNone/>
              <a:defRPr sz="1000">
                <a:solidFill>
                  <a:srgbClr val="000000"/>
                </a:solidFill>
                <a:latin typeface="Arial" panose="020B0604020202020204" pitchFamily="34" charset="0"/>
                <a:cs typeface="Arial" panose="020B0604020202020204" pitchFamily="34" charset="0"/>
              </a:defRPr>
            </a:lvl1pPr>
          </a:lstStyle>
          <a:p>
            <a:pPr lvl="0"/>
            <a:r>
              <a:rPr lang="en-US" dirty="0"/>
              <a:t>CTA</a:t>
            </a:r>
          </a:p>
        </p:txBody>
      </p:sp>
      <p:sp>
        <p:nvSpPr>
          <p:cNvPr id="6" name="Content Placeholder">
            <a:extLst>
              <a:ext uri="{FF2B5EF4-FFF2-40B4-BE49-F238E27FC236}">
                <a16:creationId xmlns:a16="http://schemas.microsoft.com/office/drawing/2014/main" id="{3321B7C5-5BB5-CC85-D707-2F70431553FC}"/>
              </a:ext>
            </a:extLst>
          </p:cNvPr>
          <p:cNvSpPr>
            <a:spLocks noGrp="1"/>
          </p:cNvSpPr>
          <p:nvPr>
            <p:ph sz="quarter" idx="14"/>
          </p:nvPr>
        </p:nvSpPr>
        <p:spPr>
          <a:xfrm>
            <a:off x="893412" y="1508761"/>
            <a:ext cx="10729627" cy="942086"/>
          </a:xfrm>
          <a:prstGeom prst="rect">
            <a:avLst/>
          </a:prstGeom>
        </p:spPr>
        <p:txBody>
          <a:bodyPr anchor="b"/>
          <a:lstStyle>
            <a:lvl1pPr marL="0" indent="0">
              <a:buNone/>
              <a:defRPr/>
            </a:lvl1pPr>
            <a:lvl2pPr marL="457200" indent="0">
              <a:buNone/>
              <a:defRPr/>
            </a:lvl2pPr>
            <a:lvl3pPr marL="914400" indent="0">
              <a:buNone/>
              <a:defRPr/>
            </a:lvl3pPr>
            <a:lvl4pPr marL="1371600" indent="0">
              <a:buNone/>
              <a:defRPr/>
            </a:lvl4pPr>
            <a:lvl5pPr marL="18288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0" name="QR code">
            <a:extLst>
              <a:ext uri="{FF2B5EF4-FFF2-40B4-BE49-F238E27FC236}">
                <a16:creationId xmlns:a16="http://schemas.microsoft.com/office/drawing/2014/main" id="{944F369E-A4B0-AD59-08F3-9003482D40EF}"/>
              </a:ext>
            </a:extLst>
          </p:cNvPr>
          <p:cNvSpPr>
            <a:spLocks noGrp="1"/>
          </p:cNvSpPr>
          <p:nvPr>
            <p:ph type="pic" sz="quarter" idx="11" hasCustomPrompt="1"/>
          </p:nvPr>
        </p:nvSpPr>
        <p:spPr>
          <a:xfrm>
            <a:off x="893412" y="5589254"/>
            <a:ext cx="996696" cy="996696"/>
          </a:xfrm>
          <a:prstGeom prst="rect">
            <a:avLst/>
          </a:prstGeom>
          <a:noFill/>
        </p:spPr>
        <p:txBody>
          <a:bodyPr/>
          <a:lstStyle>
            <a:lvl1pPr marL="0" indent="0">
              <a:buNone/>
              <a:defRPr sz="1200">
                <a:solidFill>
                  <a:schemeClr val="bg2">
                    <a:lumMod val="75000"/>
                  </a:schemeClr>
                </a:solidFill>
                <a:latin typeface="Arial" panose="020B0604020202020204" pitchFamily="34" charset="0"/>
                <a:cs typeface="Arial" panose="020B0604020202020204" pitchFamily="34" charset="0"/>
              </a:defRPr>
            </a:lvl1pPr>
          </a:lstStyle>
          <a:p>
            <a:r>
              <a:rPr lang="en-US" dirty="0"/>
              <a:t>QR Code</a:t>
            </a:r>
          </a:p>
        </p:txBody>
      </p:sp>
      <p:sp>
        <p:nvSpPr>
          <p:cNvPr id="3" name="Content Placeholder">
            <a:extLst>
              <a:ext uri="{FF2B5EF4-FFF2-40B4-BE49-F238E27FC236}">
                <a16:creationId xmlns:a16="http://schemas.microsoft.com/office/drawing/2014/main" id="{5CE8BA26-FF3C-C30E-8F29-BA63D32695A4}"/>
              </a:ext>
            </a:extLst>
          </p:cNvPr>
          <p:cNvSpPr>
            <a:spLocks noGrp="1"/>
          </p:cNvSpPr>
          <p:nvPr>
            <p:ph sz="quarter" idx="15"/>
          </p:nvPr>
        </p:nvSpPr>
        <p:spPr>
          <a:xfrm>
            <a:off x="893412" y="2696292"/>
            <a:ext cx="10729627" cy="2540471"/>
          </a:xfrm>
          <a:prstGeom prst="rect">
            <a:avLst/>
          </a:prstGeom>
        </p:spPr>
        <p:txBody>
          <a:bodyPr numCol="2" spcCol="228600" anchor="t"/>
          <a:lstStyle>
            <a:lvl1pPr marL="285750" indent="-285750">
              <a:buClr>
                <a:schemeClr val="bg1"/>
              </a:buClr>
              <a:buFont typeface="Wingdings" pitchFamily="2" charset="2"/>
              <a:buChar char="§"/>
              <a:defRPr/>
            </a:lvl1pPr>
            <a:lvl2pPr marL="742950" indent="-285750">
              <a:buClr>
                <a:schemeClr val="bg1"/>
              </a:buClr>
              <a:buFont typeface="Wingdings" pitchFamily="2" charset="2"/>
              <a:buChar char="§"/>
              <a:defRPr/>
            </a:lvl2pPr>
            <a:lvl3pPr marL="1200150" indent="-285750">
              <a:buClr>
                <a:schemeClr val="bg1"/>
              </a:buClr>
              <a:buFont typeface="Wingdings" pitchFamily="2" charset="2"/>
              <a:buChar char="§"/>
              <a:defRPr/>
            </a:lvl3pPr>
            <a:lvl4pPr marL="1657350" indent="-285750">
              <a:buClr>
                <a:schemeClr val="bg1"/>
              </a:buClr>
              <a:buFont typeface="Wingdings" pitchFamily="2" charset="2"/>
              <a:buChar char="§"/>
              <a:defRPr/>
            </a:lvl4pPr>
            <a:lvl5pPr marL="2114550" indent="-285750">
              <a:buClr>
                <a:schemeClr val="bg1"/>
              </a:buClr>
              <a:buFont typeface="Wingdings" pitchFamily="2" charset="2"/>
              <a:buChar cha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729559557"/>
      </p:ext>
    </p:extLst>
  </p:cSld>
  <p:clrMapOvr>
    <a:masterClrMapping/>
  </p:clrMapOvr>
  <p:extLst>
    <p:ext uri="{DCECCB84-F9BA-43D5-87BE-67443E8EF086}">
      <p15:sldGuideLst xmlns:p15="http://schemas.microsoft.com/office/powerpoint/2012/main">
        <p15:guide id="1" orient="horz" pos="4104">
          <p15:clr>
            <a:srgbClr val="FBAE40"/>
          </p15:clr>
        </p15:guide>
        <p15:guide id="2" pos="552">
          <p15:clr>
            <a:srgbClr val="FBAE40"/>
          </p15:clr>
        </p15:guide>
        <p15:guide id="3" pos="4128">
          <p15:clr>
            <a:srgbClr val="FBAE40"/>
          </p15:clr>
        </p15:guide>
        <p15:guide id="4" orient="horz" pos="432">
          <p15:clr>
            <a:srgbClr val="FBAE40"/>
          </p15:clr>
        </p15:guide>
        <p15:guide id="5" orient="horz" pos="1056">
          <p15:clr>
            <a:srgbClr val="FBAE40"/>
          </p15:clr>
        </p15:guide>
        <p15:guide id="6" pos="7320">
          <p15:clr>
            <a:srgbClr val="FBAE40"/>
          </p15:clr>
        </p15:guide>
        <p15:guide id="7" orient="horz" pos="3864">
          <p15:clr>
            <a:srgbClr val="FBAE40"/>
          </p15:clr>
        </p15:guide>
      </p15:sldGuideLst>
    </p:ext>
  </p:extLst>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2.xml"/><Relationship Id="rId1" Type="http://schemas.openxmlformats.org/officeDocument/2006/relationships/slideLayout" Target="../slideLayouts/slideLayout3.xml"/><Relationship Id="rId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1.xml"/><Relationship Id="rId13" Type="http://schemas.openxmlformats.org/officeDocument/2006/relationships/image" Target="../media/image1.png"/><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3.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4.xml"/><Relationship Id="rId1" Type="http://schemas.openxmlformats.org/officeDocument/2006/relationships/slideLayout" Target="../slideLayouts/slideLayout15.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5.xml"/><Relationship Id="rId1" Type="http://schemas.openxmlformats.org/officeDocument/2006/relationships/slideLayout" Target="../slideLayouts/slideLayout16.xml"/><Relationship Id="rId4" Type="http://schemas.openxmlformats.org/officeDocument/2006/relationships/image" Target="../media/image2.pn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image" Target="../media/image1.png"/><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6.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7.xml"/><Relationship Id="rId1" Type="http://schemas.openxmlformats.org/officeDocument/2006/relationships/slideLayout" Target="../slideLayouts/slideLayout28.xml"/><Relationship Id="rId4" Type="http://schemas.openxmlformats.org/officeDocument/2006/relationships/image" Target="../media/image2.png"/></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image" Target="../media/image1.png"/><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theme" Target="../theme/theme8.xml"/><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s>
</file>

<file path=ppt/slideMasters/_rels/slideMaster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9.xml"/><Relationship Id="rId1" Type="http://schemas.openxmlformats.org/officeDocument/2006/relationships/slideLayout" Target="../slideLayouts/slideLayout40.xml"/></Relationships>
</file>

<file path=ppt/slideMasters/_rels/slideMaster10.xml.rels><?xml version="1.0" encoding="UTF-8" standalone="yes"?>
<Relationships xmlns="http://schemas.openxmlformats.org/package/2006/relationships"><Relationship Id="rId3" Type="http://schemas.openxmlformats.org/officeDocument/2006/relationships/slideLayout" Target="../slideLayouts/slideLayout43.xml"/><Relationship Id="rId2" Type="http://schemas.openxmlformats.org/officeDocument/2006/relationships/slideLayout" Target="../slideLayouts/slideLayout42.xml"/><Relationship Id="rId1" Type="http://schemas.openxmlformats.org/officeDocument/2006/relationships/slideLayout" Target="../slideLayouts/slideLayout4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theme" Target="../theme/theme10.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51.xml"/><Relationship Id="rId13" Type="http://schemas.openxmlformats.org/officeDocument/2006/relationships/theme" Target="../theme/theme11.xml"/><Relationship Id="rId3" Type="http://schemas.openxmlformats.org/officeDocument/2006/relationships/slideLayout" Target="../slideLayouts/slideLayout46.xml"/><Relationship Id="rId7" Type="http://schemas.openxmlformats.org/officeDocument/2006/relationships/slideLayout" Target="../slideLayouts/slideLayout50.xml"/><Relationship Id="rId12" Type="http://schemas.openxmlformats.org/officeDocument/2006/relationships/slideLayout" Target="../slideLayouts/slideLayout55.xml"/><Relationship Id="rId2" Type="http://schemas.openxmlformats.org/officeDocument/2006/relationships/slideLayout" Target="../slideLayouts/slideLayout45.xml"/><Relationship Id="rId1" Type="http://schemas.openxmlformats.org/officeDocument/2006/relationships/slideLayout" Target="../slideLayouts/slideLayout44.xml"/><Relationship Id="rId6" Type="http://schemas.openxmlformats.org/officeDocument/2006/relationships/slideLayout" Target="../slideLayouts/slideLayout49.xml"/><Relationship Id="rId11" Type="http://schemas.openxmlformats.org/officeDocument/2006/relationships/slideLayout" Target="../slideLayouts/slideLayout54.xml"/><Relationship Id="rId5" Type="http://schemas.openxmlformats.org/officeDocument/2006/relationships/slideLayout" Target="../slideLayouts/slideLayout48.xml"/><Relationship Id="rId10" Type="http://schemas.openxmlformats.org/officeDocument/2006/relationships/slideLayout" Target="../slideLayouts/slideLayout53.xml"/><Relationship Id="rId4" Type="http://schemas.openxmlformats.org/officeDocument/2006/relationships/slideLayout" Target="../slideLayouts/slideLayout47.xml"/><Relationship Id="rId9" Type="http://schemas.openxmlformats.org/officeDocument/2006/relationships/slideLayout" Target="../slideLayouts/slideLayout52.xml"/><Relationship Id="rId14" Type="http://schemas.openxmlformats.org/officeDocument/2006/relationships/image" Target="../media/image1.png"/></Relationships>
</file>

<file path=ppt/slideMasters/_rels/slideMaster12.xml.rels><?xml version="1.0" encoding="UTF-8" standalone="yes"?>
<Relationships xmlns="http://schemas.openxmlformats.org/package/2006/relationships"><Relationship Id="rId3" Type="http://schemas.openxmlformats.org/officeDocument/2006/relationships/slideLayout" Target="../slideLayouts/slideLayout58.xml"/><Relationship Id="rId2" Type="http://schemas.openxmlformats.org/officeDocument/2006/relationships/slideLayout" Target="../slideLayouts/slideLayout57.xml"/><Relationship Id="rId1" Type="http://schemas.openxmlformats.org/officeDocument/2006/relationships/slideLayout" Target="../slideLayouts/slideLayout56.xml"/><Relationship Id="rId5" Type="http://schemas.openxmlformats.org/officeDocument/2006/relationships/image" Target="../media/image3.jpg"/><Relationship Id="rId4" Type="http://schemas.openxmlformats.org/officeDocument/2006/relationships/theme" Target="../theme/theme12.xml"/></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13.xml"/><Relationship Id="rId1" Type="http://schemas.openxmlformats.org/officeDocument/2006/relationships/slideLayout" Target="../slideLayouts/slideLayout59.xml"/></Relationships>
</file>

<file path=ppt/slideMasters/_rels/slideMaster14.xml.rels><?xml version="1.0" encoding="UTF-8" standalone="yes"?>
<Relationships xmlns="http://schemas.openxmlformats.org/package/2006/relationships"><Relationship Id="rId3" Type="http://schemas.openxmlformats.org/officeDocument/2006/relationships/slideLayout" Target="../slideLayouts/slideLayout62.xml"/><Relationship Id="rId2" Type="http://schemas.openxmlformats.org/officeDocument/2006/relationships/slideLayout" Target="../slideLayouts/slideLayout61.xml"/><Relationship Id="rId1" Type="http://schemas.openxmlformats.org/officeDocument/2006/relationships/slideLayout" Target="../slideLayouts/slideLayout60.xml"/><Relationship Id="rId5" Type="http://schemas.openxmlformats.org/officeDocument/2006/relationships/image" Target="../media/image3.jpg"/><Relationship Id="rId4" Type="http://schemas.openxmlformats.org/officeDocument/2006/relationships/theme" Target="../theme/theme14.xml"/></Relationships>
</file>

<file path=ppt/slideMasters/_rels/slideMaster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15.xml"/><Relationship Id="rId1" Type="http://schemas.openxmlformats.org/officeDocument/2006/relationships/slideLayout" Target="../slideLayouts/slideLayout63.xml"/></Relationships>
</file>

<file path=ppt/slideMasters/_rels/slideMaster1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theme" Target="../theme/theme16.xml"/><Relationship Id="rId1" Type="http://schemas.openxmlformats.org/officeDocument/2006/relationships/slideLayout" Target="../slideLayouts/slideLayout64.xml"/></Relationships>
</file>

<file path=ppt/slideMasters/_rels/slideMaster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17.xml"/><Relationship Id="rId1" Type="http://schemas.openxmlformats.org/officeDocument/2006/relationships/slideLayout" Target="../slideLayouts/slideLayout65.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73.xml"/><Relationship Id="rId13" Type="http://schemas.openxmlformats.org/officeDocument/2006/relationships/slideLayout" Target="../slideLayouts/slideLayout78.xml"/><Relationship Id="rId3" Type="http://schemas.openxmlformats.org/officeDocument/2006/relationships/slideLayout" Target="../slideLayouts/slideLayout68.xml"/><Relationship Id="rId7" Type="http://schemas.openxmlformats.org/officeDocument/2006/relationships/slideLayout" Target="../slideLayouts/slideLayout72.xml"/><Relationship Id="rId12" Type="http://schemas.openxmlformats.org/officeDocument/2006/relationships/slideLayout" Target="../slideLayouts/slideLayout77.xml"/><Relationship Id="rId2" Type="http://schemas.openxmlformats.org/officeDocument/2006/relationships/slideLayout" Target="../slideLayouts/slideLayout67.xml"/><Relationship Id="rId1" Type="http://schemas.openxmlformats.org/officeDocument/2006/relationships/slideLayout" Target="../slideLayouts/slideLayout66.xml"/><Relationship Id="rId6" Type="http://schemas.openxmlformats.org/officeDocument/2006/relationships/slideLayout" Target="../slideLayouts/slideLayout71.xml"/><Relationship Id="rId11" Type="http://schemas.openxmlformats.org/officeDocument/2006/relationships/slideLayout" Target="../slideLayouts/slideLayout76.xml"/><Relationship Id="rId5" Type="http://schemas.openxmlformats.org/officeDocument/2006/relationships/slideLayout" Target="../slideLayouts/slideLayout70.xml"/><Relationship Id="rId15" Type="http://schemas.openxmlformats.org/officeDocument/2006/relationships/theme" Target="../theme/theme18.xml"/><Relationship Id="rId10" Type="http://schemas.openxmlformats.org/officeDocument/2006/relationships/slideLayout" Target="../slideLayouts/slideLayout75.xml"/><Relationship Id="rId4" Type="http://schemas.openxmlformats.org/officeDocument/2006/relationships/slideLayout" Target="../slideLayouts/slideLayout69.xml"/><Relationship Id="rId9" Type="http://schemas.openxmlformats.org/officeDocument/2006/relationships/slideLayout" Target="../slideLayouts/slideLayout74.xml"/><Relationship Id="rId14" Type="http://schemas.openxmlformats.org/officeDocument/2006/relationships/slideLayout" Target="../slideLayouts/slideLayout7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38"/>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3" y="6356363"/>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42E97E7B-5D8B-45AD-A781-ADEB2728AD93}" type="datetime1">
              <a:rPr lang="zh-CN" altLang="en-US" smtClean="0"/>
              <a:t>2026/5/18</a:t>
            </a:fld>
            <a:endParaRPr lang="zh-CN" altLang="en-US"/>
          </a:p>
        </p:txBody>
      </p:sp>
      <p:sp>
        <p:nvSpPr>
          <p:cNvPr id="5" name="页脚占位符 4"/>
          <p:cNvSpPr>
            <a:spLocks noGrp="1"/>
          </p:cNvSpPr>
          <p:nvPr>
            <p:ph type="ftr" sz="quarter" idx="3"/>
          </p:nvPr>
        </p:nvSpPr>
        <p:spPr>
          <a:xfrm>
            <a:off x="4038600" y="6356363"/>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519249" y="6597355"/>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5D803FF-3C1C-4803-87F5-CD890634A219}" type="slidenum">
              <a:rPr lang="zh-CN" altLang="en-US" smtClean="0"/>
              <a:t>‹#›</a:t>
            </a:fld>
            <a:endParaRPr lang="zh-CN" altLang="en-US"/>
          </a:p>
        </p:txBody>
      </p:sp>
    </p:spTree>
    <p:extLst>
      <p:ext uri="{BB962C8B-B14F-4D97-AF65-F5344CB8AC3E}">
        <p14:creationId xmlns:p14="http://schemas.microsoft.com/office/powerpoint/2010/main" val="710915596"/>
      </p:ext>
    </p:extLst>
  </p:cSld>
  <p:clrMap bg1="lt1" tx1="dk1" bg2="lt2" tx2="dk2" accent1="accent1" accent2="accent2" accent3="accent3" accent4="accent4" accent5="accent5" accent6="accent6" hlink="hlink" folHlink="folHlink"/>
  <p:sldLayoutIdLst>
    <p:sldLayoutId id="2147483662" r:id="rId1"/>
    <p:sldLayoutId id="2147483664" r:id="rId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txStyles>
    <p:titleStyle>
      <a:lvl1pPr algn="l" defTabSz="685766" rtl="0" eaLnBrk="1" latinLnBrk="0" hangingPunct="1">
        <a:lnSpc>
          <a:spcPct val="90000"/>
        </a:lnSpc>
        <a:spcBef>
          <a:spcPct val="0"/>
        </a:spcBef>
        <a:buNone/>
        <a:defRPr sz="3299" kern="1200">
          <a:solidFill>
            <a:schemeClr val="tx1"/>
          </a:solidFill>
          <a:latin typeface="+mj-lt"/>
          <a:ea typeface="+mj-ea"/>
          <a:cs typeface="+mj-cs"/>
        </a:defRPr>
      </a:lvl1pPr>
    </p:titleStyle>
    <p:bodyStyle>
      <a:lvl1pPr marL="171441" indent="-171441" algn="l" defTabSz="685766" rtl="0" eaLnBrk="1" latinLnBrk="0" hangingPunct="1">
        <a:lnSpc>
          <a:spcPct val="90000"/>
        </a:lnSpc>
        <a:spcBef>
          <a:spcPts val="751"/>
        </a:spcBef>
        <a:buFont typeface="Arial" panose="020B0604020202020204" pitchFamily="34" charset="0"/>
        <a:buChar char="•"/>
        <a:defRPr sz="2100" kern="1200">
          <a:solidFill>
            <a:schemeClr val="tx1"/>
          </a:solidFill>
          <a:latin typeface="+mn-lt"/>
          <a:ea typeface="+mn-ea"/>
          <a:cs typeface="+mn-cs"/>
        </a:defRPr>
      </a:lvl1pPr>
      <a:lvl2pPr marL="514324" indent="-171441" algn="l" defTabSz="685766"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05" indent="-171441" algn="l" defTabSz="685766"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089" indent="-171441" algn="l" defTabSz="685766"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4pPr>
      <a:lvl5pPr marL="1542972" indent="-171441" algn="l" defTabSz="685766"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5pPr>
      <a:lvl6pPr marL="1885854" indent="-171441" algn="l" defTabSz="685766"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6pPr>
      <a:lvl7pPr marL="2228738" indent="-171441" algn="l" defTabSz="685766"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7pPr>
      <a:lvl8pPr marL="2571618" indent="-171441" algn="l" defTabSz="685766"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8pPr>
      <a:lvl9pPr marL="2914502" indent="-171441" algn="l" defTabSz="685766"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9pPr>
    </p:bodyStyle>
    <p:otherStyle>
      <a:defPPr>
        <a:defRPr lang="zh-CN"/>
      </a:defPPr>
      <a:lvl1pPr marL="0" algn="l" defTabSz="685766" rtl="0" eaLnBrk="1" latinLnBrk="0" hangingPunct="1">
        <a:defRPr sz="1351" kern="1200">
          <a:solidFill>
            <a:schemeClr val="tx1"/>
          </a:solidFill>
          <a:latin typeface="+mn-lt"/>
          <a:ea typeface="+mn-ea"/>
          <a:cs typeface="+mn-cs"/>
        </a:defRPr>
      </a:lvl1pPr>
      <a:lvl2pPr marL="342883" algn="l" defTabSz="685766" rtl="0" eaLnBrk="1" latinLnBrk="0" hangingPunct="1">
        <a:defRPr sz="1351" kern="1200">
          <a:solidFill>
            <a:schemeClr val="tx1"/>
          </a:solidFill>
          <a:latin typeface="+mn-lt"/>
          <a:ea typeface="+mn-ea"/>
          <a:cs typeface="+mn-cs"/>
        </a:defRPr>
      </a:lvl2pPr>
      <a:lvl3pPr marL="685766" algn="l" defTabSz="685766" rtl="0" eaLnBrk="1" latinLnBrk="0" hangingPunct="1">
        <a:defRPr sz="1351" kern="1200">
          <a:solidFill>
            <a:schemeClr val="tx1"/>
          </a:solidFill>
          <a:latin typeface="+mn-lt"/>
          <a:ea typeface="+mn-ea"/>
          <a:cs typeface="+mn-cs"/>
        </a:defRPr>
      </a:lvl3pPr>
      <a:lvl4pPr marL="1028649" algn="l" defTabSz="685766" rtl="0" eaLnBrk="1" latinLnBrk="0" hangingPunct="1">
        <a:defRPr sz="1351" kern="1200">
          <a:solidFill>
            <a:schemeClr val="tx1"/>
          </a:solidFill>
          <a:latin typeface="+mn-lt"/>
          <a:ea typeface="+mn-ea"/>
          <a:cs typeface="+mn-cs"/>
        </a:defRPr>
      </a:lvl4pPr>
      <a:lvl5pPr marL="1371530" algn="l" defTabSz="685766" rtl="0" eaLnBrk="1" latinLnBrk="0" hangingPunct="1">
        <a:defRPr sz="1351" kern="1200">
          <a:solidFill>
            <a:schemeClr val="tx1"/>
          </a:solidFill>
          <a:latin typeface="+mn-lt"/>
          <a:ea typeface="+mn-ea"/>
          <a:cs typeface="+mn-cs"/>
        </a:defRPr>
      </a:lvl5pPr>
      <a:lvl6pPr marL="1714413" algn="l" defTabSz="685766" rtl="0" eaLnBrk="1" latinLnBrk="0" hangingPunct="1">
        <a:defRPr sz="1351" kern="1200">
          <a:solidFill>
            <a:schemeClr val="tx1"/>
          </a:solidFill>
          <a:latin typeface="+mn-lt"/>
          <a:ea typeface="+mn-ea"/>
          <a:cs typeface="+mn-cs"/>
        </a:defRPr>
      </a:lvl6pPr>
      <a:lvl7pPr marL="2057295" algn="l" defTabSz="685766" rtl="0" eaLnBrk="1" latinLnBrk="0" hangingPunct="1">
        <a:defRPr sz="1351" kern="1200">
          <a:solidFill>
            <a:schemeClr val="tx1"/>
          </a:solidFill>
          <a:latin typeface="+mn-lt"/>
          <a:ea typeface="+mn-ea"/>
          <a:cs typeface="+mn-cs"/>
        </a:defRPr>
      </a:lvl7pPr>
      <a:lvl8pPr marL="2400179" algn="l" defTabSz="685766" rtl="0" eaLnBrk="1" latinLnBrk="0" hangingPunct="1">
        <a:defRPr sz="1351" kern="1200">
          <a:solidFill>
            <a:schemeClr val="tx1"/>
          </a:solidFill>
          <a:latin typeface="+mn-lt"/>
          <a:ea typeface="+mn-ea"/>
          <a:cs typeface="+mn-cs"/>
        </a:defRPr>
      </a:lvl8pPr>
      <a:lvl9pPr marL="2743061" algn="l" defTabSz="685766" rtl="0" eaLnBrk="1" latinLnBrk="0" hangingPunct="1">
        <a:defRPr sz="1351"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日期占位符 3">
            <a:extLst>
              <a:ext uri="{FF2B5EF4-FFF2-40B4-BE49-F238E27FC236}">
                <a16:creationId xmlns:a16="http://schemas.microsoft.com/office/drawing/2014/main" id="{36D9E955-66F5-464C-A95C-9CA8200409D9}"/>
              </a:ext>
            </a:extLst>
          </p:cNvPr>
          <p:cNvSpPr>
            <a:spLocks noGrp="1"/>
          </p:cNvSpPr>
          <p:nvPr>
            <p:ph type="dt" sz="half" idx="2"/>
          </p:nvPr>
        </p:nvSpPr>
        <p:spPr>
          <a:xfrm>
            <a:off x="838200" y="6356354"/>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783"/>
            <a:fld id="{7EDB6595-A337-434D-BFC6-19C11E1D6BDD}" type="datetime1">
              <a:rPr lang="zh-CN" altLang="en-US" smtClean="0">
                <a:solidFill>
                  <a:prstClr val="black">
                    <a:tint val="75000"/>
                  </a:prstClr>
                </a:solidFill>
              </a:rPr>
              <a:pPr defTabSz="685783"/>
              <a:t>2026/5/18</a:t>
            </a:fld>
            <a:endParaRPr lang="zh-CN" altLang="en-US">
              <a:solidFill>
                <a:prstClr val="black">
                  <a:tint val="75000"/>
                </a:prstClr>
              </a:solidFill>
            </a:endParaRPr>
          </a:p>
        </p:txBody>
      </p:sp>
      <p:sp>
        <p:nvSpPr>
          <p:cNvPr id="5" name="页脚占位符 4">
            <a:extLst>
              <a:ext uri="{FF2B5EF4-FFF2-40B4-BE49-F238E27FC236}">
                <a16:creationId xmlns:a16="http://schemas.microsoft.com/office/drawing/2014/main" id="{807535B4-DE3A-448D-B72F-088E29103DF9}"/>
              </a:ext>
            </a:extLst>
          </p:cNvPr>
          <p:cNvSpPr>
            <a:spLocks noGrp="1"/>
          </p:cNvSpPr>
          <p:nvPr>
            <p:ph type="ftr" sz="quarter" idx="3"/>
          </p:nvPr>
        </p:nvSpPr>
        <p:spPr>
          <a:xfrm>
            <a:off x="4038600" y="6356354"/>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783"/>
            <a:endParaRPr lang="zh-CN" altLang="en-US">
              <a:solidFill>
                <a:prstClr val="black">
                  <a:tint val="75000"/>
                </a:prstClr>
              </a:solidFill>
            </a:endParaRPr>
          </a:p>
        </p:txBody>
      </p:sp>
      <p:cxnSp>
        <p:nvCxnSpPr>
          <p:cNvPr id="7" name="直接连接符 6">
            <a:extLst>
              <a:ext uri="{FF2B5EF4-FFF2-40B4-BE49-F238E27FC236}">
                <a16:creationId xmlns:a16="http://schemas.microsoft.com/office/drawing/2014/main" id="{5E11E135-DAD1-4C67-B855-E102BF537258}"/>
              </a:ext>
            </a:extLst>
          </p:cNvPr>
          <p:cNvCxnSpPr>
            <a:cxnSpLocks/>
          </p:cNvCxnSpPr>
          <p:nvPr/>
        </p:nvCxnSpPr>
        <p:spPr>
          <a:xfrm>
            <a:off x="0" y="836712"/>
            <a:ext cx="12192000" cy="0"/>
          </a:xfrm>
          <a:prstGeom prst="line">
            <a:avLst/>
          </a:prstGeom>
          <a:ln w="28575">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10" name="Slide Number Placeholder 5">
            <a:extLst>
              <a:ext uri="{FF2B5EF4-FFF2-40B4-BE49-F238E27FC236}">
                <a16:creationId xmlns:a16="http://schemas.microsoft.com/office/drawing/2014/main" id="{51AE7690-1584-4A8B-91F6-F229FA311E4E}"/>
              </a:ext>
            </a:extLst>
          </p:cNvPr>
          <p:cNvSpPr txBox="1">
            <a:spLocks/>
          </p:cNvSpPr>
          <p:nvPr/>
        </p:nvSpPr>
        <p:spPr>
          <a:xfrm>
            <a:off x="10134600" y="6356353"/>
            <a:ext cx="2057400" cy="365125"/>
          </a:xfrm>
          <a:prstGeom prst="rect">
            <a:avLst/>
          </a:prstGeom>
        </p:spPr>
        <p:txBody>
          <a:bodyPr vert="horz" lIns="68580" tIns="34291" rIns="68580" bIns="34291" rtlCol="0" anchor="ctr"/>
          <a:lstStyle>
            <a:defPPr>
              <a:defRPr lang="zh-CN"/>
            </a:defPPr>
            <a:lvl1pPr marL="0" algn="r" defTabSz="914400" rtl="0" eaLnBrk="1" latinLnBrk="0" hangingPunct="1">
              <a:defRPr sz="2000" b="1" kern="1200">
                <a:solidFill>
                  <a:schemeClr val="tx1"/>
                </a:solidFill>
                <a:latin typeface="Times New Roman" panose="02020603050405020304" pitchFamily="18" charset="0"/>
                <a:ea typeface="+mn-ea"/>
                <a:cs typeface="Times New Roman" panose="02020603050405020304" pitchFamily="18"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685783" rtl="0" eaLnBrk="1" fontAlgn="auto" latinLnBrk="0" hangingPunct="1">
              <a:lnSpc>
                <a:spcPct val="100000"/>
              </a:lnSpc>
              <a:spcBef>
                <a:spcPts val="0"/>
              </a:spcBef>
              <a:spcAft>
                <a:spcPts val="0"/>
              </a:spcAft>
              <a:buClrTx/>
              <a:buSzTx/>
              <a:buFontTx/>
              <a:buNone/>
              <a:tabLst/>
              <a:defRPr/>
            </a:pPr>
            <a:fld id="{B37D35F1-C8A2-4A57-8FB7-EAFE3FD7B391}" type="slidenum">
              <a:rPr kumimoji="0" lang="zh-CN" altLang="en-US" sz="1500" b="1" i="0" u="none" strike="noStrike" kern="1200" cap="none" spc="0" normalizeH="0" baseline="0" noProof="0" smtClean="0">
                <a:ln>
                  <a:noFill/>
                </a:ln>
                <a:solidFill>
                  <a:srgbClr val="0000CC"/>
                </a:solidFill>
                <a:effectLst/>
                <a:uLnTx/>
                <a:uFillTx/>
                <a:latin typeface="+mn-lt"/>
                <a:ea typeface="黑体"/>
                <a:cs typeface="Times New Roman" panose="02020603050405020304" pitchFamily="18" charset="0"/>
              </a:rPr>
              <a:pPr marL="0" marR="0" lvl="0" indent="0" algn="r" defTabSz="685783" rtl="0" eaLnBrk="1" fontAlgn="auto" latinLnBrk="0" hangingPunct="1">
                <a:lnSpc>
                  <a:spcPct val="100000"/>
                </a:lnSpc>
                <a:spcBef>
                  <a:spcPts val="0"/>
                </a:spcBef>
                <a:spcAft>
                  <a:spcPts val="0"/>
                </a:spcAft>
                <a:buClrTx/>
                <a:buSzTx/>
                <a:buFontTx/>
                <a:buNone/>
                <a:tabLst/>
                <a:defRPr/>
              </a:pPr>
              <a:t>‹#›</a:t>
            </a:fld>
            <a:endParaRPr kumimoji="0" lang="zh-CN" altLang="en-US" sz="1500" b="1" i="0" u="none" strike="noStrike" kern="1200" cap="none" spc="0" normalizeH="0" baseline="0" noProof="0" dirty="0">
              <a:ln>
                <a:noFill/>
              </a:ln>
              <a:solidFill>
                <a:srgbClr val="0000CC"/>
              </a:solidFill>
              <a:effectLst/>
              <a:uLnTx/>
              <a:uFillTx/>
              <a:latin typeface="+mn-lt"/>
              <a:ea typeface="黑体"/>
              <a:cs typeface="Times New Roman" panose="02020603050405020304" pitchFamily="18" charset="0"/>
            </a:endParaRPr>
          </a:p>
        </p:txBody>
      </p:sp>
      <p:pic>
        <p:nvPicPr>
          <p:cNvPr id="9" name="图片 8" descr="文本&#10;&#10;描述已自动生成">
            <a:extLst>
              <a:ext uri="{FF2B5EF4-FFF2-40B4-BE49-F238E27FC236}">
                <a16:creationId xmlns:a16="http://schemas.microsoft.com/office/drawing/2014/main" id="{A7967D98-8C11-42BF-8C2C-61DBD72ADB84}"/>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456375" y="136528"/>
            <a:ext cx="2545349" cy="519429"/>
          </a:xfrm>
          <a:prstGeom prst="rect">
            <a:avLst/>
          </a:prstGeom>
        </p:spPr>
      </p:pic>
    </p:spTree>
    <p:extLst>
      <p:ext uri="{BB962C8B-B14F-4D97-AF65-F5344CB8AC3E}">
        <p14:creationId xmlns:p14="http://schemas.microsoft.com/office/powerpoint/2010/main" val="340225507"/>
      </p:ext>
    </p:extLst>
  </p:cSld>
  <p:clrMap bg1="lt1" tx1="dk1" bg2="lt2" tx2="dk2" accent1="accent1" accent2="accent2" accent3="accent3" accent4="accent4" accent5="accent5" accent6="accent6" hlink="hlink" folHlink="folHlink"/>
  <p:sldLayoutIdLst>
    <p:sldLayoutId id="2147483666" r:id="rId1"/>
  </p:sldLayoutIdLst>
  <p:hf hdr="0" ftr="0" dt="0"/>
  <p:txStyles>
    <p:titleStyle>
      <a:lvl1pPr algn="l" defTabSz="685783"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6" indent="-171446" algn="l" defTabSz="685783" rtl="0" eaLnBrk="1" latinLnBrk="0" hangingPunct="1">
        <a:lnSpc>
          <a:spcPct val="90000"/>
        </a:lnSpc>
        <a:spcBef>
          <a:spcPts val="751"/>
        </a:spcBef>
        <a:buFont typeface="Arial" panose="020B0604020202020204" pitchFamily="34" charset="0"/>
        <a:buChar char="•"/>
        <a:defRPr sz="2100" kern="1200">
          <a:solidFill>
            <a:schemeClr val="tx1"/>
          </a:solidFill>
          <a:latin typeface="+mn-lt"/>
          <a:ea typeface="+mn-ea"/>
          <a:cs typeface="+mn-cs"/>
        </a:defRPr>
      </a:lvl1pPr>
      <a:lvl2pPr marL="514338" indent="-171446" algn="l" defTabSz="685783"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29" indent="-171446" algn="l" defTabSz="685783"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21"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4pPr>
      <a:lvl5pPr marL="1543012"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5pPr>
      <a:lvl6pPr marL="1885904"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8pPr>
      <a:lvl9pPr marL="2914578"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9pPr>
    </p:bodyStyle>
    <p:otherStyle>
      <a:defPPr>
        <a:defRPr lang="zh-CN"/>
      </a:defPPr>
      <a:lvl1pPr marL="0" algn="l" defTabSz="685783" rtl="0" eaLnBrk="1" latinLnBrk="0" hangingPunct="1">
        <a:defRPr sz="1351" kern="1200">
          <a:solidFill>
            <a:schemeClr val="tx1"/>
          </a:solidFill>
          <a:latin typeface="+mn-lt"/>
          <a:ea typeface="+mn-ea"/>
          <a:cs typeface="+mn-cs"/>
        </a:defRPr>
      </a:lvl1pPr>
      <a:lvl2pPr marL="342891" algn="l" defTabSz="685783" rtl="0" eaLnBrk="1" latinLnBrk="0" hangingPunct="1">
        <a:defRPr sz="1351" kern="1200">
          <a:solidFill>
            <a:schemeClr val="tx1"/>
          </a:solidFill>
          <a:latin typeface="+mn-lt"/>
          <a:ea typeface="+mn-ea"/>
          <a:cs typeface="+mn-cs"/>
        </a:defRPr>
      </a:lvl2pPr>
      <a:lvl3pPr marL="685783" algn="l" defTabSz="685783" rtl="0" eaLnBrk="1" latinLnBrk="0" hangingPunct="1">
        <a:defRPr sz="1351" kern="1200">
          <a:solidFill>
            <a:schemeClr val="tx1"/>
          </a:solidFill>
          <a:latin typeface="+mn-lt"/>
          <a:ea typeface="+mn-ea"/>
          <a:cs typeface="+mn-cs"/>
        </a:defRPr>
      </a:lvl3pPr>
      <a:lvl4pPr marL="1028674" algn="l" defTabSz="685783" rtl="0" eaLnBrk="1" latinLnBrk="0" hangingPunct="1">
        <a:defRPr sz="1351" kern="1200">
          <a:solidFill>
            <a:schemeClr val="tx1"/>
          </a:solidFill>
          <a:latin typeface="+mn-lt"/>
          <a:ea typeface="+mn-ea"/>
          <a:cs typeface="+mn-cs"/>
        </a:defRPr>
      </a:lvl4pPr>
      <a:lvl5pPr marL="1371566" algn="l" defTabSz="685783" rtl="0" eaLnBrk="1" latinLnBrk="0" hangingPunct="1">
        <a:defRPr sz="1351" kern="1200">
          <a:solidFill>
            <a:schemeClr val="tx1"/>
          </a:solidFill>
          <a:latin typeface="+mn-lt"/>
          <a:ea typeface="+mn-ea"/>
          <a:cs typeface="+mn-cs"/>
        </a:defRPr>
      </a:lvl5pPr>
      <a:lvl6pPr marL="1714457" algn="l" defTabSz="685783" rtl="0" eaLnBrk="1" latinLnBrk="0" hangingPunct="1">
        <a:defRPr sz="1351" kern="1200">
          <a:solidFill>
            <a:schemeClr val="tx1"/>
          </a:solidFill>
          <a:latin typeface="+mn-lt"/>
          <a:ea typeface="+mn-ea"/>
          <a:cs typeface="+mn-cs"/>
        </a:defRPr>
      </a:lvl6pPr>
      <a:lvl7pPr marL="2057349" algn="l" defTabSz="685783" rtl="0" eaLnBrk="1" latinLnBrk="0" hangingPunct="1">
        <a:defRPr sz="1351" kern="1200">
          <a:solidFill>
            <a:schemeClr val="tx1"/>
          </a:solidFill>
          <a:latin typeface="+mn-lt"/>
          <a:ea typeface="+mn-ea"/>
          <a:cs typeface="+mn-cs"/>
        </a:defRPr>
      </a:lvl7pPr>
      <a:lvl8pPr marL="2400240" algn="l" defTabSz="685783" rtl="0" eaLnBrk="1" latinLnBrk="0" hangingPunct="1">
        <a:defRPr sz="1351" kern="1200">
          <a:solidFill>
            <a:schemeClr val="tx1"/>
          </a:solidFill>
          <a:latin typeface="+mn-lt"/>
          <a:ea typeface="+mn-ea"/>
          <a:cs typeface="+mn-cs"/>
        </a:defRPr>
      </a:lvl8pPr>
      <a:lvl9pPr marL="2743131" algn="l" defTabSz="685783" rtl="0" eaLnBrk="1" latinLnBrk="0" hangingPunct="1">
        <a:defRPr sz="1351"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CA92E349-8E1E-B3C0-CA01-211E964DCEF0}"/>
              </a:ext>
            </a:extLst>
          </p:cNvPr>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16BEF4FF-BF05-08C2-AA6B-F4628DD67A3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5DC89468-5E33-F0CE-5592-B9B8BEE0CE62}"/>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FE2E142-1CD7-4015-8E3E-4E91EEB96731}" type="datetime1">
              <a:rPr lang="zh-CN" altLang="en-US" smtClean="0"/>
              <a:t>2026/5/18</a:t>
            </a:fld>
            <a:endParaRPr lang="zh-CN" altLang="en-US"/>
          </a:p>
        </p:txBody>
      </p:sp>
      <p:sp>
        <p:nvSpPr>
          <p:cNvPr id="5" name="页脚占位符 4">
            <a:extLst>
              <a:ext uri="{FF2B5EF4-FFF2-40B4-BE49-F238E27FC236}">
                <a16:creationId xmlns:a16="http://schemas.microsoft.com/office/drawing/2014/main" id="{68E1475D-5963-7A2D-A5FC-5098E5733FCA}"/>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A1BC506F-E319-EA12-8F88-3A13B3C662AB}"/>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676AD8-A727-44C5-930D-217991ABBD70}" type="slidenum">
              <a:rPr lang="zh-CN" altLang="en-US" smtClean="0"/>
              <a:t>‹#›</a:t>
            </a:fld>
            <a:endParaRPr lang="zh-CN" altLang="en-US"/>
          </a:p>
        </p:txBody>
      </p:sp>
    </p:spTree>
    <p:extLst>
      <p:ext uri="{BB962C8B-B14F-4D97-AF65-F5344CB8AC3E}">
        <p14:creationId xmlns:p14="http://schemas.microsoft.com/office/powerpoint/2010/main" val="983778815"/>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Lst>
  <p:hf hdr="0" ftr="0" dt="0"/>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38"/>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3" y="6356363"/>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D066405C-EB44-4A08-856A-C18C3723447E}" type="datetime1">
              <a:rPr lang="zh-CN" altLang="en-US" smtClean="0"/>
              <a:t>2026/5/18</a:t>
            </a:fld>
            <a:endParaRPr lang="zh-CN" altLang="en-US"/>
          </a:p>
        </p:txBody>
      </p:sp>
      <p:sp>
        <p:nvSpPr>
          <p:cNvPr id="5" name="页脚占位符 4"/>
          <p:cNvSpPr>
            <a:spLocks noGrp="1"/>
          </p:cNvSpPr>
          <p:nvPr>
            <p:ph type="ftr" sz="quarter" idx="3"/>
          </p:nvPr>
        </p:nvSpPr>
        <p:spPr>
          <a:xfrm>
            <a:off x="4038600" y="6356363"/>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519249" y="6597355"/>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2F4616B-C213-4000-A1C0-C829B861B41B}" type="slidenum">
              <a:rPr lang="zh-CN" altLang="en-US" smtClean="0"/>
              <a:t>‹#›</a:t>
            </a:fld>
            <a:endParaRPr lang="zh-CN" altLang="en-US"/>
          </a:p>
        </p:txBody>
      </p:sp>
    </p:spTree>
    <p:extLst>
      <p:ext uri="{BB962C8B-B14F-4D97-AF65-F5344CB8AC3E}">
        <p14:creationId xmlns:p14="http://schemas.microsoft.com/office/powerpoint/2010/main" val="3378319238"/>
      </p:ext>
    </p:extLst>
  </p:cSld>
  <p:clrMap bg1="lt1" tx1="dk1" bg2="lt2" tx2="dk2" accent1="accent1" accent2="accent2" accent3="accent3" accent4="accent4" accent5="accent5" accent6="accent6" hlink="hlink" folHlink="folHlink"/>
  <p:sldLayoutIdLst>
    <p:sldLayoutId id="2147483680" r:id="rId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txStyles>
    <p:titleStyle>
      <a:lvl1pPr algn="l" defTabSz="685766" rtl="0" eaLnBrk="1" latinLnBrk="0" hangingPunct="1">
        <a:lnSpc>
          <a:spcPct val="90000"/>
        </a:lnSpc>
        <a:spcBef>
          <a:spcPct val="0"/>
        </a:spcBef>
        <a:buNone/>
        <a:defRPr sz="3299" kern="1200">
          <a:solidFill>
            <a:schemeClr val="tx1"/>
          </a:solidFill>
          <a:latin typeface="+mj-lt"/>
          <a:ea typeface="+mj-ea"/>
          <a:cs typeface="+mj-cs"/>
        </a:defRPr>
      </a:lvl1pPr>
    </p:titleStyle>
    <p:bodyStyle>
      <a:lvl1pPr marL="171441" indent="-171441" algn="l" defTabSz="685766" rtl="0" eaLnBrk="1" latinLnBrk="0" hangingPunct="1">
        <a:lnSpc>
          <a:spcPct val="90000"/>
        </a:lnSpc>
        <a:spcBef>
          <a:spcPts val="751"/>
        </a:spcBef>
        <a:buFont typeface="Arial" panose="020B0604020202020204" pitchFamily="34" charset="0"/>
        <a:buChar char="•"/>
        <a:defRPr sz="2100" kern="1200">
          <a:solidFill>
            <a:schemeClr val="tx1"/>
          </a:solidFill>
          <a:latin typeface="+mn-lt"/>
          <a:ea typeface="+mn-ea"/>
          <a:cs typeface="+mn-cs"/>
        </a:defRPr>
      </a:lvl1pPr>
      <a:lvl2pPr marL="514324" indent="-171441" algn="l" defTabSz="685766"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05" indent="-171441" algn="l" defTabSz="685766"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089" indent="-171441" algn="l" defTabSz="685766"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4pPr>
      <a:lvl5pPr marL="1542972" indent="-171441" algn="l" defTabSz="685766"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5pPr>
      <a:lvl6pPr marL="1885854" indent="-171441" algn="l" defTabSz="685766"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6pPr>
      <a:lvl7pPr marL="2228738" indent="-171441" algn="l" defTabSz="685766"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7pPr>
      <a:lvl8pPr marL="2571618" indent="-171441" algn="l" defTabSz="685766"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8pPr>
      <a:lvl9pPr marL="2914502" indent="-171441" algn="l" defTabSz="685766"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9pPr>
    </p:bodyStyle>
    <p:otherStyle>
      <a:defPPr>
        <a:defRPr lang="zh-CN"/>
      </a:defPPr>
      <a:lvl1pPr marL="0" algn="l" defTabSz="685766" rtl="0" eaLnBrk="1" latinLnBrk="0" hangingPunct="1">
        <a:defRPr sz="1351" kern="1200">
          <a:solidFill>
            <a:schemeClr val="tx1"/>
          </a:solidFill>
          <a:latin typeface="+mn-lt"/>
          <a:ea typeface="+mn-ea"/>
          <a:cs typeface="+mn-cs"/>
        </a:defRPr>
      </a:lvl1pPr>
      <a:lvl2pPr marL="342883" algn="l" defTabSz="685766" rtl="0" eaLnBrk="1" latinLnBrk="0" hangingPunct="1">
        <a:defRPr sz="1351" kern="1200">
          <a:solidFill>
            <a:schemeClr val="tx1"/>
          </a:solidFill>
          <a:latin typeface="+mn-lt"/>
          <a:ea typeface="+mn-ea"/>
          <a:cs typeface="+mn-cs"/>
        </a:defRPr>
      </a:lvl2pPr>
      <a:lvl3pPr marL="685766" algn="l" defTabSz="685766" rtl="0" eaLnBrk="1" latinLnBrk="0" hangingPunct="1">
        <a:defRPr sz="1351" kern="1200">
          <a:solidFill>
            <a:schemeClr val="tx1"/>
          </a:solidFill>
          <a:latin typeface="+mn-lt"/>
          <a:ea typeface="+mn-ea"/>
          <a:cs typeface="+mn-cs"/>
        </a:defRPr>
      </a:lvl3pPr>
      <a:lvl4pPr marL="1028649" algn="l" defTabSz="685766" rtl="0" eaLnBrk="1" latinLnBrk="0" hangingPunct="1">
        <a:defRPr sz="1351" kern="1200">
          <a:solidFill>
            <a:schemeClr val="tx1"/>
          </a:solidFill>
          <a:latin typeface="+mn-lt"/>
          <a:ea typeface="+mn-ea"/>
          <a:cs typeface="+mn-cs"/>
        </a:defRPr>
      </a:lvl4pPr>
      <a:lvl5pPr marL="1371530" algn="l" defTabSz="685766" rtl="0" eaLnBrk="1" latinLnBrk="0" hangingPunct="1">
        <a:defRPr sz="1351" kern="1200">
          <a:solidFill>
            <a:schemeClr val="tx1"/>
          </a:solidFill>
          <a:latin typeface="+mn-lt"/>
          <a:ea typeface="+mn-ea"/>
          <a:cs typeface="+mn-cs"/>
        </a:defRPr>
      </a:lvl5pPr>
      <a:lvl6pPr marL="1714413" algn="l" defTabSz="685766" rtl="0" eaLnBrk="1" latinLnBrk="0" hangingPunct="1">
        <a:defRPr sz="1351" kern="1200">
          <a:solidFill>
            <a:schemeClr val="tx1"/>
          </a:solidFill>
          <a:latin typeface="+mn-lt"/>
          <a:ea typeface="+mn-ea"/>
          <a:cs typeface="+mn-cs"/>
        </a:defRPr>
      </a:lvl6pPr>
      <a:lvl7pPr marL="2057295" algn="l" defTabSz="685766" rtl="0" eaLnBrk="1" latinLnBrk="0" hangingPunct="1">
        <a:defRPr sz="1351" kern="1200">
          <a:solidFill>
            <a:schemeClr val="tx1"/>
          </a:solidFill>
          <a:latin typeface="+mn-lt"/>
          <a:ea typeface="+mn-ea"/>
          <a:cs typeface="+mn-cs"/>
        </a:defRPr>
      </a:lvl7pPr>
      <a:lvl8pPr marL="2400179" algn="l" defTabSz="685766" rtl="0" eaLnBrk="1" latinLnBrk="0" hangingPunct="1">
        <a:defRPr sz="1351" kern="1200">
          <a:solidFill>
            <a:schemeClr val="tx1"/>
          </a:solidFill>
          <a:latin typeface="+mn-lt"/>
          <a:ea typeface="+mn-ea"/>
          <a:cs typeface="+mn-cs"/>
        </a:defRPr>
      </a:lvl8pPr>
      <a:lvl9pPr marL="2743061" algn="l" defTabSz="685766" rtl="0" eaLnBrk="1" latinLnBrk="0" hangingPunct="1">
        <a:defRPr sz="1351"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日期占位符 3">
            <a:extLst>
              <a:ext uri="{FF2B5EF4-FFF2-40B4-BE49-F238E27FC236}">
                <a16:creationId xmlns:a16="http://schemas.microsoft.com/office/drawing/2014/main" id="{36D9E955-66F5-464C-A95C-9CA8200409D9}"/>
              </a:ext>
            </a:extLst>
          </p:cNvPr>
          <p:cNvSpPr>
            <a:spLocks noGrp="1"/>
          </p:cNvSpPr>
          <p:nvPr>
            <p:ph type="dt" sz="half" idx="2"/>
          </p:nvPr>
        </p:nvSpPr>
        <p:spPr>
          <a:xfrm>
            <a:off x="838200" y="6356354"/>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783"/>
            <a:fld id="{01111BDF-7207-4DBA-A8DE-44D1C9C5A10E}" type="datetime1">
              <a:rPr lang="zh-CN" altLang="en-US" smtClean="0">
                <a:solidFill>
                  <a:prstClr val="black">
                    <a:tint val="75000"/>
                  </a:prstClr>
                </a:solidFill>
              </a:rPr>
              <a:pPr defTabSz="685783"/>
              <a:t>2026/5/18</a:t>
            </a:fld>
            <a:endParaRPr lang="zh-CN" altLang="en-US">
              <a:solidFill>
                <a:prstClr val="black">
                  <a:tint val="75000"/>
                </a:prstClr>
              </a:solidFill>
            </a:endParaRPr>
          </a:p>
        </p:txBody>
      </p:sp>
      <p:sp>
        <p:nvSpPr>
          <p:cNvPr id="5" name="页脚占位符 4">
            <a:extLst>
              <a:ext uri="{FF2B5EF4-FFF2-40B4-BE49-F238E27FC236}">
                <a16:creationId xmlns:a16="http://schemas.microsoft.com/office/drawing/2014/main" id="{807535B4-DE3A-448D-B72F-088E29103DF9}"/>
              </a:ext>
            </a:extLst>
          </p:cNvPr>
          <p:cNvSpPr>
            <a:spLocks noGrp="1"/>
          </p:cNvSpPr>
          <p:nvPr>
            <p:ph type="ftr" sz="quarter" idx="3"/>
          </p:nvPr>
        </p:nvSpPr>
        <p:spPr>
          <a:xfrm>
            <a:off x="4038600" y="6356354"/>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783"/>
            <a:endParaRPr lang="zh-CN" altLang="en-US">
              <a:solidFill>
                <a:prstClr val="black">
                  <a:tint val="75000"/>
                </a:prstClr>
              </a:solidFill>
            </a:endParaRPr>
          </a:p>
        </p:txBody>
      </p:sp>
      <p:cxnSp>
        <p:nvCxnSpPr>
          <p:cNvPr id="7" name="直接连接符 6">
            <a:extLst>
              <a:ext uri="{FF2B5EF4-FFF2-40B4-BE49-F238E27FC236}">
                <a16:creationId xmlns:a16="http://schemas.microsoft.com/office/drawing/2014/main" id="{5E11E135-DAD1-4C67-B855-E102BF537258}"/>
              </a:ext>
            </a:extLst>
          </p:cNvPr>
          <p:cNvCxnSpPr>
            <a:cxnSpLocks/>
          </p:cNvCxnSpPr>
          <p:nvPr/>
        </p:nvCxnSpPr>
        <p:spPr>
          <a:xfrm>
            <a:off x="0" y="836712"/>
            <a:ext cx="12192000" cy="0"/>
          </a:xfrm>
          <a:prstGeom prst="line">
            <a:avLst/>
          </a:prstGeom>
          <a:ln w="28575">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10" name="Slide Number Placeholder 5">
            <a:extLst>
              <a:ext uri="{FF2B5EF4-FFF2-40B4-BE49-F238E27FC236}">
                <a16:creationId xmlns:a16="http://schemas.microsoft.com/office/drawing/2014/main" id="{51AE7690-1584-4A8B-91F6-F229FA311E4E}"/>
              </a:ext>
            </a:extLst>
          </p:cNvPr>
          <p:cNvSpPr txBox="1">
            <a:spLocks/>
          </p:cNvSpPr>
          <p:nvPr/>
        </p:nvSpPr>
        <p:spPr>
          <a:xfrm>
            <a:off x="10134600" y="6356353"/>
            <a:ext cx="2057400" cy="365125"/>
          </a:xfrm>
          <a:prstGeom prst="rect">
            <a:avLst/>
          </a:prstGeom>
        </p:spPr>
        <p:txBody>
          <a:bodyPr vert="horz" lIns="68580" tIns="34291" rIns="68580" bIns="34291" rtlCol="0" anchor="ctr"/>
          <a:lstStyle>
            <a:defPPr>
              <a:defRPr lang="zh-CN"/>
            </a:defPPr>
            <a:lvl1pPr marL="0" algn="r" defTabSz="914400" rtl="0" eaLnBrk="1" latinLnBrk="0" hangingPunct="1">
              <a:defRPr sz="2000" b="1" kern="1200">
                <a:solidFill>
                  <a:schemeClr val="tx1"/>
                </a:solidFill>
                <a:latin typeface="Times New Roman" panose="02020603050405020304" pitchFamily="18" charset="0"/>
                <a:ea typeface="+mn-ea"/>
                <a:cs typeface="Times New Roman" panose="02020603050405020304" pitchFamily="18"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685783" rtl="0" eaLnBrk="1" fontAlgn="auto" latinLnBrk="0" hangingPunct="1">
              <a:lnSpc>
                <a:spcPct val="100000"/>
              </a:lnSpc>
              <a:spcBef>
                <a:spcPts val="0"/>
              </a:spcBef>
              <a:spcAft>
                <a:spcPts val="0"/>
              </a:spcAft>
              <a:buClrTx/>
              <a:buSzTx/>
              <a:buFontTx/>
              <a:buNone/>
              <a:tabLst/>
              <a:defRPr/>
            </a:pPr>
            <a:fld id="{B37D35F1-C8A2-4A57-8FB7-EAFE3FD7B391}" type="slidenum">
              <a:rPr kumimoji="0" lang="zh-CN" altLang="en-US" sz="1500" b="1" i="0" u="none" strike="noStrike" kern="1200" cap="none" spc="0" normalizeH="0" baseline="0" noProof="0" smtClean="0">
                <a:ln>
                  <a:noFill/>
                </a:ln>
                <a:solidFill>
                  <a:srgbClr val="0000CC"/>
                </a:solidFill>
                <a:effectLst/>
                <a:uLnTx/>
                <a:uFillTx/>
                <a:latin typeface="+mn-lt"/>
                <a:ea typeface="黑体"/>
                <a:cs typeface="Times New Roman" panose="02020603050405020304" pitchFamily="18" charset="0"/>
              </a:rPr>
              <a:pPr marL="0" marR="0" lvl="0" indent="0" algn="r" defTabSz="685783" rtl="0" eaLnBrk="1" fontAlgn="auto" latinLnBrk="0" hangingPunct="1">
                <a:lnSpc>
                  <a:spcPct val="100000"/>
                </a:lnSpc>
                <a:spcBef>
                  <a:spcPts val="0"/>
                </a:spcBef>
                <a:spcAft>
                  <a:spcPts val="0"/>
                </a:spcAft>
                <a:buClrTx/>
                <a:buSzTx/>
                <a:buFontTx/>
                <a:buNone/>
                <a:tabLst/>
                <a:defRPr/>
              </a:pPr>
              <a:t>‹#›</a:t>
            </a:fld>
            <a:endParaRPr kumimoji="0" lang="zh-CN" altLang="en-US" sz="1500" b="1" i="0" u="none" strike="noStrike" kern="1200" cap="none" spc="0" normalizeH="0" baseline="0" noProof="0" dirty="0">
              <a:ln>
                <a:noFill/>
              </a:ln>
              <a:solidFill>
                <a:srgbClr val="0000CC"/>
              </a:solidFill>
              <a:effectLst/>
              <a:uLnTx/>
              <a:uFillTx/>
              <a:latin typeface="+mn-lt"/>
              <a:ea typeface="黑体"/>
              <a:cs typeface="Times New Roman" panose="02020603050405020304" pitchFamily="18" charset="0"/>
            </a:endParaRPr>
          </a:p>
        </p:txBody>
      </p:sp>
      <p:pic>
        <p:nvPicPr>
          <p:cNvPr id="9" name="图片 8" descr="文本&#10;&#10;描述已自动生成">
            <a:extLst>
              <a:ext uri="{FF2B5EF4-FFF2-40B4-BE49-F238E27FC236}">
                <a16:creationId xmlns:a16="http://schemas.microsoft.com/office/drawing/2014/main" id="{A7967D98-8C11-42BF-8C2C-61DBD72ADB84}"/>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456375" y="136528"/>
            <a:ext cx="2545349" cy="519429"/>
          </a:xfrm>
          <a:prstGeom prst="rect">
            <a:avLst/>
          </a:prstGeom>
        </p:spPr>
      </p:pic>
    </p:spTree>
    <p:extLst>
      <p:ext uri="{BB962C8B-B14F-4D97-AF65-F5344CB8AC3E}">
        <p14:creationId xmlns:p14="http://schemas.microsoft.com/office/powerpoint/2010/main" val="2197887538"/>
      </p:ext>
    </p:extLst>
  </p:cSld>
  <p:clrMap bg1="lt1" tx1="dk1" bg2="lt2" tx2="dk2" accent1="accent1" accent2="accent2" accent3="accent3" accent4="accent4" accent5="accent5" accent6="accent6" hlink="hlink" folHlink="folHlink"/>
  <p:sldLayoutIdLst>
    <p:sldLayoutId id="2147483682" r:id="rId1"/>
  </p:sldLayoutIdLst>
  <p:hf hdr="0" ftr="0" dt="0"/>
  <p:txStyles>
    <p:titleStyle>
      <a:lvl1pPr algn="l" defTabSz="685783"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6" indent="-171446" algn="l" defTabSz="685783" rtl="0" eaLnBrk="1" latinLnBrk="0" hangingPunct="1">
        <a:lnSpc>
          <a:spcPct val="90000"/>
        </a:lnSpc>
        <a:spcBef>
          <a:spcPts val="751"/>
        </a:spcBef>
        <a:buFont typeface="Arial" panose="020B0604020202020204" pitchFamily="34" charset="0"/>
        <a:buChar char="•"/>
        <a:defRPr sz="2100" kern="1200">
          <a:solidFill>
            <a:schemeClr val="tx1"/>
          </a:solidFill>
          <a:latin typeface="+mn-lt"/>
          <a:ea typeface="+mn-ea"/>
          <a:cs typeface="+mn-cs"/>
        </a:defRPr>
      </a:lvl1pPr>
      <a:lvl2pPr marL="514338" indent="-171446" algn="l" defTabSz="685783"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29" indent="-171446" algn="l" defTabSz="685783"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21"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4pPr>
      <a:lvl5pPr marL="1543012"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5pPr>
      <a:lvl6pPr marL="1885904"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8pPr>
      <a:lvl9pPr marL="2914578"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9pPr>
    </p:bodyStyle>
    <p:otherStyle>
      <a:defPPr>
        <a:defRPr lang="zh-CN"/>
      </a:defPPr>
      <a:lvl1pPr marL="0" algn="l" defTabSz="685783" rtl="0" eaLnBrk="1" latinLnBrk="0" hangingPunct="1">
        <a:defRPr sz="1351" kern="1200">
          <a:solidFill>
            <a:schemeClr val="tx1"/>
          </a:solidFill>
          <a:latin typeface="+mn-lt"/>
          <a:ea typeface="+mn-ea"/>
          <a:cs typeface="+mn-cs"/>
        </a:defRPr>
      </a:lvl1pPr>
      <a:lvl2pPr marL="342891" algn="l" defTabSz="685783" rtl="0" eaLnBrk="1" latinLnBrk="0" hangingPunct="1">
        <a:defRPr sz="1351" kern="1200">
          <a:solidFill>
            <a:schemeClr val="tx1"/>
          </a:solidFill>
          <a:latin typeface="+mn-lt"/>
          <a:ea typeface="+mn-ea"/>
          <a:cs typeface="+mn-cs"/>
        </a:defRPr>
      </a:lvl2pPr>
      <a:lvl3pPr marL="685783" algn="l" defTabSz="685783" rtl="0" eaLnBrk="1" latinLnBrk="0" hangingPunct="1">
        <a:defRPr sz="1351" kern="1200">
          <a:solidFill>
            <a:schemeClr val="tx1"/>
          </a:solidFill>
          <a:latin typeface="+mn-lt"/>
          <a:ea typeface="+mn-ea"/>
          <a:cs typeface="+mn-cs"/>
        </a:defRPr>
      </a:lvl3pPr>
      <a:lvl4pPr marL="1028674" algn="l" defTabSz="685783" rtl="0" eaLnBrk="1" latinLnBrk="0" hangingPunct="1">
        <a:defRPr sz="1351" kern="1200">
          <a:solidFill>
            <a:schemeClr val="tx1"/>
          </a:solidFill>
          <a:latin typeface="+mn-lt"/>
          <a:ea typeface="+mn-ea"/>
          <a:cs typeface="+mn-cs"/>
        </a:defRPr>
      </a:lvl4pPr>
      <a:lvl5pPr marL="1371566" algn="l" defTabSz="685783" rtl="0" eaLnBrk="1" latinLnBrk="0" hangingPunct="1">
        <a:defRPr sz="1351" kern="1200">
          <a:solidFill>
            <a:schemeClr val="tx1"/>
          </a:solidFill>
          <a:latin typeface="+mn-lt"/>
          <a:ea typeface="+mn-ea"/>
          <a:cs typeface="+mn-cs"/>
        </a:defRPr>
      </a:lvl5pPr>
      <a:lvl6pPr marL="1714457" algn="l" defTabSz="685783" rtl="0" eaLnBrk="1" latinLnBrk="0" hangingPunct="1">
        <a:defRPr sz="1351" kern="1200">
          <a:solidFill>
            <a:schemeClr val="tx1"/>
          </a:solidFill>
          <a:latin typeface="+mn-lt"/>
          <a:ea typeface="+mn-ea"/>
          <a:cs typeface="+mn-cs"/>
        </a:defRPr>
      </a:lvl6pPr>
      <a:lvl7pPr marL="2057349" algn="l" defTabSz="685783" rtl="0" eaLnBrk="1" latinLnBrk="0" hangingPunct="1">
        <a:defRPr sz="1351" kern="1200">
          <a:solidFill>
            <a:schemeClr val="tx1"/>
          </a:solidFill>
          <a:latin typeface="+mn-lt"/>
          <a:ea typeface="+mn-ea"/>
          <a:cs typeface="+mn-cs"/>
        </a:defRPr>
      </a:lvl7pPr>
      <a:lvl8pPr marL="2400240" algn="l" defTabSz="685783" rtl="0" eaLnBrk="1" latinLnBrk="0" hangingPunct="1">
        <a:defRPr sz="1351" kern="1200">
          <a:solidFill>
            <a:schemeClr val="tx1"/>
          </a:solidFill>
          <a:latin typeface="+mn-lt"/>
          <a:ea typeface="+mn-ea"/>
          <a:cs typeface="+mn-cs"/>
        </a:defRPr>
      </a:lvl8pPr>
      <a:lvl9pPr marL="2743131" algn="l" defTabSz="685783" rtl="0" eaLnBrk="1" latinLnBrk="0" hangingPunct="1">
        <a:defRPr sz="1351"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2F8D26B7-D9C8-2656-3605-5A0B29731152}"/>
              </a:ext>
            </a:extLst>
          </p:cNvPr>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AD744C47-3ADA-3C6A-D7FE-CEF1AF555E6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1E3553EB-0312-D51D-FDB9-16D509928DB3}"/>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D9E99D-CA3B-40D2-B827-79E967C1AA0A}" type="datetime1">
              <a:rPr lang="zh-CN" altLang="en-US" smtClean="0"/>
              <a:t>2026/5/18</a:t>
            </a:fld>
            <a:endParaRPr lang="zh-CN" altLang="en-US"/>
          </a:p>
        </p:txBody>
      </p:sp>
      <p:sp>
        <p:nvSpPr>
          <p:cNvPr id="5" name="页脚占位符 4">
            <a:extLst>
              <a:ext uri="{FF2B5EF4-FFF2-40B4-BE49-F238E27FC236}">
                <a16:creationId xmlns:a16="http://schemas.microsoft.com/office/drawing/2014/main" id="{C941770A-41E4-0B85-9F6C-D7DE5D76EE4A}"/>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07369831-B59A-3283-1A38-CD10D81F8A73}"/>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F4616B-C213-4000-A1C0-C829B861B41B}" type="slidenum">
              <a:rPr lang="zh-CN" altLang="en-US" smtClean="0"/>
              <a:t>‹#›</a:t>
            </a:fld>
            <a:endParaRPr lang="zh-CN" altLang="en-US"/>
          </a:p>
        </p:txBody>
      </p:sp>
    </p:spTree>
    <p:extLst>
      <p:ext uri="{BB962C8B-B14F-4D97-AF65-F5344CB8AC3E}">
        <p14:creationId xmlns:p14="http://schemas.microsoft.com/office/powerpoint/2010/main" val="2019259273"/>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日期占位符 3">
            <a:extLst>
              <a:ext uri="{FF2B5EF4-FFF2-40B4-BE49-F238E27FC236}">
                <a16:creationId xmlns:a16="http://schemas.microsoft.com/office/drawing/2014/main" id="{36D9E955-66F5-464C-A95C-9CA8200409D9}"/>
              </a:ext>
            </a:extLst>
          </p:cNvPr>
          <p:cNvSpPr>
            <a:spLocks noGrp="1"/>
          </p:cNvSpPr>
          <p:nvPr>
            <p:ph type="dt" sz="half" idx="2"/>
          </p:nvPr>
        </p:nvSpPr>
        <p:spPr>
          <a:xfrm>
            <a:off x="838200" y="6356354"/>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783"/>
            <a:fld id="{C54F77FD-13A3-4B10-BBC8-AC422AA88526}" type="datetime1">
              <a:rPr lang="zh-CN" altLang="en-US" smtClean="0">
                <a:solidFill>
                  <a:prstClr val="black">
                    <a:tint val="75000"/>
                  </a:prstClr>
                </a:solidFill>
              </a:rPr>
              <a:pPr defTabSz="685783"/>
              <a:t>2026/5/18</a:t>
            </a:fld>
            <a:endParaRPr lang="zh-CN" altLang="en-US">
              <a:solidFill>
                <a:prstClr val="black">
                  <a:tint val="75000"/>
                </a:prstClr>
              </a:solidFill>
            </a:endParaRPr>
          </a:p>
        </p:txBody>
      </p:sp>
      <p:sp>
        <p:nvSpPr>
          <p:cNvPr id="5" name="页脚占位符 4">
            <a:extLst>
              <a:ext uri="{FF2B5EF4-FFF2-40B4-BE49-F238E27FC236}">
                <a16:creationId xmlns:a16="http://schemas.microsoft.com/office/drawing/2014/main" id="{807535B4-DE3A-448D-B72F-088E29103DF9}"/>
              </a:ext>
            </a:extLst>
          </p:cNvPr>
          <p:cNvSpPr>
            <a:spLocks noGrp="1"/>
          </p:cNvSpPr>
          <p:nvPr>
            <p:ph type="ftr" sz="quarter" idx="3"/>
          </p:nvPr>
        </p:nvSpPr>
        <p:spPr>
          <a:xfrm>
            <a:off x="4038600" y="6356354"/>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783"/>
            <a:endParaRPr lang="zh-CN" altLang="en-US">
              <a:solidFill>
                <a:prstClr val="black">
                  <a:tint val="75000"/>
                </a:prstClr>
              </a:solidFill>
            </a:endParaRPr>
          </a:p>
        </p:txBody>
      </p:sp>
      <p:cxnSp>
        <p:nvCxnSpPr>
          <p:cNvPr id="7" name="直接连接符 6">
            <a:extLst>
              <a:ext uri="{FF2B5EF4-FFF2-40B4-BE49-F238E27FC236}">
                <a16:creationId xmlns:a16="http://schemas.microsoft.com/office/drawing/2014/main" id="{5E11E135-DAD1-4C67-B855-E102BF537258}"/>
              </a:ext>
            </a:extLst>
          </p:cNvPr>
          <p:cNvCxnSpPr>
            <a:cxnSpLocks/>
          </p:cNvCxnSpPr>
          <p:nvPr/>
        </p:nvCxnSpPr>
        <p:spPr>
          <a:xfrm>
            <a:off x="0" y="836712"/>
            <a:ext cx="12192000" cy="0"/>
          </a:xfrm>
          <a:prstGeom prst="line">
            <a:avLst/>
          </a:prstGeom>
          <a:ln w="28575">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10" name="Slide Number Placeholder 5">
            <a:extLst>
              <a:ext uri="{FF2B5EF4-FFF2-40B4-BE49-F238E27FC236}">
                <a16:creationId xmlns:a16="http://schemas.microsoft.com/office/drawing/2014/main" id="{51AE7690-1584-4A8B-91F6-F229FA311E4E}"/>
              </a:ext>
            </a:extLst>
          </p:cNvPr>
          <p:cNvSpPr txBox="1">
            <a:spLocks/>
          </p:cNvSpPr>
          <p:nvPr/>
        </p:nvSpPr>
        <p:spPr>
          <a:xfrm>
            <a:off x="10134600" y="6356353"/>
            <a:ext cx="2057400" cy="365125"/>
          </a:xfrm>
          <a:prstGeom prst="rect">
            <a:avLst/>
          </a:prstGeom>
        </p:spPr>
        <p:txBody>
          <a:bodyPr vert="horz" lIns="68580" tIns="34291" rIns="68580" bIns="34291" rtlCol="0" anchor="ctr"/>
          <a:lstStyle>
            <a:defPPr>
              <a:defRPr lang="zh-CN"/>
            </a:defPPr>
            <a:lvl1pPr marL="0" algn="r" defTabSz="914400" rtl="0" eaLnBrk="1" latinLnBrk="0" hangingPunct="1">
              <a:defRPr sz="2000" b="1" kern="1200">
                <a:solidFill>
                  <a:schemeClr val="tx1"/>
                </a:solidFill>
                <a:latin typeface="Times New Roman" panose="02020603050405020304" pitchFamily="18" charset="0"/>
                <a:ea typeface="+mn-ea"/>
                <a:cs typeface="Times New Roman" panose="02020603050405020304" pitchFamily="18"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685783" rtl="0" eaLnBrk="1" fontAlgn="auto" latinLnBrk="0" hangingPunct="1">
              <a:lnSpc>
                <a:spcPct val="100000"/>
              </a:lnSpc>
              <a:spcBef>
                <a:spcPts val="0"/>
              </a:spcBef>
              <a:spcAft>
                <a:spcPts val="0"/>
              </a:spcAft>
              <a:buClrTx/>
              <a:buSzTx/>
              <a:buFontTx/>
              <a:buNone/>
              <a:tabLst/>
              <a:defRPr/>
            </a:pPr>
            <a:fld id="{B37D35F1-C8A2-4A57-8FB7-EAFE3FD7B391}" type="slidenum">
              <a:rPr kumimoji="0" lang="zh-CN" altLang="en-US" sz="1500" b="1" i="0" u="none" strike="noStrike" kern="1200" cap="none" spc="0" normalizeH="0" baseline="0" noProof="0" smtClean="0">
                <a:ln>
                  <a:noFill/>
                </a:ln>
                <a:solidFill>
                  <a:srgbClr val="0000CC"/>
                </a:solidFill>
                <a:effectLst/>
                <a:uLnTx/>
                <a:uFillTx/>
                <a:latin typeface="+mn-lt"/>
                <a:ea typeface="黑体"/>
                <a:cs typeface="Times New Roman" panose="02020603050405020304" pitchFamily="18" charset="0"/>
              </a:rPr>
              <a:pPr marL="0" marR="0" lvl="0" indent="0" algn="r" defTabSz="685783" rtl="0" eaLnBrk="1" fontAlgn="auto" latinLnBrk="0" hangingPunct="1">
                <a:lnSpc>
                  <a:spcPct val="100000"/>
                </a:lnSpc>
                <a:spcBef>
                  <a:spcPts val="0"/>
                </a:spcBef>
                <a:spcAft>
                  <a:spcPts val="0"/>
                </a:spcAft>
                <a:buClrTx/>
                <a:buSzTx/>
                <a:buFontTx/>
                <a:buNone/>
                <a:tabLst/>
                <a:defRPr/>
              </a:pPr>
              <a:t>‹#›</a:t>
            </a:fld>
            <a:endParaRPr kumimoji="0" lang="zh-CN" altLang="en-US" sz="1500" b="1" i="0" u="none" strike="noStrike" kern="1200" cap="none" spc="0" normalizeH="0" baseline="0" noProof="0" dirty="0">
              <a:ln>
                <a:noFill/>
              </a:ln>
              <a:solidFill>
                <a:srgbClr val="0000CC"/>
              </a:solidFill>
              <a:effectLst/>
              <a:uLnTx/>
              <a:uFillTx/>
              <a:latin typeface="+mn-lt"/>
              <a:ea typeface="黑体"/>
              <a:cs typeface="Times New Roman" panose="02020603050405020304" pitchFamily="18" charset="0"/>
            </a:endParaRPr>
          </a:p>
        </p:txBody>
      </p:sp>
      <p:pic>
        <p:nvPicPr>
          <p:cNvPr id="9" name="图片 8" descr="文本&#10;&#10;描述已自动生成">
            <a:extLst>
              <a:ext uri="{FF2B5EF4-FFF2-40B4-BE49-F238E27FC236}">
                <a16:creationId xmlns:a16="http://schemas.microsoft.com/office/drawing/2014/main" id="{A7967D98-8C11-42BF-8C2C-61DBD72ADB84}"/>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456375" y="136528"/>
            <a:ext cx="2545349" cy="519429"/>
          </a:xfrm>
          <a:prstGeom prst="rect">
            <a:avLst/>
          </a:prstGeom>
        </p:spPr>
      </p:pic>
    </p:spTree>
    <p:extLst>
      <p:ext uri="{BB962C8B-B14F-4D97-AF65-F5344CB8AC3E}">
        <p14:creationId xmlns:p14="http://schemas.microsoft.com/office/powerpoint/2010/main" val="873559943"/>
      </p:ext>
    </p:extLst>
  </p:cSld>
  <p:clrMap bg1="lt1" tx1="dk1" bg2="lt2" tx2="dk2" accent1="accent1" accent2="accent2" accent3="accent3" accent4="accent4" accent5="accent5" accent6="accent6" hlink="hlink" folHlink="folHlink"/>
  <p:sldLayoutIdLst>
    <p:sldLayoutId id="2147483696" r:id="rId1"/>
  </p:sldLayoutIdLst>
  <p:hf hdr="0" ftr="0" dt="0"/>
  <p:txStyles>
    <p:titleStyle>
      <a:lvl1pPr algn="l" defTabSz="685783"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6" indent="-171446" algn="l" defTabSz="685783" rtl="0" eaLnBrk="1" latinLnBrk="0" hangingPunct="1">
        <a:lnSpc>
          <a:spcPct val="90000"/>
        </a:lnSpc>
        <a:spcBef>
          <a:spcPts val="751"/>
        </a:spcBef>
        <a:buFont typeface="Arial" panose="020B0604020202020204" pitchFamily="34" charset="0"/>
        <a:buChar char="•"/>
        <a:defRPr sz="2100" kern="1200">
          <a:solidFill>
            <a:schemeClr val="tx1"/>
          </a:solidFill>
          <a:latin typeface="+mn-lt"/>
          <a:ea typeface="+mn-ea"/>
          <a:cs typeface="+mn-cs"/>
        </a:defRPr>
      </a:lvl1pPr>
      <a:lvl2pPr marL="514338" indent="-171446" algn="l" defTabSz="685783"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29" indent="-171446" algn="l" defTabSz="685783"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21"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4pPr>
      <a:lvl5pPr marL="1543012"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5pPr>
      <a:lvl6pPr marL="1885904"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8pPr>
      <a:lvl9pPr marL="2914578"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9pPr>
    </p:bodyStyle>
    <p:otherStyle>
      <a:defPPr>
        <a:defRPr lang="zh-CN"/>
      </a:defPPr>
      <a:lvl1pPr marL="0" algn="l" defTabSz="685783" rtl="0" eaLnBrk="1" latinLnBrk="0" hangingPunct="1">
        <a:defRPr sz="1351" kern="1200">
          <a:solidFill>
            <a:schemeClr val="tx1"/>
          </a:solidFill>
          <a:latin typeface="+mn-lt"/>
          <a:ea typeface="+mn-ea"/>
          <a:cs typeface="+mn-cs"/>
        </a:defRPr>
      </a:lvl1pPr>
      <a:lvl2pPr marL="342891" algn="l" defTabSz="685783" rtl="0" eaLnBrk="1" latinLnBrk="0" hangingPunct="1">
        <a:defRPr sz="1351" kern="1200">
          <a:solidFill>
            <a:schemeClr val="tx1"/>
          </a:solidFill>
          <a:latin typeface="+mn-lt"/>
          <a:ea typeface="+mn-ea"/>
          <a:cs typeface="+mn-cs"/>
        </a:defRPr>
      </a:lvl2pPr>
      <a:lvl3pPr marL="685783" algn="l" defTabSz="685783" rtl="0" eaLnBrk="1" latinLnBrk="0" hangingPunct="1">
        <a:defRPr sz="1351" kern="1200">
          <a:solidFill>
            <a:schemeClr val="tx1"/>
          </a:solidFill>
          <a:latin typeface="+mn-lt"/>
          <a:ea typeface="+mn-ea"/>
          <a:cs typeface="+mn-cs"/>
        </a:defRPr>
      </a:lvl3pPr>
      <a:lvl4pPr marL="1028674" algn="l" defTabSz="685783" rtl="0" eaLnBrk="1" latinLnBrk="0" hangingPunct="1">
        <a:defRPr sz="1351" kern="1200">
          <a:solidFill>
            <a:schemeClr val="tx1"/>
          </a:solidFill>
          <a:latin typeface="+mn-lt"/>
          <a:ea typeface="+mn-ea"/>
          <a:cs typeface="+mn-cs"/>
        </a:defRPr>
      </a:lvl4pPr>
      <a:lvl5pPr marL="1371566" algn="l" defTabSz="685783" rtl="0" eaLnBrk="1" latinLnBrk="0" hangingPunct="1">
        <a:defRPr sz="1351" kern="1200">
          <a:solidFill>
            <a:schemeClr val="tx1"/>
          </a:solidFill>
          <a:latin typeface="+mn-lt"/>
          <a:ea typeface="+mn-ea"/>
          <a:cs typeface="+mn-cs"/>
        </a:defRPr>
      </a:lvl5pPr>
      <a:lvl6pPr marL="1714457" algn="l" defTabSz="685783" rtl="0" eaLnBrk="1" latinLnBrk="0" hangingPunct="1">
        <a:defRPr sz="1351" kern="1200">
          <a:solidFill>
            <a:schemeClr val="tx1"/>
          </a:solidFill>
          <a:latin typeface="+mn-lt"/>
          <a:ea typeface="+mn-ea"/>
          <a:cs typeface="+mn-cs"/>
        </a:defRPr>
      </a:lvl6pPr>
      <a:lvl7pPr marL="2057349" algn="l" defTabSz="685783" rtl="0" eaLnBrk="1" latinLnBrk="0" hangingPunct="1">
        <a:defRPr sz="1351" kern="1200">
          <a:solidFill>
            <a:schemeClr val="tx1"/>
          </a:solidFill>
          <a:latin typeface="+mn-lt"/>
          <a:ea typeface="+mn-ea"/>
          <a:cs typeface="+mn-cs"/>
        </a:defRPr>
      </a:lvl7pPr>
      <a:lvl8pPr marL="2400240" algn="l" defTabSz="685783" rtl="0" eaLnBrk="1" latinLnBrk="0" hangingPunct="1">
        <a:defRPr sz="1351" kern="1200">
          <a:solidFill>
            <a:schemeClr val="tx1"/>
          </a:solidFill>
          <a:latin typeface="+mn-lt"/>
          <a:ea typeface="+mn-ea"/>
          <a:cs typeface="+mn-cs"/>
        </a:defRPr>
      </a:lvl8pPr>
      <a:lvl9pPr marL="2743131" algn="l" defTabSz="685783" rtl="0" eaLnBrk="1" latinLnBrk="0" hangingPunct="1">
        <a:defRPr sz="1351"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CA92E349-8E1E-B3C0-CA01-211E964DCEF0}"/>
              </a:ext>
            </a:extLst>
          </p:cNvPr>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16BEF4FF-BF05-08C2-AA6B-F4628DD67A3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5DC89468-5E33-F0CE-5592-B9B8BEE0CE62}"/>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75418F1-BD6A-464F-BEA9-A8BAD482DD36}" type="datetime1">
              <a:rPr lang="zh-CN" altLang="en-US" smtClean="0"/>
              <a:t>2026/5/18</a:t>
            </a:fld>
            <a:endParaRPr lang="zh-CN" altLang="en-US"/>
          </a:p>
        </p:txBody>
      </p:sp>
      <p:sp>
        <p:nvSpPr>
          <p:cNvPr id="5" name="页脚占位符 4">
            <a:extLst>
              <a:ext uri="{FF2B5EF4-FFF2-40B4-BE49-F238E27FC236}">
                <a16:creationId xmlns:a16="http://schemas.microsoft.com/office/drawing/2014/main" id="{68E1475D-5963-7A2D-A5FC-5098E5733FCA}"/>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A1BC506F-E319-EA12-8F88-3A13B3C662AB}"/>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676AD8-A727-44C5-930D-217991ABBD70}" type="slidenum">
              <a:rPr lang="zh-CN" altLang="en-US" smtClean="0"/>
              <a:t>‹#›</a:t>
            </a:fld>
            <a:endParaRPr lang="zh-CN" altLang="en-US"/>
          </a:p>
        </p:txBody>
      </p:sp>
    </p:spTree>
    <p:extLst>
      <p:ext uri="{BB962C8B-B14F-4D97-AF65-F5344CB8AC3E}">
        <p14:creationId xmlns:p14="http://schemas.microsoft.com/office/powerpoint/2010/main" val="1255120976"/>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Lst>
  <p:hf hdr="0" ftr="0" dt="0"/>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38"/>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3" y="6356363"/>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F9CBC771-A835-4B19-8DF5-623D45FE4DEB}" type="datetime1">
              <a:rPr lang="zh-CN" altLang="en-US" smtClean="0"/>
              <a:t>2026/5/18</a:t>
            </a:fld>
            <a:endParaRPr lang="zh-CN" altLang="en-US"/>
          </a:p>
        </p:txBody>
      </p:sp>
      <p:sp>
        <p:nvSpPr>
          <p:cNvPr id="5" name="页脚占位符 4"/>
          <p:cNvSpPr>
            <a:spLocks noGrp="1"/>
          </p:cNvSpPr>
          <p:nvPr>
            <p:ph type="ftr" sz="quarter" idx="3"/>
          </p:nvPr>
        </p:nvSpPr>
        <p:spPr>
          <a:xfrm>
            <a:off x="4038600" y="6356363"/>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519249" y="6597355"/>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2F4616B-C213-4000-A1C0-C829B861B41B}" type="slidenum">
              <a:rPr lang="zh-CN" altLang="en-US" smtClean="0"/>
              <a:t>‹#›</a:t>
            </a:fld>
            <a:endParaRPr lang="zh-CN" altLang="en-US"/>
          </a:p>
        </p:txBody>
      </p:sp>
    </p:spTree>
    <p:extLst>
      <p:ext uri="{BB962C8B-B14F-4D97-AF65-F5344CB8AC3E}">
        <p14:creationId xmlns:p14="http://schemas.microsoft.com/office/powerpoint/2010/main" val="88325495"/>
      </p:ext>
    </p:extLst>
  </p:cSld>
  <p:clrMap bg1="lt1" tx1="dk1" bg2="lt2" tx2="dk2" accent1="accent1" accent2="accent2" accent3="accent3" accent4="accent4" accent5="accent5" accent6="accent6" hlink="hlink" folHlink="folHlink"/>
  <p:sldLayoutIdLst>
    <p:sldLayoutId id="2147483710" r:id="rId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txStyles>
    <p:titleStyle>
      <a:lvl1pPr algn="l" defTabSz="685766" rtl="0" eaLnBrk="1" latinLnBrk="0" hangingPunct="1">
        <a:lnSpc>
          <a:spcPct val="90000"/>
        </a:lnSpc>
        <a:spcBef>
          <a:spcPct val="0"/>
        </a:spcBef>
        <a:buNone/>
        <a:defRPr sz="3299" kern="1200">
          <a:solidFill>
            <a:schemeClr val="tx1"/>
          </a:solidFill>
          <a:latin typeface="+mj-lt"/>
          <a:ea typeface="+mj-ea"/>
          <a:cs typeface="+mj-cs"/>
        </a:defRPr>
      </a:lvl1pPr>
    </p:titleStyle>
    <p:bodyStyle>
      <a:lvl1pPr marL="171441" indent="-171441" algn="l" defTabSz="685766" rtl="0" eaLnBrk="1" latinLnBrk="0" hangingPunct="1">
        <a:lnSpc>
          <a:spcPct val="90000"/>
        </a:lnSpc>
        <a:spcBef>
          <a:spcPts val="751"/>
        </a:spcBef>
        <a:buFont typeface="Arial" panose="020B0604020202020204" pitchFamily="34" charset="0"/>
        <a:buChar char="•"/>
        <a:defRPr sz="2100" kern="1200">
          <a:solidFill>
            <a:schemeClr val="tx1"/>
          </a:solidFill>
          <a:latin typeface="+mn-lt"/>
          <a:ea typeface="+mn-ea"/>
          <a:cs typeface="+mn-cs"/>
        </a:defRPr>
      </a:lvl1pPr>
      <a:lvl2pPr marL="514324" indent="-171441" algn="l" defTabSz="685766"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05" indent="-171441" algn="l" defTabSz="685766"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089" indent="-171441" algn="l" defTabSz="685766"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4pPr>
      <a:lvl5pPr marL="1542972" indent="-171441" algn="l" defTabSz="685766"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5pPr>
      <a:lvl6pPr marL="1885854" indent="-171441" algn="l" defTabSz="685766"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6pPr>
      <a:lvl7pPr marL="2228738" indent="-171441" algn="l" defTabSz="685766"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7pPr>
      <a:lvl8pPr marL="2571618" indent="-171441" algn="l" defTabSz="685766"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8pPr>
      <a:lvl9pPr marL="2914502" indent="-171441" algn="l" defTabSz="685766"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9pPr>
    </p:bodyStyle>
    <p:otherStyle>
      <a:defPPr>
        <a:defRPr lang="zh-CN"/>
      </a:defPPr>
      <a:lvl1pPr marL="0" algn="l" defTabSz="685766" rtl="0" eaLnBrk="1" latinLnBrk="0" hangingPunct="1">
        <a:defRPr sz="1351" kern="1200">
          <a:solidFill>
            <a:schemeClr val="tx1"/>
          </a:solidFill>
          <a:latin typeface="+mn-lt"/>
          <a:ea typeface="+mn-ea"/>
          <a:cs typeface="+mn-cs"/>
        </a:defRPr>
      </a:lvl1pPr>
      <a:lvl2pPr marL="342883" algn="l" defTabSz="685766" rtl="0" eaLnBrk="1" latinLnBrk="0" hangingPunct="1">
        <a:defRPr sz="1351" kern="1200">
          <a:solidFill>
            <a:schemeClr val="tx1"/>
          </a:solidFill>
          <a:latin typeface="+mn-lt"/>
          <a:ea typeface="+mn-ea"/>
          <a:cs typeface="+mn-cs"/>
        </a:defRPr>
      </a:lvl2pPr>
      <a:lvl3pPr marL="685766" algn="l" defTabSz="685766" rtl="0" eaLnBrk="1" latinLnBrk="0" hangingPunct="1">
        <a:defRPr sz="1351" kern="1200">
          <a:solidFill>
            <a:schemeClr val="tx1"/>
          </a:solidFill>
          <a:latin typeface="+mn-lt"/>
          <a:ea typeface="+mn-ea"/>
          <a:cs typeface="+mn-cs"/>
        </a:defRPr>
      </a:lvl3pPr>
      <a:lvl4pPr marL="1028649" algn="l" defTabSz="685766" rtl="0" eaLnBrk="1" latinLnBrk="0" hangingPunct="1">
        <a:defRPr sz="1351" kern="1200">
          <a:solidFill>
            <a:schemeClr val="tx1"/>
          </a:solidFill>
          <a:latin typeface="+mn-lt"/>
          <a:ea typeface="+mn-ea"/>
          <a:cs typeface="+mn-cs"/>
        </a:defRPr>
      </a:lvl4pPr>
      <a:lvl5pPr marL="1371530" algn="l" defTabSz="685766" rtl="0" eaLnBrk="1" latinLnBrk="0" hangingPunct="1">
        <a:defRPr sz="1351" kern="1200">
          <a:solidFill>
            <a:schemeClr val="tx1"/>
          </a:solidFill>
          <a:latin typeface="+mn-lt"/>
          <a:ea typeface="+mn-ea"/>
          <a:cs typeface="+mn-cs"/>
        </a:defRPr>
      </a:lvl5pPr>
      <a:lvl6pPr marL="1714413" algn="l" defTabSz="685766" rtl="0" eaLnBrk="1" latinLnBrk="0" hangingPunct="1">
        <a:defRPr sz="1351" kern="1200">
          <a:solidFill>
            <a:schemeClr val="tx1"/>
          </a:solidFill>
          <a:latin typeface="+mn-lt"/>
          <a:ea typeface="+mn-ea"/>
          <a:cs typeface="+mn-cs"/>
        </a:defRPr>
      </a:lvl6pPr>
      <a:lvl7pPr marL="2057295" algn="l" defTabSz="685766" rtl="0" eaLnBrk="1" latinLnBrk="0" hangingPunct="1">
        <a:defRPr sz="1351" kern="1200">
          <a:solidFill>
            <a:schemeClr val="tx1"/>
          </a:solidFill>
          <a:latin typeface="+mn-lt"/>
          <a:ea typeface="+mn-ea"/>
          <a:cs typeface="+mn-cs"/>
        </a:defRPr>
      </a:lvl7pPr>
      <a:lvl8pPr marL="2400179" algn="l" defTabSz="685766" rtl="0" eaLnBrk="1" latinLnBrk="0" hangingPunct="1">
        <a:defRPr sz="1351" kern="1200">
          <a:solidFill>
            <a:schemeClr val="tx1"/>
          </a:solidFill>
          <a:latin typeface="+mn-lt"/>
          <a:ea typeface="+mn-ea"/>
          <a:cs typeface="+mn-cs"/>
        </a:defRPr>
      </a:lvl8pPr>
      <a:lvl9pPr marL="2743061" algn="l" defTabSz="685766" rtl="0" eaLnBrk="1" latinLnBrk="0" hangingPunct="1">
        <a:defRPr sz="1351"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sp>
        <p:nvSpPr>
          <p:cNvPr id="4" name="日期占位符 3">
            <a:extLst>
              <a:ext uri="{FF2B5EF4-FFF2-40B4-BE49-F238E27FC236}">
                <a16:creationId xmlns:a16="http://schemas.microsoft.com/office/drawing/2014/main" id="{36D9E955-66F5-464C-A95C-9CA8200409D9}"/>
              </a:ext>
            </a:extLst>
          </p:cNvPr>
          <p:cNvSpPr>
            <a:spLocks noGrp="1"/>
          </p:cNvSpPr>
          <p:nvPr>
            <p:ph type="dt" sz="half" idx="2"/>
          </p:nvPr>
        </p:nvSpPr>
        <p:spPr>
          <a:xfrm>
            <a:off x="838200" y="6356354"/>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783"/>
            <a:fld id="{699F0A3A-624F-45CD-8D70-04EFE623F443}" type="datetime1">
              <a:rPr lang="zh-CN" altLang="en-US" smtClean="0">
                <a:solidFill>
                  <a:prstClr val="black">
                    <a:tint val="75000"/>
                  </a:prstClr>
                </a:solidFill>
              </a:rPr>
              <a:pPr defTabSz="685783"/>
              <a:t>2026/5/18</a:t>
            </a:fld>
            <a:endParaRPr lang="zh-CN" altLang="en-US">
              <a:solidFill>
                <a:prstClr val="black">
                  <a:tint val="75000"/>
                </a:prstClr>
              </a:solidFill>
            </a:endParaRPr>
          </a:p>
        </p:txBody>
      </p:sp>
      <p:sp>
        <p:nvSpPr>
          <p:cNvPr id="5" name="页脚占位符 4">
            <a:extLst>
              <a:ext uri="{FF2B5EF4-FFF2-40B4-BE49-F238E27FC236}">
                <a16:creationId xmlns:a16="http://schemas.microsoft.com/office/drawing/2014/main" id="{807535B4-DE3A-448D-B72F-088E29103DF9}"/>
              </a:ext>
            </a:extLst>
          </p:cNvPr>
          <p:cNvSpPr>
            <a:spLocks noGrp="1"/>
          </p:cNvSpPr>
          <p:nvPr>
            <p:ph type="ftr" sz="quarter" idx="3"/>
          </p:nvPr>
        </p:nvSpPr>
        <p:spPr>
          <a:xfrm>
            <a:off x="4038600" y="6356354"/>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783"/>
            <a:endParaRPr lang="zh-CN" altLang="en-US">
              <a:solidFill>
                <a:prstClr val="black">
                  <a:tint val="75000"/>
                </a:prstClr>
              </a:solidFill>
            </a:endParaRPr>
          </a:p>
        </p:txBody>
      </p:sp>
      <p:cxnSp>
        <p:nvCxnSpPr>
          <p:cNvPr id="7" name="直接连接符 6">
            <a:extLst>
              <a:ext uri="{FF2B5EF4-FFF2-40B4-BE49-F238E27FC236}">
                <a16:creationId xmlns:a16="http://schemas.microsoft.com/office/drawing/2014/main" id="{5E11E135-DAD1-4C67-B855-E102BF537258}"/>
              </a:ext>
            </a:extLst>
          </p:cNvPr>
          <p:cNvCxnSpPr>
            <a:cxnSpLocks/>
          </p:cNvCxnSpPr>
          <p:nvPr/>
        </p:nvCxnSpPr>
        <p:spPr>
          <a:xfrm>
            <a:off x="0" y="836712"/>
            <a:ext cx="12192000" cy="0"/>
          </a:xfrm>
          <a:prstGeom prst="line">
            <a:avLst/>
          </a:prstGeom>
          <a:ln w="28575">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10" name="Slide Number Placeholder 5">
            <a:extLst>
              <a:ext uri="{FF2B5EF4-FFF2-40B4-BE49-F238E27FC236}">
                <a16:creationId xmlns:a16="http://schemas.microsoft.com/office/drawing/2014/main" id="{51AE7690-1584-4A8B-91F6-F229FA311E4E}"/>
              </a:ext>
            </a:extLst>
          </p:cNvPr>
          <p:cNvSpPr txBox="1">
            <a:spLocks/>
          </p:cNvSpPr>
          <p:nvPr/>
        </p:nvSpPr>
        <p:spPr>
          <a:xfrm>
            <a:off x="10134600" y="6356353"/>
            <a:ext cx="2057400" cy="365125"/>
          </a:xfrm>
          <a:prstGeom prst="rect">
            <a:avLst/>
          </a:prstGeom>
        </p:spPr>
        <p:txBody>
          <a:bodyPr vert="horz" lIns="68580" tIns="34291" rIns="68580" bIns="34291" rtlCol="0" anchor="ctr"/>
          <a:lstStyle>
            <a:defPPr>
              <a:defRPr lang="zh-CN"/>
            </a:defPPr>
            <a:lvl1pPr marL="0" algn="r" defTabSz="914400" rtl="0" eaLnBrk="1" latinLnBrk="0" hangingPunct="1">
              <a:defRPr sz="2000" b="1" kern="1200">
                <a:solidFill>
                  <a:schemeClr val="tx1"/>
                </a:solidFill>
                <a:latin typeface="Times New Roman" panose="02020603050405020304" pitchFamily="18" charset="0"/>
                <a:ea typeface="+mn-ea"/>
                <a:cs typeface="Times New Roman" panose="02020603050405020304" pitchFamily="18"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685783" rtl="0" eaLnBrk="1" fontAlgn="auto" latinLnBrk="0" hangingPunct="1">
              <a:lnSpc>
                <a:spcPct val="100000"/>
              </a:lnSpc>
              <a:spcBef>
                <a:spcPts val="0"/>
              </a:spcBef>
              <a:spcAft>
                <a:spcPts val="0"/>
              </a:spcAft>
              <a:buClrTx/>
              <a:buSzTx/>
              <a:buFontTx/>
              <a:buNone/>
              <a:tabLst/>
              <a:defRPr/>
            </a:pPr>
            <a:fld id="{B37D35F1-C8A2-4A57-8FB7-EAFE3FD7B391}" type="slidenum">
              <a:rPr kumimoji="0" lang="zh-CN" altLang="en-US" sz="1500" b="1" i="0" u="none" strike="noStrike" kern="1200" cap="none" spc="0" normalizeH="0" baseline="0" noProof="0" smtClean="0">
                <a:ln>
                  <a:noFill/>
                </a:ln>
                <a:solidFill>
                  <a:srgbClr val="0000CC"/>
                </a:solidFill>
                <a:effectLst/>
                <a:uLnTx/>
                <a:uFillTx/>
                <a:latin typeface="+mn-lt"/>
                <a:ea typeface="黑体"/>
                <a:cs typeface="Times New Roman" panose="02020603050405020304" pitchFamily="18" charset="0"/>
              </a:rPr>
              <a:pPr marL="0" marR="0" lvl="0" indent="0" algn="r" defTabSz="685783" rtl="0" eaLnBrk="1" fontAlgn="auto" latinLnBrk="0" hangingPunct="1">
                <a:lnSpc>
                  <a:spcPct val="100000"/>
                </a:lnSpc>
                <a:spcBef>
                  <a:spcPts val="0"/>
                </a:spcBef>
                <a:spcAft>
                  <a:spcPts val="0"/>
                </a:spcAft>
                <a:buClrTx/>
                <a:buSzTx/>
                <a:buFontTx/>
                <a:buNone/>
                <a:tabLst/>
                <a:defRPr/>
              </a:pPr>
              <a:t>‹#›</a:t>
            </a:fld>
            <a:endParaRPr kumimoji="0" lang="zh-CN" altLang="en-US" sz="1500" b="1" i="0" u="none" strike="noStrike" kern="1200" cap="none" spc="0" normalizeH="0" baseline="0" noProof="0" dirty="0">
              <a:ln>
                <a:noFill/>
              </a:ln>
              <a:solidFill>
                <a:srgbClr val="0000CC"/>
              </a:solidFill>
              <a:effectLst/>
              <a:uLnTx/>
              <a:uFillTx/>
              <a:latin typeface="+mn-lt"/>
              <a:ea typeface="黑体"/>
              <a:cs typeface="Times New Roman" panose="02020603050405020304" pitchFamily="18" charset="0"/>
            </a:endParaRPr>
          </a:p>
        </p:txBody>
      </p:sp>
      <p:pic>
        <p:nvPicPr>
          <p:cNvPr id="9" name="图片 8" descr="文本&#10;&#10;描述已自动生成">
            <a:extLst>
              <a:ext uri="{FF2B5EF4-FFF2-40B4-BE49-F238E27FC236}">
                <a16:creationId xmlns:a16="http://schemas.microsoft.com/office/drawing/2014/main" id="{A7967D98-8C11-42BF-8C2C-61DBD72ADB84}"/>
              </a:ext>
            </a:extLst>
          </p:cNvPr>
          <p:cNvPicPr>
            <a:picLocks noChangeAspect="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456375" y="136528"/>
            <a:ext cx="2545349" cy="519429"/>
          </a:xfrm>
          <a:prstGeom prst="rect">
            <a:avLst/>
          </a:prstGeom>
        </p:spPr>
      </p:pic>
    </p:spTree>
    <p:extLst>
      <p:ext uri="{BB962C8B-B14F-4D97-AF65-F5344CB8AC3E}">
        <p14:creationId xmlns:p14="http://schemas.microsoft.com/office/powerpoint/2010/main" val="2083363662"/>
      </p:ext>
    </p:extLst>
  </p:cSld>
  <p:clrMap bg1="lt1" tx1="dk1" bg2="lt2" tx2="dk2" accent1="accent1" accent2="accent2" accent3="accent3" accent4="accent4" accent5="accent5" accent6="accent6" hlink="hlink" folHlink="folHlink"/>
  <p:sldLayoutIdLst>
    <p:sldLayoutId id="2147483712" r:id="rId1"/>
    <p:sldLayoutId id="2147483738" r:id="rId2"/>
    <p:sldLayoutId id="2147483739" r:id="rId3"/>
  </p:sldLayoutIdLst>
  <p:hf hdr="0" ftr="0" dt="0"/>
  <p:txStyles>
    <p:titleStyle>
      <a:lvl1pPr algn="l" defTabSz="685783"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6" indent="-171446" algn="l" defTabSz="685783" rtl="0" eaLnBrk="1" latinLnBrk="0" hangingPunct="1">
        <a:lnSpc>
          <a:spcPct val="90000"/>
        </a:lnSpc>
        <a:spcBef>
          <a:spcPts val="751"/>
        </a:spcBef>
        <a:buFont typeface="Arial" panose="020B0604020202020204" pitchFamily="34" charset="0"/>
        <a:buChar char="•"/>
        <a:defRPr sz="2100" kern="1200">
          <a:solidFill>
            <a:schemeClr val="tx1"/>
          </a:solidFill>
          <a:latin typeface="+mn-lt"/>
          <a:ea typeface="+mn-ea"/>
          <a:cs typeface="+mn-cs"/>
        </a:defRPr>
      </a:lvl1pPr>
      <a:lvl2pPr marL="514338" indent="-171446" algn="l" defTabSz="685783"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29" indent="-171446" algn="l" defTabSz="685783"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21"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4pPr>
      <a:lvl5pPr marL="1543012"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5pPr>
      <a:lvl6pPr marL="1885904"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8pPr>
      <a:lvl9pPr marL="2914578"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9pPr>
    </p:bodyStyle>
    <p:otherStyle>
      <a:defPPr>
        <a:defRPr lang="zh-CN"/>
      </a:defPPr>
      <a:lvl1pPr marL="0" algn="l" defTabSz="685783" rtl="0" eaLnBrk="1" latinLnBrk="0" hangingPunct="1">
        <a:defRPr sz="1351" kern="1200">
          <a:solidFill>
            <a:schemeClr val="tx1"/>
          </a:solidFill>
          <a:latin typeface="+mn-lt"/>
          <a:ea typeface="+mn-ea"/>
          <a:cs typeface="+mn-cs"/>
        </a:defRPr>
      </a:lvl1pPr>
      <a:lvl2pPr marL="342891" algn="l" defTabSz="685783" rtl="0" eaLnBrk="1" latinLnBrk="0" hangingPunct="1">
        <a:defRPr sz="1351" kern="1200">
          <a:solidFill>
            <a:schemeClr val="tx1"/>
          </a:solidFill>
          <a:latin typeface="+mn-lt"/>
          <a:ea typeface="+mn-ea"/>
          <a:cs typeface="+mn-cs"/>
        </a:defRPr>
      </a:lvl2pPr>
      <a:lvl3pPr marL="685783" algn="l" defTabSz="685783" rtl="0" eaLnBrk="1" latinLnBrk="0" hangingPunct="1">
        <a:defRPr sz="1351" kern="1200">
          <a:solidFill>
            <a:schemeClr val="tx1"/>
          </a:solidFill>
          <a:latin typeface="+mn-lt"/>
          <a:ea typeface="+mn-ea"/>
          <a:cs typeface="+mn-cs"/>
        </a:defRPr>
      </a:lvl3pPr>
      <a:lvl4pPr marL="1028674" algn="l" defTabSz="685783" rtl="0" eaLnBrk="1" latinLnBrk="0" hangingPunct="1">
        <a:defRPr sz="1351" kern="1200">
          <a:solidFill>
            <a:schemeClr val="tx1"/>
          </a:solidFill>
          <a:latin typeface="+mn-lt"/>
          <a:ea typeface="+mn-ea"/>
          <a:cs typeface="+mn-cs"/>
        </a:defRPr>
      </a:lvl4pPr>
      <a:lvl5pPr marL="1371566" algn="l" defTabSz="685783" rtl="0" eaLnBrk="1" latinLnBrk="0" hangingPunct="1">
        <a:defRPr sz="1351" kern="1200">
          <a:solidFill>
            <a:schemeClr val="tx1"/>
          </a:solidFill>
          <a:latin typeface="+mn-lt"/>
          <a:ea typeface="+mn-ea"/>
          <a:cs typeface="+mn-cs"/>
        </a:defRPr>
      </a:lvl5pPr>
      <a:lvl6pPr marL="1714457" algn="l" defTabSz="685783" rtl="0" eaLnBrk="1" latinLnBrk="0" hangingPunct="1">
        <a:defRPr sz="1351" kern="1200">
          <a:solidFill>
            <a:schemeClr val="tx1"/>
          </a:solidFill>
          <a:latin typeface="+mn-lt"/>
          <a:ea typeface="+mn-ea"/>
          <a:cs typeface="+mn-cs"/>
        </a:defRPr>
      </a:lvl6pPr>
      <a:lvl7pPr marL="2057349" algn="l" defTabSz="685783" rtl="0" eaLnBrk="1" latinLnBrk="0" hangingPunct="1">
        <a:defRPr sz="1351" kern="1200">
          <a:solidFill>
            <a:schemeClr val="tx1"/>
          </a:solidFill>
          <a:latin typeface="+mn-lt"/>
          <a:ea typeface="+mn-ea"/>
          <a:cs typeface="+mn-cs"/>
        </a:defRPr>
      </a:lvl7pPr>
      <a:lvl8pPr marL="2400240" algn="l" defTabSz="685783" rtl="0" eaLnBrk="1" latinLnBrk="0" hangingPunct="1">
        <a:defRPr sz="1351" kern="1200">
          <a:solidFill>
            <a:schemeClr val="tx1"/>
          </a:solidFill>
          <a:latin typeface="+mn-lt"/>
          <a:ea typeface="+mn-ea"/>
          <a:cs typeface="+mn-cs"/>
        </a:defRPr>
      </a:lvl8pPr>
      <a:lvl9pPr marL="2743131" algn="l" defTabSz="685783" rtl="0" eaLnBrk="1" latinLnBrk="0" hangingPunct="1">
        <a:defRPr sz="1351"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2F8D26B7-D9C8-2656-3605-5A0B29731152}"/>
              </a:ext>
            </a:extLst>
          </p:cNvPr>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AD744C47-3ADA-3C6A-D7FE-CEF1AF555E6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1E3553EB-0312-D51D-FDB9-16D509928DB3}"/>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FC49130-6FC1-44DA-8E16-9DC91CFAB251}" type="datetime1">
              <a:rPr lang="zh-CN" altLang="en-US" smtClean="0"/>
              <a:t>2026/5/18</a:t>
            </a:fld>
            <a:endParaRPr lang="zh-CN" altLang="en-US"/>
          </a:p>
        </p:txBody>
      </p:sp>
      <p:sp>
        <p:nvSpPr>
          <p:cNvPr id="5" name="页脚占位符 4">
            <a:extLst>
              <a:ext uri="{FF2B5EF4-FFF2-40B4-BE49-F238E27FC236}">
                <a16:creationId xmlns:a16="http://schemas.microsoft.com/office/drawing/2014/main" id="{C941770A-41E4-0B85-9F6C-D7DE5D76EE4A}"/>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07369831-B59A-3283-1A38-CD10D81F8A73}"/>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F4616B-C213-4000-A1C0-C829B861B41B}" type="slidenum">
              <a:rPr lang="zh-CN" altLang="en-US" smtClean="0"/>
              <a:t>‹#›</a:t>
            </a:fld>
            <a:endParaRPr lang="zh-CN" altLang="en-US"/>
          </a:p>
        </p:txBody>
      </p:sp>
    </p:spTree>
    <p:extLst>
      <p:ext uri="{BB962C8B-B14F-4D97-AF65-F5344CB8AC3E}">
        <p14:creationId xmlns:p14="http://schemas.microsoft.com/office/powerpoint/2010/main" val="464786325"/>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 id="2147483737" r:id="rId1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t="-17000" b="-17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38"/>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3" y="6356363"/>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E89F386E-3182-44C1-B190-11845D833936}" type="datetime1">
              <a:rPr lang="zh-CN" altLang="en-US" smtClean="0"/>
              <a:t>2026/5/18</a:t>
            </a:fld>
            <a:endParaRPr lang="zh-CN" altLang="en-US"/>
          </a:p>
        </p:txBody>
      </p:sp>
      <p:sp>
        <p:nvSpPr>
          <p:cNvPr id="5" name="页脚占位符 4"/>
          <p:cNvSpPr>
            <a:spLocks noGrp="1"/>
          </p:cNvSpPr>
          <p:nvPr>
            <p:ph type="ftr" sz="quarter" idx="3"/>
          </p:nvPr>
        </p:nvSpPr>
        <p:spPr>
          <a:xfrm>
            <a:off x="4038600" y="6356363"/>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519249" y="6597355"/>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5D803FF-3C1C-4803-87F5-CD890634A219}" type="slidenum">
              <a:rPr lang="zh-CN" altLang="en-US" smtClean="0"/>
              <a:t>‹#›</a:t>
            </a:fld>
            <a:endParaRPr lang="zh-CN" altLang="en-US"/>
          </a:p>
        </p:txBody>
      </p:sp>
    </p:spTree>
    <p:extLst>
      <p:ext uri="{BB962C8B-B14F-4D97-AF65-F5344CB8AC3E}">
        <p14:creationId xmlns:p14="http://schemas.microsoft.com/office/powerpoint/2010/main" val="2669948190"/>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txStyles>
    <p:titleStyle>
      <a:lvl1pPr algn="l" defTabSz="685766" rtl="0" eaLnBrk="1" latinLnBrk="0" hangingPunct="1">
        <a:lnSpc>
          <a:spcPct val="90000"/>
        </a:lnSpc>
        <a:spcBef>
          <a:spcPct val="0"/>
        </a:spcBef>
        <a:buNone/>
        <a:defRPr sz="3299" kern="1200">
          <a:solidFill>
            <a:schemeClr val="tx1"/>
          </a:solidFill>
          <a:latin typeface="+mj-lt"/>
          <a:ea typeface="+mj-ea"/>
          <a:cs typeface="+mj-cs"/>
        </a:defRPr>
      </a:lvl1pPr>
    </p:titleStyle>
    <p:bodyStyle>
      <a:lvl1pPr marL="171441" indent="-171441" algn="l" defTabSz="685766" rtl="0" eaLnBrk="1" latinLnBrk="0" hangingPunct="1">
        <a:lnSpc>
          <a:spcPct val="90000"/>
        </a:lnSpc>
        <a:spcBef>
          <a:spcPts val="751"/>
        </a:spcBef>
        <a:buFont typeface="Arial" panose="020B0604020202020204" pitchFamily="34" charset="0"/>
        <a:buChar char="•"/>
        <a:defRPr sz="2100" kern="1200">
          <a:solidFill>
            <a:schemeClr val="tx1"/>
          </a:solidFill>
          <a:latin typeface="+mn-lt"/>
          <a:ea typeface="+mn-ea"/>
          <a:cs typeface="+mn-cs"/>
        </a:defRPr>
      </a:lvl1pPr>
      <a:lvl2pPr marL="514324" indent="-171441" algn="l" defTabSz="685766"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05" indent="-171441" algn="l" defTabSz="685766"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089" indent="-171441" algn="l" defTabSz="685766"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4pPr>
      <a:lvl5pPr marL="1542972" indent="-171441" algn="l" defTabSz="685766"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5pPr>
      <a:lvl6pPr marL="1885854" indent="-171441" algn="l" defTabSz="685766"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6pPr>
      <a:lvl7pPr marL="2228738" indent="-171441" algn="l" defTabSz="685766"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7pPr>
      <a:lvl8pPr marL="2571618" indent="-171441" algn="l" defTabSz="685766"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8pPr>
      <a:lvl9pPr marL="2914502" indent="-171441" algn="l" defTabSz="685766"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9pPr>
    </p:bodyStyle>
    <p:otherStyle>
      <a:defPPr>
        <a:defRPr lang="zh-CN"/>
      </a:defPPr>
      <a:lvl1pPr marL="0" algn="l" defTabSz="685766" rtl="0" eaLnBrk="1" latinLnBrk="0" hangingPunct="1">
        <a:defRPr sz="1351" kern="1200">
          <a:solidFill>
            <a:schemeClr val="tx1"/>
          </a:solidFill>
          <a:latin typeface="+mn-lt"/>
          <a:ea typeface="+mn-ea"/>
          <a:cs typeface="+mn-cs"/>
        </a:defRPr>
      </a:lvl1pPr>
      <a:lvl2pPr marL="342883" algn="l" defTabSz="685766" rtl="0" eaLnBrk="1" latinLnBrk="0" hangingPunct="1">
        <a:defRPr sz="1351" kern="1200">
          <a:solidFill>
            <a:schemeClr val="tx1"/>
          </a:solidFill>
          <a:latin typeface="+mn-lt"/>
          <a:ea typeface="+mn-ea"/>
          <a:cs typeface="+mn-cs"/>
        </a:defRPr>
      </a:lvl2pPr>
      <a:lvl3pPr marL="685766" algn="l" defTabSz="685766" rtl="0" eaLnBrk="1" latinLnBrk="0" hangingPunct="1">
        <a:defRPr sz="1351" kern="1200">
          <a:solidFill>
            <a:schemeClr val="tx1"/>
          </a:solidFill>
          <a:latin typeface="+mn-lt"/>
          <a:ea typeface="+mn-ea"/>
          <a:cs typeface="+mn-cs"/>
        </a:defRPr>
      </a:lvl3pPr>
      <a:lvl4pPr marL="1028649" algn="l" defTabSz="685766" rtl="0" eaLnBrk="1" latinLnBrk="0" hangingPunct="1">
        <a:defRPr sz="1351" kern="1200">
          <a:solidFill>
            <a:schemeClr val="tx1"/>
          </a:solidFill>
          <a:latin typeface="+mn-lt"/>
          <a:ea typeface="+mn-ea"/>
          <a:cs typeface="+mn-cs"/>
        </a:defRPr>
      </a:lvl4pPr>
      <a:lvl5pPr marL="1371530" algn="l" defTabSz="685766" rtl="0" eaLnBrk="1" latinLnBrk="0" hangingPunct="1">
        <a:defRPr sz="1351" kern="1200">
          <a:solidFill>
            <a:schemeClr val="tx1"/>
          </a:solidFill>
          <a:latin typeface="+mn-lt"/>
          <a:ea typeface="+mn-ea"/>
          <a:cs typeface="+mn-cs"/>
        </a:defRPr>
      </a:lvl5pPr>
      <a:lvl6pPr marL="1714413" algn="l" defTabSz="685766" rtl="0" eaLnBrk="1" latinLnBrk="0" hangingPunct="1">
        <a:defRPr sz="1351" kern="1200">
          <a:solidFill>
            <a:schemeClr val="tx1"/>
          </a:solidFill>
          <a:latin typeface="+mn-lt"/>
          <a:ea typeface="+mn-ea"/>
          <a:cs typeface="+mn-cs"/>
        </a:defRPr>
      </a:lvl6pPr>
      <a:lvl7pPr marL="2057295" algn="l" defTabSz="685766" rtl="0" eaLnBrk="1" latinLnBrk="0" hangingPunct="1">
        <a:defRPr sz="1351" kern="1200">
          <a:solidFill>
            <a:schemeClr val="tx1"/>
          </a:solidFill>
          <a:latin typeface="+mn-lt"/>
          <a:ea typeface="+mn-ea"/>
          <a:cs typeface="+mn-cs"/>
        </a:defRPr>
      </a:lvl7pPr>
      <a:lvl8pPr marL="2400179" algn="l" defTabSz="685766" rtl="0" eaLnBrk="1" latinLnBrk="0" hangingPunct="1">
        <a:defRPr sz="1351" kern="1200">
          <a:solidFill>
            <a:schemeClr val="tx1"/>
          </a:solidFill>
          <a:latin typeface="+mn-lt"/>
          <a:ea typeface="+mn-ea"/>
          <a:cs typeface="+mn-cs"/>
        </a:defRPr>
      </a:lvl8pPr>
      <a:lvl9pPr marL="2743061" algn="l" defTabSz="685766" rtl="0" eaLnBrk="1" latinLnBrk="0" hangingPunct="1">
        <a:defRPr sz="1351"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日期占位符 3">
            <a:extLst>
              <a:ext uri="{FF2B5EF4-FFF2-40B4-BE49-F238E27FC236}">
                <a16:creationId xmlns:a16="http://schemas.microsoft.com/office/drawing/2014/main" id="{36D9E955-66F5-464C-A95C-9CA8200409D9}"/>
              </a:ext>
            </a:extLst>
          </p:cNvPr>
          <p:cNvSpPr>
            <a:spLocks noGrp="1"/>
          </p:cNvSpPr>
          <p:nvPr>
            <p:ph type="dt" sz="half" idx="2"/>
          </p:nvPr>
        </p:nvSpPr>
        <p:spPr>
          <a:xfrm>
            <a:off x="838200" y="6356354"/>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783"/>
            <a:fld id="{428659B5-3882-46A8-AB6B-921B43494C97}" type="datetime1">
              <a:rPr lang="zh-CN" altLang="en-US" smtClean="0">
                <a:solidFill>
                  <a:prstClr val="black">
                    <a:tint val="75000"/>
                  </a:prstClr>
                </a:solidFill>
              </a:rPr>
              <a:pPr defTabSz="685783"/>
              <a:t>2026/5/18</a:t>
            </a:fld>
            <a:endParaRPr lang="zh-CN" altLang="en-US">
              <a:solidFill>
                <a:prstClr val="black">
                  <a:tint val="75000"/>
                </a:prstClr>
              </a:solidFill>
            </a:endParaRPr>
          </a:p>
        </p:txBody>
      </p:sp>
      <p:sp>
        <p:nvSpPr>
          <p:cNvPr id="5" name="页脚占位符 4">
            <a:extLst>
              <a:ext uri="{FF2B5EF4-FFF2-40B4-BE49-F238E27FC236}">
                <a16:creationId xmlns:a16="http://schemas.microsoft.com/office/drawing/2014/main" id="{807535B4-DE3A-448D-B72F-088E29103DF9}"/>
              </a:ext>
            </a:extLst>
          </p:cNvPr>
          <p:cNvSpPr>
            <a:spLocks noGrp="1"/>
          </p:cNvSpPr>
          <p:nvPr>
            <p:ph type="ftr" sz="quarter" idx="3"/>
          </p:nvPr>
        </p:nvSpPr>
        <p:spPr>
          <a:xfrm>
            <a:off x="4038600" y="6356354"/>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783"/>
            <a:endParaRPr lang="zh-CN" altLang="en-US">
              <a:solidFill>
                <a:prstClr val="black">
                  <a:tint val="75000"/>
                </a:prstClr>
              </a:solidFill>
            </a:endParaRPr>
          </a:p>
        </p:txBody>
      </p:sp>
      <p:cxnSp>
        <p:nvCxnSpPr>
          <p:cNvPr id="7" name="直接连接符 6">
            <a:extLst>
              <a:ext uri="{FF2B5EF4-FFF2-40B4-BE49-F238E27FC236}">
                <a16:creationId xmlns:a16="http://schemas.microsoft.com/office/drawing/2014/main" id="{5E11E135-DAD1-4C67-B855-E102BF537258}"/>
              </a:ext>
            </a:extLst>
          </p:cNvPr>
          <p:cNvCxnSpPr>
            <a:cxnSpLocks/>
          </p:cNvCxnSpPr>
          <p:nvPr/>
        </p:nvCxnSpPr>
        <p:spPr>
          <a:xfrm>
            <a:off x="0" y="836712"/>
            <a:ext cx="12192000" cy="0"/>
          </a:xfrm>
          <a:prstGeom prst="line">
            <a:avLst/>
          </a:prstGeom>
          <a:ln w="28575">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10" name="Slide Number Placeholder 5">
            <a:extLst>
              <a:ext uri="{FF2B5EF4-FFF2-40B4-BE49-F238E27FC236}">
                <a16:creationId xmlns:a16="http://schemas.microsoft.com/office/drawing/2014/main" id="{51AE7690-1584-4A8B-91F6-F229FA311E4E}"/>
              </a:ext>
            </a:extLst>
          </p:cNvPr>
          <p:cNvSpPr txBox="1">
            <a:spLocks/>
          </p:cNvSpPr>
          <p:nvPr/>
        </p:nvSpPr>
        <p:spPr>
          <a:xfrm>
            <a:off x="10134600" y="6356353"/>
            <a:ext cx="2057400" cy="365125"/>
          </a:xfrm>
          <a:prstGeom prst="rect">
            <a:avLst/>
          </a:prstGeom>
        </p:spPr>
        <p:txBody>
          <a:bodyPr vert="horz" lIns="68580" tIns="34291" rIns="68580" bIns="34291" rtlCol="0" anchor="ctr"/>
          <a:lstStyle>
            <a:defPPr>
              <a:defRPr lang="zh-CN"/>
            </a:defPPr>
            <a:lvl1pPr marL="0" algn="r" defTabSz="914400" rtl="0" eaLnBrk="1" latinLnBrk="0" hangingPunct="1">
              <a:defRPr sz="2000" b="1" kern="1200">
                <a:solidFill>
                  <a:schemeClr val="tx1"/>
                </a:solidFill>
                <a:latin typeface="Times New Roman" panose="02020603050405020304" pitchFamily="18" charset="0"/>
                <a:ea typeface="+mn-ea"/>
                <a:cs typeface="Times New Roman" panose="02020603050405020304" pitchFamily="18"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685783" rtl="0" eaLnBrk="1" fontAlgn="auto" latinLnBrk="0" hangingPunct="1">
              <a:lnSpc>
                <a:spcPct val="100000"/>
              </a:lnSpc>
              <a:spcBef>
                <a:spcPts val="0"/>
              </a:spcBef>
              <a:spcAft>
                <a:spcPts val="0"/>
              </a:spcAft>
              <a:buClrTx/>
              <a:buSzTx/>
              <a:buFontTx/>
              <a:buNone/>
              <a:tabLst/>
              <a:defRPr/>
            </a:pPr>
            <a:fld id="{B37D35F1-C8A2-4A57-8FB7-EAFE3FD7B391}" type="slidenum">
              <a:rPr kumimoji="0" lang="zh-CN" altLang="en-US" sz="1500" b="1" i="0" u="none" strike="noStrike" kern="1200" cap="none" spc="0" normalizeH="0" baseline="0" noProof="0" smtClean="0">
                <a:ln>
                  <a:noFill/>
                </a:ln>
                <a:solidFill>
                  <a:srgbClr val="0000CC"/>
                </a:solidFill>
                <a:effectLst/>
                <a:uLnTx/>
                <a:uFillTx/>
                <a:latin typeface="+mn-lt"/>
                <a:ea typeface="黑体"/>
                <a:cs typeface="Times New Roman" panose="02020603050405020304" pitchFamily="18" charset="0"/>
              </a:rPr>
              <a:pPr marL="0" marR="0" lvl="0" indent="0" algn="r" defTabSz="685783" rtl="0" eaLnBrk="1" fontAlgn="auto" latinLnBrk="0" hangingPunct="1">
                <a:lnSpc>
                  <a:spcPct val="100000"/>
                </a:lnSpc>
                <a:spcBef>
                  <a:spcPts val="0"/>
                </a:spcBef>
                <a:spcAft>
                  <a:spcPts val="0"/>
                </a:spcAft>
                <a:buClrTx/>
                <a:buSzTx/>
                <a:buFontTx/>
                <a:buNone/>
                <a:tabLst/>
                <a:defRPr/>
              </a:pPr>
              <a:t>‹#›</a:t>
            </a:fld>
            <a:endParaRPr kumimoji="0" lang="zh-CN" altLang="en-US" sz="1500" b="1" i="0" u="none" strike="noStrike" kern="1200" cap="none" spc="0" normalizeH="0" baseline="0" noProof="0" dirty="0">
              <a:ln>
                <a:noFill/>
              </a:ln>
              <a:solidFill>
                <a:srgbClr val="0000CC"/>
              </a:solidFill>
              <a:effectLst/>
              <a:uLnTx/>
              <a:uFillTx/>
              <a:latin typeface="+mn-lt"/>
              <a:ea typeface="黑体"/>
              <a:cs typeface="Times New Roman" panose="02020603050405020304" pitchFamily="18" charset="0"/>
            </a:endParaRPr>
          </a:p>
        </p:txBody>
      </p:sp>
      <p:pic>
        <p:nvPicPr>
          <p:cNvPr id="9" name="图片 8" descr="文本&#10;&#10;描述已自动生成">
            <a:extLst>
              <a:ext uri="{FF2B5EF4-FFF2-40B4-BE49-F238E27FC236}">
                <a16:creationId xmlns:a16="http://schemas.microsoft.com/office/drawing/2014/main" id="{A7967D98-8C11-42BF-8C2C-61DBD72ADB84}"/>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456375" y="136528"/>
            <a:ext cx="2545349" cy="519429"/>
          </a:xfrm>
          <a:prstGeom prst="rect">
            <a:avLst/>
          </a:prstGeom>
        </p:spPr>
      </p:pic>
    </p:spTree>
    <p:extLst>
      <p:ext uri="{BB962C8B-B14F-4D97-AF65-F5344CB8AC3E}">
        <p14:creationId xmlns:p14="http://schemas.microsoft.com/office/powerpoint/2010/main" val="1643223391"/>
      </p:ext>
    </p:extLst>
  </p:cSld>
  <p:clrMap bg1="lt1" tx1="dk1" bg2="lt2" tx2="dk2" accent1="accent1" accent2="accent2" accent3="accent3" accent4="accent4" accent5="accent5" accent6="accent6" hlink="hlink" folHlink="folHlink"/>
  <p:sldLayoutIdLst>
    <p:sldLayoutId id="2147483730" r:id="rId1"/>
  </p:sldLayoutIdLst>
  <p:hf hdr="0" ftr="0" dt="0"/>
  <p:txStyles>
    <p:titleStyle>
      <a:lvl1pPr algn="l" defTabSz="685783"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6" indent="-171446" algn="l" defTabSz="685783" rtl="0" eaLnBrk="1" latinLnBrk="0" hangingPunct="1">
        <a:lnSpc>
          <a:spcPct val="90000"/>
        </a:lnSpc>
        <a:spcBef>
          <a:spcPts val="751"/>
        </a:spcBef>
        <a:buFont typeface="Arial" panose="020B0604020202020204" pitchFamily="34" charset="0"/>
        <a:buChar char="•"/>
        <a:defRPr sz="2100" kern="1200">
          <a:solidFill>
            <a:schemeClr val="tx1"/>
          </a:solidFill>
          <a:latin typeface="+mn-lt"/>
          <a:ea typeface="+mn-ea"/>
          <a:cs typeface="+mn-cs"/>
        </a:defRPr>
      </a:lvl1pPr>
      <a:lvl2pPr marL="514338" indent="-171446" algn="l" defTabSz="685783"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29" indent="-171446" algn="l" defTabSz="685783"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21"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4pPr>
      <a:lvl5pPr marL="1543012"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5pPr>
      <a:lvl6pPr marL="1885904"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8pPr>
      <a:lvl9pPr marL="2914578"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9pPr>
    </p:bodyStyle>
    <p:otherStyle>
      <a:defPPr>
        <a:defRPr lang="zh-CN"/>
      </a:defPPr>
      <a:lvl1pPr marL="0" algn="l" defTabSz="685783" rtl="0" eaLnBrk="1" latinLnBrk="0" hangingPunct="1">
        <a:defRPr sz="1351" kern="1200">
          <a:solidFill>
            <a:schemeClr val="tx1"/>
          </a:solidFill>
          <a:latin typeface="+mn-lt"/>
          <a:ea typeface="+mn-ea"/>
          <a:cs typeface="+mn-cs"/>
        </a:defRPr>
      </a:lvl1pPr>
      <a:lvl2pPr marL="342891" algn="l" defTabSz="685783" rtl="0" eaLnBrk="1" latinLnBrk="0" hangingPunct="1">
        <a:defRPr sz="1351" kern="1200">
          <a:solidFill>
            <a:schemeClr val="tx1"/>
          </a:solidFill>
          <a:latin typeface="+mn-lt"/>
          <a:ea typeface="+mn-ea"/>
          <a:cs typeface="+mn-cs"/>
        </a:defRPr>
      </a:lvl2pPr>
      <a:lvl3pPr marL="685783" algn="l" defTabSz="685783" rtl="0" eaLnBrk="1" latinLnBrk="0" hangingPunct="1">
        <a:defRPr sz="1351" kern="1200">
          <a:solidFill>
            <a:schemeClr val="tx1"/>
          </a:solidFill>
          <a:latin typeface="+mn-lt"/>
          <a:ea typeface="+mn-ea"/>
          <a:cs typeface="+mn-cs"/>
        </a:defRPr>
      </a:lvl3pPr>
      <a:lvl4pPr marL="1028674" algn="l" defTabSz="685783" rtl="0" eaLnBrk="1" latinLnBrk="0" hangingPunct="1">
        <a:defRPr sz="1351" kern="1200">
          <a:solidFill>
            <a:schemeClr val="tx1"/>
          </a:solidFill>
          <a:latin typeface="+mn-lt"/>
          <a:ea typeface="+mn-ea"/>
          <a:cs typeface="+mn-cs"/>
        </a:defRPr>
      </a:lvl4pPr>
      <a:lvl5pPr marL="1371566" algn="l" defTabSz="685783" rtl="0" eaLnBrk="1" latinLnBrk="0" hangingPunct="1">
        <a:defRPr sz="1351" kern="1200">
          <a:solidFill>
            <a:schemeClr val="tx1"/>
          </a:solidFill>
          <a:latin typeface="+mn-lt"/>
          <a:ea typeface="+mn-ea"/>
          <a:cs typeface="+mn-cs"/>
        </a:defRPr>
      </a:lvl5pPr>
      <a:lvl6pPr marL="1714457" algn="l" defTabSz="685783" rtl="0" eaLnBrk="1" latinLnBrk="0" hangingPunct="1">
        <a:defRPr sz="1351" kern="1200">
          <a:solidFill>
            <a:schemeClr val="tx1"/>
          </a:solidFill>
          <a:latin typeface="+mn-lt"/>
          <a:ea typeface="+mn-ea"/>
          <a:cs typeface="+mn-cs"/>
        </a:defRPr>
      </a:lvl6pPr>
      <a:lvl7pPr marL="2057349" algn="l" defTabSz="685783" rtl="0" eaLnBrk="1" latinLnBrk="0" hangingPunct="1">
        <a:defRPr sz="1351" kern="1200">
          <a:solidFill>
            <a:schemeClr val="tx1"/>
          </a:solidFill>
          <a:latin typeface="+mn-lt"/>
          <a:ea typeface="+mn-ea"/>
          <a:cs typeface="+mn-cs"/>
        </a:defRPr>
      </a:lvl7pPr>
      <a:lvl8pPr marL="2400240" algn="l" defTabSz="685783" rtl="0" eaLnBrk="1" latinLnBrk="0" hangingPunct="1">
        <a:defRPr sz="1351" kern="1200">
          <a:solidFill>
            <a:schemeClr val="tx1"/>
          </a:solidFill>
          <a:latin typeface="+mn-lt"/>
          <a:ea typeface="+mn-ea"/>
          <a:cs typeface="+mn-cs"/>
        </a:defRPr>
      </a:lvl8pPr>
      <a:lvl9pPr marL="2743131" algn="l" defTabSz="685783" rtl="0" eaLnBrk="1" latinLnBrk="0" hangingPunct="1">
        <a:defRPr sz="1351"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t="-17000" b="-17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38"/>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3" y="6356363"/>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8DABCFB5-9A94-4534-BECA-DD1FB62AE895}" type="datetime1">
              <a:rPr lang="zh-CN" altLang="en-US" smtClean="0"/>
              <a:t>2026/5/18</a:t>
            </a:fld>
            <a:endParaRPr lang="zh-CN" altLang="en-US"/>
          </a:p>
        </p:txBody>
      </p:sp>
      <p:sp>
        <p:nvSpPr>
          <p:cNvPr id="5" name="页脚占位符 4"/>
          <p:cNvSpPr>
            <a:spLocks noGrp="1"/>
          </p:cNvSpPr>
          <p:nvPr>
            <p:ph type="ftr" sz="quarter" idx="3"/>
          </p:nvPr>
        </p:nvSpPr>
        <p:spPr>
          <a:xfrm>
            <a:off x="4038600" y="6356363"/>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519249" y="6597355"/>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5D803FF-3C1C-4803-87F5-CD890634A219}" type="slidenum">
              <a:rPr lang="zh-CN" altLang="en-US" smtClean="0"/>
              <a:t>‹#›</a:t>
            </a:fld>
            <a:endParaRPr lang="zh-CN" altLang="en-US"/>
          </a:p>
        </p:txBody>
      </p:sp>
    </p:spTree>
    <p:extLst>
      <p:ext uri="{BB962C8B-B14F-4D97-AF65-F5344CB8AC3E}">
        <p14:creationId xmlns:p14="http://schemas.microsoft.com/office/powerpoint/2010/main" val="3324717758"/>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txStyles>
    <p:titleStyle>
      <a:lvl1pPr algn="l" defTabSz="685766" rtl="0" eaLnBrk="1" latinLnBrk="0" hangingPunct="1">
        <a:lnSpc>
          <a:spcPct val="90000"/>
        </a:lnSpc>
        <a:spcBef>
          <a:spcPct val="0"/>
        </a:spcBef>
        <a:buNone/>
        <a:defRPr sz="3299" kern="1200">
          <a:solidFill>
            <a:schemeClr val="tx1"/>
          </a:solidFill>
          <a:latin typeface="+mj-lt"/>
          <a:ea typeface="+mj-ea"/>
          <a:cs typeface="+mj-cs"/>
        </a:defRPr>
      </a:lvl1pPr>
    </p:titleStyle>
    <p:bodyStyle>
      <a:lvl1pPr marL="171441" indent="-171441" algn="l" defTabSz="685766" rtl="0" eaLnBrk="1" latinLnBrk="0" hangingPunct="1">
        <a:lnSpc>
          <a:spcPct val="90000"/>
        </a:lnSpc>
        <a:spcBef>
          <a:spcPts val="751"/>
        </a:spcBef>
        <a:buFont typeface="Arial" panose="020B0604020202020204" pitchFamily="34" charset="0"/>
        <a:buChar char="•"/>
        <a:defRPr sz="2100" kern="1200">
          <a:solidFill>
            <a:schemeClr val="tx1"/>
          </a:solidFill>
          <a:latin typeface="+mn-lt"/>
          <a:ea typeface="+mn-ea"/>
          <a:cs typeface="+mn-cs"/>
        </a:defRPr>
      </a:lvl1pPr>
      <a:lvl2pPr marL="514324" indent="-171441" algn="l" defTabSz="685766"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05" indent="-171441" algn="l" defTabSz="685766"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089" indent="-171441" algn="l" defTabSz="685766"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4pPr>
      <a:lvl5pPr marL="1542972" indent="-171441" algn="l" defTabSz="685766"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5pPr>
      <a:lvl6pPr marL="1885854" indent="-171441" algn="l" defTabSz="685766"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6pPr>
      <a:lvl7pPr marL="2228738" indent="-171441" algn="l" defTabSz="685766"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7pPr>
      <a:lvl8pPr marL="2571618" indent="-171441" algn="l" defTabSz="685766"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8pPr>
      <a:lvl9pPr marL="2914502" indent="-171441" algn="l" defTabSz="685766"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9pPr>
    </p:bodyStyle>
    <p:otherStyle>
      <a:defPPr>
        <a:defRPr lang="zh-CN"/>
      </a:defPPr>
      <a:lvl1pPr marL="0" algn="l" defTabSz="685766" rtl="0" eaLnBrk="1" latinLnBrk="0" hangingPunct="1">
        <a:defRPr sz="1351" kern="1200">
          <a:solidFill>
            <a:schemeClr val="tx1"/>
          </a:solidFill>
          <a:latin typeface="+mn-lt"/>
          <a:ea typeface="+mn-ea"/>
          <a:cs typeface="+mn-cs"/>
        </a:defRPr>
      </a:lvl1pPr>
      <a:lvl2pPr marL="342883" algn="l" defTabSz="685766" rtl="0" eaLnBrk="1" latinLnBrk="0" hangingPunct="1">
        <a:defRPr sz="1351" kern="1200">
          <a:solidFill>
            <a:schemeClr val="tx1"/>
          </a:solidFill>
          <a:latin typeface="+mn-lt"/>
          <a:ea typeface="+mn-ea"/>
          <a:cs typeface="+mn-cs"/>
        </a:defRPr>
      </a:lvl2pPr>
      <a:lvl3pPr marL="685766" algn="l" defTabSz="685766" rtl="0" eaLnBrk="1" latinLnBrk="0" hangingPunct="1">
        <a:defRPr sz="1351" kern="1200">
          <a:solidFill>
            <a:schemeClr val="tx1"/>
          </a:solidFill>
          <a:latin typeface="+mn-lt"/>
          <a:ea typeface="+mn-ea"/>
          <a:cs typeface="+mn-cs"/>
        </a:defRPr>
      </a:lvl3pPr>
      <a:lvl4pPr marL="1028649" algn="l" defTabSz="685766" rtl="0" eaLnBrk="1" latinLnBrk="0" hangingPunct="1">
        <a:defRPr sz="1351" kern="1200">
          <a:solidFill>
            <a:schemeClr val="tx1"/>
          </a:solidFill>
          <a:latin typeface="+mn-lt"/>
          <a:ea typeface="+mn-ea"/>
          <a:cs typeface="+mn-cs"/>
        </a:defRPr>
      </a:lvl4pPr>
      <a:lvl5pPr marL="1371530" algn="l" defTabSz="685766" rtl="0" eaLnBrk="1" latinLnBrk="0" hangingPunct="1">
        <a:defRPr sz="1351" kern="1200">
          <a:solidFill>
            <a:schemeClr val="tx1"/>
          </a:solidFill>
          <a:latin typeface="+mn-lt"/>
          <a:ea typeface="+mn-ea"/>
          <a:cs typeface="+mn-cs"/>
        </a:defRPr>
      </a:lvl5pPr>
      <a:lvl6pPr marL="1714413" algn="l" defTabSz="685766" rtl="0" eaLnBrk="1" latinLnBrk="0" hangingPunct="1">
        <a:defRPr sz="1351" kern="1200">
          <a:solidFill>
            <a:schemeClr val="tx1"/>
          </a:solidFill>
          <a:latin typeface="+mn-lt"/>
          <a:ea typeface="+mn-ea"/>
          <a:cs typeface="+mn-cs"/>
        </a:defRPr>
      </a:lvl6pPr>
      <a:lvl7pPr marL="2057295" algn="l" defTabSz="685766" rtl="0" eaLnBrk="1" latinLnBrk="0" hangingPunct="1">
        <a:defRPr sz="1351" kern="1200">
          <a:solidFill>
            <a:schemeClr val="tx1"/>
          </a:solidFill>
          <a:latin typeface="+mn-lt"/>
          <a:ea typeface="+mn-ea"/>
          <a:cs typeface="+mn-cs"/>
        </a:defRPr>
      </a:lvl7pPr>
      <a:lvl8pPr marL="2400179" algn="l" defTabSz="685766" rtl="0" eaLnBrk="1" latinLnBrk="0" hangingPunct="1">
        <a:defRPr sz="1351" kern="1200">
          <a:solidFill>
            <a:schemeClr val="tx1"/>
          </a:solidFill>
          <a:latin typeface="+mn-lt"/>
          <a:ea typeface="+mn-ea"/>
          <a:cs typeface="+mn-cs"/>
        </a:defRPr>
      </a:lvl8pPr>
      <a:lvl9pPr marL="2743061" algn="l" defTabSz="685766" rtl="0" eaLnBrk="1" latinLnBrk="0" hangingPunct="1">
        <a:defRPr sz="1351"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日期占位符 3">
            <a:extLst>
              <a:ext uri="{FF2B5EF4-FFF2-40B4-BE49-F238E27FC236}">
                <a16:creationId xmlns:a16="http://schemas.microsoft.com/office/drawing/2014/main" id="{36D9E955-66F5-464C-A95C-9CA8200409D9}"/>
              </a:ext>
            </a:extLst>
          </p:cNvPr>
          <p:cNvSpPr>
            <a:spLocks noGrp="1"/>
          </p:cNvSpPr>
          <p:nvPr>
            <p:ph type="dt" sz="half" idx="2"/>
          </p:nvPr>
        </p:nvSpPr>
        <p:spPr>
          <a:xfrm>
            <a:off x="838200" y="6356354"/>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783"/>
            <a:fld id="{C732E3C6-10FD-4825-99D0-61E6A5BE92F3}" type="datetime1">
              <a:rPr lang="zh-CN" altLang="en-US" smtClean="0">
                <a:solidFill>
                  <a:prstClr val="black">
                    <a:tint val="75000"/>
                  </a:prstClr>
                </a:solidFill>
              </a:rPr>
              <a:pPr defTabSz="685783"/>
              <a:t>2026/5/18</a:t>
            </a:fld>
            <a:endParaRPr lang="zh-CN" altLang="en-US">
              <a:solidFill>
                <a:prstClr val="black">
                  <a:tint val="75000"/>
                </a:prstClr>
              </a:solidFill>
            </a:endParaRPr>
          </a:p>
        </p:txBody>
      </p:sp>
      <p:sp>
        <p:nvSpPr>
          <p:cNvPr id="5" name="页脚占位符 4">
            <a:extLst>
              <a:ext uri="{FF2B5EF4-FFF2-40B4-BE49-F238E27FC236}">
                <a16:creationId xmlns:a16="http://schemas.microsoft.com/office/drawing/2014/main" id="{807535B4-DE3A-448D-B72F-088E29103DF9}"/>
              </a:ext>
            </a:extLst>
          </p:cNvPr>
          <p:cNvSpPr>
            <a:spLocks noGrp="1"/>
          </p:cNvSpPr>
          <p:nvPr>
            <p:ph type="ftr" sz="quarter" idx="3"/>
          </p:nvPr>
        </p:nvSpPr>
        <p:spPr>
          <a:xfrm>
            <a:off x="4038600" y="6356354"/>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783"/>
            <a:endParaRPr lang="zh-CN" altLang="en-US">
              <a:solidFill>
                <a:prstClr val="black">
                  <a:tint val="75000"/>
                </a:prstClr>
              </a:solidFill>
            </a:endParaRPr>
          </a:p>
        </p:txBody>
      </p:sp>
      <p:cxnSp>
        <p:nvCxnSpPr>
          <p:cNvPr id="7" name="直接连接符 6">
            <a:extLst>
              <a:ext uri="{FF2B5EF4-FFF2-40B4-BE49-F238E27FC236}">
                <a16:creationId xmlns:a16="http://schemas.microsoft.com/office/drawing/2014/main" id="{5E11E135-DAD1-4C67-B855-E102BF537258}"/>
              </a:ext>
            </a:extLst>
          </p:cNvPr>
          <p:cNvCxnSpPr>
            <a:cxnSpLocks/>
          </p:cNvCxnSpPr>
          <p:nvPr/>
        </p:nvCxnSpPr>
        <p:spPr>
          <a:xfrm>
            <a:off x="0" y="836712"/>
            <a:ext cx="12192000" cy="0"/>
          </a:xfrm>
          <a:prstGeom prst="line">
            <a:avLst/>
          </a:prstGeom>
          <a:ln w="28575">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10" name="Slide Number Placeholder 5">
            <a:extLst>
              <a:ext uri="{FF2B5EF4-FFF2-40B4-BE49-F238E27FC236}">
                <a16:creationId xmlns:a16="http://schemas.microsoft.com/office/drawing/2014/main" id="{51AE7690-1584-4A8B-91F6-F229FA311E4E}"/>
              </a:ext>
            </a:extLst>
          </p:cNvPr>
          <p:cNvSpPr txBox="1">
            <a:spLocks/>
          </p:cNvSpPr>
          <p:nvPr/>
        </p:nvSpPr>
        <p:spPr>
          <a:xfrm>
            <a:off x="10134600" y="6356353"/>
            <a:ext cx="2057400" cy="365125"/>
          </a:xfrm>
          <a:prstGeom prst="rect">
            <a:avLst/>
          </a:prstGeom>
        </p:spPr>
        <p:txBody>
          <a:bodyPr vert="horz" lIns="68580" tIns="34291" rIns="68580" bIns="34291" rtlCol="0" anchor="ctr"/>
          <a:lstStyle>
            <a:defPPr>
              <a:defRPr lang="zh-CN"/>
            </a:defPPr>
            <a:lvl1pPr marL="0" algn="r" defTabSz="914400" rtl="0" eaLnBrk="1" latinLnBrk="0" hangingPunct="1">
              <a:defRPr sz="2000" b="1" kern="1200">
                <a:solidFill>
                  <a:schemeClr val="tx1"/>
                </a:solidFill>
                <a:latin typeface="Times New Roman" panose="02020603050405020304" pitchFamily="18" charset="0"/>
                <a:ea typeface="+mn-ea"/>
                <a:cs typeface="Times New Roman" panose="02020603050405020304" pitchFamily="18"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685783" rtl="0" eaLnBrk="1" fontAlgn="auto" latinLnBrk="0" hangingPunct="1">
              <a:lnSpc>
                <a:spcPct val="100000"/>
              </a:lnSpc>
              <a:spcBef>
                <a:spcPts val="0"/>
              </a:spcBef>
              <a:spcAft>
                <a:spcPts val="0"/>
              </a:spcAft>
              <a:buClrTx/>
              <a:buSzTx/>
              <a:buFontTx/>
              <a:buNone/>
              <a:tabLst/>
              <a:defRPr/>
            </a:pPr>
            <a:fld id="{B37D35F1-C8A2-4A57-8FB7-EAFE3FD7B391}" type="slidenum">
              <a:rPr kumimoji="0" lang="zh-CN" altLang="en-US" sz="1500" b="1" i="0" u="none" strike="noStrike" kern="1200" cap="none" spc="0" normalizeH="0" baseline="0" noProof="0" smtClean="0">
                <a:ln>
                  <a:noFill/>
                </a:ln>
                <a:solidFill>
                  <a:srgbClr val="0000CC"/>
                </a:solidFill>
                <a:effectLst/>
                <a:uLnTx/>
                <a:uFillTx/>
                <a:latin typeface="+mn-lt"/>
                <a:ea typeface="黑体"/>
                <a:cs typeface="Times New Roman" panose="02020603050405020304" pitchFamily="18" charset="0"/>
              </a:rPr>
              <a:pPr marL="0" marR="0" lvl="0" indent="0" algn="r" defTabSz="685783" rtl="0" eaLnBrk="1" fontAlgn="auto" latinLnBrk="0" hangingPunct="1">
                <a:lnSpc>
                  <a:spcPct val="100000"/>
                </a:lnSpc>
                <a:spcBef>
                  <a:spcPts val="0"/>
                </a:spcBef>
                <a:spcAft>
                  <a:spcPts val="0"/>
                </a:spcAft>
                <a:buClrTx/>
                <a:buSzTx/>
                <a:buFontTx/>
                <a:buNone/>
                <a:tabLst/>
                <a:defRPr/>
              </a:pPr>
              <a:t>‹#›</a:t>
            </a:fld>
            <a:endParaRPr kumimoji="0" lang="zh-CN" altLang="en-US" sz="1500" b="1" i="0" u="none" strike="noStrike" kern="1200" cap="none" spc="0" normalizeH="0" baseline="0" noProof="0" dirty="0">
              <a:ln>
                <a:noFill/>
              </a:ln>
              <a:solidFill>
                <a:srgbClr val="0000CC"/>
              </a:solidFill>
              <a:effectLst/>
              <a:uLnTx/>
              <a:uFillTx/>
              <a:latin typeface="+mn-lt"/>
              <a:ea typeface="黑体"/>
              <a:cs typeface="Times New Roman" panose="02020603050405020304" pitchFamily="18" charset="0"/>
            </a:endParaRPr>
          </a:p>
        </p:txBody>
      </p:sp>
      <p:pic>
        <p:nvPicPr>
          <p:cNvPr id="9" name="图片 8" descr="文本&#10;&#10;描述已自动生成">
            <a:extLst>
              <a:ext uri="{FF2B5EF4-FFF2-40B4-BE49-F238E27FC236}">
                <a16:creationId xmlns:a16="http://schemas.microsoft.com/office/drawing/2014/main" id="{A7967D98-8C11-42BF-8C2C-61DBD72ADB84}"/>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456375" y="136528"/>
            <a:ext cx="2545349" cy="519429"/>
          </a:xfrm>
          <a:prstGeom prst="rect">
            <a:avLst/>
          </a:prstGeom>
        </p:spPr>
      </p:pic>
    </p:spTree>
    <p:extLst>
      <p:ext uri="{BB962C8B-B14F-4D97-AF65-F5344CB8AC3E}">
        <p14:creationId xmlns:p14="http://schemas.microsoft.com/office/powerpoint/2010/main" val="2993773895"/>
      </p:ext>
    </p:extLst>
  </p:cSld>
  <p:clrMap bg1="lt1" tx1="dk1" bg2="lt2" tx2="dk2" accent1="accent1" accent2="accent2" accent3="accent3" accent4="accent4" accent5="accent5" accent6="accent6" hlink="hlink" folHlink="folHlink"/>
  <p:sldLayoutIdLst>
    <p:sldLayoutId id="2147483736" r:id="rId1"/>
  </p:sldLayoutIdLst>
  <p:hf hdr="0" ftr="0" dt="0"/>
  <p:txStyles>
    <p:titleStyle>
      <a:lvl1pPr algn="l" defTabSz="685783"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6" indent="-171446" algn="l" defTabSz="685783" rtl="0" eaLnBrk="1" latinLnBrk="0" hangingPunct="1">
        <a:lnSpc>
          <a:spcPct val="90000"/>
        </a:lnSpc>
        <a:spcBef>
          <a:spcPts val="751"/>
        </a:spcBef>
        <a:buFont typeface="Arial" panose="020B0604020202020204" pitchFamily="34" charset="0"/>
        <a:buChar char="•"/>
        <a:defRPr sz="2100" kern="1200">
          <a:solidFill>
            <a:schemeClr val="tx1"/>
          </a:solidFill>
          <a:latin typeface="+mn-lt"/>
          <a:ea typeface="+mn-ea"/>
          <a:cs typeface="+mn-cs"/>
        </a:defRPr>
      </a:lvl1pPr>
      <a:lvl2pPr marL="514338" indent="-171446" algn="l" defTabSz="685783"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29" indent="-171446" algn="l" defTabSz="685783"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21"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4pPr>
      <a:lvl5pPr marL="1543012"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5pPr>
      <a:lvl6pPr marL="1885904"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8pPr>
      <a:lvl9pPr marL="2914578" indent="-171446" algn="l" defTabSz="685783" rtl="0" eaLnBrk="1" latinLnBrk="0" hangingPunct="1">
        <a:lnSpc>
          <a:spcPct val="90000"/>
        </a:lnSpc>
        <a:spcBef>
          <a:spcPts val="375"/>
        </a:spcBef>
        <a:buFont typeface="Arial" panose="020B0604020202020204" pitchFamily="34" charset="0"/>
        <a:buChar char="•"/>
        <a:defRPr sz="1351" kern="1200">
          <a:solidFill>
            <a:schemeClr val="tx1"/>
          </a:solidFill>
          <a:latin typeface="+mn-lt"/>
          <a:ea typeface="+mn-ea"/>
          <a:cs typeface="+mn-cs"/>
        </a:defRPr>
      </a:lvl9pPr>
    </p:bodyStyle>
    <p:otherStyle>
      <a:defPPr>
        <a:defRPr lang="zh-CN"/>
      </a:defPPr>
      <a:lvl1pPr marL="0" algn="l" defTabSz="685783" rtl="0" eaLnBrk="1" latinLnBrk="0" hangingPunct="1">
        <a:defRPr sz="1351" kern="1200">
          <a:solidFill>
            <a:schemeClr val="tx1"/>
          </a:solidFill>
          <a:latin typeface="+mn-lt"/>
          <a:ea typeface="+mn-ea"/>
          <a:cs typeface="+mn-cs"/>
        </a:defRPr>
      </a:lvl1pPr>
      <a:lvl2pPr marL="342891" algn="l" defTabSz="685783" rtl="0" eaLnBrk="1" latinLnBrk="0" hangingPunct="1">
        <a:defRPr sz="1351" kern="1200">
          <a:solidFill>
            <a:schemeClr val="tx1"/>
          </a:solidFill>
          <a:latin typeface="+mn-lt"/>
          <a:ea typeface="+mn-ea"/>
          <a:cs typeface="+mn-cs"/>
        </a:defRPr>
      </a:lvl2pPr>
      <a:lvl3pPr marL="685783" algn="l" defTabSz="685783" rtl="0" eaLnBrk="1" latinLnBrk="0" hangingPunct="1">
        <a:defRPr sz="1351" kern="1200">
          <a:solidFill>
            <a:schemeClr val="tx1"/>
          </a:solidFill>
          <a:latin typeface="+mn-lt"/>
          <a:ea typeface="+mn-ea"/>
          <a:cs typeface="+mn-cs"/>
        </a:defRPr>
      </a:lvl3pPr>
      <a:lvl4pPr marL="1028674" algn="l" defTabSz="685783" rtl="0" eaLnBrk="1" latinLnBrk="0" hangingPunct="1">
        <a:defRPr sz="1351" kern="1200">
          <a:solidFill>
            <a:schemeClr val="tx1"/>
          </a:solidFill>
          <a:latin typeface="+mn-lt"/>
          <a:ea typeface="+mn-ea"/>
          <a:cs typeface="+mn-cs"/>
        </a:defRPr>
      </a:lvl4pPr>
      <a:lvl5pPr marL="1371566" algn="l" defTabSz="685783" rtl="0" eaLnBrk="1" latinLnBrk="0" hangingPunct="1">
        <a:defRPr sz="1351" kern="1200">
          <a:solidFill>
            <a:schemeClr val="tx1"/>
          </a:solidFill>
          <a:latin typeface="+mn-lt"/>
          <a:ea typeface="+mn-ea"/>
          <a:cs typeface="+mn-cs"/>
        </a:defRPr>
      </a:lvl5pPr>
      <a:lvl6pPr marL="1714457" algn="l" defTabSz="685783" rtl="0" eaLnBrk="1" latinLnBrk="0" hangingPunct="1">
        <a:defRPr sz="1351" kern="1200">
          <a:solidFill>
            <a:schemeClr val="tx1"/>
          </a:solidFill>
          <a:latin typeface="+mn-lt"/>
          <a:ea typeface="+mn-ea"/>
          <a:cs typeface="+mn-cs"/>
        </a:defRPr>
      </a:lvl6pPr>
      <a:lvl7pPr marL="2057349" algn="l" defTabSz="685783" rtl="0" eaLnBrk="1" latinLnBrk="0" hangingPunct="1">
        <a:defRPr sz="1351" kern="1200">
          <a:solidFill>
            <a:schemeClr val="tx1"/>
          </a:solidFill>
          <a:latin typeface="+mn-lt"/>
          <a:ea typeface="+mn-ea"/>
          <a:cs typeface="+mn-cs"/>
        </a:defRPr>
      </a:lvl7pPr>
      <a:lvl8pPr marL="2400240" algn="l" defTabSz="685783" rtl="0" eaLnBrk="1" latinLnBrk="0" hangingPunct="1">
        <a:defRPr sz="1351" kern="1200">
          <a:solidFill>
            <a:schemeClr val="tx1"/>
          </a:solidFill>
          <a:latin typeface="+mn-lt"/>
          <a:ea typeface="+mn-ea"/>
          <a:cs typeface="+mn-cs"/>
        </a:defRPr>
      </a:lvl8pPr>
      <a:lvl9pPr marL="2743131" algn="l" defTabSz="685783" rtl="0" eaLnBrk="1" latinLnBrk="0" hangingPunct="1">
        <a:defRPr sz="1351"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lum/>
          </a:blip>
          <a:srcRect/>
          <a:stretch>
            <a:fillRect t="-17000" b="-17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36"/>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3" y="6356361"/>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42E97E7B-5D8B-45AD-A781-ADEB2728AD93}" type="datetime1">
              <a:rPr lang="zh-CN" altLang="en-US" smtClean="0"/>
              <a:t>2026/5/18</a:t>
            </a:fld>
            <a:endParaRPr lang="zh-CN" altLang="en-US"/>
          </a:p>
        </p:txBody>
      </p:sp>
      <p:sp>
        <p:nvSpPr>
          <p:cNvPr id="5" name="页脚占位符 4"/>
          <p:cNvSpPr>
            <a:spLocks noGrp="1"/>
          </p:cNvSpPr>
          <p:nvPr>
            <p:ph type="ftr" sz="quarter" idx="3"/>
          </p:nvPr>
        </p:nvSpPr>
        <p:spPr>
          <a:xfrm>
            <a:off x="4038600" y="6356361"/>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519249" y="6597353"/>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5D803FF-3C1C-4803-87F5-CD890634A219}" type="slidenum">
              <a:rPr lang="zh-CN" altLang="en-US" smtClean="0"/>
              <a:t>‹#›</a:t>
            </a:fld>
            <a:endParaRPr lang="zh-CN" altLang="en-US"/>
          </a:p>
        </p:txBody>
      </p:sp>
    </p:spTree>
    <p:extLst>
      <p:ext uri="{BB962C8B-B14F-4D97-AF65-F5344CB8AC3E}">
        <p14:creationId xmlns:p14="http://schemas.microsoft.com/office/powerpoint/2010/main" val="999011189"/>
      </p:ext>
    </p:extLst>
  </p:cSld>
  <p:clrMap bg1="lt1" tx1="dk1" bg2="lt2" tx2="dk2" accent1="accent1" accent2="accent2" accent3="accent3" accent4="accent4" accent5="accent5" accent6="accent6" hlink="hlink" folHlink="folHlink"/>
  <p:sldLayoutIdLst>
    <p:sldLayoutId id="2147483753" r:id="rId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txStyles>
    <p:titleStyle>
      <a:lvl1pPr algn="l" defTabSz="685782" rtl="0" eaLnBrk="1" latinLnBrk="0" hangingPunct="1">
        <a:lnSpc>
          <a:spcPct val="90000"/>
        </a:lnSpc>
        <a:spcBef>
          <a:spcPct val="0"/>
        </a:spcBef>
        <a:buNone/>
        <a:defRPr sz="3299" kern="1200">
          <a:solidFill>
            <a:schemeClr val="tx1"/>
          </a:solidFill>
          <a:latin typeface="+mj-lt"/>
          <a:ea typeface="+mj-ea"/>
          <a:cs typeface="+mj-cs"/>
        </a:defRPr>
      </a:lvl1pPr>
    </p:titleStyle>
    <p:bodyStyle>
      <a:lvl1pPr marL="171445" indent="-171445" algn="l" defTabSz="685782"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37" indent="-171445" algn="l" defTabSz="685782"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27" indent="-171445" algn="l" defTabSz="685782"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19" indent="-171445" algn="l" defTabSz="685782"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11" indent="-171445" algn="l" defTabSz="685782"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01" indent="-171445" algn="l" defTabSz="685782"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93" indent="-171445" algn="l" defTabSz="685782"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83" indent="-171445" algn="l" defTabSz="685782"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75" indent="-171445" algn="l" defTabSz="685782"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782" rtl="0" eaLnBrk="1" latinLnBrk="0" hangingPunct="1">
        <a:defRPr sz="1350" kern="1200">
          <a:solidFill>
            <a:schemeClr val="tx1"/>
          </a:solidFill>
          <a:latin typeface="+mn-lt"/>
          <a:ea typeface="+mn-ea"/>
          <a:cs typeface="+mn-cs"/>
        </a:defRPr>
      </a:lvl1pPr>
      <a:lvl2pPr marL="342892" algn="l" defTabSz="685782" rtl="0" eaLnBrk="1" latinLnBrk="0" hangingPunct="1">
        <a:defRPr sz="1350" kern="1200">
          <a:solidFill>
            <a:schemeClr val="tx1"/>
          </a:solidFill>
          <a:latin typeface="+mn-lt"/>
          <a:ea typeface="+mn-ea"/>
          <a:cs typeface="+mn-cs"/>
        </a:defRPr>
      </a:lvl2pPr>
      <a:lvl3pPr marL="685782" algn="l" defTabSz="685782" rtl="0" eaLnBrk="1" latinLnBrk="0" hangingPunct="1">
        <a:defRPr sz="1350" kern="1200">
          <a:solidFill>
            <a:schemeClr val="tx1"/>
          </a:solidFill>
          <a:latin typeface="+mn-lt"/>
          <a:ea typeface="+mn-ea"/>
          <a:cs typeface="+mn-cs"/>
        </a:defRPr>
      </a:lvl3pPr>
      <a:lvl4pPr marL="1028674" algn="l" defTabSz="685782" rtl="0" eaLnBrk="1" latinLnBrk="0" hangingPunct="1">
        <a:defRPr sz="1350" kern="1200">
          <a:solidFill>
            <a:schemeClr val="tx1"/>
          </a:solidFill>
          <a:latin typeface="+mn-lt"/>
          <a:ea typeface="+mn-ea"/>
          <a:cs typeface="+mn-cs"/>
        </a:defRPr>
      </a:lvl4pPr>
      <a:lvl5pPr marL="1371564" algn="l" defTabSz="685782" rtl="0" eaLnBrk="1" latinLnBrk="0" hangingPunct="1">
        <a:defRPr sz="1350" kern="1200">
          <a:solidFill>
            <a:schemeClr val="tx1"/>
          </a:solidFill>
          <a:latin typeface="+mn-lt"/>
          <a:ea typeface="+mn-ea"/>
          <a:cs typeface="+mn-cs"/>
        </a:defRPr>
      </a:lvl5pPr>
      <a:lvl6pPr marL="1714456" algn="l" defTabSz="685782" rtl="0" eaLnBrk="1" latinLnBrk="0" hangingPunct="1">
        <a:defRPr sz="1350" kern="1200">
          <a:solidFill>
            <a:schemeClr val="tx1"/>
          </a:solidFill>
          <a:latin typeface="+mn-lt"/>
          <a:ea typeface="+mn-ea"/>
          <a:cs typeface="+mn-cs"/>
        </a:defRPr>
      </a:lvl6pPr>
      <a:lvl7pPr marL="2057347" algn="l" defTabSz="685782" rtl="0" eaLnBrk="1" latinLnBrk="0" hangingPunct="1">
        <a:defRPr sz="1350" kern="1200">
          <a:solidFill>
            <a:schemeClr val="tx1"/>
          </a:solidFill>
          <a:latin typeface="+mn-lt"/>
          <a:ea typeface="+mn-ea"/>
          <a:cs typeface="+mn-cs"/>
        </a:defRPr>
      </a:lvl7pPr>
      <a:lvl8pPr marL="2400238" algn="l" defTabSz="685782" rtl="0" eaLnBrk="1" latinLnBrk="0" hangingPunct="1">
        <a:defRPr sz="1350" kern="1200">
          <a:solidFill>
            <a:schemeClr val="tx1"/>
          </a:solidFill>
          <a:latin typeface="+mn-lt"/>
          <a:ea typeface="+mn-ea"/>
          <a:cs typeface="+mn-cs"/>
        </a:defRPr>
      </a:lvl8pPr>
      <a:lvl9pPr marL="2743129" algn="l" defTabSz="685782"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日期占位符 3">
            <a:extLst>
              <a:ext uri="{FF2B5EF4-FFF2-40B4-BE49-F238E27FC236}">
                <a16:creationId xmlns:a16="http://schemas.microsoft.com/office/drawing/2014/main" id="{36D9E955-66F5-464C-A95C-9CA8200409D9}"/>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685800"/>
            <a:fld id="{10013A03-FD3A-45F7-B379-CB9322DF8367}" type="datetimeFigureOut">
              <a:rPr lang="zh-CN" altLang="en-US" smtClean="0">
                <a:solidFill>
                  <a:prstClr val="black">
                    <a:tint val="75000"/>
                  </a:prstClr>
                </a:solidFill>
              </a:rPr>
              <a:pPr defTabSz="685800"/>
              <a:t>2026/5/18</a:t>
            </a:fld>
            <a:endParaRPr lang="zh-CN" altLang="en-US">
              <a:solidFill>
                <a:prstClr val="black">
                  <a:tint val="75000"/>
                </a:prstClr>
              </a:solidFill>
            </a:endParaRPr>
          </a:p>
        </p:txBody>
      </p:sp>
      <p:sp>
        <p:nvSpPr>
          <p:cNvPr id="5" name="页脚占位符 4">
            <a:extLst>
              <a:ext uri="{FF2B5EF4-FFF2-40B4-BE49-F238E27FC236}">
                <a16:creationId xmlns:a16="http://schemas.microsoft.com/office/drawing/2014/main" id="{807535B4-DE3A-448D-B72F-088E29103DF9}"/>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685800"/>
            <a:endParaRPr lang="zh-CN" altLang="en-US">
              <a:solidFill>
                <a:prstClr val="black">
                  <a:tint val="75000"/>
                </a:prstClr>
              </a:solidFill>
            </a:endParaRPr>
          </a:p>
        </p:txBody>
      </p:sp>
      <p:cxnSp>
        <p:nvCxnSpPr>
          <p:cNvPr id="7" name="直接连接符 6">
            <a:extLst>
              <a:ext uri="{FF2B5EF4-FFF2-40B4-BE49-F238E27FC236}">
                <a16:creationId xmlns:a16="http://schemas.microsoft.com/office/drawing/2014/main" id="{5E11E135-DAD1-4C67-B855-E102BF537258}"/>
              </a:ext>
            </a:extLst>
          </p:cNvPr>
          <p:cNvCxnSpPr>
            <a:cxnSpLocks/>
          </p:cNvCxnSpPr>
          <p:nvPr/>
        </p:nvCxnSpPr>
        <p:spPr>
          <a:xfrm>
            <a:off x="0" y="836712"/>
            <a:ext cx="12192000" cy="0"/>
          </a:xfrm>
          <a:prstGeom prst="line">
            <a:avLst/>
          </a:prstGeom>
          <a:ln w="28575">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10" name="Slide Number Placeholder 5">
            <a:extLst>
              <a:ext uri="{FF2B5EF4-FFF2-40B4-BE49-F238E27FC236}">
                <a16:creationId xmlns:a16="http://schemas.microsoft.com/office/drawing/2014/main" id="{51AE7690-1584-4A8B-91F6-F229FA311E4E}"/>
              </a:ext>
            </a:extLst>
          </p:cNvPr>
          <p:cNvSpPr txBox="1">
            <a:spLocks/>
          </p:cNvSpPr>
          <p:nvPr/>
        </p:nvSpPr>
        <p:spPr>
          <a:xfrm>
            <a:off x="10134600" y="6356351"/>
            <a:ext cx="2057400" cy="365125"/>
          </a:xfrm>
          <a:prstGeom prst="rect">
            <a:avLst/>
          </a:prstGeom>
        </p:spPr>
        <p:txBody>
          <a:bodyPr vert="horz" lIns="68580" tIns="34290" rIns="68580" bIns="34290" rtlCol="0" anchor="ctr"/>
          <a:lstStyle>
            <a:defPPr>
              <a:defRPr lang="zh-CN"/>
            </a:defPPr>
            <a:lvl1pPr marL="0" algn="r" defTabSz="914400" rtl="0" eaLnBrk="1" latinLnBrk="0" hangingPunct="1">
              <a:defRPr sz="2000" b="1" kern="1200">
                <a:solidFill>
                  <a:schemeClr val="tx1"/>
                </a:solidFill>
                <a:latin typeface="Times New Roman" panose="02020603050405020304" pitchFamily="18" charset="0"/>
                <a:ea typeface="+mn-ea"/>
                <a:cs typeface="Times New Roman" panose="02020603050405020304" pitchFamily="18"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685800" rtl="0" eaLnBrk="1" fontAlgn="auto" latinLnBrk="0" hangingPunct="1">
              <a:lnSpc>
                <a:spcPct val="100000"/>
              </a:lnSpc>
              <a:spcBef>
                <a:spcPts val="0"/>
              </a:spcBef>
              <a:spcAft>
                <a:spcPts val="0"/>
              </a:spcAft>
              <a:buClrTx/>
              <a:buSzTx/>
              <a:buFontTx/>
              <a:buNone/>
              <a:tabLst/>
              <a:defRPr/>
            </a:pPr>
            <a:fld id="{B37D35F1-C8A2-4A57-8FB7-EAFE3FD7B391}" type="slidenum">
              <a:rPr kumimoji="0" lang="zh-CN" altLang="en-US" sz="1500" b="1" i="0" u="none" strike="noStrike" kern="1200" cap="none" spc="0" normalizeH="0" baseline="0" noProof="0" smtClean="0">
                <a:ln>
                  <a:noFill/>
                </a:ln>
                <a:solidFill>
                  <a:srgbClr val="0000CC"/>
                </a:solidFill>
                <a:effectLst/>
                <a:uLnTx/>
                <a:uFillTx/>
                <a:latin typeface="+mn-lt"/>
                <a:ea typeface="黑体"/>
                <a:cs typeface="Times New Roman" panose="02020603050405020304" pitchFamily="18" charset="0"/>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1500" b="1" i="0" u="none" strike="noStrike" kern="1200" cap="none" spc="0" normalizeH="0" baseline="0" noProof="0" dirty="0">
              <a:ln>
                <a:noFill/>
              </a:ln>
              <a:solidFill>
                <a:srgbClr val="0000CC"/>
              </a:solidFill>
              <a:effectLst/>
              <a:uLnTx/>
              <a:uFillTx/>
              <a:latin typeface="+mn-lt"/>
              <a:ea typeface="黑体"/>
              <a:cs typeface="Times New Roman" panose="02020603050405020304" pitchFamily="18" charset="0"/>
            </a:endParaRPr>
          </a:p>
        </p:txBody>
      </p:sp>
      <p:pic>
        <p:nvPicPr>
          <p:cNvPr id="9" name="图片 8" descr="文本&#10;&#10;描述已自动生成">
            <a:extLst>
              <a:ext uri="{FF2B5EF4-FFF2-40B4-BE49-F238E27FC236}">
                <a16:creationId xmlns:a16="http://schemas.microsoft.com/office/drawing/2014/main" id="{A7967D98-8C11-42BF-8C2C-61DBD72ADB84}"/>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456374" y="136526"/>
            <a:ext cx="2545349" cy="519429"/>
          </a:xfrm>
          <a:prstGeom prst="rect">
            <a:avLst/>
          </a:prstGeom>
        </p:spPr>
      </p:pic>
    </p:spTree>
    <p:extLst>
      <p:ext uri="{BB962C8B-B14F-4D97-AF65-F5344CB8AC3E}">
        <p14:creationId xmlns:p14="http://schemas.microsoft.com/office/powerpoint/2010/main" val="1095414080"/>
      </p:ext>
    </p:extLst>
  </p:cSld>
  <p:clrMap bg1="lt1" tx1="dk1" bg2="lt2" tx2="dk2" accent1="accent1" accent2="accent2" accent3="accent3" accent4="accent4" accent5="accent5" accent6="accent6" hlink="hlink" folHlink="folHlink"/>
  <p:sldLayoutIdLst>
    <p:sldLayoutId id="2147483755" r:id="rId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2E97E7B-5D8B-45AD-A781-ADEB2728AD93}" type="datetime1">
              <a:rPr lang="zh-CN" altLang="en-US" smtClean="0"/>
              <a:t>2026/5/18</a:t>
            </a:fld>
            <a:endParaRPr lang="zh-CN" alt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5D803FF-3C1C-4803-87F5-CD890634A219}" type="slidenum">
              <a:rPr lang="zh-CN" altLang="en-US" smtClean="0"/>
              <a:t>‹#›</a:t>
            </a:fld>
            <a:endParaRPr lang="zh-CN" altLang="en-US"/>
          </a:p>
        </p:txBody>
      </p:sp>
    </p:spTree>
    <p:extLst>
      <p:ext uri="{BB962C8B-B14F-4D97-AF65-F5344CB8AC3E}">
        <p14:creationId xmlns:p14="http://schemas.microsoft.com/office/powerpoint/2010/main" val="596453397"/>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 id="2147483772" r:id="rId12"/>
    <p:sldLayoutId id="2147483773" r:id="rId13"/>
    <p:sldLayoutId id="2147483774" r:id="rId14"/>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2.xml"/><Relationship Id="rId2" Type="http://schemas.openxmlformats.org/officeDocument/2006/relationships/tags" Target="../tags/tag2.xml"/><Relationship Id="rId1" Type="http://schemas.openxmlformats.org/officeDocument/2006/relationships/tags" Target="../tags/tag1.xml"/><Relationship Id="rId5" Type="http://schemas.openxmlformats.org/officeDocument/2006/relationships/image" Target="../media/image7.png"/><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2.xml"/></Relationships>
</file>

<file path=ppt/slides/_rels/slide3.xml.rels><?xml version="1.0" encoding="UTF-8" standalone="yes"?>
<Relationships xmlns="http://schemas.openxmlformats.org/package/2006/relationships"><Relationship Id="rId3" Type="http://schemas.openxmlformats.org/officeDocument/2006/relationships/image" Target="../media/image10.jpg"/><Relationship Id="rId7"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7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jpg"/></Relationships>
</file>

<file path=ppt/slides/_rels/slide4.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6.png"/><Relationship Id="rId7"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Layout" Target="../slideLayouts/slideLayout72.xml"/><Relationship Id="rId6" Type="http://schemas.openxmlformats.org/officeDocument/2006/relationships/image" Target="../media/image18.wmf"/><Relationship Id="rId5" Type="http://schemas.openxmlformats.org/officeDocument/2006/relationships/oleObject" Target="../embeddings/oleObject1.bin"/><Relationship Id="rId10" Type="http://schemas.openxmlformats.org/officeDocument/2006/relationships/image" Target="../media/image21.wmf"/><Relationship Id="rId4" Type="http://schemas.openxmlformats.org/officeDocument/2006/relationships/image" Target="../media/image17.jpeg"/><Relationship Id="rId9" Type="http://schemas.openxmlformats.org/officeDocument/2006/relationships/oleObject" Target="../embeddings/oleObject2.bin"/></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2.xml"/></Relationships>
</file>

<file path=ppt/slides/_rels/slide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2.xml"/></Relationships>
</file>

<file path=ppt/slides/_rels/slide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2.xml"/><Relationship Id="rId4" Type="http://schemas.openxmlformats.org/officeDocument/2006/relationships/image" Target="../media/image26.jpeg"/></Relationships>
</file>

<file path=ppt/slides/_rels/slide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2.xml"/><Relationship Id="rId5" Type="http://schemas.openxmlformats.org/officeDocument/2006/relationships/image" Target="../media/image29.jpeg"/><Relationship Id="rId4" Type="http://schemas.openxmlformats.org/officeDocument/2006/relationships/image" Target="../media/image26.jpeg"/></Relationships>
</file>

<file path=ppt/slides/_rels/slide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2.xml"/><Relationship Id="rId5" Type="http://schemas.openxmlformats.org/officeDocument/2006/relationships/image" Target="../media/image33.png"/><Relationship Id="rId4" Type="http://schemas.openxmlformats.org/officeDocument/2006/relationships/image" Target="../media/image32.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2.xml"/></Relationships>
</file>

<file path=ppt/slides/_rels/slide11.xml.rels><?xml version="1.0" encoding="UTF-8" standalone="yes"?>
<Relationships xmlns="http://schemas.openxmlformats.org/package/2006/relationships"><Relationship Id="rId8" Type="http://schemas.openxmlformats.org/officeDocument/2006/relationships/image" Target="../media/image39.jpg"/><Relationship Id="rId3" Type="http://schemas.openxmlformats.org/officeDocument/2006/relationships/image" Target="../media/image34.png"/><Relationship Id="rId7" Type="http://schemas.openxmlformats.org/officeDocument/2006/relationships/image" Target="../media/image38.png"/><Relationship Id="rId12" Type="http://schemas.openxmlformats.org/officeDocument/2006/relationships/hyperlink" Target="https://pages.nist.gov/feasst/" TargetMode="External"/><Relationship Id="rId2" Type="http://schemas.openxmlformats.org/officeDocument/2006/relationships/notesSlide" Target="../notesSlides/notesSlide1.xml"/><Relationship Id="rId1" Type="http://schemas.openxmlformats.org/officeDocument/2006/relationships/slideLayout" Target="../slideLayouts/slideLayout77.xml"/><Relationship Id="rId6" Type="http://schemas.openxmlformats.org/officeDocument/2006/relationships/image" Target="../media/image37.gif"/><Relationship Id="rId11" Type="http://schemas.openxmlformats.org/officeDocument/2006/relationships/image" Target="../media/image42.png"/><Relationship Id="rId5" Type="http://schemas.openxmlformats.org/officeDocument/2006/relationships/image" Target="../media/image36.jpg"/><Relationship Id="rId10" Type="http://schemas.openxmlformats.org/officeDocument/2006/relationships/image" Target="../media/image41.jpg"/><Relationship Id="rId4" Type="http://schemas.openxmlformats.org/officeDocument/2006/relationships/image" Target="../media/image35.jpg"/><Relationship Id="rId9" Type="http://schemas.openxmlformats.org/officeDocument/2006/relationships/image" Target="../media/image40.jpg"/></Relationships>
</file>

<file path=ppt/slides/_rels/slide12.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png"/><Relationship Id="rId1" Type="http://schemas.openxmlformats.org/officeDocument/2006/relationships/slideLayout" Target="../slideLayouts/slideLayout78.xml"/><Relationship Id="rId5" Type="http://schemas.openxmlformats.org/officeDocument/2006/relationships/image" Target="../media/image46.png"/><Relationship Id="rId4" Type="http://schemas.openxmlformats.org/officeDocument/2006/relationships/image" Target="../media/image45.jpg"/></Relationships>
</file>

<file path=ppt/slides/_rels/slide1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3.png"/><Relationship Id="rId1" Type="http://schemas.openxmlformats.org/officeDocument/2006/relationships/slideLayout" Target="../slideLayouts/slideLayout7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_文本框 1">
            <a:extLst>
              <a:ext uri="{FF2B5EF4-FFF2-40B4-BE49-F238E27FC236}">
                <a16:creationId xmlns:a16="http://schemas.microsoft.com/office/drawing/2014/main" id="{6A1EE569-7C2B-7564-F23E-BE3D021BC2CD}"/>
              </a:ext>
            </a:extLst>
          </p:cNvPr>
          <p:cNvSpPr txBox="1"/>
          <p:nvPr>
            <p:custDataLst>
              <p:tags r:id="rId1"/>
            </p:custDataLst>
          </p:nvPr>
        </p:nvSpPr>
        <p:spPr>
          <a:xfrm>
            <a:off x="706028" y="1349831"/>
            <a:ext cx="10983141" cy="1946238"/>
          </a:xfrm>
          <a:prstGeom prst="rect">
            <a:avLst/>
          </a:prstGeom>
          <a:noFill/>
        </p:spPr>
        <p:txBody>
          <a:bodyPr wrap="square" rtlCol="0">
            <a:spAutoFit/>
          </a:bodyPr>
          <a:lstStyle/>
          <a:p>
            <a:pPr algn="ctr">
              <a:lnSpc>
                <a:spcPct val="130000"/>
              </a:lnSpc>
              <a:defRPr/>
            </a:pPr>
            <a:r>
              <a:rPr lang="en-US" sz="3200" b="1" dirty="0">
                <a:latin typeface="Arial" panose="020B0604020202020204" pitchFamily="34" charset="0"/>
                <a:cs typeface="Arial" panose="020B0604020202020204" pitchFamily="34" charset="0"/>
              </a:rPr>
              <a:t>Phase Behavior of CO</a:t>
            </a:r>
            <a:r>
              <a:rPr lang="en-US" sz="3200" b="1" baseline="-25000" dirty="0">
                <a:latin typeface="Arial" panose="020B0604020202020204" pitchFamily="34" charset="0"/>
                <a:cs typeface="Arial" panose="020B0604020202020204" pitchFamily="34" charset="0"/>
              </a:rPr>
              <a:t>2</a:t>
            </a:r>
            <a:r>
              <a:rPr lang="en-US" sz="3200" b="1" dirty="0">
                <a:latin typeface="Arial" panose="020B0604020202020204" pitchFamily="34" charset="0"/>
                <a:cs typeface="Arial" panose="020B0604020202020204" pitchFamily="34" charset="0"/>
              </a:rPr>
              <a:t>-Alkane Mixtures in Nanopores: Insights from Wang-Landau Transition-Matrix (WL-TMMC) Monte Carlo Simulations</a:t>
            </a:r>
            <a:endParaRPr lang="zh-CN" altLang="en-US" sz="3200" b="1" baseline="-25000" dirty="0">
              <a:latin typeface="Arial" panose="020B0604020202020204" pitchFamily="34" charset="0"/>
              <a:ea typeface="黑体" panose="02010609060101010101" pitchFamily="49" charset="-122"/>
              <a:cs typeface="Arial" panose="020B0604020202020204" pitchFamily="34" charset="0"/>
            </a:endParaRPr>
          </a:p>
        </p:txBody>
      </p:sp>
      <p:sp>
        <p:nvSpPr>
          <p:cNvPr id="6" name="PA_文本框 1">
            <a:extLst>
              <a:ext uri="{FF2B5EF4-FFF2-40B4-BE49-F238E27FC236}">
                <a16:creationId xmlns:a16="http://schemas.microsoft.com/office/drawing/2014/main" id="{F4735C65-DB62-12C5-E7CC-E54933830B50}"/>
              </a:ext>
            </a:extLst>
          </p:cNvPr>
          <p:cNvSpPr txBox="1"/>
          <p:nvPr>
            <p:custDataLst>
              <p:tags r:id="rId2"/>
            </p:custDataLst>
          </p:nvPr>
        </p:nvSpPr>
        <p:spPr>
          <a:xfrm>
            <a:off x="2412598" y="5353161"/>
            <a:ext cx="7570003" cy="1045223"/>
          </a:xfrm>
          <a:prstGeom prst="rect">
            <a:avLst/>
          </a:prstGeom>
          <a:noFill/>
        </p:spPr>
        <p:txBody>
          <a:bodyPr wrap="square" rtlCol="0">
            <a:spAutoFit/>
          </a:bodyPr>
          <a:lstStyle/>
          <a:p>
            <a:pPr algn="ctr">
              <a:lnSpc>
                <a:spcPct val="150000"/>
              </a:lnSpc>
              <a:defRPr/>
            </a:pPr>
            <a:r>
              <a:rPr lang="en-US" altLang="zh-CN" sz="2200" dirty="0">
                <a:solidFill>
                  <a:prstClr val="black"/>
                </a:solidFill>
                <a:latin typeface="Arial" panose="020B0604020202020204" pitchFamily="34" charset="0"/>
                <a:ea typeface="黑体" panose="02010609060101010101" pitchFamily="49" charset="-122"/>
                <a:cs typeface="Arial" panose="020B0604020202020204" pitchFamily="34" charset="0"/>
              </a:rPr>
              <a:t>Department of Civil and Environmental Engineering</a:t>
            </a:r>
          </a:p>
          <a:p>
            <a:pPr algn="ctr">
              <a:lnSpc>
                <a:spcPct val="150000"/>
              </a:lnSpc>
              <a:defRPr/>
            </a:pPr>
            <a:r>
              <a:rPr lang="en-US" altLang="zh-CN" sz="2200" b="1" dirty="0">
                <a:solidFill>
                  <a:srgbClr val="00B050"/>
                </a:solidFill>
                <a:latin typeface="Arial" panose="020B0604020202020204" pitchFamily="34" charset="0"/>
                <a:ea typeface="黑体" panose="02010609060101010101" pitchFamily="49" charset="-122"/>
                <a:cs typeface="Arial" panose="020B0604020202020204" pitchFamily="34" charset="0"/>
              </a:rPr>
              <a:t>University of Alberta, Canada</a:t>
            </a:r>
          </a:p>
        </p:txBody>
      </p:sp>
      <p:sp>
        <p:nvSpPr>
          <p:cNvPr id="10" name="灯片编号占位符 9">
            <a:extLst>
              <a:ext uri="{FF2B5EF4-FFF2-40B4-BE49-F238E27FC236}">
                <a16:creationId xmlns:a16="http://schemas.microsoft.com/office/drawing/2014/main" id="{072CC65F-B459-889B-0125-50FA23068916}"/>
              </a:ext>
            </a:extLst>
          </p:cNvPr>
          <p:cNvSpPr>
            <a:spLocks noGrp="1"/>
          </p:cNvSpPr>
          <p:nvPr>
            <p:ph type="sldNum" sz="quarter" idx="12"/>
          </p:nvPr>
        </p:nvSpPr>
        <p:spPr/>
        <p:txBody>
          <a:bodyPr/>
          <a:lstStyle/>
          <a:p>
            <a:fld id="{7A676AD8-A727-44C5-930D-217991ABBD70}" type="slidenum">
              <a:rPr lang="zh-CN" altLang="en-US" smtClean="0"/>
              <a:pPr/>
              <a:t>1</a:t>
            </a:fld>
            <a:endParaRPr lang="zh-CN" altLang="en-US" dirty="0"/>
          </a:p>
        </p:txBody>
      </p:sp>
      <p:sp>
        <p:nvSpPr>
          <p:cNvPr id="9" name="文本框 8">
            <a:extLst>
              <a:ext uri="{FF2B5EF4-FFF2-40B4-BE49-F238E27FC236}">
                <a16:creationId xmlns:a16="http://schemas.microsoft.com/office/drawing/2014/main" id="{9EAD0510-7F84-2442-2C41-E37FAB7B660F}"/>
              </a:ext>
            </a:extLst>
          </p:cNvPr>
          <p:cNvSpPr txBox="1"/>
          <p:nvPr/>
        </p:nvSpPr>
        <p:spPr>
          <a:xfrm>
            <a:off x="1154884" y="3472084"/>
            <a:ext cx="9882231" cy="1045223"/>
          </a:xfrm>
          <a:prstGeom prst="rect">
            <a:avLst/>
          </a:prstGeom>
          <a:noFill/>
        </p:spPr>
        <p:txBody>
          <a:bodyPr wrap="square">
            <a:spAutoFit/>
          </a:bodyPr>
          <a:lstStyle/>
          <a:p>
            <a:pPr algn="ctr" eaLnBrk="1" hangingPunct="1">
              <a:lnSpc>
                <a:spcPct val="150000"/>
              </a:lnSpc>
              <a:spcBef>
                <a:spcPct val="0"/>
              </a:spcBef>
              <a:buClrTx/>
              <a:buSzTx/>
              <a:buNone/>
              <a:defRPr/>
            </a:pPr>
            <a:r>
              <a:rPr lang="en-US" altLang="zh-CN" sz="2200" dirty="0">
                <a:latin typeface="Arial" panose="020B0604020202020204" pitchFamily="34" charset="0"/>
                <a:ea typeface="ADLaM Display" panose="020F0502020204030204" pitchFamily="2" charset="0"/>
                <a:cs typeface="Arial" panose="020B0604020202020204" pitchFamily="34" charset="0"/>
              </a:rPr>
              <a:t>05/21/2026</a:t>
            </a:r>
            <a:endParaRPr lang="en-US" altLang="zh-CN" sz="2200" baseline="30000" dirty="0">
              <a:latin typeface="Arial" panose="020B0604020202020204" pitchFamily="34" charset="0"/>
              <a:ea typeface="ADLaM Display" panose="020F0502020204030204" pitchFamily="2" charset="0"/>
              <a:cs typeface="Arial" panose="020B0604020202020204" pitchFamily="34" charset="0"/>
            </a:endParaRPr>
          </a:p>
          <a:p>
            <a:pPr algn="ctr" eaLnBrk="1" hangingPunct="1">
              <a:lnSpc>
                <a:spcPct val="150000"/>
              </a:lnSpc>
              <a:spcBef>
                <a:spcPct val="0"/>
              </a:spcBef>
              <a:buClrTx/>
              <a:buSzTx/>
              <a:buNone/>
              <a:defRPr/>
            </a:pPr>
            <a:r>
              <a:rPr lang="en-US" altLang="zh-CN" sz="2200" b="1" dirty="0">
                <a:latin typeface="Arial" panose="020B0604020202020204" pitchFamily="34" charset="0"/>
                <a:ea typeface="ADLaM Display" panose="020F0502020204030204" pitchFamily="2" charset="0"/>
                <a:cs typeface="Arial" panose="020B0604020202020204" pitchFamily="34" charset="0"/>
              </a:rPr>
              <a:t>Parallel Session 3.2.MS13: Fluid in Nanoporous Media – Part 5</a:t>
            </a:r>
            <a:endParaRPr lang="en-US" altLang="zh-CN" sz="2200" dirty="0">
              <a:latin typeface="Arial" panose="020B0604020202020204" pitchFamily="34" charset="0"/>
              <a:ea typeface="ADLaM Display" panose="020F0502020204030204" pitchFamily="2" charset="0"/>
              <a:cs typeface="Arial" panose="020B0604020202020204" pitchFamily="34" charset="0"/>
            </a:endParaRPr>
          </a:p>
        </p:txBody>
      </p:sp>
      <p:pic>
        <p:nvPicPr>
          <p:cNvPr id="3" name="Picture 8" descr="University of Alberta">
            <a:extLst>
              <a:ext uri="{FF2B5EF4-FFF2-40B4-BE49-F238E27FC236}">
                <a16:creationId xmlns:a16="http://schemas.microsoft.com/office/drawing/2014/main" id="{29B7234F-62A2-1D7A-8582-A8925D1692A0}"/>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24948" b="26103"/>
          <a:stretch/>
        </p:blipFill>
        <p:spPr bwMode="auto">
          <a:xfrm>
            <a:off x="8505950" y="0"/>
            <a:ext cx="3686050" cy="939866"/>
          </a:xfrm>
          <a:prstGeom prst="rect">
            <a:avLst/>
          </a:prstGeom>
          <a:noFill/>
          <a:extLst>
            <a:ext uri="{909E8E84-426E-40DD-AFC4-6F175D3DCCD1}">
              <a14:hiddenFill xmlns:a14="http://schemas.microsoft.com/office/drawing/2010/main">
                <a:solidFill>
                  <a:srgbClr val="FFFFFF"/>
                </a:solidFill>
              </a14:hiddenFill>
            </a:ext>
          </a:extLst>
        </p:spPr>
      </p:pic>
      <p:sp>
        <p:nvSpPr>
          <p:cNvPr id="5" name="文本框 4">
            <a:extLst>
              <a:ext uri="{FF2B5EF4-FFF2-40B4-BE49-F238E27FC236}">
                <a16:creationId xmlns:a16="http://schemas.microsoft.com/office/drawing/2014/main" id="{F6882CF2-FC87-FC87-5E47-D008E708A5D0}"/>
              </a:ext>
            </a:extLst>
          </p:cNvPr>
          <p:cNvSpPr txBox="1"/>
          <p:nvPr/>
        </p:nvSpPr>
        <p:spPr>
          <a:xfrm>
            <a:off x="3007335" y="4697679"/>
            <a:ext cx="6177330" cy="598177"/>
          </a:xfrm>
          <a:prstGeom prst="rect">
            <a:avLst/>
          </a:prstGeom>
          <a:noFill/>
        </p:spPr>
        <p:txBody>
          <a:bodyPr wrap="square">
            <a:spAutoFit/>
          </a:bodyPr>
          <a:lstStyle/>
          <a:p>
            <a:pPr algn="ctr" eaLnBrk="1" hangingPunct="1">
              <a:lnSpc>
                <a:spcPct val="150000"/>
              </a:lnSpc>
              <a:spcBef>
                <a:spcPct val="0"/>
              </a:spcBef>
              <a:buClrTx/>
              <a:buSzTx/>
              <a:buNone/>
              <a:defRPr/>
            </a:pPr>
            <a:r>
              <a:rPr lang="en-US" altLang="zh-CN" sz="2500" dirty="0">
                <a:latin typeface="Arial" panose="020B0604020202020204" pitchFamily="34" charset="0"/>
                <a:ea typeface="ADLaM Display" panose="020F0502020204030204" pitchFamily="2" charset="0"/>
                <a:cs typeface="Arial" panose="020B0604020202020204" pitchFamily="34" charset="0"/>
              </a:rPr>
              <a:t>Jilong Xu</a:t>
            </a:r>
            <a:r>
              <a:rPr lang="en-US" altLang="zh-CN" sz="2500" b="1" dirty="0">
                <a:latin typeface="Arial" panose="020B0604020202020204" pitchFamily="34" charset="0"/>
                <a:ea typeface="ADLaM Display" panose="020F0502020204030204" pitchFamily="2" charset="0"/>
                <a:cs typeface="Arial" panose="020B0604020202020204" pitchFamily="34" charset="0"/>
              </a:rPr>
              <a:t> </a:t>
            </a:r>
            <a:r>
              <a:rPr lang="en-CA" altLang="zh-CN" sz="2500" dirty="0">
                <a:latin typeface="Arial" panose="020B0604020202020204" pitchFamily="34" charset="0"/>
                <a:ea typeface="ADLaM Display" panose="020F0502020204030204" pitchFamily="2" charset="0"/>
                <a:cs typeface="Arial" panose="020B0604020202020204" pitchFamily="34" charset="0"/>
              </a:rPr>
              <a:t>and</a:t>
            </a:r>
            <a:r>
              <a:rPr lang="zh-CN" altLang="en-US" sz="2500" b="1" dirty="0">
                <a:latin typeface="Arial" panose="020B0604020202020204" pitchFamily="34" charset="0"/>
                <a:ea typeface="ADLaM Display" panose="020F0502020204030204" pitchFamily="2" charset="0"/>
                <a:cs typeface="Arial" panose="020B0604020202020204" pitchFamily="34" charset="0"/>
              </a:rPr>
              <a:t> </a:t>
            </a:r>
            <a:r>
              <a:rPr lang="en-US" altLang="zh-CN" sz="2500" b="1" dirty="0">
                <a:latin typeface="Arial" panose="020B0604020202020204" pitchFamily="34" charset="0"/>
                <a:ea typeface="ADLaM Display" panose="020F0502020204030204" pitchFamily="2" charset="0"/>
                <a:cs typeface="Arial" panose="020B0604020202020204" pitchFamily="34" charset="0"/>
              </a:rPr>
              <a:t>Zhehui (Charlie)</a:t>
            </a:r>
            <a:r>
              <a:rPr lang="zh-CN" altLang="en-US" sz="2500" b="1" dirty="0">
                <a:latin typeface="Arial" panose="020B0604020202020204" pitchFamily="34" charset="0"/>
                <a:ea typeface="楷体" panose="02010609060101010101" pitchFamily="49" charset="-122"/>
                <a:cs typeface="Arial" panose="020B0604020202020204" pitchFamily="34" charset="0"/>
              </a:rPr>
              <a:t> </a:t>
            </a:r>
            <a:r>
              <a:rPr lang="en-US" altLang="zh-CN" sz="2500" b="1" dirty="0">
                <a:latin typeface="Arial" panose="020B0604020202020204" pitchFamily="34" charset="0"/>
                <a:ea typeface="ADLaM Display" panose="020F0502020204030204" pitchFamily="2" charset="0"/>
                <a:cs typeface="Arial" panose="020B0604020202020204" pitchFamily="34" charset="0"/>
              </a:rPr>
              <a:t>Jin</a:t>
            </a:r>
            <a:endParaRPr lang="en-US" altLang="zh-CN" sz="2500" b="1" baseline="30000" dirty="0">
              <a:latin typeface="Arial" panose="020B0604020202020204" pitchFamily="34" charset="0"/>
              <a:ea typeface="ADLaM Display" panose="020F0502020204030204" pitchFamily="2" charset="0"/>
              <a:cs typeface="Arial" panose="020B0604020202020204" pitchFamily="34" charset="0"/>
            </a:endParaRPr>
          </a:p>
        </p:txBody>
      </p:sp>
      <p:pic>
        <p:nvPicPr>
          <p:cNvPr id="7" name="图片 6">
            <a:extLst>
              <a:ext uri="{FF2B5EF4-FFF2-40B4-BE49-F238E27FC236}">
                <a16:creationId xmlns:a16="http://schemas.microsoft.com/office/drawing/2014/main" id="{CC3B0CAB-0BCE-ECC8-7A46-5024D6ADDA1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937" y="61511"/>
            <a:ext cx="2573014" cy="716155"/>
          </a:xfrm>
          <a:prstGeom prst="rect">
            <a:avLst/>
          </a:prstGeom>
        </p:spPr>
      </p:pic>
    </p:spTree>
    <p:extLst>
      <p:ext uri="{BB962C8B-B14F-4D97-AF65-F5344CB8AC3E}">
        <p14:creationId xmlns:p14="http://schemas.microsoft.com/office/powerpoint/2010/main" val="3382447094"/>
      </p:ext>
    </p:extLst>
  </p:cSld>
  <p:clrMapOvr>
    <a:masterClrMapping/>
  </p:clrMapOvr>
  <mc:AlternateContent xmlns:mc="http://schemas.openxmlformats.org/markup-compatibility/2006" xmlns:p14="http://schemas.microsoft.com/office/powerpoint/2010/main">
    <mc:Choice Requires="p14">
      <p:transition spd="med" p14:dur="700" advTm="1">
        <p:fade/>
      </p:transition>
    </mc:Choice>
    <mc:Fallback xmlns="">
      <p:transition spd="med" advTm="1">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2BAF6C31-F758-A3F2-4A1C-60BB81BA8812}"/>
              </a:ext>
            </a:extLst>
          </p:cNvPr>
          <p:cNvSpPr txBox="1"/>
          <p:nvPr/>
        </p:nvSpPr>
        <p:spPr>
          <a:xfrm>
            <a:off x="0" y="92011"/>
            <a:ext cx="12192000" cy="584775"/>
          </a:xfrm>
          <a:prstGeom prst="rect">
            <a:avLst/>
          </a:prstGeom>
          <a:noFill/>
        </p:spPr>
        <p:txBody>
          <a:bodyPr wrap="square" rtlCol="0">
            <a:spAutoFit/>
          </a:bodyPr>
          <a:lstStyle/>
          <a:p>
            <a:pPr lvl="0" indent="127000" algn="ctr" defTabSz="913726">
              <a:defRPr/>
            </a:pPr>
            <a:r>
              <a:rPr lang="en-US" altLang="zh-CN" sz="3200" b="1" kern="100" dirty="0">
                <a:solidFill>
                  <a:prstClr val="black"/>
                </a:solidFill>
                <a:latin typeface="Arial" panose="020B0604020202020204" pitchFamily="34" charset="0"/>
                <a:ea typeface="黑体" panose="02010609060101010101" pitchFamily="49" charset="-122"/>
                <a:cs typeface="Arial" panose="020B0604020202020204" pitchFamily="34" charset="0"/>
              </a:rPr>
              <a:t>Molecular Thermodynamic Basis Across the </a:t>
            </a:r>
            <a:r>
              <a:rPr lang="en-US" altLang="zh-CN" sz="3200" b="1" kern="100" dirty="0">
                <a:solidFill>
                  <a:srgbClr val="0000FF"/>
                </a:solidFill>
                <a:latin typeface="Arial" panose="020B0604020202020204" pitchFamily="34" charset="0"/>
                <a:ea typeface="黑体" panose="02010609060101010101" pitchFamily="49" charset="-122"/>
                <a:cs typeface="Arial" panose="020B0604020202020204" pitchFamily="34" charset="0"/>
              </a:rPr>
              <a:t>CCUS</a:t>
            </a:r>
            <a:r>
              <a:rPr lang="en-US" altLang="zh-CN" sz="3200" b="1" kern="100" dirty="0">
                <a:solidFill>
                  <a:prstClr val="black"/>
                </a:solidFill>
                <a:latin typeface="Arial" panose="020B0604020202020204" pitchFamily="34" charset="0"/>
                <a:ea typeface="黑体" panose="02010609060101010101" pitchFamily="49" charset="-122"/>
                <a:cs typeface="Arial" panose="020B0604020202020204" pitchFamily="34" charset="0"/>
              </a:rPr>
              <a:t> Chain</a:t>
            </a:r>
            <a:endParaRPr lang="zh-CN" altLang="zh-CN" sz="3200" b="1" kern="100" dirty="0">
              <a:solidFill>
                <a:prstClr val="black"/>
              </a:solidFill>
              <a:latin typeface="Arial" panose="020B0604020202020204" pitchFamily="34" charset="0"/>
              <a:ea typeface="黑体" panose="02010609060101010101" pitchFamily="49" charset="-122"/>
              <a:cs typeface="Arial" panose="020B0604020202020204" pitchFamily="34" charset="0"/>
            </a:endParaRPr>
          </a:p>
        </p:txBody>
      </p:sp>
      <p:sp>
        <p:nvSpPr>
          <p:cNvPr id="2" name="灯片编号占位符 1">
            <a:extLst>
              <a:ext uri="{FF2B5EF4-FFF2-40B4-BE49-F238E27FC236}">
                <a16:creationId xmlns:a16="http://schemas.microsoft.com/office/drawing/2014/main" id="{E6B486CF-AE78-DFF2-7AEF-D64927774994}"/>
              </a:ext>
            </a:extLst>
          </p:cNvPr>
          <p:cNvSpPr>
            <a:spLocks noGrp="1"/>
          </p:cNvSpPr>
          <p:nvPr>
            <p:ph type="sldNum" sz="quarter" idx="12"/>
          </p:nvPr>
        </p:nvSpPr>
        <p:spPr/>
        <p:txBody>
          <a:bodyPr/>
          <a:lstStyle/>
          <a:p>
            <a:fld id="{B5D803FF-3C1C-4803-87F5-CD890634A219}" type="slidenum">
              <a:rPr lang="zh-CN" altLang="en-US" smtClean="0"/>
              <a:t>2</a:t>
            </a:fld>
            <a:endParaRPr lang="zh-CN" altLang="en-US"/>
          </a:p>
        </p:txBody>
      </p:sp>
      <p:pic>
        <p:nvPicPr>
          <p:cNvPr id="8" name="Picture 7">
            <a:extLst>
              <a:ext uri="{FF2B5EF4-FFF2-40B4-BE49-F238E27FC236}">
                <a16:creationId xmlns:a16="http://schemas.microsoft.com/office/drawing/2014/main" id="{D7EDFF83-F5E4-A906-D51E-B618BC3D054E}"/>
              </a:ext>
            </a:extLst>
          </p:cNvPr>
          <p:cNvPicPr>
            <a:picLocks noChangeAspect="1"/>
          </p:cNvPicPr>
          <p:nvPr/>
        </p:nvPicPr>
        <p:blipFill>
          <a:blip r:embed="rId2">
            <a:extLst>
              <a:ext uri="{28A0092B-C50C-407E-A947-70E740481C1C}">
                <a14:useLocalDpi xmlns:a14="http://schemas.microsoft.com/office/drawing/2010/main" val="0"/>
              </a:ext>
            </a:extLst>
          </a:blip>
          <a:srcRect t="6546"/>
          <a:stretch>
            <a:fillRect/>
          </a:stretch>
        </p:blipFill>
        <p:spPr>
          <a:xfrm>
            <a:off x="446118" y="872835"/>
            <a:ext cx="11300451" cy="5943600"/>
          </a:xfrm>
          <a:prstGeom prst="rect">
            <a:avLst/>
          </a:prstGeom>
        </p:spPr>
      </p:pic>
      <p:sp>
        <p:nvSpPr>
          <p:cNvPr id="9" name="TextBox 8">
            <a:extLst>
              <a:ext uri="{FF2B5EF4-FFF2-40B4-BE49-F238E27FC236}">
                <a16:creationId xmlns:a16="http://schemas.microsoft.com/office/drawing/2014/main" id="{49A56F2A-E9BC-A389-6BDC-1EC5C10FA1E4}"/>
              </a:ext>
            </a:extLst>
          </p:cNvPr>
          <p:cNvSpPr txBox="1"/>
          <p:nvPr/>
        </p:nvSpPr>
        <p:spPr>
          <a:xfrm>
            <a:off x="7722522" y="1055715"/>
            <a:ext cx="4023360" cy="1881990"/>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pPr>
              <a:lnSpc>
                <a:spcPct val="150000"/>
              </a:lnSpc>
            </a:pPr>
            <a:r>
              <a:rPr lang="en-US" sz="2000" b="1" i="1" u="sng" dirty="0">
                <a:latin typeface="Arial" panose="020B0604020202020204" pitchFamily="34" charset="0"/>
                <a:cs typeface="Arial" panose="020B0604020202020204" pitchFamily="34" charset="0"/>
              </a:rPr>
              <a:t>Key Thermodynamic Questions</a:t>
            </a:r>
            <a:br>
              <a:rPr lang="en-US" sz="2000" dirty="0">
                <a:latin typeface="Arial" panose="020B0604020202020204" pitchFamily="34" charset="0"/>
                <a:cs typeface="Arial" panose="020B0604020202020204" pitchFamily="34" charset="0"/>
              </a:rPr>
            </a:br>
            <a:r>
              <a:rPr lang="en-US" sz="2000" dirty="0">
                <a:latin typeface="Arial" panose="020B0604020202020204" pitchFamily="34" charset="0"/>
                <a:cs typeface="Arial" panose="020B0604020202020204" pitchFamily="34" charset="0"/>
              </a:rPr>
              <a:t>- </a:t>
            </a:r>
            <a:r>
              <a:rPr lang="en-US" sz="2000" b="1" dirty="0">
                <a:latin typeface="Arial" panose="020B0604020202020204" pitchFamily="34" charset="0"/>
                <a:cs typeface="Arial" panose="020B0604020202020204" pitchFamily="34" charset="0"/>
              </a:rPr>
              <a:t>What adsorbs?</a:t>
            </a:r>
            <a:br>
              <a:rPr lang="en-US" sz="2000" dirty="0">
                <a:latin typeface="Arial" panose="020B0604020202020204" pitchFamily="34" charset="0"/>
                <a:cs typeface="Arial" panose="020B0604020202020204" pitchFamily="34" charset="0"/>
              </a:rPr>
            </a:br>
            <a:r>
              <a:rPr lang="en-US" sz="2000" dirty="0">
                <a:latin typeface="Arial" panose="020B0604020202020204" pitchFamily="34" charset="0"/>
                <a:cs typeface="Arial" panose="020B0604020202020204" pitchFamily="34" charset="0"/>
              </a:rPr>
              <a:t>- </a:t>
            </a:r>
            <a:r>
              <a:rPr lang="en-US" sz="2000" b="1" dirty="0">
                <a:latin typeface="Arial" panose="020B0604020202020204" pitchFamily="34" charset="0"/>
                <a:cs typeface="Arial" panose="020B0604020202020204" pitchFamily="34" charset="0"/>
              </a:rPr>
              <a:t>What phase forms?</a:t>
            </a:r>
            <a:br>
              <a:rPr lang="en-US" sz="2000" dirty="0">
                <a:latin typeface="Arial" panose="020B0604020202020204" pitchFamily="34" charset="0"/>
                <a:cs typeface="Arial" panose="020B0604020202020204" pitchFamily="34" charset="0"/>
              </a:rPr>
            </a:br>
            <a:r>
              <a:rPr lang="en-US" sz="2000" dirty="0">
                <a:latin typeface="Arial" panose="020B0604020202020204" pitchFamily="34" charset="0"/>
                <a:cs typeface="Arial" panose="020B0604020202020204" pitchFamily="34" charset="0"/>
              </a:rPr>
              <a:t>- </a:t>
            </a:r>
            <a:r>
              <a:rPr lang="en-US" sz="2000" b="1" dirty="0">
                <a:latin typeface="Arial" panose="020B0604020202020204" pitchFamily="34" charset="0"/>
                <a:cs typeface="Arial" panose="020B0604020202020204" pitchFamily="34" charset="0"/>
              </a:rPr>
              <a:t>Where does CO</a:t>
            </a:r>
            <a:r>
              <a:rPr lang="en-US" sz="2000" b="1" baseline="-25000" dirty="0">
                <a:latin typeface="Arial" panose="020B0604020202020204" pitchFamily="34" charset="0"/>
                <a:cs typeface="Arial" panose="020B0604020202020204" pitchFamily="34" charset="0"/>
              </a:rPr>
              <a:t>2</a:t>
            </a:r>
            <a:r>
              <a:rPr lang="en-US" sz="2000" b="1" dirty="0">
                <a:latin typeface="Arial" panose="020B0604020202020204" pitchFamily="34" charset="0"/>
                <a:cs typeface="Arial" panose="020B0604020202020204" pitchFamily="34" charset="0"/>
              </a:rPr>
              <a:t> go?</a:t>
            </a:r>
            <a:endParaRPr lang="en-CA"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197937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0AA9AD13-C8B7-DBE9-9DAB-CBC2B636C9E8}"/>
              </a:ext>
            </a:extLst>
          </p:cNvPr>
          <p:cNvSpPr>
            <a:spLocks noGrp="1"/>
          </p:cNvSpPr>
          <p:nvPr>
            <p:ph type="sldNum" sz="quarter" idx="12"/>
          </p:nvPr>
        </p:nvSpPr>
        <p:spPr/>
        <p:txBody>
          <a:bodyPr/>
          <a:lstStyle/>
          <a:p>
            <a:fld id="{B5D803FF-3C1C-4803-87F5-CD890634A219}" type="slidenum">
              <a:rPr lang="zh-CN" altLang="en-US" smtClean="0"/>
              <a:t>3</a:t>
            </a:fld>
            <a:endParaRPr lang="zh-CN" altLang="en-US"/>
          </a:p>
        </p:txBody>
      </p:sp>
      <p:sp>
        <p:nvSpPr>
          <p:cNvPr id="3" name="文本框 2">
            <a:extLst>
              <a:ext uri="{FF2B5EF4-FFF2-40B4-BE49-F238E27FC236}">
                <a16:creationId xmlns:a16="http://schemas.microsoft.com/office/drawing/2014/main" id="{1982DF02-665E-54BA-7379-86BFB46DC622}"/>
              </a:ext>
            </a:extLst>
          </p:cNvPr>
          <p:cNvSpPr txBox="1"/>
          <p:nvPr/>
        </p:nvSpPr>
        <p:spPr>
          <a:xfrm>
            <a:off x="572209" y="101632"/>
            <a:ext cx="11047582" cy="584775"/>
          </a:xfrm>
          <a:prstGeom prst="rect">
            <a:avLst/>
          </a:prstGeom>
          <a:noFill/>
        </p:spPr>
        <p:txBody>
          <a:bodyPr wrap="square" rtlCol="0">
            <a:spAutoFit/>
          </a:bodyPr>
          <a:lstStyle/>
          <a:p>
            <a:pPr algn="ctr"/>
            <a:r>
              <a:rPr lang="en-CA" altLang="zh-CN" sz="3200" b="1" dirty="0">
                <a:latin typeface="Arial" panose="020B0604020202020204" pitchFamily="34" charset="0"/>
                <a:cs typeface="Arial" panose="020B0604020202020204" pitchFamily="34" charset="0"/>
              </a:rPr>
              <a:t>How Do We Study Confined CO</a:t>
            </a:r>
            <a:r>
              <a:rPr lang="en-CA" altLang="zh-CN" sz="3200" b="1" baseline="-25000" dirty="0">
                <a:latin typeface="Arial" panose="020B0604020202020204" pitchFamily="34" charset="0"/>
                <a:cs typeface="Arial" panose="020B0604020202020204" pitchFamily="34" charset="0"/>
              </a:rPr>
              <a:t>2</a:t>
            </a:r>
            <a:r>
              <a:rPr lang="en-CA" altLang="zh-CN" sz="3200" b="1" dirty="0">
                <a:latin typeface="Arial" panose="020B0604020202020204" pitchFamily="34" charset="0"/>
                <a:cs typeface="Arial" panose="020B0604020202020204" pitchFamily="34" charset="0"/>
              </a:rPr>
              <a:t> Mixtures?</a:t>
            </a:r>
            <a:endParaRPr lang="zh-CN" altLang="en-US" sz="3200" b="1" dirty="0">
              <a:solidFill>
                <a:srgbClr val="FF0000"/>
              </a:solidFill>
            </a:endParaRPr>
          </a:p>
        </p:txBody>
      </p:sp>
      <p:sp>
        <p:nvSpPr>
          <p:cNvPr id="4" name="TextBox 14">
            <a:extLst>
              <a:ext uri="{FF2B5EF4-FFF2-40B4-BE49-F238E27FC236}">
                <a16:creationId xmlns:a16="http://schemas.microsoft.com/office/drawing/2014/main" id="{AB6B3FF4-11D3-8950-6C97-45267DA4D601}"/>
              </a:ext>
            </a:extLst>
          </p:cNvPr>
          <p:cNvSpPr txBox="1"/>
          <p:nvPr/>
        </p:nvSpPr>
        <p:spPr>
          <a:xfrm>
            <a:off x="1705561" y="780688"/>
            <a:ext cx="2123869" cy="486608"/>
          </a:xfrm>
          <a:prstGeom prst="rect">
            <a:avLst/>
          </a:prstGeom>
          <a:noFill/>
        </p:spPr>
        <p:txBody>
          <a:bodyPr wrap="square" rtlCol="0">
            <a:spAutoFit/>
          </a:bodyPr>
          <a:lstStyle/>
          <a:p>
            <a:pPr algn="ctr">
              <a:lnSpc>
                <a:spcPct val="130000"/>
              </a:lnSpc>
            </a:pPr>
            <a:r>
              <a:rPr lang="en-US" altLang="zh-CN" sz="2200" b="1" dirty="0">
                <a:latin typeface="Arial" panose="020B0604020202020204" pitchFamily="34" charset="0"/>
                <a:cs typeface="Arial" panose="020B0604020202020204" pitchFamily="34" charset="0"/>
              </a:rPr>
              <a:t>Experiments</a:t>
            </a:r>
          </a:p>
        </p:txBody>
      </p:sp>
      <p:sp>
        <p:nvSpPr>
          <p:cNvPr id="5" name="TextBox 14">
            <a:extLst>
              <a:ext uri="{FF2B5EF4-FFF2-40B4-BE49-F238E27FC236}">
                <a16:creationId xmlns:a16="http://schemas.microsoft.com/office/drawing/2014/main" id="{35D262FF-E198-ED34-E45F-3D6408B445E7}"/>
              </a:ext>
            </a:extLst>
          </p:cNvPr>
          <p:cNvSpPr txBox="1"/>
          <p:nvPr/>
        </p:nvSpPr>
        <p:spPr>
          <a:xfrm>
            <a:off x="7499431" y="780688"/>
            <a:ext cx="3263318" cy="486608"/>
          </a:xfrm>
          <a:prstGeom prst="rect">
            <a:avLst/>
          </a:prstGeom>
          <a:noFill/>
        </p:spPr>
        <p:txBody>
          <a:bodyPr wrap="square" rtlCol="0">
            <a:spAutoFit/>
          </a:bodyPr>
          <a:lstStyle/>
          <a:p>
            <a:pPr algn="ctr">
              <a:lnSpc>
                <a:spcPct val="130000"/>
              </a:lnSpc>
            </a:pPr>
            <a:r>
              <a:rPr lang="en-US" altLang="zh-CN" sz="2200" b="1" dirty="0">
                <a:latin typeface="Arial" panose="020B0604020202020204" pitchFamily="34" charset="0"/>
                <a:cs typeface="Arial" panose="020B0604020202020204" pitchFamily="34" charset="0"/>
              </a:rPr>
              <a:t>Simulations</a:t>
            </a:r>
          </a:p>
        </p:txBody>
      </p:sp>
      <p:cxnSp>
        <p:nvCxnSpPr>
          <p:cNvPr id="6" name="直接连接符 39">
            <a:extLst>
              <a:ext uri="{FF2B5EF4-FFF2-40B4-BE49-F238E27FC236}">
                <a16:creationId xmlns:a16="http://schemas.microsoft.com/office/drawing/2014/main" id="{908ADBA1-8DE3-C0C0-1746-16735748D61A}"/>
              </a:ext>
            </a:extLst>
          </p:cNvPr>
          <p:cNvCxnSpPr/>
          <p:nvPr/>
        </p:nvCxnSpPr>
        <p:spPr>
          <a:xfrm>
            <a:off x="6066183" y="1009994"/>
            <a:ext cx="0" cy="5486400"/>
          </a:xfrm>
          <a:prstGeom prst="line">
            <a:avLst/>
          </a:prstGeom>
          <a:ln w="28575">
            <a:solidFill>
              <a:schemeClr val="tx1"/>
            </a:solidFill>
            <a:prstDash val="dash"/>
          </a:ln>
        </p:spPr>
        <p:style>
          <a:lnRef idx="1">
            <a:schemeClr val="dk1"/>
          </a:lnRef>
          <a:fillRef idx="0">
            <a:schemeClr val="dk1"/>
          </a:fillRef>
          <a:effectRef idx="0">
            <a:schemeClr val="dk1"/>
          </a:effectRef>
          <a:fontRef idx="minor">
            <a:schemeClr val="tx1"/>
          </a:fontRef>
        </p:style>
      </p:cxnSp>
      <p:grpSp>
        <p:nvGrpSpPr>
          <p:cNvPr id="13" name="Group 12">
            <a:extLst>
              <a:ext uri="{FF2B5EF4-FFF2-40B4-BE49-F238E27FC236}">
                <a16:creationId xmlns:a16="http://schemas.microsoft.com/office/drawing/2014/main" id="{A2374BF1-8B2B-D21E-251F-5ECFC896C094}"/>
              </a:ext>
            </a:extLst>
          </p:cNvPr>
          <p:cNvGrpSpPr/>
          <p:nvPr/>
        </p:nvGrpSpPr>
        <p:grpSpPr>
          <a:xfrm>
            <a:off x="1097624" y="1298061"/>
            <a:ext cx="4032522" cy="3657600"/>
            <a:chOff x="1097624" y="1830082"/>
            <a:chExt cx="4032522" cy="3657600"/>
          </a:xfrm>
        </p:grpSpPr>
        <p:pic>
          <p:nvPicPr>
            <p:cNvPr id="8" name="图片 5">
              <a:extLst>
                <a:ext uri="{FF2B5EF4-FFF2-40B4-BE49-F238E27FC236}">
                  <a16:creationId xmlns:a16="http://schemas.microsoft.com/office/drawing/2014/main" id="{96D7418F-D73B-CDB0-A9EE-A0130DA32D26}"/>
                </a:ext>
              </a:extLst>
            </p:cNvPr>
            <p:cNvPicPr>
              <a:picLocks noChangeAspect="1"/>
            </p:cNvPicPr>
            <p:nvPr/>
          </p:nvPicPr>
          <p:blipFill>
            <a:blip r:embed="rId2"/>
            <a:stretch>
              <a:fillRect/>
            </a:stretch>
          </p:blipFill>
          <p:spPr>
            <a:xfrm>
              <a:off x="1097624" y="1830082"/>
              <a:ext cx="3710823" cy="3657600"/>
            </a:xfrm>
            <a:prstGeom prst="rect">
              <a:avLst/>
            </a:prstGeom>
          </p:spPr>
        </p:pic>
        <p:sp>
          <p:nvSpPr>
            <p:cNvPr id="9" name="文本框 7">
              <a:extLst>
                <a:ext uri="{FF2B5EF4-FFF2-40B4-BE49-F238E27FC236}">
                  <a16:creationId xmlns:a16="http://schemas.microsoft.com/office/drawing/2014/main" id="{0AF360B3-AE68-B6CF-F885-1A1528A40A9D}"/>
                </a:ext>
              </a:extLst>
            </p:cNvPr>
            <p:cNvSpPr txBox="1"/>
            <p:nvPr/>
          </p:nvSpPr>
          <p:spPr>
            <a:xfrm>
              <a:off x="2447482" y="3382878"/>
              <a:ext cx="2682664" cy="276999"/>
            </a:xfrm>
            <a:prstGeom prst="rect">
              <a:avLst/>
            </a:prstGeom>
            <a:noFill/>
          </p:spPr>
          <p:txBody>
            <a:bodyPr wrap="square">
              <a:spAutoFit/>
            </a:bodyPr>
            <a:lstStyle/>
            <a:p>
              <a:pPr algn="ctr"/>
              <a:r>
                <a:rPr lang="en-US" altLang="zh-CN" sz="1200" b="1" dirty="0">
                  <a:solidFill>
                    <a:prstClr val="black"/>
                  </a:solidFill>
                  <a:latin typeface="Arial" panose="020B0604020202020204"/>
                  <a:ea typeface="黑体" panose="02010609060101010101" pitchFamily="49" charset="-122"/>
                </a:rPr>
                <a:t>Zhong </a:t>
              </a:r>
              <a:r>
                <a:rPr lang="en-US" altLang="zh-CN" sz="1200" b="1" i="1" dirty="0">
                  <a:solidFill>
                    <a:srgbClr val="222222"/>
                  </a:solidFill>
                  <a:latin typeface="Arial" panose="020B0604020202020204" pitchFamily="34" charset="0"/>
                  <a:ea typeface="黑体" panose="02010609060101010101" pitchFamily="49" charset="-122"/>
                </a:rPr>
                <a:t>et al</a:t>
              </a:r>
              <a:r>
                <a:rPr lang="en-US" altLang="zh-CN" sz="1200" b="1" dirty="0">
                  <a:solidFill>
                    <a:srgbClr val="222222"/>
                  </a:solidFill>
                  <a:latin typeface="Arial" panose="020B0604020202020204" pitchFamily="34" charset="0"/>
                  <a:ea typeface="黑体" panose="02010609060101010101" pitchFamily="49" charset="-122"/>
                </a:rPr>
                <a:t>. JPCL, 2018</a:t>
              </a:r>
              <a:endParaRPr lang="zh-CN" altLang="en-US" sz="1200" b="1" dirty="0">
                <a:solidFill>
                  <a:prstClr val="black"/>
                </a:solidFill>
                <a:latin typeface="Arial" panose="020B0604020202020204"/>
                <a:ea typeface="黑体" panose="02010609060101010101" pitchFamily="49" charset="-122"/>
              </a:endParaRPr>
            </a:p>
          </p:txBody>
        </p:sp>
      </p:grpSp>
      <p:sp>
        <p:nvSpPr>
          <p:cNvPr id="11" name="TextBox 14">
            <a:extLst>
              <a:ext uri="{FF2B5EF4-FFF2-40B4-BE49-F238E27FC236}">
                <a16:creationId xmlns:a16="http://schemas.microsoft.com/office/drawing/2014/main" id="{ED69EE85-FB75-C6F1-1900-0E185C9A8A3C}"/>
              </a:ext>
            </a:extLst>
          </p:cNvPr>
          <p:cNvSpPr txBox="1"/>
          <p:nvPr/>
        </p:nvSpPr>
        <p:spPr>
          <a:xfrm>
            <a:off x="156081" y="5116248"/>
            <a:ext cx="2796954" cy="1019253"/>
          </a:xfrm>
          <a:prstGeom prst="rect">
            <a:avLst/>
          </a:prstGeom>
          <a:noFill/>
          <a:ln>
            <a:noFill/>
          </a:ln>
        </p:spPr>
        <p:style>
          <a:lnRef idx="0">
            <a:scrgbClr r="0" g="0" b="0"/>
          </a:lnRef>
          <a:fillRef idx="0">
            <a:scrgbClr r="0" g="0" b="0"/>
          </a:fillRef>
          <a:effectRef idx="0">
            <a:scrgbClr r="0" g="0" b="0"/>
          </a:effectRef>
          <a:fontRef idx="minor">
            <a:schemeClr val="dk1"/>
          </a:fontRef>
        </p:style>
        <p:txBody>
          <a:bodyPr wrap="square" rtlCol="0">
            <a:spAutoFit/>
          </a:bodyPr>
          <a:lstStyle/>
          <a:p>
            <a:pPr marL="285750" indent="-285750" algn="just">
              <a:lnSpc>
                <a:spcPct val="130000"/>
              </a:lnSpc>
              <a:buBlip>
                <a:blip r:embed="rId3"/>
              </a:buBlip>
            </a:pPr>
            <a:r>
              <a:rPr lang="en-US" altLang="zh-CN" sz="1600" b="1" dirty="0">
                <a:solidFill>
                  <a:schemeClr val="tx1"/>
                </a:solidFill>
                <a:latin typeface="Arial" panose="020B0604020202020204" pitchFamily="34" charset="0"/>
                <a:cs typeface="Arial" panose="020B0604020202020204" pitchFamily="34" charset="0"/>
              </a:rPr>
              <a:t>Direct Observation</a:t>
            </a:r>
          </a:p>
          <a:p>
            <a:pPr marL="285750" indent="-285750" algn="just">
              <a:lnSpc>
                <a:spcPct val="130000"/>
              </a:lnSpc>
              <a:buBlip>
                <a:blip r:embed="rId3"/>
              </a:buBlip>
            </a:pPr>
            <a:r>
              <a:rPr lang="en-US" altLang="zh-CN" sz="1600" b="1" dirty="0">
                <a:solidFill>
                  <a:schemeClr val="tx1"/>
                </a:solidFill>
                <a:latin typeface="Arial" panose="020B0604020202020204" pitchFamily="34" charset="0"/>
                <a:cs typeface="Arial" panose="020B0604020202020204" pitchFamily="34" charset="0"/>
              </a:rPr>
              <a:t>Controlled Confinement</a:t>
            </a:r>
          </a:p>
          <a:p>
            <a:pPr marL="285750" indent="-285750" algn="just">
              <a:lnSpc>
                <a:spcPct val="130000"/>
              </a:lnSpc>
              <a:buBlip>
                <a:blip r:embed="rId3"/>
              </a:buBlip>
            </a:pPr>
            <a:r>
              <a:rPr lang="en-US" altLang="zh-CN" sz="1600" b="1" dirty="0">
                <a:solidFill>
                  <a:schemeClr val="tx1"/>
                </a:solidFill>
                <a:latin typeface="Arial" panose="020B0604020202020204" pitchFamily="34" charset="0"/>
                <a:cs typeface="Arial" panose="020B0604020202020204" pitchFamily="34" charset="0"/>
              </a:rPr>
              <a:t>Useful Benchmark</a:t>
            </a:r>
            <a:endParaRPr lang="en-US" altLang="zh-CN" sz="1600" dirty="0">
              <a:solidFill>
                <a:schemeClr val="tx1"/>
              </a:solidFill>
              <a:latin typeface="Arial" panose="020B0604020202020204" pitchFamily="34" charset="0"/>
              <a:cs typeface="Arial" panose="020B0604020202020204" pitchFamily="34" charset="0"/>
            </a:endParaRPr>
          </a:p>
        </p:txBody>
      </p:sp>
      <p:sp>
        <p:nvSpPr>
          <p:cNvPr id="14" name="TextBox 14">
            <a:extLst>
              <a:ext uri="{FF2B5EF4-FFF2-40B4-BE49-F238E27FC236}">
                <a16:creationId xmlns:a16="http://schemas.microsoft.com/office/drawing/2014/main" id="{152AD807-4D78-DBA8-20D1-2584EFD80C15}"/>
              </a:ext>
            </a:extLst>
          </p:cNvPr>
          <p:cNvSpPr txBox="1"/>
          <p:nvPr/>
        </p:nvSpPr>
        <p:spPr>
          <a:xfrm>
            <a:off x="3191355" y="5116247"/>
            <a:ext cx="2796953" cy="1019253"/>
          </a:xfrm>
          <a:prstGeom prst="rect">
            <a:avLst/>
          </a:prstGeom>
          <a:noFill/>
          <a:ln>
            <a:noFill/>
          </a:ln>
        </p:spPr>
        <p:style>
          <a:lnRef idx="0">
            <a:scrgbClr r="0" g="0" b="0"/>
          </a:lnRef>
          <a:fillRef idx="0">
            <a:scrgbClr r="0" g="0" b="0"/>
          </a:fillRef>
          <a:effectRef idx="0">
            <a:scrgbClr r="0" g="0" b="0"/>
          </a:effectRef>
          <a:fontRef idx="minor">
            <a:schemeClr val="dk1"/>
          </a:fontRef>
        </p:style>
        <p:txBody>
          <a:bodyPr wrap="square" rtlCol="0">
            <a:spAutoFit/>
          </a:bodyPr>
          <a:lstStyle/>
          <a:p>
            <a:pPr marL="285750" indent="-285750" algn="just">
              <a:lnSpc>
                <a:spcPct val="130000"/>
              </a:lnSpc>
              <a:buBlip>
                <a:blip r:embed="rId4"/>
              </a:buBlip>
            </a:pPr>
            <a:r>
              <a:rPr lang="en-US" altLang="zh-CN" sz="1600" b="1" dirty="0">
                <a:solidFill>
                  <a:schemeClr val="tx1"/>
                </a:solidFill>
                <a:latin typeface="Arial" panose="020B0604020202020204" pitchFamily="34" charset="0"/>
                <a:cs typeface="Arial" panose="020B0604020202020204" pitchFamily="34" charset="0"/>
              </a:rPr>
              <a:t>Idealized Geometry</a:t>
            </a:r>
          </a:p>
          <a:p>
            <a:pPr marL="285750" indent="-285750" algn="just">
              <a:lnSpc>
                <a:spcPct val="130000"/>
              </a:lnSpc>
              <a:buBlip>
                <a:blip r:embed="rId4"/>
              </a:buBlip>
            </a:pPr>
            <a:r>
              <a:rPr lang="en-US" altLang="zh-CN" sz="1600" b="1" dirty="0">
                <a:solidFill>
                  <a:schemeClr val="tx1"/>
                </a:solidFill>
                <a:latin typeface="Arial" panose="020B0604020202020204" pitchFamily="34" charset="0"/>
                <a:cs typeface="Arial" panose="020B0604020202020204" pitchFamily="34" charset="0"/>
              </a:rPr>
              <a:t>Molecular Composition</a:t>
            </a:r>
          </a:p>
          <a:p>
            <a:pPr marL="285750" indent="-285750" algn="just">
              <a:lnSpc>
                <a:spcPct val="130000"/>
              </a:lnSpc>
              <a:buBlip>
                <a:blip r:embed="rId4"/>
              </a:buBlip>
            </a:pPr>
            <a:r>
              <a:rPr lang="en-US" altLang="zh-CN" sz="1600" b="1" dirty="0">
                <a:solidFill>
                  <a:schemeClr val="tx1"/>
                </a:solidFill>
                <a:latin typeface="Arial" panose="020B0604020202020204" pitchFamily="34" charset="0"/>
                <a:cs typeface="Arial" panose="020B0604020202020204" pitchFamily="34" charset="0"/>
              </a:rPr>
              <a:t>Thermodynamics</a:t>
            </a:r>
            <a:endParaRPr lang="en-US" altLang="zh-CN" sz="1600" dirty="0">
              <a:solidFill>
                <a:schemeClr val="tx1"/>
              </a:solidFill>
              <a:latin typeface="Arial" panose="020B0604020202020204" pitchFamily="34" charset="0"/>
              <a:cs typeface="Arial" panose="020B0604020202020204" pitchFamily="34" charset="0"/>
            </a:endParaRPr>
          </a:p>
        </p:txBody>
      </p:sp>
      <p:sp>
        <p:nvSpPr>
          <p:cNvPr id="16" name="TextBox 15">
            <a:extLst>
              <a:ext uri="{FF2B5EF4-FFF2-40B4-BE49-F238E27FC236}">
                <a16:creationId xmlns:a16="http://schemas.microsoft.com/office/drawing/2014/main" id="{BBFC8150-3F55-ABF9-9A1F-88DE41C785B6}"/>
              </a:ext>
            </a:extLst>
          </p:cNvPr>
          <p:cNvSpPr txBox="1"/>
          <p:nvPr/>
        </p:nvSpPr>
        <p:spPr>
          <a:xfrm>
            <a:off x="152400" y="6280851"/>
            <a:ext cx="6097384" cy="369332"/>
          </a:xfrm>
          <a:prstGeom prst="rect">
            <a:avLst/>
          </a:prstGeom>
          <a:noFill/>
        </p:spPr>
        <p:txBody>
          <a:bodyPr wrap="square">
            <a:spAutoFit/>
          </a:bodyPr>
          <a:lstStyle/>
          <a:p>
            <a:r>
              <a:rPr lang="en-US" b="1" dirty="0">
                <a:latin typeface="Arial" panose="020B0604020202020204" pitchFamily="34" charset="0"/>
                <a:cs typeface="Arial" panose="020B0604020202020204" pitchFamily="34" charset="0"/>
              </a:rPr>
              <a:t>Others:</a:t>
            </a:r>
            <a:r>
              <a:rPr lang="en-US" dirty="0">
                <a:latin typeface="Arial" panose="020B0604020202020204" pitchFamily="34" charset="0"/>
                <a:cs typeface="Arial" panose="020B0604020202020204" pitchFamily="34" charset="0"/>
              </a:rPr>
              <a:t> Differential Scanning Calorimetry</a:t>
            </a:r>
            <a:endParaRPr lang="en-CA" dirty="0">
              <a:latin typeface="Arial" panose="020B0604020202020204" pitchFamily="34" charset="0"/>
              <a:cs typeface="Arial" panose="020B0604020202020204" pitchFamily="34" charset="0"/>
            </a:endParaRPr>
          </a:p>
        </p:txBody>
      </p:sp>
      <p:grpSp>
        <p:nvGrpSpPr>
          <p:cNvPr id="17" name="组合 16">
            <a:extLst>
              <a:ext uri="{FF2B5EF4-FFF2-40B4-BE49-F238E27FC236}">
                <a16:creationId xmlns:a16="http://schemas.microsoft.com/office/drawing/2014/main" id="{D396A975-AB73-EAE1-DE39-25BAB7D323A3}"/>
              </a:ext>
            </a:extLst>
          </p:cNvPr>
          <p:cNvGrpSpPr>
            <a:grpSpLocks noChangeAspect="1"/>
          </p:cNvGrpSpPr>
          <p:nvPr/>
        </p:nvGrpSpPr>
        <p:grpSpPr>
          <a:xfrm>
            <a:off x="6386841" y="1480941"/>
            <a:ext cx="5819117" cy="3482511"/>
            <a:chOff x="1328506" y="1264949"/>
            <a:chExt cx="6333855" cy="3341497"/>
          </a:xfrm>
        </p:grpSpPr>
        <p:grpSp>
          <p:nvGrpSpPr>
            <p:cNvPr id="18" name="组合 4">
              <a:extLst>
                <a:ext uri="{FF2B5EF4-FFF2-40B4-BE49-F238E27FC236}">
                  <a16:creationId xmlns:a16="http://schemas.microsoft.com/office/drawing/2014/main" id="{B0B01E77-D0A8-4C77-8F50-C0131616212E}"/>
                </a:ext>
              </a:extLst>
            </p:cNvPr>
            <p:cNvGrpSpPr/>
            <p:nvPr/>
          </p:nvGrpSpPr>
          <p:grpSpPr>
            <a:xfrm>
              <a:off x="1328506" y="1264949"/>
              <a:ext cx="5026333" cy="3341497"/>
              <a:chOff x="1931821" y="1264949"/>
              <a:chExt cx="5026333" cy="3341497"/>
            </a:xfrm>
          </p:grpSpPr>
          <p:grpSp>
            <p:nvGrpSpPr>
              <p:cNvPr id="51" name="组合 35">
                <a:extLst>
                  <a:ext uri="{FF2B5EF4-FFF2-40B4-BE49-F238E27FC236}">
                    <a16:creationId xmlns:a16="http://schemas.microsoft.com/office/drawing/2014/main" id="{441D9329-C593-089B-A4FA-3F0037B434F4}"/>
                  </a:ext>
                </a:extLst>
              </p:cNvPr>
              <p:cNvGrpSpPr/>
              <p:nvPr/>
            </p:nvGrpSpPr>
            <p:grpSpPr>
              <a:xfrm>
                <a:off x="1931821" y="1264949"/>
                <a:ext cx="5026333" cy="3341497"/>
                <a:chOff x="1727540" y="1258341"/>
                <a:chExt cx="5067495" cy="3678143"/>
              </a:xfrm>
            </p:grpSpPr>
            <p:grpSp>
              <p:nvGrpSpPr>
                <p:cNvPr id="56" name="组合 30">
                  <a:extLst>
                    <a:ext uri="{FF2B5EF4-FFF2-40B4-BE49-F238E27FC236}">
                      <a16:creationId xmlns:a16="http://schemas.microsoft.com/office/drawing/2014/main" id="{A6DDFBD3-0946-E217-F932-B5CE547582CE}"/>
                    </a:ext>
                  </a:extLst>
                </p:cNvPr>
                <p:cNvGrpSpPr/>
                <p:nvPr/>
              </p:nvGrpSpPr>
              <p:grpSpPr>
                <a:xfrm>
                  <a:off x="1727540" y="1258341"/>
                  <a:ext cx="5067495" cy="3678143"/>
                  <a:chOff x="2340382" y="1258341"/>
                  <a:chExt cx="5067495" cy="3678143"/>
                </a:xfrm>
              </p:grpSpPr>
              <p:grpSp>
                <p:nvGrpSpPr>
                  <p:cNvPr id="59" name="组合 28">
                    <a:extLst>
                      <a:ext uri="{FF2B5EF4-FFF2-40B4-BE49-F238E27FC236}">
                        <a16:creationId xmlns:a16="http://schemas.microsoft.com/office/drawing/2014/main" id="{BA5055A4-D5C6-6A59-27FE-198FB4472D76}"/>
                      </a:ext>
                    </a:extLst>
                  </p:cNvPr>
                  <p:cNvGrpSpPr/>
                  <p:nvPr/>
                </p:nvGrpSpPr>
                <p:grpSpPr>
                  <a:xfrm>
                    <a:off x="2340383" y="1626304"/>
                    <a:ext cx="5067494" cy="3310180"/>
                    <a:chOff x="2340383" y="1519297"/>
                    <a:chExt cx="5067494" cy="3310180"/>
                  </a:xfrm>
                </p:grpSpPr>
                <p:sp>
                  <p:nvSpPr>
                    <p:cNvPr id="62" name="文本框 13">
                      <a:extLst>
                        <a:ext uri="{FF2B5EF4-FFF2-40B4-BE49-F238E27FC236}">
                          <a16:creationId xmlns:a16="http://schemas.microsoft.com/office/drawing/2014/main" id="{1E38F330-01B8-2619-5D33-F1E506DBB63A}"/>
                        </a:ext>
                      </a:extLst>
                    </p:cNvPr>
                    <p:cNvSpPr txBox="1"/>
                    <p:nvPr/>
                  </p:nvSpPr>
                  <p:spPr>
                    <a:xfrm>
                      <a:off x="2924489" y="4439398"/>
                      <a:ext cx="4483388" cy="390079"/>
                    </a:xfrm>
                    <a:prstGeom prst="rect">
                      <a:avLst/>
                    </a:prstGeom>
                    <a:noFill/>
                  </p:spPr>
                  <p:txBody>
                    <a:bodyPr wrap="square">
                      <a:spAutoFit/>
                    </a:bodyPr>
                    <a:lstStyle/>
                    <a:p>
                      <a:pPr algn="ctr">
                        <a:defRPr/>
                      </a:pPr>
                      <a:r>
                        <a:rPr lang="en-US" altLang="zh-CN" b="1" dirty="0">
                          <a:latin typeface="Arial" panose="020B0604020202020204" pitchFamily="34" charset="0"/>
                          <a:cs typeface="Arial" panose="020B0604020202020204" pitchFamily="34" charset="0"/>
                        </a:rPr>
                        <a:t>Gauge-GCMC in Confined System</a:t>
                      </a:r>
                      <a:endParaRPr lang="zh-CN" altLang="en-US" b="1" dirty="0">
                        <a:latin typeface="Arial" panose="020B0604020202020204" pitchFamily="34" charset="0"/>
                        <a:cs typeface="Arial" panose="020B0604020202020204" pitchFamily="34" charset="0"/>
                      </a:endParaRPr>
                    </a:p>
                  </p:txBody>
                </p:sp>
                <p:pic>
                  <p:nvPicPr>
                    <p:cNvPr id="63" name="图片 10">
                      <a:extLst>
                        <a:ext uri="{FF2B5EF4-FFF2-40B4-BE49-F238E27FC236}">
                          <a16:creationId xmlns:a16="http://schemas.microsoft.com/office/drawing/2014/main" id="{6F580838-8B5B-D773-94C3-8E67D5E3C62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340383" y="1519297"/>
                      <a:ext cx="1881130" cy="2835732"/>
                    </a:xfrm>
                    <a:prstGeom prst="rect">
                      <a:avLst/>
                    </a:prstGeom>
                  </p:spPr>
                </p:pic>
              </p:grpSp>
              <p:sp>
                <p:nvSpPr>
                  <p:cNvPr id="60" name="文本框 27">
                    <a:extLst>
                      <a:ext uri="{FF2B5EF4-FFF2-40B4-BE49-F238E27FC236}">
                        <a16:creationId xmlns:a16="http://schemas.microsoft.com/office/drawing/2014/main" id="{BE5F7397-69C2-D985-890F-F469A4C818EA}"/>
                      </a:ext>
                    </a:extLst>
                  </p:cNvPr>
                  <p:cNvSpPr txBox="1"/>
                  <p:nvPr/>
                </p:nvSpPr>
                <p:spPr>
                  <a:xfrm>
                    <a:off x="2340382" y="1258341"/>
                    <a:ext cx="2205090" cy="390079"/>
                  </a:xfrm>
                  <a:prstGeom prst="rect">
                    <a:avLst/>
                  </a:prstGeom>
                  <a:noFill/>
                </p:spPr>
                <p:txBody>
                  <a:bodyPr wrap="square">
                    <a:spAutoFit/>
                  </a:bodyPr>
                  <a:lstStyle/>
                  <a:p>
                    <a:pPr>
                      <a:defRPr/>
                    </a:pPr>
                    <a:r>
                      <a:rPr lang="en-US" altLang="zh-CN" b="1" dirty="0">
                        <a:solidFill>
                          <a:srgbClr val="222222"/>
                        </a:solidFill>
                        <a:highlight>
                          <a:srgbClr val="FFFFFF"/>
                        </a:highlight>
                        <a:latin typeface="Arial" panose="020B0604020202020204" pitchFamily="34" charset="0"/>
                        <a:ea typeface="黑体" panose="02010609060101010101" pitchFamily="49" charset="-122"/>
                        <a:cs typeface="Arial" panose="020B0604020202020204" pitchFamily="34" charset="0"/>
                      </a:rPr>
                      <a:t>Confined box 1</a:t>
                    </a:r>
                    <a:endParaRPr lang="zh-CN" altLang="en-US" dirty="0">
                      <a:solidFill>
                        <a:prstClr val="black"/>
                      </a:solidFill>
                      <a:latin typeface="Arial" panose="020B0604020202020204" pitchFamily="34" charset="0"/>
                      <a:ea typeface="黑体" panose="02010609060101010101" pitchFamily="49" charset="-122"/>
                      <a:cs typeface="Arial" panose="020B0604020202020204" pitchFamily="34" charset="0"/>
                    </a:endParaRPr>
                  </a:p>
                </p:txBody>
              </p:sp>
              <p:sp>
                <p:nvSpPr>
                  <p:cNvPr id="61" name="文本框 29">
                    <a:extLst>
                      <a:ext uri="{FF2B5EF4-FFF2-40B4-BE49-F238E27FC236}">
                        <a16:creationId xmlns:a16="http://schemas.microsoft.com/office/drawing/2014/main" id="{BF6264BA-71BE-808A-1227-23E829D66CC8}"/>
                      </a:ext>
                    </a:extLst>
                  </p:cNvPr>
                  <p:cNvSpPr txBox="1"/>
                  <p:nvPr/>
                </p:nvSpPr>
                <p:spPr>
                  <a:xfrm>
                    <a:off x="4866285" y="1711085"/>
                    <a:ext cx="1720884" cy="390079"/>
                  </a:xfrm>
                  <a:prstGeom prst="rect">
                    <a:avLst/>
                  </a:prstGeom>
                  <a:noFill/>
                </p:spPr>
                <p:txBody>
                  <a:bodyPr wrap="square">
                    <a:spAutoFit/>
                  </a:bodyPr>
                  <a:lstStyle/>
                  <a:p>
                    <a:pPr>
                      <a:defRPr/>
                    </a:pPr>
                    <a:r>
                      <a:rPr lang="en-US" altLang="zh-CN" b="1" dirty="0">
                        <a:solidFill>
                          <a:srgbClr val="222222"/>
                        </a:solidFill>
                        <a:highlight>
                          <a:srgbClr val="FFFFFF"/>
                        </a:highlight>
                        <a:latin typeface="Arial" panose="020B0604020202020204" pitchFamily="34" charset="0"/>
                        <a:ea typeface="黑体" panose="02010609060101010101" pitchFamily="49" charset="-122"/>
                        <a:cs typeface="Arial" panose="020B0604020202020204" pitchFamily="34" charset="0"/>
                      </a:rPr>
                      <a:t>Gauge box 2</a:t>
                    </a:r>
                    <a:endParaRPr lang="zh-CN" altLang="en-US" dirty="0">
                      <a:solidFill>
                        <a:prstClr val="black"/>
                      </a:solidFill>
                      <a:latin typeface="Arial" panose="020B0604020202020204" pitchFamily="34" charset="0"/>
                      <a:ea typeface="黑体" panose="02010609060101010101" pitchFamily="49" charset="-122"/>
                      <a:cs typeface="Arial" panose="020B0604020202020204" pitchFamily="34" charset="0"/>
                    </a:endParaRPr>
                  </a:p>
                </p:txBody>
              </p:sp>
            </p:grpSp>
            <p:cxnSp>
              <p:nvCxnSpPr>
                <p:cNvPr id="57" name="直接箭头连接符 31">
                  <a:extLst>
                    <a:ext uri="{FF2B5EF4-FFF2-40B4-BE49-F238E27FC236}">
                      <a16:creationId xmlns:a16="http://schemas.microsoft.com/office/drawing/2014/main" id="{C37E7035-EA84-B608-377B-114F99E0321A}"/>
                    </a:ext>
                  </a:extLst>
                </p:cNvPr>
                <p:cNvCxnSpPr>
                  <a:cxnSpLocks/>
                </p:cNvCxnSpPr>
                <p:nvPr/>
              </p:nvCxnSpPr>
              <p:spPr>
                <a:xfrm flipH="1">
                  <a:off x="3735739" y="2775246"/>
                  <a:ext cx="482534" cy="0"/>
                </a:xfrm>
                <a:prstGeom prst="straightConnector1">
                  <a:avLst/>
                </a:prstGeom>
                <a:ln w="1905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58" name="直接箭头连接符 34">
                  <a:extLst>
                    <a:ext uri="{FF2B5EF4-FFF2-40B4-BE49-F238E27FC236}">
                      <a16:creationId xmlns:a16="http://schemas.microsoft.com/office/drawing/2014/main" id="{8231D974-EDC6-8BCE-82FA-E734EC5E67A3}"/>
                    </a:ext>
                  </a:extLst>
                </p:cNvPr>
                <p:cNvCxnSpPr>
                  <a:cxnSpLocks/>
                </p:cNvCxnSpPr>
                <p:nvPr/>
              </p:nvCxnSpPr>
              <p:spPr>
                <a:xfrm flipH="1">
                  <a:off x="3735739" y="3251902"/>
                  <a:ext cx="482534" cy="0"/>
                </a:xfrm>
                <a:prstGeom prst="straightConnector1">
                  <a:avLst/>
                </a:prstGeom>
                <a:ln w="1905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grpSp>
          <p:pic>
            <p:nvPicPr>
              <p:cNvPr id="55" name="图片 2">
                <a:extLst>
                  <a:ext uri="{FF2B5EF4-FFF2-40B4-BE49-F238E27FC236}">
                    <a16:creationId xmlns:a16="http://schemas.microsoft.com/office/drawing/2014/main" id="{0E123A1D-F271-9270-FC71-DE8BC1FD8A2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438592" y="2093488"/>
                <a:ext cx="1824465" cy="1618799"/>
              </a:xfrm>
              <a:prstGeom prst="rect">
                <a:avLst/>
              </a:prstGeom>
            </p:spPr>
          </p:pic>
        </p:grpSp>
        <p:sp>
          <p:nvSpPr>
            <p:cNvPr id="44" name="文本框 6">
              <a:extLst>
                <a:ext uri="{FF2B5EF4-FFF2-40B4-BE49-F238E27FC236}">
                  <a16:creationId xmlns:a16="http://schemas.microsoft.com/office/drawing/2014/main" id="{4A7C085B-43BE-E0A8-F314-3DCE6FAC9E9C}"/>
                </a:ext>
              </a:extLst>
            </p:cNvPr>
            <p:cNvSpPr txBox="1"/>
            <p:nvPr/>
          </p:nvSpPr>
          <p:spPr>
            <a:xfrm>
              <a:off x="5837896" y="2496558"/>
              <a:ext cx="1824465" cy="620160"/>
            </a:xfrm>
            <a:prstGeom prst="rect">
              <a:avLst/>
            </a:prstGeom>
            <a:noFill/>
          </p:spPr>
          <p:txBody>
            <a:bodyPr wrap="square">
              <a:spAutoFit/>
            </a:bodyPr>
            <a:lstStyle/>
            <a:p>
              <a:pPr algn="ctr">
                <a:defRPr/>
              </a:pPr>
              <a:r>
                <a:rPr lang="en-US" altLang="zh-CN" b="1" dirty="0">
                  <a:solidFill>
                    <a:srgbClr val="222222"/>
                  </a:solidFill>
                  <a:highlight>
                    <a:srgbClr val="FFFFFF"/>
                  </a:highlight>
                  <a:latin typeface="Arial" panose="020B0604020202020204" pitchFamily="34" charset="0"/>
                  <a:ea typeface="黑体" panose="02010609060101010101" pitchFamily="49" charset="-122"/>
                  <a:cs typeface="Arial" panose="020B0604020202020204" pitchFamily="34" charset="0"/>
                </a:rPr>
                <a:t>Infinite </a:t>
              </a:r>
            </a:p>
            <a:p>
              <a:pPr algn="ctr">
                <a:defRPr/>
              </a:pPr>
              <a:r>
                <a:rPr lang="en-US" altLang="zh-CN" b="1" dirty="0">
                  <a:solidFill>
                    <a:srgbClr val="222222"/>
                  </a:solidFill>
                  <a:highlight>
                    <a:srgbClr val="FFFFFF"/>
                  </a:highlight>
                  <a:latin typeface="Arial" panose="020B0604020202020204" pitchFamily="34" charset="0"/>
                  <a:ea typeface="黑体" panose="02010609060101010101" pitchFamily="49" charset="-122"/>
                  <a:cs typeface="Arial" panose="020B0604020202020204" pitchFamily="34" charset="0"/>
                </a:rPr>
                <a:t>Reservoir</a:t>
              </a:r>
              <a:endParaRPr lang="zh-CN" altLang="en-US" dirty="0">
                <a:solidFill>
                  <a:prstClr val="black"/>
                </a:solidFill>
                <a:latin typeface="Arial" panose="020B0604020202020204" pitchFamily="34" charset="0"/>
                <a:ea typeface="黑体" panose="02010609060101010101" pitchFamily="49" charset="-122"/>
                <a:cs typeface="Arial" panose="020B0604020202020204" pitchFamily="34" charset="0"/>
              </a:endParaRPr>
            </a:p>
          </p:txBody>
        </p:sp>
        <p:cxnSp>
          <p:nvCxnSpPr>
            <p:cNvPr id="45" name="直接箭头连接符 7">
              <a:extLst>
                <a:ext uri="{FF2B5EF4-FFF2-40B4-BE49-F238E27FC236}">
                  <a16:creationId xmlns:a16="http://schemas.microsoft.com/office/drawing/2014/main" id="{568ABA9D-C9EE-BD96-7273-C50A9FFA5DFB}"/>
                </a:ext>
              </a:extLst>
            </p:cNvPr>
            <p:cNvCxnSpPr>
              <a:cxnSpLocks/>
            </p:cNvCxnSpPr>
            <p:nvPr/>
          </p:nvCxnSpPr>
          <p:spPr>
            <a:xfrm flipH="1">
              <a:off x="5702225" y="3013738"/>
              <a:ext cx="426563" cy="129877"/>
            </a:xfrm>
            <a:prstGeom prst="straightConnector1">
              <a:avLst/>
            </a:prstGeom>
            <a:ln w="1905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46" name="直接箭头连接符 9">
              <a:extLst>
                <a:ext uri="{FF2B5EF4-FFF2-40B4-BE49-F238E27FC236}">
                  <a16:creationId xmlns:a16="http://schemas.microsoft.com/office/drawing/2014/main" id="{A2DF14DC-D723-4726-11C2-26D728B8DCEA}"/>
                </a:ext>
              </a:extLst>
            </p:cNvPr>
            <p:cNvCxnSpPr>
              <a:cxnSpLocks/>
            </p:cNvCxnSpPr>
            <p:nvPr/>
          </p:nvCxnSpPr>
          <p:spPr>
            <a:xfrm flipH="1" flipV="1">
              <a:off x="5697567" y="2583405"/>
              <a:ext cx="435881" cy="205638"/>
            </a:xfrm>
            <a:prstGeom prst="straightConnector1">
              <a:avLst/>
            </a:prstGeom>
            <a:ln w="1905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grpSp>
      <p:grpSp>
        <p:nvGrpSpPr>
          <p:cNvPr id="64" name="Group 63">
            <a:extLst>
              <a:ext uri="{FF2B5EF4-FFF2-40B4-BE49-F238E27FC236}">
                <a16:creationId xmlns:a16="http://schemas.microsoft.com/office/drawing/2014/main" id="{B60DA351-E9C3-B090-A603-97C3561526C2}"/>
              </a:ext>
            </a:extLst>
          </p:cNvPr>
          <p:cNvGrpSpPr>
            <a:grpSpLocks noChangeAspect="1"/>
          </p:cNvGrpSpPr>
          <p:nvPr/>
        </p:nvGrpSpPr>
        <p:grpSpPr>
          <a:xfrm>
            <a:off x="6926521" y="1361577"/>
            <a:ext cx="4408701" cy="3711440"/>
            <a:chOff x="7030923" y="1252331"/>
            <a:chExt cx="5161077" cy="4344823"/>
          </a:xfrm>
        </p:grpSpPr>
        <p:grpSp>
          <p:nvGrpSpPr>
            <p:cNvPr id="65" name="Group 64">
              <a:extLst>
                <a:ext uri="{FF2B5EF4-FFF2-40B4-BE49-F238E27FC236}">
                  <a16:creationId xmlns:a16="http://schemas.microsoft.com/office/drawing/2014/main" id="{2CDA9073-94A9-2812-FA1E-2E59C9731751}"/>
                </a:ext>
              </a:extLst>
            </p:cNvPr>
            <p:cNvGrpSpPr/>
            <p:nvPr/>
          </p:nvGrpSpPr>
          <p:grpSpPr>
            <a:xfrm>
              <a:off x="7030923" y="1252331"/>
              <a:ext cx="5161077" cy="4344823"/>
              <a:chOff x="7030923" y="1334164"/>
              <a:chExt cx="5161077" cy="4012465"/>
            </a:xfrm>
          </p:grpSpPr>
          <p:grpSp>
            <p:nvGrpSpPr>
              <p:cNvPr id="68" name="组合 1">
                <a:extLst>
                  <a:ext uri="{FF2B5EF4-FFF2-40B4-BE49-F238E27FC236}">
                    <a16:creationId xmlns:a16="http://schemas.microsoft.com/office/drawing/2014/main" id="{54CA4531-871C-67B7-6D37-1D5398C7DB09}"/>
                  </a:ext>
                </a:extLst>
              </p:cNvPr>
              <p:cNvGrpSpPr/>
              <p:nvPr/>
            </p:nvGrpSpPr>
            <p:grpSpPr>
              <a:xfrm>
                <a:off x="7034779" y="1334164"/>
                <a:ext cx="4869597" cy="4012465"/>
                <a:chOff x="5817127" y="1550944"/>
                <a:chExt cx="3311981" cy="2888225"/>
              </a:xfrm>
            </p:grpSpPr>
            <p:sp>
              <p:nvSpPr>
                <p:cNvPr id="70" name="文本框 40">
                  <a:extLst>
                    <a:ext uri="{FF2B5EF4-FFF2-40B4-BE49-F238E27FC236}">
                      <a16:creationId xmlns:a16="http://schemas.microsoft.com/office/drawing/2014/main" id="{F4BACBAE-3D0C-918F-0EB7-562CB587EE2A}"/>
                    </a:ext>
                  </a:extLst>
                </p:cNvPr>
                <p:cNvSpPr txBox="1"/>
                <p:nvPr/>
              </p:nvSpPr>
              <p:spPr>
                <a:xfrm>
                  <a:off x="5966217" y="4151757"/>
                  <a:ext cx="2912667" cy="287412"/>
                </a:xfrm>
                <a:prstGeom prst="rect">
                  <a:avLst/>
                </a:prstGeom>
                <a:noFill/>
              </p:spPr>
              <p:txBody>
                <a:bodyPr wrap="square">
                  <a:spAutoFit/>
                </a:bodyPr>
                <a:lstStyle/>
                <a:p>
                  <a:pPr algn="ctr"/>
                  <a:r>
                    <a:rPr lang="en-US" altLang="zh-CN" b="1" dirty="0">
                      <a:latin typeface="Arial" panose="020B0604020202020204" pitchFamily="34" charset="0"/>
                      <a:cs typeface="Arial" panose="020B0604020202020204" pitchFamily="34" charset="0"/>
                    </a:rPr>
                    <a:t>van der Waals (</a:t>
                  </a:r>
                  <a:r>
                    <a:rPr lang="en-US" altLang="zh-CN" b="1" dirty="0" err="1">
                      <a:latin typeface="Arial" panose="020B0604020202020204" pitchFamily="34" charset="0"/>
                      <a:cs typeface="Arial" panose="020B0604020202020204" pitchFamily="34" charset="0"/>
                    </a:rPr>
                    <a:t>vDW</a:t>
                  </a:r>
                  <a:r>
                    <a:rPr lang="en-US" altLang="zh-CN" b="1" dirty="0">
                      <a:latin typeface="Arial" panose="020B0604020202020204" pitchFamily="34" charset="0"/>
                      <a:cs typeface="Arial" panose="020B0604020202020204" pitchFamily="34" charset="0"/>
                    </a:rPr>
                    <a:t>) Loop</a:t>
                  </a:r>
                  <a:endParaRPr lang="zh-CN" altLang="en-US" b="1" dirty="0">
                    <a:latin typeface="Arial" panose="020B0604020202020204" pitchFamily="34" charset="0"/>
                    <a:cs typeface="Arial" panose="020B0604020202020204" pitchFamily="34" charset="0"/>
                  </a:endParaRPr>
                </a:p>
              </p:txBody>
            </p:sp>
            <p:pic>
              <p:nvPicPr>
                <p:cNvPr id="71" name="图片 8">
                  <a:extLst>
                    <a:ext uri="{FF2B5EF4-FFF2-40B4-BE49-F238E27FC236}">
                      <a16:creationId xmlns:a16="http://schemas.microsoft.com/office/drawing/2014/main" id="{9DE7C18C-45A0-D6E2-4DA6-0C8136F6D713}"/>
                    </a:ext>
                  </a:extLst>
                </p:cNvPr>
                <p:cNvPicPr>
                  <a:picLocks noChangeAspect="1"/>
                </p:cNvPicPr>
                <p:nvPr/>
              </p:nvPicPr>
              <p:blipFill>
                <a:blip r:embed="rId7"/>
                <a:stretch>
                  <a:fillRect/>
                </a:stretch>
              </p:blipFill>
              <p:spPr>
                <a:xfrm>
                  <a:off x="5817127" y="1550944"/>
                  <a:ext cx="3311981" cy="2540609"/>
                </a:xfrm>
                <a:prstGeom prst="rect">
                  <a:avLst/>
                </a:prstGeom>
              </p:spPr>
            </p:pic>
          </p:grpSp>
          <p:sp>
            <p:nvSpPr>
              <p:cNvPr id="69" name="文本框 11">
                <a:extLst>
                  <a:ext uri="{FF2B5EF4-FFF2-40B4-BE49-F238E27FC236}">
                    <a16:creationId xmlns:a16="http://schemas.microsoft.com/office/drawing/2014/main" id="{202ACC46-E9C8-ACA5-463C-5C69CD6E9A18}"/>
                  </a:ext>
                </a:extLst>
              </p:cNvPr>
              <p:cNvSpPr txBox="1"/>
              <p:nvPr/>
            </p:nvSpPr>
            <p:spPr>
              <a:xfrm>
                <a:off x="7030923" y="4030605"/>
                <a:ext cx="5161077" cy="255810"/>
              </a:xfrm>
              <a:prstGeom prst="rect">
                <a:avLst/>
              </a:prstGeom>
              <a:noFill/>
            </p:spPr>
            <p:txBody>
              <a:bodyPr wrap="square">
                <a:spAutoFit/>
              </a:bodyPr>
              <a:lstStyle/>
              <a:p>
                <a:pPr algn="r">
                  <a:defRPr/>
                </a:pPr>
                <a:r>
                  <a:rPr lang="en-US" altLang="zh-CN" sz="1200" b="1" dirty="0">
                    <a:solidFill>
                      <a:prstClr val="black"/>
                    </a:solidFill>
                    <a:latin typeface="Arial" panose="020B0604020202020204"/>
                    <a:ea typeface="黑体" panose="02010609060101010101" pitchFamily="49" charset="-122"/>
                  </a:rPr>
                  <a:t>Jin and Nasrabadi. FPE, 2016</a:t>
                </a:r>
                <a:endParaRPr lang="zh-CN" altLang="en-US" sz="1200" b="1" dirty="0">
                  <a:solidFill>
                    <a:prstClr val="black"/>
                  </a:solidFill>
                  <a:latin typeface="Arial" panose="020B0604020202020204"/>
                  <a:ea typeface="黑体" panose="02010609060101010101" pitchFamily="49" charset="-122"/>
                </a:endParaRPr>
              </a:p>
            </p:txBody>
          </p:sp>
        </p:grpSp>
        <p:sp>
          <p:nvSpPr>
            <p:cNvPr id="66" name="TextBox 65">
              <a:extLst>
                <a:ext uri="{FF2B5EF4-FFF2-40B4-BE49-F238E27FC236}">
                  <a16:creationId xmlns:a16="http://schemas.microsoft.com/office/drawing/2014/main" id="{5C243C1A-EFE4-6FEE-2EB7-F948C81A60DF}"/>
                </a:ext>
              </a:extLst>
            </p:cNvPr>
            <p:cNvSpPr txBox="1"/>
            <p:nvPr/>
          </p:nvSpPr>
          <p:spPr>
            <a:xfrm>
              <a:off x="9124736" y="3140635"/>
              <a:ext cx="343729" cy="369332"/>
            </a:xfrm>
            <a:prstGeom prst="rect">
              <a:avLst/>
            </a:prstGeom>
            <a:noFill/>
          </p:spPr>
          <p:txBody>
            <a:bodyPr wrap="square">
              <a:spAutoFit/>
            </a:bodyPr>
            <a:lstStyle/>
            <a:p>
              <a:r>
                <a:rPr kumimoji="0" lang="en-US" altLang="zh-CN" sz="1800" b="1" i="0" u="none" strike="noStrike" kern="1200" cap="none" spc="0" normalizeH="0" baseline="0" noProof="0" dirty="0">
                  <a:ln>
                    <a:noFill/>
                  </a:ln>
                  <a:solidFill>
                    <a:srgbClr val="205D34"/>
                  </a:solidFill>
                  <a:effectLst/>
                  <a:highlight>
                    <a:srgbClr val="FFFFFF"/>
                  </a:highlight>
                  <a:uLnTx/>
                  <a:uFillTx/>
                  <a:latin typeface="Arial" panose="020B0604020202020204" pitchFamily="34" charset="0"/>
                  <a:ea typeface="黑体" panose="02010609060101010101" pitchFamily="49" charset="-122"/>
                  <a:cs typeface="+mn-cs"/>
                </a:rPr>
                <a:t>2</a:t>
              </a:r>
              <a:endParaRPr lang="zh-CN" altLang="en-US" dirty="0">
                <a:solidFill>
                  <a:srgbClr val="205D34"/>
                </a:solidFill>
              </a:endParaRPr>
            </a:p>
          </p:txBody>
        </p:sp>
        <p:sp>
          <p:nvSpPr>
            <p:cNvPr id="67" name="TextBox 66">
              <a:extLst>
                <a:ext uri="{FF2B5EF4-FFF2-40B4-BE49-F238E27FC236}">
                  <a16:creationId xmlns:a16="http://schemas.microsoft.com/office/drawing/2014/main" id="{EC27947F-83D1-F431-3EBB-6C1818E31712}"/>
                </a:ext>
              </a:extLst>
            </p:cNvPr>
            <p:cNvSpPr txBox="1"/>
            <p:nvPr/>
          </p:nvSpPr>
          <p:spPr>
            <a:xfrm>
              <a:off x="8543925" y="2071162"/>
              <a:ext cx="343729" cy="369332"/>
            </a:xfrm>
            <a:prstGeom prst="rect">
              <a:avLst/>
            </a:prstGeom>
            <a:noFill/>
          </p:spPr>
          <p:txBody>
            <a:bodyPr wrap="square">
              <a:spAutoFit/>
            </a:bodyPr>
            <a:lstStyle/>
            <a:p>
              <a:r>
                <a:rPr kumimoji="0" lang="en-US" altLang="zh-CN" sz="1800" b="1" i="0" u="none" strike="noStrike" kern="1200" cap="none" spc="0" normalizeH="0" baseline="0" noProof="0" dirty="0">
                  <a:ln>
                    <a:noFill/>
                  </a:ln>
                  <a:solidFill>
                    <a:srgbClr val="205D34"/>
                  </a:solidFill>
                  <a:effectLst/>
                  <a:highlight>
                    <a:srgbClr val="FFFFFF"/>
                  </a:highlight>
                  <a:uLnTx/>
                  <a:uFillTx/>
                  <a:latin typeface="Arial" panose="020B0604020202020204" pitchFamily="34" charset="0"/>
                  <a:ea typeface="黑体" panose="02010609060101010101" pitchFamily="49" charset="-122"/>
                  <a:cs typeface="+mn-cs"/>
                </a:rPr>
                <a:t>1</a:t>
              </a:r>
              <a:endParaRPr lang="zh-CN" altLang="en-US" dirty="0">
                <a:solidFill>
                  <a:srgbClr val="205D34"/>
                </a:solidFill>
              </a:endParaRPr>
            </a:p>
          </p:txBody>
        </p:sp>
      </p:grpSp>
      <p:sp>
        <p:nvSpPr>
          <p:cNvPr id="72" name="TextBox 14">
            <a:extLst>
              <a:ext uri="{FF2B5EF4-FFF2-40B4-BE49-F238E27FC236}">
                <a16:creationId xmlns:a16="http://schemas.microsoft.com/office/drawing/2014/main" id="{C9D7FBFD-9703-E5AB-4CD6-6672CC0A779E}"/>
              </a:ext>
            </a:extLst>
          </p:cNvPr>
          <p:cNvSpPr txBox="1"/>
          <p:nvPr/>
        </p:nvSpPr>
        <p:spPr>
          <a:xfrm>
            <a:off x="6326441" y="5121324"/>
            <a:ext cx="2796954" cy="1019253"/>
          </a:xfrm>
          <a:prstGeom prst="rect">
            <a:avLst/>
          </a:prstGeom>
          <a:noFill/>
          <a:ln>
            <a:noFill/>
          </a:ln>
        </p:spPr>
        <p:style>
          <a:lnRef idx="0">
            <a:scrgbClr r="0" g="0" b="0"/>
          </a:lnRef>
          <a:fillRef idx="0">
            <a:scrgbClr r="0" g="0" b="0"/>
          </a:fillRef>
          <a:effectRef idx="0">
            <a:scrgbClr r="0" g="0" b="0"/>
          </a:effectRef>
          <a:fontRef idx="minor">
            <a:schemeClr val="dk1"/>
          </a:fontRef>
        </p:style>
        <p:txBody>
          <a:bodyPr wrap="square" rtlCol="0">
            <a:spAutoFit/>
          </a:bodyPr>
          <a:lstStyle/>
          <a:p>
            <a:pPr marL="285750" indent="-285750" algn="just">
              <a:lnSpc>
                <a:spcPct val="130000"/>
              </a:lnSpc>
              <a:buBlip>
                <a:blip r:embed="rId3"/>
              </a:buBlip>
            </a:pPr>
            <a:r>
              <a:rPr lang="en-US" altLang="zh-CN" sz="1600" b="1" dirty="0">
                <a:solidFill>
                  <a:schemeClr val="tx1"/>
                </a:solidFill>
                <a:latin typeface="Arial" panose="020B0604020202020204" pitchFamily="34" charset="0"/>
                <a:cs typeface="Arial" panose="020B0604020202020204" pitchFamily="34" charset="0"/>
              </a:rPr>
              <a:t>Confined VLE</a:t>
            </a:r>
          </a:p>
          <a:p>
            <a:pPr marL="285750" indent="-285750" algn="just">
              <a:lnSpc>
                <a:spcPct val="130000"/>
              </a:lnSpc>
              <a:buBlip>
                <a:blip r:embed="rId3"/>
              </a:buBlip>
            </a:pPr>
            <a:r>
              <a:rPr lang="en-US" altLang="zh-CN" sz="1600" b="1" dirty="0">
                <a:solidFill>
                  <a:schemeClr val="tx1"/>
                </a:solidFill>
                <a:latin typeface="Arial" panose="020B0604020202020204" pitchFamily="34" charset="0"/>
                <a:cs typeface="Arial" panose="020B0604020202020204" pitchFamily="34" charset="0"/>
              </a:rPr>
              <a:t>Metastability</a:t>
            </a:r>
          </a:p>
          <a:p>
            <a:pPr marL="285750" indent="-285750" algn="just">
              <a:lnSpc>
                <a:spcPct val="130000"/>
              </a:lnSpc>
              <a:buBlip>
                <a:blip r:embed="rId3"/>
              </a:buBlip>
            </a:pPr>
            <a:r>
              <a:rPr lang="en-US" altLang="zh-CN" sz="1600" b="1" dirty="0">
                <a:solidFill>
                  <a:schemeClr val="tx1"/>
                </a:solidFill>
                <a:latin typeface="Arial" panose="020B0604020202020204" pitchFamily="34" charset="0"/>
                <a:cs typeface="Arial" panose="020B0604020202020204" pitchFamily="34" charset="0"/>
              </a:rPr>
              <a:t>Molecular Insight</a:t>
            </a:r>
            <a:endParaRPr lang="en-US" altLang="zh-CN" sz="1600" dirty="0">
              <a:solidFill>
                <a:schemeClr val="tx1"/>
              </a:solidFill>
              <a:latin typeface="Arial" panose="020B0604020202020204" pitchFamily="34" charset="0"/>
              <a:cs typeface="Arial" panose="020B0604020202020204" pitchFamily="34" charset="0"/>
            </a:endParaRPr>
          </a:p>
        </p:txBody>
      </p:sp>
      <p:sp>
        <p:nvSpPr>
          <p:cNvPr id="73" name="TextBox 14">
            <a:extLst>
              <a:ext uri="{FF2B5EF4-FFF2-40B4-BE49-F238E27FC236}">
                <a16:creationId xmlns:a16="http://schemas.microsoft.com/office/drawing/2014/main" id="{F63E8E97-9BEC-F91D-A59B-318930A294AF}"/>
              </a:ext>
            </a:extLst>
          </p:cNvPr>
          <p:cNvSpPr txBox="1"/>
          <p:nvPr/>
        </p:nvSpPr>
        <p:spPr>
          <a:xfrm>
            <a:off x="9221752" y="5121323"/>
            <a:ext cx="2796954" cy="1019253"/>
          </a:xfrm>
          <a:prstGeom prst="rect">
            <a:avLst/>
          </a:prstGeom>
          <a:noFill/>
          <a:ln>
            <a:noFill/>
          </a:ln>
        </p:spPr>
        <p:style>
          <a:lnRef idx="0">
            <a:scrgbClr r="0" g="0" b="0"/>
          </a:lnRef>
          <a:fillRef idx="0">
            <a:scrgbClr r="0" g="0" b="0"/>
          </a:fillRef>
          <a:effectRef idx="0">
            <a:scrgbClr r="0" g="0" b="0"/>
          </a:effectRef>
          <a:fontRef idx="minor">
            <a:schemeClr val="dk1"/>
          </a:fontRef>
        </p:style>
        <p:txBody>
          <a:bodyPr wrap="square" rtlCol="0">
            <a:spAutoFit/>
          </a:bodyPr>
          <a:lstStyle/>
          <a:p>
            <a:pPr marL="285750" indent="-285750" algn="just">
              <a:lnSpc>
                <a:spcPct val="130000"/>
              </a:lnSpc>
              <a:buBlip>
                <a:blip r:embed="rId4"/>
              </a:buBlip>
            </a:pPr>
            <a:r>
              <a:rPr lang="en-US" altLang="zh-CN" sz="1600" b="1" dirty="0">
                <a:solidFill>
                  <a:schemeClr val="tx1"/>
                </a:solidFill>
                <a:latin typeface="Arial" panose="020B0604020202020204" pitchFamily="34" charset="0"/>
                <a:cs typeface="Arial" panose="020B0604020202020204" pitchFamily="34" charset="0"/>
              </a:rPr>
              <a:t>Sampling Difficulty</a:t>
            </a:r>
          </a:p>
          <a:p>
            <a:pPr marL="285750" indent="-285750" algn="just">
              <a:lnSpc>
                <a:spcPct val="130000"/>
              </a:lnSpc>
              <a:buBlip>
                <a:blip r:embed="rId4"/>
              </a:buBlip>
            </a:pPr>
            <a:r>
              <a:rPr lang="en-US" altLang="zh-CN" sz="1600" b="1" dirty="0">
                <a:solidFill>
                  <a:schemeClr val="tx1"/>
                </a:solidFill>
                <a:latin typeface="Arial" panose="020B0604020202020204" pitchFamily="34" charset="0"/>
                <a:cs typeface="Arial" panose="020B0604020202020204" pitchFamily="34" charset="0"/>
              </a:rPr>
              <a:t>Computational Cost</a:t>
            </a:r>
          </a:p>
          <a:p>
            <a:pPr marL="285750" indent="-285750" algn="just">
              <a:lnSpc>
                <a:spcPct val="130000"/>
              </a:lnSpc>
              <a:buBlip>
                <a:blip r:embed="rId4"/>
              </a:buBlip>
            </a:pPr>
            <a:r>
              <a:rPr lang="en-US" altLang="zh-CN" sz="1600" b="1" dirty="0">
                <a:solidFill>
                  <a:schemeClr val="tx1"/>
                </a:solidFill>
                <a:latin typeface="Arial" panose="020B0604020202020204" pitchFamily="34" charset="0"/>
                <a:cs typeface="Arial" panose="020B0604020202020204" pitchFamily="34" charset="0"/>
              </a:rPr>
              <a:t>Free-Energy Landscape</a:t>
            </a:r>
          </a:p>
        </p:txBody>
      </p:sp>
      <p:sp>
        <p:nvSpPr>
          <p:cNvPr id="74" name="TextBox 73">
            <a:extLst>
              <a:ext uri="{FF2B5EF4-FFF2-40B4-BE49-F238E27FC236}">
                <a16:creationId xmlns:a16="http://schemas.microsoft.com/office/drawing/2014/main" id="{5074354E-3927-B051-C973-CC62DA99C0F8}"/>
              </a:ext>
            </a:extLst>
          </p:cNvPr>
          <p:cNvSpPr txBox="1"/>
          <p:nvPr/>
        </p:nvSpPr>
        <p:spPr>
          <a:xfrm>
            <a:off x="6374208" y="6280851"/>
            <a:ext cx="6097384" cy="369332"/>
          </a:xfrm>
          <a:prstGeom prst="rect">
            <a:avLst/>
          </a:prstGeom>
          <a:noFill/>
        </p:spPr>
        <p:txBody>
          <a:bodyPr wrap="square">
            <a:spAutoFit/>
          </a:bodyPr>
          <a:lstStyle/>
          <a:p>
            <a:r>
              <a:rPr lang="en-US" b="1" dirty="0">
                <a:latin typeface="Arial" panose="020B0604020202020204" pitchFamily="34" charset="0"/>
                <a:cs typeface="Arial" panose="020B0604020202020204" pitchFamily="34" charset="0"/>
              </a:rPr>
              <a:t>Others:</a:t>
            </a:r>
            <a:r>
              <a:rPr lang="en-US" dirty="0">
                <a:latin typeface="Arial" panose="020B0604020202020204" pitchFamily="34" charset="0"/>
                <a:cs typeface="Arial" panose="020B0604020202020204" pitchFamily="34" charset="0"/>
              </a:rPr>
              <a:t> GCMC, GEMC, pore-pore GEMC, CDFT</a:t>
            </a:r>
            <a:endParaRPr lang="en-CA"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161363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500"/>
                                        <p:tgtEl>
                                          <p:spTgt spid="1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nodeType="clickEffect">
                                  <p:stCondLst>
                                    <p:cond delay="0"/>
                                  </p:stCondLst>
                                  <p:childTnLst>
                                    <p:animEffect transition="out" filter="fade">
                                      <p:cBhvr>
                                        <p:cTn id="31" dur="500"/>
                                        <p:tgtEl>
                                          <p:spTgt spid="17"/>
                                        </p:tgtEl>
                                      </p:cBhvr>
                                    </p:animEffect>
                                    <p:set>
                                      <p:cBhvr>
                                        <p:cTn id="32" dur="1" fill="hold">
                                          <p:stCondLst>
                                            <p:cond delay="499"/>
                                          </p:stCondLst>
                                        </p:cTn>
                                        <p:tgtEl>
                                          <p:spTgt spid="17"/>
                                        </p:tgtEl>
                                        <p:attrNameLst>
                                          <p:attrName>style.visibility</p:attrName>
                                        </p:attrNameLst>
                                      </p:cBhvr>
                                      <p:to>
                                        <p:strVal val="hidden"/>
                                      </p:to>
                                    </p:set>
                                  </p:childTnLst>
                                </p:cTn>
                              </p:par>
                              <p:par>
                                <p:cTn id="33" presetID="10" presetClass="entr" presetSubtype="0" fill="hold" nodeType="withEffect">
                                  <p:stCondLst>
                                    <p:cond delay="0"/>
                                  </p:stCondLst>
                                  <p:childTnLst>
                                    <p:set>
                                      <p:cBhvr>
                                        <p:cTn id="34" dur="1" fill="hold">
                                          <p:stCondLst>
                                            <p:cond delay="0"/>
                                          </p:stCondLst>
                                        </p:cTn>
                                        <p:tgtEl>
                                          <p:spTgt spid="64"/>
                                        </p:tgtEl>
                                        <p:attrNameLst>
                                          <p:attrName>style.visibility</p:attrName>
                                        </p:attrNameLst>
                                      </p:cBhvr>
                                      <p:to>
                                        <p:strVal val="visible"/>
                                      </p:to>
                                    </p:set>
                                    <p:animEffect transition="in" filter="fade">
                                      <p:cBhvr>
                                        <p:cTn id="35" dur="500"/>
                                        <p:tgtEl>
                                          <p:spTgt spid="64"/>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72"/>
                                        </p:tgtEl>
                                        <p:attrNameLst>
                                          <p:attrName>style.visibility</p:attrName>
                                        </p:attrNameLst>
                                      </p:cBhvr>
                                      <p:to>
                                        <p:strVal val="visible"/>
                                      </p:to>
                                    </p:set>
                                    <p:animEffect transition="in" filter="fade">
                                      <p:cBhvr>
                                        <p:cTn id="40" dur="500"/>
                                        <p:tgtEl>
                                          <p:spTgt spid="72"/>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73"/>
                                        </p:tgtEl>
                                        <p:attrNameLst>
                                          <p:attrName>style.visibility</p:attrName>
                                        </p:attrNameLst>
                                      </p:cBhvr>
                                      <p:to>
                                        <p:strVal val="visible"/>
                                      </p:to>
                                    </p:set>
                                    <p:animEffect transition="in" filter="fade">
                                      <p:cBhvr>
                                        <p:cTn id="45" dur="500"/>
                                        <p:tgtEl>
                                          <p:spTgt spid="73"/>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grpId="0" nodeType="clickEffect">
                                  <p:stCondLst>
                                    <p:cond delay="0"/>
                                  </p:stCondLst>
                                  <p:childTnLst>
                                    <p:set>
                                      <p:cBhvr>
                                        <p:cTn id="49" dur="1" fill="hold">
                                          <p:stCondLst>
                                            <p:cond delay="0"/>
                                          </p:stCondLst>
                                        </p:cTn>
                                        <p:tgtEl>
                                          <p:spTgt spid="74"/>
                                        </p:tgtEl>
                                        <p:attrNameLst>
                                          <p:attrName>style.visibility</p:attrName>
                                        </p:attrNameLst>
                                      </p:cBhvr>
                                      <p:to>
                                        <p:strVal val="visible"/>
                                      </p:to>
                                    </p:set>
                                    <p:animEffect transition="in" filter="fade">
                                      <p:cBhvr>
                                        <p:cTn id="50"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p:bldP spid="16" grpId="0"/>
      <p:bldP spid="72" grpId="0"/>
      <p:bldP spid="73" grpId="0"/>
      <p:bldP spid="7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文本框 10">
            <a:extLst>
              <a:ext uri="{FF2B5EF4-FFF2-40B4-BE49-F238E27FC236}">
                <a16:creationId xmlns:a16="http://schemas.microsoft.com/office/drawing/2014/main" id="{B445758B-897C-78B3-0410-C37100885540}"/>
              </a:ext>
            </a:extLst>
          </p:cNvPr>
          <p:cNvSpPr txBox="1"/>
          <p:nvPr/>
        </p:nvSpPr>
        <p:spPr>
          <a:xfrm>
            <a:off x="0" y="121599"/>
            <a:ext cx="12192000" cy="523220"/>
          </a:xfrm>
          <a:prstGeom prst="rect">
            <a:avLst/>
          </a:prstGeom>
          <a:noFill/>
        </p:spPr>
        <p:txBody>
          <a:bodyPr wrap="square" rtlCol="0">
            <a:spAutoFit/>
          </a:bodyPr>
          <a:lstStyle/>
          <a:p>
            <a:pPr algn="ctr"/>
            <a:r>
              <a:rPr lang="en-US" altLang="zh-CN" sz="2800" b="1" dirty="0">
                <a:latin typeface="Arial" panose="020B0604020202020204" pitchFamily="34" charset="0"/>
                <a:cs typeface="Arial" panose="020B0604020202020204" pitchFamily="34" charset="0"/>
              </a:rPr>
              <a:t>WL-TMMC: From Macrostate Sampling to Free-Energy Landscapes</a:t>
            </a:r>
            <a:endParaRPr lang="zh-CN" altLang="en-US" sz="2800" b="1" dirty="0">
              <a:solidFill>
                <a:srgbClr val="0070C0"/>
              </a:solidFill>
              <a:latin typeface="Arial" panose="020B0604020202020204" pitchFamily="34" charset="0"/>
              <a:cs typeface="Arial" panose="020B0604020202020204" pitchFamily="34" charset="0"/>
            </a:endParaRPr>
          </a:p>
        </p:txBody>
      </p:sp>
      <p:sp>
        <p:nvSpPr>
          <p:cNvPr id="2" name="灯片编号占位符 1">
            <a:extLst>
              <a:ext uri="{FF2B5EF4-FFF2-40B4-BE49-F238E27FC236}">
                <a16:creationId xmlns:a16="http://schemas.microsoft.com/office/drawing/2014/main" id="{8D228C0C-7BED-2417-8406-C177A222C26D}"/>
              </a:ext>
            </a:extLst>
          </p:cNvPr>
          <p:cNvSpPr>
            <a:spLocks noGrp="1"/>
          </p:cNvSpPr>
          <p:nvPr>
            <p:ph type="sldNum" sz="quarter" idx="12"/>
          </p:nvPr>
        </p:nvSpPr>
        <p:spPr/>
        <p:txBody>
          <a:bodyPr/>
          <a:lstStyle/>
          <a:p>
            <a:fld id="{B5D803FF-3C1C-4803-87F5-CD890634A219}" type="slidenum">
              <a:rPr lang="zh-CN" altLang="en-US" smtClean="0"/>
              <a:t>4</a:t>
            </a:fld>
            <a:endParaRPr lang="zh-CN" altLang="en-US"/>
          </a:p>
        </p:txBody>
      </p:sp>
      <p:grpSp>
        <p:nvGrpSpPr>
          <p:cNvPr id="14" name="组合 3">
            <a:extLst>
              <a:ext uri="{FF2B5EF4-FFF2-40B4-BE49-F238E27FC236}">
                <a16:creationId xmlns:a16="http://schemas.microsoft.com/office/drawing/2014/main" id="{A5563EA4-18F7-B9A2-E892-DC4009554E16}"/>
              </a:ext>
            </a:extLst>
          </p:cNvPr>
          <p:cNvGrpSpPr>
            <a:grpSpLocks noChangeAspect="1"/>
          </p:cNvGrpSpPr>
          <p:nvPr/>
        </p:nvGrpSpPr>
        <p:grpSpPr>
          <a:xfrm>
            <a:off x="536899" y="3221178"/>
            <a:ext cx="2797601" cy="1645920"/>
            <a:chOff x="424363" y="4160658"/>
            <a:chExt cx="3780502" cy="1889041"/>
          </a:xfrm>
        </p:grpSpPr>
        <p:pic>
          <p:nvPicPr>
            <p:cNvPr id="15" name="图片 4">
              <a:extLst>
                <a:ext uri="{FF2B5EF4-FFF2-40B4-BE49-F238E27FC236}">
                  <a16:creationId xmlns:a16="http://schemas.microsoft.com/office/drawing/2014/main" id="{4C2A31EE-1CA2-AC55-946B-235648D978A1}"/>
                </a:ext>
              </a:extLst>
            </p:cNvPr>
            <p:cNvPicPr>
              <a:picLocks noChangeAspect="1"/>
            </p:cNvPicPr>
            <p:nvPr/>
          </p:nvPicPr>
          <p:blipFill>
            <a:blip r:embed="rId2"/>
            <a:stretch>
              <a:fillRect/>
            </a:stretch>
          </p:blipFill>
          <p:spPr>
            <a:xfrm>
              <a:off x="424363" y="4160658"/>
              <a:ext cx="3780502" cy="1470615"/>
            </a:xfrm>
            <a:prstGeom prst="rect">
              <a:avLst/>
            </a:prstGeom>
          </p:spPr>
        </p:pic>
        <p:sp>
          <p:nvSpPr>
            <p:cNvPr id="16" name="文本框 5">
              <a:extLst>
                <a:ext uri="{FF2B5EF4-FFF2-40B4-BE49-F238E27FC236}">
                  <a16:creationId xmlns:a16="http://schemas.microsoft.com/office/drawing/2014/main" id="{88F72194-CC8D-8921-D1F5-3E36A986B277}"/>
                </a:ext>
              </a:extLst>
            </p:cNvPr>
            <p:cNvSpPr txBox="1"/>
            <p:nvPr/>
          </p:nvSpPr>
          <p:spPr>
            <a:xfrm>
              <a:off x="592244" y="5660778"/>
              <a:ext cx="3612621" cy="388921"/>
            </a:xfrm>
            <a:prstGeom prst="rect">
              <a:avLst/>
            </a:prstGeom>
            <a:noFill/>
          </p:spPr>
          <p:txBody>
            <a:bodyPr wrap="square">
              <a:spAutoFit/>
            </a:bodyPr>
            <a:lstStyle/>
            <a:p>
              <a:pPr marL="0" marR="0" lvl="0" indent="0" algn="r" defTabSz="913726"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prstClr val="black"/>
                  </a:solidFill>
                  <a:effectLst/>
                  <a:uLnTx/>
                  <a:uFillTx/>
                  <a:latin typeface="Arial" panose="020B0604020202020204"/>
                  <a:ea typeface="黑体" panose="02010609060101010101" pitchFamily="49" charset="-122"/>
                  <a:cs typeface="+mn-cs"/>
                </a:rPr>
                <a:t>Witman </a:t>
              </a:r>
              <a:r>
                <a:rPr kumimoji="0" lang="en-US" altLang="zh-CN" sz="1200" b="0" i="1" u="none" strike="noStrike" kern="1200" cap="none" spc="0" normalizeH="0" baseline="0" noProof="0" dirty="0">
                  <a:ln>
                    <a:noFill/>
                  </a:ln>
                  <a:solidFill>
                    <a:prstClr val="black"/>
                  </a:solidFill>
                  <a:effectLst/>
                  <a:uLnTx/>
                  <a:uFillTx/>
                  <a:latin typeface="Arial" panose="020B0604020202020204"/>
                  <a:ea typeface="黑体" panose="02010609060101010101" pitchFamily="49" charset="-122"/>
                  <a:cs typeface="+mn-cs"/>
                </a:rPr>
                <a:t>et al</a:t>
              </a:r>
              <a:r>
                <a:rPr kumimoji="0" lang="en-US" altLang="zh-CN" sz="1200" b="0" i="0" u="none" strike="noStrike" kern="1200" cap="none" spc="0" normalizeH="0" baseline="0" noProof="0" dirty="0">
                  <a:ln>
                    <a:noFill/>
                  </a:ln>
                  <a:solidFill>
                    <a:prstClr val="black"/>
                  </a:solidFill>
                  <a:effectLst/>
                  <a:uLnTx/>
                  <a:uFillTx/>
                  <a:latin typeface="Arial" panose="020B0604020202020204"/>
                  <a:ea typeface="黑体" panose="02010609060101010101" pitchFamily="49" charset="-122"/>
                  <a:cs typeface="+mn-cs"/>
                </a:rPr>
                <a:t>. JCTC, 2018</a:t>
              </a:r>
              <a:endParaRPr kumimoji="0" lang="zh-CN" altLang="en-US" sz="1200" b="0" i="0" u="none" strike="noStrike" kern="1200" cap="none" spc="0" normalizeH="0" baseline="0" noProof="0" dirty="0">
                <a:ln>
                  <a:noFill/>
                </a:ln>
                <a:solidFill>
                  <a:prstClr val="black"/>
                </a:solidFill>
                <a:effectLst/>
                <a:uLnTx/>
                <a:uFillTx/>
                <a:latin typeface="Arial" panose="020B0604020202020204"/>
                <a:ea typeface="黑体" panose="02010609060101010101" pitchFamily="49" charset="-122"/>
                <a:cs typeface="+mn-cs"/>
              </a:endParaRPr>
            </a:p>
          </p:txBody>
        </p:sp>
      </p:grpSp>
      <p:cxnSp>
        <p:nvCxnSpPr>
          <p:cNvPr id="21" name="直接连接符 39">
            <a:extLst>
              <a:ext uri="{FF2B5EF4-FFF2-40B4-BE49-F238E27FC236}">
                <a16:creationId xmlns:a16="http://schemas.microsoft.com/office/drawing/2014/main" id="{BE0D5DD6-A867-118E-66FE-B3FCDDE54BC0}"/>
              </a:ext>
            </a:extLst>
          </p:cNvPr>
          <p:cNvCxnSpPr>
            <a:cxnSpLocks/>
          </p:cNvCxnSpPr>
          <p:nvPr/>
        </p:nvCxnSpPr>
        <p:spPr>
          <a:xfrm>
            <a:off x="3802862" y="797786"/>
            <a:ext cx="0" cy="5486400"/>
          </a:xfrm>
          <a:prstGeom prst="line">
            <a:avLst/>
          </a:prstGeom>
          <a:ln w="28575">
            <a:solidFill>
              <a:schemeClr val="tx1"/>
            </a:solidFill>
            <a:prstDash val="dash"/>
          </a:ln>
        </p:spPr>
        <p:style>
          <a:lnRef idx="1">
            <a:schemeClr val="dk1"/>
          </a:lnRef>
          <a:fillRef idx="0">
            <a:schemeClr val="dk1"/>
          </a:fillRef>
          <a:effectRef idx="0">
            <a:schemeClr val="dk1"/>
          </a:effectRef>
          <a:fontRef idx="minor">
            <a:schemeClr val="tx1"/>
          </a:fontRef>
        </p:style>
      </p:cxnSp>
      <p:cxnSp>
        <p:nvCxnSpPr>
          <p:cNvPr id="22" name="直接连接符 40">
            <a:extLst>
              <a:ext uri="{FF2B5EF4-FFF2-40B4-BE49-F238E27FC236}">
                <a16:creationId xmlns:a16="http://schemas.microsoft.com/office/drawing/2014/main" id="{356A5A01-2AEA-2763-E836-578690B9128D}"/>
              </a:ext>
            </a:extLst>
          </p:cNvPr>
          <p:cNvCxnSpPr>
            <a:cxnSpLocks/>
          </p:cNvCxnSpPr>
          <p:nvPr/>
        </p:nvCxnSpPr>
        <p:spPr>
          <a:xfrm>
            <a:off x="8095615" y="797786"/>
            <a:ext cx="0" cy="5486400"/>
          </a:xfrm>
          <a:prstGeom prst="line">
            <a:avLst/>
          </a:prstGeom>
          <a:ln w="28575">
            <a:solidFill>
              <a:schemeClr val="tx1"/>
            </a:solidFill>
            <a:prstDash val="dash"/>
          </a:ln>
        </p:spPr>
        <p:style>
          <a:lnRef idx="1">
            <a:schemeClr val="dk1"/>
          </a:lnRef>
          <a:fillRef idx="0">
            <a:schemeClr val="dk1"/>
          </a:fillRef>
          <a:effectRef idx="0">
            <a:schemeClr val="dk1"/>
          </a:effectRef>
          <a:fontRef idx="minor">
            <a:schemeClr val="tx1"/>
          </a:fontRef>
        </p:style>
      </p:cxnSp>
      <p:sp>
        <p:nvSpPr>
          <p:cNvPr id="24" name="TextBox 14">
            <a:extLst>
              <a:ext uri="{FF2B5EF4-FFF2-40B4-BE49-F238E27FC236}">
                <a16:creationId xmlns:a16="http://schemas.microsoft.com/office/drawing/2014/main" id="{42AA06DC-144A-065E-BD73-4FD9F2666E37}"/>
              </a:ext>
            </a:extLst>
          </p:cNvPr>
          <p:cNvSpPr txBox="1"/>
          <p:nvPr/>
        </p:nvSpPr>
        <p:spPr>
          <a:xfrm>
            <a:off x="933401" y="722671"/>
            <a:ext cx="2123869" cy="486608"/>
          </a:xfrm>
          <a:prstGeom prst="rect">
            <a:avLst/>
          </a:prstGeom>
          <a:noFill/>
        </p:spPr>
        <p:txBody>
          <a:bodyPr wrap="square" rtlCol="0">
            <a:spAutoFit/>
          </a:bodyPr>
          <a:lstStyle/>
          <a:p>
            <a:pPr algn="ctr">
              <a:lnSpc>
                <a:spcPct val="130000"/>
              </a:lnSpc>
            </a:pPr>
            <a:r>
              <a:rPr lang="en-US" altLang="zh-CN" sz="2200" b="1" dirty="0">
                <a:latin typeface="Arial" panose="020B0604020202020204" pitchFamily="34" charset="0"/>
                <a:cs typeface="Arial" panose="020B0604020202020204" pitchFamily="34" charset="0"/>
              </a:rPr>
              <a:t>1. Concept</a:t>
            </a:r>
          </a:p>
        </p:txBody>
      </p:sp>
      <p:grpSp>
        <p:nvGrpSpPr>
          <p:cNvPr id="38" name="Group 37">
            <a:extLst>
              <a:ext uri="{FF2B5EF4-FFF2-40B4-BE49-F238E27FC236}">
                <a16:creationId xmlns:a16="http://schemas.microsoft.com/office/drawing/2014/main" id="{32B01459-DC2F-466A-1BF4-E33AC7628C19}"/>
              </a:ext>
            </a:extLst>
          </p:cNvPr>
          <p:cNvGrpSpPr/>
          <p:nvPr/>
        </p:nvGrpSpPr>
        <p:grpSpPr>
          <a:xfrm>
            <a:off x="-59634" y="1523271"/>
            <a:ext cx="3971819" cy="1294194"/>
            <a:chOff x="0" y="1631173"/>
            <a:chExt cx="3971819" cy="1294194"/>
          </a:xfrm>
        </p:grpSpPr>
        <p:pic>
          <p:nvPicPr>
            <p:cNvPr id="29" name="Picture 28">
              <a:extLst>
                <a:ext uri="{FF2B5EF4-FFF2-40B4-BE49-F238E27FC236}">
                  <a16:creationId xmlns:a16="http://schemas.microsoft.com/office/drawing/2014/main" id="{711D36AB-4479-C7A6-363D-62F3F3F86833}"/>
                </a:ext>
              </a:extLst>
            </p:cNvPr>
            <p:cNvPicPr>
              <a:picLocks noChangeAspect="1"/>
            </p:cNvPicPr>
            <p:nvPr/>
          </p:nvPicPr>
          <p:blipFill>
            <a:blip r:embed="rId3">
              <a:extLst>
                <a:ext uri="{28A0092B-C50C-407E-A947-70E740481C1C}">
                  <a14:useLocalDpi xmlns:a14="http://schemas.microsoft.com/office/drawing/2010/main" val="0"/>
                </a:ext>
              </a:extLst>
            </a:blip>
            <a:srcRect l="2430" t="27273" r="1224" b="35882"/>
            <a:stretch>
              <a:fillRect/>
            </a:stretch>
          </p:blipFill>
          <p:spPr>
            <a:xfrm>
              <a:off x="166537" y="1631173"/>
              <a:ext cx="3657600" cy="787216"/>
            </a:xfrm>
            <a:prstGeom prst="rect">
              <a:avLst/>
            </a:prstGeom>
          </p:spPr>
        </p:pic>
        <p:sp>
          <p:nvSpPr>
            <p:cNvPr id="30" name="TextBox 14">
              <a:extLst>
                <a:ext uri="{FF2B5EF4-FFF2-40B4-BE49-F238E27FC236}">
                  <a16:creationId xmlns:a16="http://schemas.microsoft.com/office/drawing/2014/main" id="{AF275EC2-765B-C7A7-3759-001B4043B226}"/>
                </a:ext>
              </a:extLst>
            </p:cNvPr>
            <p:cNvSpPr txBox="1"/>
            <p:nvPr/>
          </p:nvSpPr>
          <p:spPr>
            <a:xfrm>
              <a:off x="0" y="2582132"/>
              <a:ext cx="3971819" cy="343235"/>
            </a:xfrm>
            <a:prstGeom prst="rect">
              <a:avLst/>
            </a:prstGeom>
            <a:noFill/>
          </p:spPr>
          <p:txBody>
            <a:bodyPr wrap="square" rtlCol="0">
              <a:spAutoFit/>
            </a:bodyPr>
            <a:lstStyle/>
            <a:p>
              <a:pPr algn="ctr">
                <a:lnSpc>
                  <a:spcPct val="130000"/>
                </a:lnSpc>
              </a:pPr>
              <a:r>
                <a:rPr lang="en-US" altLang="zh-CN" sz="1400" b="1" dirty="0">
                  <a:latin typeface="Arial" panose="020B0604020202020204" pitchFamily="34" charset="0"/>
                  <a:cs typeface="Arial" panose="020B0604020202020204" pitchFamily="34" charset="0"/>
                </a:rPr>
                <a:t>Macrostate Sampling (Given </a:t>
              </a:r>
              <a:r>
                <a:rPr lang="el-GR" altLang="zh-CN" sz="1400" b="1" dirty="0">
                  <a:latin typeface="Arial" panose="020B0604020202020204" pitchFamily="34" charset="0"/>
                  <a:cs typeface="Arial" panose="020B0604020202020204" pitchFamily="34" charset="0"/>
                </a:rPr>
                <a:t>μ</a:t>
              </a:r>
              <a:r>
                <a:rPr lang="en-CA" altLang="zh-CN" sz="1400" b="1" baseline="-25000" dirty="0">
                  <a:latin typeface="Arial" panose="020B0604020202020204" pitchFamily="34" charset="0"/>
                  <a:cs typeface="Arial" panose="020B0604020202020204" pitchFamily="34" charset="0"/>
                </a:rPr>
                <a:t>ref</a:t>
              </a:r>
              <a:r>
                <a:rPr lang="en-US" altLang="zh-CN" sz="1400" b="1" dirty="0">
                  <a:latin typeface="Arial" panose="020B0604020202020204" pitchFamily="34" charset="0"/>
                  <a:cs typeface="Arial" panose="020B0604020202020204" pitchFamily="34" charset="0"/>
                </a:rPr>
                <a:t>)</a:t>
              </a:r>
            </a:p>
          </p:txBody>
        </p:sp>
      </p:grpSp>
      <p:sp>
        <p:nvSpPr>
          <p:cNvPr id="32" name="TextBox 14">
            <a:extLst>
              <a:ext uri="{FF2B5EF4-FFF2-40B4-BE49-F238E27FC236}">
                <a16:creationId xmlns:a16="http://schemas.microsoft.com/office/drawing/2014/main" id="{D155164B-8C20-8ED2-BF07-3F4FB031D2E3}"/>
              </a:ext>
            </a:extLst>
          </p:cNvPr>
          <p:cNvSpPr txBox="1"/>
          <p:nvPr/>
        </p:nvSpPr>
        <p:spPr>
          <a:xfrm>
            <a:off x="166536" y="4986926"/>
            <a:ext cx="3529479" cy="1019253"/>
          </a:xfrm>
          <a:prstGeom prst="rect">
            <a:avLst/>
          </a:prstGeom>
          <a:noFill/>
          <a:ln>
            <a:noFill/>
          </a:ln>
        </p:spPr>
        <p:style>
          <a:lnRef idx="0">
            <a:scrgbClr r="0" g="0" b="0"/>
          </a:lnRef>
          <a:fillRef idx="0">
            <a:scrgbClr r="0" g="0" b="0"/>
          </a:fillRef>
          <a:effectRef idx="0">
            <a:scrgbClr r="0" g="0" b="0"/>
          </a:effectRef>
          <a:fontRef idx="minor">
            <a:schemeClr val="dk1"/>
          </a:fontRef>
        </p:style>
        <p:txBody>
          <a:bodyPr wrap="square" rtlCol="0">
            <a:spAutoFit/>
          </a:bodyPr>
          <a:lstStyle/>
          <a:p>
            <a:pPr marL="285750" indent="-285750" algn="just">
              <a:lnSpc>
                <a:spcPct val="130000"/>
              </a:lnSpc>
              <a:buFont typeface="Wingdings" panose="05000000000000000000" pitchFamily="2" charset="2"/>
              <a:buChar char="Ø"/>
            </a:pPr>
            <a:r>
              <a:rPr lang="en-US" altLang="zh-CN" sz="1600" b="1" dirty="0">
                <a:solidFill>
                  <a:schemeClr val="tx1"/>
                </a:solidFill>
                <a:latin typeface="Arial" panose="020B0604020202020204" pitchFamily="34" charset="0"/>
                <a:cs typeface="Arial" panose="020B0604020202020204" pitchFamily="34" charset="0"/>
              </a:rPr>
              <a:t>Macrostate Transition</a:t>
            </a:r>
          </a:p>
          <a:p>
            <a:pPr marL="285750" indent="-285750" algn="just">
              <a:lnSpc>
                <a:spcPct val="130000"/>
              </a:lnSpc>
              <a:buFont typeface="Wingdings" panose="05000000000000000000" pitchFamily="2" charset="2"/>
              <a:buChar char="Ø"/>
            </a:pPr>
            <a:r>
              <a:rPr lang="en-US" altLang="zh-CN" sz="1600" b="1" dirty="0">
                <a:solidFill>
                  <a:schemeClr val="tx1"/>
                </a:solidFill>
                <a:latin typeface="Arial" panose="020B0604020202020204" pitchFamily="34" charset="0"/>
                <a:cs typeface="Arial" panose="020B0604020202020204" pitchFamily="34" charset="0"/>
              </a:rPr>
              <a:t>Probability Distribution</a:t>
            </a:r>
          </a:p>
          <a:p>
            <a:pPr marL="285750" indent="-285750" algn="just">
              <a:lnSpc>
                <a:spcPct val="130000"/>
              </a:lnSpc>
              <a:buFont typeface="Wingdings" panose="05000000000000000000" pitchFamily="2" charset="2"/>
              <a:buChar char="Ø"/>
            </a:pPr>
            <a:r>
              <a:rPr lang="en-US" altLang="zh-CN" sz="1600" b="1" dirty="0">
                <a:solidFill>
                  <a:schemeClr val="tx1"/>
                </a:solidFill>
                <a:latin typeface="Arial" panose="020B0604020202020204" pitchFamily="34" charset="0"/>
                <a:cs typeface="Arial" panose="020B0604020202020204" pitchFamily="34" charset="0"/>
              </a:rPr>
              <a:t>WL: Efficient Initialization </a:t>
            </a:r>
            <a:endParaRPr lang="en-US" altLang="zh-CN" sz="1600" dirty="0">
              <a:solidFill>
                <a:schemeClr val="tx1"/>
              </a:solidFill>
              <a:latin typeface="Arial" panose="020B0604020202020204" pitchFamily="34" charset="0"/>
              <a:cs typeface="Arial" panose="020B0604020202020204" pitchFamily="34" charset="0"/>
            </a:endParaRPr>
          </a:p>
        </p:txBody>
      </p:sp>
      <p:sp>
        <p:nvSpPr>
          <p:cNvPr id="33" name="TextBox 14">
            <a:extLst>
              <a:ext uri="{FF2B5EF4-FFF2-40B4-BE49-F238E27FC236}">
                <a16:creationId xmlns:a16="http://schemas.microsoft.com/office/drawing/2014/main" id="{22D41692-A2C8-3DFE-DA36-F2BC753C891B}"/>
              </a:ext>
            </a:extLst>
          </p:cNvPr>
          <p:cNvSpPr txBox="1"/>
          <p:nvPr/>
        </p:nvSpPr>
        <p:spPr>
          <a:xfrm>
            <a:off x="3832678" y="722671"/>
            <a:ext cx="4309591" cy="486608"/>
          </a:xfrm>
          <a:prstGeom prst="rect">
            <a:avLst/>
          </a:prstGeom>
          <a:noFill/>
        </p:spPr>
        <p:txBody>
          <a:bodyPr wrap="square" rtlCol="0">
            <a:spAutoFit/>
          </a:bodyPr>
          <a:lstStyle/>
          <a:p>
            <a:pPr algn="ctr">
              <a:lnSpc>
                <a:spcPct val="130000"/>
              </a:lnSpc>
            </a:pPr>
            <a:r>
              <a:rPr lang="en-US" altLang="zh-CN" sz="2200" b="1" dirty="0">
                <a:latin typeface="Arial" panose="020B0604020202020204" pitchFamily="34" charset="0"/>
                <a:cs typeface="Arial" panose="020B0604020202020204" pitchFamily="34" charset="0"/>
              </a:rPr>
              <a:t>2. How/What It Does</a:t>
            </a:r>
          </a:p>
        </p:txBody>
      </p:sp>
      <p:grpSp>
        <p:nvGrpSpPr>
          <p:cNvPr id="36" name="Group 35">
            <a:extLst>
              <a:ext uri="{FF2B5EF4-FFF2-40B4-BE49-F238E27FC236}">
                <a16:creationId xmlns:a16="http://schemas.microsoft.com/office/drawing/2014/main" id="{7E4BF4A7-1E4D-7B7D-B94F-9036C08FE49D}"/>
              </a:ext>
            </a:extLst>
          </p:cNvPr>
          <p:cNvGrpSpPr/>
          <p:nvPr/>
        </p:nvGrpSpPr>
        <p:grpSpPr>
          <a:xfrm>
            <a:off x="3909710" y="1417320"/>
            <a:ext cx="4114800" cy="3241969"/>
            <a:chOff x="4048856" y="1417320"/>
            <a:chExt cx="4114800" cy="3241969"/>
          </a:xfrm>
        </p:grpSpPr>
        <p:pic>
          <p:nvPicPr>
            <p:cNvPr id="34" name="图片 8">
              <a:extLst>
                <a:ext uri="{FF2B5EF4-FFF2-40B4-BE49-F238E27FC236}">
                  <a16:creationId xmlns:a16="http://schemas.microsoft.com/office/drawing/2014/main" id="{4ADEF31A-D9A0-A822-E487-4229B44DADC4}"/>
                </a:ext>
              </a:extLst>
            </p:cNvPr>
            <p:cNvPicPr>
              <a:picLocks noChangeAspect="1"/>
            </p:cNvPicPr>
            <p:nvPr/>
          </p:nvPicPr>
          <p:blipFill>
            <a:blip r:embed="rId4"/>
            <a:stretch>
              <a:fillRect/>
            </a:stretch>
          </p:blipFill>
          <p:spPr>
            <a:xfrm>
              <a:off x="4269107" y="1417320"/>
              <a:ext cx="3715023" cy="2926080"/>
            </a:xfrm>
            <a:prstGeom prst="rect">
              <a:avLst/>
            </a:prstGeom>
          </p:spPr>
        </p:pic>
        <p:graphicFrame>
          <p:nvGraphicFramePr>
            <p:cNvPr id="35" name="Object 34">
              <a:extLst>
                <a:ext uri="{FF2B5EF4-FFF2-40B4-BE49-F238E27FC236}">
                  <a16:creationId xmlns:a16="http://schemas.microsoft.com/office/drawing/2014/main" id="{C0FC2DBD-C60B-3A94-9B4C-DCBC67D7340C}"/>
                </a:ext>
              </a:extLst>
            </p:cNvPr>
            <p:cNvGraphicFramePr>
              <a:graphicFrameLocks noChangeAspect="1"/>
            </p:cNvGraphicFramePr>
            <p:nvPr>
              <p:extLst>
                <p:ext uri="{D42A27DB-BD31-4B8C-83A1-F6EECF244321}">
                  <p14:modId xmlns:p14="http://schemas.microsoft.com/office/powerpoint/2010/main" val="1565236635"/>
                </p:ext>
              </p:extLst>
            </p:nvPr>
          </p:nvGraphicFramePr>
          <p:xfrm>
            <a:off x="4048856" y="4343400"/>
            <a:ext cx="4114800" cy="315889"/>
          </p:xfrm>
          <a:graphic>
            <a:graphicData uri="http://schemas.openxmlformats.org/presentationml/2006/ole">
              <mc:AlternateContent xmlns:mc="http://schemas.openxmlformats.org/markup-compatibility/2006">
                <mc:Choice xmlns:v="urn:schemas-microsoft-com:vml" Requires="v">
                  <p:oleObj name="Equation" r:id="rId5" imgW="3632040" imgH="279360" progId="Equation.DSMT4">
                    <p:embed/>
                  </p:oleObj>
                </mc:Choice>
                <mc:Fallback>
                  <p:oleObj name="Equation" r:id="rId5" imgW="3632040" imgH="279360" progId="Equation.DSMT4">
                    <p:embed/>
                    <p:pic>
                      <p:nvPicPr>
                        <p:cNvPr id="35" name="Object 34">
                          <a:extLst>
                            <a:ext uri="{FF2B5EF4-FFF2-40B4-BE49-F238E27FC236}">
                              <a16:creationId xmlns:a16="http://schemas.microsoft.com/office/drawing/2014/main" id="{C0FC2DBD-C60B-3A94-9B4C-DCBC67D7340C}"/>
                            </a:ext>
                          </a:extLst>
                        </p:cNvPr>
                        <p:cNvPicPr/>
                        <p:nvPr/>
                      </p:nvPicPr>
                      <p:blipFill>
                        <a:blip r:embed="rId6"/>
                        <a:stretch>
                          <a:fillRect/>
                        </a:stretch>
                      </p:blipFill>
                      <p:spPr>
                        <a:xfrm>
                          <a:off x="4048856" y="4343400"/>
                          <a:ext cx="4114800" cy="315889"/>
                        </a:xfrm>
                        <a:prstGeom prst="rect">
                          <a:avLst/>
                        </a:prstGeom>
                      </p:spPr>
                    </p:pic>
                  </p:oleObj>
                </mc:Fallback>
              </mc:AlternateContent>
            </a:graphicData>
          </a:graphic>
        </p:graphicFrame>
      </p:grpSp>
      <p:sp>
        <p:nvSpPr>
          <p:cNvPr id="45" name="TextBox 14">
            <a:extLst>
              <a:ext uri="{FF2B5EF4-FFF2-40B4-BE49-F238E27FC236}">
                <a16:creationId xmlns:a16="http://schemas.microsoft.com/office/drawing/2014/main" id="{55B4D95F-EFAB-A0E6-4487-D0DE9B5A91A9}"/>
              </a:ext>
            </a:extLst>
          </p:cNvPr>
          <p:cNvSpPr txBox="1"/>
          <p:nvPr/>
        </p:nvSpPr>
        <p:spPr>
          <a:xfrm>
            <a:off x="4278257" y="4986926"/>
            <a:ext cx="3529479" cy="1019253"/>
          </a:xfrm>
          <a:prstGeom prst="rect">
            <a:avLst/>
          </a:prstGeom>
          <a:noFill/>
          <a:ln>
            <a:noFill/>
          </a:ln>
        </p:spPr>
        <p:style>
          <a:lnRef idx="0">
            <a:scrgbClr r="0" g="0" b="0"/>
          </a:lnRef>
          <a:fillRef idx="0">
            <a:scrgbClr r="0" g="0" b="0"/>
          </a:fillRef>
          <a:effectRef idx="0">
            <a:scrgbClr r="0" g="0" b="0"/>
          </a:effectRef>
          <a:fontRef idx="minor">
            <a:schemeClr val="dk1"/>
          </a:fontRef>
        </p:style>
        <p:txBody>
          <a:bodyPr wrap="square" rtlCol="0">
            <a:spAutoFit/>
          </a:bodyPr>
          <a:lstStyle/>
          <a:p>
            <a:pPr marL="285750" indent="-285750" algn="just">
              <a:lnSpc>
                <a:spcPct val="130000"/>
              </a:lnSpc>
              <a:buFont typeface="Wingdings" panose="05000000000000000000" pitchFamily="2" charset="2"/>
              <a:buChar char="Ø"/>
            </a:pPr>
            <a:r>
              <a:rPr lang="en-US" altLang="zh-CN" sz="1600" b="1" dirty="0">
                <a:solidFill>
                  <a:schemeClr val="tx1"/>
                </a:solidFill>
                <a:latin typeface="Arial" panose="020B0604020202020204" pitchFamily="34" charset="0"/>
                <a:cs typeface="Arial" panose="020B0604020202020204" pitchFamily="34" charset="0"/>
              </a:rPr>
              <a:t>Effortless Reweighting</a:t>
            </a:r>
          </a:p>
          <a:p>
            <a:pPr marL="285750" indent="-285750" algn="just">
              <a:lnSpc>
                <a:spcPct val="130000"/>
              </a:lnSpc>
              <a:buFont typeface="Wingdings" panose="05000000000000000000" pitchFamily="2" charset="2"/>
              <a:buChar char="Ø"/>
            </a:pPr>
            <a:r>
              <a:rPr lang="en-US" altLang="zh-CN" sz="1600" b="1" dirty="0">
                <a:solidFill>
                  <a:schemeClr val="tx1"/>
                </a:solidFill>
                <a:latin typeface="Arial" panose="020B0604020202020204" pitchFamily="34" charset="0"/>
                <a:cs typeface="Arial" panose="020B0604020202020204" pitchFamily="34" charset="0"/>
              </a:rPr>
              <a:t>Probability-to-Free Energy</a:t>
            </a:r>
          </a:p>
          <a:p>
            <a:pPr marL="285750" indent="-285750" algn="just">
              <a:lnSpc>
                <a:spcPct val="130000"/>
              </a:lnSpc>
              <a:buFont typeface="Wingdings" panose="05000000000000000000" pitchFamily="2" charset="2"/>
              <a:buChar char="Ø"/>
            </a:pPr>
            <a:r>
              <a:rPr lang="en-US" altLang="zh-CN" sz="1600" b="1" dirty="0">
                <a:solidFill>
                  <a:schemeClr val="tx1"/>
                </a:solidFill>
                <a:latin typeface="Arial" panose="020B0604020202020204" pitchFamily="34" charset="0"/>
                <a:cs typeface="Arial" panose="020B0604020202020204" pitchFamily="34" charset="0"/>
              </a:rPr>
              <a:t>Stable/Metastable State</a:t>
            </a:r>
          </a:p>
        </p:txBody>
      </p:sp>
      <p:sp>
        <p:nvSpPr>
          <p:cNvPr id="46" name="TextBox 14">
            <a:extLst>
              <a:ext uri="{FF2B5EF4-FFF2-40B4-BE49-F238E27FC236}">
                <a16:creationId xmlns:a16="http://schemas.microsoft.com/office/drawing/2014/main" id="{BE2D4C2B-C238-001A-3F08-5E94C0BF1C06}"/>
              </a:ext>
            </a:extLst>
          </p:cNvPr>
          <p:cNvSpPr txBox="1"/>
          <p:nvPr/>
        </p:nvSpPr>
        <p:spPr>
          <a:xfrm>
            <a:off x="8281415" y="727238"/>
            <a:ext cx="3908779" cy="486608"/>
          </a:xfrm>
          <a:prstGeom prst="rect">
            <a:avLst/>
          </a:prstGeom>
          <a:noFill/>
        </p:spPr>
        <p:txBody>
          <a:bodyPr wrap="square" rtlCol="0">
            <a:spAutoFit/>
          </a:bodyPr>
          <a:lstStyle/>
          <a:p>
            <a:pPr algn="ctr">
              <a:lnSpc>
                <a:spcPct val="130000"/>
              </a:lnSpc>
            </a:pPr>
            <a:r>
              <a:rPr lang="en-US" altLang="zh-CN" sz="2200" b="1" dirty="0">
                <a:latin typeface="Arial" panose="020B0604020202020204" pitchFamily="34" charset="0"/>
                <a:cs typeface="Arial" panose="020B0604020202020204" pitchFamily="34" charset="0"/>
              </a:rPr>
              <a:t>3. Outputs</a:t>
            </a:r>
          </a:p>
        </p:txBody>
      </p:sp>
      <p:pic>
        <p:nvPicPr>
          <p:cNvPr id="49" name="Picture 48">
            <a:extLst>
              <a:ext uri="{FF2B5EF4-FFF2-40B4-BE49-F238E27FC236}">
                <a16:creationId xmlns:a16="http://schemas.microsoft.com/office/drawing/2014/main" id="{6F2DC602-C1DE-F302-CD4D-393AC558B23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179518" y="1576344"/>
            <a:ext cx="4023360" cy="3017520"/>
          </a:xfrm>
          <a:prstGeom prst="rect">
            <a:avLst/>
          </a:prstGeom>
        </p:spPr>
      </p:pic>
      <p:sp>
        <p:nvSpPr>
          <p:cNvPr id="50" name="TextBox 14">
            <a:extLst>
              <a:ext uri="{FF2B5EF4-FFF2-40B4-BE49-F238E27FC236}">
                <a16:creationId xmlns:a16="http://schemas.microsoft.com/office/drawing/2014/main" id="{7EA272B8-FA72-0341-FDEB-75DFDBABADAB}"/>
              </a:ext>
            </a:extLst>
          </p:cNvPr>
          <p:cNvSpPr txBox="1"/>
          <p:nvPr/>
        </p:nvSpPr>
        <p:spPr>
          <a:xfrm>
            <a:off x="8660715" y="4664318"/>
            <a:ext cx="3529479" cy="1339341"/>
          </a:xfrm>
          <a:prstGeom prst="rect">
            <a:avLst/>
          </a:prstGeom>
          <a:noFill/>
          <a:ln>
            <a:noFill/>
          </a:ln>
        </p:spPr>
        <p:style>
          <a:lnRef idx="0">
            <a:scrgbClr r="0" g="0" b="0"/>
          </a:lnRef>
          <a:fillRef idx="0">
            <a:scrgbClr r="0" g="0" b="0"/>
          </a:fillRef>
          <a:effectRef idx="0">
            <a:scrgbClr r="0" g="0" b="0"/>
          </a:effectRef>
          <a:fontRef idx="minor">
            <a:schemeClr val="dk1"/>
          </a:fontRef>
        </p:style>
        <p:txBody>
          <a:bodyPr wrap="square" rtlCol="0">
            <a:spAutoFit/>
          </a:bodyPr>
          <a:lstStyle/>
          <a:p>
            <a:pPr marL="285750" indent="-285750" algn="just">
              <a:lnSpc>
                <a:spcPct val="130000"/>
              </a:lnSpc>
              <a:buFont typeface="Wingdings" panose="05000000000000000000" pitchFamily="2" charset="2"/>
              <a:buChar char="Ø"/>
            </a:pPr>
            <a:r>
              <a:rPr lang="en-US" altLang="zh-CN" sz="1600" b="1" dirty="0">
                <a:solidFill>
                  <a:schemeClr val="tx1"/>
                </a:solidFill>
                <a:latin typeface="Arial" panose="020B0604020202020204" pitchFamily="34" charset="0"/>
                <a:cs typeface="Arial" panose="020B0604020202020204" pitchFamily="34" charset="0"/>
              </a:rPr>
              <a:t>Adsorption Isotherm</a:t>
            </a:r>
          </a:p>
          <a:p>
            <a:pPr marL="285750" indent="-285750" algn="just">
              <a:lnSpc>
                <a:spcPct val="130000"/>
              </a:lnSpc>
              <a:buFont typeface="Wingdings" panose="05000000000000000000" pitchFamily="2" charset="2"/>
              <a:buChar char="Ø"/>
            </a:pPr>
            <a:r>
              <a:rPr lang="en-US" altLang="zh-CN" sz="1600" b="1" dirty="0">
                <a:solidFill>
                  <a:schemeClr val="tx1"/>
                </a:solidFill>
                <a:latin typeface="Arial" panose="020B0604020202020204" pitchFamily="34" charset="0"/>
                <a:cs typeface="Arial" panose="020B0604020202020204" pitchFamily="34" charset="0"/>
              </a:rPr>
              <a:t>Confined VLE</a:t>
            </a:r>
          </a:p>
          <a:p>
            <a:pPr marL="285750" indent="-285750" algn="just">
              <a:lnSpc>
                <a:spcPct val="130000"/>
              </a:lnSpc>
              <a:buFont typeface="Wingdings" panose="05000000000000000000" pitchFamily="2" charset="2"/>
              <a:buChar char="Ø"/>
            </a:pPr>
            <a:r>
              <a:rPr lang="en-US" altLang="zh-CN" sz="1600" b="1" dirty="0">
                <a:solidFill>
                  <a:schemeClr val="tx1"/>
                </a:solidFill>
                <a:latin typeface="Arial" panose="020B0604020202020204" pitchFamily="34" charset="0"/>
                <a:cs typeface="Arial" panose="020B0604020202020204" pitchFamily="34" charset="0"/>
              </a:rPr>
              <a:t>In-Pore Composition</a:t>
            </a:r>
          </a:p>
          <a:p>
            <a:pPr marL="285750" indent="-285750" algn="just">
              <a:lnSpc>
                <a:spcPct val="130000"/>
              </a:lnSpc>
              <a:buFont typeface="Wingdings" panose="05000000000000000000" pitchFamily="2" charset="2"/>
              <a:buChar char="Ø"/>
            </a:pPr>
            <a:r>
              <a:rPr lang="en-US" altLang="zh-CN" sz="1600" b="1" dirty="0">
                <a:solidFill>
                  <a:schemeClr val="tx1"/>
                </a:solidFill>
                <a:latin typeface="Arial" panose="020B0604020202020204" pitchFamily="34" charset="0"/>
                <a:cs typeface="Arial" panose="020B0604020202020204" pitchFamily="34" charset="0"/>
              </a:rPr>
              <a:t>Free Energy Landscapes</a:t>
            </a:r>
          </a:p>
        </p:txBody>
      </p:sp>
      <p:sp>
        <p:nvSpPr>
          <p:cNvPr id="51" name="TextBox 50">
            <a:extLst>
              <a:ext uri="{FF2B5EF4-FFF2-40B4-BE49-F238E27FC236}">
                <a16:creationId xmlns:a16="http://schemas.microsoft.com/office/drawing/2014/main" id="{B1EED67C-3B4F-6796-36AA-F0D990C02673}"/>
              </a:ext>
            </a:extLst>
          </p:cNvPr>
          <p:cNvSpPr txBox="1"/>
          <p:nvPr/>
        </p:nvSpPr>
        <p:spPr>
          <a:xfrm>
            <a:off x="792480" y="6347212"/>
            <a:ext cx="10607040" cy="442674"/>
          </a:xfrm>
          <a:prstGeom prst="flowChartAlternateProcess">
            <a:avLst/>
          </a:prstGeom>
          <a:solidFill>
            <a:schemeClr val="accent1">
              <a:lumMod val="75000"/>
            </a:schemeClr>
          </a:solidFill>
          <a:ln w="28575" cap="flat" cmpd="sng" algn="ctr">
            <a:no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wrap="square">
            <a:spAutoFit/>
          </a:bodyPr>
          <a:lstStyle/>
          <a:p>
            <a:pPr algn="ctr">
              <a:buNone/>
            </a:pPr>
            <a:r>
              <a:rPr lang="en-CA" sz="2000" b="1" dirty="0">
                <a:solidFill>
                  <a:schemeClr val="bg1"/>
                </a:solidFill>
                <a:latin typeface="Arial" panose="020B0604020202020204" pitchFamily="34" charset="0"/>
                <a:cs typeface="Arial" panose="020B0604020202020204" pitchFamily="34" charset="0"/>
              </a:rPr>
              <a:t>One Framework for Adsorption, Confined Phase Behavior, and Metastability</a:t>
            </a:r>
            <a:endParaRPr lang="en-CA" sz="2000" dirty="0">
              <a:solidFill>
                <a:schemeClr val="bg1"/>
              </a:solidFill>
              <a:latin typeface="Arial" panose="020B0604020202020204" pitchFamily="34" charset="0"/>
              <a:cs typeface="Arial" panose="020B0604020202020204" pitchFamily="34" charset="0"/>
            </a:endParaRPr>
          </a:p>
        </p:txBody>
      </p:sp>
      <p:grpSp>
        <p:nvGrpSpPr>
          <p:cNvPr id="4" name="Group 3">
            <a:extLst>
              <a:ext uri="{FF2B5EF4-FFF2-40B4-BE49-F238E27FC236}">
                <a16:creationId xmlns:a16="http://schemas.microsoft.com/office/drawing/2014/main" id="{1C08B6DD-F496-55F4-1CA4-E96A58A779B6}"/>
              </a:ext>
            </a:extLst>
          </p:cNvPr>
          <p:cNvGrpSpPr/>
          <p:nvPr/>
        </p:nvGrpSpPr>
        <p:grpSpPr>
          <a:xfrm>
            <a:off x="3923120" y="1365154"/>
            <a:ext cx="4103642" cy="3383280"/>
            <a:chOff x="3923120" y="1365154"/>
            <a:chExt cx="4103642" cy="3383280"/>
          </a:xfrm>
        </p:grpSpPr>
        <p:pic>
          <p:nvPicPr>
            <p:cNvPr id="44" name="Picture 43">
              <a:extLst>
                <a:ext uri="{FF2B5EF4-FFF2-40B4-BE49-F238E27FC236}">
                  <a16:creationId xmlns:a16="http://schemas.microsoft.com/office/drawing/2014/main" id="{B197C0C7-B78B-4695-C794-91C3CA476445}"/>
                </a:ext>
              </a:extLst>
            </p:cNvPr>
            <p:cNvPicPr>
              <a:picLocks noChangeAspect="1"/>
            </p:cNvPicPr>
            <p:nvPr/>
          </p:nvPicPr>
          <p:blipFill>
            <a:blip r:embed="rId8">
              <a:extLst>
                <a:ext uri="{28A0092B-C50C-407E-A947-70E740481C1C}">
                  <a14:useLocalDpi xmlns:a14="http://schemas.microsoft.com/office/drawing/2010/main" val="0"/>
                </a:ext>
              </a:extLst>
            </a:blip>
            <a:srcRect l="4485" t="1773" r="8515" b="2589"/>
            <a:stretch>
              <a:fillRect/>
            </a:stretch>
          </p:blipFill>
          <p:spPr>
            <a:xfrm>
              <a:off x="3923120" y="1365154"/>
              <a:ext cx="4103642" cy="3383280"/>
            </a:xfrm>
            <a:prstGeom prst="rect">
              <a:avLst/>
            </a:prstGeom>
          </p:spPr>
        </p:pic>
        <p:graphicFrame>
          <p:nvGraphicFramePr>
            <p:cNvPr id="3" name="Object 2">
              <a:extLst>
                <a:ext uri="{FF2B5EF4-FFF2-40B4-BE49-F238E27FC236}">
                  <a16:creationId xmlns:a16="http://schemas.microsoft.com/office/drawing/2014/main" id="{D8B8E158-4163-72C0-BC04-D27715A7DD3E}"/>
                </a:ext>
              </a:extLst>
            </p:cNvPr>
            <p:cNvGraphicFramePr>
              <a:graphicFrameLocks noChangeAspect="1"/>
            </p:cNvGraphicFramePr>
            <p:nvPr>
              <p:extLst>
                <p:ext uri="{D42A27DB-BD31-4B8C-83A1-F6EECF244321}">
                  <p14:modId xmlns:p14="http://schemas.microsoft.com/office/powerpoint/2010/main" val="822302860"/>
                </p:ext>
              </p:extLst>
            </p:nvPr>
          </p:nvGraphicFramePr>
          <p:xfrm>
            <a:off x="5241387" y="3075674"/>
            <a:ext cx="1700784" cy="283465"/>
          </p:xfrm>
          <a:graphic>
            <a:graphicData uri="http://schemas.openxmlformats.org/presentationml/2006/ole">
              <mc:AlternateContent xmlns:mc="http://schemas.openxmlformats.org/markup-compatibility/2006">
                <mc:Choice xmlns:v="urn:schemas-microsoft-com:vml" Requires="v">
                  <p:oleObj name="Equation" r:id="rId9" imgW="1523880" imgH="253800" progId="Equation.DSMT4">
                    <p:embed/>
                  </p:oleObj>
                </mc:Choice>
                <mc:Fallback>
                  <p:oleObj name="Equation" r:id="rId9" imgW="1523880" imgH="253800" progId="Equation.DSMT4">
                    <p:embed/>
                    <p:pic>
                      <p:nvPicPr>
                        <p:cNvPr id="0" name=""/>
                        <p:cNvPicPr/>
                        <p:nvPr/>
                      </p:nvPicPr>
                      <p:blipFill>
                        <a:blip r:embed="rId10"/>
                        <a:stretch>
                          <a:fillRect/>
                        </a:stretch>
                      </p:blipFill>
                      <p:spPr>
                        <a:xfrm>
                          <a:off x="5241387" y="3075674"/>
                          <a:ext cx="1700784" cy="283465"/>
                        </a:xfrm>
                        <a:prstGeom prst="rect">
                          <a:avLst/>
                        </a:prstGeom>
                        <a:solidFill>
                          <a:schemeClr val="bg1"/>
                        </a:solidFill>
                      </p:spPr>
                    </p:pic>
                  </p:oleObj>
                </mc:Fallback>
              </mc:AlternateContent>
            </a:graphicData>
          </a:graphic>
        </p:graphicFrame>
      </p:grpSp>
    </p:spTree>
    <p:extLst>
      <p:ext uri="{BB962C8B-B14F-4D97-AF65-F5344CB8AC3E}">
        <p14:creationId xmlns:p14="http://schemas.microsoft.com/office/powerpoint/2010/main" val="26658092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500"/>
                                        <p:tgtEl>
                                          <p:spTgt spid="3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2"/>
                                        </p:tgtEl>
                                        <p:attrNameLst>
                                          <p:attrName>style.visibility</p:attrName>
                                        </p:attrNameLst>
                                      </p:cBhvr>
                                      <p:to>
                                        <p:strVal val="visible"/>
                                      </p:to>
                                    </p:set>
                                    <p:animEffect transition="in" filter="fade">
                                      <p:cBhvr>
                                        <p:cTn id="15" dur="500"/>
                                        <p:tgtEl>
                                          <p:spTgt spid="3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36"/>
                                        </p:tgtEl>
                                        <p:attrNameLst>
                                          <p:attrName>style.visibility</p:attrName>
                                        </p:attrNameLst>
                                      </p:cBhvr>
                                      <p:to>
                                        <p:strVal val="visible"/>
                                      </p:to>
                                    </p:set>
                                    <p:animEffect transition="in" filter="fade">
                                      <p:cBhvr>
                                        <p:cTn id="20" dur="500"/>
                                        <p:tgtEl>
                                          <p:spTgt spid="36"/>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par>
                                <p:cTn id="26" presetID="10" presetClass="exit" presetSubtype="0" fill="hold" nodeType="withEffect">
                                  <p:stCondLst>
                                    <p:cond delay="0"/>
                                  </p:stCondLst>
                                  <p:childTnLst>
                                    <p:animEffect transition="out" filter="fade">
                                      <p:cBhvr>
                                        <p:cTn id="27" dur="500"/>
                                        <p:tgtEl>
                                          <p:spTgt spid="36"/>
                                        </p:tgtEl>
                                      </p:cBhvr>
                                    </p:animEffect>
                                    <p:set>
                                      <p:cBhvr>
                                        <p:cTn id="28" dur="1" fill="hold">
                                          <p:stCondLst>
                                            <p:cond delay="499"/>
                                          </p:stCondLst>
                                        </p:cTn>
                                        <p:tgtEl>
                                          <p:spTgt spid="36"/>
                                        </p:tgtEl>
                                        <p:attrNameLst>
                                          <p:attrName>style.visibility</p:attrName>
                                        </p:attrNameLst>
                                      </p:cBhvr>
                                      <p:to>
                                        <p:strVal val="hidden"/>
                                      </p:to>
                                    </p:set>
                                  </p:childTnLst>
                                </p:cTn>
                              </p:par>
                              <p:par>
                                <p:cTn id="29" presetID="10" presetClass="entr" presetSubtype="0" fill="hold" grpId="0" nodeType="withEffect">
                                  <p:stCondLst>
                                    <p:cond delay="0"/>
                                  </p:stCondLst>
                                  <p:childTnLst>
                                    <p:set>
                                      <p:cBhvr>
                                        <p:cTn id="30" dur="1" fill="hold">
                                          <p:stCondLst>
                                            <p:cond delay="0"/>
                                          </p:stCondLst>
                                        </p:cTn>
                                        <p:tgtEl>
                                          <p:spTgt spid="45"/>
                                        </p:tgtEl>
                                        <p:attrNameLst>
                                          <p:attrName>style.visibility</p:attrName>
                                        </p:attrNameLst>
                                      </p:cBhvr>
                                      <p:to>
                                        <p:strVal val="visible"/>
                                      </p:to>
                                    </p:set>
                                    <p:animEffect transition="in" filter="fade">
                                      <p:cBhvr>
                                        <p:cTn id="31" dur="500"/>
                                        <p:tgtEl>
                                          <p:spTgt spid="45"/>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49"/>
                                        </p:tgtEl>
                                        <p:attrNameLst>
                                          <p:attrName>style.visibility</p:attrName>
                                        </p:attrNameLst>
                                      </p:cBhvr>
                                      <p:to>
                                        <p:strVal val="visible"/>
                                      </p:to>
                                    </p:set>
                                    <p:animEffect transition="in" filter="fade">
                                      <p:cBhvr>
                                        <p:cTn id="36" dur="500"/>
                                        <p:tgtEl>
                                          <p:spTgt spid="49"/>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50"/>
                                        </p:tgtEl>
                                        <p:attrNameLst>
                                          <p:attrName>style.visibility</p:attrName>
                                        </p:attrNameLst>
                                      </p:cBhvr>
                                      <p:to>
                                        <p:strVal val="visible"/>
                                      </p:to>
                                    </p:set>
                                    <p:animEffect transition="in" filter="fade">
                                      <p:cBhvr>
                                        <p:cTn id="39" dur="500"/>
                                        <p:tgtEl>
                                          <p:spTgt spid="50"/>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51"/>
                                        </p:tgtEl>
                                        <p:attrNameLst>
                                          <p:attrName>style.visibility</p:attrName>
                                        </p:attrNameLst>
                                      </p:cBhvr>
                                      <p:to>
                                        <p:strVal val="visible"/>
                                      </p:to>
                                    </p:set>
                                    <p:animEffect transition="in" filter="fade">
                                      <p:cBhvr>
                                        <p:cTn id="44"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45" grpId="0"/>
      <p:bldP spid="50" grpId="0"/>
      <p:bldP spid="5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57655A-0AED-3FE2-D848-E11D6E92AE14}"/>
            </a:ext>
          </a:extLst>
        </p:cNvPr>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EB82ECF2-5279-3E6F-DDAC-DA1AC3A3E7BD}"/>
              </a:ext>
            </a:extLst>
          </p:cNvPr>
          <p:cNvSpPr>
            <a:spLocks noGrp="1"/>
          </p:cNvSpPr>
          <p:nvPr>
            <p:ph type="sldNum" sz="quarter" idx="12"/>
          </p:nvPr>
        </p:nvSpPr>
        <p:spPr/>
        <p:txBody>
          <a:bodyPr/>
          <a:lstStyle/>
          <a:p>
            <a:fld id="{B5D803FF-3C1C-4803-87F5-CD890634A219}" type="slidenum">
              <a:rPr lang="zh-CN" altLang="en-US" smtClean="0"/>
              <a:t>5</a:t>
            </a:fld>
            <a:endParaRPr lang="zh-CN" altLang="en-US"/>
          </a:p>
        </p:txBody>
      </p:sp>
      <p:sp>
        <p:nvSpPr>
          <p:cNvPr id="11" name="文本框 10">
            <a:extLst>
              <a:ext uri="{FF2B5EF4-FFF2-40B4-BE49-F238E27FC236}">
                <a16:creationId xmlns:a16="http://schemas.microsoft.com/office/drawing/2014/main" id="{0275AC2E-7090-3CE5-393A-4E0010C3DB58}"/>
              </a:ext>
            </a:extLst>
          </p:cNvPr>
          <p:cNvSpPr txBox="1"/>
          <p:nvPr/>
        </p:nvSpPr>
        <p:spPr>
          <a:xfrm>
            <a:off x="0" y="121599"/>
            <a:ext cx="12192000" cy="584775"/>
          </a:xfrm>
          <a:prstGeom prst="rect">
            <a:avLst/>
          </a:prstGeom>
          <a:noFill/>
        </p:spPr>
        <p:txBody>
          <a:bodyPr wrap="square" rtlCol="0">
            <a:spAutoFit/>
          </a:bodyPr>
          <a:lstStyle/>
          <a:p>
            <a:pPr algn="ctr"/>
            <a:r>
              <a:rPr lang="en-US" altLang="zh-CN" sz="3200" b="1" dirty="0">
                <a:latin typeface="Arial" panose="020B0604020202020204" pitchFamily="34" charset="0"/>
                <a:cs typeface="Arial" panose="020B0604020202020204" pitchFamily="34" charset="0"/>
              </a:rPr>
              <a:t>Four Studies, One Free-Energy Framework</a:t>
            </a:r>
            <a:endParaRPr lang="zh-CN" altLang="en-US" sz="3200" b="1" dirty="0">
              <a:solidFill>
                <a:srgbClr val="FF0000"/>
              </a:solidFill>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0570B23A-A013-5EAB-996C-8D0B15287228}"/>
              </a:ext>
            </a:extLst>
          </p:cNvPr>
          <p:cNvSpPr txBox="1"/>
          <p:nvPr/>
        </p:nvSpPr>
        <p:spPr>
          <a:xfrm>
            <a:off x="1123564" y="901696"/>
            <a:ext cx="10586656" cy="1060646"/>
          </a:xfrm>
          <a:prstGeom prst="flowChartAlternateProcess">
            <a:avLst/>
          </a:prstGeom>
          <a:solidFill>
            <a:schemeClr val="accent1">
              <a:lumMod val="75000"/>
            </a:schemeClr>
          </a:solidFill>
          <a:ln>
            <a:noFill/>
          </a:ln>
          <a:effectLst/>
        </p:spPr>
        <p:style>
          <a:lnRef idx="2">
            <a:schemeClr val="accent1"/>
          </a:lnRef>
          <a:fillRef idx="1">
            <a:schemeClr val="lt1"/>
          </a:fillRef>
          <a:effectRef idx="0">
            <a:schemeClr val="accent1"/>
          </a:effectRef>
          <a:fontRef idx="minor">
            <a:schemeClr val="dk1"/>
          </a:fontRef>
        </p:style>
        <p:txBody>
          <a:bodyPr wrap="square">
            <a:spAutoFit/>
          </a:bodyPr>
          <a:lstStyle/>
          <a:p>
            <a:pPr>
              <a:lnSpc>
                <a:spcPct val="150000"/>
              </a:lnSpc>
              <a:buNone/>
            </a:pPr>
            <a:r>
              <a:rPr lang="en-CA" sz="2000" b="1" dirty="0">
                <a:solidFill>
                  <a:schemeClr val="bg1"/>
                </a:solidFill>
                <a:latin typeface="Arial" panose="020B0604020202020204" pitchFamily="34" charset="0"/>
                <a:cs typeface="Arial" panose="020B0604020202020204" pitchFamily="34" charset="0"/>
              </a:rPr>
              <a:t>Method Foundation (WL-TMMC Validation)</a:t>
            </a:r>
            <a:endParaRPr lang="en-CA" sz="2000" dirty="0">
              <a:solidFill>
                <a:schemeClr val="bg1"/>
              </a:solidFill>
              <a:latin typeface="Arial" panose="020B0604020202020204" pitchFamily="34" charset="0"/>
              <a:cs typeface="Arial" panose="020B0604020202020204" pitchFamily="34" charset="0"/>
            </a:endParaRPr>
          </a:p>
          <a:p>
            <a:pPr>
              <a:lnSpc>
                <a:spcPct val="150000"/>
              </a:lnSpc>
            </a:pPr>
            <a:r>
              <a:rPr lang="en-CA" sz="2000" dirty="0">
                <a:solidFill>
                  <a:schemeClr val="bg1"/>
                </a:solidFill>
                <a:latin typeface="Arial" panose="020B0604020202020204" pitchFamily="34" charset="0"/>
                <a:cs typeface="Arial" panose="020B0604020202020204" pitchFamily="34" charset="0"/>
              </a:rPr>
              <a:t>CO</a:t>
            </a:r>
            <a:r>
              <a:rPr lang="en-CA" sz="2000" baseline="-25000" dirty="0">
                <a:solidFill>
                  <a:schemeClr val="bg1"/>
                </a:solidFill>
                <a:latin typeface="Arial" panose="020B0604020202020204" pitchFamily="34" charset="0"/>
                <a:cs typeface="Arial" panose="020B0604020202020204" pitchFamily="34" charset="0"/>
              </a:rPr>
              <a:t>2</a:t>
            </a:r>
            <a:r>
              <a:rPr lang="en-CA" sz="2000" dirty="0">
                <a:solidFill>
                  <a:schemeClr val="bg1"/>
                </a:solidFill>
                <a:latin typeface="Arial" panose="020B0604020202020204" pitchFamily="34" charset="0"/>
                <a:cs typeface="Arial" panose="020B0604020202020204" pitchFamily="34" charset="0"/>
              </a:rPr>
              <a:t>-C</a:t>
            </a:r>
            <a:r>
              <a:rPr lang="en-CA" sz="2000" baseline="-25000" dirty="0">
                <a:solidFill>
                  <a:schemeClr val="bg1"/>
                </a:solidFill>
                <a:latin typeface="Arial" panose="020B0604020202020204" pitchFamily="34" charset="0"/>
                <a:cs typeface="Arial" panose="020B0604020202020204" pitchFamily="34" charset="0"/>
              </a:rPr>
              <a:t>1</a:t>
            </a:r>
            <a:r>
              <a:rPr lang="en-CA" sz="2000" dirty="0">
                <a:solidFill>
                  <a:schemeClr val="bg1"/>
                </a:solidFill>
                <a:latin typeface="Arial" panose="020B0604020202020204" pitchFamily="34" charset="0"/>
                <a:cs typeface="Arial" panose="020B0604020202020204" pitchFamily="34" charset="0"/>
              </a:rPr>
              <a:t>/CO</a:t>
            </a:r>
            <a:r>
              <a:rPr lang="en-CA" sz="2000" baseline="-25000" dirty="0">
                <a:solidFill>
                  <a:schemeClr val="bg1"/>
                </a:solidFill>
                <a:latin typeface="Arial" panose="020B0604020202020204" pitchFamily="34" charset="0"/>
                <a:cs typeface="Arial" panose="020B0604020202020204" pitchFamily="34" charset="0"/>
              </a:rPr>
              <a:t>2</a:t>
            </a:r>
            <a:r>
              <a:rPr lang="en-CA" sz="2000" dirty="0">
                <a:solidFill>
                  <a:schemeClr val="bg1"/>
                </a:solidFill>
                <a:latin typeface="Arial" panose="020B0604020202020204" pitchFamily="34" charset="0"/>
                <a:cs typeface="Arial" panose="020B0604020202020204" pitchFamily="34" charset="0"/>
              </a:rPr>
              <a:t>-nC</a:t>
            </a:r>
            <a:r>
              <a:rPr lang="en-CA" sz="2000" baseline="-25000" dirty="0">
                <a:solidFill>
                  <a:schemeClr val="bg1"/>
                </a:solidFill>
                <a:latin typeface="Arial" panose="020B0604020202020204" pitchFamily="34" charset="0"/>
                <a:cs typeface="Arial" panose="020B0604020202020204" pitchFamily="34" charset="0"/>
              </a:rPr>
              <a:t>6 </a:t>
            </a:r>
            <a:r>
              <a:rPr lang="en-CA" sz="2000" dirty="0">
                <a:solidFill>
                  <a:schemeClr val="bg1"/>
                </a:solidFill>
                <a:latin typeface="Arial" panose="020B0604020202020204" pitchFamily="34" charset="0"/>
                <a:cs typeface="Arial" panose="020B0604020202020204" pitchFamily="34" charset="0"/>
              </a:rPr>
              <a:t>| Bulk/Graphite Pore | Gauge-GCMC | </a:t>
            </a:r>
            <a:r>
              <a:rPr lang="en-CA" sz="2000" dirty="0" err="1">
                <a:solidFill>
                  <a:schemeClr val="bg1"/>
                </a:solidFill>
                <a:latin typeface="Arial" panose="020B0604020202020204" pitchFamily="34" charset="0"/>
                <a:cs typeface="Arial" panose="020B0604020202020204" pitchFamily="34" charset="0"/>
              </a:rPr>
              <a:t>vdW</a:t>
            </a:r>
            <a:r>
              <a:rPr lang="en-CA" sz="2000" dirty="0">
                <a:solidFill>
                  <a:schemeClr val="bg1"/>
                </a:solidFill>
                <a:latin typeface="Arial" panose="020B0604020202020204" pitchFamily="34" charset="0"/>
                <a:cs typeface="Arial" panose="020B0604020202020204" pitchFamily="34" charset="0"/>
              </a:rPr>
              <a:t> Loops</a:t>
            </a:r>
          </a:p>
        </p:txBody>
      </p:sp>
      <p:sp>
        <p:nvSpPr>
          <p:cNvPr id="21" name="TextBox 20">
            <a:extLst>
              <a:ext uri="{FF2B5EF4-FFF2-40B4-BE49-F238E27FC236}">
                <a16:creationId xmlns:a16="http://schemas.microsoft.com/office/drawing/2014/main" id="{5284E094-EB2E-CC79-DA2D-D27BB0BD1AE0}"/>
              </a:ext>
            </a:extLst>
          </p:cNvPr>
          <p:cNvSpPr txBox="1"/>
          <p:nvPr/>
        </p:nvSpPr>
        <p:spPr>
          <a:xfrm>
            <a:off x="1123564" y="2157664"/>
            <a:ext cx="10586656" cy="1060646"/>
          </a:xfrm>
          <a:prstGeom prst="flowChartAlternateProcess">
            <a:avLst/>
          </a:prstGeom>
          <a:solidFill>
            <a:schemeClr val="accent2">
              <a:lumMod val="75000"/>
            </a:schemeClr>
          </a:solidFill>
          <a:ln>
            <a:noFill/>
          </a:ln>
          <a:effectLst/>
        </p:spPr>
        <p:style>
          <a:lnRef idx="2">
            <a:schemeClr val="accent1"/>
          </a:lnRef>
          <a:fillRef idx="1">
            <a:schemeClr val="lt1"/>
          </a:fillRef>
          <a:effectRef idx="0">
            <a:schemeClr val="accent1"/>
          </a:effectRef>
          <a:fontRef idx="minor">
            <a:schemeClr val="dk1"/>
          </a:fontRef>
        </p:style>
        <p:txBody>
          <a:bodyPr wrap="square">
            <a:spAutoFit/>
          </a:bodyPr>
          <a:lstStyle/>
          <a:p>
            <a:pPr>
              <a:lnSpc>
                <a:spcPct val="150000"/>
              </a:lnSpc>
              <a:buNone/>
            </a:pPr>
            <a:r>
              <a:rPr lang="en-CA" sz="2000" b="1" dirty="0">
                <a:solidFill>
                  <a:schemeClr val="bg1"/>
                </a:solidFill>
                <a:latin typeface="Arial" panose="020B0604020202020204" pitchFamily="34" charset="0"/>
                <a:cs typeface="Arial" panose="020B0604020202020204" pitchFamily="34" charset="0"/>
              </a:rPr>
              <a:t>Free-Energy Analysis</a:t>
            </a:r>
            <a:endParaRPr lang="en-CA" sz="2000" dirty="0">
              <a:solidFill>
                <a:schemeClr val="bg1"/>
              </a:solidFill>
              <a:latin typeface="Arial" panose="020B0604020202020204" pitchFamily="34" charset="0"/>
              <a:cs typeface="Arial" panose="020B0604020202020204" pitchFamily="34" charset="0"/>
            </a:endParaRPr>
          </a:p>
          <a:p>
            <a:pPr>
              <a:lnSpc>
                <a:spcPct val="150000"/>
              </a:lnSpc>
            </a:pPr>
            <a:r>
              <a:rPr lang="en-CA" sz="2000" dirty="0">
                <a:solidFill>
                  <a:schemeClr val="bg1"/>
                </a:solidFill>
                <a:latin typeface="Arial" panose="020B0604020202020204" pitchFamily="34" charset="0"/>
                <a:cs typeface="Arial" panose="020B0604020202020204" pitchFamily="34" charset="0"/>
              </a:rPr>
              <a:t>Transition Pathway | Stable/Metastable States | Binodal/Spinodal Limit</a:t>
            </a:r>
          </a:p>
        </p:txBody>
      </p:sp>
      <p:sp>
        <p:nvSpPr>
          <p:cNvPr id="22" name="TextBox 21">
            <a:extLst>
              <a:ext uri="{FF2B5EF4-FFF2-40B4-BE49-F238E27FC236}">
                <a16:creationId xmlns:a16="http://schemas.microsoft.com/office/drawing/2014/main" id="{EEDF147D-99E1-29B4-80D6-1DD47B085239}"/>
              </a:ext>
            </a:extLst>
          </p:cNvPr>
          <p:cNvSpPr txBox="1"/>
          <p:nvPr/>
        </p:nvSpPr>
        <p:spPr>
          <a:xfrm>
            <a:off x="1123564" y="3413632"/>
            <a:ext cx="10586656" cy="1060646"/>
          </a:xfrm>
          <a:prstGeom prst="flowChartAlternateProcess">
            <a:avLst/>
          </a:prstGeom>
          <a:solidFill>
            <a:schemeClr val="accent6">
              <a:lumMod val="75000"/>
            </a:schemeClr>
          </a:solidFill>
          <a:ln>
            <a:noFill/>
          </a:ln>
          <a:effectLst/>
        </p:spPr>
        <p:style>
          <a:lnRef idx="2">
            <a:schemeClr val="accent1"/>
          </a:lnRef>
          <a:fillRef idx="1">
            <a:schemeClr val="lt1"/>
          </a:fillRef>
          <a:effectRef idx="0">
            <a:schemeClr val="accent1"/>
          </a:effectRef>
          <a:fontRef idx="minor">
            <a:schemeClr val="dk1"/>
          </a:fontRef>
        </p:style>
        <p:txBody>
          <a:bodyPr wrap="square">
            <a:spAutoFit/>
          </a:bodyPr>
          <a:lstStyle/>
          <a:p>
            <a:pPr>
              <a:lnSpc>
                <a:spcPct val="150000"/>
              </a:lnSpc>
              <a:buNone/>
            </a:pPr>
            <a:r>
              <a:rPr lang="en-CA" sz="2000" b="1" dirty="0">
                <a:solidFill>
                  <a:schemeClr val="bg1"/>
                </a:solidFill>
                <a:latin typeface="Arial" panose="020B0604020202020204" pitchFamily="34" charset="0"/>
                <a:cs typeface="Arial" panose="020B0604020202020204" pitchFamily="34" charset="0"/>
              </a:rPr>
              <a:t>Pore-Chemistry Effects</a:t>
            </a:r>
            <a:endParaRPr lang="en-CA" sz="2000" dirty="0">
              <a:solidFill>
                <a:schemeClr val="bg1"/>
              </a:solidFill>
              <a:latin typeface="Arial" panose="020B0604020202020204" pitchFamily="34" charset="0"/>
              <a:cs typeface="Arial" panose="020B0604020202020204" pitchFamily="34" charset="0"/>
            </a:endParaRPr>
          </a:p>
          <a:p>
            <a:pPr>
              <a:lnSpc>
                <a:spcPct val="150000"/>
              </a:lnSpc>
            </a:pPr>
            <a:r>
              <a:rPr lang="en-CA" sz="2000" dirty="0">
                <a:solidFill>
                  <a:schemeClr val="bg1"/>
                </a:solidFill>
                <a:latin typeface="Arial" panose="020B0604020202020204" pitchFamily="34" charset="0"/>
                <a:cs typeface="Arial" panose="020B0604020202020204" pitchFamily="34" charset="0"/>
              </a:rPr>
              <a:t>Graphite vs Calcite | Quartz/Calcite/Mica | CO</a:t>
            </a:r>
            <a:r>
              <a:rPr lang="en-CA" sz="2000" baseline="-25000" dirty="0">
                <a:solidFill>
                  <a:schemeClr val="bg1"/>
                </a:solidFill>
                <a:latin typeface="Arial" panose="020B0604020202020204" pitchFamily="34" charset="0"/>
                <a:cs typeface="Arial" panose="020B0604020202020204" pitchFamily="34" charset="0"/>
              </a:rPr>
              <a:t>2</a:t>
            </a:r>
            <a:r>
              <a:rPr lang="en-CA" sz="2000" dirty="0">
                <a:solidFill>
                  <a:schemeClr val="bg1"/>
                </a:solidFill>
                <a:latin typeface="Arial" panose="020B0604020202020204" pitchFamily="34" charset="0"/>
                <a:cs typeface="Arial" panose="020B0604020202020204" pitchFamily="34" charset="0"/>
              </a:rPr>
              <a:t> Thin Film </a:t>
            </a:r>
            <a:r>
              <a:rPr lang="en-CA" sz="2000">
                <a:solidFill>
                  <a:schemeClr val="bg1"/>
                </a:solidFill>
                <a:latin typeface="Arial" panose="020B0604020202020204" pitchFamily="34" charset="0"/>
                <a:cs typeface="Arial" panose="020B0604020202020204" pitchFamily="34" charset="0"/>
              </a:rPr>
              <a:t>| Composition/Density Shift</a:t>
            </a:r>
            <a:endParaRPr lang="en-CA" sz="2000" dirty="0">
              <a:solidFill>
                <a:schemeClr val="bg1"/>
              </a:solidFill>
              <a:latin typeface="Arial" panose="020B0604020202020204" pitchFamily="34" charset="0"/>
              <a:cs typeface="Arial" panose="020B0604020202020204" pitchFamily="34" charset="0"/>
            </a:endParaRPr>
          </a:p>
        </p:txBody>
      </p:sp>
      <p:sp>
        <p:nvSpPr>
          <p:cNvPr id="23" name="TextBox 22">
            <a:extLst>
              <a:ext uri="{FF2B5EF4-FFF2-40B4-BE49-F238E27FC236}">
                <a16:creationId xmlns:a16="http://schemas.microsoft.com/office/drawing/2014/main" id="{187CCA18-254B-8713-6696-7EF6827565AB}"/>
              </a:ext>
            </a:extLst>
          </p:cNvPr>
          <p:cNvSpPr txBox="1"/>
          <p:nvPr/>
        </p:nvSpPr>
        <p:spPr>
          <a:xfrm>
            <a:off x="1123564" y="4648335"/>
            <a:ext cx="10586656" cy="1060646"/>
          </a:xfrm>
          <a:prstGeom prst="flowChartAlternateProcess">
            <a:avLst/>
          </a:prstGeom>
          <a:solidFill>
            <a:schemeClr val="accent3">
              <a:lumMod val="75000"/>
            </a:schemeClr>
          </a:solidFill>
          <a:ln>
            <a:noFill/>
          </a:ln>
          <a:effectLst/>
        </p:spPr>
        <p:style>
          <a:lnRef idx="2">
            <a:schemeClr val="accent1"/>
          </a:lnRef>
          <a:fillRef idx="1">
            <a:schemeClr val="lt1"/>
          </a:fillRef>
          <a:effectRef idx="0">
            <a:schemeClr val="accent1"/>
          </a:effectRef>
          <a:fontRef idx="minor">
            <a:schemeClr val="dk1"/>
          </a:fontRef>
        </p:style>
        <p:txBody>
          <a:bodyPr wrap="square">
            <a:spAutoFit/>
          </a:bodyPr>
          <a:lstStyle/>
          <a:p>
            <a:pPr>
              <a:lnSpc>
                <a:spcPct val="150000"/>
              </a:lnSpc>
              <a:buNone/>
            </a:pPr>
            <a:r>
              <a:rPr lang="en-CA" sz="2000" b="1" dirty="0">
                <a:solidFill>
                  <a:schemeClr val="bg1"/>
                </a:solidFill>
                <a:latin typeface="Arial" panose="020B0604020202020204" pitchFamily="34" charset="0"/>
                <a:cs typeface="Arial" panose="020B0604020202020204" pitchFamily="34" charset="0"/>
              </a:rPr>
              <a:t>Temperature Interpolation/Extrapolation</a:t>
            </a:r>
            <a:endParaRPr lang="en-CA" sz="2000" dirty="0">
              <a:solidFill>
                <a:schemeClr val="bg1"/>
              </a:solidFill>
              <a:latin typeface="Arial" panose="020B0604020202020204" pitchFamily="34" charset="0"/>
              <a:cs typeface="Arial" panose="020B0604020202020204" pitchFamily="34" charset="0"/>
            </a:endParaRPr>
          </a:p>
          <a:p>
            <a:pPr>
              <a:lnSpc>
                <a:spcPct val="150000"/>
              </a:lnSpc>
            </a:pPr>
            <a:r>
              <a:rPr lang="en-CA" sz="2000" dirty="0">
                <a:solidFill>
                  <a:schemeClr val="bg1"/>
                </a:solidFill>
                <a:latin typeface="Arial" panose="020B0604020202020204" pitchFamily="34" charset="0"/>
                <a:cs typeface="Arial" panose="020B0604020202020204" pitchFamily="34" charset="0"/>
              </a:rPr>
              <a:t>CO</a:t>
            </a:r>
            <a:r>
              <a:rPr lang="en-CA" sz="2000" baseline="-25000" dirty="0">
                <a:solidFill>
                  <a:schemeClr val="bg1"/>
                </a:solidFill>
                <a:latin typeface="Arial" panose="020B0604020202020204" pitchFamily="34" charset="0"/>
                <a:cs typeface="Arial" panose="020B0604020202020204" pitchFamily="34" charset="0"/>
              </a:rPr>
              <a:t>2</a:t>
            </a:r>
            <a:r>
              <a:rPr lang="en-CA" sz="2000" dirty="0">
                <a:solidFill>
                  <a:schemeClr val="bg1"/>
                </a:solidFill>
                <a:latin typeface="Arial" panose="020B0604020202020204" pitchFamily="34" charset="0"/>
                <a:cs typeface="Arial" panose="020B0604020202020204" pitchFamily="34" charset="0"/>
              </a:rPr>
              <a:t>-C</a:t>
            </a:r>
            <a:r>
              <a:rPr lang="en-CA" sz="2000" baseline="-25000" dirty="0">
                <a:solidFill>
                  <a:schemeClr val="bg1"/>
                </a:solidFill>
                <a:latin typeface="Arial" panose="020B0604020202020204" pitchFamily="34" charset="0"/>
                <a:cs typeface="Arial" panose="020B0604020202020204" pitchFamily="34" charset="0"/>
              </a:rPr>
              <a:t>1 </a:t>
            </a:r>
            <a:r>
              <a:rPr lang="en-CA" sz="2000" dirty="0">
                <a:solidFill>
                  <a:schemeClr val="bg1"/>
                </a:solidFill>
                <a:latin typeface="Arial" panose="020B0604020202020204" pitchFamily="34" charset="0"/>
                <a:cs typeface="Arial" panose="020B0604020202020204" pitchFamily="34" charset="0"/>
              </a:rPr>
              <a:t>| Bulk/Cu-BTC/Quartz | Free-Energy Interpolation | Broad P-T-x Maps | ML-Ready</a:t>
            </a:r>
          </a:p>
        </p:txBody>
      </p:sp>
      <p:sp>
        <p:nvSpPr>
          <p:cNvPr id="24" name="TextBox 23">
            <a:extLst>
              <a:ext uri="{FF2B5EF4-FFF2-40B4-BE49-F238E27FC236}">
                <a16:creationId xmlns:a16="http://schemas.microsoft.com/office/drawing/2014/main" id="{309BD43A-D9B1-D4BB-B0DD-48396790537E}"/>
              </a:ext>
            </a:extLst>
          </p:cNvPr>
          <p:cNvSpPr txBox="1"/>
          <p:nvPr/>
        </p:nvSpPr>
        <p:spPr>
          <a:xfrm>
            <a:off x="792480" y="5980613"/>
            <a:ext cx="10607040" cy="400110"/>
          </a:xfrm>
          <a:prstGeom prst="rect">
            <a:avLst/>
          </a:prstGeom>
          <a:noFill/>
          <a:ln w="28575" cap="flat" cmpd="sng" algn="ctr">
            <a:solidFill>
              <a:srgbClr val="C0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wrap="square">
            <a:spAutoFit/>
          </a:bodyPr>
          <a:lstStyle/>
          <a:p>
            <a:pPr algn="ctr">
              <a:buNone/>
            </a:pPr>
            <a:r>
              <a:rPr lang="en-CA" sz="2000" b="1" dirty="0">
                <a:solidFill>
                  <a:schemeClr val="tx1"/>
                </a:solidFill>
                <a:latin typeface="Arial" panose="020B0604020202020204" pitchFamily="34" charset="0"/>
                <a:cs typeface="Arial" panose="020B0604020202020204" pitchFamily="34" charset="0"/>
              </a:rPr>
              <a:t>I. Validation → II. Free-Energy → III. Pore Chemistry → IV. Prediction</a:t>
            </a:r>
            <a:endParaRPr lang="en-CA" sz="2000" dirty="0">
              <a:solidFill>
                <a:schemeClr val="tx1"/>
              </a:solidFill>
              <a:latin typeface="Arial" panose="020B0604020202020204" pitchFamily="34" charset="0"/>
              <a:cs typeface="Arial" panose="020B0604020202020204" pitchFamily="34" charset="0"/>
            </a:endParaRPr>
          </a:p>
        </p:txBody>
      </p:sp>
      <p:grpSp>
        <p:nvGrpSpPr>
          <p:cNvPr id="38" name="Group 37">
            <a:extLst>
              <a:ext uri="{FF2B5EF4-FFF2-40B4-BE49-F238E27FC236}">
                <a16:creationId xmlns:a16="http://schemas.microsoft.com/office/drawing/2014/main" id="{9FDDB3A9-5551-6FEA-1D41-5CF0EDF2EA91}"/>
              </a:ext>
            </a:extLst>
          </p:cNvPr>
          <p:cNvGrpSpPr/>
          <p:nvPr/>
        </p:nvGrpSpPr>
        <p:grpSpPr>
          <a:xfrm>
            <a:off x="79641" y="964374"/>
            <a:ext cx="914400" cy="914400"/>
            <a:chOff x="79641" y="964374"/>
            <a:chExt cx="914400" cy="914400"/>
          </a:xfrm>
        </p:grpSpPr>
        <p:sp>
          <p:nvSpPr>
            <p:cNvPr id="27" name="Oval 26">
              <a:extLst>
                <a:ext uri="{FF2B5EF4-FFF2-40B4-BE49-F238E27FC236}">
                  <a16:creationId xmlns:a16="http://schemas.microsoft.com/office/drawing/2014/main" id="{E4335980-05A9-944F-D65D-3DF4DBA9F36A}"/>
                </a:ext>
              </a:extLst>
            </p:cNvPr>
            <p:cNvSpPr/>
            <p:nvPr/>
          </p:nvSpPr>
          <p:spPr>
            <a:xfrm>
              <a:off x="79641" y="964374"/>
              <a:ext cx="914400" cy="914400"/>
            </a:xfrm>
            <a:prstGeom prst="ellipse">
              <a:avLst/>
            </a:prstGeom>
            <a:solidFill>
              <a:schemeClr val="accent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solidFill>
                  <a:schemeClr val="bg1"/>
                </a:solidFill>
              </a:endParaRPr>
            </a:p>
          </p:txBody>
        </p:sp>
        <p:sp>
          <p:nvSpPr>
            <p:cNvPr id="26" name="TextBox 25">
              <a:extLst>
                <a:ext uri="{FF2B5EF4-FFF2-40B4-BE49-F238E27FC236}">
                  <a16:creationId xmlns:a16="http://schemas.microsoft.com/office/drawing/2014/main" id="{DC42BD3F-908B-67CA-C67C-A485918553B4}"/>
                </a:ext>
              </a:extLst>
            </p:cNvPr>
            <p:cNvSpPr txBox="1"/>
            <p:nvPr/>
          </p:nvSpPr>
          <p:spPr>
            <a:xfrm>
              <a:off x="409022" y="1190742"/>
              <a:ext cx="255639" cy="461665"/>
            </a:xfrm>
            <a:prstGeom prst="rect">
              <a:avLst/>
            </a:prstGeom>
            <a:noFill/>
          </p:spPr>
          <p:txBody>
            <a:bodyPr wrap="square" rtlCol="0">
              <a:spAutoFit/>
            </a:bodyPr>
            <a:lstStyle/>
            <a:p>
              <a:r>
                <a:rPr lang="en-CA" sz="2400" b="1" dirty="0">
                  <a:solidFill>
                    <a:schemeClr val="bg1"/>
                  </a:solidFill>
                  <a:latin typeface="Arial" panose="020B0604020202020204" pitchFamily="34" charset="0"/>
                  <a:cs typeface="Arial" panose="020B0604020202020204" pitchFamily="34" charset="0"/>
                </a:rPr>
                <a:t>I</a:t>
              </a:r>
            </a:p>
          </p:txBody>
        </p:sp>
      </p:grpSp>
      <p:grpSp>
        <p:nvGrpSpPr>
          <p:cNvPr id="39" name="Group 38">
            <a:extLst>
              <a:ext uri="{FF2B5EF4-FFF2-40B4-BE49-F238E27FC236}">
                <a16:creationId xmlns:a16="http://schemas.microsoft.com/office/drawing/2014/main" id="{DD53A56F-EBFE-E067-3D2B-110FF67A838F}"/>
              </a:ext>
            </a:extLst>
          </p:cNvPr>
          <p:cNvGrpSpPr/>
          <p:nvPr/>
        </p:nvGrpSpPr>
        <p:grpSpPr>
          <a:xfrm>
            <a:off x="79641" y="2224754"/>
            <a:ext cx="914400" cy="914400"/>
            <a:chOff x="79641" y="2224754"/>
            <a:chExt cx="914400" cy="914400"/>
          </a:xfrm>
        </p:grpSpPr>
        <p:sp>
          <p:nvSpPr>
            <p:cNvPr id="28" name="Oval 27">
              <a:extLst>
                <a:ext uri="{FF2B5EF4-FFF2-40B4-BE49-F238E27FC236}">
                  <a16:creationId xmlns:a16="http://schemas.microsoft.com/office/drawing/2014/main" id="{B270E9A4-AEDB-C66C-199A-F55B70114E49}"/>
                </a:ext>
              </a:extLst>
            </p:cNvPr>
            <p:cNvSpPr/>
            <p:nvPr/>
          </p:nvSpPr>
          <p:spPr>
            <a:xfrm>
              <a:off x="79641" y="2224754"/>
              <a:ext cx="914400" cy="914400"/>
            </a:xfrm>
            <a:prstGeom prst="ellipse">
              <a:avLst/>
            </a:prstGeom>
            <a:solidFill>
              <a:schemeClr val="accent2">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9" name="TextBox 28">
              <a:extLst>
                <a:ext uri="{FF2B5EF4-FFF2-40B4-BE49-F238E27FC236}">
                  <a16:creationId xmlns:a16="http://schemas.microsoft.com/office/drawing/2014/main" id="{ECBFF847-758B-F493-E8D6-7516FA32383B}"/>
                </a:ext>
              </a:extLst>
            </p:cNvPr>
            <p:cNvSpPr txBox="1"/>
            <p:nvPr/>
          </p:nvSpPr>
          <p:spPr>
            <a:xfrm>
              <a:off x="79641" y="2451122"/>
              <a:ext cx="914399" cy="461665"/>
            </a:xfrm>
            <a:prstGeom prst="rect">
              <a:avLst/>
            </a:prstGeom>
            <a:noFill/>
          </p:spPr>
          <p:txBody>
            <a:bodyPr wrap="square" rtlCol="0">
              <a:spAutoFit/>
            </a:bodyPr>
            <a:lstStyle/>
            <a:p>
              <a:pPr algn="ctr"/>
              <a:r>
                <a:rPr lang="en-CA" sz="2400" b="1" dirty="0">
                  <a:solidFill>
                    <a:schemeClr val="bg1"/>
                  </a:solidFill>
                  <a:latin typeface="Arial" panose="020B0604020202020204" pitchFamily="34" charset="0"/>
                  <a:cs typeface="Arial" panose="020B0604020202020204" pitchFamily="34" charset="0"/>
                </a:rPr>
                <a:t>II</a:t>
              </a:r>
            </a:p>
          </p:txBody>
        </p:sp>
      </p:grpSp>
      <p:grpSp>
        <p:nvGrpSpPr>
          <p:cNvPr id="40" name="Group 39">
            <a:extLst>
              <a:ext uri="{FF2B5EF4-FFF2-40B4-BE49-F238E27FC236}">
                <a16:creationId xmlns:a16="http://schemas.microsoft.com/office/drawing/2014/main" id="{D7053D0A-0D0C-25C7-8F53-5751EDB41376}"/>
              </a:ext>
            </a:extLst>
          </p:cNvPr>
          <p:cNvGrpSpPr/>
          <p:nvPr/>
        </p:nvGrpSpPr>
        <p:grpSpPr>
          <a:xfrm>
            <a:off x="79641" y="3482938"/>
            <a:ext cx="914400" cy="914400"/>
            <a:chOff x="79641" y="3482938"/>
            <a:chExt cx="914400" cy="914400"/>
          </a:xfrm>
        </p:grpSpPr>
        <p:sp>
          <p:nvSpPr>
            <p:cNvPr id="33" name="Oval 32">
              <a:extLst>
                <a:ext uri="{FF2B5EF4-FFF2-40B4-BE49-F238E27FC236}">
                  <a16:creationId xmlns:a16="http://schemas.microsoft.com/office/drawing/2014/main" id="{8E3EC4E3-4E62-2C2E-ECF0-8AF0536537CD}"/>
                </a:ext>
              </a:extLst>
            </p:cNvPr>
            <p:cNvSpPr/>
            <p:nvPr/>
          </p:nvSpPr>
          <p:spPr>
            <a:xfrm>
              <a:off x="79641" y="3482938"/>
              <a:ext cx="914400" cy="914400"/>
            </a:xfrm>
            <a:prstGeom prst="ellipse">
              <a:avLst/>
            </a:prstGeom>
            <a:solidFill>
              <a:schemeClr val="accent6">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4" name="TextBox 33">
              <a:extLst>
                <a:ext uri="{FF2B5EF4-FFF2-40B4-BE49-F238E27FC236}">
                  <a16:creationId xmlns:a16="http://schemas.microsoft.com/office/drawing/2014/main" id="{FB9DDF98-963F-D72E-E421-F3DDC0589672}"/>
                </a:ext>
              </a:extLst>
            </p:cNvPr>
            <p:cNvSpPr txBox="1"/>
            <p:nvPr/>
          </p:nvSpPr>
          <p:spPr>
            <a:xfrm>
              <a:off x="79641" y="3709306"/>
              <a:ext cx="914399" cy="461665"/>
            </a:xfrm>
            <a:prstGeom prst="rect">
              <a:avLst/>
            </a:prstGeom>
            <a:noFill/>
          </p:spPr>
          <p:txBody>
            <a:bodyPr wrap="square" rtlCol="0">
              <a:spAutoFit/>
            </a:bodyPr>
            <a:lstStyle/>
            <a:p>
              <a:pPr algn="ctr"/>
              <a:r>
                <a:rPr lang="en-CA" sz="2400" b="1" dirty="0">
                  <a:solidFill>
                    <a:schemeClr val="bg1"/>
                  </a:solidFill>
                  <a:latin typeface="Arial" panose="020B0604020202020204" pitchFamily="34" charset="0"/>
                  <a:cs typeface="Arial" panose="020B0604020202020204" pitchFamily="34" charset="0"/>
                </a:rPr>
                <a:t>III</a:t>
              </a:r>
            </a:p>
          </p:txBody>
        </p:sp>
      </p:grpSp>
      <p:grpSp>
        <p:nvGrpSpPr>
          <p:cNvPr id="41" name="Group 40">
            <a:extLst>
              <a:ext uri="{FF2B5EF4-FFF2-40B4-BE49-F238E27FC236}">
                <a16:creationId xmlns:a16="http://schemas.microsoft.com/office/drawing/2014/main" id="{1599289A-4778-6983-F2E9-709827960852}"/>
              </a:ext>
            </a:extLst>
          </p:cNvPr>
          <p:cNvGrpSpPr/>
          <p:nvPr/>
        </p:nvGrpSpPr>
        <p:grpSpPr>
          <a:xfrm>
            <a:off x="79641" y="4721458"/>
            <a:ext cx="914400" cy="914400"/>
            <a:chOff x="79641" y="4721458"/>
            <a:chExt cx="914400" cy="914400"/>
          </a:xfrm>
        </p:grpSpPr>
        <p:sp>
          <p:nvSpPr>
            <p:cNvPr id="36" name="Oval 35">
              <a:extLst>
                <a:ext uri="{FF2B5EF4-FFF2-40B4-BE49-F238E27FC236}">
                  <a16:creationId xmlns:a16="http://schemas.microsoft.com/office/drawing/2014/main" id="{A4F7339A-0B8D-3FE1-0B85-41D8E282BF50}"/>
                </a:ext>
              </a:extLst>
            </p:cNvPr>
            <p:cNvSpPr/>
            <p:nvPr/>
          </p:nvSpPr>
          <p:spPr>
            <a:xfrm>
              <a:off x="79641" y="4721458"/>
              <a:ext cx="914400" cy="914400"/>
            </a:xfrm>
            <a:prstGeom prst="ellipse">
              <a:avLst/>
            </a:prstGeom>
            <a:solidFill>
              <a:schemeClr val="accent3">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7" name="TextBox 36">
              <a:extLst>
                <a:ext uri="{FF2B5EF4-FFF2-40B4-BE49-F238E27FC236}">
                  <a16:creationId xmlns:a16="http://schemas.microsoft.com/office/drawing/2014/main" id="{EDB08F55-C8D6-1CD7-1C1F-C10AE485D1B3}"/>
                </a:ext>
              </a:extLst>
            </p:cNvPr>
            <p:cNvSpPr txBox="1"/>
            <p:nvPr/>
          </p:nvSpPr>
          <p:spPr>
            <a:xfrm>
              <a:off x="79641" y="4947826"/>
              <a:ext cx="914399" cy="461665"/>
            </a:xfrm>
            <a:prstGeom prst="rect">
              <a:avLst/>
            </a:prstGeom>
            <a:noFill/>
          </p:spPr>
          <p:txBody>
            <a:bodyPr wrap="square" rtlCol="0">
              <a:spAutoFit/>
            </a:bodyPr>
            <a:lstStyle/>
            <a:p>
              <a:pPr algn="ctr"/>
              <a:r>
                <a:rPr lang="en-CA" sz="2400" b="1" dirty="0">
                  <a:solidFill>
                    <a:schemeClr val="bg1"/>
                  </a:solidFill>
                  <a:latin typeface="Arial" panose="020B0604020202020204" pitchFamily="34" charset="0"/>
                  <a:cs typeface="Arial" panose="020B0604020202020204" pitchFamily="34" charset="0"/>
                </a:rPr>
                <a:t>IV</a:t>
              </a:r>
            </a:p>
          </p:txBody>
        </p:sp>
      </p:grpSp>
    </p:spTree>
    <p:extLst>
      <p:ext uri="{BB962C8B-B14F-4D97-AF65-F5344CB8AC3E}">
        <p14:creationId xmlns:p14="http://schemas.microsoft.com/office/powerpoint/2010/main" val="34909201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500"/>
                                        <p:tgtEl>
                                          <p:spTgt spid="3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fade">
                                      <p:cBhvr>
                                        <p:cTn id="15" dur="500"/>
                                        <p:tgtEl>
                                          <p:spTgt spid="39"/>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fade">
                                      <p:cBhvr>
                                        <p:cTn id="18" dur="500"/>
                                        <p:tgtEl>
                                          <p:spTgt spid="21"/>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40"/>
                                        </p:tgtEl>
                                        <p:attrNameLst>
                                          <p:attrName>style.visibility</p:attrName>
                                        </p:attrNameLst>
                                      </p:cBhvr>
                                      <p:to>
                                        <p:strVal val="visible"/>
                                      </p:to>
                                    </p:set>
                                    <p:animEffect transition="in" filter="fade">
                                      <p:cBhvr>
                                        <p:cTn id="23" dur="500"/>
                                        <p:tgtEl>
                                          <p:spTgt spid="40"/>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500"/>
                                        <p:tgtEl>
                                          <p:spTgt spid="22"/>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41"/>
                                        </p:tgtEl>
                                        <p:attrNameLst>
                                          <p:attrName>style.visibility</p:attrName>
                                        </p:attrNameLst>
                                      </p:cBhvr>
                                      <p:to>
                                        <p:strVal val="visible"/>
                                      </p:to>
                                    </p:set>
                                    <p:animEffect transition="in" filter="fade">
                                      <p:cBhvr>
                                        <p:cTn id="31" dur="500"/>
                                        <p:tgtEl>
                                          <p:spTgt spid="41"/>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fade">
                                      <p:cBhvr>
                                        <p:cTn id="34" dur="500"/>
                                        <p:tgtEl>
                                          <p:spTgt spid="23"/>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fade">
                                      <p:cBhvr>
                                        <p:cTn id="39"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1" grpId="0" animBg="1"/>
      <p:bldP spid="22" grpId="0" animBg="1"/>
      <p:bldP spid="23" grpId="0" animBg="1"/>
      <p:bldP spid="2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9E01D0-23FD-1F74-6E17-C8103C1CAB67}"/>
            </a:ext>
          </a:extLst>
        </p:cNvPr>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71E81C6D-1CC5-9283-28F9-F2085350BADE}"/>
              </a:ext>
            </a:extLst>
          </p:cNvPr>
          <p:cNvSpPr>
            <a:spLocks noGrp="1"/>
          </p:cNvSpPr>
          <p:nvPr>
            <p:ph type="sldNum" sz="quarter" idx="12"/>
          </p:nvPr>
        </p:nvSpPr>
        <p:spPr/>
        <p:txBody>
          <a:bodyPr/>
          <a:lstStyle/>
          <a:p>
            <a:fld id="{B5D803FF-3C1C-4803-87F5-CD890634A219}" type="slidenum">
              <a:rPr lang="zh-CN" altLang="en-US" smtClean="0"/>
              <a:t>6</a:t>
            </a:fld>
            <a:endParaRPr lang="zh-CN" altLang="en-US"/>
          </a:p>
        </p:txBody>
      </p:sp>
      <p:sp>
        <p:nvSpPr>
          <p:cNvPr id="11" name="文本框 10">
            <a:extLst>
              <a:ext uri="{FF2B5EF4-FFF2-40B4-BE49-F238E27FC236}">
                <a16:creationId xmlns:a16="http://schemas.microsoft.com/office/drawing/2014/main" id="{F9B7BACE-9898-251E-547B-88C83A00E4E2}"/>
              </a:ext>
            </a:extLst>
          </p:cNvPr>
          <p:cNvSpPr txBox="1"/>
          <p:nvPr/>
        </p:nvSpPr>
        <p:spPr>
          <a:xfrm>
            <a:off x="0" y="38469"/>
            <a:ext cx="12192000" cy="584775"/>
          </a:xfrm>
          <a:prstGeom prst="rect">
            <a:avLst/>
          </a:prstGeom>
          <a:noFill/>
        </p:spPr>
        <p:txBody>
          <a:bodyPr wrap="square" rtlCol="0">
            <a:spAutoFit/>
          </a:bodyPr>
          <a:lstStyle/>
          <a:p>
            <a:pPr algn="ctr"/>
            <a:r>
              <a:rPr lang="en-US" altLang="zh-CN" sz="3200" b="1" dirty="0">
                <a:latin typeface="Arial" panose="020B0604020202020204" pitchFamily="34" charset="0"/>
                <a:cs typeface="Arial" panose="020B0604020202020204" pitchFamily="34" charset="0"/>
              </a:rPr>
              <a:t>WL-TMMC: Accurate VLE + Free-Energy Information</a:t>
            </a:r>
            <a:endParaRPr lang="zh-CN" altLang="en-US" sz="3200" b="1" dirty="0">
              <a:solidFill>
                <a:srgbClr val="FF0000"/>
              </a:solidFill>
              <a:latin typeface="Arial" panose="020B0604020202020204" pitchFamily="34" charset="0"/>
              <a:cs typeface="Arial" panose="020B0604020202020204" pitchFamily="34" charset="0"/>
            </a:endParaRPr>
          </a:p>
        </p:txBody>
      </p:sp>
      <p:grpSp>
        <p:nvGrpSpPr>
          <p:cNvPr id="244" name="Group 243">
            <a:extLst>
              <a:ext uri="{FF2B5EF4-FFF2-40B4-BE49-F238E27FC236}">
                <a16:creationId xmlns:a16="http://schemas.microsoft.com/office/drawing/2014/main" id="{97DDD84C-876F-C677-43B5-87755E5F52AC}"/>
              </a:ext>
            </a:extLst>
          </p:cNvPr>
          <p:cNvGrpSpPr/>
          <p:nvPr/>
        </p:nvGrpSpPr>
        <p:grpSpPr>
          <a:xfrm>
            <a:off x="7275440" y="675541"/>
            <a:ext cx="4764160" cy="2497447"/>
            <a:chOff x="7275440" y="675541"/>
            <a:chExt cx="4764160" cy="2497447"/>
          </a:xfrm>
        </p:grpSpPr>
        <p:sp>
          <p:nvSpPr>
            <p:cNvPr id="227" name="Flowchart: Process 226">
              <a:extLst>
                <a:ext uri="{FF2B5EF4-FFF2-40B4-BE49-F238E27FC236}">
                  <a16:creationId xmlns:a16="http://schemas.microsoft.com/office/drawing/2014/main" id="{5C01725C-00B6-310C-5F6C-82A2805331F2}"/>
                </a:ext>
              </a:extLst>
            </p:cNvPr>
            <p:cNvSpPr/>
            <p:nvPr/>
          </p:nvSpPr>
          <p:spPr>
            <a:xfrm>
              <a:off x="7275442" y="675863"/>
              <a:ext cx="4764158" cy="2497125"/>
            </a:xfrm>
            <a:prstGeom prst="flowChartProcess">
              <a:avLst/>
            </a:prstGeom>
            <a:noFill/>
            <a:ln w="19050">
              <a:solidFill>
                <a:schemeClr val="accent6">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29" name="TextBox 14">
              <a:extLst>
                <a:ext uri="{FF2B5EF4-FFF2-40B4-BE49-F238E27FC236}">
                  <a16:creationId xmlns:a16="http://schemas.microsoft.com/office/drawing/2014/main" id="{FD3FC120-B49F-3883-49BA-C4C0BFEFF6F3}"/>
                </a:ext>
              </a:extLst>
            </p:cNvPr>
            <p:cNvSpPr txBox="1"/>
            <p:nvPr/>
          </p:nvSpPr>
          <p:spPr>
            <a:xfrm>
              <a:off x="7275441" y="675541"/>
              <a:ext cx="4764158" cy="414985"/>
            </a:xfrm>
            <a:prstGeom prst="rect">
              <a:avLst/>
            </a:prstGeom>
            <a:noFill/>
          </p:spPr>
          <p:txBody>
            <a:bodyPr wrap="square" rtlCol="0">
              <a:spAutoFit/>
            </a:bodyPr>
            <a:lstStyle/>
            <a:p>
              <a:pPr algn="ctr">
                <a:lnSpc>
                  <a:spcPct val="130000"/>
                </a:lnSpc>
              </a:pPr>
              <a:r>
                <a:rPr lang="en-US" altLang="zh-CN" b="1" dirty="0">
                  <a:solidFill>
                    <a:schemeClr val="accent6">
                      <a:lumMod val="75000"/>
                    </a:schemeClr>
                  </a:solidFill>
                  <a:latin typeface="Arial" panose="020B0604020202020204" pitchFamily="34" charset="0"/>
                  <a:cs typeface="Arial" panose="020B0604020202020204" pitchFamily="34" charset="0"/>
                </a:rPr>
                <a:t>Agreement with Benchmarks</a:t>
              </a:r>
            </a:p>
          </p:txBody>
        </p:sp>
        <p:sp>
          <p:nvSpPr>
            <p:cNvPr id="230" name="TextBox 229">
              <a:extLst>
                <a:ext uri="{FF2B5EF4-FFF2-40B4-BE49-F238E27FC236}">
                  <a16:creationId xmlns:a16="http://schemas.microsoft.com/office/drawing/2014/main" id="{E893C98D-2780-3062-2E87-97F5B82C60C3}"/>
                </a:ext>
              </a:extLst>
            </p:cNvPr>
            <p:cNvSpPr txBox="1"/>
            <p:nvPr/>
          </p:nvSpPr>
          <p:spPr>
            <a:xfrm>
              <a:off x="7275440" y="1044772"/>
              <a:ext cx="4764158" cy="872034"/>
            </a:xfrm>
            <a:prstGeom prst="rect">
              <a:avLst/>
            </a:prstGeom>
            <a:noFill/>
          </p:spPr>
          <p:txBody>
            <a:bodyPr wrap="square" rtlCol="0">
              <a:spAutoFit/>
            </a:bodyPr>
            <a:lstStyle/>
            <a:p>
              <a:pPr marL="285750" indent="-285750">
                <a:lnSpc>
                  <a:spcPct val="150000"/>
                </a:lnSpc>
                <a:buClr>
                  <a:schemeClr val="accent6">
                    <a:lumMod val="75000"/>
                  </a:schemeClr>
                </a:buClr>
                <a:buFont typeface="Wingdings" panose="05000000000000000000" pitchFamily="2" charset="2"/>
                <a:buChar char="ü"/>
              </a:pPr>
              <a:r>
                <a:rPr lang="en-CA" b="1" dirty="0">
                  <a:latin typeface="Arial" panose="020B0604020202020204" pitchFamily="34" charset="0"/>
                  <a:cs typeface="Arial" panose="020B0604020202020204" pitchFamily="34" charset="0"/>
                </a:rPr>
                <a:t>Bulk VLE: </a:t>
              </a:r>
              <a:r>
                <a:rPr lang="en-CA" b="1" dirty="0">
                  <a:solidFill>
                    <a:srgbClr val="C00000"/>
                  </a:solidFill>
                  <a:latin typeface="Arial" panose="020B0604020202020204" pitchFamily="34" charset="0"/>
                  <a:cs typeface="Arial" panose="020B0604020202020204" pitchFamily="34" charset="0"/>
                </a:rPr>
                <a:t>&lt; 6%</a:t>
              </a:r>
              <a:r>
                <a:rPr lang="en-CA" b="1" dirty="0">
                  <a:latin typeface="Arial" panose="020B0604020202020204" pitchFamily="34" charset="0"/>
                  <a:cs typeface="Arial" panose="020B0604020202020204" pitchFamily="34" charset="0"/>
                </a:rPr>
                <a:t> relative error</a:t>
              </a:r>
            </a:p>
            <a:p>
              <a:pPr marL="285750" indent="-285750">
                <a:lnSpc>
                  <a:spcPct val="150000"/>
                </a:lnSpc>
                <a:buClr>
                  <a:schemeClr val="accent6">
                    <a:lumMod val="75000"/>
                  </a:schemeClr>
                </a:buClr>
                <a:buFont typeface="Wingdings" panose="05000000000000000000" pitchFamily="2" charset="2"/>
                <a:buChar char="ü"/>
              </a:pPr>
              <a:r>
                <a:rPr lang="en-CA" b="1" dirty="0">
                  <a:latin typeface="Arial" panose="020B0604020202020204" pitchFamily="34" charset="0"/>
                  <a:cs typeface="Arial" panose="020B0604020202020204" pitchFamily="34" charset="0"/>
                </a:rPr>
                <a:t>Confined VLE: </a:t>
              </a:r>
              <a:r>
                <a:rPr lang="en-CA" b="1" dirty="0">
                  <a:solidFill>
                    <a:srgbClr val="C00000"/>
                  </a:solidFill>
                  <a:latin typeface="Arial" panose="020B0604020202020204" pitchFamily="34" charset="0"/>
                  <a:cs typeface="Arial" panose="020B0604020202020204" pitchFamily="34" charset="0"/>
                </a:rPr>
                <a:t>&lt; 8%</a:t>
              </a:r>
              <a:r>
                <a:rPr lang="en-CA" b="1" dirty="0">
                  <a:latin typeface="Arial" panose="020B0604020202020204" pitchFamily="34" charset="0"/>
                  <a:cs typeface="Arial" panose="020B0604020202020204" pitchFamily="34" charset="0"/>
                </a:rPr>
                <a:t> relative error</a:t>
              </a:r>
            </a:p>
          </p:txBody>
        </p:sp>
        <p:cxnSp>
          <p:nvCxnSpPr>
            <p:cNvPr id="232" name="Straight Connector 231">
              <a:extLst>
                <a:ext uri="{FF2B5EF4-FFF2-40B4-BE49-F238E27FC236}">
                  <a16:creationId xmlns:a16="http://schemas.microsoft.com/office/drawing/2014/main" id="{406B4FB9-CD94-20ED-5749-2B21661C145A}"/>
                </a:ext>
              </a:extLst>
            </p:cNvPr>
            <p:cNvCxnSpPr>
              <a:cxnSpLocks/>
            </p:cNvCxnSpPr>
            <p:nvPr/>
          </p:nvCxnSpPr>
          <p:spPr>
            <a:xfrm>
              <a:off x="7275442" y="1935359"/>
              <a:ext cx="4764158" cy="0"/>
            </a:xfrm>
            <a:prstGeom prst="line">
              <a:avLst/>
            </a:prstGeom>
            <a:ln>
              <a:prstDash val="dash"/>
            </a:ln>
          </p:spPr>
          <p:style>
            <a:lnRef idx="1">
              <a:schemeClr val="accent6"/>
            </a:lnRef>
            <a:fillRef idx="0">
              <a:schemeClr val="accent6"/>
            </a:fillRef>
            <a:effectRef idx="0">
              <a:schemeClr val="accent6"/>
            </a:effectRef>
            <a:fontRef idx="minor">
              <a:schemeClr val="tx1"/>
            </a:fontRef>
          </p:style>
        </p:cxnSp>
        <p:sp>
          <p:nvSpPr>
            <p:cNvPr id="233" name="TextBox 232">
              <a:extLst>
                <a:ext uri="{FF2B5EF4-FFF2-40B4-BE49-F238E27FC236}">
                  <a16:creationId xmlns:a16="http://schemas.microsoft.com/office/drawing/2014/main" id="{2DDC09EB-29DE-8D8A-5247-B37F0D964CC8}"/>
                </a:ext>
              </a:extLst>
            </p:cNvPr>
            <p:cNvSpPr txBox="1"/>
            <p:nvPr/>
          </p:nvSpPr>
          <p:spPr>
            <a:xfrm>
              <a:off x="7275441" y="1885184"/>
              <a:ext cx="4764158" cy="1287532"/>
            </a:xfrm>
            <a:prstGeom prst="rect">
              <a:avLst/>
            </a:prstGeom>
            <a:noFill/>
          </p:spPr>
          <p:txBody>
            <a:bodyPr wrap="square" rtlCol="0">
              <a:spAutoFit/>
            </a:bodyPr>
            <a:lstStyle/>
            <a:p>
              <a:pPr algn="ctr">
                <a:lnSpc>
                  <a:spcPct val="150000"/>
                </a:lnSpc>
              </a:pPr>
              <a:r>
                <a:rPr lang="en-CA" b="1" dirty="0">
                  <a:latin typeface="Arial" panose="020B0604020202020204" pitchFamily="34" charset="0"/>
                  <a:cs typeface="Arial" panose="020B0604020202020204" pitchFamily="34" charset="0"/>
                </a:rPr>
                <a:t>CO</a:t>
              </a:r>
              <a:r>
                <a:rPr lang="en-CA" b="1" baseline="-25000" dirty="0">
                  <a:latin typeface="Arial" panose="020B0604020202020204" pitchFamily="34" charset="0"/>
                  <a:cs typeface="Arial" panose="020B0604020202020204" pitchFamily="34" charset="0"/>
                </a:rPr>
                <a:t>2</a:t>
              </a:r>
              <a:r>
                <a:rPr lang="en-CA" b="1" dirty="0">
                  <a:latin typeface="Arial" panose="020B0604020202020204" pitchFamily="34" charset="0"/>
                  <a:cs typeface="Arial" panose="020B0604020202020204" pitchFamily="34" charset="0"/>
                </a:rPr>
                <a:t>-C</a:t>
              </a:r>
              <a:r>
                <a:rPr lang="en-CA" b="1" baseline="-25000" dirty="0">
                  <a:latin typeface="Arial" panose="020B0604020202020204" pitchFamily="34" charset="0"/>
                  <a:cs typeface="Arial" panose="020B0604020202020204" pitchFamily="34" charset="0"/>
                </a:rPr>
                <a:t>1</a:t>
              </a:r>
              <a:r>
                <a:rPr lang="en-CA" b="1" dirty="0">
                  <a:latin typeface="Arial" panose="020B0604020202020204" pitchFamily="34" charset="0"/>
                  <a:cs typeface="Arial" panose="020B0604020202020204" pitchFamily="34" charset="0"/>
                </a:rPr>
                <a:t> and CO</a:t>
              </a:r>
              <a:r>
                <a:rPr lang="en-CA" b="1" baseline="-25000" dirty="0">
                  <a:latin typeface="Arial" panose="020B0604020202020204" pitchFamily="34" charset="0"/>
                  <a:cs typeface="Arial" panose="020B0604020202020204" pitchFamily="34" charset="0"/>
                </a:rPr>
                <a:t>2</a:t>
              </a:r>
              <a:r>
                <a:rPr lang="en-CA" b="1" dirty="0">
                  <a:latin typeface="Arial" panose="020B0604020202020204" pitchFamily="34" charset="0"/>
                  <a:cs typeface="Arial" panose="020B0604020202020204" pitchFamily="34" charset="0"/>
                </a:rPr>
                <a:t>-nC</a:t>
              </a:r>
              <a:r>
                <a:rPr lang="en-CA" b="1" baseline="-25000" dirty="0">
                  <a:latin typeface="Arial" panose="020B0604020202020204" pitchFamily="34" charset="0"/>
                  <a:cs typeface="Arial" panose="020B0604020202020204" pitchFamily="34" charset="0"/>
                </a:rPr>
                <a:t>6</a:t>
              </a:r>
            </a:p>
            <a:p>
              <a:pPr algn="ctr">
                <a:lnSpc>
                  <a:spcPct val="150000"/>
                </a:lnSpc>
              </a:pPr>
              <a:r>
                <a:rPr lang="en-CA" i="1" dirty="0">
                  <a:latin typeface="Arial" panose="020B0604020202020204" pitchFamily="34" charset="0"/>
                  <a:cs typeface="Arial" panose="020B0604020202020204" pitchFamily="34" charset="0"/>
                </a:rPr>
                <a:t>(details in Table 1)</a:t>
              </a:r>
            </a:p>
            <a:p>
              <a:pPr algn="ctr">
                <a:lnSpc>
                  <a:spcPct val="150000"/>
                </a:lnSpc>
              </a:pPr>
              <a:r>
                <a:rPr lang="en-CA" dirty="0">
                  <a:latin typeface="Arial" panose="020B0604020202020204" pitchFamily="34" charset="0"/>
                  <a:cs typeface="Arial" panose="020B0604020202020204" pitchFamily="34" charset="0"/>
                </a:rPr>
                <a:t>Xu </a:t>
              </a:r>
              <a:r>
                <a:rPr lang="en-CA" i="1" dirty="0">
                  <a:latin typeface="Arial" panose="020B0604020202020204" pitchFamily="34" charset="0"/>
                  <a:cs typeface="Arial" panose="020B0604020202020204" pitchFamily="34" charset="0"/>
                </a:rPr>
                <a:t>et al</a:t>
              </a:r>
              <a:r>
                <a:rPr lang="en-CA" dirty="0">
                  <a:latin typeface="Arial" panose="020B0604020202020204" pitchFamily="34" charset="0"/>
                  <a:cs typeface="Arial" panose="020B0604020202020204" pitchFamily="34" charset="0"/>
                </a:rPr>
                <a:t>. Energy Fuels, 2025, 39, 7305-7313</a:t>
              </a:r>
              <a:r>
                <a:rPr lang="en-CA" b="1" dirty="0">
                  <a:latin typeface="Arial" panose="020B0604020202020204" pitchFamily="34" charset="0"/>
                  <a:cs typeface="Arial" panose="020B0604020202020204" pitchFamily="34" charset="0"/>
                </a:rPr>
                <a:t> </a:t>
              </a:r>
            </a:p>
          </p:txBody>
        </p:sp>
      </p:grpSp>
      <p:sp>
        <p:nvSpPr>
          <p:cNvPr id="242" name="TextBox 241">
            <a:extLst>
              <a:ext uri="{FF2B5EF4-FFF2-40B4-BE49-F238E27FC236}">
                <a16:creationId xmlns:a16="http://schemas.microsoft.com/office/drawing/2014/main" id="{90CBEE12-8B0B-8F81-AF9F-C34D533D12A4}"/>
              </a:ext>
            </a:extLst>
          </p:cNvPr>
          <p:cNvSpPr txBox="1"/>
          <p:nvPr/>
        </p:nvSpPr>
        <p:spPr>
          <a:xfrm>
            <a:off x="79513" y="6347212"/>
            <a:ext cx="11618843" cy="442674"/>
          </a:xfrm>
          <a:prstGeom prst="flowChartAlternateProcess">
            <a:avLst/>
          </a:prstGeom>
          <a:solidFill>
            <a:schemeClr val="accent1">
              <a:lumMod val="75000"/>
            </a:schemeClr>
          </a:solidFill>
          <a:ln w="28575" cap="flat" cmpd="sng" algn="ctr">
            <a:no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wrap="square">
            <a:spAutoFit/>
          </a:bodyPr>
          <a:lstStyle/>
          <a:p>
            <a:pPr algn="ctr">
              <a:buNone/>
            </a:pPr>
            <a:r>
              <a:rPr lang="en-CA" sz="2000" b="1" dirty="0">
                <a:solidFill>
                  <a:schemeClr val="bg1"/>
                </a:solidFill>
                <a:latin typeface="Arial" panose="020B0604020202020204" pitchFamily="34" charset="0"/>
                <a:cs typeface="Arial" panose="020B0604020202020204" pitchFamily="34" charset="0"/>
              </a:rPr>
              <a:t>Validation Supports Using WL-TMMC for Confined CO</a:t>
            </a:r>
            <a:r>
              <a:rPr lang="en-CA" sz="2000" b="1" baseline="-25000" dirty="0">
                <a:solidFill>
                  <a:schemeClr val="bg1"/>
                </a:solidFill>
                <a:latin typeface="Arial" panose="020B0604020202020204" pitchFamily="34" charset="0"/>
                <a:cs typeface="Arial" panose="020B0604020202020204" pitchFamily="34" charset="0"/>
              </a:rPr>
              <a:t>2</a:t>
            </a:r>
            <a:r>
              <a:rPr lang="en-CA" sz="2000" b="1" dirty="0">
                <a:solidFill>
                  <a:schemeClr val="bg1"/>
                </a:solidFill>
                <a:latin typeface="Arial" panose="020B0604020202020204" pitchFamily="34" charset="0"/>
                <a:cs typeface="Arial" panose="020B0604020202020204" pitchFamily="34" charset="0"/>
              </a:rPr>
              <a:t>-Hydrocarbon Phase Behavior</a:t>
            </a:r>
            <a:endParaRPr lang="en-CA" sz="2000" dirty="0">
              <a:solidFill>
                <a:schemeClr val="bg1"/>
              </a:solidFill>
              <a:latin typeface="Arial" panose="020B0604020202020204" pitchFamily="34" charset="0"/>
              <a:cs typeface="Arial" panose="020B0604020202020204" pitchFamily="34" charset="0"/>
            </a:endParaRPr>
          </a:p>
        </p:txBody>
      </p:sp>
      <p:grpSp>
        <p:nvGrpSpPr>
          <p:cNvPr id="249" name="Group 248">
            <a:extLst>
              <a:ext uri="{FF2B5EF4-FFF2-40B4-BE49-F238E27FC236}">
                <a16:creationId xmlns:a16="http://schemas.microsoft.com/office/drawing/2014/main" id="{30BA215A-D8AD-E881-8849-1C01E42055B6}"/>
              </a:ext>
            </a:extLst>
          </p:cNvPr>
          <p:cNvGrpSpPr/>
          <p:nvPr/>
        </p:nvGrpSpPr>
        <p:grpSpPr>
          <a:xfrm>
            <a:off x="7275441" y="3278466"/>
            <a:ext cx="4764158" cy="2903671"/>
            <a:chOff x="7275441" y="3278466"/>
            <a:chExt cx="4764158" cy="2903671"/>
          </a:xfrm>
        </p:grpSpPr>
        <p:grpSp>
          <p:nvGrpSpPr>
            <p:cNvPr id="245" name="Group 244">
              <a:extLst>
                <a:ext uri="{FF2B5EF4-FFF2-40B4-BE49-F238E27FC236}">
                  <a16:creationId xmlns:a16="http://schemas.microsoft.com/office/drawing/2014/main" id="{96D44E18-2857-3944-E201-41EEC5AEB471}"/>
                </a:ext>
              </a:extLst>
            </p:cNvPr>
            <p:cNvGrpSpPr/>
            <p:nvPr/>
          </p:nvGrpSpPr>
          <p:grpSpPr>
            <a:xfrm>
              <a:off x="7275441" y="3278466"/>
              <a:ext cx="4764158" cy="2903671"/>
              <a:chOff x="7275441" y="3278466"/>
              <a:chExt cx="4764158" cy="2903671"/>
            </a:xfrm>
          </p:grpSpPr>
          <p:sp>
            <p:nvSpPr>
              <p:cNvPr id="238" name="Flowchart: Process 237">
                <a:extLst>
                  <a:ext uri="{FF2B5EF4-FFF2-40B4-BE49-F238E27FC236}">
                    <a16:creationId xmlns:a16="http://schemas.microsoft.com/office/drawing/2014/main" id="{A3451FB1-F945-7E89-EA5A-A1B3EF4E9C5E}"/>
                  </a:ext>
                </a:extLst>
              </p:cNvPr>
              <p:cNvSpPr/>
              <p:nvPr/>
            </p:nvSpPr>
            <p:spPr>
              <a:xfrm>
                <a:off x="7275441" y="3278466"/>
                <a:ext cx="4764158" cy="2903671"/>
              </a:xfrm>
              <a:prstGeom prst="flowChartProcess">
                <a:avLst/>
              </a:prstGeom>
              <a:noFill/>
              <a:ln w="19050">
                <a:solidFill>
                  <a:schemeClr val="accent2">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pic>
            <p:nvPicPr>
              <p:cNvPr id="239" name="图片 1">
                <a:extLst>
                  <a:ext uri="{FF2B5EF4-FFF2-40B4-BE49-F238E27FC236}">
                    <a16:creationId xmlns:a16="http://schemas.microsoft.com/office/drawing/2014/main" id="{05177DBF-EDD6-7068-A064-08E69A7CE012}"/>
                  </a:ext>
                </a:extLst>
              </p:cNvPr>
              <p:cNvPicPr>
                <a:picLocks noChangeAspect="1"/>
              </p:cNvPicPr>
              <p:nvPr/>
            </p:nvPicPr>
            <p:blipFill>
              <a:blip r:embed="rId2"/>
              <a:stretch>
                <a:fillRect/>
              </a:stretch>
            </p:blipFill>
            <p:spPr>
              <a:xfrm>
                <a:off x="7364896" y="4137417"/>
                <a:ext cx="4572000" cy="1981393"/>
              </a:xfrm>
              <a:prstGeom prst="rect">
                <a:avLst/>
              </a:prstGeom>
            </p:spPr>
          </p:pic>
          <p:sp>
            <p:nvSpPr>
              <p:cNvPr id="240" name="TextBox 14">
                <a:extLst>
                  <a:ext uri="{FF2B5EF4-FFF2-40B4-BE49-F238E27FC236}">
                    <a16:creationId xmlns:a16="http://schemas.microsoft.com/office/drawing/2014/main" id="{E6F62DEC-DB2F-1F18-F378-748416F97AE4}"/>
                  </a:ext>
                </a:extLst>
              </p:cNvPr>
              <p:cNvSpPr txBox="1"/>
              <p:nvPr/>
            </p:nvSpPr>
            <p:spPr>
              <a:xfrm>
                <a:off x="7275441" y="3296774"/>
                <a:ext cx="4764158" cy="414985"/>
              </a:xfrm>
              <a:prstGeom prst="rect">
                <a:avLst/>
              </a:prstGeom>
              <a:noFill/>
            </p:spPr>
            <p:txBody>
              <a:bodyPr wrap="square" rtlCol="0">
                <a:spAutoFit/>
              </a:bodyPr>
              <a:lstStyle/>
              <a:p>
                <a:pPr algn="ctr">
                  <a:lnSpc>
                    <a:spcPct val="130000"/>
                  </a:lnSpc>
                </a:pPr>
                <a:r>
                  <a:rPr lang="en-US" altLang="zh-CN" b="1" dirty="0">
                    <a:solidFill>
                      <a:schemeClr val="accent2">
                        <a:lumMod val="75000"/>
                      </a:schemeClr>
                    </a:solidFill>
                    <a:latin typeface="Arial" panose="020B0604020202020204" pitchFamily="34" charset="0"/>
                    <a:cs typeface="Arial" panose="020B0604020202020204" pitchFamily="34" charset="0"/>
                  </a:rPr>
                  <a:t>Beyond Coexistence Points</a:t>
                </a:r>
              </a:p>
            </p:txBody>
          </p:sp>
          <p:sp>
            <p:nvSpPr>
              <p:cNvPr id="241" name="TextBox 240">
                <a:extLst>
                  <a:ext uri="{FF2B5EF4-FFF2-40B4-BE49-F238E27FC236}">
                    <a16:creationId xmlns:a16="http://schemas.microsoft.com/office/drawing/2014/main" id="{4E873E0A-1699-53C3-BC12-342EEB65859C}"/>
                  </a:ext>
                </a:extLst>
              </p:cNvPr>
              <p:cNvSpPr txBox="1"/>
              <p:nvPr/>
            </p:nvSpPr>
            <p:spPr>
              <a:xfrm>
                <a:off x="7275441" y="3609856"/>
                <a:ext cx="4764158" cy="456535"/>
              </a:xfrm>
              <a:prstGeom prst="rect">
                <a:avLst/>
              </a:prstGeom>
              <a:noFill/>
            </p:spPr>
            <p:txBody>
              <a:bodyPr wrap="square" rtlCol="0">
                <a:spAutoFit/>
              </a:bodyPr>
              <a:lstStyle/>
              <a:p>
                <a:pPr marL="285750" indent="-285750">
                  <a:lnSpc>
                    <a:spcPct val="150000"/>
                  </a:lnSpc>
                  <a:buClr>
                    <a:schemeClr val="accent2">
                      <a:lumMod val="75000"/>
                    </a:schemeClr>
                  </a:buClr>
                  <a:buFont typeface="Wingdings" panose="05000000000000000000" pitchFamily="2" charset="2"/>
                  <a:buChar char="ü"/>
                </a:pPr>
                <a:r>
                  <a:rPr lang="en-US" altLang="zh-CN" b="1" dirty="0">
                    <a:latin typeface="Arial" panose="020B0604020202020204" pitchFamily="34" charset="0"/>
                    <a:cs typeface="Arial" panose="020B0604020202020204" pitchFamily="34" charset="0"/>
                  </a:rPr>
                  <a:t>van der Waals (</a:t>
                </a:r>
                <a:r>
                  <a:rPr lang="en-US" altLang="zh-CN" b="1" dirty="0" err="1">
                    <a:latin typeface="Arial" panose="020B0604020202020204" pitchFamily="34" charset="0"/>
                    <a:cs typeface="Arial" panose="020B0604020202020204" pitchFamily="34" charset="0"/>
                  </a:rPr>
                  <a:t>vdW</a:t>
                </a:r>
                <a:r>
                  <a:rPr lang="en-US" altLang="zh-CN" b="1" dirty="0">
                    <a:latin typeface="Arial" panose="020B0604020202020204" pitchFamily="34" charset="0"/>
                    <a:cs typeface="Arial" panose="020B0604020202020204" pitchFamily="34" charset="0"/>
                  </a:rPr>
                  <a:t>) Loop</a:t>
                </a:r>
                <a:endParaRPr lang="en-CA" b="1" dirty="0">
                  <a:latin typeface="Arial" panose="020B0604020202020204" pitchFamily="34" charset="0"/>
                  <a:cs typeface="Arial" panose="020B0604020202020204" pitchFamily="34" charset="0"/>
                </a:endParaRPr>
              </a:p>
            </p:txBody>
          </p:sp>
        </p:grpSp>
        <p:sp>
          <p:nvSpPr>
            <p:cNvPr id="247" name="TextBox 246">
              <a:extLst>
                <a:ext uri="{FF2B5EF4-FFF2-40B4-BE49-F238E27FC236}">
                  <a16:creationId xmlns:a16="http://schemas.microsoft.com/office/drawing/2014/main" id="{A075D507-74E8-EBEA-8B3E-19027ACE631C}"/>
                </a:ext>
              </a:extLst>
            </p:cNvPr>
            <p:cNvSpPr txBox="1"/>
            <p:nvPr/>
          </p:nvSpPr>
          <p:spPr>
            <a:xfrm>
              <a:off x="8024279" y="5502612"/>
              <a:ext cx="1896335" cy="307777"/>
            </a:xfrm>
            <a:prstGeom prst="rect">
              <a:avLst/>
            </a:prstGeom>
            <a:noFill/>
          </p:spPr>
          <p:txBody>
            <a:bodyPr wrap="square">
              <a:spAutoFit/>
            </a:bodyPr>
            <a:lstStyle/>
            <a:p>
              <a:r>
                <a:rPr lang="en-US" altLang="zh-CN" sz="1400" b="1" dirty="0">
                  <a:latin typeface="Arial" panose="020B0604020202020204" pitchFamily="34" charset="0"/>
                  <a:cs typeface="Arial" panose="020B0604020202020204" pitchFamily="34" charset="0"/>
                </a:rPr>
                <a:t>CO</a:t>
              </a:r>
              <a:r>
                <a:rPr lang="en-US" altLang="zh-CN" sz="1400" b="1" baseline="-25000" dirty="0">
                  <a:latin typeface="Arial" panose="020B0604020202020204" pitchFamily="34" charset="0"/>
                  <a:cs typeface="Arial" panose="020B0604020202020204" pitchFamily="34" charset="0"/>
                </a:rPr>
                <a:t>2</a:t>
              </a:r>
              <a:r>
                <a:rPr lang="en-US" altLang="zh-CN" sz="1400" b="1" dirty="0">
                  <a:latin typeface="Arial" panose="020B0604020202020204" pitchFamily="34" charset="0"/>
                  <a:cs typeface="Arial" panose="020B0604020202020204" pitchFamily="34" charset="0"/>
                </a:rPr>
                <a:t>/C</a:t>
              </a:r>
              <a:r>
                <a:rPr lang="en-US" altLang="zh-CN" sz="1400" b="1" baseline="-25000" dirty="0">
                  <a:latin typeface="Arial" panose="020B0604020202020204" pitchFamily="34" charset="0"/>
                  <a:cs typeface="Arial" panose="020B0604020202020204" pitchFamily="34" charset="0"/>
                </a:rPr>
                <a:t>1</a:t>
              </a:r>
              <a:r>
                <a:rPr lang="en-US" altLang="zh-CN" sz="1400" b="1" dirty="0">
                  <a:latin typeface="Arial" panose="020B0604020202020204" pitchFamily="34" charset="0"/>
                  <a:cs typeface="Arial" panose="020B0604020202020204" pitchFamily="34" charset="0"/>
                </a:rPr>
                <a:t>, </a:t>
              </a:r>
              <a:r>
                <a:rPr lang="el-GR" altLang="zh-CN" sz="1400" b="1" dirty="0">
                  <a:latin typeface="Arial" panose="020B0604020202020204" pitchFamily="34" charset="0"/>
                  <a:cs typeface="Arial" panose="020B0604020202020204" pitchFamily="34" charset="0"/>
                </a:rPr>
                <a:t>βΔμ</a:t>
              </a:r>
              <a:r>
                <a:rPr lang="en-CA" altLang="zh-CN" sz="1400" b="1" dirty="0">
                  <a:latin typeface="Arial" panose="020B0604020202020204" pitchFamily="34" charset="0"/>
                  <a:cs typeface="Arial" panose="020B0604020202020204" pitchFamily="34" charset="0"/>
                </a:rPr>
                <a:t>=0.8</a:t>
              </a:r>
              <a:endParaRPr lang="en-CA" sz="1400" dirty="0"/>
            </a:p>
          </p:txBody>
        </p:sp>
        <p:sp>
          <p:nvSpPr>
            <p:cNvPr id="248" name="TextBox 247">
              <a:extLst>
                <a:ext uri="{FF2B5EF4-FFF2-40B4-BE49-F238E27FC236}">
                  <a16:creationId xmlns:a16="http://schemas.microsoft.com/office/drawing/2014/main" id="{651600AC-C439-FFD2-18F6-538C1B95A5E3}"/>
                </a:ext>
              </a:extLst>
            </p:cNvPr>
            <p:cNvSpPr txBox="1"/>
            <p:nvPr/>
          </p:nvSpPr>
          <p:spPr>
            <a:xfrm>
              <a:off x="10065613" y="4637948"/>
              <a:ext cx="1896335" cy="307777"/>
            </a:xfrm>
            <a:prstGeom prst="rect">
              <a:avLst/>
            </a:prstGeom>
            <a:noFill/>
          </p:spPr>
          <p:txBody>
            <a:bodyPr wrap="square">
              <a:spAutoFit/>
            </a:bodyPr>
            <a:lstStyle/>
            <a:p>
              <a:r>
                <a:rPr lang="en-US" altLang="zh-CN" sz="1400" b="1" dirty="0">
                  <a:latin typeface="Arial" panose="020B0604020202020204" pitchFamily="34" charset="0"/>
                  <a:cs typeface="Arial" panose="020B0604020202020204" pitchFamily="34" charset="0"/>
                </a:rPr>
                <a:t>C</a:t>
              </a:r>
              <a:r>
                <a:rPr lang="en-US" altLang="zh-CN" sz="1400" b="1" baseline="-25000" dirty="0">
                  <a:latin typeface="Arial" panose="020B0604020202020204" pitchFamily="34" charset="0"/>
                  <a:cs typeface="Arial" panose="020B0604020202020204" pitchFamily="34" charset="0"/>
                </a:rPr>
                <a:t>1</a:t>
              </a:r>
              <a:r>
                <a:rPr lang="en-US" altLang="zh-CN" sz="1400" b="1" dirty="0">
                  <a:latin typeface="Arial" panose="020B0604020202020204" pitchFamily="34" charset="0"/>
                  <a:cs typeface="Arial" panose="020B0604020202020204" pitchFamily="34" charset="0"/>
                </a:rPr>
                <a:t>, 150 K</a:t>
              </a:r>
              <a:endParaRPr lang="en-CA" sz="1400" dirty="0"/>
            </a:p>
          </p:txBody>
        </p:sp>
      </p:grpSp>
      <p:grpSp>
        <p:nvGrpSpPr>
          <p:cNvPr id="251" name="Group 250">
            <a:extLst>
              <a:ext uri="{FF2B5EF4-FFF2-40B4-BE49-F238E27FC236}">
                <a16:creationId xmlns:a16="http://schemas.microsoft.com/office/drawing/2014/main" id="{54797122-78CC-A7C8-9857-6890A121A2BC}"/>
              </a:ext>
            </a:extLst>
          </p:cNvPr>
          <p:cNvGrpSpPr/>
          <p:nvPr/>
        </p:nvGrpSpPr>
        <p:grpSpPr>
          <a:xfrm>
            <a:off x="79514" y="675863"/>
            <a:ext cx="7017028" cy="5506274"/>
            <a:chOff x="79514" y="675863"/>
            <a:chExt cx="7017028" cy="5506274"/>
          </a:xfrm>
        </p:grpSpPr>
        <p:grpSp>
          <p:nvGrpSpPr>
            <p:cNvPr id="243" name="Group 242">
              <a:extLst>
                <a:ext uri="{FF2B5EF4-FFF2-40B4-BE49-F238E27FC236}">
                  <a16:creationId xmlns:a16="http://schemas.microsoft.com/office/drawing/2014/main" id="{F51BCA97-79E0-5527-2A20-97A49B3DA41A}"/>
                </a:ext>
              </a:extLst>
            </p:cNvPr>
            <p:cNvGrpSpPr/>
            <p:nvPr/>
          </p:nvGrpSpPr>
          <p:grpSpPr>
            <a:xfrm>
              <a:off x="79514" y="675863"/>
              <a:ext cx="7017028" cy="5506274"/>
              <a:chOff x="79514" y="675863"/>
              <a:chExt cx="7017028" cy="5506274"/>
            </a:xfrm>
          </p:grpSpPr>
          <p:sp>
            <p:nvSpPr>
              <p:cNvPr id="21" name="Flowchart: Process 20">
                <a:extLst>
                  <a:ext uri="{FF2B5EF4-FFF2-40B4-BE49-F238E27FC236}">
                    <a16:creationId xmlns:a16="http://schemas.microsoft.com/office/drawing/2014/main" id="{B8205AC7-55B8-C6D6-12D7-C189DA8F056F}"/>
                  </a:ext>
                </a:extLst>
              </p:cNvPr>
              <p:cNvSpPr/>
              <p:nvPr/>
            </p:nvSpPr>
            <p:spPr>
              <a:xfrm>
                <a:off x="79516" y="675863"/>
                <a:ext cx="7017026" cy="5506274"/>
              </a:xfrm>
              <a:prstGeom prst="flowChartProcess">
                <a:avLst/>
              </a:prstGeom>
              <a:noFill/>
              <a:ln w="19050">
                <a:solidFill>
                  <a:schemeClr val="accent1">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pic>
            <p:nvPicPr>
              <p:cNvPr id="26" name="图片 1">
                <a:extLst>
                  <a:ext uri="{FF2B5EF4-FFF2-40B4-BE49-F238E27FC236}">
                    <a16:creationId xmlns:a16="http://schemas.microsoft.com/office/drawing/2014/main" id="{04300149-6756-8EC3-3C76-587604A31D92}"/>
                  </a:ext>
                </a:extLst>
              </p:cNvPr>
              <p:cNvPicPr>
                <a:picLocks noChangeAspect="1"/>
              </p:cNvPicPr>
              <p:nvPr/>
            </p:nvPicPr>
            <p:blipFill>
              <a:blip r:embed="rId3"/>
              <a:stretch>
                <a:fillRect/>
              </a:stretch>
            </p:blipFill>
            <p:spPr>
              <a:xfrm>
                <a:off x="1499801" y="1104406"/>
                <a:ext cx="4991459" cy="4572000"/>
              </a:xfrm>
              <a:prstGeom prst="rect">
                <a:avLst/>
              </a:prstGeom>
            </p:spPr>
          </p:pic>
          <p:sp>
            <p:nvSpPr>
              <p:cNvPr id="29" name="TextBox 14">
                <a:extLst>
                  <a:ext uri="{FF2B5EF4-FFF2-40B4-BE49-F238E27FC236}">
                    <a16:creationId xmlns:a16="http://schemas.microsoft.com/office/drawing/2014/main" id="{DC34E2C3-47DB-83FB-061E-93962631FFDE}"/>
                  </a:ext>
                </a:extLst>
              </p:cNvPr>
              <p:cNvSpPr txBox="1"/>
              <p:nvPr/>
            </p:nvSpPr>
            <p:spPr>
              <a:xfrm>
                <a:off x="79515" y="675863"/>
                <a:ext cx="7017026" cy="379078"/>
              </a:xfrm>
              <a:prstGeom prst="rect">
                <a:avLst/>
              </a:prstGeom>
              <a:noFill/>
            </p:spPr>
            <p:txBody>
              <a:bodyPr wrap="square" rtlCol="0">
                <a:spAutoFit/>
              </a:bodyPr>
              <a:lstStyle/>
              <a:p>
                <a:pPr algn="ctr">
                  <a:lnSpc>
                    <a:spcPct val="130000"/>
                  </a:lnSpc>
                </a:pPr>
                <a:r>
                  <a:rPr lang="en-US" altLang="zh-CN" sz="1600" b="1" dirty="0">
                    <a:solidFill>
                      <a:schemeClr val="accent1">
                        <a:lumMod val="75000"/>
                      </a:schemeClr>
                    </a:solidFill>
                    <a:latin typeface="Arial" panose="020B0604020202020204" pitchFamily="34" charset="0"/>
                    <a:cs typeface="Arial" panose="020B0604020202020204" pitchFamily="34" charset="0"/>
                  </a:rPr>
                  <a:t>VLE Benchmark: CO</a:t>
                </a:r>
                <a:r>
                  <a:rPr lang="en-US" altLang="zh-CN" sz="1600" b="1" baseline="-25000" dirty="0">
                    <a:solidFill>
                      <a:schemeClr val="accent1">
                        <a:lumMod val="75000"/>
                      </a:schemeClr>
                    </a:solidFill>
                    <a:latin typeface="Arial" panose="020B0604020202020204" pitchFamily="34" charset="0"/>
                    <a:cs typeface="Arial" panose="020B0604020202020204" pitchFamily="34" charset="0"/>
                  </a:rPr>
                  <a:t>2</a:t>
                </a:r>
                <a:r>
                  <a:rPr lang="en-US" altLang="zh-CN" sz="1600" b="1" dirty="0">
                    <a:solidFill>
                      <a:schemeClr val="accent1">
                        <a:lumMod val="75000"/>
                      </a:schemeClr>
                    </a:solidFill>
                    <a:latin typeface="Arial" panose="020B0604020202020204" pitchFamily="34" charset="0"/>
                    <a:cs typeface="Arial" panose="020B0604020202020204" pitchFamily="34" charset="0"/>
                  </a:rPr>
                  <a:t>-C</a:t>
                </a:r>
                <a:r>
                  <a:rPr lang="en-US" altLang="zh-CN" sz="1600" b="1" baseline="-25000" dirty="0">
                    <a:solidFill>
                      <a:schemeClr val="accent1">
                        <a:lumMod val="75000"/>
                      </a:schemeClr>
                    </a:solidFill>
                    <a:latin typeface="Arial" panose="020B0604020202020204" pitchFamily="34" charset="0"/>
                    <a:cs typeface="Arial" panose="020B0604020202020204" pitchFamily="34" charset="0"/>
                  </a:rPr>
                  <a:t>1</a:t>
                </a:r>
                <a:r>
                  <a:rPr lang="en-US" altLang="zh-CN" sz="1600" b="1" dirty="0">
                    <a:solidFill>
                      <a:schemeClr val="accent1">
                        <a:lumMod val="75000"/>
                      </a:schemeClr>
                    </a:solidFill>
                    <a:latin typeface="Arial" panose="020B0604020202020204" pitchFamily="34" charset="0"/>
                    <a:cs typeface="Arial" panose="020B0604020202020204" pitchFamily="34" charset="0"/>
                  </a:rPr>
                  <a:t> and CO</a:t>
                </a:r>
                <a:r>
                  <a:rPr lang="en-US" altLang="zh-CN" sz="1600" b="1" baseline="-25000" dirty="0">
                    <a:solidFill>
                      <a:schemeClr val="accent1">
                        <a:lumMod val="75000"/>
                      </a:schemeClr>
                    </a:solidFill>
                    <a:latin typeface="Arial" panose="020B0604020202020204" pitchFamily="34" charset="0"/>
                    <a:cs typeface="Arial" panose="020B0604020202020204" pitchFamily="34" charset="0"/>
                  </a:rPr>
                  <a:t>2</a:t>
                </a:r>
                <a:r>
                  <a:rPr lang="en-US" altLang="zh-CN" sz="1600" b="1" dirty="0">
                    <a:solidFill>
                      <a:schemeClr val="accent1">
                        <a:lumMod val="75000"/>
                      </a:schemeClr>
                    </a:solidFill>
                    <a:latin typeface="Arial" panose="020B0604020202020204" pitchFamily="34" charset="0"/>
                    <a:cs typeface="Arial" panose="020B0604020202020204" pitchFamily="34" charset="0"/>
                  </a:rPr>
                  <a:t>-nC</a:t>
                </a:r>
                <a:r>
                  <a:rPr lang="en-US" altLang="zh-CN" sz="1600" b="1" baseline="-25000" dirty="0">
                    <a:solidFill>
                      <a:schemeClr val="accent1">
                        <a:lumMod val="75000"/>
                      </a:schemeClr>
                    </a:solidFill>
                    <a:latin typeface="Arial" panose="020B0604020202020204" pitchFamily="34" charset="0"/>
                    <a:cs typeface="Arial" panose="020B0604020202020204" pitchFamily="34" charset="0"/>
                  </a:rPr>
                  <a:t>6</a:t>
                </a:r>
                <a:r>
                  <a:rPr lang="en-US" altLang="zh-CN" sz="1600" b="1" dirty="0">
                    <a:solidFill>
                      <a:schemeClr val="accent1">
                        <a:lumMod val="75000"/>
                      </a:schemeClr>
                    </a:solidFill>
                    <a:latin typeface="Arial" panose="020B0604020202020204" pitchFamily="34" charset="0"/>
                    <a:cs typeface="Arial" panose="020B0604020202020204" pitchFamily="34" charset="0"/>
                  </a:rPr>
                  <a:t> in Graphite Slit Pore (3 nm)</a:t>
                </a:r>
              </a:p>
            </p:txBody>
          </p:sp>
          <p:sp>
            <p:nvSpPr>
              <p:cNvPr id="224" name="TextBox 14">
                <a:extLst>
                  <a:ext uri="{FF2B5EF4-FFF2-40B4-BE49-F238E27FC236}">
                    <a16:creationId xmlns:a16="http://schemas.microsoft.com/office/drawing/2014/main" id="{4019313D-5B03-3140-D2E0-3B1EC0025362}"/>
                  </a:ext>
                </a:extLst>
              </p:cNvPr>
              <p:cNvSpPr txBox="1"/>
              <p:nvPr/>
            </p:nvSpPr>
            <p:spPr>
              <a:xfrm>
                <a:off x="79514" y="1730571"/>
                <a:ext cx="1420285" cy="699166"/>
              </a:xfrm>
              <a:prstGeom prst="rect">
                <a:avLst/>
              </a:prstGeom>
              <a:noFill/>
            </p:spPr>
            <p:txBody>
              <a:bodyPr wrap="square" rtlCol="0">
                <a:spAutoFit/>
              </a:bodyPr>
              <a:lstStyle/>
              <a:p>
                <a:pPr algn="ctr">
                  <a:lnSpc>
                    <a:spcPct val="130000"/>
                  </a:lnSpc>
                </a:pPr>
                <a:r>
                  <a:rPr lang="en-US" altLang="zh-CN" sz="1600" b="1" dirty="0">
                    <a:solidFill>
                      <a:schemeClr val="accent1">
                        <a:lumMod val="75000"/>
                      </a:schemeClr>
                    </a:solidFill>
                    <a:latin typeface="Arial" panose="020B0604020202020204" pitchFamily="34" charset="0"/>
                    <a:cs typeface="Arial" panose="020B0604020202020204" pitchFamily="34" charset="0"/>
                  </a:rPr>
                  <a:t>CO</a:t>
                </a:r>
                <a:r>
                  <a:rPr lang="en-US" altLang="zh-CN" sz="1600" b="1" baseline="-25000" dirty="0">
                    <a:solidFill>
                      <a:schemeClr val="accent1">
                        <a:lumMod val="75000"/>
                      </a:schemeClr>
                    </a:solidFill>
                    <a:latin typeface="Arial" panose="020B0604020202020204" pitchFamily="34" charset="0"/>
                    <a:cs typeface="Arial" panose="020B0604020202020204" pitchFamily="34" charset="0"/>
                  </a:rPr>
                  <a:t>2</a:t>
                </a:r>
                <a:r>
                  <a:rPr lang="en-US" altLang="zh-CN" sz="1600" b="1" dirty="0">
                    <a:solidFill>
                      <a:schemeClr val="accent1">
                        <a:lumMod val="75000"/>
                      </a:schemeClr>
                    </a:solidFill>
                    <a:latin typeface="Arial" panose="020B0604020202020204" pitchFamily="34" charset="0"/>
                    <a:cs typeface="Arial" panose="020B0604020202020204" pitchFamily="34" charset="0"/>
                  </a:rPr>
                  <a:t>-C</a:t>
                </a:r>
                <a:r>
                  <a:rPr lang="en-US" altLang="zh-CN" sz="1600" b="1" baseline="-25000" dirty="0">
                    <a:solidFill>
                      <a:schemeClr val="accent1">
                        <a:lumMod val="75000"/>
                      </a:schemeClr>
                    </a:solidFill>
                    <a:latin typeface="Arial" panose="020B0604020202020204" pitchFamily="34" charset="0"/>
                    <a:cs typeface="Arial" panose="020B0604020202020204" pitchFamily="34" charset="0"/>
                  </a:rPr>
                  <a:t>1</a:t>
                </a:r>
              </a:p>
              <a:p>
                <a:pPr algn="ctr">
                  <a:lnSpc>
                    <a:spcPct val="130000"/>
                  </a:lnSpc>
                </a:pPr>
                <a:r>
                  <a:rPr lang="en-US" altLang="zh-CN" sz="1600" b="1" dirty="0">
                    <a:solidFill>
                      <a:schemeClr val="accent1">
                        <a:lumMod val="75000"/>
                      </a:schemeClr>
                    </a:solidFill>
                    <a:latin typeface="Arial" panose="020B0604020202020204" pitchFamily="34" charset="0"/>
                    <a:cs typeface="Arial" panose="020B0604020202020204" pitchFamily="34" charset="0"/>
                  </a:rPr>
                  <a:t>250 K</a:t>
                </a:r>
              </a:p>
            </p:txBody>
          </p:sp>
          <p:sp>
            <p:nvSpPr>
              <p:cNvPr id="225" name="TextBox 14">
                <a:extLst>
                  <a:ext uri="{FF2B5EF4-FFF2-40B4-BE49-F238E27FC236}">
                    <a16:creationId xmlns:a16="http://schemas.microsoft.com/office/drawing/2014/main" id="{2BFBF9D0-1DC7-468D-5F64-4B3252D854B5}"/>
                  </a:ext>
                </a:extLst>
              </p:cNvPr>
              <p:cNvSpPr txBox="1"/>
              <p:nvPr/>
            </p:nvSpPr>
            <p:spPr>
              <a:xfrm>
                <a:off x="79515" y="3742664"/>
                <a:ext cx="1420286" cy="699166"/>
              </a:xfrm>
              <a:prstGeom prst="rect">
                <a:avLst/>
              </a:prstGeom>
              <a:noFill/>
            </p:spPr>
            <p:txBody>
              <a:bodyPr wrap="square" rtlCol="0">
                <a:spAutoFit/>
              </a:bodyPr>
              <a:lstStyle/>
              <a:p>
                <a:pPr algn="ctr">
                  <a:lnSpc>
                    <a:spcPct val="130000"/>
                  </a:lnSpc>
                </a:pPr>
                <a:r>
                  <a:rPr lang="en-US" altLang="zh-CN" sz="1600" b="1" dirty="0">
                    <a:solidFill>
                      <a:schemeClr val="accent1">
                        <a:lumMod val="75000"/>
                      </a:schemeClr>
                    </a:solidFill>
                    <a:latin typeface="Arial" panose="020B0604020202020204" pitchFamily="34" charset="0"/>
                    <a:cs typeface="Arial" panose="020B0604020202020204" pitchFamily="34" charset="0"/>
                  </a:rPr>
                  <a:t>CO</a:t>
                </a:r>
                <a:r>
                  <a:rPr lang="en-US" altLang="zh-CN" sz="1600" b="1" baseline="-25000" dirty="0">
                    <a:solidFill>
                      <a:schemeClr val="accent1">
                        <a:lumMod val="75000"/>
                      </a:schemeClr>
                    </a:solidFill>
                    <a:latin typeface="Arial" panose="020B0604020202020204" pitchFamily="34" charset="0"/>
                    <a:cs typeface="Arial" panose="020B0604020202020204" pitchFamily="34" charset="0"/>
                  </a:rPr>
                  <a:t>2</a:t>
                </a:r>
                <a:r>
                  <a:rPr lang="en-US" altLang="zh-CN" sz="1600" b="1" dirty="0">
                    <a:solidFill>
                      <a:schemeClr val="accent1">
                        <a:lumMod val="75000"/>
                      </a:schemeClr>
                    </a:solidFill>
                    <a:latin typeface="Arial" panose="020B0604020202020204" pitchFamily="34" charset="0"/>
                    <a:cs typeface="Arial" panose="020B0604020202020204" pitchFamily="34" charset="0"/>
                  </a:rPr>
                  <a:t>-nC</a:t>
                </a:r>
                <a:r>
                  <a:rPr lang="en-US" altLang="zh-CN" sz="1600" b="1" baseline="-25000" dirty="0">
                    <a:solidFill>
                      <a:schemeClr val="accent1">
                        <a:lumMod val="75000"/>
                      </a:schemeClr>
                    </a:solidFill>
                    <a:latin typeface="Arial" panose="020B0604020202020204" pitchFamily="34" charset="0"/>
                    <a:cs typeface="Arial" panose="020B0604020202020204" pitchFamily="34" charset="0"/>
                  </a:rPr>
                  <a:t>6</a:t>
                </a:r>
              </a:p>
              <a:p>
                <a:pPr algn="ctr">
                  <a:lnSpc>
                    <a:spcPct val="130000"/>
                  </a:lnSpc>
                </a:pPr>
                <a:r>
                  <a:rPr lang="en-US" altLang="zh-CN" sz="1600" b="1" dirty="0">
                    <a:solidFill>
                      <a:schemeClr val="accent1">
                        <a:lumMod val="75000"/>
                      </a:schemeClr>
                    </a:solidFill>
                    <a:latin typeface="Arial" panose="020B0604020202020204" pitchFamily="34" charset="0"/>
                    <a:cs typeface="Arial" panose="020B0604020202020204" pitchFamily="34" charset="0"/>
                  </a:rPr>
                  <a:t>313.15 K</a:t>
                </a:r>
              </a:p>
            </p:txBody>
          </p:sp>
          <p:sp>
            <p:nvSpPr>
              <p:cNvPr id="226" name="TextBox 14">
                <a:extLst>
                  <a:ext uri="{FF2B5EF4-FFF2-40B4-BE49-F238E27FC236}">
                    <a16:creationId xmlns:a16="http://schemas.microsoft.com/office/drawing/2014/main" id="{76B86888-D145-F2C5-D76F-EE413F51F6B4}"/>
                  </a:ext>
                </a:extLst>
              </p:cNvPr>
              <p:cNvSpPr txBox="1"/>
              <p:nvPr/>
            </p:nvSpPr>
            <p:spPr>
              <a:xfrm>
                <a:off x="298176" y="5739732"/>
                <a:ext cx="6579704" cy="379078"/>
              </a:xfrm>
              <a:prstGeom prst="rect">
                <a:avLst/>
              </a:prstGeom>
              <a:solidFill>
                <a:schemeClr val="accent1">
                  <a:lumMod val="40000"/>
                  <a:lumOff val="60000"/>
                </a:schemeClr>
              </a:solidFill>
            </p:spPr>
            <p:txBody>
              <a:bodyPr wrap="square" rtlCol="0">
                <a:spAutoFit/>
              </a:bodyPr>
              <a:lstStyle/>
              <a:p>
                <a:pPr algn="ctr">
                  <a:lnSpc>
                    <a:spcPct val="130000"/>
                  </a:lnSpc>
                </a:pPr>
                <a:r>
                  <a:rPr lang="en-US" altLang="zh-CN" sz="1600" b="1" dirty="0">
                    <a:solidFill>
                      <a:schemeClr val="accent1">
                        <a:lumMod val="50000"/>
                      </a:schemeClr>
                    </a:solidFill>
                    <a:latin typeface="Arial" panose="020B0604020202020204" pitchFamily="34" charset="0"/>
                    <a:cs typeface="Arial" panose="020B0604020202020204" pitchFamily="34" charset="0"/>
                  </a:rPr>
                  <a:t>WL-TMMC: Consistent with GEMC/Gauge-GCMC Benchmarks</a:t>
                </a:r>
              </a:p>
            </p:txBody>
          </p:sp>
        </p:grpSp>
        <p:sp>
          <p:nvSpPr>
            <p:cNvPr id="250" name="TextBox 14">
              <a:extLst>
                <a:ext uri="{FF2B5EF4-FFF2-40B4-BE49-F238E27FC236}">
                  <a16:creationId xmlns:a16="http://schemas.microsoft.com/office/drawing/2014/main" id="{070D464D-C49E-2389-03DE-DABCDBA9EF5F}"/>
                </a:ext>
              </a:extLst>
            </p:cNvPr>
            <p:cNvSpPr txBox="1"/>
            <p:nvPr/>
          </p:nvSpPr>
          <p:spPr>
            <a:xfrm>
              <a:off x="152401" y="4857219"/>
              <a:ext cx="1420286" cy="699166"/>
            </a:xfrm>
            <a:prstGeom prst="rect">
              <a:avLst/>
            </a:prstGeom>
            <a:noFill/>
          </p:spPr>
          <p:txBody>
            <a:bodyPr wrap="square" rtlCol="0">
              <a:spAutoFit/>
            </a:bodyPr>
            <a:lstStyle/>
            <a:p>
              <a:pPr algn="ctr">
                <a:lnSpc>
                  <a:spcPct val="130000"/>
                </a:lnSpc>
              </a:pPr>
              <a:r>
                <a:rPr lang="en-US" altLang="zh-CN" sz="1600" b="1" dirty="0">
                  <a:solidFill>
                    <a:schemeClr val="accent1">
                      <a:lumMod val="75000"/>
                    </a:schemeClr>
                  </a:solidFill>
                  <a:latin typeface="Arial" panose="020B0604020202020204" pitchFamily="34" charset="0"/>
                  <a:cs typeface="Arial" panose="020B0604020202020204" pitchFamily="34" charset="0"/>
                </a:rPr>
                <a:t>Semi-Grand</a:t>
              </a:r>
            </a:p>
            <a:p>
              <a:pPr algn="ctr">
                <a:lnSpc>
                  <a:spcPct val="130000"/>
                </a:lnSpc>
              </a:pPr>
              <a:r>
                <a:rPr lang="en-US" altLang="zh-CN" sz="1600" b="1" dirty="0">
                  <a:solidFill>
                    <a:schemeClr val="accent1">
                      <a:lumMod val="75000"/>
                    </a:schemeClr>
                  </a:solidFill>
                  <a:latin typeface="Arial" panose="020B0604020202020204" pitchFamily="34" charset="0"/>
                  <a:cs typeface="Arial" panose="020B0604020202020204" pitchFamily="34" charset="0"/>
                </a:rPr>
                <a:t>β</a:t>
              </a:r>
              <a:r>
                <a:rPr lang="el-GR" altLang="zh-CN" sz="1600" b="1" dirty="0">
                  <a:solidFill>
                    <a:schemeClr val="accent1">
                      <a:lumMod val="75000"/>
                    </a:schemeClr>
                  </a:solidFill>
                  <a:latin typeface="Arial" panose="020B0604020202020204" pitchFamily="34" charset="0"/>
                  <a:cs typeface="Arial" panose="020B0604020202020204" pitchFamily="34" charset="0"/>
                </a:rPr>
                <a:t>Δμ</a:t>
              </a:r>
              <a:r>
                <a:rPr lang="en-CA" altLang="zh-CN" sz="1600" b="1" baseline="-25000" dirty="0">
                  <a:solidFill>
                    <a:schemeClr val="accent1">
                      <a:lumMod val="75000"/>
                    </a:schemeClr>
                  </a:solidFill>
                  <a:latin typeface="Arial" panose="020B0604020202020204" pitchFamily="34" charset="0"/>
                  <a:cs typeface="Arial" panose="020B0604020202020204" pitchFamily="34" charset="0"/>
                </a:rPr>
                <a:t>12</a:t>
              </a:r>
              <a:endParaRPr lang="en-US" altLang="zh-CN" sz="1600" b="1" baseline="-25000" dirty="0">
                <a:solidFill>
                  <a:schemeClr val="accent1">
                    <a:lumMod val="75000"/>
                  </a:schemeClr>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1082962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51"/>
                                        </p:tgtEl>
                                        <p:attrNameLst>
                                          <p:attrName>style.visibility</p:attrName>
                                        </p:attrNameLst>
                                      </p:cBhvr>
                                      <p:to>
                                        <p:strVal val="visible"/>
                                      </p:to>
                                    </p:set>
                                    <p:animEffect transition="in" filter="fade">
                                      <p:cBhvr>
                                        <p:cTn id="7" dur="500"/>
                                        <p:tgtEl>
                                          <p:spTgt spid="25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44"/>
                                        </p:tgtEl>
                                        <p:attrNameLst>
                                          <p:attrName>style.visibility</p:attrName>
                                        </p:attrNameLst>
                                      </p:cBhvr>
                                      <p:to>
                                        <p:strVal val="visible"/>
                                      </p:to>
                                    </p:set>
                                    <p:animEffect transition="in" filter="fade">
                                      <p:cBhvr>
                                        <p:cTn id="12" dur="500"/>
                                        <p:tgtEl>
                                          <p:spTgt spid="24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49"/>
                                        </p:tgtEl>
                                        <p:attrNameLst>
                                          <p:attrName>style.visibility</p:attrName>
                                        </p:attrNameLst>
                                      </p:cBhvr>
                                      <p:to>
                                        <p:strVal val="visible"/>
                                      </p:to>
                                    </p:set>
                                    <p:animEffect transition="in" filter="fade">
                                      <p:cBhvr>
                                        <p:cTn id="17" dur="500"/>
                                        <p:tgtEl>
                                          <p:spTgt spid="24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42"/>
                                        </p:tgtEl>
                                        <p:attrNameLst>
                                          <p:attrName>style.visibility</p:attrName>
                                        </p:attrNameLst>
                                      </p:cBhvr>
                                      <p:to>
                                        <p:strVal val="visible"/>
                                      </p:to>
                                    </p:set>
                                    <p:animEffect transition="in" filter="fade">
                                      <p:cBhvr>
                                        <p:cTn id="22" dur="500"/>
                                        <p:tgtEl>
                                          <p:spTgt spid="2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3D2309-A9E6-6F8C-E9B8-90768FF8ECCA}"/>
            </a:ext>
          </a:extLst>
        </p:cNvPr>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66ECD3F-C093-A6CF-9FF6-A85238A41692}"/>
              </a:ext>
            </a:extLst>
          </p:cNvPr>
          <p:cNvSpPr>
            <a:spLocks noGrp="1"/>
          </p:cNvSpPr>
          <p:nvPr>
            <p:ph type="sldNum" sz="quarter" idx="12"/>
          </p:nvPr>
        </p:nvSpPr>
        <p:spPr/>
        <p:txBody>
          <a:bodyPr/>
          <a:lstStyle/>
          <a:p>
            <a:fld id="{B5D803FF-3C1C-4803-87F5-CD890634A219}" type="slidenum">
              <a:rPr lang="zh-CN" altLang="en-US" smtClean="0"/>
              <a:t>7</a:t>
            </a:fld>
            <a:endParaRPr lang="zh-CN" altLang="en-US"/>
          </a:p>
        </p:txBody>
      </p:sp>
      <p:sp>
        <p:nvSpPr>
          <p:cNvPr id="11" name="文本框 10">
            <a:extLst>
              <a:ext uri="{FF2B5EF4-FFF2-40B4-BE49-F238E27FC236}">
                <a16:creationId xmlns:a16="http://schemas.microsoft.com/office/drawing/2014/main" id="{B38D842E-6F65-C025-3730-BBA2A8C74005}"/>
              </a:ext>
            </a:extLst>
          </p:cNvPr>
          <p:cNvSpPr txBox="1"/>
          <p:nvPr/>
        </p:nvSpPr>
        <p:spPr>
          <a:xfrm>
            <a:off x="0" y="1145"/>
            <a:ext cx="12192000" cy="523220"/>
          </a:xfrm>
          <a:prstGeom prst="rect">
            <a:avLst/>
          </a:prstGeom>
          <a:noFill/>
        </p:spPr>
        <p:txBody>
          <a:bodyPr wrap="square" rtlCol="0">
            <a:spAutoFit/>
          </a:bodyPr>
          <a:lstStyle/>
          <a:p>
            <a:pPr algn="ctr"/>
            <a:r>
              <a:rPr lang="en-US" altLang="zh-CN" sz="2800" b="1" dirty="0">
                <a:latin typeface="Arial" panose="020B0604020202020204" pitchFamily="34" charset="0"/>
                <a:cs typeface="Arial" panose="020B0604020202020204" pitchFamily="34" charset="0"/>
              </a:rPr>
              <a:t>Beyond VLE Points: Resolving Metastable Regions</a:t>
            </a:r>
            <a:endParaRPr lang="zh-CN" altLang="en-US" sz="2800" b="1" dirty="0">
              <a:solidFill>
                <a:srgbClr val="FF0000"/>
              </a:solidFill>
              <a:latin typeface="Arial" panose="020B0604020202020204" pitchFamily="34" charset="0"/>
              <a:cs typeface="Arial" panose="020B0604020202020204" pitchFamily="34" charset="0"/>
            </a:endParaRPr>
          </a:p>
        </p:txBody>
      </p:sp>
      <p:grpSp>
        <p:nvGrpSpPr>
          <p:cNvPr id="14" name="Group 13">
            <a:extLst>
              <a:ext uri="{FF2B5EF4-FFF2-40B4-BE49-F238E27FC236}">
                <a16:creationId xmlns:a16="http://schemas.microsoft.com/office/drawing/2014/main" id="{904DEA73-0955-7226-27CB-158B2A7F90B2}"/>
              </a:ext>
            </a:extLst>
          </p:cNvPr>
          <p:cNvGrpSpPr/>
          <p:nvPr/>
        </p:nvGrpSpPr>
        <p:grpSpPr>
          <a:xfrm>
            <a:off x="126146" y="675541"/>
            <a:ext cx="4764160" cy="2907414"/>
            <a:chOff x="7275440" y="675541"/>
            <a:chExt cx="4764160" cy="2907414"/>
          </a:xfrm>
        </p:grpSpPr>
        <p:sp>
          <p:nvSpPr>
            <p:cNvPr id="227" name="Flowchart: Process 226">
              <a:extLst>
                <a:ext uri="{FF2B5EF4-FFF2-40B4-BE49-F238E27FC236}">
                  <a16:creationId xmlns:a16="http://schemas.microsoft.com/office/drawing/2014/main" id="{30A8DA0C-1F98-6843-12A9-B2A58D2A507E}"/>
                </a:ext>
              </a:extLst>
            </p:cNvPr>
            <p:cNvSpPr/>
            <p:nvPr/>
          </p:nvSpPr>
          <p:spPr>
            <a:xfrm>
              <a:off x="7275442" y="675863"/>
              <a:ext cx="4764158" cy="2907092"/>
            </a:xfrm>
            <a:prstGeom prst="flowChartProcess">
              <a:avLst/>
            </a:prstGeom>
            <a:noFill/>
            <a:ln w="19050">
              <a:solidFill>
                <a:schemeClr val="accent6">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29" name="TextBox 14">
              <a:extLst>
                <a:ext uri="{FF2B5EF4-FFF2-40B4-BE49-F238E27FC236}">
                  <a16:creationId xmlns:a16="http://schemas.microsoft.com/office/drawing/2014/main" id="{14827304-B026-B3DF-9B93-CD978BAD5B35}"/>
                </a:ext>
              </a:extLst>
            </p:cNvPr>
            <p:cNvSpPr txBox="1"/>
            <p:nvPr/>
          </p:nvSpPr>
          <p:spPr>
            <a:xfrm>
              <a:off x="7275441" y="675541"/>
              <a:ext cx="4764158" cy="379078"/>
            </a:xfrm>
            <a:prstGeom prst="rect">
              <a:avLst/>
            </a:prstGeom>
            <a:noFill/>
          </p:spPr>
          <p:txBody>
            <a:bodyPr wrap="square" rtlCol="0">
              <a:spAutoFit/>
            </a:bodyPr>
            <a:lstStyle/>
            <a:p>
              <a:pPr algn="ctr">
                <a:lnSpc>
                  <a:spcPct val="130000"/>
                </a:lnSpc>
              </a:pPr>
              <a:r>
                <a:rPr lang="en-US" altLang="zh-CN" sz="1600" b="1" dirty="0">
                  <a:solidFill>
                    <a:schemeClr val="accent6">
                      <a:lumMod val="75000"/>
                    </a:schemeClr>
                  </a:solidFill>
                  <a:latin typeface="Arial" panose="020B0604020202020204" pitchFamily="34" charset="0"/>
                  <a:cs typeface="Arial" panose="020B0604020202020204" pitchFamily="34" charset="0"/>
                </a:rPr>
                <a:t>Why Binodal and Spinodal Matter?</a:t>
              </a:r>
            </a:p>
          </p:txBody>
        </p:sp>
        <p:pic>
          <p:nvPicPr>
            <p:cNvPr id="3" name="图片 1">
              <a:extLst>
                <a:ext uri="{FF2B5EF4-FFF2-40B4-BE49-F238E27FC236}">
                  <a16:creationId xmlns:a16="http://schemas.microsoft.com/office/drawing/2014/main" id="{433796C6-BFDF-A47E-88DA-C8BD6A4F88FE}"/>
                </a:ext>
              </a:extLst>
            </p:cNvPr>
            <p:cNvPicPr>
              <a:picLocks noChangeAspect="1"/>
            </p:cNvPicPr>
            <p:nvPr/>
          </p:nvPicPr>
          <p:blipFill>
            <a:blip r:embed="rId2"/>
            <a:stretch>
              <a:fillRect/>
            </a:stretch>
          </p:blipFill>
          <p:spPr>
            <a:xfrm>
              <a:off x="7314009" y="1309706"/>
              <a:ext cx="2405635" cy="2194560"/>
            </a:xfrm>
            <a:prstGeom prst="rect">
              <a:avLst/>
            </a:prstGeom>
          </p:spPr>
        </p:pic>
        <p:sp>
          <p:nvSpPr>
            <p:cNvPr id="4" name="TextBox 3">
              <a:extLst>
                <a:ext uri="{FF2B5EF4-FFF2-40B4-BE49-F238E27FC236}">
                  <a16:creationId xmlns:a16="http://schemas.microsoft.com/office/drawing/2014/main" id="{60AD3375-E19A-EA86-8FEC-365C92C90F51}"/>
                </a:ext>
              </a:extLst>
            </p:cNvPr>
            <p:cNvSpPr txBox="1"/>
            <p:nvPr/>
          </p:nvSpPr>
          <p:spPr>
            <a:xfrm>
              <a:off x="7275440" y="957090"/>
              <a:ext cx="4764159" cy="294632"/>
            </a:xfrm>
            <a:prstGeom prst="rect">
              <a:avLst/>
            </a:prstGeom>
            <a:noFill/>
          </p:spPr>
          <p:txBody>
            <a:bodyPr wrap="square" rtlCol="0">
              <a:spAutoFit/>
            </a:bodyPr>
            <a:lstStyle/>
            <a:p>
              <a:pPr algn="ctr">
                <a:lnSpc>
                  <a:spcPct val="150000"/>
                </a:lnSpc>
                <a:buClr>
                  <a:schemeClr val="accent6">
                    <a:lumMod val="75000"/>
                  </a:schemeClr>
                </a:buClr>
              </a:pPr>
              <a:r>
                <a:rPr lang="en-CA" sz="1000" dirty="0">
                  <a:latin typeface="Arial" panose="020B0604020202020204" pitchFamily="34" charset="0"/>
                  <a:cs typeface="Arial" panose="020B0604020202020204" pitchFamily="34" charset="0"/>
                </a:rPr>
                <a:t>Schematic adsorption-desorption isotherm in a nanopore (Type IV(a))</a:t>
              </a:r>
            </a:p>
          </p:txBody>
        </p:sp>
        <p:sp>
          <p:nvSpPr>
            <p:cNvPr id="5" name="TextBox 4">
              <a:extLst>
                <a:ext uri="{FF2B5EF4-FFF2-40B4-BE49-F238E27FC236}">
                  <a16:creationId xmlns:a16="http://schemas.microsoft.com/office/drawing/2014/main" id="{41E7D0AD-B655-0724-2E93-12DE58979B97}"/>
                </a:ext>
              </a:extLst>
            </p:cNvPr>
            <p:cNvSpPr txBox="1"/>
            <p:nvPr/>
          </p:nvSpPr>
          <p:spPr>
            <a:xfrm>
              <a:off x="9719643" y="1163940"/>
              <a:ext cx="2319955" cy="375552"/>
            </a:xfrm>
            <a:prstGeom prst="rect">
              <a:avLst/>
            </a:prstGeom>
            <a:noFill/>
          </p:spPr>
          <p:txBody>
            <a:bodyPr wrap="square" rtlCol="0">
              <a:spAutoFit/>
            </a:bodyPr>
            <a:lstStyle/>
            <a:p>
              <a:pPr algn="ctr">
                <a:lnSpc>
                  <a:spcPct val="150000"/>
                </a:lnSpc>
                <a:buClr>
                  <a:schemeClr val="accent2">
                    <a:lumMod val="75000"/>
                  </a:schemeClr>
                </a:buClr>
              </a:pPr>
              <a:r>
                <a:rPr lang="en-CA" sz="1400" b="1" dirty="0">
                  <a:solidFill>
                    <a:schemeClr val="accent6">
                      <a:lumMod val="75000"/>
                    </a:schemeClr>
                  </a:solidFill>
                  <a:latin typeface="Arial" panose="020B0604020202020204" pitchFamily="34" charset="0"/>
                  <a:cs typeface="Arial" panose="020B0604020202020204" pitchFamily="34" charset="0"/>
                </a:rPr>
                <a:t>Implications</a:t>
              </a:r>
            </a:p>
          </p:txBody>
        </p:sp>
        <p:sp>
          <p:nvSpPr>
            <p:cNvPr id="6" name="TextBox 5">
              <a:extLst>
                <a:ext uri="{FF2B5EF4-FFF2-40B4-BE49-F238E27FC236}">
                  <a16:creationId xmlns:a16="http://schemas.microsoft.com/office/drawing/2014/main" id="{0DAA1AE0-FB14-B426-E129-3C6654A52FB0}"/>
                </a:ext>
              </a:extLst>
            </p:cNvPr>
            <p:cNvSpPr txBox="1"/>
            <p:nvPr/>
          </p:nvSpPr>
          <p:spPr>
            <a:xfrm>
              <a:off x="9758211" y="1526895"/>
              <a:ext cx="2223541" cy="1997150"/>
            </a:xfrm>
            <a:prstGeom prst="rect">
              <a:avLst/>
            </a:prstGeom>
            <a:noFill/>
          </p:spPr>
          <p:txBody>
            <a:bodyPr wrap="square" rtlCol="0">
              <a:spAutoFit/>
            </a:bodyPr>
            <a:lstStyle/>
            <a:p>
              <a:pPr marL="285750" indent="-285750">
                <a:lnSpc>
                  <a:spcPct val="150000"/>
                </a:lnSpc>
                <a:buClr>
                  <a:schemeClr val="accent6">
                    <a:lumMod val="75000"/>
                  </a:schemeClr>
                </a:buClr>
                <a:buFont typeface="Wingdings" panose="05000000000000000000" pitchFamily="2" charset="2"/>
                <a:buChar char="ü"/>
              </a:pPr>
              <a:r>
                <a:rPr lang="en-CA" sz="1200" dirty="0">
                  <a:latin typeface="Arial" panose="020B0604020202020204" pitchFamily="34" charset="0"/>
                  <a:cs typeface="Arial" panose="020B0604020202020204" pitchFamily="34" charset="0"/>
                </a:rPr>
                <a:t>Capillary condensation can occur near the vapor spinodal</a:t>
              </a:r>
            </a:p>
            <a:p>
              <a:pPr marL="285750" indent="-285750">
                <a:lnSpc>
                  <a:spcPct val="150000"/>
                </a:lnSpc>
                <a:buClr>
                  <a:schemeClr val="accent6">
                    <a:lumMod val="75000"/>
                  </a:schemeClr>
                </a:buClr>
                <a:buFont typeface="Wingdings" panose="05000000000000000000" pitchFamily="2" charset="2"/>
                <a:buChar char="ü"/>
              </a:pPr>
              <a:r>
                <a:rPr lang="en-CA" sz="1200" dirty="0">
                  <a:latin typeface="Arial" panose="020B0604020202020204" pitchFamily="34" charset="0"/>
                  <a:cs typeface="Arial" panose="020B0604020202020204" pitchFamily="34" charset="0"/>
                </a:rPr>
                <a:t>Evaporation may occur at the liquid spinodal (infinite pore) or follow the binodal path (finite pore) </a:t>
              </a:r>
            </a:p>
          </p:txBody>
        </p:sp>
      </p:grpSp>
      <p:grpSp>
        <p:nvGrpSpPr>
          <p:cNvPr id="15" name="Group 14">
            <a:extLst>
              <a:ext uri="{FF2B5EF4-FFF2-40B4-BE49-F238E27FC236}">
                <a16:creationId xmlns:a16="http://schemas.microsoft.com/office/drawing/2014/main" id="{146AEB9F-28AF-7E17-6884-83604E2E4CA8}"/>
              </a:ext>
            </a:extLst>
          </p:cNvPr>
          <p:cNvGrpSpPr/>
          <p:nvPr/>
        </p:nvGrpSpPr>
        <p:grpSpPr>
          <a:xfrm>
            <a:off x="126146" y="3689120"/>
            <a:ext cx="4881563" cy="2520178"/>
            <a:chOff x="7275440" y="3689120"/>
            <a:chExt cx="4881563" cy="2520178"/>
          </a:xfrm>
        </p:grpSpPr>
        <p:grpSp>
          <p:nvGrpSpPr>
            <p:cNvPr id="245" name="Group 244">
              <a:extLst>
                <a:ext uri="{FF2B5EF4-FFF2-40B4-BE49-F238E27FC236}">
                  <a16:creationId xmlns:a16="http://schemas.microsoft.com/office/drawing/2014/main" id="{FCADAA2A-7291-7A06-00B6-0F95E3A89A98}"/>
                </a:ext>
              </a:extLst>
            </p:cNvPr>
            <p:cNvGrpSpPr/>
            <p:nvPr/>
          </p:nvGrpSpPr>
          <p:grpSpPr>
            <a:xfrm>
              <a:off x="7275440" y="3689120"/>
              <a:ext cx="4764158" cy="2520178"/>
              <a:chOff x="7275441" y="3278466"/>
              <a:chExt cx="4764158" cy="2935306"/>
            </a:xfrm>
          </p:grpSpPr>
          <p:sp>
            <p:nvSpPr>
              <p:cNvPr id="238" name="Flowchart: Process 237">
                <a:extLst>
                  <a:ext uri="{FF2B5EF4-FFF2-40B4-BE49-F238E27FC236}">
                    <a16:creationId xmlns:a16="http://schemas.microsoft.com/office/drawing/2014/main" id="{23B55137-B0CB-4949-C185-58D71F34C984}"/>
                  </a:ext>
                </a:extLst>
              </p:cNvPr>
              <p:cNvSpPr/>
              <p:nvPr/>
            </p:nvSpPr>
            <p:spPr>
              <a:xfrm>
                <a:off x="7275441" y="3278466"/>
                <a:ext cx="4764158" cy="2903671"/>
              </a:xfrm>
              <a:prstGeom prst="flowChartProcess">
                <a:avLst/>
              </a:prstGeom>
              <a:noFill/>
              <a:ln w="19050">
                <a:solidFill>
                  <a:schemeClr val="accent2">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40" name="TextBox 14">
                <a:extLst>
                  <a:ext uri="{FF2B5EF4-FFF2-40B4-BE49-F238E27FC236}">
                    <a16:creationId xmlns:a16="http://schemas.microsoft.com/office/drawing/2014/main" id="{AD0C7559-96A3-8E08-126A-43C921FE9AA7}"/>
                  </a:ext>
                </a:extLst>
              </p:cNvPr>
              <p:cNvSpPr txBox="1"/>
              <p:nvPr/>
            </p:nvSpPr>
            <p:spPr>
              <a:xfrm>
                <a:off x="7275441" y="3285906"/>
                <a:ext cx="4764158" cy="441520"/>
              </a:xfrm>
              <a:prstGeom prst="rect">
                <a:avLst/>
              </a:prstGeom>
              <a:noFill/>
            </p:spPr>
            <p:txBody>
              <a:bodyPr wrap="square" rtlCol="0">
                <a:spAutoFit/>
              </a:bodyPr>
              <a:lstStyle/>
              <a:p>
                <a:pPr algn="ctr">
                  <a:lnSpc>
                    <a:spcPct val="130000"/>
                  </a:lnSpc>
                </a:pPr>
                <a:r>
                  <a:rPr lang="en-US" altLang="zh-CN" sz="1600" b="1" dirty="0">
                    <a:solidFill>
                      <a:schemeClr val="accent2">
                        <a:lumMod val="75000"/>
                      </a:schemeClr>
                    </a:solidFill>
                    <a:latin typeface="Arial" panose="020B0604020202020204" pitchFamily="34" charset="0"/>
                    <a:cs typeface="Arial" panose="020B0604020202020204" pitchFamily="34" charset="0"/>
                  </a:rPr>
                  <a:t>What WL-TMMC Provides</a:t>
                </a:r>
              </a:p>
            </p:txBody>
          </p:sp>
          <p:sp>
            <p:nvSpPr>
              <p:cNvPr id="241" name="TextBox 240">
                <a:extLst>
                  <a:ext uri="{FF2B5EF4-FFF2-40B4-BE49-F238E27FC236}">
                    <a16:creationId xmlns:a16="http://schemas.microsoft.com/office/drawing/2014/main" id="{DD7F3DB9-3C21-A1FF-D347-3E3AEF8EB348}"/>
                  </a:ext>
                </a:extLst>
              </p:cNvPr>
              <p:cNvSpPr txBox="1"/>
              <p:nvPr/>
            </p:nvSpPr>
            <p:spPr>
              <a:xfrm>
                <a:off x="7275441" y="3685932"/>
                <a:ext cx="2482771" cy="2527840"/>
              </a:xfrm>
              <a:prstGeom prst="rect">
                <a:avLst/>
              </a:prstGeom>
              <a:noFill/>
            </p:spPr>
            <p:txBody>
              <a:bodyPr wrap="square" rtlCol="0">
                <a:spAutoFit/>
              </a:bodyPr>
              <a:lstStyle/>
              <a:p>
                <a:pPr marL="285750" indent="-285750">
                  <a:lnSpc>
                    <a:spcPct val="150000"/>
                  </a:lnSpc>
                  <a:buClr>
                    <a:schemeClr val="accent2">
                      <a:lumMod val="75000"/>
                    </a:schemeClr>
                  </a:buClr>
                  <a:buFont typeface="Wingdings" panose="05000000000000000000" pitchFamily="2" charset="2"/>
                  <a:buChar char="ü"/>
                </a:pPr>
                <a:r>
                  <a:rPr lang="en-US" altLang="zh-CN" sz="1600" b="1" dirty="0">
                    <a:latin typeface="Arial" panose="020B0604020202020204" pitchFamily="34" charset="0"/>
                    <a:cs typeface="Arial" panose="020B0604020202020204" pitchFamily="34" charset="0"/>
                  </a:rPr>
                  <a:t>Binodal Points</a:t>
                </a:r>
              </a:p>
              <a:p>
                <a:pPr>
                  <a:lnSpc>
                    <a:spcPct val="150000"/>
                  </a:lnSpc>
                  <a:buClr>
                    <a:schemeClr val="accent2">
                      <a:lumMod val="75000"/>
                    </a:schemeClr>
                  </a:buClr>
                </a:pPr>
                <a:r>
                  <a:rPr lang="en-US" altLang="zh-CN" sz="1400" b="1" dirty="0">
                    <a:latin typeface="Arial" panose="020B0604020202020204" pitchFamily="34" charset="0"/>
                    <a:cs typeface="Arial" panose="020B0604020202020204" pitchFamily="34" charset="0"/>
                  </a:rPr>
                  <a:t>    </a:t>
                </a:r>
                <a:r>
                  <a:rPr lang="en-US" altLang="zh-CN" sz="1400" dirty="0">
                    <a:latin typeface="Arial" panose="020B0604020202020204" pitchFamily="34" charset="0"/>
                    <a:cs typeface="Arial" panose="020B0604020202020204" pitchFamily="34" charset="0"/>
                  </a:rPr>
                  <a:t>- </a:t>
                </a:r>
                <a:r>
                  <a:rPr lang="en-US" altLang="zh-CN" sz="1400" dirty="0" err="1">
                    <a:latin typeface="Arial" panose="020B0604020202020204" pitchFamily="34" charset="0"/>
                    <a:cs typeface="Arial" panose="020B0604020202020204" pitchFamily="34" charset="0"/>
                  </a:rPr>
                  <a:t>Equil</a:t>
                </a:r>
                <a:r>
                  <a:rPr lang="en-US" altLang="zh-CN" sz="1400" dirty="0">
                    <a:latin typeface="Arial" panose="020B0604020202020204" pitchFamily="34" charset="0"/>
                    <a:cs typeface="Arial" panose="020B0604020202020204" pitchFamily="34" charset="0"/>
                  </a:rPr>
                  <a:t>. Phase Transition</a:t>
                </a:r>
              </a:p>
              <a:p>
                <a:pPr marL="285750" indent="-285750">
                  <a:lnSpc>
                    <a:spcPct val="150000"/>
                  </a:lnSpc>
                  <a:buClr>
                    <a:schemeClr val="accent2">
                      <a:lumMod val="75000"/>
                    </a:schemeClr>
                  </a:buClr>
                  <a:buFont typeface="Wingdings" panose="05000000000000000000" pitchFamily="2" charset="2"/>
                  <a:buChar char="ü"/>
                </a:pPr>
                <a:r>
                  <a:rPr lang="en-US" altLang="zh-CN" sz="1600" b="1" dirty="0">
                    <a:latin typeface="Arial" panose="020B0604020202020204" pitchFamily="34" charset="0"/>
                    <a:cs typeface="Arial" panose="020B0604020202020204" pitchFamily="34" charset="0"/>
                  </a:rPr>
                  <a:t>Spinodal Points</a:t>
                </a:r>
              </a:p>
              <a:p>
                <a:pPr>
                  <a:lnSpc>
                    <a:spcPct val="150000"/>
                  </a:lnSpc>
                  <a:buClr>
                    <a:schemeClr val="accent2">
                      <a:lumMod val="75000"/>
                    </a:schemeClr>
                  </a:buClr>
                </a:pPr>
                <a:r>
                  <a:rPr lang="en-US" altLang="zh-CN" sz="1400" b="1" dirty="0">
                    <a:latin typeface="Arial" panose="020B0604020202020204" pitchFamily="34" charset="0"/>
                    <a:cs typeface="Arial" panose="020B0604020202020204" pitchFamily="34" charset="0"/>
                  </a:rPr>
                  <a:t>    </a:t>
                </a:r>
                <a:r>
                  <a:rPr lang="en-US" altLang="zh-CN" sz="1400" dirty="0">
                    <a:latin typeface="Arial" panose="020B0604020202020204" pitchFamily="34" charset="0"/>
                    <a:cs typeface="Arial" panose="020B0604020202020204" pitchFamily="34" charset="0"/>
                  </a:rPr>
                  <a:t>- Limit of Metastability</a:t>
                </a:r>
              </a:p>
              <a:p>
                <a:pPr marL="285750" indent="-285750">
                  <a:lnSpc>
                    <a:spcPct val="150000"/>
                  </a:lnSpc>
                  <a:buClr>
                    <a:schemeClr val="accent2">
                      <a:lumMod val="75000"/>
                    </a:schemeClr>
                  </a:buClr>
                  <a:buFont typeface="Wingdings" panose="05000000000000000000" pitchFamily="2" charset="2"/>
                  <a:buChar char="ü"/>
                </a:pPr>
                <a:r>
                  <a:rPr lang="en-CA" sz="1600" b="1" dirty="0">
                    <a:latin typeface="Arial" panose="020B0604020202020204" pitchFamily="34" charset="0"/>
                    <a:cs typeface="Arial" panose="020B0604020202020204" pitchFamily="34" charset="0"/>
                  </a:rPr>
                  <a:t>Metastable Region</a:t>
                </a:r>
              </a:p>
              <a:p>
                <a:pPr>
                  <a:lnSpc>
                    <a:spcPct val="150000"/>
                  </a:lnSpc>
                  <a:buClr>
                    <a:schemeClr val="accent2">
                      <a:lumMod val="75000"/>
                    </a:schemeClr>
                  </a:buClr>
                </a:pPr>
                <a:r>
                  <a:rPr lang="en-US" altLang="zh-CN" sz="1400" b="1" dirty="0">
                    <a:latin typeface="Arial" panose="020B0604020202020204" pitchFamily="34" charset="0"/>
                    <a:cs typeface="Arial" panose="020B0604020202020204" pitchFamily="34" charset="0"/>
                  </a:rPr>
                  <a:t>    </a:t>
                </a:r>
                <a:r>
                  <a:rPr lang="en-US" altLang="zh-CN" sz="1400" dirty="0">
                    <a:latin typeface="Arial" panose="020B0604020202020204" pitchFamily="34" charset="0"/>
                    <a:cs typeface="Arial" panose="020B0604020202020204" pitchFamily="34" charset="0"/>
                  </a:rPr>
                  <a:t>- Where Metastable Phase</a:t>
                </a:r>
                <a:endParaRPr lang="en-CA" sz="1400" b="1" dirty="0">
                  <a:latin typeface="Arial" panose="020B0604020202020204" pitchFamily="34" charset="0"/>
                  <a:cs typeface="Arial" panose="020B0604020202020204" pitchFamily="34" charset="0"/>
                </a:endParaRPr>
              </a:p>
            </p:txBody>
          </p:sp>
        </p:grpSp>
        <p:cxnSp>
          <p:nvCxnSpPr>
            <p:cNvPr id="9" name="Straight Connector 8">
              <a:extLst>
                <a:ext uri="{FF2B5EF4-FFF2-40B4-BE49-F238E27FC236}">
                  <a16:creationId xmlns:a16="http://schemas.microsoft.com/office/drawing/2014/main" id="{14F4632B-6E83-BE9D-A0E4-E7C489354D77}"/>
                </a:ext>
              </a:extLst>
            </p:cNvPr>
            <p:cNvCxnSpPr>
              <a:cxnSpLocks/>
            </p:cNvCxnSpPr>
            <p:nvPr/>
          </p:nvCxnSpPr>
          <p:spPr>
            <a:xfrm>
              <a:off x="9730218" y="4157421"/>
              <a:ext cx="0" cy="1914734"/>
            </a:xfrm>
            <a:prstGeom prst="line">
              <a:avLst/>
            </a:prstGeom>
            <a:ln w="19050" cap="flat" cmpd="sng" algn="ctr">
              <a:solidFill>
                <a:schemeClr val="accent2"/>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12" name="TextBox 11">
              <a:extLst>
                <a:ext uri="{FF2B5EF4-FFF2-40B4-BE49-F238E27FC236}">
                  <a16:creationId xmlns:a16="http://schemas.microsoft.com/office/drawing/2014/main" id="{6F47570C-A1F5-83B9-F32D-B22092DF4545}"/>
                </a:ext>
              </a:extLst>
            </p:cNvPr>
            <p:cNvSpPr txBox="1"/>
            <p:nvPr/>
          </p:nvSpPr>
          <p:spPr>
            <a:xfrm>
              <a:off x="9730218" y="4032743"/>
              <a:ext cx="2309380" cy="416011"/>
            </a:xfrm>
            <a:prstGeom prst="rect">
              <a:avLst/>
            </a:prstGeom>
            <a:noFill/>
          </p:spPr>
          <p:txBody>
            <a:bodyPr wrap="square" rtlCol="0">
              <a:spAutoFit/>
            </a:bodyPr>
            <a:lstStyle/>
            <a:p>
              <a:pPr algn="ctr">
                <a:lnSpc>
                  <a:spcPct val="150000"/>
                </a:lnSpc>
                <a:buClr>
                  <a:schemeClr val="accent2">
                    <a:lumMod val="75000"/>
                  </a:schemeClr>
                </a:buClr>
              </a:pPr>
              <a:r>
                <a:rPr lang="en-CA" sz="1600" b="1" u="sng" dirty="0">
                  <a:solidFill>
                    <a:schemeClr val="accent2">
                      <a:lumMod val="75000"/>
                    </a:schemeClr>
                  </a:solidFill>
                  <a:latin typeface="Arial" panose="020B0604020202020204" pitchFamily="34" charset="0"/>
                  <a:cs typeface="Arial" panose="020B0604020202020204" pitchFamily="34" charset="0"/>
                </a:rPr>
                <a:t>CCUS Relevance</a:t>
              </a:r>
            </a:p>
          </p:txBody>
        </p:sp>
        <p:sp>
          <p:nvSpPr>
            <p:cNvPr id="13" name="TextBox 12">
              <a:extLst>
                <a:ext uri="{FF2B5EF4-FFF2-40B4-BE49-F238E27FC236}">
                  <a16:creationId xmlns:a16="http://schemas.microsoft.com/office/drawing/2014/main" id="{781B879D-1776-84E3-32F7-6B7892EC47B0}"/>
                </a:ext>
              </a:extLst>
            </p:cNvPr>
            <p:cNvSpPr txBox="1"/>
            <p:nvPr/>
          </p:nvSpPr>
          <p:spPr>
            <a:xfrm>
              <a:off x="9708443" y="4430852"/>
              <a:ext cx="2448560" cy="1318118"/>
            </a:xfrm>
            <a:prstGeom prst="rect">
              <a:avLst/>
            </a:prstGeom>
            <a:noFill/>
          </p:spPr>
          <p:txBody>
            <a:bodyPr wrap="square" rtlCol="0">
              <a:spAutoFit/>
            </a:bodyPr>
            <a:lstStyle/>
            <a:p>
              <a:pPr marL="285750" indent="-285750">
                <a:lnSpc>
                  <a:spcPct val="200000"/>
                </a:lnSpc>
                <a:buClr>
                  <a:schemeClr val="accent2">
                    <a:lumMod val="75000"/>
                  </a:schemeClr>
                </a:buClr>
                <a:buFont typeface="Wingdings" panose="05000000000000000000" pitchFamily="2" charset="2"/>
                <a:buChar char="Ø"/>
              </a:pPr>
              <a:r>
                <a:rPr lang="en-CA" sz="1400" b="1" dirty="0">
                  <a:latin typeface="Arial" panose="020B0604020202020204" pitchFamily="34" charset="0"/>
                  <a:cs typeface="Arial" panose="020B0604020202020204" pitchFamily="34" charset="0"/>
                </a:rPr>
                <a:t>CO</a:t>
              </a:r>
              <a:r>
                <a:rPr lang="en-CA" sz="1400" b="1" baseline="-25000" dirty="0">
                  <a:latin typeface="Arial" panose="020B0604020202020204" pitchFamily="34" charset="0"/>
                  <a:cs typeface="Arial" panose="020B0604020202020204" pitchFamily="34" charset="0"/>
                </a:rPr>
                <a:t>2</a:t>
              </a:r>
              <a:r>
                <a:rPr lang="en-CA" sz="1400" b="1" dirty="0">
                  <a:latin typeface="Arial" panose="020B0604020202020204" pitchFamily="34" charset="0"/>
                  <a:cs typeface="Arial" panose="020B0604020202020204" pitchFamily="34" charset="0"/>
                </a:rPr>
                <a:t>-Oil Miscibility</a:t>
              </a:r>
            </a:p>
            <a:p>
              <a:pPr marL="285750" indent="-285750">
                <a:lnSpc>
                  <a:spcPct val="200000"/>
                </a:lnSpc>
                <a:buClr>
                  <a:schemeClr val="accent2">
                    <a:lumMod val="75000"/>
                  </a:schemeClr>
                </a:buClr>
                <a:buFont typeface="Wingdings" panose="05000000000000000000" pitchFamily="2" charset="2"/>
                <a:buChar char="Ø"/>
              </a:pPr>
              <a:r>
                <a:rPr lang="en-CA" sz="1400" b="1" dirty="0">
                  <a:latin typeface="Arial" panose="020B0604020202020204" pitchFamily="34" charset="0"/>
                  <a:cs typeface="Arial" panose="020B0604020202020204" pitchFamily="34" charset="0"/>
                </a:rPr>
                <a:t>Adsorption Hysteresis</a:t>
              </a:r>
            </a:p>
            <a:p>
              <a:pPr marL="285750" indent="-285750">
                <a:lnSpc>
                  <a:spcPct val="200000"/>
                </a:lnSpc>
                <a:buClr>
                  <a:schemeClr val="accent2">
                    <a:lumMod val="75000"/>
                  </a:schemeClr>
                </a:buClr>
                <a:buFont typeface="Wingdings" panose="05000000000000000000" pitchFamily="2" charset="2"/>
                <a:buChar char="Ø"/>
              </a:pPr>
              <a:r>
                <a:rPr lang="en-CA" sz="1400" b="1" dirty="0">
                  <a:latin typeface="Arial" panose="020B0604020202020204" pitchFamily="34" charset="0"/>
                  <a:cs typeface="Arial" panose="020B0604020202020204" pitchFamily="34" charset="0"/>
                </a:rPr>
                <a:t>Storage Stability</a:t>
              </a:r>
            </a:p>
          </p:txBody>
        </p:sp>
      </p:grpSp>
      <p:grpSp>
        <p:nvGrpSpPr>
          <p:cNvPr id="16" name="Group 15">
            <a:extLst>
              <a:ext uri="{FF2B5EF4-FFF2-40B4-BE49-F238E27FC236}">
                <a16:creationId xmlns:a16="http://schemas.microsoft.com/office/drawing/2014/main" id="{23203F26-48F2-7AE3-F7D2-8B6F60F24A4C}"/>
              </a:ext>
            </a:extLst>
          </p:cNvPr>
          <p:cNvGrpSpPr/>
          <p:nvPr/>
        </p:nvGrpSpPr>
        <p:grpSpPr>
          <a:xfrm>
            <a:off x="121172" y="670687"/>
            <a:ext cx="4764160" cy="2907414"/>
            <a:chOff x="7275440" y="675541"/>
            <a:chExt cx="4764160" cy="2907414"/>
          </a:xfrm>
        </p:grpSpPr>
        <p:sp>
          <p:nvSpPr>
            <p:cNvPr id="17" name="Flowchart: Process 16">
              <a:extLst>
                <a:ext uri="{FF2B5EF4-FFF2-40B4-BE49-F238E27FC236}">
                  <a16:creationId xmlns:a16="http://schemas.microsoft.com/office/drawing/2014/main" id="{536F12B5-E51C-B8F9-A728-C9C4094D2CEA}"/>
                </a:ext>
              </a:extLst>
            </p:cNvPr>
            <p:cNvSpPr/>
            <p:nvPr/>
          </p:nvSpPr>
          <p:spPr>
            <a:xfrm>
              <a:off x="7275442" y="675863"/>
              <a:ext cx="4764158" cy="2907092"/>
            </a:xfrm>
            <a:prstGeom prst="flowChartProcess">
              <a:avLst/>
            </a:prstGeom>
            <a:noFill/>
            <a:ln w="19050">
              <a:solidFill>
                <a:schemeClr val="accent6">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8" name="TextBox 14">
              <a:extLst>
                <a:ext uri="{FF2B5EF4-FFF2-40B4-BE49-F238E27FC236}">
                  <a16:creationId xmlns:a16="http://schemas.microsoft.com/office/drawing/2014/main" id="{2637A5B3-862F-F7F3-5AA6-74272E8B3590}"/>
                </a:ext>
              </a:extLst>
            </p:cNvPr>
            <p:cNvSpPr txBox="1"/>
            <p:nvPr/>
          </p:nvSpPr>
          <p:spPr>
            <a:xfrm>
              <a:off x="7275441" y="675541"/>
              <a:ext cx="4764158" cy="379078"/>
            </a:xfrm>
            <a:prstGeom prst="rect">
              <a:avLst/>
            </a:prstGeom>
            <a:noFill/>
          </p:spPr>
          <p:txBody>
            <a:bodyPr wrap="square" rtlCol="0">
              <a:spAutoFit/>
            </a:bodyPr>
            <a:lstStyle/>
            <a:p>
              <a:pPr algn="ctr">
                <a:lnSpc>
                  <a:spcPct val="130000"/>
                </a:lnSpc>
              </a:pPr>
              <a:r>
                <a:rPr lang="en-US" altLang="zh-CN" sz="1600" b="1" dirty="0">
                  <a:solidFill>
                    <a:schemeClr val="accent6">
                      <a:lumMod val="75000"/>
                    </a:schemeClr>
                  </a:solidFill>
                  <a:latin typeface="Arial" panose="020B0604020202020204" pitchFamily="34" charset="0"/>
                  <a:cs typeface="Arial" panose="020B0604020202020204" pitchFamily="34" charset="0"/>
                </a:rPr>
                <a:t>How to Determine Binodal and Spinodal?</a:t>
              </a:r>
            </a:p>
          </p:txBody>
        </p:sp>
        <p:sp>
          <p:nvSpPr>
            <p:cNvPr id="19" name="TextBox 18">
              <a:extLst>
                <a:ext uri="{FF2B5EF4-FFF2-40B4-BE49-F238E27FC236}">
                  <a16:creationId xmlns:a16="http://schemas.microsoft.com/office/drawing/2014/main" id="{0C076E3C-937F-F0FD-5AB6-02305A592B35}"/>
                </a:ext>
              </a:extLst>
            </p:cNvPr>
            <p:cNvSpPr txBox="1"/>
            <p:nvPr/>
          </p:nvSpPr>
          <p:spPr>
            <a:xfrm>
              <a:off x="7275440" y="957090"/>
              <a:ext cx="4764159" cy="294632"/>
            </a:xfrm>
            <a:prstGeom prst="rect">
              <a:avLst/>
            </a:prstGeom>
            <a:noFill/>
          </p:spPr>
          <p:txBody>
            <a:bodyPr wrap="square" rtlCol="0">
              <a:spAutoFit/>
            </a:bodyPr>
            <a:lstStyle/>
            <a:p>
              <a:pPr algn="ctr">
                <a:lnSpc>
                  <a:spcPct val="150000"/>
                </a:lnSpc>
                <a:buClr>
                  <a:schemeClr val="accent6">
                    <a:lumMod val="75000"/>
                  </a:schemeClr>
                </a:buClr>
              </a:pPr>
              <a:r>
                <a:rPr lang="en-CA" sz="1000" dirty="0">
                  <a:latin typeface="Arial" panose="020B0604020202020204" pitchFamily="34" charset="0"/>
                  <a:cs typeface="Arial" panose="020B0604020202020204" pitchFamily="34" charset="0"/>
                </a:rPr>
                <a:t>For given Δ</a:t>
              </a:r>
              <a:r>
                <a:rPr lang="el-GR" sz="1000" dirty="0">
                  <a:latin typeface="Arial" panose="020B0604020202020204" pitchFamily="34" charset="0"/>
                  <a:cs typeface="Arial" panose="020B0604020202020204" pitchFamily="34" charset="0"/>
                </a:rPr>
                <a:t>μ</a:t>
              </a:r>
              <a:r>
                <a:rPr lang="en-CA" sz="1000" baseline="-25000" dirty="0">
                  <a:latin typeface="Arial" panose="020B0604020202020204" pitchFamily="34" charset="0"/>
                  <a:cs typeface="Arial" panose="020B0604020202020204" pitchFamily="34" charset="0"/>
                </a:rPr>
                <a:t>12 </a:t>
              </a:r>
              <a:r>
                <a:rPr lang="en-CA" sz="1000" dirty="0">
                  <a:latin typeface="Arial" panose="020B0604020202020204" pitchFamily="34" charset="0"/>
                  <a:cs typeface="Arial" panose="020B0604020202020204" pitchFamily="34" charset="0"/>
                </a:rPr>
                <a:t>and T, adjust </a:t>
              </a:r>
              <a:r>
                <a:rPr lang="el-GR" sz="1000" dirty="0">
                  <a:latin typeface="Arial" panose="020B0604020202020204" pitchFamily="34" charset="0"/>
                  <a:cs typeface="Arial" panose="020B0604020202020204" pitchFamily="34" charset="0"/>
                </a:rPr>
                <a:t>μ</a:t>
              </a:r>
              <a:r>
                <a:rPr lang="en-CA" sz="1000" baseline="-25000" dirty="0">
                  <a:latin typeface="Arial" panose="020B0604020202020204" pitchFamily="34" charset="0"/>
                  <a:cs typeface="Arial" panose="020B0604020202020204" pitchFamily="34" charset="0"/>
                </a:rPr>
                <a:t>1 </a:t>
              </a:r>
              <a:r>
                <a:rPr lang="en-CA" sz="1000" dirty="0">
                  <a:latin typeface="Arial" panose="020B0604020202020204" pitchFamily="34" charset="0"/>
                  <a:cs typeface="Arial" panose="020B0604020202020204" pitchFamily="34" charset="0"/>
                </a:rPr>
                <a:t>to observe probability distribution</a:t>
              </a:r>
              <a:endParaRPr lang="en-CA" sz="1000" baseline="-25000" dirty="0">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id="{E0467A08-7DA8-A863-63E7-0E524563D652}"/>
                </a:ext>
              </a:extLst>
            </p:cNvPr>
            <p:cNvSpPr txBox="1"/>
            <p:nvPr/>
          </p:nvSpPr>
          <p:spPr>
            <a:xfrm>
              <a:off x="9834465" y="1699815"/>
              <a:ext cx="2205133" cy="1166153"/>
            </a:xfrm>
            <a:prstGeom prst="rect">
              <a:avLst/>
            </a:prstGeom>
            <a:noFill/>
          </p:spPr>
          <p:txBody>
            <a:bodyPr wrap="square" rtlCol="0">
              <a:spAutoFit/>
            </a:bodyPr>
            <a:lstStyle/>
            <a:p>
              <a:pPr>
                <a:lnSpc>
                  <a:spcPct val="150000"/>
                </a:lnSpc>
                <a:buClr>
                  <a:schemeClr val="accent6">
                    <a:lumMod val="75000"/>
                  </a:schemeClr>
                </a:buClr>
              </a:pPr>
              <a:r>
                <a:rPr lang="en-CA" sz="1200" b="1" dirty="0">
                  <a:latin typeface="Arial" panose="020B0604020202020204" pitchFamily="34" charset="0"/>
                  <a:cs typeface="Arial" panose="020B0604020202020204" pitchFamily="34" charset="0"/>
                </a:rPr>
                <a:t>Binodal</a:t>
              </a:r>
              <a:r>
                <a:rPr lang="en-CA" sz="1200" dirty="0">
                  <a:latin typeface="Arial" panose="020B0604020202020204" pitchFamily="34" charset="0"/>
                  <a:cs typeface="Arial" panose="020B0604020202020204" pitchFamily="34" charset="0"/>
                </a:rPr>
                <a:t>: equal areas of vapor/liquid peaks</a:t>
              </a:r>
            </a:p>
            <a:p>
              <a:pPr>
                <a:lnSpc>
                  <a:spcPct val="150000"/>
                </a:lnSpc>
                <a:buClr>
                  <a:schemeClr val="accent6">
                    <a:lumMod val="75000"/>
                  </a:schemeClr>
                </a:buClr>
              </a:pPr>
              <a:r>
                <a:rPr lang="en-CA" sz="1200" b="1" dirty="0">
                  <a:latin typeface="Arial" panose="020B0604020202020204" pitchFamily="34" charset="0"/>
                  <a:cs typeface="Arial" panose="020B0604020202020204" pitchFamily="34" charset="0"/>
                </a:rPr>
                <a:t>Spinodal</a:t>
              </a:r>
              <a:r>
                <a:rPr lang="en-CA" sz="1200" dirty="0">
                  <a:latin typeface="Arial" panose="020B0604020202020204" pitchFamily="34" charset="0"/>
                  <a:cs typeface="Arial" panose="020B0604020202020204" pitchFamily="34" charset="0"/>
                </a:rPr>
                <a:t>: peak-valley merge</a:t>
              </a:r>
            </a:p>
            <a:p>
              <a:pPr>
                <a:lnSpc>
                  <a:spcPct val="150000"/>
                </a:lnSpc>
                <a:buClr>
                  <a:schemeClr val="accent6">
                    <a:lumMod val="75000"/>
                  </a:schemeClr>
                </a:buClr>
              </a:pPr>
              <a:r>
                <a:rPr lang="en-CA" sz="1200" b="1" dirty="0">
                  <a:latin typeface="Arial" panose="020B0604020202020204" pitchFamily="34" charset="0"/>
                  <a:cs typeface="Arial" panose="020B0604020202020204" pitchFamily="34" charset="0"/>
                </a:rPr>
                <a:t>Phase Split</a:t>
              </a:r>
              <a:r>
                <a:rPr lang="en-CA" sz="1200" dirty="0">
                  <a:latin typeface="Arial" panose="020B0604020202020204" pitchFamily="34" charset="0"/>
                  <a:cs typeface="Arial" panose="020B0604020202020204" pitchFamily="34" charset="0"/>
                </a:rPr>
                <a:t>: local minimum  </a:t>
              </a:r>
            </a:p>
          </p:txBody>
        </p:sp>
        <p:pic>
          <p:nvPicPr>
            <p:cNvPr id="22" name="图片 1">
              <a:extLst>
                <a:ext uri="{FF2B5EF4-FFF2-40B4-BE49-F238E27FC236}">
                  <a16:creationId xmlns:a16="http://schemas.microsoft.com/office/drawing/2014/main" id="{3F27068B-EDCB-3936-8E9C-8335BEBD0B59}"/>
                </a:ext>
              </a:extLst>
            </p:cNvPr>
            <p:cNvPicPr>
              <a:picLocks noChangeAspect="1"/>
            </p:cNvPicPr>
            <p:nvPr/>
          </p:nvPicPr>
          <p:blipFill>
            <a:blip r:embed="rId3"/>
            <a:srcRect r="48820"/>
            <a:stretch>
              <a:fillRect/>
            </a:stretch>
          </p:blipFill>
          <p:spPr>
            <a:xfrm>
              <a:off x="7310255" y="1355482"/>
              <a:ext cx="2577015" cy="2194560"/>
            </a:xfrm>
            <a:prstGeom prst="rect">
              <a:avLst/>
            </a:prstGeom>
          </p:spPr>
        </p:pic>
        <p:sp>
          <p:nvSpPr>
            <p:cNvPr id="23" name="TextBox 22">
              <a:extLst>
                <a:ext uri="{FF2B5EF4-FFF2-40B4-BE49-F238E27FC236}">
                  <a16:creationId xmlns:a16="http://schemas.microsoft.com/office/drawing/2014/main" id="{CD5D8B2D-CD15-810A-1F60-CA3213235215}"/>
                </a:ext>
              </a:extLst>
            </p:cNvPr>
            <p:cNvSpPr txBox="1"/>
            <p:nvPr/>
          </p:nvSpPr>
          <p:spPr>
            <a:xfrm>
              <a:off x="9758211" y="1274513"/>
              <a:ext cx="2281387" cy="375552"/>
            </a:xfrm>
            <a:prstGeom prst="rect">
              <a:avLst/>
            </a:prstGeom>
            <a:noFill/>
          </p:spPr>
          <p:txBody>
            <a:bodyPr wrap="square" rtlCol="0">
              <a:spAutoFit/>
            </a:bodyPr>
            <a:lstStyle/>
            <a:p>
              <a:pPr algn="ctr">
                <a:lnSpc>
                  <a:spcPct val="150000"/>
                </a:lnSpc>
                <a:buClr>
                  <a:schemeClr val="accent2">
                    <a:lumMod val="75000"/>
                  </a:schemeClr>
                </a:buClr>
              </a:pPr>
              <a:r>
                <a:rPr lang="en-CA" sz="1400" b="1" dirty="0">
                  <a:solidFill>
                    <a:schemeClr val="accent6">
                      <a:lumMod val="75000"/>
                    </a:schemeClr>
                  </a:solidFill>
                  <a:latin typeface="Arial" panose="020B0604020202020204" pitchFamily="34" charset="0"/>
                  <a:cs typeface="Arial" panose="020B0604020202020204" pitchFamily="34" charset="0"/>
                </a:rPr>
                <a:t>How to Interpret?</a:t>
              </a:r>
            </a:p>
          </p:txBody>
        </p:sp>
        <p:sp>
          <p:nvSpPr>
            <p:cNvPr id="24" name="TextBox 23">
              <a:extLst>
                <a:ext uri="{FF2B5EF4-FFF2-40B4-BE49-F238E27FC236}">
                  <a16:creationId xmlns:a16="http://schemas.microsoft.com/office/drawing/2014/main" id="{90B691C5-C20D-3FD5-233F-2A56615A27EF}"/>
                </a:ext>
              </a:extLst>
            </p:cNvPr>
            <p:cNvSpPr txBox="1"/>
            <p:nvPr/>
          </p:nvSpPr>
          <p:spPr>
            <a:xfrm>
              <a:off x="9765035" y="2860948"/>
              <a:ext cx="2274564" cy="375552"/>
            </a:xfrm>
            <a:prstGeom prst="rect">
              <a:avLst/>
            </a:prstGeom>
            <a:noFill/>
          </p:spPr>
          <p:txBody>
            <a:bodyPr wrap="square" rtlCol="0">
              <a:spAutoFit/>
            </a:bodyPr>
            <a:lstStyle/>
            <a:p>
              <a:pPr algn="ctr">
                <a:lnSpc>
                  <a:spcPct val="150000"/>
                </a:lnSpc>
                <a:buClr>
                  <a:schemeClr val="accent2">
                    <a:lumMod val="75000"/>
                  </a:schemeClr>
                </a:buClr>
              </a:pPr>
              <a:r>
                <a:rPr lang="el-GR" sz="1400" b="1" dirty="0">
                  <a:solidFill>
                    <a:schemeClr val="accent6">
                      <a:lumMod val="75000"/>
                    </a:schemeClr>
                  </a:solidFill>
                  <a:latin typeface="Arial" panose="020B0604020202020204" pitchFamily="34" charset="0"/>
                  <a:cs typeface="Arial" panose="020B0604020202020204" pitchFamily="34" charset="0"/>
                </a:rPr>
                <a:t>Δμ</a:t>
              </a:r>
              <a:r>
                <a:rPr lang="en-CA" sz="1400" b="1" baseline="-25000" dirty="0">
                  <a:solidFill>
                    <a:schemeClr val="accent6">
                      <a:lumMod val="75000"/>
                    </a:schemeClr>
                  </a:solidFill>
                  <a:latin typeface="Arial" panose="020B0604020202020204" pitchFamily="34" charset="0"/>
                  <a:cs typeface="Arial" panose="020B0604020202020204" pitchFamily="34" charset="0"/>
                </a:rPr>
                <a:t>12</a:t>
              </a:r>
              <a:r>
                <a:rPr lang="en-CA" sz="1400" b="1" dirty="0">
                  <a:solidFill>
                    <a:schemeClr val="accent6">
                      <a:lumMod val="75000"/>
                    </a:schemeClr>
                  </a:solidFill>
                  <a:latin typeface="Arial" panose="020B0604020202020204" pitchFamily="34" charset="0"/>
                  <a:cs typeface="Arial" panose="020B0604020202020204" pitchFamily="34" charset="0"/>
                </a:rPr>
                <a:t> → P</a:t>
              </a:r>
            </a:p>
          </p:txBody>
        </p:sp>
      </p:grpSp>
      <p:sp>
        <p:nvSpPr>
          <p:cNvPr id="246" name="TextBox 245">
            <a:extLst>
              <a:ext uri="{FF2B5EF4-FFF2-40B4-BE49-F238E27FC236}">
                <a16:creationId xmlns:a16="http://schemas.microsoft.com/office/drawing/2014/main" id="{5FB01D90-777D-5D51-7969-D06FEC239173}"/>
              </a:ext>
            </a:extLst>
          </p:cNvPr>
          <p:cNvSpPr txBox="1"/>
          <p:nvPr/>
        </p:nvSpPr>
        <p:spPr>
          <a:xfrm>
            <a:off x="79513" y="6319219"/>
            <a:ext cx="11618843" cy="442674"/>
          </a:xfrm>
          <a:prstGeom prst="flowChartAlternateProcess">
            <a:avLst/>
          </a:prstGeom>
          <a:solidFill>
            <a:schemeClr val="accent1">
              <a:lumMod val="75000"/>
            </a:schemeClr>
          </a:solidFill>
          <a:ln w="28575" cap="flat" cmpd="sng" algn="ctr">
            <a:no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wrap="square">
            <a:spAutoFit/>
          </a:bodyPr>
          <a:lstStyle/>
          <a:p>
            <a:pPr algn="ctr">
              <a:buNone/>
            </a:pPr>
            <a:r>
              <a:rPr lang="en-CA" sz="2000" b="1" dirty="0">
                <a:solidFill>
                  <a:schemeClr val="bg1"/>
                </a:solidFill>
                <a:latin typeface="Arial" panose="020B0604020202020204" pitchFamily="34" charset="0"/>
                <a:cs typeface="Arial" panose="020B0604020202020204" pitchFamily="34" charset="0"/>
              </a:rPr>
              <a:t>Confined Phase Behavior: Not Only Equilibrium Coexistence, But Also Metastability</a:t>
            </a:r>
            <a:endParaRPr lang="en-CA" sz="2000" dirty="0">
              <a:solidFill>
                <a:schemeClr val="bg1"/>
              </a:solidFill>
              <a:latin typeface="Arial" panose="020B0604020202020204" pitchFamily="34" charset="0"/>
              <a:cs typeface="Arial" panose="020B0604020202020204" pitchFamily="34" charset="0"/>
            </a:endParaRPr>
          </a:p>
        </p:txBody>
      </p:sp>
      <p:grpSp>
        <p:nvGrpSpPr>
          <p:cNvPr id="254" name="Group 253">
            <a:extLst>
              <a:ext uri="{FF2B5EF4-FFF2-40B4-BE49-F238E27FC236}">
                <a16:creationId xmlns:a16="http://schemas.microsoft.com/office/drawing/2014/main" id="{C3B3A6F8-7D7A-026A-2A1D-23F650F89738}"/>
              </a:ext>
            </a:extLst>
          </p:cNvPr>
          <p:cNvGrpSpPr/>
          <p:nvPr/>
        </p:nvGrpSpPr>
        <p:grpSpPr>
          <a:xfrm>
            <a:off x="5032535" y="673460"/>
            <a:ext cx="7017026" cy="5506274"/>
            <a:chOff x="5032535" y="673460"/>
            <a:chExt cx="7017026" cy="5506274"/>
          </a:xfrm>
        </p:grpSpPr>
        <p:grpSp>
          <p:nvGrpSpPr>
            <p:cNvPr id="237" name="Group 236">
              <a:extLst>
                <a:ext uri="{FF2B5EF4-FFF2-40B4-BE49-F238E27FC236}">
                  <a16:creationId xmlns:a16="http://schemas.microsoft.com/office/drawing/2014/main" id="{712ED9C9-B2A9-8404-4236-5513B67C66F9}"/>
                </a:ext>
              </a:extLst>
            </p:cNvPr>
            <p:cNvGrpSpPr/>
            <p:nvPr/>
          </p:nvGrpSpPr>
          <p:grpSpPr>
            <a:xfrm>
              <a:off x="5032535" y="673460"/>
              <a:ext cx="7017026" cy="5506274"/>
              <a:chOff x="5032535" y="664129"/>
              <a:chExt cx="7017026" cy="5506274"/>
            </a:xfrm>
          </p:grpSpPr>
          <p:sp>
            <p:nvSpPr>
              <p:cNvPr id="25" name="Flowchart: Process 24">
                <a:extLst>
                  <a:ext uri="{FF2B5EF4-FFF2-40B4-BE49-F238E27FC236}">
                    <a16:creationId xmlns:a16="http://schemas.microsoft.com/office/drawing/2014/main" id="{A490F929-0342-9A56-92C8-CD04F0852E5D}"/>
                  </a:ext>
                </a:extLst>
              </p:cNvPr>
              <p:cNvSpPr/>
              <p:nvPr/>
            </p:nvSpPr>
            <p:spPr>
              <a:xfrm>
                <a:off x="5032535" y="664129"/>
                <a:ext cx="7017026" cy="5506274"/>
              </a:xfrm>
              <a:prstGeom prst="flowChartProcess">
                <a:avLst/>
              </a:prstGeom>
              <a:noFill/>
              <a:ln w="19050">
                <a:solidFill>
                  <a:schemeClr val="accent1">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8" name="TextBox 14">
                <a:extLst>
                  <a:ext uri="{FF2B5EF4-FFF2-40B4-BE49-F238E27FC236}">
                    <a16:creationId xmlns:a16="http://schemas.microsoft.com/office/drawing/2014/main" id="{F4FDEE1E-9087-FE60-BF2D-CE83D1B61362}"/>
                  </a:ext>
                </a:extLst>
              </p:cNvPr>
              <p:cNvSpPr txBox="1"/>
              <p:nvPr/>
            </p:nvSpPr>
            <p:spPr>
              <a:xfrm>
                <a:off x="5856057" y="670687"/>
                <a:ext cx="5369980" cy="379078"/>
              </a:xfrm>
              <a:prstGeom prst="rect">
                <a:avLst/>
              </a:prstGeom>
              <a:solidFill>
                <a:schemeClr val="accent1">
                  <a:lumMod val="20000"/>
                  <a:lumOff val="80000"/>
                </a:schemeClr>
              </a:solidFill>
            </p:spPr>
            <p:txBody>
              <a:bodyPr wrap="square" rtlCol="0">
                <a:spAutoFit/>
              </a:bodyPr>
              <a:lstStyle/>
              <a:p>
                <a:pPr algn="ctr">
                  <a:lnSpc>
                    <a:spcPct val="130000"/>
                  </a:lnSpc>
                </a:pPr>
                <a:r>
                  <a:rPr lang="en-US" altLang="zh-CN" sz="1600" b="1" dirty="0">
                    <a:solidFill>
                      <a:schemeClr val="accent1">
                        <a:lumMod val="75000"/>
                      </a:schemeClr>
                    </a:solidFill>
                    <a:latin typeface="Arial" panose="020B0604020202020204" pitchFamily="34" charset="0"/>
                    <a:cs typeface="Arial" panose="020B0604020202020204" pitchFamily="34" charset="0"/>
                  </a:rPr>
                  <a:t>CO</a:t>
                </a:r>
                <a:r>
                  <a:rPr lang="en-US" altLang="zh-CN" sz="1600" b="1" baseline="-25000" dirty="0">
                    <a:solidFill>
                      <a:schemeClr val="accent1">
                        <a:lumMod val="75000"/>
                      </a:schemeClr>
                    </a:solidFill>
                    <a:latin typeface="Arial" panose="020B0604020202020204" pitchFamily="34" charset="0"/>
                    <a:cs typeface="Arial" panose="020B0604020202020204" pitchFamily="34" charset="0"/>
                  </a:rPr>
                  <a:t>2</a:t>
                </a:r>
                <a:r>
                  <a:rPr lang="en-US" altLang="zh-CN" sz="1600" b="1" dirty="0">
                    <a:solidFill>
                      <a:schemeClr val="accent1">
                        <a:lumMod val="75000"/>
                      </a:schemeClr>
                    </a:solidFill>
                    <a:latin typeface="Arial" panose="020B0604020202020204" pitchFamily="34" charset="0"/>
                    <a:cs typeface="Arial" panose="020B0604020202020204" pitchFamily="34" charset="0"/>
                  </a:rPr>
                  <a:t>-nC</a:t>
                </a:r>
                <a:r>
                  <a:rPr lang="en-US" altLang="zh-CN" sz="1600" b="1" baseline="-25000" dirty="0">
                    <a:solidFill>
                      <a:schemeClr val="accent1">
                        <a:lumMod val="75000"/>
                      </a:schemeClr>
                    </a:solidFill>
                    <a:latin typeface="Arial" panose="020B0604020202020204" pitchFamily="34" charset="0"/>
                    <a:cs typeface="Arial" panose="020B0604020202020204" pitchFamily="34" charset="0"/>
                  </a:rPr>
                  <a:t>6</a:t>
                </a:r>
                <a:r>
                  <a:rPr lang="en-US" altLang="zh-CN" sz="1600" b="1" dirty="0">
                    <a:solidFill>
                      <a:schemeClr val="accent1">
                        <a:lumMod val="75000"/>
                      </a:schemeClr>
                    </a:solidFill>
                    <a:latin typeface="Arial" panose="020B0604020202020204" pitchFamily="34" charset="0"/>
                    <a:cs typeface="Arial" panose="020B0604020202020204" pitchFamily="34" charset="0"/>
                  </a:rPr>
                  <a:t> in Inorganic Pore (3 nm and 313.15 K)</a:t>
                </a:r>
              </a:p>
            </p:txBody>
          </p:sp>
          <p:sp>
            <p:nvSpPr>
              <p:cNvPr id="228" name="TextBox 14">
                <a:extLst>
                  <a:ext uri="{FF2B5EF4-FFF2-40B4-BE49-F238E27FC236}">
                    <a16:creationId xmlns:a16="http://schemas.microsoft.com/office/drawing/2014/main" id="{91D8A0D2-0183-A2B0-5322-CAAF840DDF97}"/>
                  </a:ext>
                </a:extLst>
              </p:cNvPr>
              <p:cNvSpPr txBox="1"/>
              <p:nvPr/>
            </p:nvSpPr>
            <p:spPr>
              <a:xfrm>
                <a:off x="5251194" y="5399270"/>
                <a:ext cx="6579704" cy="699166"/>
              </a:xfrm>
              <a:prstGeom prst="rect">
                <a:avLst/>
              </a:prstGeom>
              <a:solidFill>
                <a:schemeClr val="accent1">
                  <a:lumMod val="20000"/>
                  <a:lumOff val="80000"/>
                </a:schemeClr>
              </a:solidFill>
            </p:spPr>
            <p:txBody>
              <a:bodyPr wrap="square" rtlCol="0">
                <a:spAutoFit/>
              </a:bodyPr>
              <a:lstStyle/>
              <a:p>
                <a:pPr algn="ctr">
                  <a:lnSpc>
                    <a:spcPct val="130000"/>
                  </a:lnSpc>
                </a:pPr>
                <a:r>
                  <a:rPr lang="en-US" altLang="zh-CN" sz="1600" b="1" dirty="0">
                    <a:solidFill>
                      <a:schemeClr val="accent1">
                        <a:lumMod val="75000"/>
                      </a:schemeClr>
                    </a:solidFill>
                    <a:latin typeface="Arial" panose="020B0604020202020204" pitchFamily="34" charset="0"/>
                    <a:cs typeface="Arial" panose="020B0604020202020204" pitchFamily="34" charset="0"/>
                  </a:rPr>
                  <a:t>Circle: Binodal; Triangle: Spinodal; Star: Critical</a:t>
                </a:r>
              </a:p>
              <a:p>
                <a:pPr algn="ctr">
                  <a:lnSpc>
                    <a:spcPct val="130000"/>
                  </a:lnSpc>
                </a:pPr>
                <a:r>
                  <a:rPr lang="en-US" altLang="zh-CN" sz="1600" b="1" dirty="0">
                    <a:solidFill>
                      <a:schemeClr val="accent1">
                        <a:lumMod val="75000"/>
                      </a:schemeClr>
                    </a:solidFill>
                    <a:latin typeface="Arial" panose="020B0604020202020204" pitchFamily="34" charset="0"/>
                    <a:cs typeface="Arial" panose="020B0604020202020204" pitchFamily="34" charset="0"/>
                  </a:rPr>
                  <a:t>Open: Vapor Branch; filled: Liquid Branch </a:t>
                </a:r>
              </a:p>
            </p:txBody>
          </p:sp>
          <p:pic>
            <p:nvPicPr>
              <p:cNvPr id="234" name="图片 1">
                <a:extLst>
                  <a:ext uri="{FF2B5EF4-FFF2-40B4-BE49-F238E27FC236}">
                    <a16:creationId xmlns:a16="http://schemas.microsoft.com/office/drawing/2014/main" id="{075F8571-CD6C-CB92-1829-DB63FFC94F38}"/>
                  </a:ext>
                </a:extLst>
              </p:cNvPr>
              <p:cNvPicPr>
                <a:picLocks noChangeAspect="1"/>
              </p:cNvPicPr>
              <p:nvPr/>
            </p:nvPicPr>
            <p:blipFill>
              <a:blip r:embed="rId4"/>
              <a:stretch>
                <a:fillRect/>
              </a:stretch>
            </p:blipFill>
            <p:spPr>
              <a:xfrm>
                <a:off x="5681182" y="1384572"/>
                <a:ext cx="5719728" cy="3657600"/>
              </a:xfrm>
              <a:prstGeom prst="rect">
                <a:avLst/>
              </a:prstGeom>
            </p:spPr>
          </p:pic>
          <p:sp>
            <p:nvSpPr>
              <p:cNvPr id="235" name="TextBox 14">
                <a:extLst>
                  <a:ext uri="{FF2B5EF4-FFF2-40B4-BE49-F238E27FC236}">
                    <a16:creationId xmlns:a16="http://schemas.microsoft.com/office/drawing/2014/main" id="{E6E36696-68A5-B9D3-4C82-740CC1C2B7BB}"/>
                  </a:ext>
                </a:extLst>
              </p:cNvPr>
              <p:cNvSpPr txBox="1"/>
              <p:nvPr/>
            </p:nvSpPr>
            <p:spPr>
              <a:xfrm>
                <a:off x="6454143" y="1124227"/>
                <a:ext cx="1420285" cy="379078"/>
              </a:xfrm>
              <a:prstGeom prst="rect">
                <a:avLst/>
              </a:prstGeom>
              <a:noFill/>
            </p:spPr>
            <p:txBody>
              <a:bodyPr wrap="square" rtlCol="0">
                <a:spAutoFit/>
              </a:bodyPr>
              <a:lstStyle/>
              <a:p>
                <a:pPr algn="ctr">
                  <a:lnSpc>
                    <a:spcPct val="130000"/>
                  </a:lnSpc>
                </a:pPr>
                <a:r>
                  <a:rPr lang="en-US" altLang="zh-CN" sz="1600" b="1" dirty="0">
                    <a:solidFill>
                      <a:schemeClr val="accent1">
                        <a:lumMod val="75000"/>
                      </a:schemeClr>
                    </a:solidFill>
                    <a:latin typeface="Arial" panose="020B0604020202020204" pitchFamily="34" charset="0"/>
                    <a:cs typeface="Arial" panose="020B0604020202020204" pitchFamily="34" charset="0"/>
                  </a:rPr>
                  <a:t>P-x Diagram</a:t>
                </a:r>
              </a:p>
            </p:txBody>
          </p:sp>
          <p:sp>
            <p:nvSpPr>
              <p:cNvPr id="236" name="TextBox 14">
                <a:extLst>
                  <a:ext uri="{FF2B5EF4-FFF2-40B4-BE49-F238E27FC236}">
                    <a16:creationId xmlns:a16="http://schemas.microsoft.com/office/drawing/2014/main" id="{598C6767-E9AE-EBB7-F05D-4EF146EE659E}"/>
                  </a:ext>
                </a:extLst>
              </p:cNvPr>
              <p:cNvSpPr txBox="1"/>
              <p:nvPr/>
            </p:nvSpPr>
            <p:spPr>
              <a:xfrm>
                <a:off x="9461255" y="1124227"/>
                <a:ext cx="1420285" cy="379078"/>
              </a:xfrm>
              <a:prstGeom prst="rect">
                <a:avLst/>
              </a:prstGeom>
              <a:noFill/>
            </p:spPr>
            <p:txBody>
              <a:bodyPr wrap="square" rtlCol="0">
                <a:spAutoFit/>
              </a:bodyPr>
              <a:lstStyle/>
              <a:p>
                <a:pPr algn="ctr">
                  <a:lnSpc>
                    <a:spcPct val="130000"/>
                  </a:lnSpc>
                </a:pPr>
                <a:r>
                  <a:rPr lang="en-US" altLang="zh-CN" sz="1600" b="1" dirty="0">
                    <a:solidFill>
                      <a:schemeClr val="accent1">
                        <a:lumMod val="75000"/>
                      </a:schemeClr>
                    </a:solidFill>
                    <a:latin typeface="Arial" panose="020B0604020202020204" pitchFamily="34" charset="0"/>
                    <a:cs typeface="Arial" panose="020B0604020202020204" pitchFamily="34" charset="0"/>
                  </a:rPr>
                  <a:t>P-</a:t>
                </a:r>
                <a:r>
                  <a:rPr lang="el-GR" altLang="zh-CN" sz="1600" b="1" dirty="0">
                    <a:solidFill>
                      <a:schemeClr val="accent1">
                        <a:lumMod val="75000"/>
                      </a:schemeClr>
                    </a:solidFill>
                    <a:latin typeface="Arial" panose="020B0604020202020204" pitchFamily="34" charset="0"/>
                    <a:cs typeface="Arial" panose="020B0604020202020204" pitchFamily="34" charset="0"/>
                  </a:rPr>
                  <a:t>ρ</a:t>
                </a:r>
                <a:r>
                  <a:rPr lang="en-US" altLang="zh-CN" sz="1600" b="1" dirty="0">
                    <a:solidFill>
                      <a:schemeClr val="accent1">
                        <a:lumMod val="75000"/>
                      </a:schemeClr>
                    </a:solidFill>
                    <a:latin typeface="Arial" panose="020B0604020202020204" pitchFamily="34" charset="0"/>
                    <a:cs typeface="Arial" panose="020B0604020202020204" pitchFamily="34" charset="0"/>
                  </a:rPr>
                  <a:t> Diagram</a:t>
                </a:r>
              </a:p>
            </p:txBody>
          </p:sp>
        </p:grpSp>
        <p:sp>
          <p:nvSpPr>
            <p:cNvPr id="253" name="TextBox 252">
              <a:extLst>
                <a:ext uri="{FF2B5EF4-FFF2-40B4-BE49-F238E27FC236}">
                  <a16:creationId xmlns:a16="http://schemas.microsoft.com/office/drawing/2014/main" id="{4455F49F-C068-1A94-1680-19D8FE961D07}"/>
                </a:ext>
              </a:extLst>
            </p:cNvPr>
            <p:cNvSpPr txBox="1"/>
            <p:nvPr/>
          </p:nvSpPr>
          <p:spPr>
            <a:xfrm>
              <a:off x="5600783" y="4944693"/>
              <a:ext cx="5880526" cy="456535"/>
            </a:xfrm>
            <a:prstGeom prst="rect">
              <a:avLst/>
            </a:prstGeom>
            <a:noFill/>
          </p:spPr>
          <p:txBody>
            <a:bodyPr wrap="square">
              <a:spAutoFit/>
            </a:bodyPr>
            <a:lstStyle/>
            <a:p>
              <a:pPr algn="ctr">
                <a:lnSpc>
                  <a:spcPct val="150000"/>
                </a:lnSpc>
              </a:pPr>
              <a:r>
                <a:rPr lang="en-CA" b="1" dirty="0">
                  <a:latin typeface="Arial" panose="020B0604020202020204" pitchFamily="34" charset="0"/>
                  <a:cs typeface="Arial" panose="020B0604020202020204" pitchFamily="34" charset="0"/>
                </a:rPr>
                <a:t>Figure 4</a:t>
              </a:r>
              <a:r>
                <a:rPr lang="en-CA" dirty="0">
                  <a:latin typeface="Arial" panose="020B0604020202020204" pitchFamily="34" charset="0"/>
                  <a:cs typeface="Arial" panose="020B0604020202020204" pitchFamily="34" charset="0"/>
                </a:rPr>
                <a:t> in Xu </a:t>
              </a:r>
              <a:r>
                <a:rPr lang="en-CA" i="1" dirty="0">
                  <a:latin typeface="Arial" panose="020B0604020202020204" pitchFamily="34" charset="0"/>
                  <a:cs typeface="Arial" panose="020B0604020202020204" pitchFamily="34" charset="0"/>
                </a:rPr>
                <a:t>et al</a:t>
              </a:r>
              <a:r>
                <a:rPr lang="en-CA" dirty="0">
                  <a:latin typeface="Arial" panose="020B0604020202020204" pitchFamily="34" charset="0"/>
                  <a:cs typeface="Arial" panose="020B0604020202020204" pitchFamily="34" charset="0"/>
                </a:rPr>
                <a:t>. Energy, 2026, 348, 140512</a:t>
              </a:r>
              <a:r>
                <a:rPr lang="en-CA" b="1" dirty="0">
                  <a:latin typeface="Arial" panose="020B0604020202020204" pitchFamily="34" charset="0"/>
                  <a:cs typeface="Arial" panose="020B0604020202020204" pitchFamily="34" charset="0"/>
                </a:rPr>
                <a:t> </a:t>
              </a:r>
            </a:p>
          </p:txBody>
        </p:sp>
      </p:grpSp>
    </p:spTree>
    <p:extLst>
      <p:ext uri="{BB962C8B-B14F-4D97-AF65-F5344CB8AC3E}">
        <p14:creationId xmlns:p14="http://schemas.microsoft.com/office/powerpoint/2010/main" val="14717409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par>
                                <p:cTn id="18" presetID="10" presetClass="exit" presetSubtype="0" fill="hold" nodeType="withEffect">
                                  <p:stCondLst>
                                    <p:cond delay="0"/>
                                  </p:stCondLst>
                                  <p:childTnLst>
                                    <p:animEffect transition="out" filter="fade">
                                      <p:cBhvr>
                                        <p:cTn id="19" dur="500"/>
                                        <p:tgtEl>
                                          <p:spTgt spid="14"/>
                                        </p:tgtEl>
                                      </p:cBhvr>
                                    </p:animEffect>
                                    <p:set>
                                      <p:cBhvr>
                                        <p:cTn id="20" dur="1" fill="hold">
                                          <p:stCondLst>
                                            <p:cond delay="499"/>
                                          </p:stCondLst>
                                        </p:cTn>
                                        <p:tgtEl>
                                          <p:spTgt spid="14"/>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254"/>
                                        </p:tgtEl>
                                        <p:attrNameLst>
                                          <p:attrName>style.visibility</p:attrName>
                                        </p:attrNameLst>
                                      </p:cBhvr>
                                      <p:to>
                                        <p:strVal val="visible"/>
                                      </p:to>
                                    </p:set>
                                    <p:animEffect transition="in" filter="fade">
                                      <p:cBhvr>
                                        <p:cTn id="25" dur="500"/>
                                        <p:tgtEl>
                                          <p:spTgt spid="254"/>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246"/>
                                        </p:tgtEl>
                                        <p:attrNameLst>
                                          <p:attrName>style.visibility</p:attrName>
                                        </p:attrNameLst>
                                      </p:cBhvr>
                                      <p:to>
                                        <p:strVal val="visible"/>
                                      </p:to>
                                    </p:set>
                                    <p:animEffect transition="in" filter="fade">
                                      <p:cBhvr>
                                        <p:cTn id="30" dur="500"/>
                                        <p:tgtEl>
                                          <p:spTgt spid="2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B95C6E-DCBB-8B7E-F790-4CAD5145C439}"/>
            </a:ext>
          </a:extLst>
        </p:cNvPr>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6FDE5ACF-5D48-1DEE-6F39-02D56F36A63C}"/>
              </a:ext>
            </a:extLst>
          </p:cNvPr>
          <p:cNvSpPr>
            <a:spLocks noGrp="1"/>
          </p:cNvSpPr>
          <p:nvPr>
            <p:ph type="sldNum" sz="quarter" idx="12"/>
          </p:nvPr>
        </p:nvSpPr>
        <p:spPr/>
        <p:txBody>
          <a:bodyPr/>
          <a:lstStyle/>
          <a:p>
            <a:fld id="{B5D803FF-3C1C-4803-87F5-CD890634A219}" type="slidenum">
              <a:rPr lang="zh-CN" altLang="en-US" smtClean="0"/>
              <a:t>8</a:t>
            </a:fld>
            <a:endParaRPr lang="zh-CN" altLang="en-US"/>
          </a:p>
        </p:txBody>
      </p:sp>
      <p:sp>
        <p:nvSpPr>
          <p:cNvPr id="11" name="文本框 10">
            <a:extLst>
              <a:ext uri="{FF2B5EF4-FFF2-40B4-BE49-F238E27FC236}">
                <a16:creationId xmlns:a16="http://schemas.microsoft.com/office/drawing/2014/main" id="{7FE57577-0734-C703-3E02-DDF6E53E54E9}"/>
              </a:ext>
            </a:extLst>
          </p:cNvPr>
          <p:cNvSpPr txBox="1"/>
          <p:nvPr/>
        </p:nvSpPr>
        <p:spPr>
          <a:xfrm>
            <a:off x="0" y="1145"/>
            <a:ext cx="12192000" cy="523220"/>
          </a:xfrm>
          <a:prstGeom prst="rect">
            <a:avLst/>
          </a:prstGeom>
          <a:noFill/>
        </p:spPr>
        <p:txBody>
          <a:bodyPr wrap="square" rtlCol="0">
            <a:spAutoFit/>
          </a:bodyPr>
          <a:lstStyle/>
          <a:p>
            <a:pPr algn="ctr"/>
            <a:r>
              <a:rPr lang="en-US" altLang="zh-CN" sz="2800" b="1" dirty="0">
                <a:latin typeface="Arial" panose="020B0604020202020204" pitchFamily="34" charset="0"/>
                <a:cs typeface="Arial" panose="020B0604020202020204" pitchFamily="34" charset="0"/>
              </a:rPr>
              <a:t>Rock Effects: Surface Chemistry Controls In-Pore Composition</a:t>
            </a:r>
            <a:endParaRPr lang="zh-CN" altLang="en-US" sz="2800" b="1" dirty="0">
              <a:solidFill>
                <a:srgbClr val="FF0000"/>
              </a:solidFill>
              <a:latin typeface="Arial" panose="020B0604020202020204" pitchFamily="34" charset="0"/>
              <a:cs typeface="Arial" panose="020B0604020202020204" pitchFamily="34" charset="0"/>
            </a:endParaRPr>
          </a:p>
        </p:txBody>
      </p:sp>
      <p:sp>
        <p:nvSpPr>
          <p:cNvPr id="21" name="Flowchart: Process 20">
            <a:extLst>
              <a:ext uri="{FF2B5EF4-FFF2-40B4-BE49-F238E27FC236}">
                <a16:creationId xmlns:a16="http://schemas.microsoft.com/office/drawing/2014/main" id="{2519D888-626E-A05E-FBCA-9B06C667D6E4}"/>
              </a:ext>
            </a:extLst>
          </p:cNvPr>
          <p:cNvSpPr/>
          <p:nvPr/>
        </p:nvSpPr>
        <p:spPr>
          <a:xfrm>
            <a:off x="79516" y="675863"/>
            <a:ext cx="5943600" cy="5506274"/>
          </a:xfrm>
          <a:prstGeom prst="flowChartProcess">
            <a:avLst/>
          </a:prstGeom>
          <a:noFill/>
          <a:ln w="19050">
            <a:solidFill>
              <a:schemeClr val="accent1">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9" name="TextBox 14">
            <a:extLst>
              <a:ext uri="{FF2B5EF4-FFF2-40B4-BE49-F238E27FC236}">
                <a16:creationId xmlns:a16="http://schemas.microsoft.com/office/drawing/2014/main" id="{B8B9D40E-BBD5-88DA-8219-A5E4C8F629AA}"/>
              </a:ext>
            </a:extLst>
          </p:cNvPr>
          <p:cNvSpPr txBox="1"/>
          <p:nvPr/>
        </p:nvSpPr>
        <p:spPr>
          <a:xfrm>
            <a:off x="79516" y="675863"/>
            <a:ext cx="5943600" cy="699166"/>
          </a:xfrm>
          <a:prstGeom prst="rect">
            <a:avLst/>
          </a:prstGeom>
          <a:noFill/>
        </p:spPr>
        <p:txBody>
          <a:bodyPr wrap="square" rtlCol="0">
            <a:spAutoFit/>
          </a:bodyPr>
          <a:lstStyle/>
          <a:p>
            <a:pPr marL="342900" indent="-342900" algn="ctr">
              <a:lnSpc>
                <a:spcPct val="130000"/>
              </a:lnSpc>
              <a:buAutoNum type="arabicPeriod"/>
            </a:pPr>
            <a:r>
              <a:rPr lang="en-US" altLang="zh-CN" sz="1600" b="1" dirty="0">
                <a:solidFill>
                  <a:schemeClr val="accent1">
                    <a:lumMod val="75000"/>
                  </a:schemeClr>
                </a:solidFill>
                <a:latin typeface="Arial" panose="020B0604020202020204" pitchFamily="34" charset="0"/>
                <a:cs typeface="Arial" panose="020B0604020202020204" pitchFamily="34" charset="0"/>
              </a:rPr>
              <a:t>OM vs iOM Contrast: Graphite vs Calcite </a:t>
            </a:r>
          </a:p>
          <a:p>
            <a:pPr algn="ctr">
              <a:lnSpc>
                <a:spcPct val="130000"/>
              </a:lnSpc>
            </a:pPr>
            <a:r>
              <a:rPr lang="en-US" altLang="zh-CN" sz="1600" b="1" dirty="0">
                <a:solidFill>
                  <a:schemeClr val="accent1">
                    <a:lumMod val="75000"/>
                  </a:schemeClr>
                </a:solidFill>
                <a:latin typeface="Arial" panose="020B0604020202020204" pitchFamily="34" charset="0"/>
                <a:cs typeface="Arial" panose="020B0604020202020204" pitchFamily="34" charset="0"/>
              </a:rPr>
              <a:t>(CO</a:t>
            </a:r>
            <a:r>
              <a:rPr lang="en-US" altLang="zh-CN" sz="1600" b="1" baseline="-25000" dirty="0">
                <a:solidFill>
                  <a:schemeClr val="accent1">
                    <a:lumMod val="75000"/>
                  </a:schemeClr>
                </a:solidFill>
                <a:latin typeface="Arial" panose="020B0604020202020204" pitchFamily="34" charset="0"/>
                <a:cs typeface="Arial" panose="020B0604020202020204" pitchFamily="34" charset="0"/>
              </a:rPr>
              <a:t>2</a:t>
            </a:r>
            <a:r>
              <a:rPr lang="en-US" altLang="zh-CN" sz="1600" b="1" dirty="0">
                <a:solidFill>
                  <a:schemeClr val="accent1">
                    <a:lumMod val="75000"/>
                  </a:schemeClr>
                </a:solidFill>
                <a:latin typeface="Arial" panose="020B0604020202020204" pitchFamily="34" charset="0"/>
                <a:cs typeface="Arial" panose="020B0604020202020204" pitchFamily="34" charset="0"/>
              </a:rPr>
              <a:t>-nC</a:t>
            </a:r>
            <a:r>
              <a:rPr lang="en-US" altLang="zh-CN" sz="1600" b="1" baseline="-25000" dirty="0">
                <a:solidFill>
                  <a:schemeClr val="accent1">
                    <a:lumMod val="75000"/>
                  </a:schemeClr>
                </a:solidFill>
                <a:latin typeface="Arial" panose="020B0604020202020204" pitchFamily="34" charset="0"/>
                <a:cs typeface="Arial" panose="020B0604020202020204" pitchFamily="34" charset="0"/>
              </a:rPr>
              <a:t>6</a:t>
            </a:r>
            <a:r>
              <a:rPr lang="en-US" altLang="zh-CN" sz="1600" b="1" dirty="0">
                <a:solidFill>
                  <a:schemeClr val="accent1">
                    <a:lumMod val="75000"/>
                  </a:schemeClr>
                </a:solidFill>
                <a:latin typeface="Arial" panose="020B0604020202020204" pitchFamily="34" charset="0"/>
                <a:cs typeface="Arial" panose="020B0604020202020204" pitchFamily="34" charset="0"/>
              </a:rPr>
              <a:t> at 313.15 K, 3 nm)</a:t>
            </a:r>
          </a:p>
        </p:txBody>
      </p:sp>
      <p:sp>
        <p:nvSpPr>
          <p:cNvPr id="226" name="TextBox 14">
            <a:extLst>
              <a:ext uri="{FF2B5EF4-FFF2-40B4-BE49-F238E27FC236}">
                <a16:creationId xmlns:a16="http://schemas.microsoft.com/office/drawing/2014/main" id="{D4905683-CC06-1691-AF25-45A47C2FCA59}"/>
              </a:ext>
            </a:extLst>
          </p:cNvPr>
          <p:cNvSpPr txBox="1"/>
          <p:nvPr/>
        </p:nvSpPr>
        <p:spPr>
          <a:xfrm>
            <a:off x="180110" y="5739732"/>
            <a:ext cx="5735782" cy="379078"/>
          </a:xfrm>
          <a:prstGeom prst="rect">
            <a:avLst/>
          </a:prstGeom>
          <a:solidFill>
            <a:schemeClr val="accent1">
              <a:lumMod val="40000"/>
              <a:lumOff val="60000"/>
            </a:schemeClr>
          </a:solidFill>
        </p:spPr>
        <p:txBody>
          <a:bodyPr wrap="square" rtlCol="0">
            <a:spAutoFit/>
          </a:bodyPr>
          <a:lstStyle/>
          <a:p>
            <a:pPr algn="ctr">
              <a:lnSpc>
                <a:spcPct val="130000"/>
              </a:lnSpc>
            </a:pPr>
            <a:r>
              <a:rPr lang="en-US" altLang="zh-CN" sz="1600" b="1" dirty="0">
                <a:solidFill>
                  <a:schemeClr val="accent1">
                    <a:lumMod val="50000"/>
                  </a:schemeClr>
                </a:solidFill>
                <a:latin typeface="Arial" panose="020B0604020202020204" pitchFamily="34" charset="0"/>
                <a:cs typeface="Arial" panose="020B0604020202020204" pitchFamily="34" charset="0"/>
              </a:rPr>
              <a:t>Graphite (OM): nC</a:t>
            </a:r>
            <a:r>
              <a:rPr lang="en-US" altLang="zh-CN" sz="1600" b="1" baseline="-25000" dirty="0">
                <a:solidFill>
                  <a:schemeClr val="accent1">
                    <a:lumMod val="50000"/>
                  </a:schemeClr>
                </a:solidFill>
                <a:latin typeface="Arial" panose="020B0604020202020204" pitchFamily="34" charset="0"/>
                <a:cs typeface="Arial" panose="020B0604020202020204" pitchFamily="34" charset="0"/>
              </a:rPr>
              <a:t>6</a:t>
            </a:r>
            <a:r>
              <a:rPr lang="en-US" altLang="zh-CN" sz="1600" b="1" dirty="0">
                <a:solidFill>
                  <a:schemeClr val="accent1">
                    <a:lumMod val="50000"/>
                  </a:schemeClr>
                </a:solidFill>
                <a:latin typeface="Arial" panose="020B0604020202020204" pitchFamily="34" charset="0"/>
                <a:cs typeface="Arial" panose="020B0604020202020204" pitchFamily="34" charset="0"/>
              </a:rPr>
              <a:t>; Calcite (iOM): CO</a:t>
            </a:r>
            <a:r>
              <a:rPr lang="en-US" altLang="zh-CN" sz="1600" b="1" baseline="-25000" dirty="0">
                <a:solidFill>
                  <a:schemeClr val="accent1">
                    <a:lumMod val="50000"/>
                  </a:schemeClr>
                </a:solidFill>
                <a:latin typeface="Arial" panose="020B0604020202020204" pitchFamily="34" charset="0"/>
                <a:cs typeface="Arial" panose="020B0604020202020204" pitchFamily="34" charset="0"/>
              </a:rPr>
              <a:t>2</a:t>
            </a:r>
            <a:r>
              <a:rPr lang="en-US" altLang="zh-CN" sz="1600" b="1" dirty="0">
                <a:solidFill>
                  <a:schemeClr val="accent1">
                    <a:lumMod val="50000"/>
                  </a:schemeClr>
                </a:solidFill>
                <a:latin typeface="Arial" panose="020B0604020202020204" pitchFamily="34" charset="0"/>
                <a:cs typeface="Arial" panose="020B0604020202020204" pitchFamily="34" charset="0"/>
              </a:rPr>
              <a:t> </a:t>
            </a:r>
          </a:p>
        </p:txBody>
      </p:sp>
      <p:sp>
        <p:nvSpPr>
          <p:cNvPr id="15" name="Flowchart: Process 14">
            <a:extLst>
              <a:ext uri="{FF2B5EF4-FFF2-40B4-BE49-F238E27FC236}">
                <a16:creationId xmlns:a16="http://schemas.microsoft.com/office/drawing/2014/main" id="{8E4AD951-F2A2-1879-A346-BD7176A70244}"/>
              </a:ext>
            </a:extLst>
          </p:cNvPr>
          <p:cNvSpPr/>
          <p:nvPr/>
        </p:nvSpPr>
        <p:spPr>
          <a:xfrm>
            <a:off x="6130912" y="675863"/>
            <a:ext cx="5943600" cy="5506274"/>
          </a:xfrm>
          <a:prstGeom prst="flowChartProcess">
            <a:avLst/>
          </a:prstGeom>
          <a:noFill/>
          <a:ln w="19050">
            <a:solidFill>
              <a:schemeClr val="accent6">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grpSp>
        <p:nvGrpSpPr>
          <p:cNvPr id="30" name="Group 29">
            <a:extLst>
              <a:ext uri="{FF2B5EF4-FFF2-40B4-BE49-F238E27FC236}">
                <a16:creationId xmlns:a16="http://schemas.microsoft.com/office/drawing/2014/main" id="{1764A4CA-C935-9933-6FDC-9BFF946B6429}"/>
              </a:ext>
            </a:extLst>
          </p:cNvPr>
          <p:cNvGrpSpPr/>
          <p:nvPr/>
        </p:nvGrpSpPr>
        <p:grpSpPr>
          <a:xfrm>
            <a:off x="-335286" y="1403700"/>
            <a:ext cx="6358398" cy="4283856"/>
            <a:chOff x="5797832" y="976623"/>
            <a:chExt cx="6358398" cy="4283856"/>
          </a:xfrm>
        </p:grpSpPr>
        <p:grpSp>
          <p:nvGrpSpPr>
            <p:cNvPr id="25" name="Group 24">
              <a:extLst>
                <a:ext uri="{FF2B5EF4-FFF2-40B4-BE49-F238E27FC236}">
                  <a16:creationId xmlns:a16="http://schemas.microsoft.com/office/drawing/2014/main" id="{A232B7F5-CDF0-C2FA-F14C-CE170811798F}"/>
                </a:ext>
              </a:extLst>
            </p:cNvPr>
            <p:cNvGrpSpPr/>
            <p:nvPr/>
          </p:nvGrpSpPr>
          <p:grpSpPr>
            <a:xfrm>
              <a:off x="6212630" y="976623"/>
              <a:ext cx="5943600" cy="4283856"/>
              <a:chOff x="5803922" y="1166364"/>
              <a:chExt cx="5943600" cy="4283856"/>
            </a:xfrm>
          </p:grpSpPr>
          <p:grpSp>
            <p:nvGrpSpPr>
              <p:cNvPr id="22" name="Group 21">
                <a:extLst>
                  <a:ext uri="{FF2B5EF4-FFF2-40B4-BE49-F238E27FC236}">
                    <a16:creationId xmlns:a16="http://schemas.microsoft.com/office/drawing/2014/main" id="{D1E530D3-5F0A-CEF2-1EB7-28A850A4D3DF}"/>
                  </a:ext>
                </a:extLst>
              </p:cNvPr>
              <p:cNvGrpSpPr/>
              <p:nvPr/>
            </p:nvGrpSpPr>
            <p:grpSpPr>
              <a:xfrm>
                <a:off x="5803922" y="1487682"/>
                <a:ext cx="5943600" cy="3962538"/>
                <a:chOff x="4262734" y="-1483676"/>
                <a:chExt cx="5943600" cy="3962538"/>
              </a:xfrm>
            </p:grpSpPr>
            <p:pic>
              <p:nvPicPr>
                <p:cNvPr id="18" name="图片 1">
                  <a:extLst>
                    <a:ext uri="{FF2B5EF4-FFF2-40B4-BE49-F238E27FC236}">
                      <a16:creationId xmlns:a16="http://schemas.microsoft.com/office/drawing/2014/main" id="{835A4AD1-D01E-59F9-361A-DE54A9EB0D93}"/>
                    </a:ext>
                  </a:extLst>
                </p:cNvPr>
                <p:cNvPicPr>
                  <a:picLocks noChangeAspect="1"/>
                </p:cNvPicPr>
                <p:nvPr/>
              </p:nvPicPr>
              <p:blipFill>
                <a:blip r:embed="rId2"/>
                <a:stretch>
                  <a:fillRect/>
                </a:stretch>
              </p:blipFill>
              <p:spPr>
                <a:xfrm>
                  <a:off x="4905747" y="-1483676"/>
                  <a:ext cx="4881515" cy="3657600"/>
                </a:xfrm>
                <a:prstGeom prst="rect">
                  <a:avLst/>
                </a:prstGeom>
              </p:spPr>
            </p:pic>
            <p:sp>
              <p:nvSpPr>
                <p:cNvPr id="20" name="TextBox 19">
                  <a:extLst>
                    <a:ext uri="{FF2B5EF4-FFF2-40B4-BE49-F238E27FC236}">
                      <a16:creationId xmlns:a16="http://schemas.microsoft.com/office/drawing/2014/main" id="{2A0B3BB8-2F7B-B749-E71B-6FAAD78839D0}"/>
                    </a:ext>
                  </a:extLst>
                </p:cNvPr>
                <p:cNvSpPr txBox="1"/>
                <p:nvPr/>
              </p:nvSpPr>
              <p:spPr>
                <a:xfrm>
                  <a:off x="4262734" y="2022327"/>
                  <a:ext cx="5943600" cy="456535"/>
                </a:xfrm>
                <a:prstGeom prst="rect">
                  <a:avLst/>
                </a:prstGeom>
                <a:noFill/>
              </p:spPr>
              <p:txBody>
                <a:bodyPr wrap="square">
                  <a:spAutoFit/>
                </a:bodyPr>
                <a:lstStyle/>
                <a:p>
                  <a:pPr algn="ctr">
                    <a:lnSpc>
                      <a:spcPct val="150000"/>
                    </a:lnSpc>
                  </a:pPr>
                  <a:r>
                    <a:rPr lang="en-CA" b="1" dirty="0">
                      <a:latin typeface="Arial" panose="020B0604020202020204" pitchFamily="34" charset="0"/>
                      <a:cs typeface="Arial" panose="020B0604020202020204" pitchFamily="34" charset="0"/>
                    </a:rPr>
                    <a:t>Figure 4</a:t>
                  </a:r>
                  <a:r>
                    <a:rPr lang="en-CA" dirty="0">
                      <a:latin typeface="Arial" panose="020B0604020202020204" pitchFamily="34" charset="0"/>
                      <a:cs typeface="Arial" panose="020B0604020202020204" pitchFamily="34" charset="0"/>
                    </a:rPr>
                    <a:t> in Xu </a:t>
                  </a:r>
                  <a:r>
                    <a:rPr lang="en-CA" i="1" dirty="0">
                      <a:latin typeface="Arial" panose="020B0604020202020204" pitchFamily="34" charset="0"/>
                      <a:cs typeface="Arial" panose="020B0604020202020204" pitchFamily="34" charset="0"/>
                    </a:rPr>
                    <a:t>et al</a:t>
                  </a:r>
                  <a:r>
                    <a:rPr lang="en-CA" dirty="0">
                      <a:latin typeface="Arial" panose="020B0604020202020204" pitchFamily="34" charset="0"/>
                      <a:cs typeface="Arial" panose="020B0604020202020204" pitchFamily="34" charset="0"/>
                    </a:rPr>
                    <a:t>. Under Review, 2026</a:t>
                  </a:r>
                  <a:r>
                    <a:rPr lang="en-CA" b="1" dirty="0">
                      <a:latin typeface="Arial" panose="020B0604020202020204" pitchFamily="34" charset="0"/>
                      <a:cs typeface="Arial" panose="020B0604020202020204" pitchFamily="34" charset="0"/>
                    </a:rPr>
                    <a:t> </a:t>
                  </a:r>
                </a:p>
              </p:txBody>
            </p:sp>
          </p:grpSp>
          <p:sp>
            <p:nvSpPr>
              <p:cNvPr id="23" name="TextBox 14">
                <a:extLst>
                  <a:ext uri="{FF2B5EF4-FFF2-40B4-BE49-F238E27FC236}">
                    <a16:creationId xmlns:a16="http://schemas.microsoft.com/office/drawing/2014/main" id="{554DCB7C-2400-865F-C451-270FC7AFED03}"/>
                  </a:ext>
                </a:extLst>
              </p:cNvPr>
              <p:cNvSpPr txBox="1"/>
              <p:nvPr/>
            </p:nvSpPr>
            <p:spPr>
              <a:xfrm>
                <a:off x="6923314" y="1166364"/>
                <a:ext cx="1687491" cy="379078"/>
              </a:xfrm>
              <a:prstGeom prst="rect">
                <a:avLst/>
              </a:prstGeom>
              <a:noFill/>
            </p:spPr>
            <p:txBody>
              <a:bodyPr wrap="square" rtlCol="0">
                <a:spAutoFit/>
              </a:bodyPr>
              <a:lstStyle/>
              <a:p>
                <a:pPr algn="ctr">
                  <a:lnSpc>
                    <a:spcPct val="130000"/>
                  </a:lnSpc>
                </a:pPr>
                <a:r>
                  <a:rPr lang="en-US" altLang="zh-CN" sz="1600" b="1" dirty="0">
                    <a:solidFill>
                      <a:schemeClr val="accent1">
                        <a:lumMod val="75000"/>
                      </a:schemeClr>
                    </a:solidFill>
                    <a:latin typeface="Arial" panose="020B0604020202020204" pitchFamily="34" charset="0"/>
                    <a:cs typeface="Arial" panose="020B0604020202020204" pitchFamily="34" charset="0"/>
                  </a:rPr>
                  <a:t>Calcite (iOM)</a:t>
                </a:r>
              </a:p>
            </p:txBody>
          </p:sp>
          <p:sp>
            <p:nvSpPr>
              <p:cNvPr id="24" name="TextBox 14">
                <a:extLst>
                  <a:ext uri="{FF2B5EF4-FFF2-40B4-BE49-F238E27FC236}">
                    <a16:creationId xmlns:a16="http://schemas.microsoft.com/office/drawing/2014/main" id="{B65C3C15-D8A0-F058-C61B-7B2A6611DB7E}"/>
                  </a:ext>
                </a:extLst>
              </p:cNvPr>
              <p:cNvSpPr txBox="1"/>
              <p:nvPr/>
            </p:nvSpPr>
            <p:spPr>
              <a:xfrm>
                <a:off x="9551611" y="1166364"/>
                <a:ext cx="1687491" cy="379078"/>
              </a:xfrm>
              <a:prstGeom prst="rect">
                <a:avLst/>
              </a:prstGeom>
              <a:noFill/>
            </p:spPr>
            <p:txBody>
              <a:bodyPr wrap="square" rtlCol="0">
                <a:spAutoFit/>
              </a:bodyPr>
              <a:lstStyle/>
              <a:p>
                <a:pPr algn="ctr">
                  <a:lnSpc>
                    <a:spcPct val="130000"/>
                  </a:lnSpc>
                </a:pPr>
                <a:r>
                  <a:rPr lang="en-US" altLang="zh-CN" sz="1600" b="1" dirty="0">
                    <a:solidFill>
                      <a:schemeClr val="accent1">
                        <a:lumMod val="75000"/>
                      </a:schemeClr>
                    </a:solidFill>
                    <a:latin typeface="Arial" panose="020B0604020202020204" pitchFamily="34" charset="0"/>
                    <a:cs typeface="Arial" panose="020B0604020202020204" pitchFamily="34" charset="0"/>
                  </a:rPr>
                  <a:t>Graphite (OM)</a:t>
                </a:r>
              </a:p>
            </p:txBody>
          </p:sp>
        </p:grpSp>
        <p:sp>
          <p:nvSpPr>
            <p:cNvPr id="27" name="TextBox 14">
              <a:extLst>
                <a:ext uri="{FF2B5EF4-FFF2-40B4-BE49-F238E27FC236}">
                  <a16:creationId xmlns:a16="http://schemas.microsoft.com/office/drawing/2014/main" id="{970E724A-D994-0F9A-5EC2-847C10AD0F64}"/>
                </a:ext>
              </a:extLst>
            </p:cNvPr>
            <p:cNvSpPr txBox="1"/>
            <p:nvPr/>
          </p:nvSpPr>
          <p:spPr>
            <a:xfrm>
              <a:off x="5797832" y="2023348"/>
              <a:ext cx="1687491" cy="379078"/>
            </a:xfrm>
            <a:prstGeom prst="rect">
              <a:avLst/>
            </a:prstGeom>
            <a:noFill/>
          </p:spPr>
          <p:txBody>
            <a:bodyPr wrap="square" rtlCol="0">
              <a:spAutoFit/>
            </a:bodyPr>
            <a:lstStyle/>
            <a:p>
              <a:pPr algn="ctr">
                <a:lnSpc>
                  <a:spcPct val="130000"/>
                </a:lnSpc>
              </a:pPr>
              <a:r>
                <a:rPr lang="en-US" altLang="zh-CN" sz="1600" b="1" dirty="0">
                  <a:solidFill>
                    <a:schemeClr val="accent1">
                      <a:lumMod val="75000"/>
                    </a:schemeClr>
                  </a:solidFill>
                  <a:latin typeface="Arial" panose="020B0604020202020204" pitchFamily="34" charset="0"/>
                  <a:cs typeface="Arial" panose="020B0604020202020204" pitchFamily="34" charset="0"/>
                </a:rPr>
                <a:t>CO</a:t>
              </a:r>
              <a:r>
                <a:rPr lang="en-US" altLang="zh-CN" sz="1600" b="1" baseline="-25000" dirty="0">
                  <a:solidFill>
                    <a:schemeClr val="accent1">
                      <a:lumMod val="75000"/>
                    </a:schemeClr>
                  </a:solidFill>
                  <a:latin typeface="Arial" panose="020B0604020202020204" pitchFamily="34" charset="0"/>
                  <a:cs typeface="Arial" panose="020B0604020202020204" pitchFamily="34" charset="0"/>
                </a:rPr>
                <a:t>2</a:t>
              </a:r>
            </a:p>
          </p:txBody>
        </p:sp>
        <p:sp>
          <p:nvSpPr>
            <p:cNvPr id="28" name="TextBox 14">
              <a:extLst>
                <a:ext uri="{FF2B5EF4-FFF2-40B4-BE49-F238E27FC236}">
                  <a16:creationId xmlns:a16="http://schemas.microsoft.com/office/drawing/2014/main" id="{D45A7E80-C5CD-F8ED-5FF6-68720A10E889}"/>
                </a:ext>
              </a:extLst>
            </p:cNvPr>
            <p:cNvSpPr txBox="1"/>
            <p:nvPr/>
          </p:nvSpPr>
          <p:spPr>
            <a:xfrm>
              <a:off x="5797832" y="3640149"/>
              <a:ext cx="1687491" cy="379078"/>
            </a:xfrm>
            <a:prstGeom prst="rect">
              <a:avLst/>
            </a:prstGeom>
            <a:noFill/>
          </p:spPr>
          <p:txBody>
            <a:bodyPr wrap="square" rtlCol="0">
              <a:spAutoFit/>
            </a:bodyPr>
            <a:lstStyle/>
            <a:p>
              <a:pPr algn="ctr">
                <a:lnSpc>
                  <a:spcPct val="130000"/>
                </a:lnSpc>
              </a:pPr>
              <a:r>
                <a:rPr lang="en-US" altLang="zh-CN" sz="1600" b="1" dirty="0">
                  <a:solidFill>
                    <a:schemeClr val="accent1">
                      <a:lumMod val="75000"/>
                    </a:schemeClr>
                  </a:solidFill>
                  <a:latin typeface="Arial" panose="020B0604020202020204" pitchFamily="34" charset="0"/>
                  <a:cs typeface="Arial" panose="020B0604020202020204" pitchFamily="34" charset="0"/>
                </a:rPr>
                <a:t>nC</a:t>
              </a:r>
              <a:r>
                <a:rPr lang="en-US" altLang="zh-CN" sz="1600" b="1" baseline="-25000" dirty="0">
                  <a:solidFill>
                    <a:schemeClr val="accent1">
                      <a:lumMod val="75000"/>
                    </a:schemeClr>
                  </a:solidFill>
                  <a:latin typeface="Arial" panose="020B0604020202020204" pitchFamily="34" charset="0"/>
                  <a:cs typeface="Arial" panose="020B0604020202020204" pitchFamily="34" charset="0"/>
                </a:rPr>
                <a:t>6</a:t>
              </a:r>
            </a:p>
          </p:txBody>
        </p:sp>
      </p:grpSp>
      <p:grpSp>
        <p:nvGrpSpPr>
          <p:cNvPr id="230" name="Group 229">
            <a:extLst>
              <a:ext uri="{FF2B5EF4-FFF2-40B4-BE49-F238E27FC236}">
                <a16:creationId xmlns:a16="http://schemas.microsoft.com/office/drawing/2014/main" id="{6C2E3358-9DA8-C29B-1178-0BE65257D754}"/>
              </a:ext>
            </a:extLst>
          </p:cNvPr>
          <p:cNvGrpSpPr/>
          <p:nvPr/>
        </p:nvGrpSpPr>
        <p:grpSpPr>
          <a:xfrm>
            <a:off x="79512" y="1414571"/>
            <a:ext cx="5943600" cy="4093741"/>
            <a:chOff x="79512" y="1592987"/>
            <a:chExt cx="5943600" cy="4093741"/>
          </a:xfrm>
        </p:grpSpPr>
        <p:grpSp>
          <p:nvGrpSpPr>
            <p:cNvPr id="19" name="Group 18">
              <a:extLst>
                <a:ext uri="{FF2B5EF4-FFF2-40B4-BE49-F238E27FC236}">
                  <a16:creationId xmlns:a16="http://schemas.microsoft.com/office/drawing/2014/main" id="{52AC8E25-7ED2-350D-445E-4956D986C8A0}"/>
                </a:ext>
              </a:extLst>
            </p:cNvPr>
            <p:cNvGrpSpPr/>
            <p:nvPr/>
          </p:nvGrpSpPr>
          <p:grpSpPr>
            <a:xfrm>
              <a:off x="79512" y="1944422"/>
              <a:ext cx="5943600" cy="3742306"/>
              <a:chOff x="79512" y="1375029"/>
              <a:chExt cx="5943600" cy="3742306"/>
            </a:xfrm>
          </p:grpSpPr>
          <p:pic>
            <p:nvPicPr>
              <p:cNvPr id="16" name="图片 1">
                <a:extLst>
                  <a:ext uri="{FF2B5EF4-FFF2-40B4-BE49-F238E27FC236}">
                    <a16:creationId xmlns:a16="http://schemas.microsoft.com/office/drawing/2014/main" id="{6EC2668A-A1A6-3435-64BE-5571BFF79BF2}"/>
                  </a:ext>
                </a:extLst>
              </p:cNvPr>
              <p:cNvPicPr>
                <a:picLocks noChangeAspect="1"/>
              </p:cNvPicPr>
              <p:nvPr/>
            </p:nvPicPr>
            <p:blipFill>
              <a:blip r:embed="rId3"/>
              <a:stretch>
                <a:fillRect/>
              </a:stretch>
            </p:blipFill>
            <p:spPr>
              <a:xfrm>
                <a:off x="410578" y="1375029"/>
                <a:ext cx="5281475" cy="3291840"/>
              </a:xfrm>
              <a:prstGeom prst="rect">
                <a:avLst/>
              </a:prstGeom>
            </p:spPr>
          </p:pic>
          <p:sp>
            <p:nvSpPr>
              <p:cNvPr id="17" name="TextBox 16">
                <a:extLst>
                  <a:ext uri="{FF2B5EF4-FFF2-40B4-BE49-F238E27FC236}">
                    <a16:creationId xmlns:a16="http://schemas.microsoft.com/office/drawing/2014/main" id="{7E19DC3F-3DD2-71F1-0F1A-70594C608962}"/>
                  </a:ext>
                </a:extLst>
              </p:cNvPr>
              <p:cNvSpPr txBox="1"/>
              <p:nvPr/>
            </p:nvSpPr>
            <p:spPr>
              <a:xfrm>
                <a:off x="79512" y="4660800"/>
                <a:ext cx="5943600" cy="456535"/>
              </a:xfrm>
              <a:prstGeom prst="rect">
                <a:avLst/>
              </a:prstGeom>
              <a:noFill/>
            </p:spPr>
            <p:txBody>
              <a:bodyPr wrap="square">
                <a:spAutoFit/>
              </a:bodyPr>
              <a:lstStyle/>
              <a:p>
                <a:pPr algn="ctr">
                  <a:lnSpc>
                    <a:spcPct val="150000"/>
                  </a:lnSpc>
                </a:pPr>
                <a:r>
                  <a:rPr lang="en-CA" b="1" dirty="0">
                    <a:latin typeface="Arial" panose="020B0604020202020204" pitchFamily="34" charset="0"/>
                    <a:cs typeface="Arial" panose="020B0604020202020204" pitchFamily="34" charset="0"/>
                  </a:rPr>
                  <a:t>Figure 3</a:t>
                </a:r>
                <a:r>
                  <a:rPr lang="en-CA" dirty="0">
                    <a:latin typeface="Arial" panose="020B0604020202020204" pitchFamily="34" charset="0"/>
                    <a:cs typeface="Arial" panose="020B0604020202020204" pitchFamily="34" charset="0"/>
                  </a:rPr>
                  <a:t> in Xu </a:t>
                </a:r>
                <a:r>
                  <a:rPr lang="en-CA" i="1" dirty="0">
                    <a:latin typeface="Arial" panose="020B0604020202020204" pitchFamily="34" charset="0"/>
                    <a:cs typeface="Arial" panose="020B0604020202020204" pitchFamily="34" charset="0"/>
                  </a:rPr>
                  <a:t>et al</a:t>
                </a:r>
                <a:r>
                  <a:rPr lang="en-CA" dirty="0">
                    <a:latin typeface="Arial" panose="020B0604020202020204" pitchFamily="34" charset="0"/>
                    <a:cs typeface="Arial" panose="020B0604020202020204" pitchFamily="34" charset="0"/>
                  </a:rPr>
                  <a:t>. Under Review, 2026</a:t>
                </a:r>
                <a:r>
                  <a:rPr lang="en-CA" b="1" dirty="0">
                    <a:latin typeface="Arial" panose="020B0604020202020204" pitchFamily="34" charset="0"/>
                    <a:cs typeface="Arial" panose="020B0604020202020204" pitchFamily="34" charset="0"/>
                  </a:rPr>
                  <a:t> </a:t>
                </a:r>
              </a:p>
            </p:txBody>
          </p:sp>
        </p:grpSp>
        <p:sp>
          <p:nvSpPr>
            <p:cNvPr id="31" name="TextBox 14">
              <a:extLst>
                <a:ext uri="{FF2B5EF4-FFF2-40B4-BE49-F238E27FC236}">
                  <a16:creationId xmlns:a16="http://schemas.microsoft.com/office/drawing/2014/main" id="{2B576C7B-325C-F55A-F2A1-097A76A87CBC}"/>
                </a:ext>
              </a:extLst>
            </p:cNvPr>
            <p:cNvSpPr txBox="1"/>
            <p:nvPr/>
          </p:nvSpPr>
          <p:spPr>
            <a:xfrm>
              <a:off x="989530" y="1592987"/>
              <a:ext cx="1687491" cy="379078"/>
            </a:xfrm>
            <a:prstGeom prst="rect">
              <a:avLst/>
            </a:prstGeom>
            <a:noFill/>
          </p:spPr>
          <p:txBody>
            <a:bodyPr wrap="square" rtlCol="0">
              <a:spAutoFit/>
            </a:bodyPr>
            <a:lstStyle/>
            <a:p>
              <a:pPr algn="ctr">
                <a:lnSpc>
                  <a:spcPct val="130000"/>
                </a:lnSpc>
              </a:pPr>
              <a:r>
                <a:rPr lang="en-US" altLang="zh-CN" sz="1600" b="1" dirty="0">
                  <a:solidFill>
                    <a:schemeClr val="accent1">
                      <a:lumMod val="75000"/>
                    </a:schemeClr>
                  </a:solidFill>
                  <a:latin typeface="Arial" panose="020B0604020202020204" pitchFamily="34" charset="0"/>
                  <a:cs typeface="Arial" panose="020B0604020202020204" pitchFamily="34" charset="0"/>
                </a:rPr>
                <a:t>P-x Diagram</a:t>
              </a:r>
            </a:p>
          </p:txBody>
        </p:sp>
        <p:sp>
          <p:nvSpPr>
            <p:cNvPr id="228" name="TextBox 14">
              <a:extLst>
                <a:ext uri="{FF2B5EF4-FFF2-40B4-BE49-F238E27FC236}">
                  <a16:creationId xmlns:a16="http://schemas.microsoft.com/office/drawing/2014/main" id="{2AEF0A18-7213-415A-349C-941EC50F237D}"/>
                </a:ext>
              </a:extLst>
            </p:cNvPr>
            <p:cNvSpPr txBox="1"/>
            <p:nvPr/>
          </p:nvSpPr>
          <p:spPr>
            <a:xfrm>
              <a:off x="3641423" y="1592987"/>
              <a:ext cx="1687491" cy="379078"/>
            </a:xfrm>
            <a:prstGeom prst="rect">
              <a:avLst/>
            </a:prstGeom>
            <a:noFill/>
          </p:spPr>
          <p:txBody>
            <a:bodyPr wrap="square" rtlCol="0">
              <a:spAutoFit/>
            </a:bodyPr>
            <a:lstStyle/>
            <a:p>
              <a:pPr algn="ctr">
                <a:lnSpc>
                  <a:spcPct val="130000"/>
                </a:lnSpc>
              </a:pPr>
              <a:r>
                <a:rPr lang="en-US" altLang="zh-CN" sz="1600" b="1" dirty="0">
                  <a:solidFill>
                    <a:schemeClr val="accent1">
                      <a:lumMod val="75000"/>
                    </a:schemeClr>
                  </a:solidFill>
                  <a:latin typeface="Arial" panose="020B0604020202020204" pitchFamily="34" charset="0"/>
                  <a:cs typeface="Arial" panose="020B0604020202020204" pitchFamily="34" charset="0"/>
                </a:rPr>
                <a:t>P-</a:t>
              </a:r>
              <a:r>
                <a:rPr lang="el-GR" altLang="zh-CN" sz="1600" b="1" dirty="0">
                  <a:solidFill>
                    <a:schemeClr val="accent1">
                      <a:lumMod val="75000"/>
                    </a:schemeClr>
                  </a:solidFill>
                  <a:latin typeface="Arial" panose="020B0604020202020204" pitchFamily="34" charset="0"/>
                  <a:cs typeface="Arial" panose="020B0604020202020204" pitchFamily="34" charset="0"/>
                </a:rPr>
                <a:t>ρ</a:t>
              </a:r>
              <a:r>
                <a:rPr lang="en-US" altLang="zh-CN" sz="1600" b="1" dirty="0">
                  <a:solidFill>
                    <a:schemeClr val="accent1">
                      <a:lumMod val="75000"/>
                    </a:schemeClr>
                  </a:solidFill>
                  <a:latin typeface="Arial" panose="020B0604020202020204" pitchFamily="34" charset="0"/>
                  <a:cs typeface="Arial" panose="020B0604020202020204" pitchFamily="34" charset="0"/>
                </a:rPr>
                <a:t> Diagram</a:t>
              </a:r>
            </a:p>
          </p:txBody>
        </p:sp>
      </p:grpSp>
      <p:sp>
        <p:nvSpPr>
          <p:cNvPr id="231" name="TextBox 14">
            <a:extLst>
              <a:ext uri="{FF2B5EF4-FFF2-40B4-BE49-F238E27FC236}">
                <a16:creationId xmlns:a16="http://schemas.microsoft.com/office/drawing/2014/main" id="{FBF2FF4A-DE27-7FCB-44E3-C0D663514240}"/>
              </a:ext>
            </a:extLst>
          </p:cNvPr>
          <p:cNvSpPr txBox="1"/>
          <p:nvPr/>
        </p:nvSpPr>
        <p:spPr>
          <a:xfrm>
            <a:off x="6130912" y="675541"/>
            <a:ext cx="5908687" cy="699166"/>
          </a:xfrm>
          <a:prstGeom prst="rect">
            <a:avLst/>
          </a:prstGeom>
          <a:noFill/>
        </p:spPr>
        <p:txBody>
          <a:bodyPr wrap="square" rtlCol="0">
            <a:spAutoFit/>
          </a:bodyPr>
          <a:lstStyle/>
          <a:p>
            <a:pPr algn="ctr">
              <a:lnSpc>
                <a:spcPct val="130000"/>
              </a:lnSpc>
            </a:pPr>
            <a:r>
              <a:rPr lang="en-US" altLang="zh-CN" sz="1600" b="1" dirty="0">
                <a:solidFill>
                  <a:schemeClr val="accent6">
                    <a:lumMod val="75000"/>
                  </a:schemeClr>
                </a:solidFill>
                <a:latin typeface="Arial" panose="020B0604020202020204" pitchFamily="34" charset="0"/>
                <a:cs typeface="Arial" panose="020B0604020202020204" pitchFamily="34" charset="0"/>
              </a:rPr>
              <a:t>2. Inorganic Mineral Effects: Quartz, Calcite, Mica</a:t>
            </a:r>
          </a:p>
          <a:p>
            <a:pPr algn="ctr">
              <a:lnSpc>
                <a:spcPct val="130000"/>
              </a:lnSpc>
            </a:pPr>
            <a:r>
              <a:rPr lang="en-US" altLang="zh-CN" sz="1600" b="1" dirty="0">
                <a:solidFill>
                  <a:schemeClr val="accent6">
                    <a:lumMod val="75000"/>
                  </a:schemeClr>
                </a:solidFill>
                <a:latin typeface="Arial" panose="020B0604020202020204" pitchFamily="34" charset="0"/>
                <a:cs typeface="Arial" panose="020B0604020202020204" pitchFamily="34" charset="0"/>
              </a:rPr>
              <a:t>(CO</a:t>
            </a:r>
            <a:r>
              <a:rPr lang="en-US" altLang="zh-CN" sz="1600" b="1" baseline="-25000" dirty="0">
                <a:solidFill>
                  <a:schemeClr val="accent6">
                    <a:lumMod val="75000"/>
                  </a:schemeClr>
                </a:solidFill>
                <a:latin typeface="Arial" panose="020B0604020202020204" pitchFamily="34" charset="0"/>
                <a:cs typeface="Arial" panose="020B0604020202020204" pitchFamily="34" charset="0"/>
              </a:rPr>
              <a:t>2</a:t>
            </a:r>
            <a:r>
              <a:rPr lang="en-US" altLang="zh-CN" sz="1600" b="1" dirty="0">
                <a:solidFill>
                  <a:schemeClr val="accent6">
                    <a:lumMod val="75000"/>
                  </a:schemeClr>
                </a:solidFill>
                <a:latin typeface="Arial" panose="020B0604020202020204" pitchFamily="34" charset="0"/>
                <a:cs typeface="Arial" panose="020B0604020202020204" pitchFamily="34" charset="0"/>
              </a:rPr>
              <a:t>-nC</a:t>
            </a:r>
            <a:r>
              <a:rPr lang="en-US" altLang="zh-CN" sz="1600" b="1" baseline="-25000" dirty="0">
                <a:solidFill>
                  <a:schemeClr val="accent6">
                    <a:lumMod val="75000"/>
                  </a:schemeClr>
                </a:solidFill>
                <a:latin typeface="Arial" panose="020B0604020202020204" pitchFamily="34" charset="0"/>
                <a:cs typeface="Arial" panose="020B0604020202020204" pitchFamily="34" charset="0"/>
              </a:rPr>
              <a:t>6</a:t>
            </a:r>
            <a:r>
              <a:rPr lang="en-US" altLang="zh-CN" sz="1600" b="1" dirty="0">
                <a:solidFill>
                  <a:schemeClr val="accent6">
                    <a:lumMod val="75000"/>
                  </a:schemeClr>
                </a:solidFill>
                <a:latin typeface="Arial" panose="020B0604020202020204" pitchFamily="34" charset="0"/>
                <a:cs typeface="Arial" panose="020B0604020202020204" pitchFamily="34" charset="0"/>
              </a:rPr>
              <a:t> at 313.15 K, 3 nm)</a:t>
            </a:r>
          </a:p>
        </p:txBody>
      </p:sp>
      <p:grpSp>
        <p:nvGrpSpPr>
          <p:cNvPr id="236" name="Group 235">
            <a:extLst>
              <a:ext uri="{FF2B5EF4-FFF2-40B4-BE49-F238E27FC236}">
                <a16:creationId xmlns:a16="http://schemas.microsoft.com/office/drawing/2014/main" id="{F0A6DDD3-C63F-EEBC-5C99-FFEE3D85C4EF}"/>
              </a:ext>
            </a:extLst>
          </p:cNvPr>
          <p:cNvGrpSpPr/>
          <p:nvPr/>
        </p:nvGrpSpPr>
        <p:grpSpPr>
          <a:xfrm>
            <a:off x="6128491" y="1378211"/>
            <a:ext cx="5880526" cy="4267670"/>
            <a:chOff x="6128491" y="1378211"/>
            <a:chExt cx="5880526" cy="4267670"/>
          </a:xfrm>
        </p:grpSpPr>
        <p:pic>
          <p:nvPicPr>
            <p:cNvPr id="232" name="图片 1">
              <a:extLst>
                <a:ext uri="{FF2B5EF4-FFF2-40B4-BE49-F238E27FC236}">
                  <a16:creationId xmlns:a16="http://schemas.microsoft.com/office/drawing/2014/main" id="{06D90D09-9092-4FB7-64A1-C03F32C28F1E}"/>
                </a:ext>
              </a:extLst>
            </p:cNvPr>
            <p:cNvPicPr>
              <a:picLocks noChangeAspect="1"/>
            </p:cNvPicPr>
            <p:nvPr/>
          </p:nvPicPr>
          <p:blipFill>
            <a:blip r:embed="rId4"/>
            <a:stretch>
              <a:fillRect/>
            </a:stretch>
          </p:blipFill>
          <p:spPr>
            <a:xfrm>
              <a:off x="6208890" y="1638556"/>
              <a:ext cx="5719728" cy="3657600"/>
            </a:xfrm>
            <a:prstGeom prst="rect">
              <a:avLst/>
            </a:prstGeom>
          </p:spPr>
        </p:pic>
        <p:sp>
          <p:nvSpPr>
            <p:cNvPr id="233" name="TextBox 14">
              <a:extLst>
                <a:ext uri="{FF2B5EF4-FFF2-40B4-BE49-F238E27FC236}">
                  <a16:creationId xmlns:a16="http://schemas.microsoft.com/office/drawing/2014/main" id="{797A9D60-FAC8-B701-538B-E4DA79042A58}"/>
                </a:ext>
              </a:extLst>
            </p:cNvPr>
            <p:cNvSpPr txBox="1"/>
            <p:nvPr/>
          </p:nvSpPr>
          <p:spPr>
            <a:xfrm>
              <a:off x="6981851" y="1378211"/>
              <a:ext cx="1420285" cy="379078"/>
            </a:xfrm>
            <a:prstGeom prst="rect">
              <a:avLst/>
            </a:prstGeom>
            <a:noFill/>
          </p:spPr>
          <p:txBody>
            <a:bodyPr wrap="square" rtlCol="0">
              <a:spAutoFit/>
            </a:bodyPr>
            <a:lstStyle/>
            <a:p>
              <a:pPr algn="ctr">
                <a:lnSpc>
                  <a:spcPct val="130000"/>
                </a:lnSpc>
              </a:pPr>
              <a:r>
                <a:rPr lang="en-US" altLang="zh-CN" sz="1600" b="1" dirty="0">
                  <a:solidFill>
                    <a:schemeClr val="accent6">
                      <a:lumMod val="75000"/>
                    </a:schemeClr>
                  </a:solidFill>
                  <a:latin typeface="Arial" panose="020B0604020202020204" pitchFamily="34" charset="0"/>
                  <a:cs typeface="Arial" panose="020B0604020202020204" pitchFamily="34" charset="0"/>
                </a:rPr>
                <a:t>P-x Diagram</a:t>
              </a:r>
            </a:p>
          </p:txBody>
        </p:sp>
        <p:sp>
          <p:nvSpPr>
            <p:cNvPr id="234" name="TextBox 14">
              <a:extLst>
                <a:ext uri="{FF2B5EF4-FFF2-40B4-BE49-F238E27FC236}">
                  <a16:creationId xmlns:a16="http://schemas.microsoft.com/office/drawing/2014/main" id="{18CF5C98-51A3-6B20-0A6A-F6B8749401DC}"/>
                </a:ext>
              </a:extLst>
            </p:cNvPr>
            <p:cNvSpPr txBox="1"/>
            <p:nvPr/>
          </p:nvSpPr>
          <p:spPr>
            <a:xfrm>
              <a:off x="9988963" y="1378211"/>
              <a:ext cx="1420285" cy="379078"/>
            </a:xfrm>
            <a:prstGeom prst="rect">
              <a:avLst/>
            </a:prstGeom>
            <a:noFill/>
          </p:spPr>
          <p:txBody>
            <a:bodyPr wrap="square" rtlCol="0">
              <a:spAutoFit/>
            </a:bodyPr>
            <a:lstStyle/>
            <a:p>
              <a:pPr algn="ctr">
                <a:lnSpc>
                  <a:spcPct val="130000"/>
                </a:lnSpc>
              </a:pPr>
              <a:r>
                <a:rPr lang="en-US" altLang="zh-CN" sz="1600" b="1" dirty="0">
                  <a:solidFill>
                    <a:schemeClr val="accent6">
                      <a:lumMod val="75000"/>
                    </a:schemeClr>
                  </a:solidFill>
                  <a:latin typeface="Arial" panose="020B0604020202020204" pitchFamily="34" charset="0"/>
                  <a:cs typeface="Arial" panose="020B0604020202020204" pitchFamily="34" charset="0"/>
                </a:rPr>
                <a:t>P-</a:t>
              </a:r>
              <a:r>
                <a:rPr lang="el-GR" altLang="zh-CN" sz="1600" b="1" dirty="0">
                  <a:solidFill>
                    <a:schemeClr val="accent6">
                      <a:lumMod val="75000"/>
                    </a:schemeClr>
                  </a:solidFill>
                  <a:latin typeface="Arial" panose="020B0604020202020204" pitchFamily="34" charset="0"/>
                  <a:cs typeface="Arial" panose="020B0604020202020204" pitchFamily="34" charset="0"/>
                </a:rPr>
                <a:t>ρ</a:t>
              </a:r>
              <a:r>
                <a:rPr lang="en-US" altLang="zh-CN" sz="1600" b="1" dirty="0">
                  <a:solidFill>
                    <a:schemeClr val="accent6">
                      <a:lumMod val="75000"/>
                    </a:schemeClr>
                  </a:solidFill>
                  <a:latin typeface="Arial" panose="020B0604020202020204" pitchFamily="34" charset="0"/>
                  <a:cs typeface="Arial" panose="020B0604020202020204" pitchFamily="34" charset="0"/>
                </a:rPr>
                <a:t> Diagram</a:t>
              </a:r>
            </a:p>
          </p:txBody>
        </p:sp>
        <p:sp>
          <p:nvSpPr>
            <p:cNvPr id="235" name="TextBox 234">
              <a:extLst>
                <a:ext uri="{FF2B5EF4-FFF2-40B4-BE49-F238E27FC236}">
                  <a16:creationId xmlns:a16="http://schemas.microsoft.com/office/drawing/2014/main" id="{BC87EA04-E096-71FE-14FB-C75FAC1E436B}"/>
                </a:ext>
              </a:extLst>
            </p:cNvPr>
            <p:cNvSpPr txBox="1"/>
            <p:nvPr/>
          </p:nvSpPr>
          <p:spPr>
            <a:xfrm>
              <a:off x="6128491" y="5189346"/>
              <a:ext cx="5880526" cy="456535"/>
            </a:xfrm>
            <a:prstGeom prst="rect">
              <a:avLst/>
            </a:prstGeom>
            <a:noFill/>
          </p:spPr>
          <p:txBody>
            <a:bodyPr wrap="square">
              <a:spAutoFit/>
            </a:bodyPr>
            <a:lstStyle/>
            <a:p>
              <a:pPr algn="ctr">
                <a:lnSpc>
                  <a:spcPct val="150000"/>
                </a:lnSpc>
              </a:pPr>
              <a:r>
                <a:rPr lang="en-CA" b="1" dirty="0">
                  <a:latin typeface="Arial" panose="020B0604020202020204" pitchFamily="34" charset="0"/>
                  <a:cs typeface="Arial" panose="020B0604020202020204" pitchFamily="34" charset="0"/>
                </a:rPr>
                <a:t>Figure 4</a:t>
              </a:r>
              <a:r>
                <a:rPr lang="en-CA" dirty="0">
                  <a:latin typeface="Arial" panose="020B0604020202020204" pitchFamily="34" charset="0"/>
                  <a:cs typeface="Arial" panose="020B0604020202020204" pitchFamily="34" charset="0"/>
                </a:rPr>
                <a:t> in Xu </a:t>
              </a:r>
              <a:r>
                <a:rPr lang="en-CA" i="1" dirty="0">
                  <a:latin typeface="Arial" panose="020B0604020202020204" pitchFamily="34" charset="0"/>
                  <a:cs typeface="Arial" panose="020B0604020202020204" pitchFamily="34" charset="0"/>
                </a:rPr>
                <a:t>et al</a:t>
              </a:r>
              <a:r>
                <a:rPr lang="en-CA" dirty="0">
                  <a:latin typeface="Arial" panose="020B0604020202020204" pitchFamily="34" charset="0"/>
                  <a:cs typeface="Arial" panose="020B0604020202020204" pitchFamily="34" charset="0"/>
                </a:rPr>
                <a:t>. Energy, 2026, 348, 140512</a:t>
              </a:r>
              <a:r>
                <a:rPr lang="en-CA" b="1" dirty="0">
                  <a:latin typeface="Arial" panose="020B0604020202020204" pitchFamily="34" charset="0"/>
                  <a:cs typeface="Arial" panose="020B0604020202020204" pitchFamily="34" charset="0"/>
                </a:rPr>
                <a:t> </a:t>
              </a:r>
            </a:p>
          </p:txBody>
        </p:sp>
      </p:grpSp>
      <p:grpSp>
        <p:nvGrpSpPr>
          <p:cNvPr id="253" name="Group 252">
            <a:extLst>
              <a:ext uri="{FF2B5EF4-FFF2-40B4-BE49-F238E27FC236}">
                <a16:creationId xmlns:a16="http://schemas.microsoft.com/office/drawing/2014/main" id="{6E5475E2-3492-9359-21F9-CF453466F9BF}"/>
              </a:ext>
            </a:extLst>
          </p:cNvPr>
          <p:cNvGrpSpPr/>
          <p:nvPr/>
        </p:nvGrpSpPr>
        <p:grpSpPr>
          <a:xfrm>
            <a:off x="6105693" y="1285178"/>
            <a:ext cx="5865622" cy="4443242"/>
            <a:chOff x="4802378" y="-5405838"/>
            <a:chExt cx="5865622" cy="4443242"/>
          </a:xfrm>
        </p:grpSpPr>
        <p:grpSp>
          <p:nvGrpSpPr>
            <p:cNvPr id="251" name="Group 250">
              <a:extLst>
                <a:ext uri="{FF2B5EF4-FFF2-40B4-BE49-F238E27FC236}">
                  <a16:creationId xmlns:a16="http://schemas.microsoft.com/office/drawing/2014/main" id="{03D7E548-FA18-35F0-7E23-ED06BD007E91}"/>
                </a:ext>
              </a:extLst>
            </p:cNvPr>
            <p:cNvGrpSpPr/>
            <p:nvPr/>
          </p:nvGrpSpPr>
          <p:grpSpPr>
            <a:xfrm>
              <a:off x="4802378" y="-5405838"/>
              <a:ext cx="5865622" cy="4443242"/>
              <a:chOff x="6208890" y="-4832679"/>
              <a:chExt cx="5865622" cy="4443242"/>
            </a:xfrm>
          </p:grpSpPr>
          <p:grpSp>
            <p:nvGrpSpPr>
              <p:cNvPr id="248" name="Group 247">
                <a:extLst>
                  <a:ext uri="{FF2B5EF4-FFF2-40B4-BE49-F238E27FC236}">
                    <a16:creationId xmlns:a16="http://schemas.microsoft.com/office/drawing/2014/main" id="{C8B63A5B-49AA-F66B-6F3C-23B5988E61C4}"/>
                  </a:ext>
                </a:extLst>
              </p:cNvPr>
              <p:cNvGrpSpPr/>
              <p:nvPr/>
            </p:nvGrpSpPr>
            <p:grpSpPr>
              <a:xfrm>
                <a:off x="6310147" y="-4832679"/>
                <a:ext cx="5636594" cy="3869802"/>
                <a:chOff x="1709575" y="-2805494"/>
                <a:chExt cx="5636594" cy="3869802"/>
              </a:xfrm>
            </p:grpSpPr>
            <p:pic>
              <p:nvPicPr>
                <p:cNvPr id="237" name="图片 1">
                  <a:extLst>
                    <a:ext uri="{FF2B5EF4-FFF2-40B4-BE49-F238E27FC236}">
                      <a16:creationId xmlns:a16="http://schemas.microsoft.com/office/drawing/2014/main" id="{9DE6EC73-1F1F-123B-3E84-03B10C164308}"/>
                    </a:ext>
                  </a:extLst>
                </p:cNvPr>
                <p:cNvPicPr>
                  <a:picLocks noChangeAspect="1"/>
                </p:cNvPicPr>
                <p:nvPr/>
              </p:nvPicPr>
              <p:blipFill>
                <a:blip r:embed="rId5"/>
                <a:stretch>
                  <a:fillRect/>
                </a:stretch>
              </p:blipFill>
              <p:spPr>
                <a:xfrm>
                  <a:off x="2042649" y="-2520787"/>
                  <a:ext cx="5303520" cy="3585095"/>
                </a:xfrm>
                <a:prstGeom prst="rect">
                  <a:avLst/>
                </a:prstGeom>
              </p:spPr>
            </p:pic>
            <p:sp>
              <p:nvSpPr>
                <p:cNvPr id="239" name="TextBox 14">
                  <a:extLst>
                    <a:ext uri="{FF2B5EF4-FFF2-40B4-BE49-F238E27FC236}">
                      <a16:creationId xmlns:a16="http://schemas.microsoft.com/office/drawing/2014/main" id="{DB9ECB46-C73B-E421-589C-5CFB2D7D2452}"/>
                    </a:ext>
                  </a:extLst>
                </p:cNvPr>
                <p:cNvSpPr txBox="1"/>
                <p:nvPr/>
              </p:nvSpPr>
              <p:spPr>
                <a:xfrm>
                  <a:off x="2337858" y="-2805494"/>
                  <a:ext cx="1420285" cy="379078"/>
                </a:xfrm>
                <a:prstGeom prst="rect">
                  <a:avLst/>
                </a:prstGeom>
                <a:noFill/>
              </p:spPr>
              <p:txBody>
                <a:bodyPr wrap="square" rtlCol="0">
                  <a:spAutoFit/>
                </a:bodyPr>
                <a:lstStyle/>
                <a:p>
                  <a:pPr algn="ctr">
                    <a:lnSpc>
                      <a:spcPct val="130000"/>
                    </a:lnSpc>
                  </a:pPr>
                  <a:r>
                    <a:rPr lang="en-US" altLang="zh-CN" sz="1600" b="1" dirty="0">
                      <a:solidFill>
                        <a:schemeClr val="accent6">
                          <a:lumMod val="75000"/>
                        </a:schemeClr>
                      </a:solidFill>
                      <a:latin typeface="Arial" panose="020B0604020202020204" pitchFamily="34" charset="0"/>
                      <a:cs typeface="Arial" panose="020B0604020202020204" pitchFamily="34" charset="0"/>
                    </a:rPr>
                    <a:t>Quartz</a:t>
                  </a:r>
                </a:p>
              </p:txBody>
            </p:sp>
            <p:sp>
              <p:nvSpPr>
                <p:cNvPr id="243" name="TextBox 14">
                  <a:extLst>
                    <a:ext uri="{FF2B5EF4-FFF2-40B4-BE49-F238E27FC236}">
                      <a16:creationId xmlns:a16="http://schemas.microsoft.com/office/drawing/2014/main" id="{3C16C686-8F6E-D555-AB8D-120A70345622}"/>
                    </a:ext>
                  </a:extLst>
                </p:cNvPr>
                <p:cNvSpPr txBox="1"/>
                <p:nvPr/>
              </p:nvSpPr>
              <p:spPr>
                <a:xfrm>
                  <a:off x="3908629" y="-2805494"/>
                  <a:ext cx="1420285" cy="379078"/>
                </a:xfrm>
                <a:prstGeom prst="rect">
                  <a:avLst/>
                </a:prstGeom>
                <a:noFill/>
              </p:spPr>
              <p:txBody>
                <a:bodyPr wrap="square" rtlCol="0">
                  <a:spAutoFit/>
                </a:bodyPr>
                <a:lstStyle/>
                <a:p>
                  <a:pPr algn="ctr">
                    <a:lnSpc>
                      <a:spcPct val="130000"/>
                    </a:lnSpc>
                  </a:pPr>
                  <a:r>
                    <a:rPr lang="en-US" altLang="zh-CN" sz="1600" b="1" dirty="0">
                      <a:solidFill>
                        <a:schemeClr val="accent6">
                          <a:lumMod val="75000"/>
                        </a:schemeClr>
                      </a:solidFill>
                      <a:latin typeface="Arial" panose="020B0604020202020204" pitchFamily="34" charset="0"/>
                      <a:cs typeface="Arial" panose="020B0604020202020204" pitchFamily="34" charset="0"/>
                    </a:rPr>
                    <a:t>Mica</a:t>
                  </a:r>
                </a:p>
              </p:txBody>
            </p:sp>
            <p:sp>
              <p:nvSpPr>
                <p:cNvPr id="244" name="TextBox 14">
                  <a:extLst>
                    <a:ext uri="{FF2B5EF4-FFF2-40B4-BE49-F238E27FC236}">
                      <a16:creationId xmlns:a16="http://schemas.microsoft.com/office/drawing/2014/main" id="{7786DDE4-4812-6DD5-4F2A-8E841C97F00F}"/>
                    </a:ext>
                  </a:extLst>
                </p:cNvPr>
                <p:cNvSpPr txBox="1"/>
                <p:nvPr/>
              </p:nvSpPr>
              <p:spPr>
                <a:xfrm>
                  <a:off x="5561566" y="-2805494"/>
                  <a:ext cx="1420285" cy="379078"/>
                </a:xfrm>
                <a:prstGeom prst="rect">
                  <a:avLst/>
                </a:prstGeom>
                <a:noFill/>
              </p:spPr>
              <p:txBody>
                <a:bodyPr wrap="square" rtlCol="0">
                  <a:spAutoFit/>
                </a:bodyPr>
                <a:lstStyle/>
                <a:p>
                  <a:pPr algn="ctr">
                    <a:lnSpc>
                      <a:spcPct val="130000"/>
                    </a:lnSpc>
                  </a:pPr>
                  <a:r>
                    <a:rPr lang="en-US" altLang="zh-CN" sz="1600" b="1" dirty="0">
                      <a:solidFill>
                        <a:schemeClr val="accent6">
                          <a:lumMod val="75000"/>
                        </a:schemeClr>
                      </a:solidFill>
                      <a:latin typeface="Arial" panose="020B0604020202020204" pitchFamily="34" charset="0"/>
                      <a:cs typeface="Arial" panose="020B0604020202020204" pitchFamily="34" charset="0"/>
                    </a:rPr>
                    <a:t>Calcite</a:t>
                  </a:r>
                </a:p>
              </p:txBody>
            </p:sp>
            <p:sp>
              <p:nvSpPr>
                <p:cNvPr id="246" name="TextBox 14">
                  <a:extLst>
                    <a:ext uri="{FF2B5EF4-FFF2-40B4-BE49-F238E27FC236}">
                      <a16:creationId xmlns:a16="http://schemas.microsoft.com/office/drawing/2014/main" id="{C9390A48-1F87-340D-683E-DE8A54C028B5}"/>
                    </a:ext>
                  </a:extLst>
                </p:cNvPr>
                <p:cNvSpPr txBox="1"/>
                <p:nvPr/>
              </p:nvSpPr>
              <p:spPr>
                <a:xfrm>
                  <a:off x="1709575" y="-1924915"/>
                  <a:ext cx="497403" cy="379078"/>
                </a:xfrm>
                <a:prstGeom prst="rect">
                  <a:avLst/>
                </a:prstGeom>
                <a:noFill/>
              </p:spPr>
              <p:txBody>
                <a:bodyPr wrap="square" rtlCol="0">
                  <a:spAutoFit/>
                </a:bodyPr>
                <a:lstStyle/>
                <a:p>
                  <a:pPr algn="ctr">
                    <a:lnSpc>
                      <a:spcPct val="130000"/>
                    </a:lnSpc>
                  </a:pPr>
                  <a:r>
                    <a:rPr lang="en-US" altLang="zh-CN" sz="1600" b="1" dirty="0">
                      <a:solidFill>
                        <a:schemeClr val="accent6">
                          <a:lumMod val="75000"/>
                        </a:schemeClr>
                      </a:solidFill>
                      <a:latin typeface="Arial" panose="020B0604020202020204" pitchFamily="34" charset="0"/>
                      <a:cs typeface="Arial" panose="020B0604020202020204" pitchFamily="34" charset="0"/>
                    </a:rPr>
                    <a:t>L</a:t>
                  </a:r>
                </a:p>
              </p:txBody>
            </p:sp>
            <p:sp>
              <p:nvSpPr>
                <p:cNvPr id="247" name="TextBox 14">
                  <a:extLst>
                    <a:ext uri="{FF2B5EF4-FFF2-40B4-BE49-F238E27FC236}">
                      <a16:creationId xmlns:a16="http://schemas.microsoft.com/office/drawing/2014/main" id="{10E4A0C0-0450-35FC-231E-91D923123701}"/>
                    </a:ext>
                  </a:extLst>
                </p:cNvPr>
                <p:cNvSpPr txBox="1"/>
                <p:nvPr/>
              </p:nvSpPr>
              <p:spPr>
                <a:xfrm>
                  <a:off x="1709575" y="-178099"/>
                  <a:ext cx="497403" cy="379078"/>
                </a:xfrm>
                <a:prstGeom prst="rect">
                  <a:avLst/>
                </a:prstGeom>
                <a:noFill/>
              </p:spPr>
              <p:txBody>
                <a:bodyPr wrap="square" rtlCol="0">
                  <a:spAutoFit/>
                </a:bodyPr>
                <a:lstStyle/>
                <a:p>
                  <a:pPr algn="ctr">
                    <a:lnSpc>
                      <a:spcPct val="130000"/>
                    </a:lnSpc>
                  </a:pPr>
                  <a:r>
                    <a:rPr lang="en-US" altLang="zh-CN" sz="1600" b="1" dirty="0">
                      <a:solidFill>
                        <a:schemeClr val="accent6">
                          <a:lumMod val="75000"/>
                        </a:schemeClr>
                      </a:solidFill>
                      <a:latin typeface="Arial" panose="020B0604020202020204" pitchFamily="34" charset="0"/>
                      <a:cs typeface="Arial" panose="020B0604020202020204" pitchFamily="34" charset="0"/>
                    </a:rPr>
                    <a:t>V</a:t>
                  </a:r>
                </a:p>
              </p:txBody>
            </p:sp>
          </p:grpSp>
          <p:sp>
            <p:nvSpPr>
              <p:cNvPr id="249" name="TextBox 248">
                <a:extLst>
                  <a:ext uri="{FF2B5EF4-FFF2-40B4-BE49-F238E27FC236}">
                    <a16:creationId xmlns:a16="http://schemas.microsoft.com/office/drawing/2014/main" id="{517DC2B5-28B6-3789-2194-D47108DA175F}"/>
                  </a:ext>
                </a:extLst>
              </p:cNvPr>
              <p:cNvSpPr txBox="1"/>
              <p:nvPr/>
            </p:nvSpPr>
            <p:spPr>
              <a:xfrm>
                <a:off x="6208890" y="-845972"/>
                <a:ext cx="5865622" cy="456535"/>
              </a:xfrm>
              <a:prstGeom prst="rect">
                <a:avLst/>
              </a:prstGeom>
              <a:noFill/>
            </p:spPr>
            <p:txBody>
              <a:bodyPr wrap="square">
                <a:spAutoFit/>
              </a:bodyPr>
              <a:lstStyle/>
              <a:p>
                <a:pPr algn="ctr">
                  <a:lnSpc>
                    <a:spcPct val="150000"/>
                  </a:lnSpc>
                </a:pPr>
                <a:r>
                  <a:rPr lang="en-CA" b="1" dirty="0">
                    <a:latin typeface="Arial" panose="020B0604020202020204" pitchFamily="34" charset="0"/>
                    <a:cs typeface="Arial" panose="020B0604020202020204" pitchFamily="34" charset="0"/>
                  </a:rPr>
                  <a:t>Figure 5</a:t>
                </a:r>
                <a:r>
                  <a:rPr lang="en-CA" dirty="0">
                    <a:latin typeface="Arial" panose="020B0604020202020204" pitchFamily="34" charset="0"/>
                    <a:cs typeface="Arial" panose="020B0604020202020204" pitchFamily="34" charset="0"/>
                  </a:rPr>
                  <a:t> in Xu </a:t>
                </a:r>
                <a:r>
                  <a:rPr lang="en-CA" i="1" dirty="0">
                    <a:latin typeface="Arial" panose="020B0604020202020204" pitchFamily="34" charset="0"/>
                    <a:cs typeface="Arial" panose="020B0604020202020204" pitchFamily="34" charset="0"/>
                  </a:rPr>
                  <a:t>et al</a:t>
                </a:r>
                <a:r>
                  <a:rPr lang="en-CA" dirty="0">
                    <a:latin typeface="Arial" panose="020B0604020202020204" pitchFamily="34" charset="0"/>
                    <a:cs typeface="Arial" panose="020B0604020202020204" pitchFamily="34" charset="0"/>
                  </a:rPr>
                  <a:t>. Energy, 2026, 348, 140512</a:t>
                </a:r>
                <a:r>
                  <a:rPr lang="en-CA" b="1" dirty="0">
                    <a:latin typeface="Arial" panose="020B0604020202020204" pitchFamily="34" charset="0"/>
                    <a:cs typeface="Arial" panose="020B0604020202020204" pitchFamily="34" charset="0"/>
                  </a:rPr>
                  <a:t> </a:t>
                </a:r>
              </a:p>
            </p:txBody>
          </p:sp>
        </p:grpSp>
        <p:sp>
          <p:nvSpPr>
            <p:cNvPr id="252" name="TextBox 14">
              <a:extLst>
                <a:ext uri="{FF2B5EF4-FFF2-40B4-BE49-F238E27FC236}">
                  <a16:creationId xmlns:a16="http://schemas.microsoft.com/office/drawing/2014/main" id="{7F1DE5CB-BC8F-F427-544C-4090DE930F90}"/>
                </a:ext>
              </a:extLst>
            </p:cNvPr>
            <p:cNvSpPr txBox="1"/>
            <p:nvPr/>
          </p:nvSpPr>
          <p:spPr>
            <a:xfrm>
              <a:off x="5205749" y="-1614018"/>
              <a:ext cx="5334480" cy="379078"/>
            </a:xfrm>
            <a:prstGeom prst="rect">
              <a:avLst/>
            </a:prstGeom>
            <a:noFill/>
          </p:spPr>
          <p:txBody>
            <a:bodyPr wrap="square" rtlCol="0">
              <a:spAutoFit/>
            </a:bodyPr>
            <a:lstStyle/>
            <a:p>
              <a:pPr algn="ctr">
                <a:lnSpc>
                  <a:spcPct val="130000"/>
                </a:lnSpc>
              </a:pPr>
              <a:r>
                <a:rPr lang="en-US" altLang="zh-CN" sz="1600" b="1" dirty="0">
                  <a:solidFill>
                    <a:schemeClr val="accent6">
                      <a:lumMod val="75000"/>
                    </a:schemeClr>
                  </a:solidFill>
                  <a:latin typeface="Arial" panose="020B0604020202020204" pitchFamily="34" charset="0"/>
                  <a:cs typeface="Arial" panose="020B0604020202020204" pitchFamily="34" charset="0"/>
                </a:rPr>
                <a:t>Solid Line: CO</a:t>
              </a:r>
              <a:r>
                <a:rPr lang="en-US" altLang="zh-CN" sz="1600" b="1" baseline="-25000" dirty="0">
                  <a:solidFill>
                    <a:schemeClr val="accent6">
                      <a:lumMod val="75000"/>
                    </a:schemeClr>
                  </a:solidFill>
                  <a:latin typeface="Arial" panose="020B0604020202020204" pitchFamily="34" charset="0"/>
                  <a:cs typeface="Arial" panose="020B0604020202020204" pitchFamily="34" charset="0"/>
                </a:rPr>
                <a:t>2</a:t>
              </a:r>
              <a:r>
                <a:rPr lang="en-US" altLang="zh-CN" sz="1600" b="1" dirty="0">
                  <a:solidFill>
                    <a:schemeClr val="accent6">
                      <a:lumMod val="75000"/>
                    </a:schemeClr>
                  </a:solidFill>
                  <a:latin typeface="Arial" panose="020B0604020202020204" pitchFamily="34" charset="0"/>
                  <a:cs typeface="Arial" panose="020B0604020202020204" pitchFamily="34" charset="0"/>
                </a:rPr>
                <a:t>; Dashed Line: nC</a:t>
              </a:r>
              <a:r>
                <a:rPr lang="en-US" altLang="zh-CN" sz="1600" b="1" baseline="-25000" dirty="0">
                  <a:solidFill>
                    <a:schemeClr val="accent6">
                      <a:lumMod val="75000"/>
                    </a:schemeClr>
                  </a:solidFill>
                  <a:latin typeface="Arial" panose="020B0604020202020204" pitchFamily="34" charset="0"/>
                  <a:cs typeface="Arial" panose="020B0604020202020204" pitchFamily="34" charset="0"/>
                </a:rPr>
                <a:t>6</a:t>
              </a:r>
            </a:p>
          </p:txBody>
        </p:sp>
      </p:grpSp>
      <p:sp>
        <p:nvSpPr>
          <p:cNvPr id="254" name="TextBox 14">
            <a:extLst>
              <a:ext uri="{FF2B5EF4-FFF2-40B4-BE49-F238E27FC236}">
                <a16:creationId xmlns:a16="http://schemas.microsoft.com/office/drawing/2014/main" id="{7C9868AA-AD66-B266-2780-E3D7AF117A7A}"/>
              </a:ext>
            </a:extLst>
          </p:cNvPr>
          <p:cNvSpPr txBox="1"/>
          <p:nvPr/>
        </p:nvSpPr>
        <p:spPr>
          <a:xfrm>
            <a:off x="6259937" y="5739732"/>
            <a:ext cx="5735782" cy="379078"/>
          </a:xfrm>
          <a:prstGeom prst="rect">
            <a:avLst/>
          </a:prstGeom>
          <a:solidFill>
            <a:schemeClr val="accent6">
              <a:lumMod val="40000"/>
              <a:lumOff val="60000"/>
            </a:schemeClr>
          </a:solidFill>
        </p:spPr>
        <p:txBody>
          <a:bodyPr wrap="square" rtlCol="0">
            <a:spAutoFit/>
          </a:bodyPr>
          <a:lstStyle/>
          <a:p>
            <a:pPr algn="ctr">
              <a:lnSpc>
                <a:spcPct val="130000"/>
              </a:lnSpc>
            </a:pPr>
            <a:r>
              <a:rPr lang="en-US" altLang="zh-CN" sz="1600" b="1" dirty="0">
                <a:solidFill>
                  <a:schemeClr val="accent6">
                    <a:lumMod val="75000"/>
                  </a:schemeClr>
                </a:solidFill>
                <a:latin typeface="Arial" panose="020B0604020202020204" pitchFamily="34" charset="0"/>
                <a:cs typeface="Arial" panose="020B0604020202020204" pitchFamily="34" charset="0"/>
              </a:rPr>
              <a:t>Composition: Surface; Pressure Shift: Pore Size</a:t>
            </a:r>
          </a:p>
        </p:txBody>
      </p:sp>
      <p:sp>
        <p:nvSpPr>
          <p:cNvPr id="255" name="TextBox 254">
            <a:extLst>
              <a:ext uri="{FF2B5EF4-FFF2-40B4-BE49-F238E27FC236}">
                <a16:creationId xmlns:a16="http://schemas.microsoft.com/office/drawing/2014/main" id="{54C40EA2-80C3-4E4F-C520-B1223E1D3EF1}"/>
              </a:ext>
            </a:extLst>
          </p:cNvPr>
          <p:cNvSpPr txBox="1"/>
          <p:nvPr/>
        </p:nvSpPr>
        <p:spPr>
          <a:xfrm>
            <a:off x="79513" y="6319219"/>
            <a:ext cx="11618843" cy="442674"/>
          </a:xfrm>
          <a:prstGeom prst="flowChartAlternateProcess">
            <a:avLst/>
          </a:prstGeom>
          <a:solidFill>
            <a:schemeClr val="accent1">
              <a:lumMod val="75000"/>
            </a:schemeClr>
          </a:solidFill>
          <a:ln w="28575" cap="flat" cmpd="sng" algn="ctr">
            <a:no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wrap="square">
            <a:spAutoFit/>
          </a:bodyPr>
          <a:lstStyle/>
          <a:p>
            <a:pPr algn="ctr">
              <a:buNone/>
            </a:pPr>
            <a:r>
              <a:rPr lang="en-CA" sz="2000" b="1" dirty="0">
                <a:solidFill>
                  <a:schemeClr val="bg1"/>
                </a:solidFill>
                <a:latin typeface="Arial" panose="020B0604020202020204" pitchFamily="34" charset="0"/>
                <a:cs typeface="Arial" panose="020B0604020202020204" pitchFamily="34" charset="0"/>
              </a:rPr>
              <a:t>Rock Mineral Effects Are Driven by Surface Chemistry</a:t>
            </a:r>
            <a:endParaRPr lang="en-CA" sz="20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34340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30"/>
                                        </p:tgtEl>
                                        <p:attrNameLst>
                                          <p:attrName>style.visibility</p:attrName>
                                        </p:attrNameLst>
                                      </p:cBhvr>
                                      <p:to>
                                        <p:strVal val="visible"/>
                                      </p:to>
                                    </p:set>
                                    <p:animEffect transition="in" filter="fade">
                                      <p:cBhvr>
                                        <p:cTn id="7" dur="500"/>
                                        <p:tgtEl>
                                          <p:spTgt spid="23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fade">
                                      <p:cBhvr>
                                        <p:cTn id="12" dur="500"/>
                                        <p:tgtEl>
                                          <p:spTgt spid="30"/>
                                        </p:tgtEl>
                                      </p:cBhvr>
                                    </p:animEffect>
                                  </p:childTnLst>
                                </p:cTn>
                              </p:par>
                              <p:par>
                                <p:cTn id="13" presetID="10" presetClass="exit" presetSubtype="0" fill="hold" nodeType="withEffect">
                                  <p:stCondLst>
                                    <p:cond delay="0"/>
                                  </p:stCondLst>
                                  <p:childTnLst>
                                    <p:animEffect transition="out" filter="fade">
                                      <p:cBhvr>
                                        <p:cTn id="14" dur="500"/>
                                        <p:tgtEl>
                                          <p:spTgt spid="230"/>
                                        </p:tgtEl>
                                      </p:cBhvr>
                                    </p:animEffect>
                                    <p:set>
                                      <p:cBhvr>
                                        <p:cTn id="15" dur="1" fill="hold">
                                          <p:stCondLst>
                                            <p:cond delay="499"/>
                                          </p:stCondLst>
                                        </p:cTn>
                                        <p:tgtEl>
                                          <p:spTgt spid="230"/>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26"/>
                                        </p:tgtEl>
                                        <p:attrNameLst>
                                          <p:attrName>style.visibility</p:attrName>
                                        </p:attrNameLst>
                                      </p:cBhvr>
                                      <p:to>
                                        <p:strVal val="visible"/>
                                      </p:to>
                                    </p:set>
                                    <p:animEffect transition="in" filter="fade">
                                      <p:cBhvr>
                                        <p:cTn id="20" dur="500"/>
                                        <p:tgtEl>
                                          <p:spTgt spid="226"/>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236"/>
                                        </p:tgtEl>
                                        <p:attrNameLst>
                                          <p:attrName>style.visibility</p:attrName>
                                        </p:attrNameLst>
                                      </p:cBhvr>
                                      <p:to>
                                        <p:strVal val="visible"/>
                                      </p:to>
                                    </p:set>
                                    <p:animEffect transition="in" filter="fade">
                                      <p:cBhvr>
                                        <p:cTn id="25" dur="500"/>
                                        <p:tgtEl>
                                          <p:spTgt spid="236"/>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253"/>
                                        </p:tgtEl>
                                        <p:attrNameLst>
                                          <p:attrName>style.visibility</p:attrName>
                                        </p:attrNameLst>
                                      </p:cBhvr>
                                      <p:to>
                                        <p:strVal val="visible"/>
                                      </p:to>
                                    </p:set>
                                    <p:animEffect transition="in" filter="fade">
                                      <p:cBhvr>
                                        <p:cTn id="30" dur="500"/>
                                        <p:tgtEl>
                                          <p:spTgt spid="253"/>
                                        </p:tgtEl>
                                      </p:cBhvr>
                                    </p:animEffect>
                                  </p:childTnLst>
                                </p:cTn>
                              </p:par>
                              <p:par>
                                <p:cTn id="31" presetID="10" presetClass="exit" presetSubtype="0" fill="hold" nodeType="withEffect">
                                  <p:stCondLst>
                                    <p:cond delay="0"/>
                                  </p:stCondLst>
                                  <p:childTnLst>
                                    <p:animEffect transition="out" filter="fade">
                                      <p:cBhvr>
                                        <p:cTn id="32" dur="500"/>
                                        <p:tgtEl>
                                          <p:spTgt spid="236"/>
                                        </p:tgtEl>
                                      </p:cBhvr>
                                    </p:animEffect>
                                    <p:set>
                                      <p:cBhvr>
                                        <p:cTn id="33" dur="1" fill="hold">
                                          <p:stCondLst>
                                            <p:cond delay="499"/>
                                          </p:stCondLst>
                                        </p:cTn>
                                        <p:tgtEl>
                                          <p:spTgt spid="236"/>
                                        </p:tgtEl>
                                        <p:attrNameLst>
                                          <p:attrName>style.visibility</p:attrName>
                                        </p:attrNameLst>
                                      </p:cBhvr>
                                      <p:to>
                                        <p:strVal val="hidden"/>
                                      </p:to>
                                    </p:se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254"/>
                                        </p:tgtEl>
                                        <p:attrNameLst>
                                          <p:attrName>style.visibility</p:attrName>
                                        </p:attrNameLst>
                                      </p:cBhvr>
                                      <p:to>
                                        <p:strVal val="visible"/>
                                      </p:to>
                                    </p:set>
                                    <p:animEffect transition="in" filter="fade">
                                      <p:cBhvr>
                                        <p:cTn id="38" dur="500"/>
                                        <p:tgtEl>
                                          <p:spTgt spid="254"/>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255"/>
                                        </p:tgtEl>
                                        <p:attrNameLst>
                                          <p:attrName>style.visibility</p:attrName>
                                        </p:attrNameLst>
                                      </p:cBhvr>
                                      <p:to>
                                        <p:strVal val="visible"/>
                                      </p:to>
                                    </p:set>
                                    <p:animEffect transition="in" filter="fade">
                                      <p:cBhvr>
                                        <p:cTn id="43" dur="500"/>
                                        <p:tgtEl>
                                          <p:spTgt spid="2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6" grpId="0" animBg="1"/>
      <p:bldP spid="254" grpId="0" animBg="1"/>
      <p:bldP spid="25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74FEA4-400D-627E-0E9F-EFD2CFD41392}"/>
            </a:ext>
          </a:extLst>
        </p:cNvPr>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5E85A207-EA1D-69BC-0044-9936FC43A4BB}"/>
              </a:ext>
            </a:extLst>
          </p:cNvPr>
          <p:cNvSpPr>
            <a:spLocks noGrp="1"/>
          </p:cNvSpPr>
          <p:nvPr>
            <p:ph type="sldNum" sz="quarter" idx="12"/>
          </p:nvPr>
        </p:nvSpPr>
        <p:spPr/>
        <p:txBody>
          <a:bodyPr/>
          <a:lstStyle/>
          <a:p>
            <a:fld id="{B5D803FF-3C1C-4803-87F5-CD890634A219}" type="slidenum">
              <a:rPr lang="zh-CN" altLang="en-US" smtClean="0"/>
              <a:t>9</a:t>
            </a:fld>
            <a:endParaRPr lang="zh-CN" altLang="en-US"/>
          </a:p>
        </p:txBody>
      </p:sp>
      <p:sp>
        <p:nvSpPr>
          <p:cNvPr id="11" name="文本框 10">
            <a:extLst>
              <a:ext uri="{FF2B5EF4-FFF2-40B4-BE49-F238E27FC236}">
                <a16:creationId xmlns:a16="http://schemas.microsoft.com/office/drawing/2014/main" id="{AE8F981C-21F3-758D-B31D-0E14D7A21EBE}"/>
              </a:ext>
            </a:extLst>
          </p:cNvPr>
          <p:cNvSpPr txBox="1"/>
          <p:nvPr/>
        </p:nvSpPr>
        <p:spPr>
          <a:xfrm>
            <a:off x="0" y="1145"/>
            <a:ext cx="12192000" cy="523220"/>
          </a:xfrm>
          <a:prstGeom prst="rect">
            <a:avLst/>
          </a:prstGeom>
          <a:noFill/>
        </p:spPr>
        <p:txBody>
          <a:bodyPr wrap="square" rtlCol="0">
            <a:spAutoFit/>
          </a:bodyPr>
          <a:lstStyle/>
          <a:p>
            <a:pPr algn="ctr"/>
            <a:r>
              <a:rPr lang="en-US" altLang="zh-CN" sz="2800" b="1" dirty="0">
                <a:latin typeface="Arial" panose="020B0604020202020204" pitchFamily="34" charset="0"/>
                <a:cs typeface="Arial" panose="020B0604020202020204" pitchFamily="34" charset="0"/>
              </a:rPr>
              <a:t>From Limited Simulations to Broad Thermodynamic Maps</a:t>
            </a:r>
            <a:endParaRPr lang="zh-CN" altLang="en-US" sz="2800" b="1" dirty="0">
              <a:solidFill>
                <a:srgbClr val="FF0000"/>
              </a:solidFill>
              <a:latin typeface="Arial" panose="020B0604020202020204" pitchFamily="34" charset="0"/>
              <a:cs typeface="Arial" panose="020B0604020202020204" pitchFamily="34" charset="0"/>
            </a:endParaRPr>
          </a:p>
        </p:txBody>
      </p:sp>
      <p:sp>
        <p:nvSpPr>
          <p:cNvPr id="242" name="TextBox 241">
            <a:extLst>
              <a:ext uri="{FF2B5EF4-FFF2-40B4-BE49-F238E27FC236}">
                <a16:creationId xmlns:a16="http://schemas.microsoft.com/office/drawing/2014/main" id="{E7CFF0C2-7791-4E63-7927-9069E0801C92}"/>
              </a:ext>
            </a:extLst>
          </p:cNvPr>
          <p:cNvSpPr txBox="1"/>
          <p:nvPr/>
        </p:nvSpPr>
        <p:spPr>
          <a:xfrm>
            <a:off x="79513" y="6347212"/>
            <a:ext cx="11618843" cy="442674"/>
          </a:xfrm>
          <a:prstGeom prst="flowChartAlternateProcess">
            <a:avLst/>
          </a:prstGeom>
          <a:solidFill>
            <a:schemeClr val="accent1">
              <a:lumMod val="75000"/>
            </a:schemeClr>
          </a:solidFill>
          <a:ln w="28575" cap="flat" cmpd="sng" algn="ctr">
            <a:no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wrap="square">
            <a:spAutoFit/>
          </a:bodyPr>
          <a:lstStyle/>
          <a:p>
            <a:pPr algn="ctr">
              <a:buNone/>
            </a:pPr>
            <a:r>
              <a:rPr lang="en-CA" sz="2000" b="1" dirty="0">
                <a:solidFill>
                  <a:schemeClr val="bg1"/>
                </a:solidFill>
                <a:latin typeface="Arial" panose="020B0604020202020204" pitchFamily="34" charset="0"/>
                <a:cs typeface="Arial" panose="020B0604020202020204" pitchFamily="34" charset="0"/>
              </a:rPr>
              <a:t>A Few WL-TMMC Simulations Can Generate Broad Adsorption and Phase Behavior Maps</a:t>
            </a:r>
            <a:endParaRPr lang="en-CA" sz="2000" dirty="0">
              <a:solidFill>
                <a:schemeClr val="bg1"/>
              </a:solidFill>
              <a:latin typeface="Arial" panose="020B0604020202020204" pitchFamily="34" charset="0"/>
              <a:cs typeface="Arial" panose="020B0604020202020204" pitchFamily="34" charset="0"/>
            </a:endParaRPr>
          </a:p>
        </p:txBody>
      </p:sp>
      <p:grpSp>
        <p:nvGrpSpPr>
          <p:cNvPr id="254" name="Group 253">
            <a:extLst>
              <a:ext uri="{FF2B5EF4-FFF2-40B4-BE49-F238E27FC236}">
                <a16:creationId xmlns:a16="http://schemas.microsoft.com/office/drawing/2014/main" id="{44196F90-8570-E104-CA21-1A7AC0A336A5}"/>
              </a:ext>
            </a:extLst>
          </p:cNvPr>
          <p:cNvGrpSpPr/>
          <p:nvPr/>
        </p:nvGrpSpPr>
        <p:grpSpPr>
          <a:xfrm>
            <a:off x="105212" y="675863"/>
            <a:ext cx="3496632" cy="3253128"/>
            <a:chOff x="105212" y="675863"/>
            <a:chExt cx="3496632" cy="3253128"/>
          </a:xfrm>
        </p:grpSpPr>
        <p:sp>
          <p:nvSpPr>
            <p:cNvPr id="227" name="Flowchart: Process 226">
              <a:extLst>
                <a:ext uri="{FF2B5EF4-FFF2-40B4-BE49-F238E27FC236}">
                  <a16:creationId xmlns:a16="http://schemas.microsoft.com/office/drawing/2014/main" id="{2D3E6625-6AD3-CC1C-5766-5F51999BA014}"/>
                </a:ext>
              </a:extLst>
            </p:cNvPr>
            <p:cNvSpPr/>
            <p:nvPr/>
          </p:nvSpPr>
          <p:spPr>
            <a:xfrm>
              <a:off x="105218" y="675863"/>
              <a:ext cx="3496626" cy="3253128"/>
            </a:xfrm>
            <a:prstGeom prst="flowChartProcess">
              <a:avLst/>
            </a:prstGeom>
            <a:noFill/>
            <a:ln w="19050">
              <a:solidFill>
                <a:schemeClr val="accent6">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29" name="TextBox 14">
              <a:extLst>
                <a:ext uri="{FF2B5EF4-FFF2-40B4-BE49-F238E27FC236}">
                  <a16:creationId xmlns:a16="http://schemas.microsoft.com/office/drawing/2014/main" id="{6BCE3BC5-F804-D090-58CC-C1A8FC53F5BB}"/>
                </a:ext>
              </a:extLst>
            </p:cNvPr>
            <p:cNvSpPr txBox="1"/>
            <p:nvPr/>
          </p:nvSpPr>
          <p:spPr>
            <a:xfrm>
              <a:off x="105215" y="686692"/>
              <a:ext cx="3496626" cy="379078"/>
            </a:xfrm>
            <a:prstGeom prst="rect">
              <a:avLst/>
            </a:prstGeom>
            <a:solidFill>
              <a:schemeClr val="accent6">
                <a:lumMod val="40000"/>
                <a:lumOff val="60000"/>
              </a:schemeClr>
            </a:solidFill>
          </p:spPr>
          <p:txBody>
            <a:bodyPr wrap="square" rtlCol="0">
              <a:spAutoFit/>
            </a:bodyPr>
            <a:lstStyle/>
            <a:p>
              <a:pPr algn="ctr">
                <a:lnSpc>
                  <a:spcPct val="130000"/>
                </a:lnSpc>
              </a:pPr>
              <a:r>
                <a:rPr lang="en-US" altLang="zh-CN" sz="1600" b="1" dirty="0">
                  <a:solidFill>
                    <a:schemeClr val="accent6">
                      <a:lumMod val="75000"/>
                    </a:schemeClr>
                  </a:solidFill>
                  <a:latin typeface="Arial" panose="020B0604020202020204" pitchFamily="34" charset="0"/>
                  <a:cs typeface="Arial" panose="020B0604020202020204" pitchFamily="34" charset="0"/>
                </a:rPr>
                <a:t>Framework</a:t>
              </a:r>
            </a:p>
          </p:txBody>
        </p:sp>
        <p:sp>
          <p:nvSpPr>
            <p:cNvPr id="3" name="TextBox 14">
              <a:extLst>
                <a:ext uri="{FF2B5EF4-FFF2-40B4-BE49-F238E27FC236}">
                  <a16:creationId xmlns:a16="http://schemas.microsoft.com/office/drawing/2014/main" id="{0B3233FF-8DA1-3329-90EA-90D2D4484028}"/>
                </a:ext>
              </a:extLst>
            </p:cNvPr>
            <p:cNvSpPr txBox="1"/>
            <p:nvPr/>
          </p:nvSpPr>
          <p:spPr>
            <a:xfrm>
              <a:off x="105215" y="1087817"/>
              <a:ext cx="3173242" cy="379078"/>
            </a:xfrm>
            <a:prstGeom prst="rect">
              <a:avLst/>
            </a:prstGeom>
            <a:noFill/>
          </p:spPr>
          <p:txBody>
            <a:bodyPr wrap="square" rtlCol="0">
              <a:spAutoFit/>
            </a:bodyPr>
            <a:lstStyle/>
            <a:p>
              <a:pPr>
                <a:lnSpc>
                  <a:spcPct val="130000"/>
                </a:lnSpc>
              </a:pPr>
              <a:r>
                <a:rPr lang="en-US" altLang="zh-CN" sz="1600" b="1" dirty="0">
                  <a:solidFill>
                    <a:schemeClr val="accent6">
                      <a:lumMod val="75000"/>
                    </a:schemeClr>
                  </a:solidFill>
                  <a:latin typeface="Arial" panose="020B0604020202020204" pitchFamily="34" charset="0"/>
                  <a:cs typeface="Arial" panose="020B0604020202020204" pitchFamily="34" charset="0"/>
                </a:rPr>
                <a:t>1. Few WL-TMMC Simulation</a:t>
              </a:r>
            </a:p>
          </p:txBody>
        </p:sp>
        <p:sp>
          <p:nvSpPr>
            <p:cNvPr id="5" name="TextBox 4">
              <a:extLst>
                <a:ext uri="{FF2B5EF4-FFF2-40B4-BE49-F238E27FC236}">
                  <a16:creationId xmlns:a16="http://schemas.microsoft.com/office/drawing/2014/main" id="{3595F45F-BE59-1EC3-1C52-4313A137CC0D}"/>
                </a:ext>
              </a:extLst>
            </p:cNvPr>
            <p:cNvSpPr txBox="1"/>
            <p:nvPr/>
          </p:nvSpPr>
          <p:spPr>
            <a:xfrm>
              <a:off x="105216" y="1417315"/>
              <a:ext cx="3173242" cy="416011"/>
            </a:xfrm>
            <a:prstGeom prst="rect">
              <a:avLst/>
            </a:prstGeom>
            <a:noFill/>
          </p:spPr>
          <p:txBody>
            <a:bodyPr wrap="square" rtlCol="0">
              <a:spAutoFit/>
            </a:bodyPr>
            <a:lstStyle/>
            <a:p>
              <a:pPr>
                <a:lnSpc>
                  <a:spcPct val="150000"/>
                </a:lnSpc>
                <a:buClr>
                  <a:schemeClr val="accent6">
                    <a:lumMod val="75000"/>
                  </a:schemeClr>
                </a:buClr>
              </a:pPr>
              <a:r>
                <a:rPr lang="en-CA" sz="1600" b="1" dirty="0">
                  <a:latin typeface="Arial" panose="020B0604020202020204" pitchFamily="34" charset="0"/>
                  <a:cs typeface="Arial" panose="020B0604020202020204" pitchFamily="34" charset="0"/>
                </a:rPr>
                <a:t>    - 20 runs at 4 reference T</a:t>
              </a:r>
              <a:endParaRPr lang="en-CA" sz="1600" b="1" baseline="-25000" dirty="0">
                <a:latin typeface="Arial" panose="020B0604020202020204" pitchFamily="34" charset="0"/>
                <a:cs typeface="Arial" panose="020B0604020202020204" pitchFamily="34" charset="0"/>
              </a:endParaRPr>
            </a:p>
          </p:txBody>
        </p:sp>
        <p:sp>
          <p:nvSpPr>
            <p:cNvPr id="17" name="TextBox 14">
              <a:extLst>
                <a:ext uri="{FF2B5EF4-FFF2-40B4-BE49-F238E27FC236}">
                  <a16:creationId xmlns:a16="http://schemas.microsoft.com/office/drawing/2014/main" id="{E6D8B93A-83EE-3744-FD1B-CDE2BA01E406}"/>
                </a:ext>
              </a:extLst>
            </p:cNvPr>
            <p:cNvSpPr txBox="1"/>
            <p:nvPr/>
          </p:nvSpPr>
          <p:spPr>
            <a:xfrm>
              <a:off x="105216" y="1784930"/>
              <a:ext cx="3173242" cy="379078"/>
            </a:xfrm>
            <a:prstGeom prst="rect">
              <a:avLst/>
            </a:prstGeom>
            <a:noFill/>
          </p:spPr>
          <p:txBody>
            <a:bodyPr wrap="square" rtlCol="0">
              <a:spAutoFit/>
            </a:bodyPr>
            <a:lstStyle/>
            <a:p>
              <a:pPr>
                <a:lnSpc>
                  <a:spcPct val="130000"/>
                </a:lnSpc>
              </a:pPr>
              <a:r>
                <a:rPr lang="en-US" altLang="zh-CN" sz="1600" b="1" dirty="0">
                  <a:solidFill>
                    <a:schemeClr val="accent6">
                      <a:lumMod val="75000"/>
                    </a:schemeClr>
                  </a:solidFill>
                  <a:latin typeface="Arial" panose="020B0604020202020204" pitchFamily="34" charset="0"/>
                  <a:cs typeface="Arial" panose="020B0604020202020204" pitchFamily="34" charset="0"/>
                </a:rPr>
                <a:t>2. Free-Energy Reconstruction</a:t>
              </a:r>
            </a:p>
          </p:txBody>
        </p:sp>
        <p:sp>
          <p:nvSpPr>
            <p:cNvPr id="18" name="TextBox 17">
              <a:extLst>
                <a:ext uri="{FF2B5EF4-FFF2-40B4-BE49-F238E27FC236}">
                  <a16:creationId xmlns:a16="http://schemas.microsoft.com/office/drawing/2014/main" id="{F6853850-285C-FFFA-9EB3-6F9C2E8E441F}"/>
                </a:ext>
              </a:extLst>
            </p:cNvPr>
            <p:cNvSpPr txBox="1"/>
            <p:nvPr/>
          </p:nvSpPr>
          <p:spPr>
            <a:xfrm>
              <a:off x="105216" y="2114428"/>
              <a:ext cx="3496621" cy="416011"/>
            </a:xfrm>
            <a:prstGeom prst="rect">
              <a:avLst/>
            </a:prstGeom>
            <a:noFill/>
          </p:spPr>
          <p:txBody>
            <a:bodyPr wrap="square" rtlCol="0">
              <a:spAutoFit/>
            </a:bodyPr>
            <a:lstStyle/>
            <a:p>
              <a:pPr>
                <a:lnSpc>
                  <a:spcPct val="150000"/>
                </a:lnSpc>
                <a:buClr>
                  <a:schemeClr val="accent6">
                    <a:lumMod val="75000"/>
                  </a:schemeClr>
                </a:buClr>
              </a:pPr>
              <a:r>
                <a:rPr lang="en-CA" sz="1600" b="1" dirty="0">
                  <a:latin typeface="Arial" panose="020B0604020202020204" pitchFamily="34" charset="0"/>
                  <a:cs typeface="Arial" panose="020B0604020202020204" pitchFamily="34" charset="0"/>
                </a:rPr>
                <a:t>    - Probability and Free-Energy</a:t>
              </a:r>
              <a:endParaRPr lang="en-CA" sz="1600" b="1" baseline="-25000" dirty="0">
                <a:latin typeface="Arial" panose="020B0604020202020204" pitchFamily="34" charset="0"/>
                <a:cs typeface="Arial" panose="020B0604020202020204" pitchFamily="34" charset="0"/>
              </a:endParaRPr>
            </a:p>
          </p:txBody>
        </p:sp>
        <p:sp>
          <p:nvSpPr>
            <p:cNvPr id="19" name="TextBox 14">
              <a:extLst>
                <a:ext uri="{FF2B5EF4-FFF2-40B4-BE49-F238E27FC236}">
                  <a16:creationId xmlns:a16="http://schemas.microsoft.com/office/drawing/2014/main" id="{28574390-0A6E-EAB8-F66A-40C6015DB2D8}"/>
                </a:ext>
              </a:extLst>
            </p:cNvPr>
            <p:cNvSpPr txBox="1"/>
            <p:nvPr/>
          </p:nvSpPr>
          <p:spPr>
            <a:xfrm>
              <a:off x="105216" y="2507306"/>
              <a:ext cx="3173242" cy="379078"/>
            </a:xfrm>
            <a:prstGeom prst="rect">
              <a:avLst/>
            </a:prstGeom>
            <a:noFill/>
          </p:spPr>
          <p:txBody>
            <a:bodyPr wrap="square" rtlCol="0">
              <a:spAutoFit/>
            </a:bodyPr>
            <a:lstStyle/>
            <a:p>
              <a:pPr>
                <a:lnSpc>
                  <a:spcPct val="130000"/>
                </a:lnSpc>
              </a:pPr>
              <a:r>
                <a:rPr lang="en-US" altLang="zh-CN" sz="1600" b="1" dirty="0">
                  <a:solidFill>
                    <a:schemeClr val="accent6">
                      <a:lumMod val="75000"/>
                    </a:schemeClr>
                  </a:solidFill>
                  <a:latin typeface="Arial" panose="020B0604020202020204" pitchFamily="34" charset="0"/>
                  <a:cs typeface="Arial" panose="020B0604020202020204" pitchFamily="34" charset="0"/>
                </a:rPr>
                <a:t>3. Interpolation/Extrapolation</a:t>
              </a:r>
            </a:p>
          </p:txBody>
        </p:sp>
        <p:sp>
          <p:nvSpPr>
            <p:cNvPr id="20" name="TextBox 19">
              <a:extLst>
                <a:ext uri="{FF2B5EF4-FFF2-40B4-BE49-F238E27FC236}">
                  <a16:creationId xmlns:a16="http://schemas.microsoft.com/office/drawing/2014/main" id="{16857DDB-6067-5190-F9AB-BC0BCE5551B8}"/>
                </a:ext>
              </a:extLst>
            </p:cNvPr>
            <p:cNvSpPr txBox="1"/>
            <p:nvPr/>
          </p:nvSpPr>
          <p:spPr>
            <a:xfrm>
              <a:off x="105217" y="2814502"/>
              <a:ext cx="3173242" cy="416011"/>
            </a:xfrm>
            <a:prstGeom prst="rect">
              <a:avLst/>
            </a:prstGeom>
            <a:noFill/>
          </p:spPr>
          <p:txBody>
            <a:bodyPr wrap="square" rtlCol="0">
              <a:spAutoFit/>
            </a:bodyPr>
            <a:lstStyle/>
            <a:p>
              <a:pPr>
                <a:lnSpc>
                  <a:spcPct val="150000"/>
                </a:lnSpc>
                <a:buClr>
                  <a:schemeClr val="accent6">
                    <a:lumMod val="75000"/>
                  </a:schemeClr>
                </a:buClr>
              </a:pPr>
              <a:r>
                <a:rPr lang="en-CA" sz="1600" b="1" dirty="0">
                  <a:latin typeface="Arial" panose="020B0604020202020204" pitchFamily="34" charset="0"/>
                  <a:cs typeface="Arial" panose="020B0604020202020204" pitchFamily="34" charset="0"/>
                </a:rPr>
                <a:t>    - </a:t>
              </a:r>
              <a:r>
                <a:rPr lang="el-GR" sz="1600" b="1" dirty="0">
                  <a:latin typeface="Arial" panose="020B0604020202020204" pitchFamily="34" charset="0"/>
                  <a:cs typeface="Arial" panose="020B0604020202020204" pitchFamily="34" charset="0"/>
                </a:rPr>
                <a:t>βΔμ</a:t>
              </a:r>
              <a:r>
                <a:rPr lang="en-CA" sz="1600" b="1" baseline="-25000" dirty="0">
                  <a:latin typeface="Arial" panose="020B0604020202020204" pitchFamily="34" charset="0"/>
                  <a:cs typeface="Arial" panose="020B0604020202020204" pitchFamily="34" charset="0"/>
                </a:rPr>
                <a:t>12</a:t>
              </a:r>
              <a:r>
                <a:rPr lang="en-CA" sz="1600" b="1" dirty="0">
                  <a:latin typeface="Arial" panose="020B0604020202020204" pitchFamily="34" charset="0"/>
                  <a:cs typeface="Arial" panose="020B0604020202020204" pitchFamily="34" charset="0"/>
                </a:rPr>
                <a:t> and T</a:t>
              </a:r>
              <a:endParaRPr lang="en-CA" sz="1600" b="1" baseline="-25000" dirty="0">
                <a:latin typeface="Arial" panose="020B0604020202020204" pitchFamily="34" charset="0"/>
                <a:cs typeface="Arial" panose="020B0604020202020204" pitchFamily="34" charset="0"/>
              </a:endParaRPr>
            </a:p>
          </p:txBody>
        </p:sp>
        <p:sp>
          <p:nvSpPr>
            <p:cNvPr id="22" name="TextBox 14">
              <a:extLst>
                <a:ext uri="{FF2B5EF4-FFF2-40B4-BE49-F238E27FC236}">
                  <a16:creationId xmlns:a16="http://schemas.microsoft.com/office/drawing/2014/main" id="{53BDDBDB-AA6D-A4E0-F252-F5F589150348}"/>
                </a:ext>
              </a:extLst>
            </p:cNvPr>
            <p:cNvSpPr txBox="1"/>
            <p:nvPr/>
          </p:nvSpPr>
          <p:spPr>
            <a:xfrm>
              <a:off x="105212" y="3171655"/>
              <a:ext cx="3351665" cy="379078"/>
            </a:xfrm>
            <a:prstGeom prst="rect">
              <a:avLst/>
            </a:prstGeom>
            <a:noFill/>
          </p:spPr>
          <p:txBody>
            <a:bodyPr wrap="square" rtlCol="0">
              <a:spAutoFit/>
            </a:bodyPr>
            <a:lstStyle/>
            <a:p>
              <a:pPr>
                <a:lnSpc>
                  <a:spcPct val="130000"/>
                </a:lnSpc>
              </a:pPr>
              <a:r>
                <a:rPr lang="en-US" altLang="zh-CN" sz="1600" b="1" dirty="0">
                  <a:solidFill>
                    <a:schemeClr val="accent6">
                      <a:lumMod val="75000"/>
                    </a:schemeClr>
                  </a:solidFill>
                  <a:latin typeface="Arial" panose="020B0604020202020204" pitchFamily="34" charset="0"/>
                  <a:cs typeface="Arial" panose="020B0604020202020204" pitchFamily="34" charset="0"/>
                </a:rPr>
                <a:t>4. Adsorption &amp; Phase Behavior</a:t>
              </a:r>
            </a:p>
          </p:txBody>
        </p:sp>
        <p:sp>
          <p:nvSpPr>
            <p:cNvPr id="23" name="TextBox 22">
              <a:extLst>
                <a:ext uri="{FF2B5EF4-FFF2-40B4-BE49-F238E27FC236}">
                  <a16:creationId xmlns:a16="http://schemas.microsoft.com/office/drawing/2014/main" id="{FE437A9B-C5E1-441B-9A49-DA13E7389503}"/>
                </a:ext>
              </a:extLst>
            </p:cNvPr>
            <p:cNvSpPr txBox="1"/>
            <p:nvPr/>
          </p:nvSpPr>
          <p:spPr>
            <a:xfrm>
              <a:off x="105213" y="3467700"/>
              <a:ext cx="3251299" cy="416011"/>
            </a:xfrm>
            <a:prstGeom prst="rect">
              <a:avLst/>
            </a:prstGeom>
            <a:noFill/>
          </p:spPr>
          <p:txBody>
            <a:bodyPr wrap="square" rtlCol="0">
              <a:spAutoFit/>
            </a:bodyPr>
            <a:lstStyle/>
            <a:p>
              <a:pPr>
                <a:lnSpc>
                  <a:spcPct val="150000"/>
                </a:lnSpc>
                <a:buClr>
                  <a:schemeClr val="accent6">
                    <a:lumMod val="75000"/>
                  </a:schemeClr>
                </a:buClr>
              </a:pPr>
              <a:r>
                <a:rPr lang="en-CA" sz="1600" b="1" dirty="0">
                  <a:latin typeface="Arial" panose="020B0604020202020204" pitchFamily="34" charset="0"/>
                  <a:cs typeface="Arial" panose="020B0604020202020204" pitchFamily="34" charset="0"/>
                </a:rPr>
                <a:t>    - Unseen P, T, and x</a:t>
              </a:r>
              <a:endParaRPr lang="en-CA" sz="1600" b="1" baseline="-25000" dirty="0">
                <a:latin typeface="Arial" panose="020B0604020202020204" pitchFamily="34" charset="0"/>
                <a:cs typeface="Arial" panose="020B0604020202020204" pitchFamily="34" charset="0"/>
              </a:endParaRPr>
            </a:p>
          </p:txBody>
        </p:sp>
      </p:grpSp>
      <p:grpSp>
        <p:nvGrpSpPr>
          <p:cNvPr id="30" name="Group 29">
            <a:extLst>
              <a:ext uri="{FF2B5EF4-FFF2-40B4-BE49-F238E27FC236}">
                <a16:creationId xmlns:a16="http://schemas.microsoft.com/office/drawing/2014/main" id="{9F00E90C-E729-AC53-D2B0-D3989F7D782D}"/>
              </a:ext>
            </a:extLst>
          </p:cNvPr>
          <p:cNvGrpSpPr/>
          <p:nvPr/>
        </p:nvGrpSpPr>
        <p:grpSpPr>
          <a:xfrm>
            <a:off x="105212" y="3991016"/>
            <a:ext cx="3496632" cy="2287783"/>
            <a:chOff x="105212" y="3779144"/>
            <a:chExt cx="3496632" cy="2287783"/>
          </a:xfrm>
        </p:grpSpPr>
        <p:sp>
          <p:nvSpPr>
            <p:cNvPr id="25" name="Flowchart: Process 24">
              <a:extLst>
                <a:ext uri="{FF2B5EF4-FFF2-40B4-BE49-F238E27FC236}">
                  <a16:creationId xmlns:a16="http://schemas.microsoft.com/office/drawing/2014/main" id="{062F4B66-1DE3-8A38-5A28-61C554F5C584}"/>
                </a:ext>
              </a:extLst>
            </p:cNvPr>
            <p:cNvSpPr/>
            <p:nvPr/>
          </p:nvSpPr>
          <p:spPr>
            <a:xfrm>
              <a:off x="105212" y="3779144"/>
              <a:ext cx="3496626" cy="2287783"/>
            </a:xfrm>
            <a:prstGeom prst="flowChartProcess">
              <a:avLst/>
            </a:prstGeom>
            <a:noFill/>
            <a:ln w="19050">
              <a:solidFill>
                <a:schemeClr val="accent2">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7" name="TextBox 14">
              <a:extLst>
                <a:ext uri="{FF2B5EF4-FFF2-40B4-BE49-F238E27FC236}">
                  <a16:creationId xmlns:a16="http://schemas.microsoft.com/office/drawing/2014/main" id="{C8227176-F163-316C-FFF5-02762E958B83}"/>
                </a:ext>
              </a:extLst>
            </p:cNvPr>
            <p:cNvSpPr txBox="1"/>
            <p:nvPr/>
          </p:nvSpPr>
          <p:spPr>
            <a:xfrm>
              <a:off x="105212" y="3785532"/>
              <a:ext cx="3496626" cy="379078"/>
            </a:xfrm>
            <a:prstGeom prst="rect">
              <a:avLst/>
            </a:prstGeom>
            <a:solidFill>
              <a:schemeClr val="accent2">
                <a:lumMod val="40000"/>
                <a:lumOff val="60000"/>
              </a:schemeClr>
            </a:solidFill>
          </p:spPr>
          <p:txBody>
            <a:bodyPr wrap="square" rtlCol="0">
              <a:spAutoFit/>
            </a:bodyPr>
            <a:lstStyle/>
            <a:p>
              <a:pPr algn="ctr">
                <a:lnSpc>
                  <a:spcPct val="130000"/>
                </a:lnSpc>
              </a:pPr>
              <a:r>
                <a:rPr lang="en-US" altLang="zh-CN" sz="1600" b="1" dirty="0">
                  <a:solidFill>
                    <a:schemeClr val="accent2">
                      <a:lumMod val="75000"/>
                    </a:schemeClr>
                  </a:solidFill>
                  <a:latin typeface="Arial" panose="020B0604020202020204" pitchFamily="34" charset="0"/>
                  <a:cs typeface="Arial" panose="020B0604020202020204" pitchFamily="34" charset="0"/>
                </a:rPr>
                <a:t>Advantages</a:t>
              </a:r>
            </a:p>
          </p:txBody>
        </p:sp>
        <p:sp>
          <p:nvSpPr>
            <p:cNvPr id="28" name="TextBox 27">
              <a:extLst>
                <a:ext uri="{FF2B5EF4-FFF2-40B4-BE49-F238E27FC236}">
                  <a16:creationId xmlns:a16="http://schemas.microsoft.com/office/drawing/2014/main" id="{CA51F2F1-4234-B095-D6AF-FCD11FB51854}"/>
                </a:ext>
              </a:extLst>
            </p:cNvPr>
            <p:cNvSpPr txBox="1"/>
            <p:nvPr/>
          </p:nvSpPr>
          <p:spPr>
            <a:xfrm>
              <a:off x="105212" y="4173588"/>
              <a:ext cx="3496632" cy="1893339"/>
            </a:xfrm>
            <a:prstGeom prst="rect">
              <a:avLst/>
            </a:prstGeom>
            <a:noFill/>
          </p:spPr>
          <p:txBody>
            <a:bodyPr wrap="square" rtlCol="0">
              <a:spAutoFit/>
            </a:bodyPr>
            <a:lstStyle/>
            <a:p>
              <a:pPr marL="285750" indent="-285750">
                <a:lnSpc>
                  <a:spcPct val="150000"/>
                </a:lnSpc>
                <a:buClr>
                  <a:schemeClr val="accent2">
                    <a:lumMod val="75000"/>
                  </a:schemeClr>
                </a:buClr>
                <a:buFont typeface="Wingdings" panose="05000000000000000000" pitchFamily="2" charset="2"/>
                <a:buChar char="ü"/>
              </a:pPr>
              <a:r>
                <a:rPr lang="en-US" altLang="zh-CN" sz="1600" b="1" dirty="0">
                  <a:latin typeface="Arial" panose="020B0604020202020204" pitchFamily="34" charset="0"/>
                  <a:cs typeface="Arial" panose="020B0604020202020204" pitchFamily="34" charset="0"/>
                </a:rPr>
                <a:t>Fewer Simulations</a:t>
              </a:r>
              <a:endParaRPr lang="en-US" altLang="zh-CN" sz="1400" dirty="0">
                <a:latin typeface="Arial" panose="020B0604020202020204" pitchFamily="34" charset="0"/>
                <a:cs typeface="Arial" panose="020B0604020202020204" pitchFamily="34" charset="0"/>
              </a:endParaRPr>
            </a:p>
            <a:p>
              <a:pPr marL="285750" indent="-285750">
                <a:lnSpc>
                  <a:spcPct val="150000"/>
                </a:lnSpc>
                <a:buClr>
                  <a:schemeClr val="accent2">
                    <a:lumMod val="75000"/>
                  </a:schemeClr>
                </a:buClr>
                <a:buFont typeface="Wingdings" panose="05000000000000000000" pitchFamily="2" charset="2"/>
                <a:buChar char="ü"/>
              </a:pPr>
              <a:r>
                <a:rPr lang="en-US" altLang="zh-CN" sz="1600" b="1" dirty="0">
                  <a:latin typeface="Arial" panose="020B0604020202020204" pitchFamily="34" charset="0"/>
                  <a:cs typeface="Arial" panose="020B0604020202020204" pitchFamily="34" charset="0"/>
                </a:rPr>
                <a:t>Broader Conditions</a:t>
              </a:r>
            </a:p>
            <a:p>
              <a:pPr marL="285750" indent="-285750">
                <a:lnSpc>
                  <a:spcPct val="150000"/>
                </a:lnSpc>
                <a:buClr>
                  <a:schemeClr val="accent2">
                    <a:lumMod val="75000"/>
                  </a:schemeClr>
                </a:buClr>
                <a:buFont typeface="Wingdings" panose="05000000000000000000" pitchFamily="2" charset="2"/>
                <a:buChar char="ü"/>
              </a:pPr>
              <a:r>
                <a:rPr lang="en-US" altLang="zh-CN" sz="1600" b="1" dirty="0">
                  <a:latin typeface="Arial" panose="020B0604020202020204" pitchFamily="34" charset="0"/>
                  <a:cs typeface="Arial" panose="020B0604020202020204" pitchFamily="34" charset="0"/>
                </a:rPr>
                <a:t>Thermodynamically Consistent</a:t>
              </a:r>
            </a:p>
            <a:p>
              <a:pPr marL="285750" indent="-285750">
                <a:lnSpc>
                  <a:spcPct val="150000"/>
                </a:lnSpc>
                <a:buClr>
                  <a:schemeClr val="accent2">
                    <a:lumMod val="75000"/>
                  </a:schemeClr>
                </a:buClr>
                <a:buFont typeface="Wingdings" panose="05000000000000000000" pitchFamily="2" charset="2"/>
                <a:buChar char="ü"/>
              </a:pPr>
              <a:r>
                <a:rPr lang="en-CA" sz="1600" b="1" dirty="0">
                  <a:latin typeface="Arial" panose="020B0604020202020204" pitchFamily="34" charset="0"/>
                  <a:cs typeface="Arial" panose="020B0604020202020204" pitchFamily="34" charset="0"/>
                </a:rPr>
                <a:t>Useful for CCUS</a:t>
              </a:r>
            </a:p>
            <a:p>
              <a:pPr>
                <a:lnSpc>
                  <a:spcPct val="150000"/>
                </a:lnSpc>
                <a:buClr>
                  <a:schemeClr val="accent2">
                    <a:lumMod val="75000"/>
                  </a:schemeClr>
                </a:buClr>
              </a:pPr>
              <a:r>
                <a:rPr lang="en-CA" sz="1600" b="1" dirty="0">
                  <a:latin typeface="Arial" panose="020B0604020202020204" pitchFamily="34" charset="0"/>
                  <a:cs typeface="Arial" panose="020B0604020202020204" pitchFamily="34" charset="0"/>
                </a:rPr>
                <a:t>    - Capture and Storage</a:t>
              </a:r>
            </a:p>
          </p:txBody>
        </p:sp>
      </p:grpSp>
      <p:grpSp>
        <p:nvGrpSpPr>
          <p:cNvPr id="246" name="Group 245">
            <a:extLst>
              <a:ext uri="{FF2B5EF4-FFF2-40B4-BE49-F238E27FC236}">
                <a16:creationId xmlns:a16="http://schemas.microsoft.com/office/drawing/2014/main" id="{581D038B-D705-3223-57A8-B1083B6F196B}"/>
              </a:ext>
            </a:extLst>
          </p:cNvPr>
          <p:cNvGrpSpPr/>
          <p:nvPr/>
        </p:nvGrpSpPr>
        <p:grpSpPr>
          <a:xfrm>
            <a:off x="3686230" y="1229445"/>
            <a:ext cx="5486591" cy="4182798"/>
            <a:chOff x="3750334" y="1218288"/>
            <a:chExt cx="5486591" cy="4182798"/>
          </a:xfrm>
        </p:grpSpPr>
        <p:grpSp>
          <p:nvGrpSpPr>
            <p:cNvPr id="244" name="Group 243">
              <a:extLst>
                <a:ext uri="{FF2B5EF4-FFF2-40B4-BE49-F238E27FC236}">
                  <a16:creationId xmlns:a16="http://schemas.microsoft.com/office/drawing/2014/main" id="{3384961D-5B6B-5E69-F644-153D8EFA89E3}"/>
                </a:ext>
              </a:extLst>
            </p:cNvPr>
            <p:cNvGrpSpPr/>
            <p:nvPr/>
          </p:nvGrpSpPr>
          <p:grpSpPr>
            <a:xfrm>
              <a:off x="3750334" y="1306468"/>
              <a:ext cx="5486591" cy="4090759"/>
              <a:chOff x="3750334" y="1306468"/>
              <a:chExt cx="5486591" cy="4090759"/>
            </a:xfrm>
          </p:grpSpPr>
          <p:grpSp>
            <p:nvGrpSpPr>
              <p:cNvPr id="237" name="Group 236">
                <a:extLst>
                  <a:ext uri="{FF2B5EF4-FFF2-40B4-BE49-F238E27FC236}">
                    <a16:creationId xmlns:a16="http://schemas.microsoft.com/office/drawing/2014/main" id="{18E119D3-05E2-6EF9-CDE1-40F124B02D4E}"/>
                  </a:ext>
                </a:extLst>
              </p:cNvPr>
              <p:cNvGrpSpPr/>
              <p:nvPr/>
            </p:nvGrpSpPr>
            <p:grpSpPr>
              <a:xfrm>
                <a:off x="3750334" y="1306468"/>
                <a:ext cx="5359322" cy="3657600"/>
                <a:chOff x="3716881" y="1306468"/>
                <a:chExt cx="5359322" cy="3657600"/>
              </a:xfrm>
            </p:grpSpPr>
            <p:grpSp>
              <p:nvGrpSpPr>
                <p:cNvPr id="232" name="Group 231">
                  <a:extLst>
                    <a:ext uri="{FF2B5EF4-FFF2-40B4-BE49-F238E27FC236}">
                      <a16:creationId xmlns:a16="http://schemas.microsoft.com/office/drawing/2014/main" id="{FE02038F-63E1-900A-8CD1-EC798D042A06}"/>
                    </a:ext>
                  </a:extLst>
                </p:cNvPr>
                <p:cNvGrpSpPr>
                  <a:grpSpLocks noChangeAspect="1"/>
                </p:cNvGrpSpPr>
                <p:nvPr/>
              </p:nvGrpSpPr>
              <p:grpSpPr>
                <a:xfrm>
                  <a:off x="3716881" y="1306468"/>
                  <a:ext cx="5359322" cy="3657600"/>
                  <a:chOff x="4282973" y="1717357"/>
                  <a:chExt cx="5945505" cy="4057655"/>
                </a:xfrm>
              </p:grpSpPr>
              <p:pic>
                <p:nvPicPr>
                  <p:cNvPr id="230" name="图片 1">
                    <a:extLst>
                      <a:ext uri="{FF2B5EF4-FFF2-40B4-BE49-F238E27FC236}">
                        <a16:creationId xmlns:a16="http://schemas.microsoft.com/office/drawing/2014/main" id="{839E3E07-0261-EBF0-DE32-2C5351129E28}"/>
                      </a:ext>
                    </a:extLst>
                  </p:cNvPr>
                  <p:cNvPicPr>
                    <a:picLocks noChangeAspect="1"/>
                  </p:cNvPicPr>
                  <p:nvPr/>
                </p:nvPicPr>
                <p:blipFill>
                  <a:blip r:embed="rId2"/>
                  <a:srcRect t="84055"/>
                  <a:stretch>
                    <a:fillRect/>
                  </a:stretch>
                </p:blipFill>
                <p:spPr>
                  <a:xfrm>
                    <a:off x="4282973" y="5106356"/>
                    <a:ext cx="5945505" cy="668656"/>
                  </a:xfrm>
                  <a:prstGeom prst="rect">
                    <a:avLst/>
                  </a:prstGeom>
                </p:spPr>
              </p:pic>
              <p:pic>
                <p:nvPicPr>
                  <p:cNvPr id="231" name="图片 1">
                    <a:extLst>
                      <a:ext uri="{FF2B5EF4-FFF2-40B4-BE49-F238E27FC236}">
                        <a16:creationId xmlns:a16="http://schemas.microsoft.com/office/drawing/2014/main" id="{722D1F62-435E-75D8-8A65-10C7A5ECAC3C}"/>
                      </a:ext>
                    </a:extLst>
                  </p:cNvPr>
                  <p:cNvPicPr>
                    <a:picLocks noChangeAspect="1"/>
                  </p:cNvPicPr>
                  <p:nvPr/>
                </p:nvPicPr>
                <p:blipFill>
                  <a:blip r:embed="rId3"/>
                  <a:stretch>
                    <a:fillRect/>
                  </a:stretch>
                </p:blipFill>
                <p:spPr>
                  <a:xfrm>
                    <a:off x="4284878" y="1717357"/>
                    <a:ext cx="5943600" cy="3423285"/>
                  </a:xfrm>
                  <a:prstGeom prst="rect">
                    <a:avLst/>
                  </a:prstGeom>
                </p:spPr>
              </p:pic>
            </p:grpSp>
            <p:sp>
              <p:nvSpPr>
                <p:cNvPr id="236" name="Rectangle 235">
                  <a:extLst>
                    <a:ext uri="{FF2B5EF4-FFF2-40B4-BE49-F238E27FC236}">
                      <a16:creationId xmlns:a16="http://schemas.microsoft.com/office/drawing/2014/main" id="{FCB4ED69-E0D1-D7C3-7BEB-7FE4DF9E4162}"/>
                    </a:ext>
                  </a:extLst>
                </p:cNvPr>
                <p:cNvSpPr/>
                <p:nvPr/>
              </p:nvSpPr>
              <p:spPr>
                <a:xfrm>
                  <a:off x="4125951" y="1306468"/>
                  <a:ext cx="178420" cy="1604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grpSp>
          <p:sp>
            <p:nvSpPr>
              <p:cNvPr id="243" name="TextBox 14">
                <a:extLst>
                  <a:ext uri="{FF2B5EF4-FFF2-40B4-BE49-F238E27FC236}">
                    <a16:creationId xmlns:a16="http://schemas.microsoft.com/office/drawing/2014/main" id="{D51D445D-E08C-296A-F8E4-12D223BDEF90}"/>
                  </a:ext>
                </a:extLst>
              </p:cNvPr>
              <p:cNvSpPr txBox="1"/>
              <p:nvPr/>
            </p:nvSpPr>
            <p:spPr>
              <a:xfrm>
                <a:off x="3750334" y="5011962"/>
                <a:ext cx="5486591" cy="385265"/>
              </a:xfrm>
              <a:prstGeom prst="rect">
                <a:avLst/>
              </a:prstGeom>
              <a:solidFill>
                <a:schemeClr val="accent1">
                  <a:lumMod val="40000"/>
                  <a:lumOff val="60000"/>
                </a:schemeClr>
              </a:solidFill>
            </p:spPr>
            <p:txBody>
              <a:bodyPr wrap="square" rtlCol="0">
                <a:spAutoFit/>
              </a:bodyPr>
              <a:lstStyle/>
              <a:p>
                <a:pPr algn="ctr">
                  <a:lnSpc>
                    <a:spcPct val="130000"/>
                  </a:lnSpc>
                </a:pPr>
                <a:r>
                  <a:rPr lang="en-US" altLang="zh-CN" sz="1600" b="1" dirty="0">
                    <a:solidFill>
                      <a:schemeClr val="accent1">
                        <a:lumMod val="75000"/>
                      </a:schemeClr>
                    </a:solidFill>
                    <a:latin typeface="Arial" panose="020B0604020202020204" pitchFamily="34" charset="0"/>
                    <a:cs typeface="Arial" panose="020B0604020202020204" pitchFamily="34" charset="0"/>
                  </a:rPr>
                  <a:t>Interpolation Methods Work Well (273.15 K)</a:t>
                </a:r>
              </a:p>
            </p:txBody>
          </p:sp>
        </p:grpSp>
        <p:sp>
          <p:nvSpPr>
            <p:cNvPr id="239" name="Rectangle 238">
              <a:extLst>
                <a:ext uri="{FF2B5EF4-FFF2-40B4-BE49-F238E27FC236}">
                  <a16:creationId xmlns:a16="http://schemas.microsoft.com/office/drawing/2014/main" id="{6C713505-EF5D-829D-4D8C-A629094C5B0A}"/>
                </a:ext>
              </a:extLst>
            </p:cNvPr>
            <p:cNvSpPr/>
            <p:nvPr/>
          </p:nvSpPr>
          <p:spPr>
            <a:xfrm>
              <a:off x="3750334" y="1218288"/>
              <a:ext cx="5486591" cy="4182798"/>
            </a:xfrm>
            <a:prstGeom prst="rect">
              <a:avLst/>
            </a:prstGeom>
            <a:noFill/>
            <a:ln>
              <a:solidFill>
                <a:schemeClr val="accent1">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251" name="Group 250">
            <a:extLst>
              <a:ext uri="{FF2B5EF4-FFF2-40B4-BE49-F238E27FC236}">
                <a16:creationId xmlns:a16="http://schemas.microsoft.com/office/drawing/2014/main" id="{5BEC2D6C-33B2-CFC8-21B9-B196DEC5FBA1}"/>
              </a:ext>
            </a:extLst>
          </p:cNvPr>
          <p:cNvGrpSpPr/>
          <p:nvPr/>
        </p:nvGrpSpPr>
        <p:grpSpPr>
          <a:xfrm>
            <a:off x="3814437" y="1223432"/>
            <a:ext cx="5358384" cy="4949149"/>
            <a:chOff x="6568884" y="-5059572"/>
            <a:chExt cx="5358384" cy="4949149"/>
          </a:xfrm>
        </p:grpSpPr>
        <p:pic>
          <p:nvPicPr>
            <p:cNvPr id="247" name="图片 1">
              <a:extLst>
                <a:ext uri="{FF2B5EF4-FFF2-40B4-BE49-F238E27FC236}">
                  <a16:creationId xmlns:a16="http://schemas.microsoft.com/office/drawing/2014/main" id="{16CD608F-2206-679E-7F9E-DF2D1BB22543}"/>
                </a:ext>
              </a:extLst>
            </p:cNvPr>
            <p:cNvPicPr>
              <a:picLocks noChangeAspect="1"/>
            </p:cNvPicPr>
            <p:nvPr/>
          </p:nvPicPr>
          <p:blipFill>
            <a:blip r:embed="rId4"/>
            <a:stretch>
              <a:fillRect/>
            </a:stretch>
          </p:blipFill>
          <p:spPr>
            <a:xfrm>
              <a:off x="6568884" y="-5057062"/>
              <a:ext cx="5358384" cy="4332505"/>
            </a:xfrm>
            <a:prstGeom prst="rect">
              <a:avLst/>
            </a:prstGeom>
          </p:spPr>
        </p:pic>
        <p:sp>
          <p:nvSpPr>
            <p:cNvPr id="248" name="Rectangle 247">
              <a:extLst>
                <a:ext uri="{FF2B5EF4-FFF2-40B4-BE49-F238E27FC236}">
                  <a16:creationId xmlns:a16="http://schemas.microsoft.com/office/drawing/2014/main" id="{66AFE9B0-C05E-1738-E08A-69D01EBF5CD3}"/>
                </a:ext>
              </a:extLst>
            </p:cNvPr>
            <p:cNvSpPr/>
            <p:nvPr/>
          </p:nvSpPr>
          <p:spPr>
            <a:xfrm>
              <a:off x="6574263" y="-5059572"/>
              <a:ext cx="5353005" cy="4946061"/>
            </a:xfrm>
            <a:prstGeom prst="rect">
              <a:avLst/>
            </a:prstGeom>
            <a:noFill/>
            <a:ln>
              <a:solidFill>
                <a:schemeClr val="accent1">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249" name="TextBox 14">
              <a:extLst>
                <a:ext uri="{FF2B5EF4-FFF2-40B4-BE49-F238E27FC236}">
                  <a16:creationId xmlns:a16="http://schemas.microsoft.com/office/drawing/2014/main" id="{AAE09C6F-C8CA-84AF-DC7E-519B9342933B}"/>
                </a:ext>
              </a:extLst>
            </p:cNvPr>
            <p:cNvSpPr txBox="1"/>
            <p:nvPr/>
          </p:nvSpPr>
          <p:spPr>
            <a:xfrm>
              <a:off x="6578236" y="-495688"/>
              <a:ext cx="5349032" cy="385265"/>
            </a:xfrm>
            <a:prstGeom prst="rect">
              <a:avLst/>
            </a:prstGeom>
            <a:solidFill>
              <a:schemeClr val="accent1">
                <a:lumMod val="40000"/>
                <a:lumOff val="60000"/>
              </a:schemeClr>
            </a:solidFill>
          </p:spPr>
          <p:txBody>
            <a:bodyPr wrap="square" rtlCol="0">
              <a:spAutoFit/>
            </a:bodyPr>
            <a:lstStyle/>
            <a:p>
              <a:pPr algn="ctr">
                <a:lnSpc>
                  <a:spcPct val="130000"/>
                </a:lnSpc>
              </a:pPr>
              <a:r>
                <a:rPr lang="en-US" altLang="zh-CN" sz="1600" b="1" dirty="0">
                  <a:solidFill>
                    <a:schemeClr val="accent1">
                      <a:lumMod val="75000"/>
                    </a:schemeClr>
                  </a:solidFill>
                  <a:latin typeface="Arial" panose="020B0604020202020204" pitchFamily="34" charset="0"/>
                  <a:cs typeface="Arial" panose="020B0604020202020204" pitchFamily="34" charset="0"/>
                </a:rPr>
                <a:t>Reliably Obtain P-x Diagram and </a:t>
              </a:r>
              <a:r>
                <a:rPr lang="en-US" altLang="zh-CN" sz="1600" b="1" dirty="0" err="1">
                  <a:solidFill>
                    <a:schemeClr val="accent1">
                      <a:lumMod val="75000"/>
                    </a:schemeClr>
                  </a:solidFill>
                  <a:latin typeface="Arial" panose="020B0604020202020204" pitchFamily="34" charset="0"/>
                  <a:cs typeface="Arial" panose="020B0604020202020204" pitchFamily="34" charset="0"/>
                </a:rPr>
                <a:t>vdW</a:t>
              </a:r>
              <a:r>
                <a:rPr lang="en-US" altLang="zh-CN" sz="1600" b="1" dirty="0">
                  <a:solidFill>
                    <a:schemeClr val="accent1">
                      <a:lumMod val="75000"/>
                    </a:schemeClr>
                  </a:solidFill>
                  <a:latin typeface="Arial" panose="020B0604020202020204" pitchFamily="34" charset="0"/>
                  <a:cs typeface="Arial" panose="020B0604020202020204" pitchFamily="34" charset="0"/>
                </a:rPr>
                <a:t> Loops</a:t>
              </a:r>
            </a:p>
          </p:txBody>
        </p:sp>
      </p:grpSp>
      <p:grpSp>
        <p:nvGrpSpPr>
          <p:cNvPr id="255" name="Group 254">
            <a:extLst>
              <a:ext uri="{FF2B5EF4-FFF2-40B4-BE49-F238E27FC236}">
                <a16:creationId xmlns:a16="http://schemas.microsoft.com/office/drawing/2014/main" id="{540F479B-5A4D-A7CA-9DCC-AB16BD844C80}"/>
              </a:ext>
            </a:extLst>
          </p:cNvPr>
          <p:cNvGrpSpPr/>
          <p:nvPr/>
        </p:nvGrpSpPr>
        <p:grpSpPr>
          <a:xfrm>
            <a:off x="3702202" y="682650"/>
            <a:ext cx="8337398" cy="5596149"/>
            <a:chOff x="3702202" y="682650"/>
            <a:chExt cx="8337398" cy="5596149"/>
          </a:xfrm>
        </p:grpSpPr>
        <p:sp>
          <p:nvSpPr>
            <p:cNvPr id="31" name="Flowchart: Process 30">
              <a:extLst>
                <a:ext uri="{FF2B5EF4-FFF2-40B4-BE49-F238E27FC236}">
                  <a16:creationId xmlns:a16="http://schemas.microsoft.com/office/drawing/2014/main" id="{00A02231-6174-140B-CACE-B96D726D12E8}"/>
                </a:ext>
              </a:extLst>
            </p:cNvPr>
            <p:cNvSpPr/>
            <p:nvPr/>
          </p:nvSpPr>
          <p:spPr>
            <a:xfrm>
              <a:off x="3702205" y="682651"/>
              <a:ext cx="8337395" cy="5596148"/>
            </a:xfrm>
            <a:prstGeom prst="flowChartProcess">
              <a:avLst/>
            </a:prstGeom>
            <a:noFill/>
            <a:ln w="19050">
              <a:solidFill>
                <a:schemeClr val="accent1">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28" name="TextBox 14">
              <a:extLst>
                <a:ext uri="{FF2B5EF4-FFF2-40B4-BE49-F238E27FC236}">
                  <a16:creationId xmlns:a16="http://schemas.microsoft.com/office/drawing/2014/main" id="{7FDC2F99-ACE7-9C68-64B8-A592E34D830A}"/>
                </a:ext>
              </a:extLst>
            </p:cNvPr>
            <p:cNvSpPr txBox="1"/>
            <p:nvPr/>
          </p:nvSpPr>
          <p:spPr>
            <a:xfrm>
              <a:off x="3702202" y="682650"/>
              <a:ext cx="8337397" cy="385265"/>
            </a:xfrm>
            <a:prstGeom prst="rect">
              <a:avLst/>
            </a:prstGeom>
            <a:solidFill>
              <a:schemeClr val="accent1">
                <a:lumMod val="40000"/>
                <a:lumOff val="60000"/>
              </a:schemeClr>
            </a:solidFill>
          </p:spPr>
          <p:txBody>
            <a:bodyPr wrap="square" rtlCol="0">
              <a:spAutoFit/>
            </a:bodyPr>
            <a:lstStyle/>
            <a:p>
              <a:pPr algn="ctr">
                <a:lnSpc>
                  <a:spcPct val="130000"/>
                </a:lnSpc>
              </a:pPr>
              <a:r>
                <a:rPr lang="en-US" altLang="zh-CN" sz="1600" b="1" dirty="0">
                  <a:solidFill>
                    <a:schemeClr val="accent1">
                      <a:lumMod val="75000"/>
                    </a:schemeClr>
                  </a:solidFill>
                  <a:latin typeface="Arial" panose="020B0604020202020204" pitchFamily="34" charset="0"/>
                  <a:cs typeface="Arial" panose="020B0604020202020204" pitchFamily="34" charset="0"/>
                </a:rPr>
                <a:t>Representative Matching Results (</a:t>
              </a:r>
              <a:r>
                <a:rPr lang="en-US" altLang="zh-CN" sz="1600" b="1" dirty="0" err="1">
                  <a:solidFill>
                    <a:schemeClr val="accent1">
                      <a:lumMod val="75000"/>
                    </a:schemeClr>
                  </a:solidFill>
                  <a:latin typeface="Arial" panose="020B0604020202020204" pitchFamily="34" charset="0"/>
                  <a:cs typeface="Arial" panose="020B0604020202020204" pitchFamily="34" charset="0"/>
                </a:rPr>
                <a:t>v.s</a:t>
              </a:r>
              <a:r>
                <a:rPr lang="en-US" altLang="zh-CN" sz="1600" b="1" dirty="0">
                  <a:solidFill>
                    <a:schemeClr val="accent1">
                      <a:lumMod val="75000"/>
                    </a:schemeClr>
                  </a:solidFill>
                  <a:latin typeface="Arial" panose="020B0604020202020204" pitchFamily="34" charset="0"/>
                  <a:cs typeface="Arial" panose="020B0604020202020204" pitchFamily="34" charset="0"/>
                </a:rPr>
                <a:t>. Direction Simulations)</a:t>
              </a:r>
            </a:p>
          </p:txBody>
        </p:sp>
        <p:grpSp>
          <p:nvGrpSpPr>
            <p:cNvPr id="253" name="Group 252">
              <a:extLst>
                <a:ext uri="{FF2B5EF4-FFF2-40B4-BE49-F238E27FC236}">
                  <a16:creationId xmlns:a16="http://schemas.microsoft.com/office/drawing/2014/main" id="{5146E72B-5B28-48E2-4343-65E65EE6AAD6}"/>
                </a:ext>
              </a:extLst>
            </p:cNvPr>
            <p:cNvGrpSpPr/>
            <p:nvPr/>
          </p:nvGrpSpPr>
          <p:grpSpPr>
            <a:xfrm>
              <a:off x="9296400" y="1218288"/>
              <a:ext cx="2658942" cy="4953973"/>
              <a:chOff x="9296400" y="1218288"/>
              <a:chExt cx="2658942" cy="4953973"/>
            </a:xfrm>
          </p:grpSpPr>
          <p:pic>
            <p:nvPicPr>
              <p:cNvPr id="233" name="图片 11">
                <a:extLst>
                  <a:ext uri="{FF2B5EF4-FFF2-40B4-BE49-F238E27FC236}">
                    <a16:creationId xmlns:a16="http://schemas.microsoft.com/office/drawing/2014/main" id="{F84CBD85-319C-0484-C28F-0A654B3ED9BB}"/>
                  </a:ext>
                </a:extLst>
              </p:cNvPr>
              <p:cNvPicPr>
                <a:picLocks noChangeAspect="1"/>
              </p:cNvPicPr>
              <p:nvPr/>
            </p:nvPicPr>
            <p:blipFill>
              <a:blip r:embed="rId5"/>
              <a:stretch>
                <a:fillRect/>
              </a:stretch>
            </p:blipFill>
            <p:spPr>
              <a:xfrm>
                <a:off x="9321531" y="1218288"/>
                <a:ext cx="2633811" cy="3200400"/>
              </a:xfrm>
              <a:prstGeom prst="rect">
                <a:avLst/>
              </a:prstGeom>
            </p:spPr>
          </p:pic>
          <p:sp>
            <p:nvSpPr>
              <p:cNvPr id="234" name="Rectangle 233">
                <a:extLst>
                  <a:ext uri="{FF2B5EF4-FFF2-40B4-BE49-F238E27FC236}">
                    <a16:creationId xmlns:a16="http://schemas.microsoft.com/office/drawing/2014/main" id="{C20498E0-969C-05DB-11C3-4C5F543BB978}"/>
                  </a:ext>
                </a:extLst>
              </p:cNvPr>
              <p:cNvSpPr/>
              <p:nvPr/>
            </p:nvSpPr>
            <p:spPr>
              <a:xfrm>
                <a:off x="9296400" y="1221884"/>
                <a:ext cx="2646556" cy="4946060"/>
              </a:xfrm>
              <a:prstGeom prst="rect">
                <a:avLst/>
              </a:prstGeom>
              <a:noFill/>
              <a:ln>
                <a:solidFill>
                  <a:schemeClr val="accent1">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35" name="TextBox 234">
                <a:extLst>
                  <a:ext uri="{FF2B5EF4-FFF2-40B4-BE49-F238E27FC236}">
                    <a16:creationId xmlns:a16="http://schemas.microsoft.com/office/drawing/2014/main" id="{3A9C64D1-725B-DF8C-7C15-570C96EC921E}"/>
                  </a:ext>
                </a:extLst>
              </p:cNvPr>
              <p:cNvSpPr txBox="1"/>
              <p:nvPr/>
            </p:nvSpPr>
            <p:spPr>
              <a:xfrm>
                <a:off x="9308663" y="4341138"/>
                <a:ext cx="2646556" cy="1021883"/>
              </a:xfrm>
              <a:prstGeom prst="rect">
                <a:avLst/>
              </a:prstGeom>
              <a:noFill/>
            </p:spPr>
            <p:txBody>
              <a:bodyPr wrap="square" rtlCol="0">
                <a:spAutoFit/>
              </a:bodyPr>
              <a:lstStyle/>
              <a:p>
                <a:pPr marL="285750" indent="-285750">
                  <a:lnSpc>
                    <a:spcPct val="150000"/>
                  </a:lnSpc>
                  <a:buClr>
                    <a:schemeClr val="accent1">
                      <a:lumMod val="75000"/>
                    </a:schemeClr>
                  </a:buClr>
                  <a:buFont typeface="Wingdings" panose="05000000000000000000" pitchFamily="2" charset="2"/>
                  <a:buChar char="ü"/>
                </a:pPr>
                <a:r>
                  <a:rPr lang="en-US" altLang="zh-CN" sz="1400" b="1" dirty="0">
                    <a:latin typeface="Arial" panose="020B0604020202020204" pitchFamily="34" charset="0"/>
                    <a:cs typeface="Arial" panose="020B0604020202020204" pitchFamily="34" charset="0"/>
                  </a:rPr>
                  <a:t>(a): Bulk</a:t>
                </a:r>
              </a:p>
              <a:p>
                <a:pPr marL="285750" indent="-285750">
                  <a:lnSpc>
                    <a:spcPct val="150000"/>
                  </a:lnSpc>
                  <a:buClr>
                    <a:schemeClr val="accent1">
                      <a:lumMod val="75000"/>
                    </a:schemeClr>
                  </a:buClr>
                  <a:buFont typeface="Wingdings" panose="05000000000000000000" pitchFamily="2" charset="2"/>
                  <a:buChar char="ü"/>
                </a:pPr>
                <a:r>
                  <a:rPr lang="en-US" altLang="zh-CN" sz="1400" b="1" dirty="0">
                    <a:latin typeface="Arial" panose="020B0604020202020204" pitchFamily="34" charset="0"/>
                    <a:cs typeface="Arial" panose="020B0604020202020204" pitchFamily="34" charset="0"/>
                  </a:rPr>
                  <a:t>(b) Cu-BTC (MOF)</a:t>
                </a:r>
              </a:p>
              <a:p>
                <a:pPr marL="285750" indent="-285750">
                  <a:lnSpc>
                    <a:spcPct val="150000"/>
                  </a:lnSpc>
                  <a:buClr>
                    <a:schemeClr val="accent1">
                      <a:lumMod val="75000"/>
                    </a:schemeClr>
                  </a:buClr>
                  <a:buFont typeface="Wingdings" panose="05000000000000000000" pitchFamily="2" charset="2"/>
                  <a:buChar char="ü"/>
                </a:pPr>
                <a:r>
                  <a:rPr lang="en-US" altLang="zh-CN" sz="1400" b="1" dirty="0">
                    <a:latin typeface="Arial" panose="020B0604020202020204" pitchFamily="34" charset="0"/>
                    <a:cs typeface="Arial" panose="020B0604020202020204" pitchFamily="34" charset="0"/>
                  </a:rPr>
                  <a:t>(c): Quartz (3 nm) </a:t>
                </a:r>
                <a:endParaRPr lang="en-US" altLang="zh-CN" sz="1400" dirty="0">
                  <a:latin typeface="Arial" panose="020B0604020202020204" pitchFamily="34" charset="0"/>
                  <a:cs typeface="Arial" panose="020B0604020202020204" pitchFamily="34" charset="0"/>
                </a:endParaRPr>
              </a:p>
            </p:txBody>
          </p:sp>
          <p:sp>
            <p:nvSpPr>
              <p:cNvPr id="252" name="TextBox 14">
                <a:extLst>
                  <a:ext uri="{FF2B5EF4-FFF2-40B4-BE49-F238E27FC236}">
                    <a16:creationId xmlns:a16="http://schemas.microsoft.com/office/drawing/2014/main" id="{96031951-A3EB-D6F3-54AB-F239A54D9E73}"/>
                  </a:ext>
                </a:extLst>
              </p:cNvPr>
              <p:cNvSpPr txBox="1"/>
              <p:nvPr/>
            </p:nvSpPr>
            <p:spPr>
              <a:xfrm>
                <a:off x="9296401" y="5473095"/>
                <a:ext cx="2646555" cy="699166"/>
              </a:xfrm>
              <a:prstGeom prst="rect">
                <a:avLst/>
              </a:prstGeom>
              <a:solidFill>
                <a:schemeClr val="accent1">
                  <a:lumMod val="40000"/>
                  <a:lumOff val="60000"/>
                </a:schemeClr>
              </a:solidFill>
            </p:spPr>
            <p:txBody>
              <a:bodyPr wrap="square" rtlCol="0">
                <a:spAutoFit/>
              </a:bodyPr>
              <a:lstStyle/>
              <a:p>
                <a:pPr algn="ctr">
                  <a:lnSpc>
                    <a:spcPct val="130000"/>
                  </a:lnSpc>
                </a:pPr>
                <a:r>
                  <a:rPr lang="en-US" altLang="zh-CN" sz="1600" b="1" dirty="0">
                    <a:solidFill>
                      <a:schemeClr val="accent1">
                        <a:lumMod val="75000"/>
                      </a:schemeClr>
                    </a:solidFill>
                    <a:latin typeface="Arial" panose="020B0604020202020204" pitchFamily="34" charset="0"/>
                    <a:cs typeface="Arial" panose="020B0604020202020204" pitchFamily="34" charset="0"/>
                  </a:rPr>
                  <a:t>Over 273.15-473.15 K</a:t>
                </a:r>
              </a:p>
              <a:p>
                <a:pPr algn="ctr">
                  <a:lnSpc>
                    <a:spcPct val="130000"/>
                  </a:lnSpc>
                </a:pPr>
                <a:r>
                  <a:rPr lang="en-US" altLang="zh-CN" sz="1600" b="1" dirty="0">
                    <a:solidFill>
                      <a:schemeClr val="accent1">
                        <a:lumMod val="75000"/>
                      </a:schemeClr>
                    </a:solidFill>
                    <a:latin typeface="Arial" panose="020B0604020202020204" pitchFamily="34" charset="0"/>
                    <a:cs typeface="Arial" panose="020B0604020202020204" pitchFamily="34" charset="0"/>
                  </a:rPr>
                  <a:t>Up to 20 </a:t>
                </a:r>
                <a:r>
                  <a:rPr lang="en-US" altLang="zh-CN" sz="1600" b="1" dirty="0" err="1">
                    <a:solidFill>
                      <a:schemeClr val="accent1">
                        <a:lumMod val="75000"/>
                      </a:schemeClr>
                    </a:solidFill>
                    <a:latin typeface="Arial" panose="020B0604020202020204" pitchFamily="34" charset="0"/>
                    <a:cs typeface="Arial" panose="020B0604020202020204" pitchFamily="34" charset="0"/>
                  </a:rPr>
                  <a:t>Mpa</a:t>
                </a:r>
                <a:endParaRPr lang="en-US" altLang="zh-CN" sz="1600" b="1" dirty="0">
                  <a:solidFill>
                    <a:schemeClr val="accent1">
                      <a:lumMod val="75000"/>
                    </a:schemeClr>
                  </a:solidFill>
                  <a:latin typeface="Arial" panose="020B0604020202020204" pitchFamily="34" charset="0"/>
                  <a:cs typeface="Arial" panose="020B0604020202020204" pitchFamily="34" charset="0"/>
                </a:endParaRPr>
              </a:p>
            </p:txBody>
          </p:sp>
        </p:grpSp>
      </p:grpSp>
    </p:spTree>
    <p:extLst>
      <p:ext uri="{BB962C8B-B14F-4D97-AF65-F5344CB8AC3E}">
        <p14:creationId xmlns:p14="http://schemas.microsoft.com/office/powerpoint/2010/main" val="31140139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54"/>
                                        </p:tgtEl>
                                        <p:attrNameLst>
                                          <p:attrName>style.visibility</p:attrName>
                                        </p:attrNameLst>
                                      </p:cBhvr>
                                      <p:to>
                                        <p:strVal val="visible"/>
                                      </p:to>
                                    </p:set>
                                    <p:animEffect transition="in" filter="fade">
                                      <p:cBhvr>
                                        <p:cTn id="7" dur="500"/>
                                        <p:tgtEl>
                                          <p:spTgt spid="25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fade">
                                      <p:cBhvr>
                                        <p:cTn id="12" dur="500"/>
                                        <p:tgtEl>
                                          <p:spTgt spid="3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55"/>
                                        </p:tgtEl>
                                        <p:attrNameLst>
                                          <p:attrName>style.visibility</p:attrName>
                                        </p:attrNameLst>
                                      </p:cBhvr>
                                      <p:to>
                                        <p:strVal val="visible"/>
                                      </p:to>
                                    </p:set>
                                    <p:animEffect transition="in" filter="fade">
                                      <p:cBhvr>
                                        <p:cTn id="17" dur="500"/>
                                        <p:tgtEl>
                                          <p:spTgt spid="25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46"/>
                                        </p:tgtEl>
                                        <p:attrNameLst>
                                          <p:attrName>style.visibility</p:attrName>
                                        </p:attrNameLst>
                                      </p:cBhvr>
                                      <p:to>
                                        <p:strVal val="visible"/>
                                      </p:to>
                                    </p:set>
                                    <p:animEffect transition="in" filter="fade">
                                      <p:cBhvr>
                                        <p:cTn id="22" dur="500"/>
                                        <p:tgtEl>
                                          <p:spTgt spid="24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51"/>
                                        </p:tgtEl>
                                        <p:attrNameLst>
                                          <p:attrName>style.visibility</p:attrName>
                                        </p:attrNameLst>
                                      </p:cBhvr>
                                      <p:to>
                                        <p:strVal val="visible"/>
                                      </p:to>
                                    </p:set>
                                    <p:animEffect transition="in" filter="fade">
                                      <p:cBhvr>
                                        <p:cTn id="27" dur="500"/>
                                        <p:tgtEl>
                                          <p:spTgt spid="251"/>
                                        </p:tgtEl>
                                      </p:cBhvr>
                                    </p:animEffect>
                                  </p:childTnLst>
                                </p:cTn>
                              </p:par>
                              <p:par>
                                <p:cTn id="28" presetID="10" presetClass="exit" presetSubtype="0" fill="hold" nodeType="withEffect">
                                  <p:stCondLst>
                                    <p:cond delay="0"/>
                                  </p:stCondLst>
                                  <p:childTnLst>
                                    <p:animEffect transition="out" filter="fade">
                                      <p:cBhvr>
                                        <p:cTn id="29" dur="500"/>
                                        <p:tgtEl>
                                          <p:spTgt spid="246"/>
                                        </p:tgtEl>
                                      </p:cBhvr>
                                    </p:animEffect>
                                    <p:set>
                                      <p:cBhvr>
                                        <p:cTn id="30" dur="1" fill="hold">
                                          <p:stCondLst>
                                            <p:cond delay="499"/>
                                          </p:stCondLst>
                                        </p:cTn>
                                        <p:tgtEl>
                                          <p:spTgt spid="246"/>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242"/>
                                        </p:tgtEl>
                                        <p:attrNameLst>
                                          <p:attrName>style.visibility</p:attrName>
                                        </p:attrNameLst>
                                      </p:cBhvr>
                                      <p:to>
                                        <p:strVal val="visible"/>
                                      </p:to>
                                    </p:set>
                                    <p:animEffect transition="in" filter="fade">
                                      <p:cBhvr>
                                        <p:cTn id="35" dur="500"/>
                                        <p:tgtEl>
                                          <p:spTgt spid="2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927DC-D4E1-9405-9072-6305A1D007DD}"/>
            </a:ext>
          </a:extLst>
        </p:cNvPr>
        <p:cNvGrpSpPr/>
        <p:nvPr/>
      </p:nvGrpSpPr>
      <p:grpSpPr>
        <a:xfrm>
          <a:off x="0" y="0"/>
          <a:ext cx="0" cy="0"/>
          <a:chOff x="0" y="0"/>
          <a:chExt cx="0" cy="0"/>
        </a:xfrm>
      </p:grpSpPr>
      <p:sp>
        <p:nvSpPr>
          <p:cNvPr id="2" name="灯片编号占位符 1">
            <a:extLst>
              <a:ext uri="{FF2B5EF4-FFF2-40B4-BE49-F238E27FC236}">
                <a16:creationId xmlns:a16="http://schemas.microsoft.com/office/drawing/2014/main" id="{78EE8773-8705-EE90-02EE-3EA2081BCBC6}"/>
              </a:ext>
            </a:extLst>
          </p:cNvPr>
          <p:cNvSpPr>
            <a:spLocks noGrp="1"/>
          </p:cNvSpPr>
          <p:nvPr>
            <p:ph type="sldNum" sz="quarter" idx="12"/>
          </p:nvPr>
        </p:nvSpPr>
        <p:spPr/>
        <p:txBody>
          <a:bodyPr/>
          <a:lstStyle/>
          <a:p>
            <a:fld id="{B5D803FF-3C1C-4803-87F5-CD890634A219}" type="slidenum">
              <a:rPr lang="zh-CN" altLang="en-US" smtClean="0"/>
              <a:t>10</a:t>
            </a:fld>
            <a:endParaRPr lang="zh-CN" altLang="en-US"/>
          </a:p>
        </p:txBody>
      </p:sp>
      <p:sp>
        <p:nvSpPr>
          <p:cNvPr id="11" name="文本框 10">
            <a:extLst>
              <a:ext uri="{FF2B5EF4-FFF2-40B4-BE49-F238E27FC236}">
                <a16:creationId xmlns:a16="http://schemas.microsoft.com/office/drawing/2014/main" id="{99AE04A0-1BB6-3817-9996-CD715CBE2076}"/>
              </a:ext>
            </a:extLst>
          </p:cNvPr>
          <p:cNvSpPr txBox="1"/>
          <p:nvPr/>
        </p:nvSpPr>
        <p:spPr>
          <a:xfrm>
            <a:off x="0" y="121599"/>
            <a:ext cx="12192000" cy="584775"/>
          </a:xfrm>
          <a:prstGeom prst="rect">
            <a:avLst/>
          </a:prstGeom>
          <a:noFill/>
        </p:spPr>
        <p:txBody>
          <a:bodyPr wrap="square" rtlCol="0">
            <a:spAutoFit/>
          </a:bodyPr>
          <a:lstStyle/>
          <a:p>
            <a:pPr algn="ctr"/>
            <a:r>
              <a:rPr lang="en-US" altLang="zh-CN" sz="3200" b="1" dirty="0">
                <a:latin typeface="Arial" panose="020B0604020202020204" pitchFamily="34" charset="0"/>
                <a:cs typeface="Arial" panose="020B0604020202020204" pitchFamily="34" charset="0"/>
              </a:rPr>
              <a:t>Take-Home Messages</a:t>
            </a:r>
            <a:endParaRPr lang="zh-CN" altLang="en-US" sz="3200" b="1" dirty="0">
              <a:solidFill>
                <a:srgbClr val="FF0000"/>
              </a:solidFill>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AC655BD5-E003-96FF-D4D4-7302588504DA}"/>
              </a:ext>
            </a:extLst>
          </p:cNvPr>
          <p:cNvSpPr txBox="1"/>
          <p:nvPr/>
        </p:nvSpPr>
        <p:spPr>
          <a:xfrm>
            <a:off x="1123564" y="901696"/>
            <a:ext cx="10586656" cy="549867"/>
          </a:xfrm>
          <a:prstGeom prst="flowChartAlternateProcess">
            <a:avLst/>
          </a:prstGeom>
          <a:solidFill>
            <a:schemeClr val="accent1">
              <a:lumMod val="75000"/>
            </a:schemeClr>
          </a:solidFill>
          <a:ln>
            <a:noFill/>
          </a:ln>
          <a:effectLst/>
        </p:spPr>
        <p:style>
          <a:lnRef idx="2">
            <a:schemeClr val="accent1"/>
          </a:lnRef>
          <a:fillRef idx="1">
            <a:schemeClr val="lt1"/>
          </a:fillRef>
          <a:effectRef idx="0">
            <a:schemeClr val="accent1"/>
          </a:effectRef>
          <a:fontRef idx="minor">
            <a:schemeClr val="dk1"/>
          </a:fontRef>
        </p:style>
        <p:txBody>
          <a:bodyPr wrap="square">
            <a:spAutoFit/>
          </a:bodyPr>
          <a:lstStyle/>
          <a:p>
            <a:pPr>
              <a:lnSpc>
                <a:spcPct val="150000"/>
              </a:lnSpc>
              <a:buNone/>
            </a:pPr>
            <a:r>
              <a:rPr lang="en-CA" sz="2000" b="1" dirty="0">
                <a:solidFill>
                  <a:schemeClr val="bg1"/>
                </a:solidFill>
                <a:latin typeface="Arial" panose="020B0604020202020204" pitchFamily="34" charset="0"/>
                <a:cs typeface="Arial" panose="020B0604020202020204" pitchFamily="34" charset="0"/>
              </a:rPr>
              <a:t>WL-TMMC Provides a Free-Energy Framework</a:t>
            </a:r>
            <a:endParaRPr lang="en-CA" sz="2000" dirty="0">
              <a:solidFill>
                <a:schemeClr val="bg1"/>
              </a:solidFill>
              <a:latin typeface="Arial" panose="020B0604020202020204" pitchFamily="34" charset="0"/>
              <a:cs typeface="Arial" panose="020B0604020202020204" pitchFamily="34" charset="0"/>
            </a:endParaRPr>
          </a:p>
        </p:txBody>
      </p:sp>
      <p:grpSp>
        <p:nvGrpSpPr>
          <p:cNvPr id="38" name="Group 37">
            <a:extLst>
              <a:ext uri="{FF2B5EF4-FFF2-40B4-BE49-F238E27FC236}">
                <a16:creationId xmlns:a16="http://schemas.microsoft.com/office/drawing/2014/main" id="{304F9A65-5214-5470-5B05-9C2AA8F482F6}"/>
              </a:ext>
            </a:extLst>
          </p:cNvPr>
          <p:cNvGrpSpPr/>
          <p:nvPr/>
        </p:nvGrpSpPr>
        <p:grpSpPr>
          <a:xfrm>
            <a:off x="244330" y="901696"/>
            <a:ext cx="585020" cy="549867"/>
            <a:chOff x="79641" y="964374"/>
            <a:chExt cx="585020" cy="549867"/>
          </a:xfrm>
        </p:grpSpPr>
        <p:sp>
          <p:nvSpPr>
            <p:cNvPr id="27" name="Oval 26">
              <a:extLst>
                <a:ext uri="{FF2B5EF4-FFF2-40B4-BE49-F238E27FC236}">
                  <a16:creationId xmlns:a16="http://schemas.microsoft.com/office/drawing/2014/main" id="{439CE771-CA7E-B83D-510F-40177A2F467E}"/>
                </a:ext>
              </a:extLst>
            </p:cNvPr>
            <p:cNvSpPr/>
            <p:nvPr/>
          </p:nvSpPr>
          <p:spPr>
            <a:xfrm>
              <a:off x="79641" y="964374"/>
              <a:ext cx="585020" cy="549867"/>
            </a:xfrm>
            <a:prstGeom prst="ellipse">
              <a:avLst/>
            </a:prstGeom>
            <a:solidFill>
              <a:schemeClr val="accent1">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solidFill>
                  <a:schemeClr val="bg1"/>
                </a:solidFill>
              </a:endParaRPr>
            </a:p>
          </p:txBody>
        </p:sp>
        <p:sp>
          <p:nvSpPr>
            <p:cNvPr id="26" name="TextBox 25">
              <a:extLst>
                <a:ext uri="{FF2B5EF4-FFF2-40B4-BE49-F238E27FC236}">
                  <a16:creationId xmlns:a16="http://schemas.microsoft.com/office/drawing/2014/main" id="{26ED40AC-478F-954C-4EF0-83C677E1F69A}"/>
                </a:ext>
              </a:extLst>
            </p:cNvPr>
            <p:cNvSpPr txBox="1"/>
            <p:nvPr/>
          </p:nvSpPr>
          <p:spPr>
            <a:xfrm>
              <a:off x="188576" y="1003898"/>
              <a:ext cx="255639" cy="461665"/>
            </a:xfrm>
            <a:prstGeom prst="rect">
              <a:avLst/>
            </a:prstGeom>
            <a:noFill/>
          </p:spPr>
          <p:txBody>
            <a:bodyPr wrap="square" rtlCol="0">
              <a:spAutoFit/>
            </a:bodyPr>
            <a:lstStyle/>
            <a:p>
              <a:r>
                <a:rPr lang="en-CA" sz="2400" b="1" dirty="0">
                  <a:solidFill>
                    <a:schemeClr val="bg1"/>
                  </a:solidFill>
                  <a:latin typeface="Arial" panose="020B0604020202020204" pitchFamily="34" charset="0"/>
                  <a:cs typeface="Arial" panose="020B0604020202020204" pitchFamily="34" charset="0"/>
                </a:rPr>
                <a:t>1</a:t>
              </a:r>
            </a:p>
          </p:txBody>
        </p:sp>
      </p:grpSp>
      <p:sp>
        <p:nvSpPr>
          <p:cNvPr id="3" name="TextBox 14">
            <a:extLst>
              <a:ext uri="{FF2B5EF4-FFF2-40B4-BE49-F238E27FC236}">
                <a16:creationId xmlns:a16="http://schemas.microsoft.com/office/drawing/2014/main" id="{AC59C563-1BBE-D82A-4435-DB57BD1213A4}"/>
              </a:ext>
            </a:extLst>
          </p:cNvPr>
          <p:cNvSpPr txBox="1"/>
          <p:nvPr/>
        </p:nvSpPr>
        <p:spPr>
          <a:xfrm>
            <a:off x="1326263" y="1451563"/>
            <a:ext cx="10204098" cy="699166"/>
          </a:xfrm>
          <a:prstGeom prst="rect">
            <a:avLst/>
          </a:prstGeom>
          <a:noFill/>
          <a:ln>
            <a:noFill/>
          </a:ln>
        </p:spPr>
        <p:style>
          <a:lnRef idx="0">
            <a:scrgbClr r="0" g="0" b="0"/>
          </a:lnRef>
          <a:fillRef idx="0">
            <a:scrgbClr r="0" g="0" b="0"/>
          </a:fillRef>
          <a:effectRef idx="0">
            <a:scrgbClr r="0" g="0" b="0"/>
          </a:effectRef>
          <a:fontRef idx="minor">
            <a:schemeClr val="dk1"/>
          </a:fontRef>
        </p:style>
        <p:txBody>
          <a:bodyPr wrap="square" rtlCol="0">
            <a:spAutoFit/>
          </a:bodyPr>
          <a:lstStyle/>
          <a:p>
            <a:pPr marL="285750" indent="-285750" algn="just">
              <a:lnSpc>
                <a:spcPct val="130000"/>
              </a:lnSpc>
              <a:buFont typeface="Wingdings" panose="05000000000000000000" pitchFamily="2" charset="2"/>
              <a:buChar char="Ø"/>
            </a:pPr>
            <a:r>
              <a:rPr lang="en-US" altLang="zh-CN" sz="1600" dirty="0">
                <a:solidFill>
                  <a:schemeClr val="tx1"/>
                </a:solidFill>
                <a:latin typeface="Arial" panose="020B0604020202020204" pitchFamily="34" charset="0"/>
                <a:cs typeface="Arial" panose="020B0604020202020204" pitchFamily="34" charset="0"/>
              </a:rPr>
              <a:t>Samples </a:t>
            </a:r>
            <a:r>
              <a:rPr lang="en-US" altLang="zh-CN" sz="1600" b="1" dirty="0">
                <a:solidFill>
                  <a:schemeClr val="tx1"/>
                </a:solidFill>
                <a:latin typeface="Arial" panose="020B0604020202020204" pitchFamily="34" charset="0"/>
                <a:cs typeface="Arial" panose="020B0604020202020204" pitchFamily="34" charset="0"/>
              </a:rPr>
              <a:t>macrostate probability distributions</a:t>
            </a:r>
            <a:r>
              <a:rPr lang="en-US" altLang="zh-CN" sz="1600" dirty="0">
                <a:solidFill>
                  <a:schemeClr val="tx1"/>
                </a:solidFill>
                <a:latin typeface="Arial" panose="020B0604020202020204" pitchFamily="34" charset="0"/>
                <a:cs typeface="Arial" panose="020B0604020202020204" pitchFamily="34" charset="0"/>
              </a:rPr>
              <a:t> and reconstruct </a:t>
            </a:r>
            <a:r>
              <a:rPr lang="en-US" altLang="zh-CN" sz="1600" b="1" dirty="0">
                <a:solidFill>
                  <a:schemeClr val="tx1"/>
                </a:solidFill>
                <a:latin typeface="Arial" panose="020B0604020202020204" pitchFamily="34" charset="0"/>
                <a:cs typeface="Arial" panose="020B0604020202020204" pitchFamily="34" charset="0"/>
              </a:rPr>
              <a:t>free-energy landscapes</a:t>
            </a:r>
          </a:p>
          <a:p>
            <a:pPr marL="285750" indent="-285750" algn="just">
              <a:lnSpc>
                <a:spcPct val="130000"/>
              </a:lnSpc>
              <a:buFont typeface="Wingdings" panose="05000000000000000000" pitchFamily="2" charset="2"/>
              <a:buChar char="Ø"/>
            </a:pPr>
            <a:r>
              <a:rPr lang="en-US" altLang="zh-CN" sz="1600" dirty="0">
                <a:solidFill>
                  <a:schemeClr val="tx1"/>
                </a:solidFill>
                <a:latin typeface="Arial" panose="020B0604020202020204" pitchFamily="34" charset="0"/>
                <a:cs typeface="Arial" panose="020B0604020202020204" pitchFamily="34" charset="0"/>
              </a:rPr>
              <a:t>Links </a:t>
            </a:r>
            <a:r>
              <a:rPr lang="en-US" altLang="zh-CN" sz="1600" b="1" dirty="0">
                <a:solidFill>
                  <a:schemeClr val="tx1"/>
                </a:solidFill>
                <a:latin typeface="Arial" panose="020B0604020202020204" pitchFamily="34" charset="0"/>
                <a:cs typeface="Arial" panose="020B0604020202020204" pitchFamily="34" charset="0"/>
              </a:rPr>
              <a:t>adsorption isotherms</a:t>
            </a:r>
            <a:r>
              <a:rPr lang="en-US" altLang="zh-CN" sz="1600" dirty="0">
                <a:solidFill>
                  <a:schemeClr val="tx1"/>
                </a:solidFill>
                <a:latin typeface="Arial" panose="020B0604020202020204" pitchFamily="34" charset="0"/>
                <a:cs typeface="Arial" panose="020B0604020202020204" pitchFamily="34" charset="0"/>
              </a:rPr>
              <a:t>, </a:t>
            </a:r>
            <a:r>
              <a:rPr lang="en-US" altLang="zh-CN" sz="1600" b="1" dirty="0">
                <a:solidFill>
                  <a:schemeClr val="tx1"/>
                </a:solidFill>
                <a:latin typeface="Arial" panose="020B0604020202020204" pitchFamily="34" charset="0"/>
                <a:cs typeface="Arial" panose="020B0604020202020204" pitchFamily="34" charset="0"/>
              </a:rPr>
              <a:t>VLE</a:t>
            </a:r>
            <a:r>
              <a:rPr lang="en-US" altLang="zh-CN" sz="1600" dirty="0">
                <a:solidFill>
                  <a:schemeClr val="tx1"/>
                </a:solidFill>
                <a:latin typeface="Arial" panose="020B0604020202020204" pitchFamily="34" charset="0"/>
                <a:cs typeface="Arial" panose="020B0604020202020204" pitchFamily="34" charset="0"/>
              </a:rPr>
              <a:t>, and </a:t>
            </a:r>
            <a:r>
              <a:rPr lang="en-US" altLang="zh-CN" sz="1600" b="1" dirty="0">
                <a:solidFill>
                  <a:schemeClr val="tx1"/>
                </a:solidFill>
                <a:latin typeface="Arial" panose="020B0604020202020204" pitchFamily="34" charset="0"/>
                <a:cs typeface="Arial" panose="020B0604020202020204" pitchFamily="34" charset="0"/>
              </a:rPr>
              <a:t>metastability</a:t>
            </a:r>
            <a:r>
              <a:rPr lang="en-US" altLang="zh-CN" sz="1600" dirty="0">
                <a:solidFill>
                  <a:schemeClr val="tx1"/>
                </a:solidFill>
                <a:latin typeface="Arial" panose="020B0604020202020204" pitchFamily="34" charset="0"/>
                <a:cs typeface="Arial" panose="020B0604020202020204" pitchFamily="34" charset="0"/>
              </a:rPr>
              <a:t> (</a:t>
            </a:r>
            <a:r>
              <a:rPr lang="en-US" altLang="zh-CN" sz="1600" dirty="0" err="1">
                <a:solidFill>
                  <a:schemeClr val="tx1"/>
                </a:solidFill>
                <a:latin typeface="Arial" panose="020B0604020202020204" pitchFamily="34" charset="0"/>
                <a:cs typeface="Arial" panose="020B0604020202020204" pitchFamily="34" charset="0"/>
              </a:rPr>
              <a:t>vdW</a:t>
            </a:r>
            <a:r>
              <a:rPr lang="en-US" altLang="zh-CN" sz="1600" dirty="0">
                <a:solidFill>
                  <a:schemeClr val="tx1"/>
                </a:solidFill>
                <a:latin typeface="Arial" panose="020B0604020202020204" pitchFamily="34" charset="0"/>
                <a:cs typeface="Arial" panose="020B0604020202020204" pitchFamily="34" charset="0"/>
              </a:rPr>
              <a:t> loops) in a </a:t>
            </a:r>
            <a:r>
              <a:rPr lang="en-US" altLang="zh-CN" sz="1600" b="1" dirty="0">
                <a:solidFill>
                  <a:schemeClr val="tx1"/>
                </a:solidFill>
                <a:latin typeface="Arial" panose="020B0604020202020204" pitchFamily="34" charset="0"/>
                <a:cs typeface="Arial" panose="020B0604020202020204" pitchFamily="34" charset="0"/>
              </a:rPr>
              <a:t>unified</a:t>
            </a:r>
            <a:r>
              <a:rPr lang="en-US" altLang="zh-CN" sz="1600" dirty="0">
                <a:solidFill>
                  <a:schemeClr val="tx1"/>
                </a:solidFill>
                <a:latin typeface="Arial" panose="020B0604020202020204" pitchFamily="34" charset="0"/>
                <a:cs typeface="Arial" panose="020B0604020202020204" pitchFamily="34" charset="0"/>
              </a:rPr>
              <a:t> framework</a:t>
            </a:r>
          </a:p>
        </p:txBody>
      </p:sp>
      <p:sp>
        <p:nvSpPr>
          <p:cNvPr id="4" name="TextBox 3">
            <a:extLst>
              <a:ext uri="{FF2B5EF4-FFF2-40B4-BE49-F238E27FC236}">
                <a16:creationId xmlns:a16="http://schemas.microsoft.com/office/drawing/2014/main" id="{D4C25A11-9C23-4519-83FA-133212C6E1A4}"/>
              </a:ext>
            </a:extLst>
          </p:cNvPr>
          <p:cNvSpPr txBox="1"/>
          <p:nvPr/>
        </p:nvSpPr>
        <p:spPr>
          <a:xfrm>
            <a:off x="1123564" y="2192121"/>
            <a:ext cx="10586656" cy="549867"/>
          </a:xfrm>
          <a:prstGeom prst="flowChartAlternateProcess">
            <a:avLst/>
          </a:prstGeom>
          <a:solidFill>
            <a:schemeClr val="accent2">
              <a:lumMod val="75000"/>
            </a:schemeClr>
          </a:solidFill>
          <a:ln>
            <a:noFill/>
          </a:ln>
          <a:effectLst/>
        </p:spPr>
        <p:style>
          <a:lnRef idx="2">
            <a:schemeClr val="accent1"/>
          </a:lnRef>
          <a:fillRef idx="1">
            <a:schemeClr val="lt1"/>
          </a:fillRef>
          <a:effectRef idx="0">
            <a:schemeClr val="accent1"/>
          </a:effectRef>
          <a:fontRef idx="minor">
            <a:schemeClr val="dk1"/>
          </a:fontRef>
        </p:style>
        <p:txBody>
          <a:bodyPr wrap="square">
            <a:spAutoFit/>
          </a:bodyPr>
          <a:lstStyle/>
          <a:p>
            <a:pPr>
              <a:lnSpc>
                <a:spcPct val="150000"/>
              </a:lnSpc>
              <a:buNone/>
            </a:pPr>
            <a:r>
              <a:rPr lang="en-CA" sz="2000" b="1" dirty="0">
                <a:solidFill>
                  <a:schemeClr val="bg1"/>
                </a:solidFill>
                <a:latin typeface="Arial" panose="020B0604020202020204" pitchFamily="34" charset="0"/>
                <a:cs typeface="Arial" panose="020B0604020202020204" pitchFamily="34" charset="0"/>
              </a:rPr>
              <a:t>Nanopores and Rock Surfaces Reshape CO</a:t>
            </a:r>
            <a:r>
              <a:rPr lang="en-CA" sz="2000" b="1" baseline="-25000" dirty="0">
                <a:solidFill>
                  <a:schemeClr val="bg1"/>
                </a:solidFill>
                <a:latin typeface="Arial" panose="020B0604020202020204" pitchFamily="34" charset="0"/>
                <a:cs typeface="Arial" panose="020B0604020202020204" pitchFamily="34" charset="0"/>
              </a:rPr>
              <a:t>2</a:t>
            </a:r>
            <a:r>
              <a:rPr lang="en-CA" sz="2000" b="1" dirty="0">
                <a:solidFill>
                  <a:schemeClr val="bg1"/>
                </a:solidFill>
                <a:latin typeface="Arial" panose="020B0604020202020204" pitchFamily="34" charset="0"/>
                <a:cs typeface="Arial" panose="020B0604020202020204" pitchFamily="34" charset="0"/>
              </a:rPr>
              <a:t>-Mixture Thermodynamics</a:t>
            </a:r>
            <a:endParaRPr lang="en-CA" sz="2000" dirty="0">
              <a:solidFill>
                <a:schemeClr val="bg1"/>
              </a:solidFill>
              <a:latin typeface="Arial" panose="020B0604020202020204" pitchFamily="34" charset="0"/>
              <a:cs typeface="Arial" panose="020B0604020202020204" pitchFamily="34" charset="0"/>
            </a:endParaRPr>
          </a:p>
        </p:txBody>
      </p:sp>
      <p:grpSp>
        <p:nvGrpSpPr>
          <p:cNvPr id="5" name="Group 4">
            <a:extLst>
              <a:ext uri="{FF2B5EF4-FFF2-40B4-BE49-F238E27FC236}">
                <a16:creationId xmlns:a16="http://schemas.microsoft.com/office/drawing/2014/main" id="{4C5A3C0A-5437-1C18-A564-6C78D72B67CE}"/>
              </a:ext>
            </a:extLst>
          </p:cNvPr>
          <p:cNvGrpSpPr/>
          <p:nvPr/>
        </p:nvGrpSpPr>
        <p:grpSpPr>
          <a:xfrm>
            <a:off x="244330" y="2192121"/>
            <a:ext cx="585020" cy="549867"/>
            <a:chOff x="79641" y="964374"/>
            <a:chExt cx="585020" cy="549867"/>
          </a:xfrm>
          <a:solidFill>
            <a:schemeClr val="accent2">
              <a:lumMod val="75000"/>
            </a:schemeClr>
          </a:solidFill>
        </p:grpSpPr>
        <p:sp>
          <p:nvSpPr>
            <p:cNvPr id="6" name="Oval 5">
              <a:extLst>
                <a:ext uri="{FF2B5EF4-FFF2-40B4-BE49-F238E27FC236}">
                  <a16:creationId xmlns:a16="http://schemas.microsoft.com/office/drawing/2014/main" id="{C0F85E74-9313-407A-443E-11A8CB1976A8}"/>
                </a:ext>
              </a:extLst>
            </p:cNvPr>
            <p:cNvSpPr/>
            <p:nvPr/>
          </p:nvSpPr>
          <p:spPr>
            <a:xfrm>
              <a:off x="79641" y="964374"/>
              <a:ext cx="585020" cy="549867"/>
            </a:xfrm>
            <a:prstGeom prst="ellipse">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solidFill>
                  <a:schemeClr val="bg1"/>
                </a:solidFill>
              </a:endParaRPr>
            </a:p>
          </p:txBody>
        </p:sp>
        <p:sp>
          <p:nvSpPr>
            <p:cNvPr id="7" name="TextBox 6">
              <a:extLst>
                <a:ext uri="{FF2B5EF4-FFF2-40B4-BE49-F238E27FC236}">
                  <a16:creationId xmlns:a16="http://schemas.microsoft.com/office/drawing/2014/main" id="{E7611B24-AD1F-60D7-3026-5F6A9EFA565F}"/>
                </a:ext>
              </a:extLst>
            </p:cNvPr>
            <p:cNvSpPr txBox="1"/>
            <p:nvPr/>
          </p:nvSpPr>
          <p:spPr>
            <a:xfrm>
              <a:off x="199727" y="1003898"/>
              <a:ext cx="255639" cy="461665"/>
            </a:xfrm>
            <a:prstGeom prst="rect">
              <a:avLst/>
            </a:prstGeom>
            <a:grpFill/>
          </p:spPr>
          <p:txBody>
            <a:bodyPr wrap="square" rtlCol="0">
              <a:spAutoFit/>
            </a:bodyPr>
            <a:lstStyle/>
            <a:p>
              <a:r>
                <a:rPr lang="en-CA" sz="2400" b="1" dirty="0">
                  <a:solidFill>
                    <a:schemeClr val="bg1"/>
                  </a:solidFill>
                  <a:latin typeface="Arial" panose="020B0604020202020204" pitchFamily="34" charset="0"/>
                  <a:cs typeface="Arial" panose="020B0604020202020204" pitchFamily="34" charset="0"/>
                </a:rPr>
                <a:t>2</a:t>
              </a:r>
            </a:p>
          </p:txBody>
        </p:sp>
      </p:grpSp>
      <p:sp>
        <p:nvSpPr>
          <p:cNvPr id="8" name="TextBox 14">
            <a:extLst>
              <a:ext uri="{FF2B5EF4-FFF2-40B4-BE49-F238E27FC236}">
                <a16:creationId xmlns:a16="http://schemas.microsoft.com/office/drawing/2014/main" id="{7C84FC89-9D7B-91A6-50A0-8BDAC4B4A63D}"/>
              </a:ext>
            </a:extLst>
          </p:cNvPr>
          <p:cNvSpPr txBox="1"/>
          <p:nvPr/>
        </p:nvSpPr>
        <p:spPr>
          <a:xfrm>
            <a:off x="1326263" y="2741988"/>
            <a:ext cx="10204098" cy="1019253"/>
          </a:xfrm>
          <a:prstGeom prst="rect">
            <a:avLst/>
          </a:prstGeom>
          <a:noFill/>
          <a:ln>
            <a:noFill/>
          </a:ln>
        </p:spPr>
        <p:style>
          <a:lnRef idx="0">
            <a:scrgbClr r="0" g="0" b="0"/>
          </a:lnRef>
          <a:fillRef idx="0">
            <a:scrgbClr r="0" g="0" b="0"/>
          </a:fillRef>
          <a:effectRef idx="0">
            <a:scrgbClr r="0" g="0" b="0"/>
          </a:effectRef>
          <a:fontRef idx="minor">
            <a:schemeClr val="dk1"/>
          </a:fontRef>
        </p:style>
        <p:txBody>
          <a:bodyPr wrap="square" rtlCol="0">
            <a:spAutoFit/>
          </a:bodyPr>
          <a:lstStyle/>
          <a:p>
            <a:pPr marL="285750" indent="-285750" algn="just">
              <a:lnSpc>
                <a:spcPct val="130000"/>
              </a:lnSpc>
              <a:buFont typeface="Wingdings" panose="05000000000000000000" pitchFamily="2" charset="2"/>
              <a:buChar char="Ø"/>
            </a:pPr>
            <a:r>
              <a:rPr lang="en-US" altLang="zh-CN" sz="1600" b="1" dirty="0">
                <a:solidFill>
                  <a:schemeClr val="tx1"/>
                </a:solidFill>
                <a:latin typeface="Arial" panose="020B0604020202020204" pitchFamily="34" charset="0"/>
                <a:cs typeface="Arial" panose="020B0604020202020204" pitchFamily="34" charset="0"/>
              </a:rPr>
              <a:t>Surface chemistry</a:t>
            </a:r>
            <a:r>
              <a:rPr lang="en-US" altLang="zh-CN" sz="1600" dirty="0">
                <a:solidFill>
                  <a:schemeClr val="tx1"/>
                </a:solidFill>
                <a:latin typeface="Arial" panose="020B0604020202020204" pitchFamily="34" charset="0"/>
                <a:cs typeface="Arial" panose="020B0604020202020204" pitchFamily="34" charset="0"/>
              </a:rPr>
              <a:t> controls in-pore composition and density</a:t>
            </a:r>
          </a:p>
          <a:p>
            <a:pPr marL="285750" indent="-285750" algn="just">
              <a:lnSpc>
                <a:spcPct val="130000"/>
              </a:lnSpc>
              <a:buFont typeface="Wingdings" panose="05000000000000000000" pitchFamily="2" charset="2"/>
              <a:buChar char="Ø"/>
            </a:pPr>
            <a:r>
              <a:rPr lang="en-US" altLang="zh-CN" sz="1600" b="1" dirty="0">
                <a:solidFill>
                  <a:schemeClr val="tx1"/>
                </a:solidFill>
                <a:latin typeface="Arial" panose="020B0604020202020204" pitchFamily="34" charset="0"/>
                <a:cs typeface="Arial" panose="020B0604020202020204" pitchFamily="34" charset="0"/>
              </a:rPr>
              <a:t>CO</a:t>
            </a:r>
            <a:r>
              <a:rPr lang="en-US" altLang="zh-CN" sz="1600" b="1" baseline="-25000" dirty="0">
                <a:solidFill>
                  <a:schemeClr val="tx1"/>
                </a:solidFill>
                <a:latin typeface="Arial" panose="020B0604020202020204" pitchFamily="34" charset="0"/>
                <a:cs typeface="Arial" panose="020B0604020202020204" pitchFamily="34" charset="0"/>
              </a:rPr>
              <a:t>2</a:t>
            </a:r>
            <a:r>
              <a:rPr lang="en-US" altLang="zh-CN" sz="1600" b="1" dirty="0">
                <a:solidFill>
                  <a:schemeClr val="tx1"/>
                </a:solidFill>
                <a:latin typeface="Arial" panose="020B0604020202020204" pitchFamily="34" charset="0"/>
                <a:cs typeface="Arial" panose="020B0604020202020204" pitchFamily="34" charset="0"/>
              </a:rPr>
              <a:t> adsorption layers</a:t>
            </a:r>
            <a:r>
              <a:rPr lang="en-US" altLang="zh-CN" sz="1600" dirty="0">
                <a:solidFill>
                  <a:schemeClr val="tx1"/>
                </a:solidFill>
                <a:latin typeface="Arial" panose="020B0604020202020204" pitchFamily="34" charset="0"/>
                <a:cs typeface="Arial" panose="020B0604020202020204" pitchFamily="34" charset="0"/>
              </a:rPr>
              <a:t> and </a:t>
            </a:r>
            <a:r>
              <a:rPr lang="en-US" altLang="zh-CN" sz="1600" b="1" dirty="0">
                <a:solidFill>
                  <a:schemeClr val="tx1"/>
                </a:solidFill>
                <a:latin typeface="Arial" panose="020B0604020202020204" pitchFamily="34" charset="0"/>
                <a:cs typeface="Arial" panose="020B0604020202020204" pitchFamily="34" charset="0"/>
              </a:rPr>
              <a:t>fluid-surface interactions</a:t>
            </a:r>
            <a:r>
              <a:rPr lang="en-US" altLang="zh-CN" sz="1600" dirty="0">
                <a:solidFill>
                  <a:schemeClr val="tx1"/>
                </a:solidFill>
                <a:latin typeface="Arial" panose="020B0604020202020204" pitchFamily="34" charset="0"/>
                <a:cs typeface="Arial" panose="020B0604020202020204" pitchFamily="34" charset="0"/>
              </a:rPr>
              <a:t> govern confinement effects</a:t>
            </a:r>
          </a:p>
          <a:p>
            <a:pPr marL="285750" indent="-285750" algn="just">
              <a:lnSpc>
                <a:spcPct val="130000"/>
              </a:lnSpc>
              <a:buFont typeface="Wingdings" panose="05000000000000000000" pitchFamily="2" charset="2"/>
              <a:buChar char="Ø"/>
            </a:pPr>
            <a:r>
              <a:rPr lang="en-US" altLang="zh-CN" sz="1600" b="1" dirty="0">
                <a:solidFill>
                  <a:schemeClr val="tx1"/>
                </a:solidFill>
                <a:latin typeface="Arial" panose="020B0604020202020204" pitchFamily="34" charset="0"/>
                <a:cs typeface="Arial" panose="020B0604020202020204" pitchFamily="34" charset="0"/>
              </a:rPr>
              <a:t>Effective pore size</a:t>
            </a:r>
            <a:r>
              <a:rPr lang="en-US" altLang="zh-CN" sz="1600" dirty="0">
                <a:solidFill>
                  <a:schemeClr val="tx1"/>
                </a:solidFill>
                <a:latin typeface="Arial" panose="020B0604020202020204" pitchFamily="34" charset="0"/>
                <a:cs typeface="Arial" panose="020B0604020202020204" pitchFamily="34" charset="0"/>
              </a:rPr>
              <a:t> helps rationalize VLE transition pressures and phase behavior</a:t>
            </a:r>
          </a:p>
        </p:txBody>
      </p:sp>
      <p:sp>
        <p:nvSpPr>
          <p:cNvPr id="9" name="TextBox 8">
            <a:extLst>
              <a:ext uri="{FF2B5EF4-FFF2-40B4-BE49-F238E27FC236}">
                <a16:creationId xmlns:a16="http://schemas.microsoft.com/office/drawing/2014/main" id="{319FE380-D031-D858-3D33-AEF3EEBCE8C9}"/>
              </a:ext>
            </a:extLst>
          </p:cNvPr>
          <p:cNvSpPr txBox="1"/>
          <p:nvPr/>
        </p:nvSpPr>
        <p:spPr>
          <a:xfrm>
            <a:off x="1123564" y="3761241"/>
            <a:ext cx="10586656" cy="549867"/>
          </a:xfrm>
          <a:prstGeom prst="flowChartAlternateProcess">
            <a:avLst/>
          </a:prstGeom>
          <a:solidFill>
            <a:schemeClr val="accent6">
              <a:lumMod val="75000"/>
            </a:schemeClr>
          </a:solidFill>
          <a:ln>
            <a:noFill/>
          </a:ln>
          <a:effectLst/>
        </p:spPr>
        <p:style>
          <a:lnRef idx="2">
            <a:schemeClr val="accent1"/>
          </a:lnRef>
          <a:fillRef idx="1">
            <a:schemeClr val="lt1"/>
          </a:fillRef>
          <a:effectRef idx="0">
            <a:schemeClr val="accent1"/>
          </a:effectRef>
          <a:fontRef idx="minor">
            <a:schemeClr val="dk1"/>
          </a:fontRef>
        </p:style>
        <p:txBody>
          <a:bodyPr wrap="square">
            <a:spAutoFit/>
          </a:bodyPr>
          <a:lstStyle/>
          <a:p>
            <a:pPr>
              <a:lnSpc>
                <a:spcPct val="150000"/>
              </a:lnSpc>
              <a:buNone/>
            </a:pPr>
            <a:r>
              <a:rPr lang="en-CA" sz="2000" b="1" dirty="0">
                <a:solidFill>
                  <a:schemeClr val="bg1"/>
                </a:solidFill>
                <a:latin typeface="Arial" panose="020B0604020202020204" pitchFamily="34" charset="0"/>
                <a:cs typeface="Arial" panose="020B0604020202020204" pitchFamily="34" charset="0"/>
              </a:rPr>
              <a:t>Free-Energy Interpolation/Extrapolation Enables Broad Prediction</a:t>
            </a:r>
            <a:endParaRPr lang="en-CA" sz="2000" dirty="0">
              <a:solidFill>
                <a:schemeClr val="bg1"/>
              </a:solidFill>
              <a:latin typeface="Arial" panose="020B0604020202020204" pitchFamily="34" charset="0"/>
              <a:cs typeface="Arial" panose="020B0604020202020204" pitchFamily="34" charset="0"/>
            </a:endParaRPr>
          </a:p>
        </p:txBody>
      </p:sp>
      <p:grpSp>
        <p:nvGrpSpPr>
          <p:cNvPr id="10" name="Group 9">
            <a:extLst>
              <a:ext uri="{FF2B5EF4-FFF2-40B4-BE49-F238E27FC236}">
                <a16:creationId xmlns:a16="http://schemas.microsoft.com/office/drawing/2014/main" id="{966C33E1-17FB-B794-3BAA-AD824AFC4DC8}"/>
              </a:ext>
            </a:extLst>
          </p:cNvPr>
          <p:cNvGrpSpPr/>
          <p:nvPr/>
        </p:nvGrpSpPr>
        <p:grpSpPr>
          <a:xfrm>
            <a:off x="244330" y="3761241"/>
            <a:ext cx="585020" cy="549867"/>
            <a:chOff x="79641" y="964374"/>
            <a:chExt cx="585020" cy="549867"/>
          </a:xfrm>
          <a:solidFill>
            <a:schemeClr val="accent6">
              <a:lumMod val="75000"/>
            </a:schemeClr>
          </a:solidFill>
        </p:grpSpPr>
        <p:sp>
          <p:nvSpPr>
            <p:cNvPr id="13" name="Oval 12">
              <a:extLst>
                <a:ext uri="{FF2B5EF4-FFF2-40B4-BE49-F238E27FC236}">
                  <a16:creationId xmlns:a16="http://schemas.microsoft.com/office/drawing/2014/main" id="{64FD6BB7-3BE8-D365-D8CD-EDEC5B3B7719}"/>
                </a:ext>
              </a:extLst>
            </p:cNvPr>
            <p:cNvSpPr/>
            <p:nvPr/>
          </p:nvSpPr>
          <p:spPr>
            <a:xfrm>
              <a:off x="79641" y="964374"/>
              <a:ext cx="585020" cy="549867"/>
            </a:xfrm>
            <a:prstGeom prst="ellipse">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solidFill>
                  <a:schemeClr val="bg1"/>
                </a:solidFill>
              </a:endParaRPr>
            </a:p>
          </p:txBody>
        </p:sp>
        <p:sp>
          <p:nvSpPr>
            <p:cNvPr id="14" name="TextBox 13">
              <a:extLst>
                <a:ext uri="{FF2B5EF4-FFF2-40B4-BE49-F238E27FC236}">
                  <a16:creationId xmlns:a16="http://schemas.microsoft.com/office/drawing/2014/main" id="{0A9550DC-BBDC-6FA5-54CE-CF1E373135CE}"/>
                </a:ext>
              </a:extLst>
            </p:cNvPr>
            <p:cNvSpPr txBox="1"/>
            <p:nvPr/>
          </p:nvSpPr>
          <p:spPr>
            <a:xfrm>
              <a:off x="199727" y="1003898"/>
              <a:ext cx="255639" cy="461665"/>
            </a:xfrm>
            <a:prstGeom prst="rect">
              <a:avLst/>
            </a:prstGeom>
            <a:grpFill/>
          </p:spPr>
          <p:txBody>
            <a:bodyPr wrap="square" rtlCol="0">
              <a:spAutoFit/>
            </a:bodyPr>
            <a:lstStyle/>
            <a:p>
              <a:r>
                <a:rPr lang="en-CA" sz="2400" b="1" dirty="0">
                  <a:solidFill>
                    <a:schemeClr val="bg1"/>
                  </a:solidFill>
                  <a:latin typeface="Arial" panose="020B0604020202020204" pitchFamily="34" charset="0"/>
                  <a:cs typeface="Arial" panose="020B0604020202020204" pitchFamily="34" charset="0"/>
                </a:rPr>
                <a:t>3</a:t>
              </a:r>
            </a:p>
          </p:txBody>
        </p:sp>
      </p:grpSp>
      <p:sp>
        <p:nvSpPr>
          <p:cNvPr id="15" name="TextBox 14">
            <a:extLst>
              <a:ext uri="{FF2B5EF4-FFF2-40B4-BE49-F238E27FC236}">
                <a16:creationId xmlns:a16="http://schemas.microsoft.com/office/drawing/2014/main" id="{08072DA9-BDCE-0784-7611-3EEF5D18542A}"/>
              </a:ext>
            </a:extLst>
          </p:cNvPr>
          <p:cNvSpPr txBox="1"/>
          <p:nvPr/>
        </p:nvSpPr>
        <p:spPr>
          <a:xfrm>
            <a:off x="1326263" y="4311108"/>
            <a:ext cx="10204098" cy="1019253"/>
          </a:xfrm>
          <a:prstGeom prst="rect">
            <a:avLst/>
          </a:prstGeom>
          <a:noFill/>
          <a:ln>
            <a:noFill/>
          </a:ln>
        </p:spPr>
        <p:style>
          <a:lnRef idx="0">
            <a:scrgbClr r="0" g="0" b="0"/>
          </a:lnRef>
          <a:fillRef idx="0">
            <a:scrgbClr r="0" g="0" b="0"/>
          </a:fillRef>
          <a:effectRef idx="0">
            <a:scrgbClr r="0" g="0" b="0"/>
          </a:effectRef>
          <a:fontRef idx="minor">
            <a:schemeClr val="dk1"/>
          </a:fontRef>
        </p:style>
        <p:txBody>
          <a:bodyPr wrap="square" rtlCol="0">
            <a:spAutoFit/>
          </a:bodyPr>
          <a:lstStyle/>
          <a:p>
            <a:pPr marL="285750" indent="-285750" algn="just">
              <a:lnSpc>
                <a:spcPct val="130000"/>
              </a:lnSpc>
              <a:buFont typeface="Wingdings" panose="05000000000000000000" pitchFamily="2" charset="2"/>
              <a:buChar char="Ø"/>
            </a:pPr>
            <a:r>
              <a:rPr lang="en-US" altLang="zh-CN" sz="1600" dirty="0">
                <a:solidFill>
                  <a:schemeClr val="tx1"/>
                </a:solidFill>
                <a:latin typeface="Arial" panose="020B0604020202020204" pitchFamily="34" charset="0"/>
                <a:cs typeface="Arial" panose="020B0604020202020204" pitchFamily="34" charset="0"/>
              </a:rPr>
              <a:t>Extends limited WL-TMMC data across wide </a:t>
            </a:r>
            <a:r>
              <a:rPr lang="en-US" altLang="zh-CN" sz="1600" b="1" dirty="0">
                <a:solidFill>
                  <a:schemeClr val="tx1"/>
                </a:solidFill>
                <a:latin typeface="Arial" panose="020B0604020202020204" pitchFamily="34" charset="0"/>
                <a:cs typeface="Arial" panose="020B0604020202020204" pitchFamily="34" charset="0"/>
              </a:rPr>
              <a:t>pressure</a:t>
            </a:r>
            <a:r>
              <a:rPr lang="en-US" altLang="zh-CN" sz="1600" dirty="0">
                <a:solidFill>
                  <a:schemeClr val="tx1"/>
                </a:solidFill>
                <a:latin typeface="Arial" panose="020B0604020202020204" pitchFamily="34" charset="0"/>
                <a:cs typeface="Arial" panose="020B0604020202020204" pitchFamily="34" charset="0"/>
              </a:rPr>
              <a:t>, </a:t>
            </a:r>
            <a:r>
              <a:rPr lang="en-US" altLang="zh-CN" sz="1600" b="1" dirty="0">
                <a:solidFill>
                  <a:schemeClr val="tx1"/>
                </a:solidFill>
                <a:latin typeface="Arial" panose="020B0604020202020204" pitchFamily="34" charset="0"/>
                <a:cs typeface="Arial" panose="020B0604020202020204" pitchFamily="34" charset="0"/>
              </a:rPr>
              <a:t>temperature</a:t>
            </a:r>
            <a:r>
              <a:rPr lang="en-US" altLang="zh-CN" sz="1600" dirty="0">
                <a:solidFill>
                  <a:schemeClr val="tx1"/>
                </a:solidFill>
                <a:latin typeface="Arial" panose="020B0604020202020204" pitchFamily="34" charset="0"/>
                <a:cs typeface="Arial" panose="020B0604020202020204" pitchFamily="34" charset="0"/>
              </a:rPr>
              <a:t>, and </a:t>
            </a:r>
            <a:r>
              <a:rPr lang="en-US" altLang="zh-CN" sz="1600" b="1" dirty="0">
                <a:solidFill>
                  <a:schemeClr val="tx1"/>
                </a:solidFill>
                <a:latin typeface="Arial" panose="020B0604020202020204" pitchFamily="34" charset="0"/>
                <a:cs typeface="Arial" panose="020B0604020202020204" pitchFamily="34" charset="0"/>
              </a:rPr>
              <a:t>composition</a:t>
            </a:r>
            <a:r>
              <a:rPr lang="en-US" altLang="zh-CN" sz="1600" dirty="0">
                <a:solidFill>
                  <a:schemeClr val="tx1"/>
                </a:solidFill>
                <a:latin typeface="Arial" panose="020B0604020202020204" pitchFamily="34" charset="0"/>
                <a:cs typeface="Arial" panose="020B0604020202020204" pitchFamily="34" charset="0"/>
              </a:rPr>
              <a:t> ranges</a:t>
            </a:r>
          </a:p>
          <a:p>
            <a:pPr marL="285750" indent="-285750" algn="just">
              <a:lnSpc>
                <a:spcPct val="130000"/>
              </a:lnSpc>
              <a:buFont typeface="Wingdings" panose="05000000000000000000" pitchFamily="2" charset="2"/>
              <a:buChar char="Ø"/>
            </a:pPr>
            <a:r>
              <a:rPr lang="en-US" altLang="zh-CN" sz="1600" dirty="0">
                <a:solidFill>
                  <a:schemeClr val="tx1"/>
                </a:solidFill>
                <a:latin typeface="Arial" panose="020B0604020202020204" pitchFamily="34" charset="0"/>
                <a:cs typeface="Arial" panose="020B0604020202020204" pitchFamily="34" charset="0"/>
              </a:rPr>
              <a:t>Accurately reproduces</a:t>
            </a:r>
            <a:r>
              <a:rPr lang="en-US" altLang="zh-CN" sz="1600" b="1" dirty="0">
                <a:solidFill>
                  <a:schemeClr val="tx1"/>
                </a:solidFill>
                <a:latin typeface="Arial" panose="020B0604020202020204" pitchFamily="34" charset="0"/>
                <a:cs typeface="Arial" panose="020B0604020202020204" pitchFamily="34" charset="0"/>
              </a:rPr>
              <a:t> adsorption isotherms, VLE phase diagrams, </a:t>
            </a:r>
            <a:r>
              <a:rPr lang="en-US" altLang="zh-CN" sz="1600" dirty="0">
                <a:solidFill>
                  <a:schemeClr val="tx1"/>
                </a:solidFill>
                <a:latin typeface="Arial" panose="020B0604020202020204" pitchFamily="34" charset="0"/>
                <a:cs typeface="Arial" panose="020B0604020202020204" pitchFamily="34" charset="0"/>
              </a:rPr>
              <a:t>and</a:t>
            </a:r>
            <a:r>
              <a:rPr lang="en-US" altLang="zh-CN" sz="1600" b="1" dirty="0">
                <a:solidFill>
                  <a:schemeClr val="tx1"/>
                </a:solidFill>
                <a:latin typeface="Arial" panose="020B0604020202020204" pitchFamily="34" charset="0"/>
                <a:cs typeface="Arial" panose="020B0604020202020204" pitchFamily="34" charset="0"/>
              </a:rPr>
              <a:t> </a:t>
            </a:r>
            <a:r>
              <a:rPr lang="en-US" altLang="zh-CN" sz="1600" b="1" dirty="0" err="1">
                <a:solidFill>
                  <a:schemeClr val="tx1"/>
                </a:solidFill>
                <a:latin typeface="Arial" panose="020B0604020202020204" pitchFamily="34" charset="0"/>
                <a:cs typeface="Arial" panose="020B0604020202020204" pitchFamily="34" charset="0"/>
              </a:rPr>
              <a:t>vdW</a:t>
            </a:r>
            <a:r>
              <a:rPr lang="en-US" altLang="zh-CN" sz="1600" b="1" dirty="0">
                <a:solidFill>
                  <a:schemeClr val="tx1"/>
                </a:solidFill>
                <a:latin typeface="Arial" panose="020B0604020202020204" pitchFamily="34" charset="0"/>
                <a:cs typeface="Arial" panose="020B0604020202020204" pitchFamily="34" charset="0"/>
              </a:rPr>
              <a:t> loops</a:t>
            </a:r>
            <a:endParaRPr lang="en-US" altLang="zh-CN" sz="1600" dirty="0">
              <a:solidFill>
                <a:schemeClr val="tx1"/>
              </a:solidFill>
              <a:latin typeface="Arial" panose="020B0604020202020204" pitchFamily="34" charset="0"/>
              <a:cs typeface="Arial" panose="020B0604020202020204" pitchFamily="34" charset="0"/>
            </a:endParaRPr>
          </a:p>
          <a:p>
            <a:pPr marL="285750" indent="-285750" algn="just">
              <a:lnSpc>
                <a:spcPct val="130000"/>
              </a:lnSpc>
              <a:buFont typeface="Wingdings" panose="05000000000000000000" pitchFamily="2" charset="2"/>
              <a:buChar char="Ø"/>
            </a:pPr>
            <a:r>
              <a:rPr lang="en-US" altLang="zh-CN" sz="1600" dirty="0">
                <a:solidFill>
                  <a:schemeClr val="tx1"/>
                </a:solidFill>
                <a:latin typeface="Arial" panose="020B0604020202020204" pitchFamily="34" charset="0"/>
                <a:cs typeface="Arial" panose="020B0604020202020204" pitchFamily="34" charset="0"/>
              </a:rPr>
              <a:t>Provides a </a:t>
            </a:r>
            <a:r>
              <a:rPr lang="en-US" altLang="zh-CN" sz="1600" b="1" dirty="0">
                <a:solidFill>
                  <a:schemeClr val="tx1"/>
                </a:solidFill>
                <a:latin typeface="Arial" panose="020B0604020202020204" pitchFamily="34" charset="0"/>
                <a:cs typeface="Arial" panose="020B0604020202020204" pitchFamily="34" charset="0"/>
              </a:rPr>
              <a:t>high-throughput strategy</a:t>
            </a:r>
            <a:r>
              <a:rPr lang="en-US" altLang="zh-CN" sz="1600" dirty="0">
                <a:solidFill>
                  <a:schemeClr val="tx1"/>
                </a:solidFill>
                <a:latin typeface="Arial" panose="020B0604020202020204" pitchFamily="34" charset="0"/>
                <a:cs typeface="Arial" panose="020B0604020202020204" pitchFamily="34" charset="0"/>
              </a:rPr>
              <a:t> that greatly reduces the need for exhaustive simulations</a:t>
            </a:r>
          </a:p>
        </p:txBody>
      </p:sp>
      <p:sp>
        <p:nvSpPr>
          <p:cNvPr id="25" name="TextBox 24">
            <a:extLst>
              <a:ext uri="{FF2B5EF4-FFF2-40B4-BE49-F238E27FC236}">
                <a16:creationId xmlns:a16="http://schemas.microsoft.com/office/drawing/2014/main" id="{18091F3A-211E-B0E9-F50A-91E856EC89D6}"/>
              </a:ext>
            </a:extLst>
          </p:cNvPr>
          <p:cNvSpPr txBox="1"/>
          <p:nvPr/>
        </p:nvSpPr>
        <p:spPr>
          <a:xfrm>
            <a:off x="244330" y="5427962"/>
            <a:ext cx="11465890" cy="1060646"/>
          </a:xfrm>
          <a:prstGeom prst="flowChartAlternateProcess">
            <a:avLst/>
          </a:prstGeom>
          <a:solidFill>
            <a:schemeClr val="accent3">
              <a:lumMod val="75000"/>
            </a:schemeClr>
          </a:solidFill>
          <a:ln>
            <a:noFill/>
          </a:ln>
          <a:effectLst/>
        </p:spPr>
        <p:style>
          <a:lnRef idx="2">
            <a:schemeClr val="accent1"/>
          </a:lnRef>
          <a:fillRef idx="1">
            <a:schemeClr val="lt1"/>
          </a:fillRef>
          <a:effectRef idx="0">
            <a:schemeClr val="accent1"/>
          </a:effectRef>
          <a:fontRef idx="minor">
            <a:schemeClr val="dk1"/>
          </a:fontRef>
        </p:style>
        <p:txBody>
          <a:bodyPr wrap="square">
            <a:spAutoFit/>
          </a:bodyPr>
          <a:lstStyle/>
          <a:p>
            <a:pPr algn="just">
              <a:lnSpc>
                <a:spcPct val="150000"/>
              </a:lnSpc>
              <a:buNone/>
            </a:pPr>
            <a:r>
              <a:rPr lang="en-CA" sz="2000" b="1" dirty="0">
                <a:solidFill>
                  <a:schemeClr val="bg1"/>
                </a:solidFill>
                <a:latin typeface="Arial" panose="020B0604020202020204" pitchFamily="34" charset="0"/>
                <a:cs typeface="Arial" panose="020B0604020202020204" pitchFamily="34" charset="0"/>
              </a:rPr>
              <a:t>Overall: WL-TMMC free-energy mapping connects pore-scale molecular interactions to CCUS-relevant adsorption, phase behavior, and capture/utilization/storage prediction </a:t>
            </a:r>
            <a:endParaRPr lang="en-CA" sz="20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456614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500"/>
                                        <p:tgtEl>
                                          <p:spTgt spid="3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500"/>
                                        <p:tgtEl>
                                          <p:spTgt spid="4"/>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500"/>
                                        <p:tgtEl>
                                          <p:spTgt spid="8"/>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500"/>
                                        <p:tgtEl>
                                          <p:spTgt spid="10"/>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500"/>
                                        <p:tgtEl>
                                          <p:spTgt spid="9"/>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fade">
                                      <p:cBhvr>
                                        <p:cTn id="40"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3" grpId="0"/>
      <p:bldP spid="4" grpId="0" animBg="1"/>
      <p:bldP spid="8" grpId="0"/>
      <p:bldP spid="9" grpId="0" animBg="1"/>
      <p:bldP spid="15" grpId="0"/>
      <p:bldP spid="2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33F125-1601-9577-9419-1257259B4A13}"/>
            </a:ext>
          </a:extLst>
        </p:cNvPr>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68FB6393-6EB0-7579-E142-119D20B8DCF2}"/>
              </a:ext>
            </a:extLst>
          </p:cNvPr>
          <p:cNvSpPr txBox="1">
            <a:spLocks/>
          </p:cNvSpPr>
          <p:nvPr/>
        </p:nvSpPr>
        <p:spPr>
          <a:xfrm>
            <a:off x="9296400" y="6356349"/>
            <a:ext cx="2743200" cy="365125"/>
          </a:xfrm>
          <a:prstGeom prst="rect">
            <a:avLst/>
          </a:prstGeom>
        </p:spPr>
        <p:txBody>
          <a:bodyPr vert="horz" lIns="91440" tIns="45720" rIns="91440" bIns="45720" rtlCol="0" anchor="ctr"/>
          <a:lstStyle>
            <a:defPPr>
              <a:defRPr lang="zh-CN"/>
            </a:defPPr>
            <a:lvl1pPr marL="0" algn="ctr" defTabSz="914400" rtl="0" eaLnBrk="1" latinLnBrk="0" hangingPunct="1">
              <a:defRPr sz="1800" b="1" kern="1200">
                <a:solidFill>
                  <a:schemeClr val="tx1"/>
                </a:solidFill>
                <a:latin typeface="Arial" panose="020B0604020202020204" pitchFamily="34" charset="0"/>
                <a:ea typeface="+mn-ea"/>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fld id="{B5D803FF-3C1C-4803-87F5-CD890634A219}" type="slidenum">
              <a:rPr lang="zh-CN" altLang="en-US" smtClean="0"/>
              <a:pPr algn="r"/>
              <a:t>11</a:t>
            </a:fld>
            <a:endParaRPr lang="zh-CN" altLang="en-US" dirty="0"/>
          </a:p>
        </p:txBody>
      </p:sp>
      <p:sp>
        <p:nvSpPr>
          <p:cNvPr id="9" name="文本框 8">
            <a:extLst>
              <a:ext uri="{FF2B5EF4-FFF2-40B4-BE49-F238E27FC236}">
                <a16:creationId xmlns:a16="http://schemas.microsoft.com/office/drawing/2014/main" id="{065025FE-050F-D97F-9C1F-1060E7D41B95}"/>
              </a:ext>
            </a:extLst>
          </p:cNvPr>
          <p:cNvSpPr txBox="1"/>
          <p:nvPr/>
        </p:nvSpPr>
        <p:spPr>
          <a:xfrm>
            <a:off x="0" y="121599"/>
            <a:ext cx="12192000" cy="584775"/>
          </a:xfrm>
          <a:prstGeom prst="rect">
            <a:avLst/>
          </a:prstGeom>
          <a:noFill/>
        </p:spPr>
        <p:txBody>
          <a:bodyPr wrap="square" rtlCol="0">
            <a:spAutoFit/>
          </a:bodyPr>
          <a:lstStyle/>
          <a:p>
            <a:pPr algn="ctr"/>
            <a:r>
              <a:rPr lang="en-US" altLang="zh-CN" sz="3200" b="1" dirty="0">
                <a:latin typeface="Arial" panose="020B0604020202020204" pitchFamily="34" charset="0"/>
                <a:cs typeface="Arial" panose="020B0604020202020204" pitchFamily="34" charset="0"/>
              </a:rPr>
              <a:t>Acknowledgement</a:t>
            </a:r>
            <a:endParaRPr lang="zh-CN" altLang="en-US" sz="3200" b="1" dirty="0">
              <a:latin typeface="Arial" panose="020B0604020202020204" pitchFamily="34" charset="0"/>
              <a:cs typeface="Arial" panose="020B0604020202020204" pitchFamily="34" charset="0"/>
            </a:endParaRPr>
          </a:p>
        </p:txBody>
      </p:sp>
      <p:grpSp>
        <p:nvGrpSpPr>
          <p:cNvPr id="23" name="Group 22">
            <a:extLst>
              <a:ext uri="{FF2B5EF4-FFF2-40B4-BE49-F238E27FC236}">
                <a16:creationId xmlns:a16="http://schemas.microsoft.com/office/drawing/2014/main" id="{4A285384-25BE-9CCA-A875-A56F2987F238}"/>
              </a:ext>
            </a:extLst>
          </p:cNvPr>
          <p:cNvGrpSpPr/>
          <p:nvPr/>
        </p:nvGrpSpPr>
        <p:grpSpPr>
          <a:xfrm>
            <a:off x="988752" y="5402880"/>
            <a:ext cx="10307593" cy="1443173"/>
            <a:chOff x="257232" y="5034633"/>
            <a:chExt cx="10307593" cy="1443173"/>
          </a:xfrm>
        </p:grpSpPr>
        <p:pic>
          <p:nvPicPr>
            <p:cNvPr id="24" name="Picture 23">
              <a:extLst>
                <a:ext uri="{FF2B5EF4-FFF2-40B4-BE49-F238E27FC236}">
                  <a16:creationId xmlns:a16="http://schemas.microsoft.com/office/drawing/2014/main" id="{04C62A9E-23F1-2D2F-CB17-B579BDA99E2C}"/>
                </a:ext>
              </a:extLst>
            </p:cNvPr>
            <p:cNvPicPr>
              <a:picLocks noChangeAspect="1"/>
            </p:cNvPicPr>
            <p:nvPr/>
          </p:nvPicPr>
          <p:blipFill>
            <a:blip r:embed="rId3"/>
            <a:stretch>
              <a:fillRect/>
            </a:stretch>
          </p:blipFill>
          <p:spPr>
            <a:xfrm>
              <a:off x="257232" y="5037125"/>
              <a:ext cx="2857091" cy="720000"/>
            </a:xfrm>
            <a:prstGeom prst="rect">
              <a:avLst/>
            </a:prstGeom>
          </p:spPr>
        </p:pic>
        <p:pic>
          <p:nvPicPr>
            <p:cNvPr id="25" name="Picture 24">
              <a:extLst>
                <a:ext uri="{FF2B5EF4-FFF2-40B4-BE49-F238E27FC236}">
                  <a16:creationId xmlns:a16="http://schemas.microsoft.com/office/drawing/2014/main" id="{822F930E-0F7B-3F00-8CFE-8BCEEC8612E1}"/>
                </a:ext>
              </a:extLst>
            </p:cNvPr>
            <p:cNvPicPr>
              <a:picLocks noChangeAspect="1"/>
            </p:cNvPicPr>
            <p:nvPr/>
          </p:nvPicPr>
          <p:blipFill>
            <a:blip r:embed="rId4"/>
            <a:stretch>
              <a:fillRect/>
            </a:stretch>
          </p:blipFill>
          <p:spPr>
            <a:xfrm>
              <a:off x="3114323" y="5037125"/>
              <a:ext cx="1617313" cy="720000"/>
            </a:xfrm>
            <a:prstGeom prst="rect">
              <a:avLst/>
            </a:prstGeom>
          </p:spPr>
        </p:pic>
        <p:pic>
          <p:nvPicPr>
            <p:cNvPr id="26" name="Picture 25">
              <a:extLst>
                <a:ext uri="{FF2B5EF4-FFF2-40B4-BE49-F238E27FC236}">
                  <a16:creationId xmlns:a16="http://schemas.microsoft.com/office/drawing/2014/main" id="{D0FCB615-5D25-DE06-AA23-E3A2E993CC13}"/>
                </a:ext>
              </a:extLst>
            </p:cNvPr>
            <p:cNvPicPr>
              <a:picLocks noChangeAspect="1"/>
            </p:cNvPicPr>
            <p:nvPr/>
          </p:nvPicPr>
          <p:blipFill>
            <a:blip r:embed="rId5"/>
            <a:stretch>
              <a:fillRect/>
            </a:stretch>
          </p:blipFill>
          <p:spPr>
            <a:xfrm>
              <a:off x="1626727" y="5757806"/>
              <a:ext cx="2747755" cy="720000"/>
            </a:xfrm>
            <a:prstGeom prst="rect">
              <a:avLst/>
            </a:prstGeom>
          </p:spPr>
        </p:pic>
        <p:pic>
          <p:nvPicPr>
            <p:cNvPr id="27" name="Picture 26">
              <a:extLst>
                <a:ext uri="{FF2B5EF4-FFF2-40B4-BE49-F238E27FC236}">
                  <a16:creationId xmlns:a16="http://schemas.microsoft.com/office/drawing/2014/main" id="{C48B754C-9056-E13C-F12A-378F3FCF8FC0}"/>
                </a:ext>
              </a:extLst>
            </p:cNvPr>
            <p:cNvPicPr>
              <a:picLocks noChangeAspect="1"/>
            </p:cNvPicPr>
            <p:nvPr/>
          </p:nvPicPr>
          <p:blipFill>
            <a:blip r:embed="rId6"/>
            <a:stretch>
              <a:fillRect/>
            </a:stretch>
          </p:blipFill>
          <p:spPr>
            <a:xfrm>
              <a:off x="4959073" y="5034633"/>
              <a:ext cx="2153271" cy="1440000"/>
            </a:xfrm>
            <a:prstGeom prst="rect">
              <a:avLst/>
            </a:prstGeom>
          </p:spPr>
        </p:pic>
        <p:pic>
          <p:nvPicPr>
            <p:cNvPr id="28" name="Picture 27">
              <a:extLst>
                <a:ext uri="{FF2B5EF4-FFF2-40B4-BE49-F238E27FC236}">
                  <a16:creationId xmlns:a16="http://schemas.microsoft.com/office/drawing/2014/main" id="{0CCEF899-EFBB-A9A6-1D55-F4C8849DBA4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413546" y="5297433"/>
              <a:ext cx="3151279" cy="914400"/>
            </a:xfrm>
            <a:prstGeom prst="rect">
              <a:avLst/>
            </a:prstGeom>
          </p:spPr>
        </p:pic>
      </p:grpSp>
      <p:grpSp>
        <p:nvGrpSpPr>
          <p:cNvPr id="30" name="Group 29">
            <a:extLst>
              <a:ext uri="{FF2B5EF4-FFF2-40B4-BE49-F238E27FC236}">
                <a16:creationId xmlns:a16="http://schemas.microsoft.com/office/drawing/2014/main" id="{CAC33414-1069-FC0E-7E28-F7841E2B5957}"/>
              </a:ext>
            </a:extLst>
          </p:cNvPr>
          <p:cNvGrpSpPr/>
          <p:nvPr/>
        </p:nvGrpSpPr>
        <p:grpSpPr>
          <a:xfrm>
            <a:off x="2149629" y="1974798"/>
            <a:ext cx="4613749" cy="3350702"/>
            <a:chOff x="-160834" y="1246021"/>
            <a:chExt cx="4613749" cy="3350702"/>
          </a:xfrm>
        </p:grpSpPr>
        <p:grpSp>
          <p:nvGrpSpPr>
            <p:cNvPr id="18" name="Group 17">
              <a:extLst>
                <a:ext uri="{FF2B5EF4-FFF2-40B4-BE49-F238E27FC236}">
                  <a16:creationId xmlns:a16="http://schemas.microsoft.com/office/drawing/2014/main" id="{85EDF7E8-8FE4-4EAF-7DB2-185688DF4F39}"/>
                </a:ext>
              </a:extLst>
            </p:cNvPr>
            <p:cNvGrpSpPr/>
            <p:nvPr/>
          </p:nvGrpSpPr>
          <p:grpSpPr>
            <a:xfrm>
              <a:off x="-160834" y="1924630"/>
              <a:ext cx="4613749" cy="2475826"/>
              <a:chOff x="262912" y="1912498"/>
              <a:chExt cx="4613749" cy="2475826"/>
            </a:xfrm>
          </p:grpSpPr>
          <p:pic>
            <p:nvPicPr>
              <p:cNvPr id="16" name="Picture 15">
                <a:extLst>
                  <a:ext uri="{FF2B5EF4-FFF2-40B4-BE49-F238E27FC236}">
                    <a16:creationId xmlns:a16="http://schemas.microsoft.com/office/drawing/2014/main" id="{F241B187-88C1-C7D1-FC59-36520EE0B34D}"/>
                  </a:ext>
                </a:extLst>
              </p:cNvPr>
              <p:cNvPicPr>
                <a:picLocks noChangeAspect="1"/>
              </p:cNvPicPr>
              <p:nvPr/>
            </p:nvPicPr>
            <p:blipFill>
              <a:blip r:embed="rId8">
                <a:extLst>
                  <a:ext uri="{28A0092B-C50C-407E-A947-70E740481C1C}">
                    <a14:useLocalDpi xmlns:a14="http://schemas.microsoft.com/office/drawing/2010/main" val="0"/>
                  </a:ext>
                </a:extLst>
              </a:blip>
              <a:srcRect t="9381"/>
              <a:stretch>
                <a:fillRect/>
              </a:stretch>
            </p:blipFill>
            <p:spPr>
              <a:xfrm>
                <a:off x="1793728" y="1912498"/>
                <a:ext cx="1702783" cy="2057400"/>
              </a:xfrm>
              <a:prstGeom prst="rect">
                <a:avLst/>
              </a:prstGeom>
            </p:spPr>
          </p:pic>
          <p:sp>
            <p:nvSpPr>
              <p:cNvPr id="17" name="文本框 4">
                <a:extLst>
                  <a:ext uri="{FF2B5EF4-FFF2-40B4-BE49-F238E27FC236}">
                    <a16:creationId xmlns:a16="http://schemas.microsoft.com/office/drawing/2014/main" id="{5BDC75FD-4D7C-43E6-3A0B-7DDE54843E3A}"/>
                  </a:ext>
                </a:extLst>
              </p:cNvPr>
              <p:cNvSpPr txBox="1"/>
              <p:nvPr/>
            </p:nvSpPr>
            <p:spPr>
              <a:xfrm>
                <a:off x="262912" y="4049770"/>
                <a:ext cx="4613749" cy="338554"/>
              </a:xfrm>
              <a:prstGeom prst="rect">
                <a:avLst/>
              </a:prstGeom>
              <a:noFill/>
            </p:spPr>
            <p:txBody>
              <a:bodyPr wrap="square">
                <a:spAutoFit/>
              </a:bodyPr>
              <a:lstStyle/>
              <a:p>
                <a:pPr algn="ctr"/>
                <a:r>
                  <a:rPr lang="en-US" altLang="zh-CN" sz="1600" b="1" dirty="0">
                    <a:latin typeface="Arial" panose="020B0604020202020204" pitchFamily="34" charset="0"/>
                    <a:cs typeface="Arial" panose="020B0604020202020204" pitchFamily="34" charset="0"/>
                  </a:rPr>
                  <a:t>Mr. Jilong Xu (</a:t>
                </a:r>
                <a:r>
                  <a:rPr lang="en-US" altLang="zh-CN" sz="1600" b="1" dirty="0" err="1">
                    <a:latin typeface="Arial" panose="020B0604020202020204" pitchFamily="34" charset="0"/>
                    <a:cs typeface="Arial" panose="020B0604020202020204" pitchFamily="34" charset="0"/>
                  </a:rPr>
                  <a:t>Phd</a:t>
                </a:r>
                <a:r>
                  <a:rPr lang="en-US" altLang="zh-CN" sz="1600" b="1" dirty="0">
                    <a:latin typeface="Arial" panose="020B0604020202020204" pitchFamily="34" charset="0"/>
                    <a:cs typeface="Arial" panose="020B0604020202020204" pitchFamily="34" charset="0"/>
                  </a:rPr>
                  <a:t>, 2023-)</a:t>
                </a:r>
              </a:p>
            </p:txBody>
          </p:sp>
        </p:grpSp>
        <p:sp>
          <p:nvSpPr>
            <p:cNvPr id="19" name="Flowchart: Process 18">
              <a:extLst>
                <a:ext uri="{FF2B5EF4-FFF2-40B4-BE49-F238E27FC236}">
                  <a16:creationId xmlns:a16="http://schemas.microsoft.com/office/drawing/2014/main" id="{9FB4256F-F20E-AA77-EC61-F0E67591FAC0}"/>
                </a:ext>
              </a:extLst>
            </p:cNvPr>
            <p:cNvSpPr/>
            <p:nvPr/>
          </p:nvSpPr>
          <p:spPr>
            <a:xfrm>
              <a:off x="646771" y="1246021"/>
              <a:ext cx="3016244" cy="3350702"/>
            </a:xfrm>
            <a:prstGeom prst="flowChartProcess">
              <a:avLst/>
            </a:prstGeom>
            <a:noFill/>
            <a:ln w="19050">
              <a:solidFill>
                <a:schemeClr val="accent6">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9" name="TextBox 14">
              <a:extLst>
                <a:ext uri="{FF2B5EF4-FFF2-40B4-BE49-F238E27FC236}">
                  <a16:creationId xmlns:a16="http://schemas.microsoft.com/office/drawing/2014/main" id="{2958197B-A329-A87A-7AA5-27C1FD7D81A7}"/>
                </a:ext>
              </a:extLst>
            </p:cNvPr>
            <p:cNvSpPr txBox="1"/>
            <p:nvPr/>
          </p:nvSpPr>
          <p:spPr>
            <a:xfrm>
              <a:off x="646768" y="1256850"/>
              <a:ext cx="3016244" cy="379078"/>
            </a:xfrm>
            <a:prstGeom prst="rect">
              <a:avLst/>
            </a:prstGeom>
            <a:solidFill>
              <a:schemeClr val="accent6">
                <a:lumMod val="40000"/>
                <a:lumOff val="60000"/>
              </a:schemeClr>
            </a:solidFill>
          </p:spPr>
          <p:txBody>
            <a:bodyPr wrap="square" rtlCol="0">
              <a:spAutoFit/>
            </a:bodyPr>
            <a:lstStyle/>
            <a:p>
              <a:pPr algn="ctr">
                <a:lnSpc>
                  <a:spcPct val="130000"/>
                </a:lnSpc>
              </a:pPr>
              <a:r>
                <a:rPr lang="en-US" altLang="zh-CN" sz="1600" b="1" dirty="0">
                  <a:solidFill>
                    <a:schemeClr val="accent6">
                      <a:lumMod val="75000"/>
                    </a:schemeClr>
                  </a:solidFill>
                  <a:latin typeface="Arial" panose="020B0604020202020204" pitchFamily="34" charset="0"/>
                  <a:cs typeface="Arial" panose="020B0604020202020204" pitchFamily="34" charset="0"/>
                </a:rPr>
                <a:t>University of Alberta</a:t>
              </a:r>
            </a:p>
          </p:txBody>
        </p:sp>
      </p:grpSp>
      <p:grpSp>
        <p:nvGrpSpPr>
          <p:cNvPr id="34" name="Group 33">
            <a:extLst>
              <a:ext uri="{FF2B5EF4-FFF2-40B4-BE49-F238E27FC236}">
                <a16:creationId xmlns:a16="http://schemas.microsoft.com/office/drawing/2014/main" id="{38BC957B-6526-EBC9-C064-B7C22A199D98}"/>
              </a:ext>
            </a:extLst>
          </p:cNvPr>
          <p:cNvGrpSpPr/>
          <p:nvPr/>
        </p:nvGrpSpPr>
        <p:grpSpPr>
          <a:xfrm>
            <a:off x="5472401" y="1975479"/>
            <a:ext cx="6880928" cy="3350702"/>
            <a:chOff x="5263541" y="1340566"/>
            <a:chExt cx="6880928" cy="3350702"/>
          </a:xfrm>
        </p:grpSpPr>
        <p:sp>
          <p:nvSpPr>
            <p:cNvPr id="31" name="Flowchart: Process 30">
              <a:extLst>
                <a:ext uri="{FF2B5EF4-FFF2-40B4-BE49-F238E27FC236}">
                  <a16:creationId xmlns:a16="http://schemas.microsoft.com/office/drawing/2014/main" id="{3FD8817A-1B60-7AE5-8C6A-AA780FE58773}"/>
                </a:ext>
              </a:extLst>
            </p:cNvPr>
            <p:cNvSpPr/>
            <p:nvPr/>
          </p:nvSpPr>
          <p:spPr>
            <a:xfrm>
              <a:off x="6053443" y="1340566"/>
              <a:ext cx="5644186" cy="3350702"/>
            </a:xfrm>
            <a:prstGeom prst="flowChartProcess">
              <a:avLst/>
            </a:prstGeom>
            <a:noFill/>
            <a:ln w="19050">
              <a:solidFill>
                <a:schemeClr val="accent1">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a:p>
          </p:txBody>
        </p:sp>
        <p:grpSp>
          <p:nvGrpSpPr>
            <p:cNvPr id="33" name="Group 32">
              <a:extLst>
                <a:ext uri="{FF2B5EF4-FFF2-40B4-BE49-F238E27FC236}">
                  <a16:creationId xmlns:a16="http://schemas.microsoft.com/office/drawing/2014/main" id="{A70F0D16-7C02-D15A-4C56-DDA675AB96B3}"/>
                </a:ext>
              </a:extLst>
            </p:cNvPr>
            <p:cNvGrpSpPr/>
            <p:nvPr/>
          </p:nvGrpSpPr>
          <p:grpSpPr>
            <a:xfrm>
              <a:off x="5263541" y="1340566"/>
              <a:ext cx="6880928" cy="3154435"/>
              <a:chOff x="5263541" y="1340566"/>
              <a:chExt cx="6880928" cy="3154435"/>
            </a:xfrm>
          </p:grpSpPr>
          <p:grpSp>
            <p:nvGrpSpPr>
              <p:cNvPr id="6" name="Group 5">
                <a:extLst>
                  <a:ext uri="{FF2B5EF4-FFF2-40B4-BE49-F238E27FC236}">
                    <a16:creationId xmlns:a16="http://schemas.microsoft.com/office/drawing/2014/main" id="{E699BF01-B509-CE28-FB42-25D25EF510CE}"/>
                  </a:ext>
                </a:extLst>
              </p:cNvPr>
              <p:cNvGrpSpPr/>
              <p:nvPr/>
            </p:nvGrpSpPr>
            <p:grpSpPr>
              <a:xfrm>
                <a:off x="8633581" y="2009839"/>
                <a:ext cx="3510888" cy="2485162"/>
                <a:chOff x="7139317" y="2556247"/>
                <a:chExt cx="3510888" cy="2485162"/>
              </a:xfrm>
            </p:grpSpPr>
            <p:sp>
              <p:nvSpPr>
                <p:cNvPr id="22" name="文本框 4">
                  <a:extLst>
                    <a:ext uri="{FF2B5EF4-FFF2-40B4-BE49-F238E27FC236}">
                      <a16:creationId xmlns:a16="http://schemas.microsoft.com/office/drawing/2014/main" id="{ACA7A329-97C0-C603-AF2F-8858705A3AB9}"/>
                    </a:ext>
                  </a:extLst>
                </p:cNvPr>
                <p:cNvSpPr txBox="1"/>
                <p:nvPr/>
              </p:nvSpPr>
              <p:spPr>
                <a:xfrm>
                  <a:off x="7139317" y="4702855"/>
                  <a:ext cx="3510888" cy="338554"/>
                </a:xfrm>
                <a:prstGeom prst="rect">
                  <a:avLst/>
                </a:prstGeom>
                <a:noFill/>
              </p:spPr>
              <p:txBody>
                <a:bodyPr wrap="square">
                  <a:spAutoFit/>
                </a:bodyPr>
                <a:lstStyle/>
                <a:p>
                  <a:pPr algn="ctr"/>
                  <a:r>
                    <a:rPr lang="en-US" altLang="zh-CN" sz="1600" b="1" dirty="0">
                      <a:latin typeface="Arial" panose="020B0604020202020204" pitchFamily="34" charset="0"/>
                      <a:cs typeface="Arial" panose="020B0604020202020204" pitchFamily="34" charset="0"/>
                    </a:rPr>
                    <a:t>Dr. Vincent K. Shen (Fed)</a:t>
                  </a:r>
                </a:p>
              </p:txBody>
            </p:sp>
            <p:pic>
              <p:nvPicPr>
                <p:cNvPr id="5" name="Picture 4">
                  <a:extLst>
                    <a:ext uri="{FF2B5EF4-FFF2-40B4-BE49-F238E27FC236}">
                      <a16:creationId xmlns:a16="http://schemas.microsoft.com/office/drawing/2014/main" id="{B1E2A42F-2C43-E007-9E8B-484D72F25C0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820617" y="2556247"/>
                  <a:ext cx="2148289" cy="2057400"/>
                </a:xfrm>
                <a:prstGeom prst="rect">
                  <a:avLst/>
                </a:prstGeom>
              </p:spPr>
            </p:pic>
          </p:grpSp>
          <p:grpSp>
            <p:nvGrpSpPr>
              <p:cNvPr id="12" name="Group 11">
                <a:extLst>
                  <a:ext uri="{FF2B5EF4-FFF2-40B4-BE49-F238E27FC236}">
                    <a16:creationId xmlns:a16="http://schemas.microsoft.com/office/drawing/2014/main" id="{F622F3FB-2AAA-4BEB-BA18-1425B93A62C2}"/>
                  </a:ext>
                </a:extLst>
              </p:cNvPr>
              <p:cNvGrpSpPr/>
              <p:nvPr/>
            </p:nvGrpSpPr>
            <p:grpSpPr>
              <a:xfrm>
                <a:off x="5263541" y="2009839"/>
                <a:ext cx="4613749" cy="2485162"/>
                <a:chOff x="3769277" y="2556247"/>
                <a:chExt cx="4613749" cy="2485162"/>
              </a:xfrm>
            </p:grpSpPr>
            <p:pic>
              <p:nvPicPr>
                <p:cNvPr id="10" name="Picture 9">
                  <a:extLst>
                    <a:ext uri="{FF2B5EF4-FFF2-40B4-BE49-F238E27FC236}">
                      <a16:creationId xmlns:a16="http://schemas.microsoft.com/office/drawing/2014/main" id="{57F95405-E1FB-9137-66BE-6B1DD9E5DDF7}"/>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957619" y="2556247"/>
                  <a:ext cx="1948296" cy="2057400"/>
                </a:xfrm>
                <a:prstGeom prst="rect">
                  <a:avLst/>
                </a:prstGeom>
              </p:spPr>
            </p:pic>
            <p:sp>
              <p:nvSpPr>
                <p:cNvPr id="11" name="文本框 4">
                  <a:extLst>
                    <a:ext uri="{FF2B5EF4-FFF2-40B4-BE49-F238E27FC236}">
                      <a16:creationId xmlns:a16="http://schemas.microsoft.com/office/drawing/2014/main" id="{C24921EF-5948-0610-CFE4-52E7799E6449}"/>
                    </a:ext>
                  </a:extLst>
                </p:cNvPr>
                <p:cNvSpPr txBox="1"/>
                <p:nvPr/>
              </p:nvSpPr>
              <p:spPr>
                <a:xfrm>
                  <a:off x="3769277" y="4702855"/>
                  <a:ext cx="4613749" cy="338554"/>
                </a:xfrm>
                <a:prstGeom prst="rect">
                  <a:avLst/>
                </a:prstGeom>
                <a:noFill/>
              </p:spPr>
              <p:txBody>
                <a:bodyPr wrap="square">
                  <a:spAutoFit/>
                </a:bodyPr>
                <a:lstStyle/>
                <a:p>
                  <a:pPr algn="ctr"/>
                  <a:r>
                    <a:rPr lang="en-US" altLang="zh-CN" sz="1600" b="1" dirty="0">
                      <a:latin typeface="Arial" panose="020B0604020202020204" pitchFamily="34" charset="0"/>
                      <a:cs typeface="Arial" panose="020B0604020202020204" pitchFamily="34" charset="0"/>
                    </a:rPr>
                    <a:t>Dr. Harold Wickes Hatch (Fed)</a:t>
                  </a:r>
                </a:p>
              </p:txBody>
            </p:sp>
          </p:grpSp>
          <p:sp>
            <p:nvSpPr>
              <p:cNvPr id="32" name="TextBox 14">
                <a:extLst>
                  <a:ext uri="{FF2B5EF4-FFF2-40B4-BE49-F238E27FC236}">
                    <a16:creationId xmlns:a16="http://schemas.microsoft.com/office/drawing/2014/main" id="{36B1D14E-C50C-4F8B-B0D4-1B9B43F6077D}"/>
                  </a:ext>
                </a:extLst>
              </p:cNvPr>
              <p:cNvSpPr txBox="1"/>
              <p:nvPr/>
            </p:nvSpPr>
            <p:spPr>
              <a:xfrm>
                <a:off x="6053440" y="1340566"/>
                <a:ext cx="5644188" cy="379078"/>
              </a:xfrm>
              <a:prstGeom prst="rect">
                <a:avLst/>
              </a:prstGeom>
              <a:solidFill>
                <a:schemeClr val="accent1">
                  <a:lumMod val="40000"/>
                  <a:lumOff val="60000"/>
                </a:schemeClr>
              </a:solidFill>
            </p:spPr>
            <p:txBody>
              <a:bodyPr wrap="square" rtlCol="0">
                <a:spAutoFit/>
              </a:bodyPr>
              <a:lstStyle/>
              <a:p>
                <a:pPr algn="ctr">
                  <a:lnSpc>
                    <a:spcPct val="130000"/>
                  </a:lnSpc>
                </a:pPr>
                <a:r>
                  <a:rPr lang="en-US" altLang="zh-CN" sz="1600" b="1" dirty="0">
                    <a:solidFill>
                      <a:schemeClr val="accent1">
                        <a:lumMod val="75000"/>
                      </a:schemeClr>
                    </a:solidFill>
                    <a:latin typeface="Arial" panose="020B0604020202020204" pitchFamily="34" charset="0"/>
                    <a:cs typeface="Arial" panose="020B0604020202020204" pitchFamily="34" charset="0"/>
                  </a:rPr>
                  <a:t>National Institute of Standards and Technology (NIST)</a:t>
                </a:r>
              </a:p>
            </p:txBody>
          </p:sp>
        </p:grpSp>
      </p:grpSp>
      <p:grpSp>
        <p:nvGrpSpPr>
          <p:cNvPr id="37" name="组合 18">
            <a:extLst>
              <a:ext uri="{FF2B5EF4-FFF2-40B4-BE49-F238E27FC236}">
                <a16:creationId xmlns:a16="http://schemas.microsoft.com/office/drawing/2014/main" id="{9DA519B2-9A85-650C-3EC2-C9BC7A4C00D8}"/>
              </a:ext>
            </a:extLst>
          </p:cNvPr>
          <p:cNvGrpSpPr/>
          <p:nvPr/>
        </p:nvGrpSpPr>
        <p:grpSpPr>
          <a:xfrm>
            <a:off x="66083" y="2514470"/>
            <a:ext cx="2845768" cy="2317963"/>
            <a:chOff x="0" y="902773"/>
            <a:chExt cx="2845768" cy="2317963"/>
          </a:xfrm>
        </p:grpSpPr>
        <p:pic>
          <p:nvPicPr>
            <p:cNvPr id="38" name="图片 1">
              <a:extLst>
                <a:ext uri="{FF2B5EF4-FFF2-40B4-BE49-F238E27FC236}">
                  <a16:creationId xmlns:a16="http://schemas.microsoft.com/office/drawing/2014/main" id="{55B56085-35DE-4D8F-DA57-B295D23B9F09}"/>
                </a:ext>
              </a:extLst>
            </p:cNvPr>
            <p:cNvPicPr>
              <a:picLocks noChangeAspect="1"/>
            </p:cNvPicPr>
            <p:nvPr/>
          </p:nvPicPr>
          <p:blipFill>
            <a:blip r:embed="rId11"/>
            <a:stretch>
              <a:fillRect/>
            </a:stretch>
          </p:blipFill>
          <p:spPr>
            <a:xfrm>
              <a:off x="431733" y="902773"/>
              <a:ext cx="1982302" cy="1986527"/>
            </a:xfrm>
            <a:prstGeom prst="rect">
              <a:avLst/>
            </a:prstGeom>
          </p:spPr>
        </p:pic>
        <p:sp>
          <p:nvSpPr>
            <p:cNvPr id="39" name="文本框 13">
              <a:extLst>
                <a:ext uri="{FF2B5EF4-FFF2-40B4-BE49-F238E27FC236}">
                  <a16:creationId xmlns:a16="http://schemas.microsoft.com/office/drawing/2014/main" id="{82679FED-DF37-F92D-C9FB-05459181944E}"/>
                </a:ext>
              </a:extLst>
            </p:cNvPr>
            <p:cNvSpPr txBox="1"/>
            <p:nvPr/>
          </p:nvSpPr>
          <p:spPr>
            <a:xfrm>
              <a:off x="0" y="2882182"/>
              <a:ext cx="2845768" cy="338554"/>
            </a:xfrm>
            <a:prstGeom prst="rect">
              <a:avLst/>
            </a:prstGeom>
            <a:noFill/>
          </p:spPr>
          <p:txBody>
            <a:bodyPr wrap="square">
              <a:spAutoFit/>
            </a:bodyPr>
            <a:lstStyle/>
            <a:p>
              <a:pPr algn="ctr"/>
              <a:r>
                <a:rPr lang="en-US" altLang="zh-CN" sz="1600" dirty="0">
                  <a:hlinkClick r:id="rId12"/>
                </a:rPr>
                <a:t>https://pages.nist.gov/feasst/</a:t>
              </a:r>
              <a:r>
                <a:rPr lang="zh-CN" altLang="en-US" sz="1600" dirty="0"/>
                <a:t> </a:t>
              </a:r>
              <a:endParaRPr lang="en-US" altLang="zh-CN" sz="1600" dirty="0"/>
            </a:p>
          </p:txBody>
        </p:sp>
      </p:grpSp>
      <p:grpSp>
        <p:nvGrpSpPr>
          <p:cNvPr id="42" name="Group 41">
            <a:extLst>
              <a:ext uri="{FF2B5EF4-FFF2-40B4-BE49-F238E27FC236}">
                <a16:creationId xmlns:a16="http://schemas.microsoft.com/office/drawing/2014/main" id="{88E90621-DD35-A39D-87F9-DC0C5F6DE3A3}"/>
              </a:ext>
            </a:extLst>
          </p:cNvPr>
          <p:cNvGrpSpPr/>
          <p:nvPr/>
        </p:nvGrpSpPr>
        <p:grpSpPr>
          <a:xfrm>
            <a:off x="497816" y="904148"/>
            <a:ext cx="7596176" cy="400110"/>
            <a:chOff x="3722914" y="1428187"/>
            <a:chExt cx="7596176" cy="400110"/>
          </a:xfrm>
        </p:grpSpPr>
        <p:sp>
          <p:nvSpPr>
            <p:cNvPr id="43" name="Flowchart: Connector 42">
              <a:extLst>
                <a:ext uri="{FF2B5EF4-FFF2-40B4-BE49-F238E27FC236}">
                  <a16:creationId xmlns:a16="http://schemas.microsoft.com/office/drawing/2014/main" id="{9A29AEFB-803A-BB18-89A4-7061B3AEC88E}"/>
                </a:ext>
              </a:extLst>
            </p:cNvPr>
            <p:cNvSpPr/>
            <p:nvPr/>
          </p:nvSpPr>
          <p:spPr>
            <a:xfrm>
              <a:off x="3722914" y="1524000"/>
              <a:ext cx="182880" cy="182880"/>
            </a:xfrm>
            <a:prstGeom prst="flowChartConnector">
              <a:avLst/>
            </a:prstGeom>
            <a:solidFill>
              <a:srgbClr val="C00000"/>
            </a:solidFill>
            <a:ln>
              <a:noFill/>
            </a:ln>
            <a:effectLst>
              <a:outerShdw blurRad="50800" dist="38100" dir="2700000" algn="tl" rotWithShape="0">
                <a:prstClr val="black">
                  <a:alpha val="40000"/>
                </a:prstClr>
              </a:outerShdw>
            </a:effectLst>
          </p:spPr>
          <p:style>
            <a:lnRef idx="1">
              <a:schemeClr val="dk1"/>
            </a:lnRef>
            <a:fillRef idx="1002">
              <a:schemeClr val="lt2"/>
            </a:fillRef>
            <a:effectRef idx="1">
              <a:schemeClr val="dk1"/>
            </a:effectRef>
            <a:fontRef idx="minor">
              <a:schemeClr val="dk1"/>
            </a:fontRef>
          </p:style>
          <p:txBody>
            <a:bodyPr rtlCol="0" anchor="ctr"/>
            <a:lstStyle/>
            <a:p>
              <a:pPr algn="ctr"/>
              <a:endParaRPr lang="en-US" sz="3200" b="1" dirty="0">
                <a:latin typeface="Calibri" pitchFamily="34" charset="0"/>
                <a:cs typeface="Times New Roman" pitchFamily="18" charset="0"/>
              </a:endParaRPr>
            </a:p>
          </p:txBody>
        </p:sp>
        <p:sp>
          <p:nvSpPr>
            <p:cNvPr id="44" name="TextBox 43">
              <a:extLst>
                <a:ext uri="{FF2B5EF4-FFF2-40B4-BE49-F238E27FC236}">
                  <a16:creationId xmlns:a16="http://schemas.microsoft.com/office/drawing/2014/main" id="{FB3C7EA5-7535-FC34-44E9-38E1600CAD4D}"/>
                </a:ext>
              </a:extLst>
            </p:cNvPr>
            <p:cNvSpPr txBox="1"/>
            <p:nvPr/>
          </p:nvSpPr>
          <p:spPr>
            <a:xfrm>
              <a:off x="3994338" y="1428187"/>
              <a:ext cx="7324752" cy="400110"/>
            </a:xfrm>
            <a:prstGeom prst="rect">
              <a:avLst/>
            </a:prstGeom>
            <a:noFill/>
          </p:spPr>
          <p:txBody>
            <a:bodyPr wrap="square" rtlCol="0">
              <a:spAutoFit/>
            </a:bodyPr>
            <a:lstStyle/>
            <a:p>
              <a:pPr algn="just"/>
              <a:r>
                <a:rPr lang="en-CA" sz="2000" b="1" dirty="0">
                  <a:latin typeface="Arial" panose="020B0604020202020204" pitchFamily="34" charset="0"/>
                  <a:cs typeface="Arial" panose="020B0604020202020204" pitchFamily="34" charset="0"/>
                </a:rPr>
                <a:t>Current/Former Graduate Students and Postdocs</a:t>
              </a:r>
              <a:endParaRPr lang="en-US" sz="2000" b="1" i="1" dirty="0">
                <a:latin typeface="Arial" panose="020B0604020202020204" pitchFamily="34" charset="0"/>
                <a:cs typeface="Arial" panose="020B0604020202020204" pitchFamily="34" charset="0"/>
              </a:endParaRPr>
            </a:p>
          </p:txBody>
        </p:sp>
      </p:grpSp>
      <p:grpSp>
        <p:nvGrpSpPr>
          <p:cNvPr id="45" name="Group 44">
            <a:extLst>
              <a:ext uri="{FF2B5EF4-FFF2-40B4-BE49-F238E27FC236}">
                <a16:creationId xmlns:a16="http://schemas.microsoft.com/office/drawing/2014/main" id="{949F3F1F-181A-E45B-1AD5-0AA7257C5BAC}"/>
              </a:ext>
            </a:extLst>
          </p:cNvPr>
          <p:cNvGrpSpPr/>
          <p:nvPr/>
        </p:nvGrpSpPr>
        <p:grpSpPr>
          <a:xfrm>
            <a:off x="497816" y="1392905"/>
            <a:ext cx="9655795" cy="400110"/>
            <a:chOff x="3722914" y="1424031"/>
            <a:chExt cx="9655795" cy="400110"/>
          </a:xfrm>
        </p:grpSpPr>
        <p:sp>
          <p:nvSpPr>
            <p:cNvPr id="46" name="Flowchart: Connector 45">
              <a:extLst>
                <a:ext uri="{FF2B5EF4-FFF2-40B4-BE49-F238E27FC236}">
                  <a16:creationId xmlns:a16="http://schemas.microsoft.com/office/drawing/2014/main" id="{7046EBEA-2F02-FD09-71FE-50F7B8B1D331}"/>
                </a:ext>
              </a:extLst>
            </p:cNvPr>
            <p:cNvSpPr/>
            <p:nvPr/>
          </p:nvSpPr>
          <p:spPr>
            <a:xfrm>
              <a:off x="3722914" y="1524000"/>
              <a:ext cx="182880" cy="182880"/>
            </a:xfrm>
            <a:prstGeom prst="flowChartConnector">
              <a:avLst/>
            </a:prstGeom>
            <a:solidFill>
              <a:srgbClr val="C00000"/>
            </a:solidFill>
            <a:ln>
              <a:noFill/>
            </a:ln>
            <a:effectLst>
              <a:outerShdw blurRad="50800" dist="38100" dir="2700000" algn="tl" rotWithShape="0">
                <a:prstClr val="black">
                  <a:alpha val="40000"/>
                </a:prstClr>
              </a:outerShdw>
            </a:effectLst>
          </p:spPr>
          <p:style>
            <a:lnRef idx="1">
              <a:schemeClr val="dk1"/>
            </a:lnRef>
            <a:fillRef idx="1002">
              <a:schemeClr val="lt2"/>
            </a:fillRef>
            <a:effectRef idx="1">
              <a:schemeClr val="dk1"/>
            </a:effectRef>
            <a:fontRef idx="minor">
              <a:schemeClr val="dk1"/>
            </a:fontRef>
          </p:style>
          <p:txBody>
            <a:bodyPr rtlCol="0" anchor="ctr"/>
            <a:lstStyle/>
            <a:p>
              <a:pPr algn="ctr"/>
              <a:endParaRPr lang="en-US" sz="3200" b="1" dirty="0">
                <a:latin typeface="Calibri" pitchFamily="34" charset="0"/>
                <a:cs typeface="Times New Roman" pitchFamily="18" charset="0"/>
              </a:endParaRPr>
            </a:p>
          </p:txBody>
        </p:sp>
        <p:sp>
          <p:nvSpPr>
            <p:cNvPr id="47" name="TextBox 46">
              <a:extLst>
                <a:ext uri="{FF2B5EF4-FFF2-40B4-BE49-F238E27FC236}">
                  <a16:creationId xmlns:a16="http://schemas.microsoft.com/office/drawing/2014/main" id="{0D474C89-696C-101B-A790-381C991D6BD3}"/>
                </a:ext>
              </a:extLst>
            </p:cNvPr>
            <p:cNvSpPr txBox="1"/>
            <p:nvPr/>
          </p:nvSpPr>
          <p:spPr>
            <a:xfrm>
              <a:off x="3994338" y="1424031"/>
              <a:ext cx="9384371" cy="400110"/>
            </a:xfrm>
            <a:prstGeom prst="rect">
              <a:avLst/>
            </a:prstGeom>
            <a:noFill/>
          </p:spPr>
          <p:txBody>
            <a:bodyPr wrap="square" rtlCol="0">
              <a:spAutoFit/>
            </a:bodyPr>
            <a:lstStyle/>
            <a:p>
              <a:pPr algn="just"/>
              <a:r>
                <a:rPr lang="en-CA" sz="2000" b="1" dirty="0">
                  <a:latin typeface="Arial" panose="020B0604020202020204" pitchFamily="34" charset="0"/>
                  <a:cs typeface="Arial" panose="020B0604020202020204" pitchFamily="34" charset="0"/>
                </a:rPr>
                <a:t>Current/Former Visiting Students/Scholars</a:t>
              </a:r>
              <a:endParaRPr lang="en-US" sz="2000" b="1" i="1" dirty="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20274040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Placeholder 12" descr="A blue and green gradient with white text&#10;&#10;AI-generated content may be incorrect.">
            <a:extLst>
              <a:ext uri="{FF2B5EF4-FFF2-40B4-BE49-F238E27FC236}">
                <a16:creationId xmlns:a16="http://schemas.microsoft.com/office/drawing/2014/main" id="{8B5C8312-4476-B3AE-520B-DA45112ABC57}"/>
              </a:ext>
            </a:extLst>
          </p:cNvPr>
          <p:cNvPicPr>
            <a:picLocks noGrp="1" noChangeAspect="1"/>
          </p:cNvPicPr>
          <p:nvPr>
            <p:ph type="pic" sz="quarter" idx="10"/>
          </p:nvPr>
        </p:nvPicPr>
        <p:blipFill>
          <a:blip r:embed="rId2"/>
          <a:srcRect l="67" r="67"/>
          <a:stretch>
            <a:fillRect/>
          </a:stretch>
        </p:blipFill>
        <p:spPr>
          <a:solidFill>
            <a:schemeClr val="tx1">
              <a:lumMod val="75000"/>
            </a:schemeClr>
          </a:solidFill>
        </p:spPr>
      </p:pic>
      <p:pic>
        <p:nvPicPr>
          <p:cNvPr id="17" name="Picture Placeholder 16" descr="A magazine cover with a science experiment&#10;&#10;AI-generated content may be incorrect.">
            <a:extLst>
              <a:ext uri="{FF2B5EF4-FFF2-40B4-BE49-F238E27FC236}">
                <a16:creationId xmlns:a16="http://schemas.microsoft.com/office/drawing/2014/main" id="{26B1715C-E807-392E-BD8F-0109209E83AE}"/>
              </a:ext>
            </a:extLst>
          </p:cNvPr>
          <p:cNvPicPr>
            <a:picLocks noGrp="1" noChangeAspect="1"/>
          </p:cNvPicPr>
          <p:nvPr>
            <p:ph type="pic" sz="quarter" idx="15"/>
          </p:nvPr>
        </p:nvPicPr>
        <p:blipFill>
          <a:blip r:embed="rId3"/>
          <a:srcRect l="48" r="48"/>
          <a:stretch>
            <a:fillRect/>
          </a:stretch>
        </p:blipFill>
        <p:spPr/>
      </p:pic>
      <p:sp>
        <p:nvSpPr>
          <p:cNvPr id="7" name="Journal scope">
            <a:extLst>
              <a:ext uri="{FF2B5EF4-FFF2-40B4-BE49-F238E27FC236}">
                <a16:creationId xmlns:a16="http://schemas.microsoft.com/office/drawing/2014/main" id="{2D94E667-D424-E6F8-76B1-772D497F5136}"/>
              </a:ext>
            </a:extLst>
          </p:cNvPr>
          <p:cNvSpPr>
            <a:spLocks noGrp="1"/>
          </p:cNvSpPr>
          <p:nvPr>
            <p:ph sz="quarter" idx="14"/>
          </p:nvPr>
        </p:nvSpPr>
        <p:spPr/>
        <p:txBody>
          <a:bodyPr>
            <a:normAutofit fontScale="62500" lnSpcReduction="20000"/>
          </a:bodyPr>
          <a:lstStyle/>
          <a:p>
            <a:r>
              <a:rPr lang="en-US" i="1" dirty="0">
                <a:solidFill>
                  <a:schemeClr val="bg1"/>
                </a:solidFill>
              </a:rPr>
              <a:t>Energy &amp; Fuels</a:t>
            </a:r>
            <a:r>
              <a:rPr lang="en-US" dirty="0">
                <a:solidFill>
                  <a:schemeClr val="bg1"/>
                </a:solidFill>
              </a:rPr>
              <a:t>, founded in 1987, aspires to publish the most exciting fundamental and applied research in the fields of energy and fuels. The journal focuses on the science and application domains of energy and fuels, particularly those in the disciplines of chemical engineering and applied chemistry. It intends to serve the vital and growing community of scientists, engineers, and policy experts involved in energy-related fields by publishing fully vetted, reliable, and high-quality research results.</a:t>
            </a:r>
          </a:p>
        </p:txBody>
      </p:sp>
      <p:pic>
        <p:nvPicPr>
          <p:cNvPr id="15" name="Picture Placeholder 14" descr="A person wearing glasses and a blue and white striped shirt&#10;&#10;AI-generated content may be incorrect.">
            <a:extLst>
              <a:ext uri="{FF2B5EF4-FFF2-40B4-BE49-F238E27FC236}">
                <a16:creationId xmlns:a16="http://schemas.microsoft.com/office/drawing/2014/main" id="{38A93812-7266-2704-3DA4-733A6084D259}"/>
              </a:ext>
            </a:extLst>
          </p:cNvPr>
          <p:cNvPicPr>
            <a:picLocks noGrp="1" noChangeAspect="1"/>
          </p:cNvPicPr>
          <p:nvPr>
            <p:ph type="pic" sz="quarter" idx="19"/>
          </p:nvPr>
        </p:nvPicPr>
        <p:blipFill>
          <a:blip r:embed="rId4"/>
          <a:srcRect t="7774" b="24054"/>
          <a:stretch>
            <a:fillRect/>
          </a:stretch>
        </p:blipFill>
        <p:spPr>
          <a:xfrm>
            <a:off x="893412" y="3674427"/>
            <a:ext cx="777240" cy="777240"/>
          </a:xfrm>
        </p:spPr>
      </p:pic>
      <p:sp>
        <p:nvSpPr>
          <p:cNvPr id="10" name="EIC">
            <a:extLst>
              <a:ext uri="{FF2B5EF4-FFF2-40B4-BE49-F238E27FC236}">
                <a16:creationId xmlns:a16="http://schemas.microsoft.com/office/drawing/2014/main" id="{2BAFC8B6-589E-9EA3-E633-AFD256EAD744}"/>
              </a:ext>
            </a:extLst>
          </p:cNvPr>
          <p:cNvSpPr txBox="1">
            <a:spLocks/>
          </p:cNvSpPr>
          <p:nvPr/>
        </p:nvSpPr>
        <p:spPr>
          <a:xfrm>
            <a:off x="1890107" y="3662409"/>
            <a:ext cx="4668903" cy="776766"/>
          </a:xfrm>
          <a:prstGeom prst="rect">
            <a:avLst/>
          </a:prstGeom>
        </p:spPr>
        <p:txBody>
          <a:bodyPr vert="horz" lIns="0" tIns="0" rIns="0" bIns="0" rtlCol="0" anchor="b">
            <a:normAutofit/>
          </a:bodyPr>
          <a:lstStyle>
            <a:lvl1pPr marL="0" indent="0" algn="l" defTabSz="914400" rtl="0" eaLnBrk="1" latinLnBrk="0" hangingPunct="1">
              <a:lnSpc>
                <a:spcPct val="110000"/>
              </a:lnSpc>
              <a:spcBef>
                <a:spcPts val="0"/>
              </a:spcBef>
              <a:buClr>
                <a:schemeClr val="accent2"/>
              </a:buClr>
              <a:buFont typeface="Wingdings" pitchFamily="2" charset="2"/>
              <a:buNone/>
              <a:defRPr lang="en-US" sz="800" kern="1200">
                <a:solidFill>
                  <a:schemeClr val="bg1"/>
                </a:solidFill>
                <a:latin typeface="Arial" panose="020B0604020202020204" pitchFamily="34" charset="0"/>
                <a:ea typeface="+mn-ea"/>
                <a:cs typeface="Arial" panose="020B0604020202020204" pitchFamily="34" charset="0"/>
              </a:defRPr>
            </a:lvl1pPr>
            <a:lvl2pPr marL="0" indent="0" algn="l" defTabSz="914400" rtl="0" eaLnBrk="1" latinLnBrk="0" hangingPunct="1">
              <a:lnSpc>
                <a:spcPct val="110000"/>
              </a:lnSpc>
              <a:spcBef>
                <a:spcPts val="0"/>
              </a:spcBef>
              <a:buClr>
                <a:schemeClr val="accent2"/>
              </a:buClr>
              <a:buFont typeface="Wingdings" pitchFamily="2" charset="2"/>
              <a:buNone/>
              <a:defRPr lang="en-US" sz="1400" b="1" kern="1200">
                <a:solidFill>
                  <a:schemeClr val="bg1"/>
                </a:solidFill>
                <a:latin typeface="Arial" panose="020B0604020202020204" pitchFamily="34" charset="0"/>
                <a:ea typeface="+mn-ea"/>
                <a:cs typeface="Arial" panose="020B0604020202020204" pitchFamily="34" charset="0"/>
              </a:defRPr>
            </a:lvl2pPr>
            <a:lvl3pPr marL="0" indent="0" algn="l" defTabSz="914400" rtl="0" eaLnBrk="1" latinLnBrk="0" hangingPunct="1">
              <a:lnSpc>
                <a:spcPct val="110000"/>
              </a:lnSpc>
              <a:spcBef>
                <a:spcPts val="0"/>
              </a:spcBef>
              <a:buClr>
                <a:schemeClr val="accent2"/>
              </a:buClr>
              <a:buFont typeface="Wingdings" pitchFamily="2" charset="2"/>
              <a:buNone/>
              <a:defRPr lang="en-US" sz="1100" kern="1200">
                <a:solidFill>
                  <a:schemeClr val="bg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25000"/>
              </a:lnSpc>
              <a:spcBef>
                <a:spcPts val="0"/>
              </a:spcBef>
              <a:buClr>
                <a:schemeClr val="accent2"/>
              </a:buClr>
              <a:buFont typeface="Wingdings" pitchFamily="2" charset="2"/>
              <a:buChar char="§"/>
              <a:defRPr lang="en-US" sz="1600" kern="1200">
                <a:solidFill>
                  <a:schemeClr val="bg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25000"/>
              </a:lnSpc>
              <a:spcBef>
                <a:spcPts val="0"/>
              </a:spcBef>
              <a:buClr>
                <a:schemeClr val="accent2"/>
              </a:buClr>
              <a:buFont typeface="Wingdings" pitchFamily="2" charset="2"/>
              <a:buChar char="§"/>
              <a:defRPr lang="en-US" sz="1600" kern="1200">
                <a:solidFill>
                  <a:schemeClr val="bg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EDITOR-IN-CHIEF</a:t>
            </a:r>
          </a:p>
          <a:p>
            <a:pPr lvl="1"/>
            <a:r>
              <a:rPr lang="en-US" dirty="0"/>
              <a:t>Hongwei Wu</a:t>
            </a:r>
          </a:p>
          <a:p>
            <a:pPr lvl="2"/>
            <a:r>
              <a:rPr lang="en-US" dirty="0"/>
              <a:t>Curtin University of Technology</a:t>
            </a:r>
          </a:p>
        </p:txBody>
      </p:sp>
      <p:cxnSp>
        <p:nvCxnSpPr>
          <p:cNvPr id="9" name="Line">
            <a:extLst>
              <a:ext uri="{FF2B5EF4-FFF2-40B4-BE49-F238E27FC236}">
                <a16:creationId xmlns:a16="http://schemas.microsoft.com/office/drawing/2014/main" id="{B3726592-3E93-039B-B907-E1FCEC08683A}"/>
              </a:ext>
            </a:extLst>
          </p:cNvPr>
          <p:cNvCxnSpPr>
            <a:cxnSpLocks/>
          </p:cNvCxnSpPr>
          <p:nvPr/>
        </p:nvCxnSpPr>
        <p:spPr>
          <a:xfrm>
            <a:off x="893412" y="4682169"/>
            <a:ext cx="6443822" cy="0"/>
          </a:xfrm>
          <a:prstGeom prst="line">
            <a:avLst/>
          </a:prstGeom>
          <a:ln cap="rnd">
            <a:solidFill>
              <a:schemeClr val="bg2">
                <a:lumMod val="65000"/>
              </a:schemeClr>
            </a:solidFill>
          </a:ln>
        </p:spPr>
        <p:style>
          <a:lnRef idx="2">
            <a:schemeClr val="accent1"/>
          </a:lnRef>
          <a:fillRef idx="0">
            <a:schemeClr val="accent1"/>
          </a:fillRef>
          <a:effectRef idx="1">
            <a:schemeClr val="accent1"/>
          </a:effectRef>
          <a:fontRef idx="minor">
            <a:schemeClr val="tx1"/>
          </a:fontRef>
        </p:style>
      </p:cxnSp>
      <p:sp>
        <p:nvSpPr>
          <p:cNvPr id="12" name="Stats">
            <a:extLst>
              <a:ext uri="{FF2B5EF4-FFF2-40B4-BE49-F238E27FC236}">
                <a16:creationId xmlns:a16="http://schemas.microsoft.com/office/drawing/2014/main" id="{A41FDD4F-8C44-1E66-7042-B64D782D0F68}"/>
              </a:ext>
            </a:extLst>
          </p:cNvPr>
          <p:cNvSpPr txBox="1">
            <a:spLocks/>
          </p:cNvSpPr>
          <p:nvPr/>
        </p:nvSpPr>
        <p:spPr>
          <a:xfrm>
            <a:off x="893412" y="4882714"/>
            <a:ext cx="6854005" cy="507611"/>
          </a:xfrm>
          <a:prstGeom prst="rect">
            <a:avLst/>
          </a:prstGeom>
        </p:spPr>
        <p:txBody>
          <a:bodyPr vert="horz" lIns="0" tIns="0" rIns="0" bIns="0" numCol="3" rtlCol="0">
            <a:noAutofit/>
          </a:bodyPr>
          <a:lstStyle>
            <a:lvl1pPr marL="0" indent="0" algn="l" defTabSz="914400" rtl="0" eaLnBrk="1" latinLnBrk="0" hangingPunct="1">
              <a:lnSpc>
                <a:spcPct val="125000"/>
              </a:lnSpc>
              <a:spcBef>
                <a:spcPts val="0"/>
              </a:spcBef>
              <a:buClr>
                <a:schemeClr val="accent2"/>
              </a:buClr>
              <a:buFont typeface="Wingdings" pitchFamily="2" charset="2"/>
              <a:buNone/>
              <a:defRPr sz="1600" kern="120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lnSpc>
                <a:spcPct val="125000"/>
              </a:lnSpc>
              <a:spcBef>
                <a:spcPts val="0"/>
              </a:spcBef>
              <a:buClr>
                <a:schemeClr val="accent2"/>
              </a:buClr>
              <a:buFont typeface="Wingdings" pitchFamily="2" charset="2"/>
              <a:buNone/>
              <a:defRPr sz="1600"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125000"/>
              </a:lnSpc>
              <a:spcBef>
                <a:spcPts val="0"/>
              </a:spcBef>
              <a:buClr>
                <a:schemeClr val="accent2"/>
              </a:buClr>
              <a:buFont typeface="Wingdings" pitchFamily="2" charset="2"/>
              <a:buNone/>
              <a:defRPr sz="1600"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125000"/>
              </a:lnSpc>
              <a:spcBef>
                <a:spcPts val="0"/>
              </a:spcBef>
              <a:buClr>
                <a:schemeClr val="accent2"/>
              </a:buClr>
              <a:buFont typeface="Wingdings" pitchFamily="2" charset="2"/>
              <a:buNone/>
              <a:defRPr sz="1600"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125000"/>
              </a:lnSpc>
              <a:spcBef>
                <a:spcPts val="0"/>
              </a:spcBef>
              <a:buClr>
                <a:schemeClr val="accent2"/>
              </a:buClr>
              <a:buFont typeface="Wingdings" pitchFamily="2" charset="2"/>
              <a:buNone/>
              <a:defRPr sz="16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None/>
            </a:pPr>
            <a:r>
              <a:rPr lang="en-US" sz="1100" dirty="0">
                <a:solidFill>
                  <a:schemeClr val="bg1"/>
                </a:solidFill>
              </a:rPr>
              <a:t>AVERAGE TIME TO FIRST DECISION: </a:t>
            </a:r>
            <a:r>
              <a:rPr lang="en-US" sz="1400" b="1" dirty="0">
                <a:solidFill>
                  <a:schemeClr val="bg1"/>
                </a:solidFill>
              </a:rPr>
              <a:t>&lt;1 Weeks</a:t>
            </a:r>
          </a:p>
          <a:p>
            <a:pPr>
              <a:lnSpc>
                <a:spcPct val="100000"/>
              </a:lnSpc>
              <a:buNone/>
            </a:pPr>
            <a:endParaRPr lang="en-US" sz="1100" dirty="0">
              <a:solidFill>
                <a:schemeClr val="bg1"/>
              </a:solidFill>
            </a:endParaRPr>
          </a:p>
          <a:p>
            <a:pPr>
              <a:lnSpc>
                <a:spcPct val="100000"/>
              </a:lnSpc>
            </a:pPr>
            <a:r>
              <a:rPr lang="en-US" sz="1100" dirty="0">
                <a:solidFill>
                  <a:schemeClr val="bg1"/>
                </a:solidFill>
              </a:rPr>
              <a:t>AVERAGE TIME </a:t>
            </a:r>
            <a:br>
              <a:rPr lang="en-US" sz="1100" dirty="0">
                <a:solidFill>
                  <a:schemeClr val="bg1"/>
                </a:solidFill>
              </a:rPr>
            </a:br>
            <a:r>
              <a:rPr lang="en-US" sz="1100" dirty="0">
                <a:solidFill>
                  <a:schemeClr val="bg1"/>
                </a:solidFill>
              </a:rPr>
              <a:t>TO ACCEPT</a:t>
            </a:r>
            <a:r>
              <a:rPr lang="en-US" sz="1100">
                <a:solidFill>
                  <a:schemeClr val="bg1"/>
                </a:solidFill>
              </a:rPr>
              <a:t>: </a:t>
            </a:r>
            <a:r>
              <a:rPr lang="en-US" sz="1400" b="1">
                <a:solidFill>
                  <a:schemeClr val="bg1"/>
                </a:solidFill>
              </a:rPr>
              <a:t>9.8 </a:t>
            </a:r>
            <a:r>
              <a:rPr lang="en-US" sz="1400" b="1" dirty="0">
                <a:solidFill>
                  <a:schemeClr val="bg1"/>
                </a:solidFill>
              </a:rPr>
              <a:t>Weeks</a:t>
            </a:r>
          </a:p>
          <a:p>
            <a:pPr>
              <a:lnSpc>
                <a:spcPct val="100000"/>
              </a:lnSpc>
            </a:pPr>
            <a:endParaRPr lang="en-US" sz="1100" dirty="0">
              <a:solidFill>
                <a:schemeClr val="bg1"/>
              </a:solidFill>
            </a:endParaRPr>
          </a:p>
          <a:p>
            <a:pPr>
              <a:lnSpc>
                <a:spcPct val="100000"/>
              </a:lnSpc>
            </a:pPr>
            <a:r>
              <a:rPr lang="en-US" sz="1100" dirty="0">
                <a:solidFill>
                  <a:schemeClr val="bg1"/>
                </a:solidFill>
              </a:rPr>
              <a:t>2024 JOURNAL IMPACT FACTOR™: </a:t>
            </a:r>
            <a:r>
              <a:rPr lang="en-US" sz="1400" b="1" dirty="0">
                <a:solidFill>
                  <a:schemeClr val="bg1"/>
                </a:solidFill>
              </a:rPr>
              <a:t>5.3</a:t>
            </a:r>
          </a:p>
        </p:txBody>
      </p:sp>
      <p:sp>
        <p:nvSpPr>
          <p:cNvPr id="4" name="CTA">
            <a:extLst>
              <a:ext uri="{FF2B5EF4-FFF2-40B4-BE49-F238E27FC236}">
                <a16:creationId xmlns:a16="http://schemas.microsoft.com/office/drawing/2014/main" id="{875A8F44-870A-643D-2F16-260782777CDF}"/>
              </a:ext>
            </a:extLst>
          </p:cNvPr>
          <p:cNvSpPr>
            <a:spLocks noGrp="1"/>
          </p:cNvSpPr>
          <p:nvPr>
            <p:ph type="body" sz="quarter" idx="12"/>
          </p:nvPr>
        </p:nvSpPr>
        <p:spPr/>
        <p:txBody>
          <a:bodyPr/>
          <a:lstStyle/>
          <a:p>
            <a:r>
              <a:rPr lang="en-US" dirty="0"/>
              <a:t>SUBMIT YOUR MANUSCRIPT</a:t>
            </a:r>
          </a:p>
        </p:txBody>
      </p:sp>
      <p:pic>
        <p:nvPicPr>
          <p:cNvPr id="19" name="Picture Placeholder 18" descr="A qr code on a white background&#10;&#10;AI-generated content may be incorrect.">
            <a:extLst>
              <a:ext uri="{FF2B5EF4-FFF2-40B4-BE49-F238E27FC236}">
                <a16:creationId xmlns:a16="http://schemas.microsoft.com/office/drawing/2014/main" id="{8A60E089-CD26-6BAC-CAD8-75CAD5CB4803}"/>
              </a:ext>
            </a:extLst>
          </p:cNvPr>
          <p:cNvPicPr>
            <a:picLocks noGrp="1" noChangeAspect="1"/>
          </p:cNvPicPr>
          <p:nvPr>
            <p:ph type="pic" sz="quarter" idx="11"/>
          </p:nvPr>
        </p:nvPicPr>
        <p:blipFill>
          <a:blip r:embed="rId5"/>
          <a:srcRect/>
          <a:stretch>
            <a:fillRect/>
          </a:stretch>
        </p:blipFill>
        <p:spPr/>
      </p:pic>
      <p:sp>
        <p:nvSpPr>
          <p:cNvPr id="3" name="URL">
            <a:extLst>
              <a:ext uri="{FF2B5EF4-FFF2-40B4-BE49-F238E27FC236}">
                <a16:creationId xmlns:a16="http://schemas.microsoft.com/office/drawing/2014/main" id="{2DB87FC7-734A-7645-A885-14559D2B294B}"/>
              </a:ext>
            </a:extLst>
          </p:cNvPr>
          <p:cNvSpPr>
            <a:spLocks noGrp="1"/>
          </p:cNvSpPr>
          <p:nvPr>
            <p:ph type="body" sz="quarter" idx="13"/>
          </p:nvPr>
        </p:nvSpPr>
        <p:spPr/>
        <p:txBody>
          <a:bodyPr>
            <a:normAutofit/>
          </a:bodyPr>
          <a:lstStyle/>
          <a:p>
            <a:r>
              <a:rPr lang="en-US" dirty="0"/>
              <a:t>pubs.acs.org/</a:t>
            </a:r>
            <a:r>
              <a:rPr lang="en-US" dirty="0" err="1"/>
              <a:t>e&amp;f</a:t>
            </a:r>
            <a:endParaRPr lang="en-US" dirty="0"/>
          </a:p>
        </p:txBody>
      </p:sp>
    </p:spTree>
    <p:extLst>
      <p:ext uri="{BB962C8B-B14F-4D97-AF65-F5344CB8AC3E}">
        <p14:creationId xmlns:p14="http://schemas.microsoft.com/office/powerpoint/2010/main" val="37283287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descr="A blue and green gradient with white text&#10;&#10;AI-generated content may be incorrect.">
            <a:extLst>
              <a:ext uri="{FF2B5EF4-FFF2-40B4-BE49-F238E27FC236}">
                <a16:creationId xmlns:a16="http://schemas.microsoft.com/office/drawing/2014/main" id="{2D9C2048-FAEB-D65C-DFCE-AC1001705832}"/>
              </a:ext>
            </a:extLst>
          </p:cNvPr>
          <p:cNvPicPr>
            <a:picLocks noGrp="1" noChangeAspect="1"/>
          </p:cNvPicPr>
          <p:nvPr>
            <p:ph type="pic" sz="quarter" idx="10"/>
          </p:nvPr>
        </p:nvPicPr>
        <p:blipFill>
          <a:blip r:embed="rId2"/>
          <a:srcRect l="67" r="67"/>
          <a:stretch>
            <a:fillRect/>
          </a:stretch>
        </p:blipFill>
        <p:spPr>
          <a:solidFill>
            <a:schemeClr val="tx1">
              <a:lumMod val="75000"/>
            </a:schemeClr>
          </a:solidFill>
        </p:spPr>
      </p:pic>
      <p:sp>
        <p:nvSpPr>
          <p:cNvPr id="3" name="Text Placeholder 2">
            <a:extLst>
              <a:ext uri="{FF2B5EF4-FFF2-40B4-BE49-F238E27FC236}">
                <a16:creationId xmlns:a16="http://schemas.microsoft.com/office/drawing/2014/main" id="{FA4A0A66-2D9B-5E4B-9787-5A8DD4BA2422}"/>
              </a:ext>
            </a:extLst>
          </p:cNvPr>
          <p:cNvSpPr>
            <a:spLocks noGrp="1"/>
          </p:cNvSpPr>
          <p:nvPr>
            <p:ph type="body" sz="quarter" idx="13"/>
          </p:nvPr>
        </p:nvSpPr>
        <p:spPr/>
        <p:txBody>
          <a:bodyPr>
            <a:normAutofit/>
          </a:bodyPr>
          <a:lstStyle/>
          <a:p>
            <a:r>
              <a:rPr lang="en-US" dirty="0"/>
              <a:t>pubs.acs.org/</a:t>
            </a:r>
            <a:r>
              <a:rPr lang="en-US" dirty="0" err="1"/>
              <a:t>e&amp;f</a:t>
            </a:r>
            <a:endParaRPr lang="en-US" dirty="0"/>
          </a:p>
        </p:txBody>
      </p:sp>
      <p:sp>
        <p:nvSpPr>
          <p:cNvPr id="4" name="Text Placeholder 3">
            <a:extLst>
              <a:ext uri="{FF2B5EF4-FFF2-40B4-BE49-F238E27FC236}">
                <a16:creationId xmlns:a16="http://schemas.microsoft.com/office/drawing/2014/main" id="{D439F727-DB54-9C01-1ADB-30075D397605}"/>
              </a:ext>
            </a:extLst>
          </p:cNvPr>
          <p:cNvSpPr>
            <a:spLocks noGrp="1"/>
          </p:cNvSpPr>
          <p:nvPr>
            <p:ph type="body" sz="quarter" idx="12"/>
          </p:nvPr>
        </p:nvSpPr>
        <p:spPr/>
        <p:txBody>
          <a:bodyPr/>
          <a:lstStyle/>
          <a:p>
            <a:r>
              <a:rPr lang="en-US" dirty="0"/>
              <a:t>SUBMIT YOUR MANUSCRIPT</a:t>
            </a:r>
          </a:p>
        </p:txBody>
      </p:sp>
      <p:sp>
        <p:nvSpPr>
          <p:cNvPr id="5" name="Content Placeholder 4">
            <a:extLst>
              <a:ext uri="{FF2B5EF4-FFF2-40B4-BE49-F238E27FC236}">
                <a16:creationId xmlns:a16="http://schemas.microsoft.com/office/drawing/2014/main" id="{737C860E-380D-EFBB-30A2-22952742C76A}"/>
              </a:ext>
            </a:extLst>
          </p:cNvPr>
          <p:cNvSpPr>
            <a:spLocks noGrp="1"/>
          </p:cNvSpPr>
          <p:nvPr>
            <p:ph sz="quarter" idx="14"/>
          </p:nvPr>
        </p:nvSpPr>
        <p:spPr>
          <a:xfrm>
            <a:off x="3956497" y="330201"/>
            <a:ext cx="3968304" cy="942086"/>
          </a:xfrm>
        </p:spPr>
        <p:txBody>
          <a:bodyPr>
            <a:normAutofit/>
          </a:bodyPr>
          <a:lstStyle/>
          <a:p>
            <a:r>
              <a:rPr lang="en-US" sz="4000" dirty="0">
                <a:solidFill>
                  <a:schemeClr val="bg1"/>
                </a:solidFill>
              </a:rPr>
              <a:t>Journal Scope</a:t>
            </a:r>
          </a:p>
        </p:txBody>
      </p:sp>
      <p:pic>
        <p:nvPicPr>
          <p:cNvPr id="11" name="Picture Placeholder 10" descr="A qr code on a white background&#10;&#10;AI-generated content may be incorrect.">
            <a:extLst>
              <a:ext uri="{FF2B5EF4-FFF2-40B4-BE49-F238E27FC236}">
                <a16:creationId xmlns:a16="http://schemas.microsoft.com/office/drawing/2014/main" id="{AA24B5A4-3A09-8B59-2D55-80651D494A44}"/>
              </a:ext>
            </a:extLst>
          </p:cNvPr>
          <p:cNvPicPr>
            <a:picLocks noGrp="1" noChangeAspect="1"/>
          </p:cNvPicPr>
          <p:nvPr>
            <p:ph type="pic" sz="quarter" idx="11"/>
          </p:nvPr>
        </p:nvPicPr>
        <p:blipFill>
          <a:blip r:embed="rId3"/>
          <a:srcRect/>
          <a:stretch>
            <a:fillRect/>
          </a:stretch>
        </p:blipFill>
        <p:spPr/>
      </p:pic>
      <p:sp>
        <p:nvSpPr>
          <p:cNvPr id="2" name="Content Placeholder 1">
            <a:extLst>
              <a:ext uri="{FF2B5EF4-FFF2-40B4-BE49-F238E27FC236}">
                <a16:creationId xmlns:a16="http://schemas.microsoft.com/office/drawing/2014/main" id="{87745D21-D6F1-2791-A98F-19379979D50B}"/>
              </a:ext>
            </a:extLst>
          </p:cNvPr>
          <p:cNvSpPr txBox="1">
            <a:spLocks noGrp="1"/>
          </p:cNvSpPr>
          <p:nvPr>
            <p:ph sz="quarter" idx="15"/>
          </p:nvPr>
        </p:nvSpPr>
        <p:spPr>
          <a:xfrm>
            <a:off x="893412" y="1445475"/>
            <a:ext cx="11021780" cy="3870803"/>
          </a:xfrm>
          <a:prstGeom prst="rect">
            <a:avLst/>
          </a:prstGeom>
          <a:noFill/>
        </p:spPr>
        <p:txBody>
          <a:bodyPr wrap="square" numCol="1">
            <a:spAutoFit/>
          </a:bodyPr>
          <a:lstStyle/>
          <a:p>
            <a:pPr marL="285750" indent="-285750">
              <a:buFont typeface="Wingdings" panose="05000000000000000000" pitchFamily="2" charset="2"/>
              <a:buChar char="Ø"/>
            </a:pPr>
            <a:r>
              <a:rPr lang="en-CA" sz="2600" b="1" dirty="0">
                <a:solidFill>
                  <a:schemeClr val="bg1"/>
                </a:solidFill>
                <a:latin typeface="Arial" panose="020B0604020202020204" pitchFamily="34" charset="0"/>
                <a:cs typeface="Arial" panose="020B0604020202020204" pitchFamily="34" charset="0"/>
              </a:rPr>
              <a:t>Fossil energy resources in the context of sustainable development</a:t>
            </a:r>
          </a:p>
          <a:p>
            <a:pPr marL="285750" indent="-285750">
              <a:buFont typeface="Wingdings" panose="05000000000000000000" pitchFamily="2" charset="2"/>
              <a:buChar char="Ø"/>
            </a:pPr>
            <a:r>
              <a:rPr lang="en-CA" sz="2600" b="1" dirty="0">
                <a:solidFill>
                  <a:schemeClr val="bg1"/>
                </a:solidFill>
                <a:latin typeface="Arial" panose="020B0604020202020204" pitchFamily="34" charset="0"/>
                <a:cs typeface="Arial" panose="020B0604020202020204" pitchFamily="34" charset="0"/>
              </a:rPr>
              <a:t>Bioenergy, biofuels and biorefinery</a:t>
            </a:r>
          </a:p>
          <a:p>
            <a:pPr marL="285750" indent="-285750">
              <a:buFont typeface="Wingdings" panose="05000000000000000000" pitchFamily="2" charset="2"/>
              <a:buChar char="Ø"/>
            </a:pPr>
            <a:r>
              <a:rPr lang="en-CA" sz="2600" b="1" dirty="0">
                <a:solidFill>
                  <a:schemeClr val="bg1"/>
                </a:solidFill>
                <a:latin typeface="Arial" panose="020B0604020202020204" pitchFamily="34" charset="0"/>
                <a:cs typeface="Arial" panose="020B0604020202020204" pitchFamily="34" charset="0"/>
              </a:rPr>
              <a:t>Batteries and energy storage</a:t>
            </a:r>
          </a:p>
          <a:p>
            <a:pPr marL="285750" indent="-285750">
              <a:buFont typeface="Wingdings" panose="05000000000000000000" pitchFamily="2" charset="2"/>
              <a:buChar char="Ø"/>
            </a:pPr>
            <a:r>
              <a:rPr lang="en-CA" sz="2600" b="1" dirty="0">
                <a:solidFill>
                  <a:schemeClr val="bg1"/>
                </a:solidFill>
                <a:latin typeface="Arial" panose="020B0604020202020204" pitchFamily="34" charset="0"/>
                <a:cs typeface="Arial" panose="020B0604020202020204" pitchFamily="34" charset="0"/>
              </a:rPr>
              <a:t>Fuel cells</a:t>
            </a:r>
          </a:p>
          <a:p>
            <a:pPr marL="285750" indent="-285750">
              <a:buFont typeface="Wingdings" panose="05000000000000000000" pitchFamily="2" charset="2"/>
              <a:buChar char="Ø"/>
            </a:pPr>
            <a:r>
              <a:rPr lang="en-CA" sz="2600" b="1" dirty="0">
                <a:solidFill>
                  <a:schemeClr val="bg1"/>
                </a:solidFill>
                <a:latin typeface="Arial" panose="020B0604020202020204" pitchFamily="34" charset="0"/>
                <a:cs typeface="Arial" panose="020B0604020202020204" pitchFamily="34" charset="0"/>
              </a:rPr>
              <a:t>Solar energy, solar fuels, and conversion of light</a:t>
            </a:r>
          </a:p>
          <a:p>
            <a:pPr marL="285750" indent="-285750">
              <a:buFont typeface="Wingdings" panose="05000000000000000000" pitchFamily="2" charset="2"/>
              <a:buChar char="Ø"/>
            </a:pPr>
            <a:r>
              <a:rPr lang="en-CA" sz="2600" b="1" dirty="0">
                <a:solidFill>
                  <a:schemeClr val="bg1"/>
                </a:solidFill>
                <a:latin typeface="Arial" panose="020B0604020202020204" pitchFamily="34" charset="0"/>
                <a:cs typeface="Arial" panose="020B0604020202020204" pitchFamily="34" charset="0"/>
              </a:rPr>
              <a:t>Water splitting and electrolysis</a:t>
            </a:r>
          </a:p>
          <a:p>
            <a:pPr marL="285750" indent="-285750">
              <a:buFont typeface="Wingdings" panose="05000000000000000000" pitchFamily="2" charset="2"/>
              <a:buChar char="Ø"/>
            </a:pPr>
            <a:r>
              <a:rPr lang="en-CA" sz="2600" b="1" dirty="0">
                <a:solidFill>
                  <a:schemeClr val="bg1"/>
                </a:solidFill>
                <a:latin typeface="Arial" panose="020B0604020202020204" pitchFamily="34" charset="0"/>
                <a:cs typeface="Arial" panose="020B0604020202020204" pitchFamily="34" charset="0"/>
              </a:rPr>
              <a:t>Non-carbon-based fuels (e.g., hydrogen, ammonia, etc.)</a:t>
            </a:r>
          </a:p>
          <a:p>
            <a:pPr marL="285750" indent="-285750">
              <a:buFont typeface="Wingdings" panose="05000000000000000000" pitchFamily="2" charset="2"/>
              <a:buChar char="Ø"/>
            </a:pPr>
            <a:r>
              <a:rPr lang="en-CA" sz="2600" b="1" dirty="0">
                <a:solidFill>
                  <a:schemeClr val="bg1"/>
                </a:solidFill>
                <a:latin typeface="Arial" panose="020B0604020202020204" pitchFamily="34" charset="0"/>
                <a:cs typeface="Arial" panose="020B0604020202020204" pitchFamily="34" charset="0"/>
              </a:rPr>
              <a:t>Carbon capture, utilization and storage</a:t>
            </a:r>
          </a:p>
        </p:txBody>
      </p:sp>
    </p:spTree>
    <p:extLst>
      <p:ext uri="{BB962C8B-B14F-4D97-AF65-F5344CB8AC3E}">
        <p14:creationId xmlns:p14="http://schemas.microsoft.com/office/powerpoint/2010/main" val="203706912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A" val="v4.0.0"/>
</p:tagLst>
</file>

<file path=ppt/tags/tag2.xml><?xml version="1.0" encoding="utf-8"?>
<p:tagLst xmlns:a="http://schemas.openxmlformats.org/drawingml/2006/main" xmlns:r="http://schemas.openxmlformats.org/officeDocument/2006/relationships" xmlns:p="http://schemas.openxmlformats.org/presentationml/2006/main">
  <p:tag name="PA" val="v4.0.0"/>
</p:tagLst>
</file>

<file path=ppt/theme/theme1.xml><?xml version="1.0" encoding="utf-8"?>
<a:theme xmlns:a="http://schemas.openxmlformats.org/drawingml/2006/main" name="UA_content">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A_content" id="{7B06F6E2-D226-4394-8560-4ADDB9CC42E4}" vid="{900B3DB2-2155-47D3-AB2C-67428D9586BF}"/>
    </a:ext>
  </a:extLst>
</a:theme>
</file>

<file path=ppt/theme/theme2.xml><?xml version="1.0" encoding="utf-8"?>
<a:theme xmlns:a="http://schemas.openxmlformats.org/drawingml/2006/main" name="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默认">
      <a:majorFont>
        <a:latin typeface="Times New Roman"/>
        <a:ea typeface="黑体"/>
        <a:cs typeface=""/>
      </a:majorFont>
      <a:minorFont>
        <a:latin typeface="Times New Roman"/>
        <a:ea typeface="黑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2_IFT.pptx" id="{5E56B422-BD9E-4E3D-AB02-3583EB8022C8}" vid="{9A954FD9-254E-42CB-825F-BD7EBC29F3B8}"/>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alibri-Cambria">
      <a:majorFont>
        <a:latin typeface="Calibri" panose="020F0502020204030204"/>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panose="02040503050406030204"/>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2_IFT.pptx" id="{5E56B422-BD9E-4E3D-AB02-3583EB8022C8}" vid="{C0C5B2F8-FADE-4327-901E-6F0D3097304C}"/>
    </a:ext>
  </a:extLst>
</a:theme>
</file>

<file path=ppt/theme/theme4.xml><?xml version="1.0" encoding="utf-8"?>
<a:theme xmlns:a="http://schemas.openxmlformats.org/drawingml/2006/main" name="1">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2_IFT.pptx" id="{5E56B422-BD9E-4E3D-AB02-3583EB8022C8}" vid="{7672680D-B8FB-466B-9A3F-B414711FF682}"/>
    </a:ext>
  </a:extLst>
</a:theme>
</file>

<file path=ppt/theme/theme5.xml><?xml version="1.0" encoding="utf-8"?>
<a:theme xmlns:a="http://schemas.openxmlformats.org/drawingml/2006/main" name="1_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默认">
      <a:majorFont>
        <a:latin typeface="Times New Roman"/>
        <a:ea typeface="黑体"/>
        <a:cs typeface=""/>
      </a:majorFont>
      <a:minorFont>
        <a:latin typeface="Times New Roman"/>
        <a:ea typeface="黑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2_IFT.pptx" id="{5E56B422-BD9E-4E3D-AB02-3583EB8022C8}" vid="{BD51C686-34CA-4B99-B868-04981A07C403}"/>
    </a:ext>
  </a:extLst>
</a:theme>
</file>

<file path=ppt/theme/theme6.xml><?xml version="1.0" encoding="utf-8"?>
<a:theme xmlns:a="http://schemas.openxmlformats.org/drawingml/2006/main" name="12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2_IFT.pptx" id="{5E56B422-BD9E-4E3D-AB02-3583EB8022C8}" vid="{F633CE71-A778-4334-A494-0D104C4CFE48}"/>
    </a:ext>
  </a:extLst>
</a:theme>
</file>

<file path=ppt/theme/theme7.xml><?xml version="1.0" encoding="utf-8"?>
<a:theme xmlns:a="http://schemas.openxmlformats.org/drawingml/2006/main" name="2_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默认">
      <a:majorFont>
        <a:latin typeface="Times New Roman"/>
        <a:ea typeface="黑体"/>
        <a:cs typeface=""/>
      </a:majorFont>
      <a:minorFont>
        <a:latin typeface="Times New Roman"/>
        <a:ea typeface="黑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2_IFT.pptx" id="{5E56B422-BD9E-4E3D-AB02-3583EB8022C8}" vid="{9A954FD9-254E-42CB-825F-BD7EBC29F3B8}"/>
    </a:ext>
  </a:extLst>
</a:theme>
</file>

<file path=ppt/theme/theme8.xml><?xml version="1.0" encoding="utf-8"?>
<a:theme xmlns:a="http://schemas.openxmlformats.org/drawingml/2006/main" name="1_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alibri-Cambria">
      <a:majorFont>
        <a:latin typeface="Calibri" panose="020F0502020204030204"/>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panose="02040503050406030204"/>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2_IFT.pptx" id="{5E56B422-BD9E-4E3D-AB02-3583EB8022C8}" vid="{C0C5B2F8-FADE-4327-901E-6F0D3097304C}"/>
    </a:ext>
  </a:extLst>
</a:theme>
</file>

<file path=ppt/theme/theme9.xml><?xml version="1.0" encoding="utf-8"?>
<a:theme xmlns:a="http://schemas.openxmlformats.org/drawingml/2006/main" name="1_1">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2_IFT.pptx" id="{5E56B422-BD9E-4E3D-AB02-3583EB8022C8}" vid="{7672680D-B8FB-466B-9A3F-B414711FF682}"/>
    </a:ext>
  </a:extLst>
</a:theme>
</file>

<file path=ppt/theme/theme10.xml><?xml version="1.0" encoding="utf-8"?>
<a:theme xmlns:a="http://schemas.openxmlformats.org/drawingml/2006/main" name="3_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默认">
      <a:majorFont>
        <a:latin typeface="Times New Roman"/>
        <a:ea typeface="黑体"/>
        <a:cs typeface=""/>
      </a:majorFont>
      <a:minorFont>
        <a:latin typeface="Times New Roman"/>
        <a:ea typeface="黑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2_IFT.pptx" id="{5E56B422-BD9E-4E3D-AB02-3583EB8022C8}" vid="{BD51C686-34CA-4B99-B868-04981A07C403}"/>
    </a:ext>
  </a:extLst>
</a:theme>
</file>

<file path=ppt/theme/theme11.xml><?xml version="1.0" encoding="utf-8"?>
<a:theme xmlns:a="http://schemas.openxmlformats.org/drawingml/2006/main" name="1_12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2_IFT.pptx" id="{5E56B422-BD9E-4E3D-AB02-3583EB8022C8}" vid="{F633CE71-A778-4334-A494-0D104C4CFE48}"/>
    </a:ext>
  </a:extLst>
</a:theme>
</file>

<file path=ppt/theme/theme12.xml><?xml version="1.0" encoding="utf-8"?>
<a:theme xmlns:a="http://schemas.openxmlformats.org/drawingml/2006/main" name="UA1">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A1" id="{A94D82D7-81D2-4828-A17E-C193A95C991F}" vid="{5AE2997A-534D-4937-B6A5-C0C8832E28A2}"/>
    </a:ext>
  </a:extLst>
</a:theme>
</file>

<file path=ppt/theme/theme13.xml><?xml version="1.0" encoding="utf-8"?>
<a:theme xmlns:a="http://schemas.openxmlformats.org/drawingml/2006/main" name="4_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默认">
      <a:majorFont>
        <a:latin typeface="Times New Roman"/>
        <a:ea typeface="黑体"/>
        <a:cs typeface=""/>
      </a:majorFont>
      <a:minorFont>
        <a:latin typeface="Times New Roman"/>
        <a:ea typeface="黑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2_1">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1" id="{6F83A341-F8FD-4F05-9319-6487FE3376A7}" vid="{206C7329-87E9-43C4-9840-6AD7E3F62DD5}"/>
    </a:ext>
  </a:extLst>
</a:theme>
</file>

<file path=ppt/theme/theme15.xml><?xml version="1.0" encoding="utf-8"?>
<a:theme xmlns:a="http://schemas.openxmlformats.org/drawingml/2006/main" name="5_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默认">
      <a:majorFont>
        <a:latin typeface="Times New Roman"/>
        <a:ea typeface="黑体"/>
        <a:cs typeface=""/>
      </a:majorFont>
      <a:minorFont>
        <a:latin typeface="Times New Roman"/>
        <a:ea typeface="黑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3_1">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1" id="{6F83A341-F8FD-4F05-9319-6487FE3376A7}" vid="{206C7329-87E9-43C4-9840-6AD7E3F62DD5}"/>
    </a:ext>
  </a:extLst>
</a:theme>
</file>

<file path=ppt/theme/theme17.xml><?xml version="1.0" encoding="utf-8"?>
<a:theme xmlns:a="http://schemas.openxmlformats.org/drawingml/2006/main" name="6_自定义设计方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默认">
      <a:majorFont>
        <a:latin typeface="Times New Roman"/>
        <a:ea typeface="黑体"/>
        <a:cs typeface=""/>
      </a:majorFont>
      <a:minorFont>
        <a:latin typeface="Times New Roman"/>
        <a:ea typeface="黑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空白">
  <a:themeElements>
    <a:clrScheme name="Office 2013 - 2022 主题">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主题">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空白" id="{DBF68A83-EA63-4BF9-A587-BFE54B54847F}" vid="{7AA6D75B-992C-41DB-AE27-BC1FE1BE2A8B}"/>
    </a:ext>
  </a:extLst>
</a:theme>
</file>

<file path=ppt/theme/theme19.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UA_content</Template>
  <TotalTime>18461</TotalTime>
  <Words>1367</Words>
  <Application>Microsoft Office PowerPoint</Application>
  <PresentationFormat>Widescreen</PresentationFormat>
  <Paragraphs>228</Paragraphs>
  <Slides>13</Slides>
  <Notes>1</Notes>
  <HiddenSlides>0</HiddenSlides>
  <MMClips>0</MMClips>
  <ScaleCrop>false</ScaleCrop>
  <HeadingPairs>
    <vt:vector size="8" baseType="variant">
      <vt:variant>
        <vt:lpstr>Fonts Used</vt:lpstr>
      </vt:variant>
      <vt:variant>
        <vt:i4>9</vt:i4>
      </vt:variant>
      <vt:variant>
        <vt:lpstr>Theme</vt:lpstr>
      </vt:variant>
      <vt:variant>
        <vt:i4>18</vt:i4>
      </vt:variant>
      <vt:variant>
        <vt:lpstr>Embedded OLE Servers</vt:lpstr>
      </vt:variant>
      <vt:variant>
        <vt:i4>1</vt:i4>
      </vt:variant>
      <vt:variant>
        <vt:lpstr>Slide Titles</vt:lpstr>
      </vt:variant>
      <vt:variant>
        <vt:i4>13</vt:i4>
      </vt:variant>
    </vt:vector>
  </HeadingPairs>
  <TitlesOfParts>
    <vt:vector size="41" baseType="lpstr">
      <vt:lpstr>等线</vt:lpstr>
      <vt:lpstr>等线 Light</vt:lpstr>
      <vt:lpstr>Arial</vt:lpstr>
      <vt:lpstr>Calibri</vt:lpstr>
      <vt:lpstr>Calibri Light</vt:lpstr>
      <vt:lpstr>Cambria</vt:lpstr>
      <vt:lpstr>Roboto</vt:lpstr>
      <vt:lpstr>Times New Roman</vt:lpstr>
      <vt:lpstr>Wingdings</vt:lpstr>
      <vt:lpstr>UA_content</vt:lpstr>
      <vt:lpstr>自定义设计方案</vt:lpstr>
      <vt:lpstr>Office 主题​​</vt:lpstr>
      <vt:lpstr>1</vt:lpstr>
      <vt:lpstr>1_自定义设计方案</vt:lpstr>
      <vt:lpstr>123</vt:lpstr>
      <vt:lpstr>2_自定义设计方案</vt:lpstr>
      <vt:lpstr>1_Office 主题​​</vt:lpstr>
      <vt:lpstr>1_1</vt:lpstr>
      <vt:lpstr>3_自定义设计方案</vt:lpstr>
      <vt:lpstr>1_123</vt:lpstr>
      <vt:lpstr>UA1</vt:lpstr>
      <vt:lpstr>4_自定义设计方案</vt:lpstr>
      <vt:lpstr>2_1</vt:lpstr>
      <vt:lpstr>5_自定义设计方案</vt:lpstr>
      <vt:lpstr>3_1</vt:lpstr>
      <vt:lpstr>6_自定义设计方案</vt:lpstr>
      <vt:lpstr>空白</vt:lpstr>
      <vt:lpstr>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XieMinjunshi</dc:creator>
  <cp:lastModifiedBy>Zhehui Jin</cp:lastModifiedBy>
  <cp:revision>660</cp:revision>
  <dcterms:created xsi:type="dcterms:W3CDTF">2023-09-19T16:34:22Z</dcterms:created>
  <dcterms:modified xsi:type="dcterms:W3CDTF">2026-05-18T10:43:29Z</dcterms:modified>
</cp:coreProperties>
</file>