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02" r:id="rId2"/>
  </p:sldMasterIdLst>
  <p:notesMasterIdLst>
    <p:notesMasterId r:id="rId16"/>
  </p:notesMasterIdLst>
  <p:handoutMasterIdLst>
    <p:handoutMasterId r:id="rId17"/>
  </p:handoutMasterIdLst>
  <p:sldIdLst>
    <p:sldId id="257" r:id="rId3"/>
    <p:sldId id="2147472569" r:id="rId4"/>
    <p:sldId id="2147470309" r:id="rId5"/>
    <p:sldId id="2147472563" r:id="rId6"/>
    <p:sldId id="2147470346" r:id="rId7"/>
    <p:sldId id="2147470323" r:id="rId8"/>
    <p:sldId id="2147472557" r:id="rId9"/>
    <p:sldId id="2147470382" r:id="rId10"/>
    <p:sldId id="2147470381" r:id="rId11"/>
    <p:sldId id="2147472566" r:id="rId12"/>
    <p:sldId id="2147472562" r:id="rId13"/>
    <p:sldId id="2147470377" r:id="rId14"/>
    <p:sldId id="2147472553" r:id="rId15"/>
  </p:sldIdLst>
  <p:sldSz cx="9144000" cy="5143500" type="screen16x9"/>
  <p:notesSz cx="6811963" cy="9942513"/>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42" userDrawn="1">
          <p15:clr>
            <a:srgbClr val="A4A3A4"/>
          </p15:clr>
        </p15:guide>
        <p15:guide id="2" pos="2146" userDrawn="1">
          <p15:clr>
            <a:srgbClr val="A4A3A4"/>
          </p15:clr>
        </p15:guide>
        <p15:guide id="3" orient="horz" pos="406" userDrawn="1">
          <p15:clr>
            <a:srgbClr val="A4A3A4"/>
          </p15:clr>
        </p15:guide>
        <p15:guide id="4" pos="135" userDrawn="1">
          <p15:clr>
            <a:srgbClr val="A4A3A4"/>
          </p15:clr>
        </p15:guide>
        <p15:guide id="5" pos="416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4C7E92"/>
    <a:srgbClr val="2E4C58"/>
    <a:srgbClr val="223941"/>
    <a:srgbClr val="378FCE"/>
    <a:srgbClr val="4A90E2"/>
    <a:srgbClr val="000000"/>
    <a:srgbClr val="3DCC91"/>
    <a:srgbClr val="EC6670"/>
    <a:srgbClr val="E56B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5" autoAdjust="0"/>
    <p:restoredTop sz="65359" autoAdjust="0"/>
  </p:normalViewPr>
  <p:slideViewPr>
    <p:cSldViewPr snapToGrid="0" snapToObjects="1" showGuides="1">
      <p:cViewPr varScale="1">
        <p:scale>
          <a:sx n="67" d="100"/>
          <a:sy n="67" d="100"/>
        </p:scale>
        <p:origin x="1954" y="48"/>
      </p:cViewPr>
      <p:guideLst>
        <p:guide orient="horz" pos="1597"/>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22" d="100"/>
          <a:sy n="122" d="100"/>
        </p:scale>
        <p:origin x="5072" y="208"/>
      </p:cViewPr>
      <p:guideLst>
        <p:guide orient="horz" pos="3142"/>
        <p:guide pos="2146"/>
        <p:guide orient="horz" pos="406"/>
        <p:guide pos="135"/>
        <p:guide pos="416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r>
              <a:rPr lang="fr-CH">
                <a:latin typeface="Arial" panose="020B0604020202020204" pitchFamily="34" charset="0"/>
              </a:rPr>
              <a:t>NAME EVENT / NAME PRESENTATION</a:t>
            </a:r>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21765E91-54C5-BF47-91BF-2E2A520F920D}" type="datetime1">
              <a:rPr lang="fr-CH" smtClean="0">
                <a:latin typeface="Arial" panose="020B0604020202020204" pitchFamily="34" charset="0"/>
              </a:rPr>
              <a:t>22.05.2026</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r>
              <a:rPr lang="fr-CH">
                <a:latin typeface="Arial" panose="020B0604020202020204" pitchFamily="34" charset="0"/>
              </a:rPr>
              <a:t>Speaker</a:t>
            </a:r>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a:t>
            </a:fld>
            <a:endParaRPr lang="fr-CH" dirty="0">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atin typeface="Arial" panose="020B0604020202020204" pitchFamily="34" charset="0"/>
              </a:defRPr>
            </a:lvl1pPr>
          </a:lstStyle>
          <a:p>
            <a:r>
              <a:rPr lang="fr-FR"/>
              <a:t>NAME EVENT / NAME PRESENTATION</a:t>
            </a:r>
            <a:endParaRPr lang="fr-FR" dirty="0"/>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atin typeface="Arial" panose="020B0604020202020204" pitchFamily="34" charset="0"/>
              </a:defRPr>
            </a:lvl1pPr>
          </a:lstStyle>
          <a:p>
            <a:fld id="{3701F3EA-C8BD-D544-8519-665215575D25}" type="datetime1">
              <a:rPr lang="fr-CH" smtClean="0"/>
              <a:t>22.05.2026</a:t>
            </a:fld>
            <a:endParaRPr lang="fr-FR" dirty="0"/>
          </a:p>
        </p:txBody>
      </p:sp>
      <p:sp>
        <p:nvSpPr>
          <p:cNvPr id="4" name="Espace réservé de l'image des diapositives 3"/>
          <p:cNvSpPr>
            <a:spLocks noGrp="1" noRot="1" noChangeAspect="1"/>
          </p:cNvSpPr>
          <p:nvPr>
            <p:ph type="sldImg" idx="2"/>
          </p:nvPr>
        </p:nvSpPr>
        <p:spPr>
          <a:xfrm>
            <a:off x="-92075" y="673100"/>
            <a:ext cx="6996113" cy="3937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209105" y="4784834"/>
            <a:ext cx="6393753" cy="4567868"/>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fr-FR"/>
              <a:t>Speaker</a:t>
            </a:r>
            <a:endParaRPr lang="fr-FR" dirty="0"/>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dirty="0"/>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 idea of this research is to enable element-level tests to be interpretated as boundary-value experiments. In other words, to be able to observe the response of tested specimens in both time and space.</a:t>
            </a:r>
          </a:p>
          <a:p>
            <a:endParaRPr lang="fr-FR" dirty="0"/>
          </a:p>
        </p:txBody>
      </p:sp>
      <p:sp>
        <p:nvSpPr>
          <p:cNvPr id="4" name="Espace réservé de l'en-tête 3"/>
          <p:cNvSpPr>
            <a:spLocks noGrp="1"/>
          </p:cNvSpPr>
          <p:nvPr>
            <p:ph type="hdr" sz="quarter"/>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of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Espace réservé de la date 4"/>
          <p:cNvSpPr>
            <a:spLocks noGrp="1"/>
          </p:cNvSpPr>
          <p:nvPr>
            <p:ph type="dt" idx="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06/12/2019</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Espace réservé du pied de page 5"/>
          <p:cNvSpPr>
            <a:spLocks noGrp="1"/>
          </p:cNvSpPr>
          <p:nvPr>
            <p:ph type="ftr"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Espace réservé du numéro de diapositive 6"/>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002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8D9E-94A1-1DF1-1212-941D2626A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D1A9B-36C8-FBFA-F34C-B98230888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F58B7-7CD3-2567-BCFB-81FE8EB979FD}"/>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59137697-ECB9-0CDF-32EE-08C475298C46}"/>
              </a:ext>
            </a:extLst>
          </p:cNvPr>
          <p:cNvSpPr>
            <a:spLocks noGrp="1"/>
          </p:cNvSpPr>
          <p:nvPr>
            <p:ph type="hdr" sz="quarter"/>
          </p:nvPr>
        </p:nvSpPr>
        <p:spPr/>
        <p:txBody>
          <a:bodyPr/>
          <a:lstStyle/>
          <a:p>
            <a:r>
              <a:rPr lang="fr-FR"/>
              <a:t>NAME EVENT / NAME PRESENTATION</a:t>
            </a:r>
            <a:endParaRPr lang="fr-FR" dirty="0"/>
          </a:p>
        </p:txBody>
      </p:sp>
      <p:sp>
        <p:nvSpPr>
          <p:cNvPr id="5" name="Date Placeholder 4">
            <a:extLst>
              <a:ext uri="{FF2B5EF4-FFF2-40B4-BE49-F238E27FC236}">
                <a16:creationId xmlns:a16="http://schemas.microsoft.com/office/drawing/2014/main" id="{3DE704DF-01BD-096F-815C-95172384834A}"/>
              </a:ext>
            </a:extLst>
          </p:cNvPr>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a:extLst>
              <a:ext uri="{FF2B5EF4-FFF2-40B4-BE49-F238E27FC236}">
                <a16:creationId xmlns:a16="http://schemas.microsoft.com/office/drawing/2014/main" id="{9737A1AC-FEA0-F3C1-DF03-60811E1E0582}"/>
              </a:ext>
            </a:extLst>
          </p:cNvPr>
          <p:cNvSpPr>
            <a:spLocks noGrp="1"/>
          </p:cNvSpPr>
          <p:nvPr>
            <p:ph type="ftr" sz="quarter" idx="4"/>
          </p:nvPr>
        </p:nvSpPr>
        <p:spPr/>
        <p:txBody>
          <a:bodyPr/>
          <a:lstStyle/>
          <a:p>
            <a:r>
              <a:rPr lang="fr-FR"/>
              <a:t>Speaker</a:t>
            </a:r>
            <a:endParaRPr lang="fr-FR" dirty="0"/>
          </a:p>
        </p:txBody>
      </p:sp>
      <p:sp>
        <p:nvSpPr>
          <p:cNvPr id="7" name="Slide Number Placeholder 6">
            <a:extLst>
              <a:ext uri="{FF2B5EF4-FFF2-40B4-BE49-F238E27FC236}">
                <a16:creationId xmlns:a16="http://schemas.microsoft.com/office/drawing/2014/main" id="{F5ABF744-3CA3-0FB0-F127-0C6C548DA32B}"/>
              </a:ext>
            </a:extLst>
          </p:cNvPr>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147310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CA25F-3FDB-7EB4-E7D5-BF498A173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1D101-FD6E-8D43-449F-78897C14F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A8016-1A61-236E-7CDE-70CAD1826722}"/>
              </a:ext>
            </a:extLst>
          </p:cNvPr>
          <p:cNvSpPr>
            <a:spLocks noGrp="1"/>
          </p:cNvSpPr>
          <p:nvPr>
            <p:ph type="body" idx="1"/>
          </p:nvPr>
        </p:nvSpPr>
        <p:spPr/>
        <p:txBody>
          <a:bodyPr/>
          <a:lstStyle/>
          <a:p>
            <a:endParaRPr lang="en-GB" dirty="0"/>
          </a:p>
        </p:txBody>
      </p:sp>
      <p:sp>
        <p:nvSpPr>
          <p:cNvPr id="4" name="Header Placeholder 3">
            <a:extLst>
              <a:ext uri="{FF2B5EF4-FFF2-40B4-BE49-F238E27FC236}">
                <a16:creationId xmlns:a16="http://schemas.microsoft.com/office/drawing/2014/main" id="{9F29AF0F-C045-4651-46C8-CF525CD0B51A}"/>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Date Placeholder 4">
            <a:extLst>
              <a:ext uri="{FF2B5EF4-FFF2-40B4-BE49-F238E27FC236}">
                <a16:creationId xmlns:a16="http://schemas.microsoft.com/office/drawing/2014/main" id="{00D6C4F0-92F1-B2EF-9D03-1AF16DE379C8}"/>
              </a:ext>
            </a:extLst>
          </p:cNvPr>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701F3EA-C8BD-D544-8519-665215575D25}"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22.05.2026</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AFB1DA34-80CC-F2F6-F57D-7042137AAFC3}"/>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0E47F2A9-A45B-A2CE-F8E1-E81613F9756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03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106504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69256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of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Espace réservé de la date 4"/>
          <p:cNvSpPr>
            <a:spLocks noGrp="1"/>
          </p:cNvSpPr>
          <p:nvPr>
            <p:ph type="dt" idx="1"/>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06/12/2019</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Espace réservé du pied de page 5"/>
          <p:cNvSpPr>
            <a:spLocks noGrp="1"/>
          </p:cNvSpPr>
          <p:nvPr>
            <p:ph type="ftr" sz="quarter" idx="4"/>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Espace réservé du numéro de diapositive 6"/>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625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3402-0FC1-6313-3758-144BE0E4A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00FB7-DD07-A383-6D9C-D2E548B31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A4BF0-D4CA-18CB-8BD1-001EA60243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Let me start with a model output. This is a numerical simulation of a gas injection experiment on a low-permeability shale. Gas is injected from the bottom at increasing pressure; water is held at the top; the lateral deformation is blocked.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What you see in the two panels are the predicted internal fields — porewater and gas pressure on the left, axial strain on the right — evolving in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point is: there's a lot going on inside the specimen as a model output, which is not captured by the experiment. Pressure gradients, strain heterogeneity, pore pressure redistribution. None of this is directly observable in a conventional experiment. We measure pressures and flows at the boundary. We measure overall deformation with an LVDT, or strain at a point with a gauge. The internal fields you're looking at here — they're predicted, not measured.</a:t>
            </a:r>
          </a:p>
        </p:txBody>
      </p:sp>
      <p:sp>
        <p:nvSpPr>
          <p:cNvPr id="4" name="Header Placeholder 3">
            <a:extLst>
              <a:ext uri="{FF2B5EF4-FFF2-40B4-BE49-F238E27FC236}">
                <a16:creationId xmlns:a16="http://schemas.microsoft.com/office/drawing/2014/main" id="{755E6AB1-46DA-5EDB-5D0D-BE0B18D7CC23}"/>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Date Placeholder 4">
            <a:extLst>
              <a:ext uri="{FF2B5EF4-FFF2-40B4-BE49-F238E27FC236}">
                <a16:creationId xmlns:a16="http://schemas.microsoft.com/office/drawing/2014/main" id="{4C6CBF84-00DF-F760-72D4-4912A74B8277}"/>
              </a:ext>
            </a:extLst>
          </p:cNvPr>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701F3EA-C8BD-D544-8519-665215575D25}"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22.05.2026</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D961AFC2-1061-DA4D-1F33-9A0A999B29A4}"/>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2EAA35E-DAFF-A041-0FF4-66E9AE1B51AF}"/>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7663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91A6-4297-D620-F36E-D6A0B3E35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529B2-3CE3-1F32-5480-B4A8393D5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FC72A-4EE5-C467-F896-267E4FBF1A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Modelling of gas transport in shales relies on boundary pressures, fluxes, and limited strain data. Different modelling approaches predict different internal behaviours but fit the same boundary data. To distinguish them, we need spatially-distributed observables inside the specimen.</a:t>
            </a:r>
          </a:p>
          <a:p>
            <a:endParaRPr lang="en-GB" dirty="0"/>
          </a:p>
        </p:txBody>
      </p:sp>
      <p:sp>
        <p:nvSpPr>
          <p:cNvPr id="4" name="Header Placeholder 3">
            <a:extLst>
              <a:ext uri="{FF2B5EF4-FFF2-40B4-BE49-F238E27FC236}">
                <a16:creationId xmlns:a16="http://schemas.microsoft.com/office/drawing/2014/main" id="{35415BFB-6F47-6EB9-5A87-95FD340D15BA}"/>
              </a:ext>
            </a:extLst>
          </p:cNvPr>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NAME EVENT / NAME PRESENTATION</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Date Placeholder 4">
            <a:extLst>
              <a:ext uri="{FF2B5EF4-FFF2-40B4-BE49-F238E27FC236}">
                <a16:creationId xmlns:a16="http://schemas.microsoft.com/office/drawing/2014/main" id="{810ED0BD-0C21-0BF3-F8CC-CF76E1CA8AAF}"/>
              </a:ext>
            </a:extLst>
          </p:cNvPr>
          <p:cNvSpPr>
            <a:spLocks noGrp="1"/>
          </p:cNvSpPr>
          <p:nvPr>
            <p:ph type="dt" idx="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701F3EA-C8BD-D544-8519-665215575D25}" type="datetime1">
              <a:rPr kumimoji="0" lang="fr-CH"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22.05.2026</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8ADE8C1-3315-2FF6-A860-7D7C080C0296}"/>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Speaker</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4C230C4E-2EF2-408C-2E1F-BF7E6064AAE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814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Distributed fibre optic sensing is one way to deliver spatial observables. A single optical fibre is bonded to the specimen surface. Light propagates and the backscattered signal is interpreted as strain along the fibre's length.</a:t>
            </a:r>
          </a:p>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5</a:t>
            </a:fld>
            <a:endParaRPr lang="fr-FR" dirty="0"/>
          </a:p>
        </p:txBody>
      </p:sp>
    </p:spTree>
    <p:extLst>
      <p:ext uri="{BB962C8B-B14F-4D97-AF65-F5344CB8AC3E}">
        <p14:creationId xmlns:p14="http://schemas.microsoft.com/office/powerpoint/2010/main" val="104514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how do we deploy this in a high-stress, multiphase-flow apparatus?</a:t>
            </a:r>
          </a:p>
          <a:p>
            <a:endParaRPr lang="en-GB" dirty="0"/>
          </a:p>
          <a:p>
            <a:r>
              <a:rPr lang="en-GB" dirty="0"/>
              <a:t>We instrument a cylindrical shale specimen with the optical fibre, then place it in a high-pressure triaxial cell capable of multiphase flow. Axial stress up to 80 megapascals, radial up to 64. Gas and water pressures controlled at top and bottom.</a:t>
            </a:r>
          </a:p>
          <a:p>
            <a:r>
              <a:rPr lang="en-GB" dirty="0"/>
              <a:t>The fibre runs along the lateral surface in a combination of axial segments and circumferential loops. Over 1500 strain measurements per acquisition, with 0.65 millimetre spacing and accuracy of about 25 </a:t>
            </a:r>
            <a:r>
              <a:rPr lang="en-GB" dirty="0" err="1"/>
              <a:t>microstrain</a:t>
            </a:r>
            <a:r>
              <a:rPr lang="en-GB" dirty="0"/>
              <a:t>.</a:t>
            </a:r>
          </a:p>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6</a:t>
            </a:fld>
            <a:endParaRPr lang="fr-FR" dirty="0"/>
          </a:p>
        </p:txBody>
      </p:sp>
    </p:spTree>
    <p:extLst>
      <p:ext uri="{BB962C8B-B14F-4D97-AF65-F5344CB8AC3E}">
        <p14:creationId xmlns:p14="http://schemas.microsoft.com/office/powerpoint/2010/main" val="26670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Testing programme is composed of three phases</a:t>
            </a:r>
          </a:p>
          <a:p>
            <a:r>
              <a:rPr lang="en-GB" dirty="0"/>
              <a:t>The goal is to </a:t>
            </a:r>
            <a:r>
              <a:rPr lang="en-GB" dirty="0" err="1"/>
              <a:t>restaure</a:t>
            </a:r>
            <a:r>
              <a:rPr lang="en-GB" dirty="0"/>
              <a:t> in-situ conditions, without damaging the material, and to assess its relevant properties (permeability), before moving to the main testing phase with gas injection. </a:t>
            </a:r>
          </a:p>
          <a:p>
            <a:r>
              <a:rPr lang="en-GB" dirty="0" err="1"/>
              <a:t>Resaturation</a:t>
            </a:r>
            <a:r>
              <a:rPr lang="en-GB" dirty="0"/>
              <a:t> is started at low stress, and is increased as swelling develops, to maintain quasi-constant volume conditions, and avoid excessive swelling (and damage).</a:t>
            </a:r>
          </a:p>
          <a:p>
            <a:r>
              <a:rPr lang="en-GB" dirty="0"/>
              <a:t>Then gas is injected by increasing gas pressure at the bottom to investigate the material response.</a:t>
            </a:r>
          </a:p>
          <a:p>
            <a:r>
              <a:rPr lang="en-GB" dirty="0"/>
              <a:t>Throughout all three phases, the DFO records the surface strain field continuously. Bedding is perpendicular to flow in this specimen.</a:t>
            </a:r>
          </a:p>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7</a:t>
            </a:fld>
            <a:endParaRPr lang="fr-FR" dirty="0"/>
          </a:p>
        </p:txBody>
      </p:sp>
    </p:spTree>
    <p:extLst>
      <p:ext uri="{BB962C8B-B14F-4D97-AF65-F5344CB8AC3E}">
        <p14:creationId xmlns:p14="http://schemas.microsoft.com/office/powerpoint/2010/main" val="331652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8</a:t>
            </a:fld>
            <a:endParaRPr lang="fr-FR" dirty="0"/>
          </a:p>
        </p:txBody>
      </p:sp>
    </p:spTree>
    <p:extLst>
      <p:ext uri="{BB962C8B-B14F-4D97-AF65-F5344CB8AC3E}">
        <p14:creationId xmlns:p14="http://schemas.microsoft.com/office/powerpoint/2010/main" val="331977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gas injection</a:t>
            </a:r>
          </a:p>
          <a:p>
            <a:r>
              <a:rPr lang="en-GB" dirty="0"/>
              <a:t>Same kind of visualisation, now during gas injection. Gas pressure ramps up from the bottom; water and confining pressures are held constant. </a:t>
            </a:r>
          </a:p>
          <a:p>
            <a:r>
              <a:rPr lang="en-GB" dirty="0"/>
              <a:t>gas pressurisation drives a transient porewater redistribution across the specimen. Gas enters near the inlet, displaces porewater, and the porewater redistributes through the connected water phase, leading to this peak and relaxation deformation. The gas itself doesn't break through.</a:t>
            </a:r>
          </a:p>
          <a:p>
            <a:endParaRPr lang="en-GB" dirty="0"/>
          </a:p>
        </p:txBody>
      </p:sp>
      <p:sp>
        <p:nvSpPr>
          <p:cNvPr id="4" name="Header Placeholder 3"/>
          <p:cNvSpPr>
            <a:spLocks noGrp="1"/>
          </p:cNvSpPr>
          <p:nvPr>
            <p:ph type="hdr" sz="quarter"/>
          </p:nvPr>
        </p:nvSpPr>
        <p:spPr/>
        <p:txBody>
          <a:bodyPr/>
          <a:lstStyle/>
          <a:p>
            <a:r>
              <a:rPr lang="fr-FR"/>
              <a:t>NAME EVENT / NAME PRESENTATION</a:t>
            </a:r>
            <a:endParaRPr lang="fr-FR" dirty="0"/>
          </a:p>
        </p:txBody>
      </p:sp>
      <p:sp>
        <p:nvSpPr>
          <p:cNvPr id="5" name="Date Placeholder 4"/>
          <p:cNvSpPr>
            <a:spLocks noGrp="1"/>
          </p:cNvSpPr>
          <p:nvPr>
            <p:ph type="dt" idx="1"/>
          </p:nvPr>
        </p:nvSpPr>
        <p:spPr/>
        <p:txBody>
          <a:bodyPr/>
          <a:lstStyle/>
          <a:p>
            <a:fld id="{3701F3EA-C8BD-D544-8519-665215575D25}" type="datetime1">
              <a:rPr lang="fr-CH" smtClean="0"/>
              <a:t>22.05.2026</a:t>
            </a:fld>
            <a:endParaRPr lang="fr-FR" dirty="0"/>
          </a:p>
        </p:txBody>
      </p:sp>
      <p:sp>
        <p:nvSpPr>
          <p:cNvPr id="6" name="Footer Placeholder 5"/>
          <p:cNvSpPr>
            <a:spLocks noGrp="1"/>
          </p:cNvSpPr>
          <p:nvPr>
            <p:ph type="ftr" sz="quarter" idx="4"/>
          </p:nvPr>
        </p:nvSpPr>
        <p:spPr/>
        <p:txBody>
          <a:bodyPr/>
          <a:lstStyle/>
          <a:p>
            <a:r>
              <a:rPr lang="fr-FR"/>
              <a:t>Speaker</a:t>
            </a:r>
            <a:endParaRPr lang="fr-FR" dirty="0"/>
          </a:p>
        </p:txBody>
      </p:sp>
      <p:sp>
        <p:nvSpPr>
          <p:cNvPr id="7" name="Slide Number Placeholder 6"/>
          <p:cNvSpPr>
            <a:spLocks noGrp="1"/>
          </p:cNvSpPr>
          <p:nvPr>
            <p:ph type="sldNum" sz="quarter" idx="5"/>
          </p:nvPr>
        </p:nvSpPr>
        <p:spPr/>
        <p:txBody>
          <a:bodyPr/>
          <a:lstStyle/>
          <a:p>
            <a:fld id="{4CF50783-AAED-1941-8BCC-9F6140F0A6B1}" type="slidenum">
              <a:rPr lang="fr-FR" smtClean="0"/>
              <a:pPr/>
              <a:t>9</a:t>
            </a:fld>
            <a:endParaRPr lang="fr-FR" dirty="0"/>
          </a:p>
        </p:txBody>
      </p:sp>
    </p:spTree>
    <p:extLst>
      <p:ext uri="{BB962C8B-B14F-4D97-AF65-F5344CB8AC3E}">
        <p14:creationId xmlns:p14="http://schemas.microsoft.com/office/powerpoint/2010/main" val="1557970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Faculty">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en-GB" noProof="0"/>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en-GB" noProof="0"/>
              <a:t>Modifiez le style du titre</a:t>
            </a:r>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Modifiez le style des sous-titres du masque</a:t>
            </a:r>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en-GB" noProof="0"/>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tabLst/>
              <a:defRPr sz="700">
                <a:solidFill>
                  <a:schemeClr val="tx1"/>
                </a:solidFill>
              </a:defRPr>
            </a:lvl1pPr>
          </a:lstStyle>
          <a:p>
            <a:r>
              <a:rPr lang="en-GB" noProof="0"/>
              <a:t>Modifier les styles du texte du masque</a:t>
            </a:r>
          </a:p>
        </p:txBody>
      </p:sp>
    </p:spTree>
    <p:extLst>
      <p:ext uri="{BB962C8B-B14F-4D97-AF65-F5344CB8AC3E}">
        <p14:creationId xmlns:p14="http://schemas.microsoft.com/office/powerpoint/2010/main" val="57788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Content_Image4">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WELCOME TO EPFL</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345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2_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1563688"/>
            <a:ext cx="3671466" cy="3263504"/>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WELCOME TO EPFL</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767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WELCOME TO EPFL</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740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_Titl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WELCOME TO EPFL</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409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WELCOME TO EPFL</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017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Content_ImageBelow">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1563688"/>
            <a:ext cx="7646988"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WELCOME TO EPFL</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WELCOME TO EPFL</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948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6" y="0"/>
            <a:ext cx="8239125" cy="5143500"/>
          </a:xfrm>
        </p:spPr>
        <p:txBody>
          <a:bodyPr/>
          <a:lstStyle/>
          <a:p>
            <a:r>
              <a:rPr lang="fr-FR"/>
              <a:t>Cliquez sur l'icône pour ajouter une image</a:t>
            </a:r>
          </a:p>
        </p:txBody>
      </p:sp>
      <p:sp>
        <p:nvSpPr>
          <p:cNvPr id="2" name="Title 1"/>
          <p:cNvSpPr>
            <a:spLocks noGrp="1"/>
          </p:cNvSpPr>
          <p:nvPr>
            <p:ph type="title"/>
          </p:nvPr>
        </p:nvSpPr>
        <p:spPr>
          <a:xfrm>
            <a:off x="6405564" y="2571751"/>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WELCOME TO EPFL</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44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chemeClr val="tx2"/>
        </a:solidFill>
        <a:effectLst/>
      </p:bgPr>
    </p:bg>
    <p:spTree>
      <p:nvGrpSpPr>
        <p:cNvPr id="1" name=""/>
        <p:cNvGrpSpPr/>
        <p:nvPr/>
      </p:nvGrpSpPr>
      <p:grpSpPr>
        <a:xfrm>
          <a:off x="0" y="0"/>
          <a:ext cx="0" cy="0"/>
          <a:chOff x="0" y="0"/>
          <a:chExt cx="0" cy="0"/>
        </a:xfrm>
      </p:grpSpPr>
      <p:sp>
        <p:nvSpPr>
          <p:cNvPr id="41" name="Espace réservé pour une image  40">
            <a:extLst>
              <a:ext uri="{FF2B5EF4-FFF2-40B4-BE49-F238E27FC236}">
                <a16:creationId xmlns:a16="http://schemas.microsoft.com/office/drawing/2014/main" id="{92070D8D-CA3B-F9F3-4459-889D0035ACAF}"/>
              </a:ext>
            </a:extLst>
          </p:cNvPr>
          <p:cNvSpPr>
            <a:spLocks noGrp="1"/>
          </p:cNvSpPr>
          <p:nvPr>
            <p:ph type="pic" sz="quarter" idx="10"/>
          </p:nvPr>
        </p:nvSpPr>
        <p:spPr>
          <a:xfrm>
            <a:off x="1" y="0"/>
            <a:ext cx="9143999" cy="5143500"/>
          </a:xfrm>
          <a:custGeom>
            <a:avLst/>
            <a:gdLst>
              <a:gd name="connsiteX0" fmla="*/ 1047876 w 12191998"/>
              <a:gd name="connsiteY0" fmla="*/ 414079 h 6858000"/>
              <a:gd name="connsiteX1" fmla="*/ 1124412 w 12191998"/>
              <a:gd name="connsiteY1" fmla="*/ 414079 h 6858000"/>
              <a:gd name="connsiteX2" fmla="*/ 1157024 w 12191998"/>
              <a:gd name="connsiteY2" fmla="*/ 415945 h 6858000"/>
              <a:gd name="connsiteX3" fmla="*/ 1184611 w 12191998"/>
              <a:gd name="connsiteY3" fmla="*/ 423190 h 6858000"/>
              <a:gd name="connsiteX4" fmla="*/ 1203730 w 12191998"/>
              <a:gd name="connsiteY4" fmla="*/ 438343 h 6858000"/>
              <a:gd name="connsiteX5" fmla="*/ 1210935 w 12191998"/>
              <a:gd name="connsiteY5" fmla="*/ 463999 h 6858000"/>
              <a:gd name="connsiteX6" fmla="*/ 1203730 w 12191998"/>
              <a:gd name="connsiteY6" fmla="*/ 489655 h 6858000"/>
              <a:gd name="connsiteX7" fmla="*/ 1184611 w 12191998"/>
              <a:gd name="connsiteY7" fmla="*/ 504809 h 6858000"/>
              <a:gd name="connsiteX8" fmla="*/ 1157024 w 12191998"/>
              <a:gd name="connsiteY8" fmla="*/ 512053 h 6858000"/>
              <a:gd name="connsiteX9" fmla="*/ 1124412 w 12191998"/>
              <a:gd name="connsiteY9" fmla="*/ 513919 h 6858000"/>
              <a:gd name="connsiteX10" fmla="*/ 1047876 w 12191998"/>
              <a:gd name="connsiteY10" fmla="*/ 513919 h 6858000"/>
              <a:gd name="connsiteX11" fmla="*/ 1761701 w 12191998"/>
              <a:gd name="connsiteY11" fmla="*/ 331195 h 6858000"/>
              <a:gd name="connsiteX12" fmla="*/ 1761701 w 12191998"/>
              <a:gd name="connsiteY12" fmla="*/ 779561 h 6858000"/>
              <a:gd name="connsiteX13" fmla="*/ 2085670 w 12191998"/>
              <a:gd name="connsiteY13" fmla="*/ 779561 h 6858000"/>
              <a:gd name="connsiteX14" fmla="*/ 2085670 w 12191998"/>
              <a:gd name="connsiteY14" fmla="*/ 696645 h 6858000"/>
              <a:gd name="connsiteX15" fmla="*/ 1858272 w 12191998"/>
              <a:gd name="connsiteY15" fmla="*/ 696645 h 6858000"/>
              <a:gd name="connsiteX16" fmla="*/ 1858272 w 12191998"/>
              <a:gd name="connsiteY16" fmla="*/ 331195 h 6858000"/>
              <a:gd name="connsiteX17" fmla="*/ 1367737 w 12191998"/>
              <a:gd name="connsiteY17" fmla="*/ 331195 h 6858000"/>
              <a:gd name="connsiteX18" fmla="*/ 1367737 w 12191998"/>
              <a:gd name="connsiteY18" fmla="*/ 513920 h 6858000"/>
              <a:gd name="connsiteX19" fmla="*/ 1464340 w 12191998"/>
              <a:gd name="connsiteY19" fmla="*/ 513920 h 6858000"/>
              <a:gd name="connsiteX20" fmla="*/ 1464340 w 12191998"/>
              <a:gd name="connsiteY20" fmla="*/ 596804 h 6858000"/>
              <a:gd name="connsiteX21" fmla="*/ 1367737 w 12191998"/>
              <a:gd name="connsiteY21" fmla="*/ 596804 h 6858000"/>
              <a:gd name="connsiteX22" fmla="*/ 1367737 w 12191998"/>
              <a:gd name="connsiteY22" fmla="*/ 779529 h 6858000"/>
              <a:gd name="connsiteX23" fmla="*/ 1464340 w 12191998"/>
              <a:gd name="connsiteY23" fmla="*/ 779529 h 6858000"/>
              <a:gd name="connsiteX24" fmla="*/ 1464340 w 12191998"/>
              <a:gd name="connsiteY24" fmla="*/ 596804 h 6858000"/>
              <a:gd name="connsiteX25" fmla="*/ 1672304 w 12191998"/>
              <a:gd name="connsiteY25" fmla="*/ 596804 h 6858000"/>
              <a:gd name="connsiteX26" fmla="*/ 1672304 w 12191998"/>
              <a:gd name="connsiteY26" fmla="*/ 513920 h 6858000"/>
              <a:gd name="connsiteX27" fmla="*/ 1464340 w 12191998"/>
              <a:gd name="connsiteY27" fmla="*/ 513920 h 6858000"/>
              <a:gd name="connsiteX28" fmla="*/ 1464340 w 12191998"/>
              <a:gd name="connsiteY28" fmla="*/ 414079 h 6858000"/>
              <a:gd name="connsiteX29" fmla="*/ 1691738 w 12191998"/>
              <a:gd name="connsiteY29" fmla="*/ 414079 h 6858000"/>
              <a:gd name="connsiteX30" fmla="*/ 1691738 w 12191998"/>
              <a:gd name="connsiteY30" fmla="*/ 331195 h 6858000"/>
              <a:gd name="connsiteX31" fmla="*/ 544446 w 12191998"/>
              <a:gd name="connsiteY31" fmla="*/ 331195 h 6858000"/>
              <a:gd name="connsiteX32" fmla="*/ 544446 w 12191998"/>
              <a:gd name="connsiteY32" fmla="*/ 513920 h 6858000"/>
              <a:gd name="connsiteX33" fmla="*/ 641049 w 12191998"/>
              <a:gd name="connsiteY33" fmla="*/ 513920 h 6858000"/>
              <a:gd name="connsiteX34" fmla="*/ 641049 w 12191998"/>
              <a:gd name="connsiteY34" fmla="*/ 596804 h 6858000"/>
              <a:gd name="connsiteX35" fmla="*/ 544446 w 12191998"/>
              <a:gd name="connsiteY35" fmla="*/ 596804 h 6858000"/>
              <a:gd name="connsiteX36" fmla="*/ 544446 w 12191998"/>
              <a:gd name="connsiteY36" fmla="*/ 779560 h 6858000"/>
              <a:gd name="connsiteX37" fmla="*/ 868447 w 12191998"/>
              <a:gd name="connsiteY37" fmla="*/ 779560 h 6858000"/>
              <a:gd name="connsiteX38" fmla="*/ 868447 w 12191998"/>
              <a:gd name="connsiteY38" fmla="*/ 696645 h 6858000"/>
              <a:gd name="connsiteX39" fmla="*/ 641049 w 12191998"/>
              <a:gd name="connsiteY39" fmla="*/ 696645 h 6858000"/>
              <a:gd name="connsiteX40" fmla="*/ 641049 w 12191998"/>
              <a:gd name="connsiteY40" fmla="*/ 596804 h 6858000"/>
              <a:gd name="connsiteX41" fmla="*/ 849013 w 12191998"/>
              <a:gd name="connsiteY41" fmla="*/ 596804 h 6858000"/>
              <a:gd name="connsiteX42" fmla="*/ 849013 w 12191998"/>
              <a:gd name="connsiteY42" fmla="*/ 513920 h 6858000"/>
              <a:gd name="connsiteX43" fmla="*/ 641049 w 12191998"/>
              <a:gd name="connsiteY43" fmla="*/ 513920 h 6858000"/>
              <a:gd name="connsiteX44" fmla="*/ 641049 w 12191998"/>
              <a:gd name="connsiteY44" fmla="*/ 414079 h 6858000"/>
              <a:gd name="connsiteX45" fmla="*/ 868447 w 12191998"/>
              <a:gd name="connsiteY45" fmla="*/ 414079 h 6858000"/>
              <a:gd name="connsiteX46" fmla="*/ 868447 w 12191998"/>
              <a:gd name="connsiteY46" fmla="*/ 331195 h 6858000"/>
              <a:gd name="connsiteX47" fmla="*/ 951241 w 12191998"/>
              <a:gd name="connsiteY47" fmla="*/ 331163 h 6858000"/>
              <a:gd name="connsiteX48" fmla="*/ 951241 w 12191998"/>
              <a:gd name="connsiteY48" fmla="*/ 779529 h 6858000"/>
              <a:gd name="connsiteX49" fmla="*/ 1047844 w 12191998"/>
              <a:gd name="connsiteY49" fmla="*/ 779529 h 6858000"/>
              <a:gd name="connsiteX50" fmla="*/ 1047844 w 12191998"/>
              <a:gd name="connsiteY50" fmla="*/ 596772 h 6858000"/>
              <a:gd name="connsiteX51" fmla="*/ 1151336 w 12191998"/>
              <a:gd name="connsiteY51" fmla="*/ 596772 h 6858000"/>
              <a:gd name="connsiteX52" fmla="*/ 1222848 w 12191998"/>
              <a:gd name="connsiteY52" fmla="*/ 585478 h 6858000"/>
              <a:gd name="connsiteX53" fmla="*/ 1270850 w 12191998"/>
              <a:gd name="connsiteY53" fmla="*/ 555615 h 6858000"/>
              <a:gd name="connsiteX54" fmla="*/ 1297836 w 12191998"/>
              <a:gd name="connsiteY54" fmla="*/ 513002 h 6858000"/>
              <a:gd name="connsiteX55" fmla="*/ 1306305 w 12191998"/>
              <a:gd name="connsiteY55" fmla="*/ 463999 h 6858000"/>
              <a:gd name="connsiteX56" fmla="*/ 1297836 w 12191998"/>
              <a:gd name="connsiteY56" fmla="*/ 414712 h 6858000"/>
              <a:gd name="connsiteX57" fmla="*/ 1270850 w 12191998"/>
              <a:gd name="connsiteY57" fmla="*/ 372384 h 6858000"/>
              <a:gd name="connsiteX58" fmla="*/ 1270850 w 12191998"/>
              <a:gd name="connsiteY58" fmla="*/ 372352 h 6858000"/>
              <a:gd name="connsiteX59" fmla="*/ 1222848 w 12191998"/>
              <a:gd name="connsiteY59" fmla="*/ 342488 h 6858000"/>
              <a:gd name="connsiteX60" fmla="*/ 1151336 w 12191998"/>
              <a:gd name="connsiteY60" fmla="*/ 331163 h 6858000"/>
              <a:gd name="connsiteX61" fmla="*/ 0 w 12191998"/>
              <a:gd name="connsiteY61" fmla="*/ 0 h 6858000"/>
              <a:gd name="connsiteX62" fmla="*/ 12191998 w 12191998"/>
              <a:gd name="connsiteY62" fmla="*/ 0 h 6858000"/>
              <a:gd name="connsiteX63" fmla="*/ 12191998 w 12191998"/>
              <a:gd name="connsiteY63" fmla="*/ 6858000 h 6858000"/>
              <a:gd name="connsiteX64" fmla="*/ 0 w 12191998"/>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1998" h="6858000">
                <a:moveTo>
                  <a:pt x="1047876" y="414079"/>
                </a:moveTo>
                <a:lnTo>
                  <a:pt x="1124412" y="414079"/>
                </a:lnTo>
                <a:cubicBezTo>
                  <a:pt x="1135694" y="414079"/>
                  <a:pt x="1146564" y="414712"/>
                  <a:pt x="1157024" y="415945"/>
                </a:cubicBezTo>
                <a:cubicBezTo>
                  <a:pt x="1167484" y="417179"/>
                  <a:pt x="1176680" y="419615"/>
                  <a:pt x="1184611" y="423190"/>
                </a:cubicBezTo>
                <a:cubicBezTo>
                  <a:pt x="1192543" y="426765"/>
                  <a:pt x="1198927" y="431826"/>
                  <a:pt x="1203730" y="438343"/>
                </a:cubicBezTo>
                <a:cubicBezTo>
                  <a:pt x="1208533" y="444860"/>
                  <a:pt x="1210935" y="453433"/>
                  <a:pt x="1210935" y="463999"/>
                </a:cubicBezTo>
                <a:cubicBezTo>
                  <a:pt x="1210935" y="474565"/>
                  <a:pt x="1208533" y="483138"/>
                  <a:pt x="1203730" y="489655"/>
                </a:cubicBezTo>
                <a:cubicBezTo>
                  <a:pt x="1198927" y="496172"/>
                  <a:pt x="1192543" y="501234"/>
                  <a:pt x="1184611" y="504809"/>
                </a:cubicBezTo>
                <a:cubicBezTo>
                  <a:pt x="1176648" y="508383"/>
                  <a:pt x="1167452" y="510788"/>
                  <a:pt x="1157024" y="512053"/>
                </a:cubicBezTo>
                <a:cubicBezTo>
                  <a:pt x="1146564" y="513287"/>
                  <a:pt x="1135694" y="513919"/>
                  <a:pt x="1124412" y="513919"/>
                </a:cubicBezTo>
                <a:lnTo>
                  <a:pt x="1047876" y="513919"/>
                </a:lnTo>
                <a:close/>
                <a:moveTo>
                  <a:pt x="1761701" y="331195"/>
                </a:moveTo>
                <a:lnTo>
                  <a:pt x="1761701" y="779561"/>
                </a:lnTo>
                <a:lnTo>
                  <a:pt x="2085670" y="779561"/>
                </a:lnTo>
                <a:lnTo>
                  <a:pt x="2085670" y="696645"/>
                </a:lnTo>
                <a:lnTo>
                  <a:pt x="1858272" y="696645"/>
                </a:lnTo>
                <a:lnTo>
                  <a:pt x="1858272" y="331195"/>
                </a:lnTo>
                <a:close/>
                <a:moveTo>
                  <a:pt x="1367737" y="331195"/>
                </a:moveTo>
                <a:lnTo>
                  <a:pt x="1367737" y="513920"/>
                </a:lnTo>
                <a:lnTo>
                  <a:pt x="1464340" y="513920"/>
                </a:lnTo>
                <a:lnTo>
                  <a:pt x="1464340" y="596804"/>
                </a:lnTo>
                <a:lnTo>
                  <a:pt x="1367737" y="596804"/>
                </a:lnTo>
                <a:lnTo>
                  <a:pt x="1367737" y="779529"/>
                </a:lnTo>
                <a:lnTo>
                  <a:pt x="1464340" y="779529"/>
                </a:lnTo>
                <a:lnTo>
                  <a:pt x="1464340" y="596804"/>
                </a:lnTo>
                <a:lnTo>
                  <a:pt x="1672304" y="596804"/>
                </a:lnTo>
                <a:lnTo>
                  <a:pt x="1672304" y="513920"/>
                </a:lnTo>
                <a:lnTo>
                  <a:pt x="1464340" y="513920"/>
                </a:lnTo>
                <a:lnTo>
                  <a:pt x="1464340" y="414079"/>
                </a:lnTo>
                <a:lnTo>
                  <a:pt x="1691738" y="414079"/>
                </a:lnTo>
                <a:lnTo>
                  <a:pt x="1691738" y="331195"/>
                </a:lnTo>
                <a:close/>
                <a:moveTo>
                  <a:pt x="544446" y="331195"/>
                </a:moveTo>
                <a:lnTo>
                  <a:pt x="544446" y="513920"/>
                </a:lnTo>
                <a:lnTo>
                  <a:pt x="641049" y="513920"/>
                </a:lnTo>
                <a:lnTo>
                  <a:pt x="641049" y="596804"/>
                </a:lnTo>
                <a:lnTo>
                  <a:pt x="544446" y="596804"/>
                </a:lnTo>
                <a:lnTo>
                  <a:pt x="544446" y="779560"/>
                </a:lnTo>
                <a:lnTo>
                  <a:pt x="868447" y="779560"/>
                </a:lnTo>
                <a:lnTo>
                  <a:pt x="868447" y="696645"/>
                </a:lnTo>
                <a:lnTo>
                  <a:pt x="641049" y="696645"/>
                </a:lnTo>
                <a:lnTo>
                  <a:pt x="641049" y="596804"/>
                </a:lnTo>
                <a:lnTo>
                  <a:pt x="849013" y="596804"/>
                </a:lnTo>
                <a:lnTo>
                  <a:pt x="849013" y="513920"/>
                </a:lnTo>
                <a:lnTo>
                  <a:pt x="641049" y="513920"/>
                </a:lnTo>
                <a:lnTo>
                  <a:pt x="641049" y="414079"/>
                </a:lnTo>
                <a:lnTo>
                  <a:pt x="868447" y="414079"/>
                </a:lnTo>
                <a:lnTo>
                  <a:pt x="868447" y="331195"/>
                </a:lnTo>
                <a:close/>
                <a:moveTo>
                  <a:pt x="951241" y="331163"/>
                </a:moveTo>
                <a:lnTo>
                  <a:pt x="951241" y="779529"/>
                </a:lnTo>
                <a:lnTo>
                  <a:pt x="1047844" y="779529"/>
                </a:lnTo>
                <a:lnTo>
                  <a:pt x="1047844" y="596772"/>
                </a:lnTo>
                <a:lnTo>
                  <a:pt x="1151336" y="596772"/>
                </a:lnTo>
                <a:cubicBezTo>
                  <a:pt x="1179334" y="596772"/>
                  <a:pt x="1203193" y="593007"/>
                  <a:pt x="1222848" y="585478"/>
                </a:cubicBezTo>
                <a:cubicBezTo>
                  <a:pt x="1242504" y="577949"/>
                  <a:pt x="1258494" y="567984"/>
                  <a:pt x="1270850" y="555615"/>
                </a:cubicBezTo>
                <a:cubicBezTo>
                  <a:pt x="1283174" y="543245"/>
                  <a:pt x="1292180" y="529041"/>
                  <a:pt x="1297836" y="513002"/>
                </a:cubicBezTo>
                <a:cubicBezTo>
                  <a:pt x="1303493" y="496963"/>
                  <a:pt x="1306305" y="480639"/>
                  <a:pt x="1306305" y="463999"/>
                </a:cubicBezTo>
                <a:cubicBezTo>
                  <a:pt x="1306305" y="447359"/>
                  <a:pt x="1303493" y="430561"/>
                  <a:pt x="1297836" y="414712"/>
                </a:cubicBezTo>
                <a:cubicBezTo>
                  <a:pt x="1292180" y="398862"/>
                  <a:pt x="1283205" y="384753"/>
                  <a:pt x="1270850" y="372384"/>
                </a:cubicBezTo>
                <a:lnTo>
                  <a:pt x="1270850" y="372352"/>
                </a:lnTo>
                <a:cubicBezTo>
                  <a:pt x="1258494" y="359983"/>
                  <a:pt x="1242504" y="350018"/>
                  <a:pt x="1222848" y="342488"/>
                </a:cubicBezTo>
                <a:cubicBezTo>
                  <a:pt x="1203193" y="334959"/>
                  <a:pt x="1179334" y="331163"/>
                  <a:pt x="1151336" y="331163"/>
                </a:cubicBezTo>
                <a:close/>
                <a:moveTo>
                  <a:pt x="0" y="0"/>
                </a:moveTo>
                <a:lnTo>
                  <a:pt x="12191998" y="0"/>
                </a:lnTo>
                <a:lnTo>
                  <a:pt x="12191998" y="6858000"/>
                </a:lnTo>
                <a:lnTo>
                  <a:pt x="0" y="6858000"/>
                </a:lnTo>
                <a:close/>
              </a:path>
            </a:pathLst>
          </a:custGeom>
        </p:spPr>
        <p:txBody>
          <a:bodyPr wrap="square">
            <a:noAutofit/>
          </a:bodyPr>
          <a:lstStyle>
            <a:lvl1pPr marL="0" indent="0">
              <a:buNone/>
              <a:defRPr/>
            </a:lvl1pPr>
          </a:lstStyle>
          <a:p>
            <a:r>
              <a:rPr lang="fr-FR" noProof="0" dirty="0"/>
              <a:t>Cliquez sur l'icône pour ajouter une image</a:t>
            </a:r>
            <a:endParaRPr lang="en-GB" noProof="0" dirty="0"/>
          </a:p>
        </p:txBody>
      </p:sp>
      <p:sp>
        <p:nvSpPr>
          <p:cNvPr id="2" name="Title 1"/>
          <p:cNvSpPr>
            <a:spLocks noGrp="1"/>
          </p:cNvSpPr>
          <p:nvPr>
            <p:ph type="ctrTitle"/>
          </p:nvPr>
        </p:nvSpPr>
        <p:spPr>
          <a:xfrm>
            <a:off x="193923" y="1563291"/>
            <a:ext cx="6955631" cy="2607370"/>
          </a:xfrm>
          <a:noFill/>
        </p:spPr>
        <p:txBody>
          <a:bodyPr lIns="216000" anchor="t" anchorCtr="0">
            <a:normAutofit/>
          </a:bodyPr>
          <a:lstStyle>
            <a:lvl1pPr algn="l">
              <a:defRPr sz="6600" b="1" spc="-225">
                <a:solidFill>
                  <a:schemeClr val="bg1"/>
                </a:solidFill>
                <a:effectLst>
                  <a:outerShdw blurRad="50800" dist="38100" dir="2700000" algn="tl" rotWithShape="0">
                    <a:prstClr val="black">
                      <a:alpha val="40000"/>
                    </a:prstClr>
                  </a:outerShdw>
                </a:effectLst>
              </a:defRPr>
            </a:lvl1pPr>
          </a:lstStyle>
          <a:p>
            <a:r>
              <a:rPr lang="fr-FR" noProof="0" dirty="0"/>
              <a:t>Modifiez le style du titre</a:t>
            </a:r>
            <a:endParaRPr lang="en-GB" noProof="0" dirty="0"/>
          </a:p>
        </p:txBody>
      </p:sp>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hasCustomPrompt="1"/>
          </p:nvPr>
        </p:nvSpPr>
        <p:spPr>
          <a:xfrm>
            <a:off x="193922" y="1103319"/>
            <a:ext cx="5251838" cy="460375"/>
          </a:xfrm>
          <a:noFill/>
        </p:spPr>
        <p:txBody>
          <a:bodyPr lIns="288000" anchor="ctr">
            <a:noAutofit/>
          </a:bodyPr>
          <a:lstStyle>
            <a:lvl1pPr marL="0" indent="0" algn="l" defTabSz="685783" rtl="0" eaLnBrk="1" latinLnBrk="0" hangingPunct="1">
              <a:lnSpc>
                <a:spcPct val="90000"/>
              </a:lnSpc>
              <a:spcBef>
                <a:spcPts val="750"/>
              </a:spcBef>
              <a:buClr>
                <a:schemeClr val="tx2"/>
              </a:buClr>
              <a:buSzPct val="90000"/>
              <a:buFont typeface="Wingdings" pitchFamily="2" charset="2"/>
              <a:buNone/>
              <a:defRPr lang="fr-FR" sz="900" b="0" i="0" kern="1200" spc="225" noProof="0" dirty="0">
                <a:solidFill>
                  <a:schemeClr val="bg1"/>
                </a:solidFill>
                <a:latin typeface="Arial" panose="020B0604020202020204" pitchFamily="34" charset="0"/>
                <a:ea typeface="+mn-ea"/>
                <a:cs typeface="Arial" panose="020B0604020202020204" pitchFamily="34" charset="0"/>
              </a:defRPr>
            </a:lvl1pPr>
          </a:lstStyle>
          <a:p>
            <a:pPr lvl="0"/>
            <a:r>
              <a:rPr lang="fr-FR" noProof="0" dirty="0"/>
              <a:t>CLIQUEZ POUR MODIFIER LES STYLES DU TEXTE DU MASQUE</a:t>
            </a:r>
          </a:p>
        </p:txBody>
      </p:sp>
      <p:sp>
        <p:nvSpPr>
          <p:cNvPr id="43" name="Espace réservé du texte 42">
            <a:extLst>
              <a:ext uri="{FF2B5EF4-FFF2-40B4-BE49-F238E27FC236}">
                <a16:creationId xmlns:a16="http://schemas.microsoft.com/office/drawing/2014/main" id="{E530C81D-4372-96E0-73AD-09E3F978C21F}"/>
              </a:ext>
            </a:extLst>
          </p:cNvPr>
          <p:cNvSpPr>
            <a:spLocks noGrp="1"/>
          </p:cNvSpPr>
          <p:nvPr>
            <p:ph type="body" sz="quarter" idx="12"/>
          </p:nvPr>
        </p:nvSpPr>
        <p:spPr>
          <a:xfrm>
            <a:off x="4625579" y="4109721"/>
            <a:ext cx="1989438" cy="786130"/>
          </a:xfrm>
          <a:solidFill>
            <a:schemeClr val="tx2"/>
          </a:solidFill>
          <a:effectLst>
            <a:outerShdw blurRad="50800" dist="38100" dir="2700000" algn="tl" rotWithShape="0">
              <a:prstClr val="black">
                <a:alpha val="40000"/>
              </a:prstClr>
            </a:outerShdw>
          </a:effectLst>
        </p:spPr>
        <p:txBody>
          <a:bodyPr vert="horz" lIns="108000" tIns="108000" rIns="108000" bIns="45720" rtlCol="0" anchor="t" anchorCtr="0">
            <a:normAutofit/>
          </a:bodyPr>
          <a:lstStyle>
            <a:lvl1pPr>
              <a:defRPr lang="fr-FR" sz="1050" b="1" i="0" kern="1200" dirty="0" smtClean="0">
                <a:solidFill>
                  <a:schemeClr val="bg1"/>
                </a:solidFill>
                <a:latin typeface="Arial" panose="020B0604020202020204" pitchFamily="34" charset="0"/>
                <a:ea typeface="+mn-ea"/>
                <a:cs typeface="Arial" panose="020B0604020202020204" pitchFamily="34" charset="0"/>
              </a:defRPr>
            </a:lvl1pPr>
          </a:lstStyle>
          <a:p>
            <a:pPr marL="0" lvl="0" indent="0" algn="r">
              <a:buClr>
                <a:schemeClr val="accent1"/>
              </a:buClr>
              <a:buNone/>
            </a:pPr>
            <a:r>
              <a:rPr lang="fr-FR" dirty="0"/>
              <a:t>Cliquez pour modifier les styles du texte du masque</a:t>
            </a:r>
          </a:p>
        </p:txBody>
      </p:sp>
      <p:sp>
        <p:nvSpPr>
          <p:cNvPr id="44" name="Espace réservé du texte 42">
            <a:extLst>
              <a:ext uri="{FF2B5EF4-FFF2-40B4-BE49-F238E27FC236}">
                <a16:creationId xmlns:a16="http://schemas.microsoft.com/office/drawing/2014/main" id="{F2962BF5-AECB-05D4-B7BD-D343940A8FB9}"/>
              </a:ext>
            </a:extLst>
          </p:cNvPr>
          <p:cNvSpPr>
            <a:spLocks noGrp="1"/>
          </p:cNvSpPr>
          <p:nvPr>
            <p:ph type="body" sz="quarter" idx="13"/>
          </p:nvPr>
        </p:nvSpPr>
        <p:spPr>
          <a:xfrm>
            <a:off x="6731794" y="4109721"/>
            <a:ext cx="1989438" cy="786130"/>
          </a:xfrm>
          <a:solidFill>
            <a:schemeClr val="tx2"/>
          </a:solidFill>
          <a:effectLst>
            <a:outerShdw blurRad="50800" dist="38100" dir="2700000" algn="tl" rotWithShape="0">
              <a:prstClr val="black">
                <a:alpha val="40000"/>
              </a:prstClr>
            </a:outerShdw>
          </a:effectLst>
        </p:spPr>
        <p:txBody>
          <a:bodyPr vert="horz" lIns="108000" tIns="108000" rIns="108000" bIns="45720" rtlCol="0" anchor="t" anchorCtr="0">
            <a:normAutofit/>
          </a:bodyPr>
          <a:lstStyle>
            <a:lvl1pPr>
              <a:defRPr lang="fr-FR" sz="1050" b="1" i="0" kern="1200" dirty="0" smtClean="0">
                <a:solidFill>
                  <a:schemeClr val="bg1"/>
                </a:solidFill>
                <a:latin typeface="Arial" panose="020B0604020202020204" pitchFamily="34" charset="0"/>
                <a:ea typeface="+mn-ea"/>
                <a:cs typeface="Arial" panose="020B0604020202020204" pitchFamily="34" charset="0"/>
              </a:defRPr>
            </a:lvl1pPr>
          </a:lstStyle>
          <a:p>
            <a:pPr marL="0" lvl="0" indent="0" algn="r">
              <a:buClr>
                <a:schemeClr val="accent1"/>
              </a:buClr>
              <a:buNone/>
            </a:pPr>
            <a:r>
              <a:rPr lang="fr-FR" dirty="0"/>
              <a:t>Cliquez pour modifier les styles du texte du masque</a:t>
            </a:r>
          </a:p>
        </p:txBody>
      </p:sp>
    </p:spTree>
    <p:extLst>
      <p:ext uri="{BB962C8B-B14F-4D97-AF65-F5344CB8AC3E}">
        <p14:creationId xmlns:p14="http://schemas.microsoft.com/office/powerpoint/2010/main" val="405210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5" orient="horz" pos="5">
          <p15:clr>
            <a:srgbClr val="FBAE40"/>
          </p15:clr>
        </p15:guide>
        <p15:guide id="6" orient="horz" pos="4110">
          <p15:clr>
            <a:srgbClr val="FBAE40"/>
          </p15:clr>
        </p15:guide>
        <p15:guide id="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p:bg>
      <p:bgPr>
        <a:gradFill>
          <a:gsLst>
            <a:gs pos="0">
              <a:schemeClr val="tx2">
                <a:lumMod val="50000"/>
              </a:schemeClr>
            </a:gs>
            <a:gs pos="32000">
              <a:schemeClr val="tx2"/>
            </a:gs>
            <a:gs pos="100000">
              <a:schemeClr val="tx2"/>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78" y="-9525"/>
            <a:ext cx="4518422"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450"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lvl="0"/>
            <a:r>
              <a:rPr lang="fr-FR" noProof="0" dirty="0"/>
              <a:t>CLIQUEZ POUR MODIFIER LES STYLES DU TEXTE DU MASQUE</a:t>
            </a:r>
          </a:p>
        </p:txBody>
      </p:sp>
      <p:sp>
        <p:nvSpPr>
          <p:cNvPr id="12" name="Espace réservé de la date 11">
            <a:extLst>
              <a:ext uri="{FF2B5EF4-FFF2-40B4-BE49-F238E27FC236}">
                <a16:creationId xmlns:a16="http://schemas.microsoft.com/office/drawing/2014/main" id="{EE007531-9D25-1147-CFAD-91E33B09A7CD}"/>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13" name="Espace réservé du pied de page 12">
            <a:extLst>
              <a:ext uri="{FF2B5EF4-FFF2-40B4-BE49-F238E27FC236}">
                <a16:creationId xmlns:a16="http://schemas.microsoft.com/office/drawing/2014/main" id="{40DDB56F-E6F6-A6A8-BABC-742D2F12116E}"/>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14" name="Espace réservé du numéro de diapositive 13">
            <a:extLst>
              <a:ext uri="{FF2B5EF4-FFF2-40B4-BE49-F238E27FC236}">
                <a16:creationId xmlns:a16="http://schemas.microsoft.com/office/drawing/2014/main" id="{CF0089D8-9722-4F2C-3669-55AB1AF2CB68}"/>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103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EPFL">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pic>
        <p:nvPicPr>
          <p:cNvPr id="8" name="Image 7">
            <a:extLst>
              <a:ext uri="{FF2B5EF4-FFF2-40B4-BE49-F238E27FC236}">
                <a16:creationId xmlns:a16="http://schemas.microsoft.com/office/drawing/2014/main" id="{05041849-939B-E04F-AABC-A900B2B4E3DF}"/>
              </a:ext>
            </a:extLst>
          </p:cNvPr>
          <p:cNvPicPr>
            <a:picLocks noChangeAspect="1"/>
          </p:cNvPicPr>
          <p:nvPr userDrawn="1"/>
        </p:nvPicPr>
        <p:blipFill>
          <a:blip r:embed="rId3"/>
          <a:stretch>
            <a:fillRect/>
          </a:stretch>
        </p:blipFill>
        <p:spPr>
          <a:xfrm>
            <a:off x="200025" y="4579268"/>
            <a:ext cx="561543" cy="367382"/>
          </a:xfrm>
          <a:prstGeom prst="rect">
            <a:avLst/>
          </a:prstGeom>
        </p:spPr>
      </p:pic>
      <p:sp>
        <p:nvSpPr>
          <p:cNvPr id="10" name="Rectangle 9">
            <a:extLst>
              <a:ext uri="{FF2B5EF4-FFF2-40B4-BE49-F238E27FC236}">
                <a16:creationId xmlns:a16="http://schemas.microsoft.com/office/drawing/2014/main" id="{82865CD0-FD83-AF44-9C32-763AAD652C05}"/>
              </a:ext>
            </a:extLst>
          </p:cNvPr>
          <p:cNvSpPr/>
          <p:nvPr userDrawn="1"/>
        </p:nvSpPr>
        <p:spPr>
          <a:xfrm rot="16200000">
            <a:off x="89679" y="4591427"/>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p14="http://schemas.microsoft.com/office/powerpoint/2010/main" val="6935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ummary">
    <p:bg>
      <p:bgPr>
        <a:gradFill>
          <a:gsLst>
            <a:gs pos="0">
              <a:schemeClr val="accent1">
                <a:lumMod val="50000"/>
              </a:schemeClr>
            </a:gs>
            <a:gs pos="32000">
              <a:schemeClr val="accent1"/>
            </a:gs>
            <a:gs pos="100000">
              <a:schemeClr val="accent1"/>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78" y="-9525"/>
            <a:ext cx="4518422"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225"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noProof="0" dirty="0"/>
              <a:t>CLIQUEZ POUR MODIFIER LES STYLES DU TEXTE DU MASQUE</a:t>
            </a:r>
          </a:p>
        </p:txBody>
      </p:sp>
      <p:sp>
        <p:nvSpPr>
          <p:cNvPr id="2" name="Espace réservé de la date 1">
            <a:extLst>
              <a:ext uri="{FF2B5EF4-FFF2-40B4-BE49-F238E27FC236}">
                <a16:creationId xmlns:a16="http://schemas.microsoft.com/office/drawing/2014/main" id="{1CBCD246-3E2B-1F52-0B58-E00000A14888}"/>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68002C16-8BBA-7D99-CE90-8702E1DD0DB2}"/>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990780DA-0922-8F1C-8B7C-135716348182}"/>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2160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ummary">
    <p:bg>
      <p:bgPr>
        <a:gradFill>
          <a:gsLst>
            <a:gs pos="0">
              <a:schemeClr val="accent2">
                <a:lumMod val="50000"/>
              </a:schemeClr>
            </a:gs>
            <a:gs pos="32000">
              <a:schemeClr val="accent2"/>
            </a:gs>
            <a:gs pos="99000">
              <a:schemeClr val="accent2"/>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78" y="-9525"/>
            <a:ext cx="4518422"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225"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noProof="0" dirty="0"/>
              <a:t>CLIQUEZ POUR MODIFIER LES STYLES DU TEXTE DU MASQUE</a:t>
            </a:r>
          </a:p>
        </p:txBody>
      </p:sp>
      <p:sp>
        <p:nvSpPr>
          <p:cNvPr id="2" name="Espace réservé de la date 1">
            <a:extLst>
              <a:ext uri="{FF2B5EF4-FFF2-40B4-BE49-F238E27FC236}">
                <a16:creationId xmlns:a16="http://schemas.microsoft.com/office/drawing/2014/main" id="{1CBCD246-3E2B-1F52-0B58-E00000A14888}"/>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68002C16-8BBA-7D99-CE90-8702E1DD0DB2}"/>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990780DA-0922-8F1C-8B7C-135716348182}"/>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032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ummary">
    <p:bg>
      <p:bgPr>
        <a:gradFill>
          <a:gsLst>
            <a:gs pos="0">
              <a:schemeClr val="tx1">
                <a:lumMod val="50000"/>
              </a:schemeClr>
            </a:gs>
            <a:gs pos="32000">
              <a:schemeClr val="tx1"/>
            </a:gs>
            <a:gs pos="99000">
              <a:schemeClr val="tx1"/>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78" y="-9525"/>
            <a:ext cx="4518422"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225"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noProof="0" dirty="0"/>
              <a:t>CLIQUEZ POUR MODIFIER LES STYLES DU TEXTE DU MASQUE</a:t>
            </a:r>
          </a:p>
        </p:txBody>
      </p:sp>
      <p:sp>
        <p:nvSpPr>
          <p:cNvPr id="2" name="Espace réservé de la date 1">
            <a:extLst>
              <a:ext uri="{FF2B5EF4-FFF2-40B4-BE49-F238E27FC236}">
                <a16:creationId xmlns:a16="http://schemas.microsoft.com/office/drawing/2014/main" id="{1CBCD246-3E2B-1F52-0B58-E00000A14888}"/>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68002C16-8BBA-7D99-CE90-8702E1DD0DB2}"/>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990780DA-0922-8F1C-8B7C-135716348182}"/>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85498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ummary">
    <p:bg>
      <p:bgPr>
        <a:gradFill>
          <a:gsLst>
            <a:gs pos="0">
              <a:schemeClr val="accent4">
                <a:lumMod val="50000"/>
              </a:schemeClr>
            </a:gs>
            <a:gs pos="32000">
              <a:schemeClr val="accent4"/>
            </a:gs>
            <a:gs pos="99000">
              <a:schemeClr val="accent4"/>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80" y="-9525"/>
            <a:ext cx="4518421"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225"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noProof="0" dirty="0"/>
              <a:t>CLIQUEZ POUR MODIFIER LES STYLES DU TEXTE DU MASQUE</a:t>
            </a:r>
          </a:p>
        </p:txBody>
      </p:sp>
      <p:sp>
        <p:nvSpPr>
          <p:cNvPr id="5" name="Espace réservé de la date 4">
            <a:extLst>
              <a:ext uri="{FF2B5EF4-FFF2-40B4-BE49-F238E27FC236}">
                <a16:creationId xmlns:a16="http://schemas.microsoft.com/office/drawing/2014/main" id="{0B6554DF-70B4-182A-5B09-B5E21366F901}"/>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6" name="Espace réservé du pied de page 5">
            <a:extLst>
              <a:ext uri="{FF2B5EF4-FFF2-40B4-BE49-F238E27FC236}">
                <a16:creationId xmlns:a16="http://schemas.microsoft.com/office/drawing/2014/main" id="{FFD13DF1-CA37-4F2E-8695-F279B0F21756}"/>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DA4FCC3A-6CDB-8F60-958D-327E8DAF0092}"/>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1530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ummary">
    <p:bg>
      <p:bgPr>
        <a:gradFill>
          <a:gsLst>
            <a:gs pos="0">
              <a:schemeClr val="accent3">
                <a:lumMod val="50000"/>
              </a:schemeClr>
            </a:gs>
            <a:gs pos="32000">
              <a:schemeClr val="accent3"/>
            </a:gs>
            <a:gs pos="99000">
              <a:schemeClr val="accent3"/>
            </a:gs>
          </a:gsLst>
          <a:lin ang="5400000" scaled="1"/>
        </a:gradFill>
        <a:effectLst/>
      </p:bgPr>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D387EDE-1B8D-E16E-86A5-AAF51018B2F4}"/>
              </a:ext>
            </a:extLst>
          </p:cNvPr>
          <p:cNvSpPr>
            <a:spLocks noGrp="1"/>
          </p:cNvSpPr>
          <p:nvPr>
            <p:ph type="pic" sz="quarter" idx="17"/>
          </p:nvPr>
        </p:nvSpPr>
        <p:spPr>
          <a:xfrm>
            <a:off x="4625578" y="-9525"/>
            <a:ext cx="4518422" cy="5153025"/>
          </a:xfrm>
        </p:spPr>
        <p:txBody>
          <a:bodyPr/>
          <a:lstStyle/>
          <a:p>
            <a:endParaRPr lang="en-GB"/>
          </a:p>
        </p:txBody>
      </p:sp>
      <p:sp>
        <p:nvSpPr>
          <p:cNvPr id="4" name="Titre 3">
            <a:extLst>
              <a:ext uri="{FF2B5EF4-FFF2-40B4-BE49-F238E27FC236}">
                <a16:creationId xmlns:a16="http://schemas.microsoft.com/office/drawing/2014/main" id="{16499075-47BF-B665-C8F4-F255DF7B62B9}"/>
              </a:ext>
            </a:extLst>
          </p:cNvPr>
          <p:cNvSpPr>
            <a:spLocks noGrp="1"/>
          </p:cNvSpPr>
          <p:nvPr>
            <p:ph type="title" hasCustomPrompt="1"/>
          </p:nvPr>
        </p:nvSpPr>
        <p:spPr>
          <a:xfrm>
            <a:off x="413147" y="654844"/>
            <a:ext cx="3861674" cy="419576"/>
          </a:xfrm>
        </p:spPr>
        <p:txBody>
          <a:bodyPr>
            <a:normAutofit/>
          </a:bodyPr>
          <a:lstStyle>
            <a:lvl1pPr>
              <a:defRPr lang="en-GB" sz="1100" b="0" i="0" kern="1200" spc="225" dirty="0">
                <a:solidFill>
                  <a:schemeClr val="bg1"/>
                </a:solidFill>
                <a:latin typeface="Arial" panose="020B0604020202020204" pitchFamily="34" charset="0"/>
                <a:ea typeface="+mn-ea"/>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dirty="0"/>
              <a:t>MODIFIEZ LE STYLE DU TITRE</a:t>
            </a:r>
            <a:endParaRPr lang="en-GB" dirty="0"/>
          </a:p>
        </p:txBody>
      </p:sp>
      <p:pic>
        <p:nvPicPr>
          <p:cNvPr id="10" name="Image 9">
            <a:extLst>
              <a:ext uri="{FF2B5EF4-FFF2-40B4-BE49-F238E27FC236}">
                <a16:creationId xmlns:a16="http://schemas.microsoft.com/office/drawing/2014/main" id="{FF3F5D8E-5689-C835-6882-288E2190FF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4505" y="192475"/>
            <a:ext cx="617413" cy="267208"/>
          </a:xfrm>
          <a:prstGeom prst="rect">
            <a:avLst/>
          </a:prstGeom>
        </p:spPr>
      </p:pic>
      <p:sp>
        <p:nvSpPr>
          <p:cNvPr id="11" name="Espace réservé du texte 4">
            <a:extLst>
              <a:ext uri="{FF2B5EF4-FFF2-40B4-BE49-F238E27FC236}">
                <a16:creationId xmlns:a16="http://schemas.microsoft.com/office/drawing/2014/main" id="{52952F76-2586-3463-ED9F-938B2A5FF176}"/>
              </a:ext>
            </a:extLst>
          </p:cNvPr>
          <p:cNvSpPr>
            <a:spLocks noGrp="1"/>
          </p:cNvSpPr>
          <p:nvPr>
            <p:ph type="body" sz="quarter" idx="11" hasCustomPrompt="1"/>
          </p:nvPr>
        </p:nvSpPr>
        <p:spPr>
          <a:xfrm>
            <a:off x="413149" y="1563291"/>
            <a:ext cx="4105274" cy="3342084"/>
          </a:xfrm>
          <a:noFill/>
        </p:spPr>
        <p:txBody>
          <a:bodyPr lIns="0" anchor="ctr">
            <a:noAutofit/>
          </a:bodyPr>
          <a:lstStyle>
            <a:lvl1pPr marL="0" indent="0" algn="l">
              <a:buNone/>
              <a:defRPr lang="fr-FR" sz="3000" b="1" i="0" kern="1000" spc="-225" baseline="0" noProof="0" dirty="0">
                <a:solidFill>
                  <a:schemeClr val="bg1"/>
                </a:solidFill>
                <a:effectLst>
                  <a:outerShdw blurRad="50800" dist="38100" dir="2700000" algn="tl" rotWithShape="0">
                    <a:prstClr val="black">
                      <a:alpha val="40000"/>
                    </a:prstClr>
                  </a:outerShdw>
                </a:effectLst>
                <a:latin typeface="+mj-lt"/>
                <a:ea typeface="Roboto Black" panose="02000000000000000000" pitchFamily="2" charset="0"/>
                <a:cs typeface="Arial" panose="020B0604020202020204" pitchFamily="34" charset="0"/>
              </a:defRPr>
            </a:lvl1pPr>
          </a:lstStyle>
          <a:p>
            <a:pPr marL="0" lvl="0" indent="0" algn="l" defTabSz="685783" rtl="0" eaLnBrk="1" latinLnBrk="0" hangingPunct="1">
              <a:lnSpc>
                <a:spcPct val="90000"/>
              </a:lnSpc>
              <a:spcBef>
                <a:spcPts val="750"/>
              </a:spcBef>
              <a:buClr>
                <a:schemeClr val="tx2"/>
              </a:buClr>
              <a:buSzPct val="90000"/>
              <a:buFont typeface="Wingdings" pitchFamily="2" charset="2"/>
              <a:buNone/>
            </a:pPr>
            <a:r>
              <a:rPr lang="fr-FR" noProof="0" dirty="0"/>
              <a:t>CLIQUEZ POUR MODIFIER LES STYLES DU TEXTE DU MASQUE</a:t>
            </a:r>
          </a:p>
        </p:txBody>
      </p:sp>
      <p:sp>
        <p:nvSpPr>
          <p:cNvPr id="5" name="Espace réservé de la date 4">
            <a:extLst>
              <a:ext uri="{FF2B5EF4-FFF2-40B4-BE49-F238E27FC236}">
                <a16:creationId xmlns:a16="http://schemas.microsoft.com/office/drawing/2014/main" id="{0B6554DF-70B4-182A-5B09-B5E21366F901}"/>
              </a:ext>
            </a:extLst>
          </p:cNvPr>
          <p:cNvSpPr>
            <a:spLocks noGrp="1"/>
          </p:cNvSpPr>
          <p:nvPr>
            <p:ph type="dt" sz="half" idx="18"/>
          </p:nvPr>
        </p:nvSpPr>
        <p:spPr/>
        <p:txBody>
          <a:bodyPr/>
          <a:lstStyle>
            <a:lvl1pPr>
              <a:defRPr>
                <a:solidFill>
                  <a:schemeClr val="bg1"/>
                </a:solidFill>
              </a:defRPr>
            </a:lvl1pPr>
          </a:lstStyle>
          <a:p>
            <a:r>
              <a:rPr lang="fr-CH"/>
              <a:t>TITLE OF THE PRESENTATION</a:t>
            </a:r>
            <a:endParaRPr lang="fr-FR" dirty="0"/>
          </a:p>
        </p:txBody>
      </p:sp>
      <p:sp>
        <p:nvSpPr>
          <p:cNvPr id="6" name="Espace réservé du pied de page 5">
            <a:extLst>
              <a:ext uri="{FF2B5EF4-FFF2-40B4-BE49-F238E27FC236}">
                <a16:creationId xmlns:a16="http://schemas.microsoft.com/office/drawing/2014/main" id="{FFD13DF1-CA37-4F2E-8695-F279B0F21756}"/>
              </a:ext>
            </a:extLst>
          </p:cNvPr>
          <p:cNvSpPr>
            <a:spLocks noGrp="1"/>
          </p:cNvSpPr>
          <p:nvPr>
            <p:ph type="ftr" sz="quarter" idx="19"/>
          </p:nvPr>
        </p:nvSpPr>
        <p:spPr/>
        <p:txBody>
          <a:bodyPr/>
          <a:lstStyle>
            <a:lvl1pPr>
              <a:defRPr>
                <a:solidFill>
                  <a:schemeClr val="bg1"/>
                </a:solidFill>
              </a:defRPr>
            </a:lvl1p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DA4FCC3A-6CDB-8F60-958D-327E8DAF0092}"/>
              </a:ext>
            </a:extLst>
          </p:cNvPr>
          <p:cNvSpPr>
            <a:spLocks noGrp="1"/>
          </p:cNvSpPr>
          <p:nvPr>
            <p:ph type="sldNum" sz="quarter" idx="20"/>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2895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p>
            <a:r>
              <a:rPr lang="fr-FR" dirty="0"/>
              <a:t>Modifiez le style du titre</a:t>
            </a:r>
            <a:endParaRPr lang="en-GB" dirty="0"/>
          </a:p>
        </p:txBody>
      </p:sp>
      <p:sp>
        <p:nvSpPr>
          <p:cNvPr id="7" name="Espace réservé de la date 6">
            <a:extLst>
              <a:ext uri="{FF2B5EF4-FFF2-40B4-BE49-F238E27FC236}">
                <a16:creationId xmlns:a16="http://schemas.microsoft.com/office/drawing/2014/main" id="{6FF3597A-A13D-7013-BAE2-C9613316CD9A}"/>
              </a:ext>
            </a:extLst>
          </p:cNvPr>
          <p:cNvSpPr>
            <a:spLocks noGrp="1"/>
          </p:cNvSpPr>
          <p:nvPr>
            <p:ph type="dt" sz="half" idx="10"/>
          </p:nvPr>
        </p:nvSpPr>
        <p:spPr/>
        <p:txBody>
          <a:bodyPr/>
          <a:lstStyle/>
          <a:p>
            <a:r>
              <a:rPr lang="fr-CH"/>
              <a:t>TITLE OF THE PRESENTATION</a:t>
            </a:r>
            <a:endParaRPr lang="fr-FR" dirty="0"/>
          </a:p>
        </p:txBody>
      </p:sp>
      <p:sp>
        <p:nvSpPr>
          <p:cNvPr id="8" name="Espace réservé du pied de page 7">
            <a:extLst>
              <a:ext uri="{FF2B5EF4-FFF2-40B4-BE49-F238E27FC236}">
                <a16:creationId xmlns:a16="http://schemas.microsoft.com/office/drawing/2014/main" id="{D632C1CA-DB30-E56F-9D0A-D169EB21BDE9}"/>
              </a:ext>
            </a:extLst>
          </p:cNvPr>
          <p:cNvSpPr>
            <a:spLocks noGrp="1"/>
          </p:cNvSpPr>
          <p:nvPr>
            <p:ph type="ftr" sz="quarter" idx="11"/>
          </p:nvPr>
        </p:nvSpPr>
        <p:spPr/>
        <p:txBody>
          <a:body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32ECD5E1-317B-1135-8109-60D2B0C8EE25}"/>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7150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re et contenu">
    <p:bg>
      <p:bgPr>
        <a:gradFill>
          <a:gsLst>
            <a:gs pos="0">
              <a:schemeClr val="bg2">
                <a:lumMod val="40000"/>
                <a:lumOff val="60000"/>
              </a:schemeClr>
            </a:gs>
            <a:gs pos="32000">
              <a:schemeClr val="bg2"/>
            </a:gs>
            <a:gs pos="99000">
              <a:schemeClr val="bg2"/>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p>
            <a:r>
              <a:rPr lang="fr-FR" dirty="0"/>
              <a:t>Modifiez le style du titre</a:t>
            </a:r>
            <a:endParaRPr lang="en-GB" dirty="0"/>
          </a:p>
        </p:txBody>
      </p:sp>
      <p:sp>
        <p:nvSpPr>
          <p:cNvPr id="7" name="Espace réservé de la date 6">
            <a:extLst>
              <a:ext uri="{FF2B5EF4-FFF2-40B4-BE49-F238E27FC236}">
                <a16:creationId xmlns:a16="http://schemas.microsoft.com/office/drawing/2014/main" id="{6FF3597A-A13D-7013-BAE2-C9613316CD9A}"/>
              </a:ext>
            </a:extLst>
          </p:cNvPr>
          <p:cNvSpPr>
            <a:spLocks noGrp="1"/>
          </p:cNvSpPr>
          <p:nvPr>
            <p:ph type="dt" sz="half" idx="10"/>
          </p:nvPr>
        </p:nvSpPr>
        <p:spPr/>
        <p:txBody>
          <a:bodyPr/>
          <a:lstStyle/>
          <a:p>
            <a:r>
              <a:rPr lang="fr-CH"/>
              <a:t>TITLE OF THE PRESENTATION</a:t>
            </a:r>
            <a:endParaRPr lang="fr-FR" dirty="0"/>
          </a:p>
        </p:txBody>
      </p:sp>
      <p:sp>
        <p:nvSpPr>
          <p:cNvPr id="8" name="Espace réservé du pied de page 7">
            <a:extLst>
              <a:ext uri="{FF2B5EF4-FFF2-40B4-BE49-F238E27FC236}">
                <a16:creationId xmlns:a16="http://schemas.microsoft.com/office/drawing/2014/main" id="{D632C1CA-DB30-E56F-9D0A-D169EB21BDE9}"/>
              </a:ext>
            </a:extLst>
          </p:cNvPr>
          <p:cNvSpPr>
            <a:spLocks noGrp="1"/>
          </p:cNvSpPr>
          <p:nvPr>
            <p:ph type="ftr" sz="quarter" idx="11"/>
          </p:nvPr>
        </p:nvSpPr>
        <p:spPr/>
        <p:txBody>
          <a:body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32ECD5E1-317B-1135-8109-60D2B0C8EE25}"/>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455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re et contenu">
    <p:bg>
      <p:bgPr>
        <a:gradFill>
          <a:gsLst>
            <a:gs pos="0">
              <a:schemeClr val="tx2">
                <a:lumMod val="50000"/>
              </a:schemeClr>
            </a:gs>
            <a:gs pos="32000">
              <a:schemeClr val="tx2"/>
            </a:gs>
            <a:gs pos="98000">
              <a:schemeClr val="tx2"/>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lvl1pPr>
              <a:buClrTx/>
              <a:defRPr>
                <a:solidFill>
                  <a:schemeClr val="bg1"/>
                </a:solidFill>
              </a:defRPr>
            </a:lvl1p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lvl1pPr>
              <a:defRPr>
                <a:solidFill>
                  <a:schemeClr val="bg1"/>
                </a:solidFill>
              </a:defRPr>
            </a:lvl1pPr>
          </a:lstStyle>
          <a:p>
            <a:r>
              <a:rPr lang="fr-FR" dirty="0"/>
              <a:t>Modifiez le style du titre</a:t>
            </a:r>
            <a:endParaRPr lang="en-GB" dirty="0"/>
          </a:p>
        </p:txBody>
      </p:sp>
      <p:sp>
        <p:nvSpPr>
          <p:cNvPr id="9" name="Forme libre 8">
            <a:extLst>
              <a:ext uri="{FF2B5EF4-FFF2-40B4-BE49-F238E27FC236}">
                <a16:creationId xmlns:a16="http://schemas.microsoft.com/office/drawing/2014/main" id="{13EF8F51-3EA2-359B-1A23-D9F373527745}"/>
              </a:ext>
            </a:extLst>
          </p:cNvPr>
          <p:cNvSpPr/>
          <p:nvPr/>
        </p:nvSpPr>
        <p:spPr>
          <a:xfrm>
            <a:off x="416747"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0" name="Forme libre 9">
            <a:extLst>
              <a:ext uri="{FF2B5EF4-FFF2-40B4-BE49-F238E27FC236}">
                <a16:creationId xmlns:a16="http://schemas.microsoft.com/office/drawing/2014/main" id="{E5B494A9-D288-4545-5699-3384315D576E}"/>
              </a:ext>
            </a:extLst>
          </p:cNvPr>
          <p:cNvSpPr/>
          <p:nvPr/>
        </p:nvSpPr>
        <p:spPr>
          <a:xfrm>
            <a:off x="416747" y="336956"/>
            <a:ext cx="103662" cy="58472"/>
          </a:xfrm>
          <a:custGeom>
            <a:avLst/>
            <a:gdLst>
              <a:gd name="connsiteX0" fmla="*/ 0 w 138216"/>
              <a:gd name="connsiteY0" fmla="*/ 77963 h 77962"/>
              <a:gd name="connsiteX1" fmla="*/ 138217 w 138216"/>
              <a:gd name="connsiteY1" fmla="*/ 77963 h 77962"/>
              <a:gd name="connsiteX2" fmla="*/ 138217 w 138216"/>
              <a:gd name="connsiteY2" fmla="*/ 42591 h 77962"/>
              <a:gd name="connsiteX3" fmla="*/ 41210 w 138216"/>
              <a:gd name="connsiteY3" fmla="*/ 42591 h 77962"/>
              <a:gd name="connsiteX4" fmla="*/ 41210 w 138216"/>
              <a:gd name="connsiteY4" fmla="*/ 0 h 77962"/>
              <a:gd name="connsiteX5" fmla="*/ 0 w 138216"/>
              <a:gd name="connsiteY5" fmla="*/ 0 h 77962"/>
              <a:gd name="connsiteX6" fmla="*/ 0 w 138216"/>
              <a:gd name="connsiteY6" fmla="*/ 77963 h 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62">
                <a:moveTo>
                  <a:pt x="0" y="77963"/>
                </a:moveTo>
                <a:lnTo>
                  <a:pt x="138217" y="77963"/>
                </a:lnTo>
                <a:lnTo>
                  <a:pt x="138217" y="42591"/>
                </a:lnTo>
                <a:lnTo>
                  <a:pt x="41210" y="42591"/>
                </a:lnTo>
                <a:lnTo>
                  <a:pt x="41210" y="0"/>
                </a:lnTo>
                <a:lnTo>
                  <a:pt x="0" y="0"/>
                </a:lnTo>
                <a:lnTo>
                  <a:pt x="0" y="77963"/>
                </a:lnTo>
                <a:close/>
              </a:path>
            </a:pathLst>
          </a:custGeom>
          <a:solidFill>
            <a:schemeClr val="bg1"/>
          </a:solidFill>
          <a:ln w="1343" cap="flat">
            <a:noFill/>
            <a:prstDash val="solid"/>
            <a:miter/>
          </a:ln>
        </p:spPr>
        <p:txBody>
          <a:bodyPr rtlCol="0" anchor="ctr"/>
          <a:lstStyle/>
          <a:p>
            <a:endParaRPr lang="fr-FR" sz="1013"/>
          </a:p>
        </p:txBody>
      </p:sp>
      <p:sp>
        <p:nvSpPr>
          <p:cNvPr id="11" name="Forme libre 10">
            <a:extLst>
              <a:ext uri="{FF2B5EF4-FFF2-40B4-BE49-F238E27FC236}">
                <a16:creationId xmlns:a16="http://schemas.microsoft.com/office/drawing/2014/main" id="{A5227256-2CB5-C66B-5A1C-3E1C7C775414}"/>
              </a:ext>
            </a:extLst>
          </p:cNvPr>
          <p:cNvSpPr/>
          <p:nvPr/>
        </p:nvSpPr>
        <p:spPr>
          <a:xfrm>
            <a:off x="447656"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2" name="Forme libre 11">
            <a:extLst>
              <a:ext uri="{FF2B5EF4-FFF2-40B4-BE49-F238E27FC236}">
                <a16:creationId xmlns:a16="http://schemas.microsoft.com/office/drawing/2014/main" id="{613513A6-A38B-81D3-C93C-32D8AC097F4F}"/>
              </a:ext>
            </a:extLst>
          </p:cNvPr>
          <p:cNvSpPr/>
          <p:nvPr/>
        </p:nvSpPr>
        <p:spPr>
          <a:xfrm>
            <a:off x="546899" y="251966"/>
            <a:ext cx="113601" cy="143453"/>
          </a:xfrm>
          <a:custGeom>
            <a:avLst/>
            <a:gdLst>
              <a:gd name="connsiteX0" fmla="*/ 136343 w 151468"/>
              <a:gd name="connsiteY0" fmla="*/ 17571 h 191270"/>
              <a:gd name="connsiteX1" fmla="*/ 115866 w 151468"/>
              <a:gd name="connsiteY1" fmla="*/ 4831 h 191270"/>
              <a:gd name="connsiteX2" fmla="*/ 85359 w 151468"/>
              <a:gd name="connsiteY2" fmla="*/ 0 h 191270"/>
              <a:gd name="connsiteX3" fmla="*/ 0 w 151468"/>
              <a:gd name="connsiteY3" fmla="*/ 0 h 191270"/>
              <a:gd name="connsiteX4" fmla="*/ 0 w 151468"/>
              <a:gd name="connsiteY4" fmla="*/ 191270 h 191270"/>
              <a:gd name="connsiteX5" fmla="*/ 41210 w 151468"/>
              <a:gd name="connsiteY5" fmla="*/ 191270 h 191270"/>
              <a:gd name="connsiteX6" fmla="*/ 41210 w 151468"/>
              <a:gd name="connsiteY6" fmla="*/ 113307 h 191270"/>
              <a:gd name="connsiteX7" fmla="*/ 85359 w 151468"/>
              <a:gd name="connsiteY7" fmla="*/ 113307 h 191270"/>
              <a:gd name="connsiteX8" fmla="*/ 115866 w 151468"/>
              <a:gd name="connsiteY8" fmla="*/ 108489 h 191270"/>
              <a:gd name="connsiteX9" fmla="*/ 136343 w 151468"/>
              <a:gd name="connsiteY9" fmla="*/ 95750 h 191270"/>
              <a:gd name="connsiteX10" fmla="*/ 147855 w 151468"/>
              <a:gd name="connsiteY10" fmla="*/ 77571 h 191270"/>
              <a:gd name="connsiteX11" fmla="*/ 151468 w 151468"/>
              <a:gd name="connsiteY11" fmla="*/ 56667 h 191270"/>
              <a:gd name="connsiteX12" fmla="*/ 147855 w 151468"/>
              <a:gd name="connsiteY12" fmla="*/ 35641 h 191270"/>
              <a:gd name="connsiteX13" fmla="*/ 136343 w 151468"/>
              <a:gd name="connsiteY13" fmla="*/ 17584 h 191270"/>
              <a:gd name="connsiteX14" fmla="*/ 107710 w 151468"/>
              <a:gd name="connsiteY14" fmla="*/ 67612 h 191270"/>
              <a:gd name="connsiteX15" fmla="*/ 99554 w 151468"/>
              <a:gd name="connsiteY15" fmla="*/ 74076 h 191270"/>
              <a:gd name="connsiteX16" fmla="*/ 87786 w 151468"/>
              <a:gd name="connsiteY16" fmla="*/ 77167 h 191270"/>
              <a:gd name="connsiteX17" fmla="*/ 73874 w 151468"/>
              <a:gd name="connsiteY17" fmla="*/ 77963 h 191270"/>
              <a:gd name="connsiteX18" fmla="*/ 41224 w 151468"/>
              <a:gd name="connsiteY18" fmla="*/ 77963 h 191270"/>
              <a:gd name="connsiteX19" fmla="*/ 41224 w 151468"/>
              <a:gd name="connsiteY19" fmla="*/ 35371 h 191270"/>
              <a:gd name="connsiteX20" fmla="*/ 73874 w 151468"/>
              <a:gd name="connsiteY20" fmla="*/ 35371 h 191270"/>
              <a:gd name="connsiteX21" fmla="*/ 87786 w 151468"/>
              <a:gd name="connsiteY21" fmla="*/ 36168 h 191270"/>
              <a:gd name="connsiteX22" fmla="*/ 99554 w 151468"/>
              <a:gd name="connsiteY22" fmla="*/ 39258 h 191270"/>
              <a:gd name="connsiteX23" fmla="*/ 107710 w 151468"/>
              <a:gd name="connsiteY23" fmla="*/ 45722 h 191270"/>
              <a:gd name="connsiteX24" fmla="*/ 110784 w 151468"/>
              <a:gd name="connsiteY24" fmla="*/ 56667 h 191270"/>
              <a:gd name="connsiteX25" fmla="*/ 107710 w 151468"/>
              <a:gd name="connsiteY25" fmla="*/ 67612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68" h="191270">
                <a:moveTo>
                  <a:pt x="136343" y="17571"/>
                </a:moveTo>
                <a:cubicBezTo>
                  <a:pt x="131072" y="12294"/>
                  <a:pt x="124251" y="8043"/>
                  <a:pt x="115866" y="4831"/>
                </a:cubicBezTo>
                <a:cubicBezTo>
                  <a:pt x="107481" y="1619"/>
                  <a:pt x="97303" y="0"/>
                  <a:pt x="85359" y="0"/>
                </a:cubicBezTo>
                <a:lnTo>
                  <a:pt x="0" y="0"/>
                </a:lnTo>
                <a:lnTo>
                  <a:pt x="0" y="191270"/>
                </a:lnTo>
                <a:lnTo>
                  <a:pt x="41210" y="191270"/>
                </a:lnTo>
                <a:lnTo>
                  <a:pt x="41210" y="113307"/>
                </a:lnTo>
                <a:lnTo>
                  <a:pt x="85359" y="113307"/>
                </a:lnTo>
                <a:cubicBezTo>
                  <a:pt x="97303" y="113307"/>
                  <a:pt x="107481" y="111701"/>
                  <a:pt x="115866" y="108489"/>
                </a:cubicBezTo>
                <a:cubicBezTo>
                  <a:pt x="124251" y="105277"/>
                  <a:pt x="131072" y="101026"/>
                  <a:pt x="136343" y="95750"/>
                </a:cubicBezTo>
                <a:cubicBezTo>
                  <a:pt x="141600" y="90473"/>
                  <a:pt x="145442" y="84414"/>
                  <a:pt x="147855" y="77571"/>
                </a:cubicBezTo>
                <a:cubicBezTo>
                  <a:pt x="150268" y="70729"/>
                  <a:pt x="151468" y="63766"/>
                  <a:pt x="151468" y="56667"/>
                </a:cubicBezTo>
                <a:cubicBezTo>
                  <a:pt x="151468" y="49569"/>
                  <a:pt x="150268" y="42402"/>
                  <a:pt x="147855" y="35641"/>
                </a:cubicBezTo>
                <a:cubicBezTo>
                  <a:pt x="145442" y="28880"/>
                  <a:pt x="141614" y="22861"/>
                  <a:pt x="136343" y="17584"/>
                </a:cubicBezTo>
                <a:close/>
                <a:moveTo>
                  <a:pt x="107710" y="67612"/>
                </a:moveTo>
                <a:cubicBezTo>
                  <a:pt x="105661" y="70392"/>
                  <a:pt x="102938" y="72551"/>
                  <a:pt x="99554" y="74076"/>
                </a:cubicBezTo>
                <a:cubicBezTo>
                  <a:pt x="96157" y="75601"/>
                  <a:pt x="92234" y="76627"/>
                  <a:pt x="87786" y="77167"/>
                </a:cubicBezTo>
                <a:cubicBezTo>
                  <a:pt x="83324" y="77693"/>
                  <a:pt x="78686" y="77963"/>
                  <a:pt x="73874" y="77963"/>
                </a:cubicBezTo>
                <a:lnTo>
                  <a:pt x="41224" y="77963"/>
                </a:lnTo>
                <a:lnTo>
                  <a:pt x="41224" y="35371"/>
                </a:lnTo>
                <a:lnTo>
                  <a:pt x="73874" y="35371"/>
                </a:lnTo>
                <a:cubicBezTo>
                  <a:pt x="78686" y="35371"/>
                  <a:pt x="83324" y="35641"/>
                  <a:pt x="87786" y="36168"/>
                </a:cubicBezTo>
                <a:cubicBezTo>
                  <a:pt x="92248" y="36694"/>
                  <a:pt x="96171" y="37733"/>
                  <a:pt x="99554" y="39258"/>
                </a:cubicBezTo>
                <a:cubicBezTo>
                  <a:pt x="102938" y="40783"/>
                  <a:pt x="105661" y="42942"/>
                  <a:pt x="107710" y="45722"/>
                </a:cubicBezTo>
                <a:cubicBezTo>
                  <a:pt x="109759" y="48502"/>
                  <a:pt x="110784" y="52160"/>
                  <a:pt x="110784" y="56667"/>
                </a:cubicBezTo>
                <a:cubicBezTo>
                  <a:pt x="110784" y="61175"/>
                  <a:pt x="109759" y="64832"/>
                  <a:pt x="107710" y="67612"/>
                </a:cubicBezTo>
                <a:close/>
              </a:path>
            </a:pathLst>
          </a:custGeom>
          <a:solidFill>
            <a:schemeClr val="bg1"/>
          </a:solidFill>
          <a:ln w="1343" cap="flat">
            <a:noFill/>
            <a:prstDash val="solid"/>
            <a:miter/>
          </a:ln>
        </p:spPr>
        <p:txBody>
          <a:bodyPr rtlCol="0" anchor="ctr"/>
          <a:lstStyle/>
          <a:p>
            <a:endParaRPr lang="fr-FR" sz="1013"/>
          </a:p>
        </p:txBody>
      </p:sp>
      <p:sp>
        <p:nvSpPr>
          <p:cNvPr id="13" name="Forme libre 12">
            <a:extLst>
              <a:ext uri="{FF2B5EF4-FFF2-40B4-BE49-F238E27FC236}">
                <a16:creationId xmlns:a16="http://schemas.microsoft.com/office/drawing/2014/main" id="{5B115CEE-A940-BE26-2B43-166F8314B6E7}"/>
              </a:ext>
            </a:extLst>
          </p:cNvPr>
          <p:cNvSpPr/>
          <p:nvPr/>
        </p:nvSpPr>
        <p:spPr>
          <a:xfrm>
            <a:off x="806203" y="251976"/>
            <a:ext cx="103652" cy="143452"/>
          </a:xfrm>
          <a:custGeom>
            <a:avLst/>
            <a:gdLst>
              <a:gd name="connsiteX0" fmla="*/ 41197 w 138203"/>
              <a:gd name="connsiteY0" fmla="*/ 155899 h 191269"/>
              <a:gd name="connsiteX1" fmla="*/ 41197 w 138203"/>
              <a:gd name="connsiteY1" fmla="*/ 0 h 191269"/>
              <a:gd name="connsiteX2" fmla="*/ 0 w 138203"/>
              <a:gd name="connsiteY2" fmla="*/ 0 h 191269"/>
              <a:gd name="connsiteX3" fmla="*/ 0 w 138203"/>
              <a:gd name="connsiteY3" fmla="*/ 191270 h 191269"/>
              <a:gd name="connsiteX4" fmla="*/ 138203 w 138203"/>
              <a:gd name="connsiteY4" fmla="*/ 191270 h 191269"/>
              <a:gd name="connsiteX5" fmla="*/ 138203 w 138203"/>
              <a:gd name="connsiteY5" fmla="*/ 155899 h 191269"/>
              <a:gd name="connsiteX6" fmla="*/ 41197 w 138203"/>
              <a:gd name="connsiteY6" fmla="*/ 15589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03" h="191269">
                <a:moveTo>
                  <a:pt x="41197" y="155899"/>
                </a:moveTo>
                <a:lnTo>
                  <a:pt x="41197" y="0"/>
                </a:lnTo>
                <a:lnTo>
                  <a:pt x="0" y="0"/>
                </a:lnTo>
                <a:lnTo>
                  <a:pt x="0" y="191270"/>
                </a:lnTo>
                <a:lnTo>
                  <a:pt x="138203" y="191270"/>
                </a:lnTo>
                <a:lnTo>
                  <a:pt x="138203" y="155899"/>
                </a:lnTo>
                <a:lnTo>
                  <a:pt x="41197" y="155899"/>
                </a:lnTo>
                <a:close/>
              </a:path>
            </a:pathLst>
          </a:custGeom>
          <a:solidFill>
            <a:schemeClr val="bg1"/>
          </a:solidFill>
          <a:ln w="1343" cap="flat">
            <a:noFill/>
            <a:prstDash val="solid"/>
            <a:miter/>
          </a:ln>
        </p:spPr>
        <p:txBody>
          <a:bodyPr rtlCol="0" anchor="ctr"/>
          <a:lstStyle/>
          <a:p>
            <a:endParaRPr lang="fr-FR" sz="1013"/>
          </a:p>
        </p:txBody>
      </p:sp>
      <p:sp>
        <p:nvSpPr>
          <p:cNvPr id="14" name="Forme libre 13">
            <a:extLst>
              <a:ext uri="{FF2B5EF4-FFF2-40B4-BE49-F238E27FC236}">
                <a16:creationId xmlns:a16="http://schemas.microsoft.com/office/drawing/2014/main" id="{2C4287DA-CF08-EA83-E364-FECE99038CA8}"/>
              </a:ext>
            </a:extLst>
          </p:cNvPr>
          <p:cNvSpPr/>
          <p:nvPr/>
        </p:nvSpPr>
        <p:spPr>
          <a:xfrm>
            <a:off x="680156"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5" name="Forme libre 14">
            <a:extLst>
              <a:ext uri="{FF2B5EF4-FFF2-40B4-BE49-F238E27FC236}">
                <a16:creationId xmlns:a16="http://schemas.microsoft.com/office/drawing/2014/main" id="{816D4154-ADD8-7CD7-5EE4-31C06E12F124}"/>
              </a:ext>
            </a:extLst>
          </p:cNvPr>
          <p:cNvSpPr/>
          <p:nvPr/>
        </p:nvSpPr>
        <p:spPr>
          <a:xfrm>
            <a:off x="680155" y="336956"/>
            <a:ext cx="30908" cy="58462"/>
          </a:xfrm>
          <a:custGeom>
            <a:avLst/>
            <a:gdLst>
              <a:gd name="connsiteX0" fmla="*/ 0 w 41210"/>
              <a:gd name="connsiteY0" fmla="*/ 0 h 77949"/>
              <a:gd name="connsiteX1" fmla="*/ 41210 w 41210"/>
              <a:gd name="connsiteY1" fmla="*/ 0 h 77949"/>
              <a:gd name="connsiteX2" fmla="*/ 41210 w 41210"/>
              <a:gd name="connsiteY2" fmla="*/ 77949 h 77949"/>
              <a:gd name="connsiteX3" fmla="*/ 0 w 41210"/>
              <a:gd name="connsiteY3" fmla="*/ 77949 h 77949"/>
            </a:gdLst>
            <a:ahLst/>
            <a:cxnLst>
              <a:cxn ang="0">
                <a:pos x="connsiteX0" y="connsiteY0"/>
              </a:cxn>
              <a:cxn ang="0">
                <a:pos x="connsiteX1" y="connsiteY1"/>
              </a:cxn>
              <a:cxn ang="0">
                <a:pos x="connsiteX2" y="connsiteY2"/>
              </a:cxn>
              <a:cxn ang="0">
                <a:pos x="connsiteX3" y="connsiteY3"/>
              </a:cxn>
            </a:cxnLst>
            <a:rect l="l" t="t" r="r" b="b"/>
            <a:pathLst>
              <a:path w="41210" h="77949">
                <a:moveTo>
                  <a:pt x="0" y="0"/>
                </a:moveTo>
                <a:lnTo>
                  <a:pt x="41210" y="0"/>
                </a:lnTo>
                <a:lnTo>
                  <a:pt x="41210" y="77949"/>
                </a:lnTo>
                <a:lnTo>
                  <a:pt x="0" y="77949"/>
                </a:lnTo>
                <a:close/>
              </a:path>
            </a:pathLst>
          </a:custGeom>
          <a:solidFill>
            <a:schemeClr val="bg1"/>
          </a:solidFill>
          <a:ln w="1343" cap="flat">
            <a:noFill/>
            <a:prstDash val="solid"/>
            <a:miter/>
          </a:ln>
        </p:spPr>
        <p:txBody>
          <a:bodyPr rtlCol="0" anchor="ctr"/>
          <a:lstStyle/>
          <a:p>
            <a:endParaRPr lang="fr-FR" sz="1013"/>
          </a:p>
        </p:txBody>
      </p:sp>
      <p:sp>
        <p:nvSpPr>
          <p:cNvPr id="16" name="Forme libre 15">
            <a:extLst>
              <a:ext uri="{FF2B5EF4-FFF2-40B4-BE49-F238E27FC236}">
                <a16:creationId xmlns:a16="http://schemas.microsoft.com/office/drawing/2014/main" id="{0A5651A8-D780-F7AB-9F78-EFD12AA98E74}"/>
              </a:ext>
            </a:extLst>
          </p:cNvPr>
          <p:cNvSpPr/>
          <p:nvPr/>
        </p:nvSpPr>
        <p:spPr>
          <a:xfrm>
            <a:off x="711064"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7" name="Espace réservé de la date 16">
            <a:extLst>
              <a:ext uri="{FF2B5EF4-FFF2-40B4-BE49-F238E27FC236}">
                <a16:creationId xmlns:a16="http://schemas.microsoft.com/office/drawing/2014/main" id="{309FD214-C446-3C8F-AD11-A249F4B5998A}"/>
              </a:ext>
            </a:extLst>
          </p:cNvPr>
          <p:cNvSpPr>
            <a:spLocks noGrp="1"/>
          </p:cNvSpPr>
          <p:nvPr>
            <p:ph type="dt" sz="half" idx="10"/>
          </p:nvPr>
        </p:nvSpPr>
        <p:spPr/>
        <p:txBody>
          <a:bodyPr/>
          <a:lstStyle>
            <a:lvl1pPr>
              <a:defRPr>
                <a:solidFill>
                  <a:schemeClr val="bg1"/>
                </a:solidFill>
              </a:defRPr>
            </a:lvl1pPr>
          </a:lstStyle>
          <a:p>
            <a:r>
              <a:rPr lang="fr-CH"/>
              <a:t>TITLE OF THE PRESENTATION</a:t>
            </a:r>
            <a:endParaRPr lang="fr-FR" dirty="0"/>
          </a:p>
        </p:txBody>
      </p:sp>
      <p:sp>
        <p:nvSpPr>
          <p:cNvPr id="18" name="Espace réservé du pied de page 17">
            <a:extLst>
              <a:ext uri="{FF2B5EF4-FFF2-40B4-BE49-F238E27FC236}">
                <a16:creationId xmlns:a16="http://schemas.microsoft.com/office/drawing/2014/main" id="{1A7428E5-FF5A-76BD-D93B-8D61D542AB1E}"/>
              </a:ext>
            </a:extLst>
          </p:cNvPr>
          <p:cNvSpPr>
            <a:spLocks noGrp="1"/>
          </p:cNvSpPr>
          <p:nvPr>
            <p:ph type="ftr" sz="quarter" idx="11"/>
          </p:nvPr>
        </p:nvSpPr>
        <p:spPr/>
        <p:txBody>
          <a:bodyPr/>
          <a:lstStyle>
            <a:lvl1pPr>
              <a:defRPr>
                <a:solidFill>
                  <a:schemeClr val="bg1"/>
                </a:solidFill>
              </a:defRPr>
            </a:lvl1pPr>
          </a:lstStyle>
          <a:p>
            <a:r>
              <a:rPr lang="fr-FR"/>
              <a:t>Speaker name</a:t>
            </a:r>
            <a:endParaRPr lang="fr-FR" dirty="0"/>
          </a:p>
        </p:txBody>
      </p:sp>
      <p:sp>
        <p:nvSpPr>
          <p:cNvPr id="19" name="Espace réservé du numéro de diapositive 18">
            <a:extLst>
              <a:ext uri="{FF2B5EF4-FFF2-40B4-BE49-F238E27FC236}">
                <a16:creationId xmlns:a16="http://schemas.microsoft.com/office/drawing/2014/main" id="{43662181-82C7-FB2E-AD48-A29433AC1A0F}"/>
              </a:ext>
            </a:extLst>
          </p:cNvPr>
          <p:cNvSpPr>
            <a:spLocks noGrp="1"/>
          </p:cNvSpPr>
          <p:nvPr>
            <p:ph type="sldNum" sz="quarter" idx="12"/>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40988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re et contenu">
    <p:bg>
      <p:bgPr>
        <a:gradFill>
          <a:gsLst>
            <a:gs pos="0">
              <a:schemeClr val="accent2">
                <a:lumMod val="50000"/>
              </a:schemeClr>
            </a:gs>
            <a:gs pos="32000">
              <a:schemeClr val="accent2"/>
            </a:gs>
            <a:gs pos="98000">
              <a:schemeClr val="accent2"/>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lvl1pPr>
              <a:buClrTx/>
              <a:defRPr>
                <a:solidFill>
                  <a:schemeClr val="bg1"/>
                </a:solidFill>
              </a:defRPr>
            </a:lvl1p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lvl1pPr>
              <a:defRPr>
                <a:solidFill>
                  <a:schemeClr val="bg1"/>
                </a:solidFill>
              </a:defRPr>
            </a:lvl1pPr>
          </a:lstStyle>
          <a:p>
            <a:r>
              <a:rPr lang="fr-FR" dirty="0"/>
              <a:t>Modifiez le style du titre</a:t>
            </a:r>
            <a:endParaRPr lang="en-GB" dirty="0"/>
          </a:p>
        </p:txBody>
      </p:sp>
      <p:sp>
        <p:nvSpPr>
          <p:cNvPr id="9" name="Forme libre 8">
            <a:extLst>
              <a:ext uri="{FF2B5EF4-FFF2-40B4-BE49-F238E27FC236}">
                <a16:creationId xmlns:a16="http://schemas.microsoft.com/office/drawing/2014/main" id="{13EF8F51-3EA2-359B-1A23-D9F373527745}"/>
              </a:ext>
            </a:extLst>
          </p:cNvPr>
          <p:cNvSpPr/>
          <p:nvPr/>
        </p:nvSpPr>
        <p:spPr>
          <a:xfrm>
            <a:off x="416747"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0" name="Forme libre 9">
            <a:extLst>
              <a:ext uri="{FF2B5EF4-FFF2-40B4-BE49-F238E27FC236}">
                <a16:creationId xmlns:a16="http://schemas.microsoft.com/office/drawing/2014/main" id="{E5B494A9-D288-4545-5699-3384315D576E}"/>
              </a:ext>
            </a:extLst>
          </p:cNvPr>
          <p:cNvSpPr/>
          <p:nvPr/>
        </p:nvSpPr>
        <p:spPr>
          <a:xfrm>
            <a:off x="416747" y="336956"/>
            <a:ext cx="103662" cy="58472"/>
          </a:xfrm>
          <a:custGeom>
            <a:avLst/>
            <a:gdLst>
              <a:gd name="connsiteX0" fmla="*/ 0 w 138216"/>
              <a:gd name="connsiteY0" fmla="*/ 77963 h 77962"/>
              <a:gd name="connsiteX1" fmla="*/ 138217 w 138216"/>
              <a:gd name="connsiteY1" fmla="*/ 77963 h 77962"/>
              <a:gd name="connsiteX2" fmla="*/ 138217 w 138216"/>
              <a:gd name="connsiteY2" fmla="*/ 42591 h 77962"/>
              <a:gd name="connsiteX3" fmla="*/ 41210 w 138216"/>
              <a:gd name="connsiteY3" fmla="*/ 42591 h 77962"/>
              <a:gd name="connsiteX4" fmla="*/ 41210 w 138216"/>
              <a:gd name="connsiteY4" fmla="*/ 0 h 77962"/>
              <a:gd name="connsiteX5" fmla="*/ 0 w 138216"/>
              <a:gd name="connsiteY5" fmla="*/ 0 h 77962"/>
              <a:gd name="connsiteX6" fmla="*/ 0 w 138216"/>
              <a:gd name="connsiteY6" fmla="*/ 77963 h 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62">
                <a:moveTo>
                  <a:pt x="0" y="77963"/>
                </a:moveTo>
                <a:lnTo>
                  <a:pt x="138217" y="77963"/>
                </a:lnTo>
                <a:lnTo>
                  <a:pt x="138217" y="42591"/>
                </a:lnTo>
                <a:lnTo>
                  <a:pt x="41210" y="42591"/>
                </a:lnTo>
                <a:lnTo>
                  <a:pt x="41210" y="0"/>
                </a:lnTo>
                <a:lnTo>
                  <a:pt x="0" y="0"/>
                </a:lnTo>
                <a:lnTo>
                  <a:pt x="0" y="77963"/>
                </a:lnTo>
                <a:close/>
              </a:path>
            </a:pathLst>
          </a:custGeom>
          <a:solidFill>
            <a:schemeClr val="bg1"/>
          </a:solidFill>
          <a:ln w="1343" cap="flat">
            <a:noFill/>
            <a:prstDash val="solid"/>
            <a:miter/>
          </a:ln>
        </p:spPr>
        <p:txBody>
          <a:bodyPr rtlCol="0" anchor="ctr"/>
          <a:lstStyle/>
          <a:p>
            <a:endParaRPr lang="fr-FR" sz="1013"/>
          </a:p>
        </p:txBody>
      </p:sp>
      <p:sp>
        <p:nvSpPr>
          <p:cNvPr id="11" name="Forme libre 10">
            <a:extLst>
              <a:ext uri="{FF2B5EF4-FFF2-40B4-BE49-F238E27FC236}">
                <a16:creationId xmlns:a16="http://schemas.microsoft.com/office/drawing/2014/main" id="{A5227256-2CB5-C66B-5A1C-3E1C7C775414}"/>
              </a:ext>
            </a:extLst>
          </p:cNvPr>
          <p:cNvSpPr/>
          <p:nvPr/>
        </p:nvSpPr>
        <p:spPr>
          <a:xfrm>
            <a:off x="447656"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2" name="Forme libre 11">
            <a:extLst>
              <a:ext uri="{FF2B5EF4-FFF2-40B4-BE49-F238E27FC236}">
                <a16:creationId xmlns:a16="http://schemas.microsoft.com/office/drawing/2014/main" id="{613513A6-A38B-81D3-C93C-32D8AC097F4F}"/>
              </a:ext>
            </a:extLst>
          </p:cNvPr>
          <p:cNvSpPr/>
          <p:nvPr/>
        </p:nvSpPr>
        <p:spPr>
          <a:xfrm>
            <a:off x="546899" y="251966"/>
            <a:ext cx="113601" cy="143453"/>
          </a:xfrm>
          <a:custGeom>
            <a:avLst/>
            <a:gdLst>
              <a:gd name="connsiteX0" fmla="*/ 136343 w 151468"/>
              <a:gd name="connsiteY0" fmla="*/ 17571 h 191270"/>
              <a:gd name="connsiteX1" fmla="*/ 115866 w 151468"/>
              <a:gd name="connsiteY1" fmla="*/ 4831 h 191270"/>
              <a:gd name="connsiteX2" fmla="*/ 85359 w 151468"/>
              <a:gd name="connsiteY2" fmla="*/ 0 h 191270"/>
              <a:gd name="connsiteX3" fmla="*/ 0 w 151468"/>
              <a:gd name="connsiteY3" fmla="*/ 0 h 191270"/>
              <a:gd name="connsiteX4" fmla="*/ 0 w 151468"/>
              <a:gd name="connsiteY4" fmla="*/ 191270 h 191270"/>
              <a:gd name="connsiteX5" fmla="*/ 41210 w 151468"/>
              <a:gd name="connsiteY5" fmla="*/ 191270 h 191270"/>
              <a:gd name="connsiteX6" fmla="*/ 41210 w 151468"/>
              <a:gd name="connsiteY6" fmla="*/ 113307 h 191270"/>
              <a:gd name="connsiteX7" fmla="*/ 85359 w 151468"/>
              <a:gd name="connsiteY7" fmla="*/ 113307 h 191270"/>
              <a:gd name="connsiteX8" fmla="*/ 115866 w 151468"/>
              <a:gd name="connsiteY8" fmla="*/ 108489 h 191270"/>
              <a:gd name="connsiteX9" fmla="*/ 136343 w 151468"/>
              <a:gd name="connsiteY9" fmla="*/ 95750 h 191270"/>
              <a:gd name="connsiteX10" fmla="*/ 147855 w 151468"/>
              <a:gd name="connsiteY10" fmla="*/ 77571 h 191270"/>
              <a:gd name="connsiteX11" fmla="*/ 151468 w 151468"/>
              <a:gd name="connsiteY11" fmla="*/ 56667 h 191270"/>
              <a:gd name="connsiteX12" fmla="*/ 147855 w 151468"/>
              <a:gd name="connsiteY12" fmla="*/ 35641 h 191270"/>
              <a:gd name="connsiteX13" fmla="*/ 136343 w 151468"/>
              <a:gd name="connsiteY13" fmla="*/ 17584 h 191270"/>
              <a:gd name="connsiteX14" fmla="*/ 107710 w 151468"/>
              <a:gd name="connsiteY14" fmla="*/ 67612 h 191270"/>
              <a:gd name="connsiteX15" fmla="*/ 99554 w 151468"/>
              <a:gd name="connsiteY15" fmla="*/ 74076 h 191270"/>
              <a:gd name="connsiteX16" fmla="*/ 87786 w 151468"/>
              <a:gd name="connsiteY16" fmla="*/ 77167 h 191270"/>
              <a:gd name="connsiteX17" fmla="*/ 73874 w 151468"/>
              <a:gd name="connsiteY17" fmla="*/ 77963 h 191270"/>
              <a:gd name="connsiteX18" fmla="*/ 41224 w 151468"/>
              <a:gd name="connsiteY18" fmla="*/ 77963 h 191270"/>
              <a:gd name="connsiteX19" fmla="*/ 41224 w 151468"/>
              <a:gd name="connsiteY19" fmla="*/ 35371 h 191270"/>
              <a:gd name="connsiteX20" fmla="*/ 73874 w 151468"/>
              <a:gd name="connsiteY20" fmla="*/ 35371 h 191270"/>
              <a:gd name="connsiteX21" fmla="*/ 87786 w 151468"/>
              <a:gd name="connsiteY21" fmla="*/ 36168 h 191270"/>
              <a:gd name="connsiteX22" fmla="*/ 99554 w 151468"/>
              <a:gd name="connsiteY22" fmla="*/ 39258 h 191270"/>
              <a:gd name="connsiteX23" fmla="*/ 107710 w 151468"/>
              <a:gd name="connsiteY23" fmla="*/ 45722 h 191270"/>
              <a:gd name="connsiteX24" fmla="*/ 110784 w 151468"/>
              <a:gd name="connsiteY24" fmla="*/ 56667 h 191270"/>
              <a:gd name="connsiteX25" fmla="*/ 107710 w 151468"/>
              <a:gd name="connsiteY25" fmla="*/ 67612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68" h="191270">
                <a:moveTo>
                  <a:pt x="136343" y="17571"/>
                </a:moveTo>
                <a:cubicBezTo>
                  <a:pt x="131072" y="12294"/>
                  <a:pt x="124251" y="8043"/>
                  <a:pt x="115866" y="4831"/>
                </a:cubicBezTo>
                <a:cubicBezTo>
                  <a:pt x="107481" y="1619"/>
                  <a:pt x="97303" y="0"/>
                  <a:pt x="85359" y="0"/>
                </a:cubicBezTo>
                <a:lnTo>
                  <a:pt x="0" y="0"/>
                </a:lnTo>
                <a:lnTo>
                  <a:pt x="0" y="191270"/>
                </a:lnTo>
                <a:lnTo>
                  <a:pt x="41210" y="191270"/>
                </a:lnTo>
                <a:lnTo>
                  <a:pt x="41210" y="113307"/>
                </a:lnTo>
                <a:lnTo>
                  <a:pt x="85359" y="113307"/>
                </a:lnTo>
                <a:cubicBezTo>
                  <a:pt x="97303" y="113307"/>
                  <a:pt x="107481" y="111701"/>
                  <a:pt x="115866" y="108489"/>
                </a:cubicBezTo>
                <a:cubicBezTo>
                  <a:pt x="124251" y="105277"/>
                  <a:pt x="131072" y="101026"/>
                  <a:pt x="136343" y="95750"/>
                </a:cubicBezTo>
                <a:cubicBezTo>
                  <a:pt x="141600" y="90473"/>
                  <a:pt x="145442" y="84414"/>
                  <a:pt x="147855" y="77571"/>
                </a:cubicBezTo>
                <a:cubicBezTo>
                  <a:pt x="150268" y="70729"/>
                  <a:pt x="151468" y="63766"/>
                  <a:pt x="151468" y="56667"/>
                </a:cubicBezTo>
                <a:cubicBezTo>
                  <a:pt x="151468" y="49569"/>
                  <a:pt x="150268" y="42402"/>
                  <a:pt x="147855" y="35641"/>
                </a:cubicBezTo>
                <a:cubicBezTo>
                  <a:pt x="145442" y="28880"/>
                  <a:pt x="141614" y="22861"/>
                  <a:pt x="136343" y="17584"/>
                </a:cubicBezTo>
                <a:close/>
                <a:moveTo>
                  <a:pt x="107710" y="67612"/>
                </a:moveTo>
                <a:cubicBezTo>
                  <a:pt x="105661" y="70392"/>
                  <a:pt x="102938" y="72551"/>
                  <a:pt x="99554" y="74076"/>
                </a:cubicBezTo>
                <a:cubicBezTo>
                  <a:pt x="96157" y="75601"/>
                  <a:pt x="92234" y="76627"/>
                  <a:pt x="87786" y="77167"/>
                </a:cubicBezTo>
                <a:cubicBezTo>
                  <a:pt x="83324" y="77693"/>
                  <a:pt x="78686" y="77963"/>
                  <a:pt x="73874" y="77963"/>
                </a:cubicBezTo>
                <a:lnTo>
                  <a:pt x="41224" y="77963"/>
                </a:lnTo>
                <a:lnTo>
                  <a:pt x="41224" y="35371"/>
                </a:lnTo>
                <a:lnTo>
                  <a:pt x="73874" y="35371"/>
                </a:lnTo>
                <a:cubicBezTo>
                  <a:pt x="78686" y="35371"/>
                  <a:pt x="83324" y="35641"/>
                  <a:pt x="87786" y="36168"/>
                </a:cubicBezTo>
                <a:cubicBezTo>
                  <a:pt x="92248" y="36694"/>
                  <a:pt x="96171" y="37733"/>
                  <a:pt x="99554" y="39258"/>
                </a:cubicBezTo>
                <a:cubicBezTo>
                  <a:pt x="102938" y="40783"/>
                  <a:pt x="105661" y="42942"/>
                  <a:pt x="107710" y="45722"/>
                </a:cubicBezTo>
                <a:cubicBezTo>
                  <a:pt x="109759" y="48502"/>
                  <a:pt x="110784" y="52160"/>
                  <a:pt x="110784" y="56667"/>
                </a:cubicBezTo>
                <a:cubicBezTo>
                  <a:pt x="110784" y="61175"/>
                  <a:pt x="109759" y="64832"/>
                  <a:pt x="107710" y="67612"/>
                </a:cubicBezTo>
                <a:close/>
              </a:path>
            </a:pathLst>
          </a:custGeom>
          <a:solidFill>
            <a:schemeClr val="bg1"/>
          </a:solidFill>
          <a:ln w="1343" cap="flat">
            <a:noFill/>
            <a:prstDash val="solid"/>
            <a:miter/>
          </a:ln>
        </p:spPr>
        <p:txBody>
          <a:bodyPr rtlCol="0" anchor="ctr"/>
          <a:lstStyle/>
          <a:p>
            <a:endParaRPr lang="fr-FR" sz="1013"/>
          </a:p>
        </p:txBody>
      </p:sp>
      <p:sp>
        <p:nvSpPr>
          <p:cNvPr id="13" name="Forme libre 12">
            <a:extLst>
              <a:ext uri="{FF2B5EF4-FFF2-40B4-BE49-F238E27FC236}">
                <a16:creationId xmlns:a16="http://schemas.microsoft.com/office/drawing/2014/main" id="{5B115CEE-A940-BE26-2B43-166F8314B6E7}"/>
              </a:ext>
            </a:extLst>
          </p:cNvPr>
          <p:cNvSpPr/>
          <p:nvPr/>
        </p:nvSpPr>
        <p:spPr>
          <a:xfrm>
            <a:off x="806203" y="251976"/>
            <a:ext cx="103652" cy="143452"/>
          </a:xfrm>
          <a:custGeom>
            <a:avLst/>
            <a:gdLst>
              <a:gd name="connsiteX0" fmla="*/ 41197 w 138203"/>
              <a:gd name="connsiteY0" fmla="*/ 155899 h 191269"/>
              <a:gd name="connsiteX1" fmla="*/ 41197 w 138203"/>
              <a:gd name="connsiteY1" fmla="*/ 0 h 191269"/>
              <a:gd name="connsiteX2" fmla="*/ 0 w 138203"/>
              <a:gd name="connsiteY2" fmla="*/ 0 h 191269"/>
              <a:gd name="connsiteX3" fmla="*/ 0 w 138203"/>
              <a:gd name="connsiteY3" fmla="*/ 191270 h 191269"/>
              <a:gd name="connsiteX4" fmla="*/ 138203 w 138203"/>
              <a:gd name="connsiteY4" fmla="*/ 191270 h 191269"/>
              <a:gd name="connsiteX5" fmla="*/ 138203 w 138203"/>
              <a:gd name="connsiteY5" fmla="*/ 155899 h 191269"/>
              <a:gd name="connsiteX6" fmla="*/ 41197 w 138203"/>
              <a:gd name="connsiteY6" fmla="*/ 15589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03" h="191269">
                <a:moveTo>
                  <a:pt x="41197" y="155899"/>
                </a:moveTo>
                <a:lnTo>
                  <a:pt x="41197" y="0"/>
                </a:lnTo>
                <a:lnTo>
                  <a:pt x="0" y="0"/>
                </a:lnTo>
                <a:lnTo>
                  <a:pt x="0" y="191270"/>
                </a:lnTo>
                <a:lnTo>
                  <a:pt x="138203" y="191270"/>
                </a:lnTo>
                <a:lnTo>
                  <a:pt x="138203" y="155899"/>
                </a:lnTo>
                <a:lnTo>
                  <a:pt x="41197" y="155899"/>
                </a:lnTo>
                <a:close/>
              </a:path>
            </a:pathLst>
          </a:custGeom>
          <a:solidFill>
            <a:schemeClr val="bg1"/>
          </a:solidFill>
          <a:ln w="1343" cap="flat">
            <a:noFill/>
            <a:prstDash val="solid"/>
            <a:miter/>
          </a:ln>
        </p:spPr>
        <p:txBody>
          <a:bodyPr rtlCol="0" anchor="ctr"/>
          <a:lstStyle/>
          <a:p>
            <a:endParaRPr lang="fr-FR" sz="1013"/>
          </a:p>
        </p:txBody>
      </p:sp>
      <p:sp>
        <p:nvSpPr>
          <p:cNvPr id="14" name="Forme libre 13">
            <a:extLst>
              <a:ext uri="{FF2B5EF4-FFF2-40B4-BE49-F238E27FC236}">
                <a16:creationId xmlns:a16="http://schemas.microsoft.com/office/drawing/2014/main" id="{2C4287DA-CF08-EA83-E364-FECE99038CA8}"/>
              </a:ext>
            </a:extLst>
          </p:cNvPr>
          <p:cNvSpPr/>
          <p:nvPr/>
        </p:nvSpPr>
        <p:spPr>
          <a:xfrm>
            <a:off x="680156"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5" name="Forme libre 14">
            <a:extLst>
              <a:ext uri="{FF2B5EF4-FFF2-40B4-BE49-F238E27FC236}">
                <a16:creationId xmlns:a16="http://schemas.microsoft.com/office/drawing/2014/main" id="{816D4154-ADD8-7CD7-5EE4-31C06E12F124}"/>
              </a:ext>
            </a:extLst>
          </p:cNvPr>
          <p:cNvSpPr/>
          <p:nvPr/>
        </p:nvSpPr>
        <p:spPr>
          <a:xfrm>
            <a:off x="680155" y="336956"/>
            <a:ext cx="30908" cy="58462"/>
          </a:xfrm>
          <a:custGeom>
            <a:avLst/>
            <a:gdLst>
              <a:gd name="connsiteX0" fmla="*/ 0 w 41210"/>
              <a:gd name="connsiteY0" fmla="*/ 0 h 77949"/>
              <a:gd name="connsiteX1" fmla="*/ 41210 w 41210"/>
              <a:gd name="connsiteY1" fmla="*/ 0 h 77949"/>
              <a:gd name="connsiteX2" fmla="*/ 41210 w 41210"/>
              <a:gd name="connsiteY2" fmla="*/ 77949 h 77949"/>
              <a:gd name="connsiteX3" fmla="*/ 0 w 41210"/>
              <a:gd name="connsiteY3" fmla="*/ 77949 h 77949"/>
            </a:gdLst>
            <a:ahLst/>
            <a:cxnLst>
              <a:cxn ang="0">
                <a:pos x="connsiteX0" y="connsiteY0"/>
              </a:cxn>
              <a:cxn ang="0">
                <a:pos x="connsiteX1" y="connsiteY1"/>
              </a:cxn>
              <a:cxn ang="0">
                <a:pos x="connsiteX2" y="connsiteY2"/>
              </a:cxn>
              <a:cxn ang="0">
                <a:pos x="connsiteX3" y="connsiteY3"/>
              </a:cxn>
            </a:cxnLst>
            <a:rect l="l" t="t" r="r" b="b"/>
            <a:pathLst>
              <a:path w="41210" h="77949">
                <a:moveTo>
                  <a:pt x="0" y="0"/>
                </a:moveTo>
                <a:lnTo>
                  <a:pt x="41210" y="0"/>
                </a:lnTo>
                <a:lnTo>
                  <a:pt x="41210" y="77949"/>
                </a:lnTo>
                <a:lnTo>
                  <a:pt x="0" y="77949"/>
                </a:lnTo>
                <a:close/>
              </a:path>
            </a:pathLst>
          </a:custGeom>
          <a:solidFill>
            <a:schemeClr val="bg1"/>
          </a:solidFill>
          <a:ln w="1343" cap="flat">
            <a:noFill/>
            <a:prstDash val="solid"/>
            <a:miter/>
          </a:ln>
        </p:spPr>
        <p:txBody>
          <a:bodyPr rtlCol="0" anchor="ctr"/>
          <a:lstStyle/>
          <a:p>
            <a:endParaRPr lang="fr-FR" sz="1013"/>
          </a:p>
        </p:txBody>
      </p:sp>
      <p:sp>
        <p:nvSpPr>
          <p:cNvPr id="16" name="Forme libre 15">
            <a:extLst>
              <a:ext uri="{FF2B5EF4-FFF2-40B4-BE49-F238E27FC236}">
                <a16:creationId xmlns:a16="http://schemas.microsoft.com/office/drawing/2014/main" id="{0A5651A8-D780-F7AB-9F78-EFD12AA98E74}"/>
              </a:ext>
            </a:extLst>
          </p:cNvPr>
          <p:cNvSpPr/>
          <p:nvPr/>
        </p:nvSpPr>
        <p:spPr>
          <a:xfrm>
            <a:off x="711064"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7" name="Espace réservé de la date 16">
            <a:extLst>
              <a:ext uri="{FF2B5EF4-FFF2-40B4-BE49-F238E27FC236}">
                <a16:creationId xmlns:a16="http://schemas.microsoft.com/office/drawing/2014/main" id="{309FD214-C446-3C8F-AD11-A249F4B5998A}"/>
              </a:ext>
            </a:extLst>
          </p:cNvPr>
          <p:cNvSpPr>
            <a:spLocks noGrp="1"/>
          </p:cNvSpPr>
          <p:nvPr>
            <p:ph type="dt" sz="half" idx="10"/>
          </p:nvPr>
        </p:nvSpPr>
        <p:spPr/>
        <p:txBody>
          <a:bodyPr/>
          <a:lstStyle>
            <a:lvl1pPr>
              <a:defRPr>
                <a:solidFill>
                  <a:schemeClr val="bg1"/>
                </a:solidFill>
              </a:defRPr>
            </a:lvl1pPr>
          </a:lstStyle>
          <a:p>
            <a:r>
              <a:rPr lang="fr-CH"/>
              <a:t>TITLE OF THE PRESENTATION</a:t>
            </a:r>
            <a:endParaRPr lang="fr-FR" dirty="0"/>
          </a:p>
        </p:txBody>
      </p:sp>
      <p:sp>
        <p:nvSpPr>
          <p:cNvPr id="18" name="Espace réservé du pied de page 17">
            <a:extLst>
              <a:ext uri="{FF2B5EF4-FFF2-40B4-BE49-F238E27FC236}">
                <a16:creationId xmlns:a16="http://schemas.microsoft.com/office/drawing/2014/main" id="{1A7428E5-FF5A-76BD-D93B-8D61D542AB1E}"/>
              </a:ext>
            </a:extLst>
          </p:cNvPr>
          <p:cNvSpPr>
            <a:spLocks noGrp="1"/>
          </p:cNvSpPr>
          <p:nvPr>
            <p:ph type="ftr" sz="quarter" idx="11"/>
          </p:nvPr>
        </p:nvSpPr>
        <p:spPr/>
        <p:txBody>
          <a:bodyPr/>
          <a:lstStyle>
            <a:lvl1pPr>
              <a:defRPr>
                <a:solidFill>
                  <a:schemeClr val="bg1"/>
                </a:solidFill>
              </a:defRPr>
            </a:lvl1pPr>
          </a:lstStyle>
          <a:p>
            <a:r>
              <a:rPr lang="fr-FR"/>
              <a:t>Speaker name</a:t>
            </a:r>
            <a:endParaRPr lang="fr-FR" dirty="0"/>
          </a:p>
        </p:txBody>
      </p:sp>
      <p:sp>
        <p:nvSpPr>
          <p:cNvPr id="19" name="Espace réservé du numéro de diapositive 18">
            <a:extLst>
              <a:ext uri="{FF2B5EF4-FFF2-40B4-BE49-F238E27FC236}">
                <a16:creationId xmlns:a16="http://schemas.microsoft.com/office/drawing/2014/main" id="{43662181-82C7-FB2E-AD48-A29433AC1A0F}"/>
              </a:ext>
            </a:extLst>
          </p:cNvPr>
          <p:cNvSpPr>
            <a:spLocks noGrp="1"/>
          </p:cNvSpPr>
          <p:nvPr>
            <p:ph type="sldNum" sz="quarter" idx="12"/>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9081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re et contenu">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lvl1pPr>
              <a:buClrTx/>
              <a:defRPr>
                <a:solidFill>
                  <a:schemeClr val="bg1"/>
                </a:solidFill>
              </a:defRPr>
            </a:lvl1p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lvl1pPr>
              <a:defRPr>
                <a:solidFill>
                  <a:schemeClr val="bg1"/>
                </a:solidFill>
              </a:defRPr>
            </a:lvl1pPr>
          </a:lstStyle>
          <a:p>
            <a:r>
              <a:rPr lang="fr-FR" dirty="0"/>
              <a:t>Modifiez le style du titre</a:t>
            </a:r>
            <a:endParaRPr lang="en-GB" dirty="0"/>
          </a:p>
        </p:txBody>
      </p:sp>
      <p:sp>
        <p:nvSpPr>
          <p:cNvPr id="9" name="Forme libre 8">
            <a:extLst>
              <a:ext uri="{FF2B5EF4-FFF2-40B4-BE49-F238E27FC236}">
                <a16:creationId xmlns:a16="http://schemas.microsoft.com/office/drawing/2014/main" id="{13EF8F51-3EA2-359B-1A23-D9F373527745}"/>
              </a:ext>
            </a:extLst>
          </p:cNvPr>
          <p:cNvSpPr/>
          <p:nvPr/>
        </p:nvSpPr>
        <p:spPr>
          <a:xfrm>
            <a:off x="416747"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0" name="Forme libre 9">
            <a:extLst>
              <a:ext uri="{FF2B5EF4-FFF2-40B4-BE49-F238E27FC236}">
                <a16:creationId xmlns:a16="http://schemas.microsoft.com/office/drawing/2014/main" id="{E5B494A9-D288-4545-5699-3384315D576E}"/>
              </a:ext>
            </a:extLst>
          </p:cNvPr>
          <p:cNvSpPr/>
          <p:nvPr/>
        </p:nvSpPr>
        <p:spPr>
          <a:xfrm>
            <a:off x="416747" y="336956"/>
            <a:ext cx="103662" cy="58472"/>
          </a:xfrm>
          <a:custGeom>
            <a:avLst/>
            <a:gdLst>
              <a:gd name="connsiteX0" fmla="*/ 0 w 138216"/>
              <a:gd name="connsiteY0" fmla="*/ 77963 h 77962"/>
              <a:gd name="connsiteX1" fmla="*/ 138217 w 138216"/>
              <a:gd name="connsiteY1" fmla="*/ 77963 h 77962"/>
              <a:gd name="connsiteX2" fmla="*/ 138217 w 138216"/>
              <a:gd name="connsiteY2" fmla="*/ 42591 h 77962"/>
              <a:gd name="connsiteX3" fmla="*/ 41210 w 138216"/>
              <a:gd name="connsiteY3" fmla="*/ 42591 h 77962"/>
              <a:gd name="connsiteX4" fmla="*/ 41210 w 138216"/>
              <a:gd name="connsiteY4" fmla="*/ 0 h 77962"/>
              <a:gd name="connsiteX5" fmla="*/ 0 w 138216"/>
              <a:gd name="connsiteY5" fmla="*/ 0 h 77962"/>
              <a:gd name="connsiteX6" fmla="*/ 0 w 138216"/>
              <a:gd name="connsiteY6" fmla="*/ 77963 h 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62">
                <a:moveTo>
                  <a:pt x="0" y="77963"/>
                </a:moveTo>
                <a:lnTo>
                  <a:pt x="138217" y="77963"/>
                </a:lnTo>
                <a:lnTo>
                  <a:pt x="138217" y="42591"/>
                </a:lnTo>
                <a:lnTo>
                  <a:pt x="41210" y="42591"/>
                </a:lnTo>
                <a:lnTo>
                  <a:pt x="41210" y="0"/>
                </a:lnTo>
                <a:lnTo>
                  <a:pt x="0" y="0"/>
                </a:lnTo>
                <a:lnTo>
                  <a:pt x="0" y="77963"/>
                </a:lnTo>
                <a:close/>
              </a:path>
            </a:pathLst>
          </a:custGeom>
          <a:solidFill>
            <a:schemeClr val="bg1"/>
          </a:solidFill>
          <a:ln w="1343" cap="flat">
            <a:noFill/>
            <a:prstDash val="solid"/>
            <a:miter/>
          </a:ln>
        </p:spPr>
        <p:txBody>
          <a:bodyPr rtlCol="0" anchor="ctr"/>
          <a:lstStyle/>
          <a:p>
            <a:endParaRPr lang="fr-FR" sz="1013"/>
          </a:p>
        </p:txBody>
      </p:sp>
      <p:sp>
        <p:nvSpPr>
          <p:cNvPr id="11" name="Forme libre 10">
            <a:extLst>
              <a:ext uri="{FF2B5EF4-FFF2-40B4-BE49-F238E27FC236}">
                <a16:creationId xmlns:a16="http://schemas.microsoft.com/office/drawing/2014/main" id="{A5227256-2CB5-C66B-5A1C-3E1C7C775414}"/>
              </a:ext>
            </a:extLst>
          </p:cNvPr>
          <p:cNvSpPr/>
          <p:nvPr/>
        </p:nvSpPr>
        <p:spPr>
          <a:xfrm>
            <a:off x="447656"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2" name="Forme libre 11">
            <a:extLst>
              <a:ext uri="{FF2B5EF4-FFF2-40B4-BE49-F238E27FC236}">
                <a16:creationId xmlns:a16="http://schemas.microsoft.com/office/drawing/2014/main" id="{613513A6-A38B-81D3-C93C-32D8AC097F4F}"/>
              </a:ext>
            </a:extLst>
          </p:cNvPr>
          <p:cNvSpPr/>
          <p:nvPr/>
        </p:nvSpPr>
        <p:spPr>
          <a:xfrm>
            <a:off x="546899" y="251966"/>
            <a:ext cx="113601" cy="143453"/>
          </a:xfrm>
          <a:custGeom>
            <a:avLst/>
            <a:gdLst>
              <a:gd name="connsiteX0" fmla="*/ 136343 w 151468"/>
              <a:gd name="connsiteY0" fmla="*/ 17571 h 191270"/>
              <a:gd name="connsiteX1" fmla="*/ 115866 w 151468"/>
              <a:gd name="connsiteY1" fmla="*/ 4831 h 191270"/>
              <a:gd name="connsiteX2" fmla="*/ 85359 w 151468"/>
              <a:gd name="connsiteY2" fmla="*/ 0 h 191270"/>
              <a:gd name="connsiteX3" fmla="*/ 0 w 151468"/>
              <a:gd name="connsiteY3" fmla="*/ 0 h 191270"/>
              <a:gd name="connsiteX4" fmla="*/ 0 w 151468"/>
              <a:gd name="connsiteY4" fmla="*/ 191270 h 191270"/>
              <a:gd name="connsiteX5" fmla="*/ 41210 w 151468"/>
              <a:gd name="connsiteY5" fmla="*/ 191270 h 191270"/>
              <a:gd name="connsiteX6" fmla="*/ 41210 w 151468"/>
              <a:gd name="connsiteY6" fmla="*/ 113307 h 191270"/>
              <a:gd name="connsiteX7" fmla="*/ 85359 w 151468"/>
              <a:gd name="connsiteY7" fmla="*/ 113307 h 191270"/>
              <a:gd name="connsiteX8" fmla="*/ 115866 w 151468"/>
              <a:gd name="connsiteY8" fmla="*/ 108489 h 191270"/>
              <a:gd name="connsiteX9" fmla="*/ 136343 w 151468"/>
              <a:gd name="connsiteY9" fmla="*/ 95750 h 191270"/>
              <a:gd name="connsiteX10" fmla="*/ 147855 w 151468"/>
              <a:gd name="connsiteY10" fmla="*/ 77571 h 191270"/>
              <a:gd name="connsiteX11" fmla="*/ 151468 w 151468"/>
              <a:gd name="connsiteY11" fmla="*/ 56667 h 191270"/>
              <a:gd name="connsiteX12" fmla="*/ 147855 w 151468"/>
              <a:gd name="connsiteY12" fmla="*/ 35641 h 191270"/>
              <a:gd name="connsiteX13" fmla="*/ 136343 w 151468"/>
              <a:gd name="connsiteY13" fmla="*/ 17584 h 191270"/>
              <a:gd name="connsiteX14" fmla="*/ 107710 w 151468"/>
              <a:gd name="connsiteY14" fmla="*/ 67612 h 191270"/>
              <a:gd name="connsiteX15" fmla="*/ 99554 w 151468"/>
              <a:gd name="connsiteY15" fmla="*/ 74076 h 191270"/>
              <a:gd name="connsiteX16" fmla="*/ 87786 w 151468"/>
              <a:gd name="connsiteY16" fmla="*/ 77167 h 191270"/>
              <a:gd name="connsiteX17" fmla="*/ 73874 w 151468"/>
              <a:gd name="connsiteY17" fmla="*/ 77963 h 191270"/>
              <a:gd name="connsiteX18" fmla="*/ 41224 w 151468"/>
              <a:gd name="connsiteY18" fmla="*/ 77963 h 191270"/>
              <a:gd name="connsiteX19" fmla="*/ 41224 w 151468"/>
              <a:gd name="connsiteY19" fmla="*/ 35371 h 191270"/>
              <a:gd name="connsiteX20" fmla="*/ 73874 w 151468"/>
              <a:gd name="connsiteY20" fmla="*/ 35371 h 191270"/>
              <a:gd name="connsiteX21" fmla="*/ 87786 w 151468"/>
              <a:gd name="connsiteY21" fmla="*/ 36168 h 191270"/>
              <a:gd name="connsiteX22" fmla="*/ 99554 w 151468"/>
              <a:gd name="connsiteY22" fmla="*/ 39258 h 191270"/>
              <a:gd name="connsiteX23" fmla="*/ 107710 w 151468"/>
              <a:gd name="connsiteY23" fmla="*/ 45722 h 191270"/>
              <a:gd name="connsiteX24" fmla="*/ 110784 w 151468"/>
              <a:gd name="connsiteY24" fmla="*/ 56667 h 191270"/>
              <a:gd name="connsiteX25" fmla="*/ 107710 w 151468"/>
              <a:gd name="connsiteY25" fmla="*/ 67612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68" h="191270">
                <a:moveTo>
                  <a:pt x="136343" y="17571"/>
                </a:moveTo>
                <a:cubicBezTo>
                  <a:pt x="131072" y="12294"/>
                  <a:pt x="124251" y="8043"/>
                  <a:pt x="115866" y="4831"/>
                </a:cubicBezTo>
                <a:cubicBezTo>
                  <a:pt x="107481" y="1619"/>
                  <a:pt x="97303" y="0"/>
                  <a:pt x="85359" y="0"/>
                </a:cubicBezTo>
                <a:lnTo>
                  <a:pt x="0" y="0"/>
                </a:lnTo>
                <a:lnTo>
                  <a:pt x="0" y="191270"/>
                </a:lnTo>
                <a:lnTo>
                  <a:pt x="41210" y="191270"/>
                </a:lnTo>
                <a:lnTo>
                  <a:pt x="41210" y="113307"/>
                </a:lnTo>
                <a:lnTo>
                  <a:pt x="85359" y="113307"/>
                </a:lnTo>
                <a:cubicBezTo>
                  <a:pt x="97303" y="113307"/>
                  <a:pt x="107481" y="111701"/>
                  <a:pt x="115866" y="108489"/>
                </a:cubicBezTo>
                <a:cubicBezTo>
                  <a:pt x="124251" y="105277"/>
                  <a:pt x="131072" y="101026"/>
                  <a:pt x="136343" y="95750"/>
                </a:cubicBezTo>
                <a:cubicBezTo>
                  <a:pt x="141600" y="90473"/>
                  <a:pt x="145442" y="84414"/>
                  <a:pt x="147855" y="77571"/>
                </a:cubicBezTo>
                <a:cubicBezTo>
                  <a:pt x="150268" y="70729"/>
                  <a:pt x="151468" y="63766"/>
                  <a:pt x="151468" y="56667"/>
                </a:cubicBezTo>
                <a:cubicBezTo>
                  <a:pt x="151468" y="49569"/>
                  <a:pt x="150268" y="42402"/>
                  <a:pt x="147855" y="35641"/>
                </a:cubicBezTo>
                <a:cubicBezTo>
                  <a:pt x="145442" y="28880"/>
                  <a:pt x="141614" y="22861"/>
                  <a:pt x="136343" y="17584"/>
                </a:cubicBezTo>
                <a:close/>
                <a:moveTo>
                  <a:pt x="107710" y="67612"/>
                </a:moveTo>
                <a:cubicBezTo>
                  <a:pt x="105661" y="70392"/>
                  <a:pt x="102938" y="72551"/>
                  <a:pt x="99554" y="74076"/>
                </a:cubicBezTo>
                <a:cubicBezTo>
                  <a:pt x="96157" y="75601"/>
                  <a:pt x="92234" y="76627"/>
                  <a:pt x="87786" y="77167"/>
                </a:cubicBezTo>
                <a:cubicBezTo>
                  <a:pt x="83324" y="77693"/>
                  <a:pt x="78686" y="77963"/>
                  <a:pt x="73874" y="77963"/>
                </a:cubicBezTo>
                <a:lnTo>
                  <a:pt x="41224" y="77963"/>
                </a:lnTo>
                <a:lnTo>
                  <a:pt x="41224" y="35371"/>
                </a:lnTo>
                <a:lnTo>
                  <a:pt x="73874" y="35371"/>
                </a:lnTo>
                <a:cubicBezTo>
                  <a:pt x="78686" y="35371"/>
                  <a:pt x="83324" y="35641"/>
                  <a:pt x="87786" y="36168"/>
                </a:cubicBezTo>
                <a:cubicBezTo>
                  <a:pt x="92248" y="36694"/>
                  <a:pt x="96171" y="37733"/>
                  <a:pt x="99554" y="39258"/>
                </a:cubicBezTo>
                <a:cubicBezTo>
                  <a:pt x="102938" y="40783"/>
                  <a:pt x="105661" y="42942"/>
                  <a:pt x="107710" y="45722"/>
                </a:cubicBezTo>
                <a:cubicBezTo>
                  <a:pt x="109759" y="48502"/>
                  <a:pt x="110784" y="52160"/>
                  <a:pt x="110784" y="56667"/>
                </a:cubicBezTo>
                <a:cubicBezTo>
                  <a:pt x="110784" y="61175"/>
                  <a:pt x="109759" y="64832"/>
                  <a:pt x="107710" y="67612"/>
                </a:cubicBezTo>
                <a:close/>
              </a:path>
            </a:pathLst>
          </a:custGeom>
          <a:solidFill>
            <a:schemeClr val="bg1"/>
          </a:solidFill>
          <a:ln w="1343" cap="flat">
            <a:noFill/>
            <a:prstDash val="solid"/>
            <a:miter/>
          </a:ln>
        </p:spPr>
        <p:txBody>
          <a:bodyPr rtlCol="0" anchor="ctr"/>
          <a:lstStyle/>
          <a:p>
            <a:endParaRPr lang="fr-FR" sz="1013"/>
          </a:p>
        </p:txBody>
      </p:sp>
      <p:sp>
        <p:nvSpPr>
          <p:cNvPr id="13" name="Forme libre 12">
            <a:extLst>
              <a:ext uri="{FF2B5EF4-FFF2-40B4-BE49-F238E27FC236}">
                <a16:creationId xmlns:a16="http://schemas.microsoft.com/office/drawing/2014/main" id="{5B115CEE-A940-BE26-2B43-166F8314B6E7}"/>
              </a:ext>
            </a:extLst>
          </p:cNvPr>
          <p:cNvSpPr/>
          <p:nvPr/>
        </p:nvSpPr>
        <p:spPr>
          <a:xfrm>
            <a:off x="806203" y="251976"/>
            <a:ext cx="103652" cy="143452"/>
          </a:xfrm>
          <a:custGeom>
            <a:avLst/>
            <a:gdLst>
              <a:gd name="connsiteX0" fmla="*/ 41197 w 138203"/>
              <a:gd name="connsiteY0" fmla="*/ 155899 h 191269"/>
              <a:gd name="connsiteX1" fmla="*/ 41197 w 138203"/>
              <a:gd name="connsiteY1" fmla="*/ 0 h 191269"/>
              <a:gd name="connsiteX2" fmla="*/ 0 w 138203"/>
              <a:gd name="connsiteY2" fmla="*/ 0 h 191269"/>
              <a:gd name="connsiteX3" fmla="*/ 0 w 138203"/>
              <a:gd name="connsiteY3" fmla="*/ 191270 h 191269"/>
              <a:gd name="connsiteX4" fmla="*/ 138203 w 138203"/>
              <a:gd name="connsiteY4" fmla="*/ 191270 h 191269"/>
              <a:gd name="connsiteX5" fmla="*/ 138203 w 138203"/>
              <a:gd name="connsiteY5" fmla="*/ 155899 h 191269"/>
              <a:gd name="connsiteX6" fmla="*/ 41197 w 138203"/>
              <a:gd name="connsiteY6" fmla="*/ 15589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03" h="191269">
                <a:moveTo>
                  <a:pt x="41197" y="155899"/>
                </a:moveTo>
                <a:lnTo>
                  <a:pt x="41197" y="0"/>
                </a:lnTo>
                <a:lnTo>
                  <a:pt x="0" y="0"/>
                </a:lnTo>
                <a:lnTo>
                  <a:pt x="0" y="191270"/>
                </a:lnTo>
                <a:lnTo>
                  <a:pt x="138203" y="191270"/>
                </a:lnTo>
                <a:lnTo>
                  <a:pt x="138203" y="155899"/>
                </a:lnTo>
                <a:lnTo>
                  <a:pt x="41197" y="155899"/>
                </a:lnTo>
                <a:close/>
              </a:path>
            </a:pathLst>
          </a:custGeom>
          <a:solidFill>
            <a:schemeClr val="bg1"/>
          </a:solidFill>
          <a:ln w="1343" cap="flat">
            <a:noFill/>
            <a:prstDash val="solid"/>
            <a:miter/>
          </a:ln>
        </p:spPr>
        <p:txBody>
          <a:bodyPr rtlCol="0" anchor="ctr"/>
          <a:lstStyle/>
          <a:p>
            <a:endParaRPr lang="fr-FR" sz="1013"/>
          </a:p>
        </p:txBody>
      </p:sp>
      <p:sp>
        <p:nvSpPr>
          <p:cNvPr id="14" name="Forme libre 13">
            <a:extLst>
              <a:ext uri="{FF2B5EF4-FFF2-40B4-BE49-F238E27FC236}">
                <a16:creationId xmlns:a16="http://schemas.microsoft.com/office/drawing/2014/main" id="{2C4287DA-CF08-EA83-E364-FECE99038CA8}"/>
              </a:ext>
            </a:extLst>
          </p:cNvPr>
          <p:cNvSpPr/>
          <p:nvPr/>
        </p:nvSpPr>
        <p:spPr>
          <a:xfrm>
            <a:off x="680156"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5" name="Forme libre 14">
            <a:extLst>
              <a:ext uri="{FF2B5EF4-FFF2-40B4-BE49-F238E27FC236}">
                <a16:creationId xmlns:a16="http://schemas.microsoft.com/office/drawing/2014/main" id="{816D4154-ADD8-7CD7-5EE4-31C06E12F124}"/>
              </a:ext>
            </a:extLst>
          </p:cNvPr>
          <p:cNvSpPr/>
          <p:nvPr/>
        </p:nvSpPr>
        <p:spPr>
          <a:xfrm>
            <a:off x="680155" y="336956"/>
            <a:ext cx="30908" cy="58462"/>
          </a:xfrm>
          <a:custGeom>
            <a:avLst/>
            <a:gdLst>
              <a:gd name="connsiteX0" fmla="*/ 0 w 41210"/>
              <a:gd name="connsiteY0" fmla="*/ 0 h 77949"/>
              <a:gd name="connsiteX1" fmla="*/ 41210 w 41210"/>
              <a:gd name="connsiteY1" fmla="*/ 0 h 77949"/>
              <a:gd name="connsiteX2" fmla="*/ 41210 w 41210"/>
              <a:gd name="connsiteY2" fmla="*/ 77949 h 77949"/>
              <a:gd name="connsiteX3" fmla="*/ 0 w 41210"/>
              <a:gd name="connsiteY3" fmla="*/ 77949 h 77949"/>
            </a:gdLst>
            <a:ahLst/>
            <a:cxnLst>
              <a:cxn ang="0">
                <a:pos x="connsiteX0" y="connsiteY0"/>
              </a:cxn>
              <a:cxn ang="0">
                <a:pos x="connsiteX1" y="connsiteY1"/>
              </a:cxn>
              <a:cxn ang="0">
                <a:pos x="connsiteX2" y="connsiteY2"/>
              </a:cxn>
              <a:cxn ang="0">
                <a:pos x="connsiteX3" y="connsiteY3"/>
              </a:cxn>
            </a:cxnLst>
            <a:rect l="l" t="t" r="r" b="b"/>
            <a:pathLst>
              <a:path w="41210" h="77949">
                <a:moveTo>
                  <a:pt x="0" y="0"/>
                </a:moveTo>
                <a:lnTo>
                  <a:pt x="41210" y="0"/>
                </a:lnTo>
                <a:lnTo>
                  <a:pt x="41210" y="77949"/>
                </a:lnTo>
                <a:lnTo>
                  <a:pt x="0" y="77949"/>
                </a:lnTo>
                <a:close/>
              </a:path>
            </a:pathLst>
          </a:custGeom>
          <a:solidFill>
            <a:schemeClr val="bg1"/>
          </a:solidFill>
          <a:ln w="1343" cap="flat">
            <a:noFill/>
            <a:prstDash val="solid"/>
            <a:miter/>
          </a:ln>
        </p:spPr>
        <p:txBody>
          <a:bodyPr rtlCol="0" anchor="ctr"/>
          <a:lstStyle/>
          <a:p>
            <a:endParaRPr lang="fr-FR" sz="1013"/>
          </a:p>
        </p:txBody>
      </p:sp>
      <p:sp>
        <p:nvSpPr>
          <p:cNvPr id="16" name="Forme libre 15">
            <a:extLst>
              <a:ext uri="{FF2B5EF4-FFF2-40B4-BE49-F238E27FC236}">
                <a16:creationId xmlns:a16="http://schemas.microsoft.com/office/drawing/2014/main" id="{0A5651A8-D780-F7AB-9F78-EFD12AA98E74}"/>
              </a:ext>
            </a:extLst>
          </p:cNvPr>
          <p:cNvSpPr/>
          <p:nvPr/>
        </p:nvSpPr>
        <p:spPr>
          <a:xfrm>
            <a:off x="711064"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7" name="Espace réservé de la date 16">
            <a:extLst>
              <a:ext uri="{FF2B5EF4-FFF2-40B4-BE49-F238E27FC236}">
                <a16:creationId xmlns:a16="http://schemas.microsoft.com/office/drawing/2014/main" id="{309FD214-C446-3C8F-AD11-A249F4B5998A}"/>
              </a:ext>
            </a:extLst>
          </p:cNvPr>
          <p:cNvSpPr>
            <a:spLocks noGrp="1"/>
          </p:cNvSpPr>
          <p:nvPr>
            <p:ph type="dt" sz="half" idx="10"/>
          </p:nvPr>
        </p:nvSpPr>
        <p:spPr/>
        <p:txBody>
          <a:bodyPr/>
          <a:lstStyle>
            <a:lvl1pPr>
              <a:defRPr>
                <a:solidFill>
                  <a:schemeClr val="bg1"/>
                </a:solidFill>
              </a:defRPr>
            </a:lvl1pPr>
          </a:lstStyle>
          <a:p>
            <a:r>
              <a:rPr lang="fr-CH"/>
              <a:t>TITLE OF THE PRESENTATION</a:t>
            </a:r>
            <a:endParaRPr lang="fr-FR" dirty="0"/>
          </a:p>
        </p:txBody>
      </p:sp>
      <p:sp>
        <p:nvSpPr>
          <p:cNvPr id="18" name="Espace réservé du pied de page 17">
            <a:extLst>
              <a:ext uri="{FF2B5EF4-FFF2-40B4-BE49-F238E27FC236}">
                <a16:creationId xmlns:a16="http://schemas.microsoft.com/office/drawing/2014/main" id="{1A7428E5-FF5A-76BD-D93B-8D61D542AB1E}"/>
              </a:ext>
            </a:extLst>
          </p:cNvPr>
          <p:cNvSpPr>
            <a:spLocks noGrp="1"/>
          </p:cNvSpPr>
          <p:nvPr>
            <p:ph type="ftr" sz="quarter" idx="11"/>
          </p:nvPr>
        </p:nvSpPr>
        <p:spPr/>
        <p:txBody>
          <a:bodyPr/>
          <a:lstStyle>
            <a:lvl1pPr>
              <a:defRPr>
                <a:solidFill>
                  <a:schemeClr val="bg1"/>
                </a:solidFill>
              </a:defRPr>
            </a:lvl1pPr>
          </a:lstStyle>
          <a:p>
            <a:r>
              <a:rPr lang="fr-FR"/>
              <a:t>Speaker name</a:t>
            </a:r>
            <a:endParaRPr lang="fr-FR" dirty="0"/>
          </a:p>
        </p:txBody>
      </p:sp>
      <p:sp>
        <p:nvSpPr>
          <p:cNvPr id="19" name="Espace réservé du numéro de diapositive 18">
            <a:extLst>
              <a:ext uri="{FF2B5EF4-FFF2-40B4-BE49-F238E27FC236}">
                <a16:creationId xmlns:a16="http://schemas.microsoft.com/office/drawing/2014/main" id="{43662181-82C7-FB2E-AD48-A29433AC1A0F}"/>
              </a:ext>
            </a:extLst>
          </p:cNvPr>
          <p:cNvSpPr>
            <a:spLocks noGrp="1"/>
          </p:cNvSpPr>
          <p:nvPr>
            <p:ph type="sldNum" sz="quarter" idx="12"/>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32750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Section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WELCOME TO EPFL</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8886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itre et contenu">
    <p:bg>
      <p:bgPr>
        <a:gradFill>
          <a:gsLst>
            <a:gs pos="0">
              <a:schemeClr val="accent4">
                <a:lumMod val="50000"/>
              </a:schemeClr>
            </a:gs>
            <a:gs pos="32000">
              <a:schemeClr val="accent4"/>
            </a:gs>
            <a:gs pos="98000">
              <a:schemeClr val="accent4"/>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lvl1pPr>
              <a:buClrTx/>
              <a:defRPr>
                <a:solidFill>
                  <a:schemeClr val="bg1"/>
                </a:solidFill>
              </a:defRPr>
            </a:lvl1p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lvl1pPr>
              <a:defRPr>
                <a:solidFill>
                  <a:schemeClr val="bg1"/>
                </a:solidFill>
              </a:defRPr>
            </a:lvl1pPr>
          </a:lstStyle>
          <a:p>
            <a:r>
              <a:rPr lang="fr-FR" dirty="0"/>
              <a:t>Modifiez le style du titre</a:t>
            </a:r>
            <a:endParaRPr lang="en-GB" dirty="0"/>
          </a:p>
        </p:txBody>
      </p:sp>
      <p:sp>
        <p:nvSpPr>
          <p:cNvPr id="9" name="Forme libre 8">
            <a:extLst>
              <a:ext uri="{FF2B5EF4-FFF2-40B4-BE49-F238E27FC236}">
                <a16:creationId xmlns:a16="http://schemas.microsoft.com/office/drawing/2014/main" id="{13EF8F51-3EA2-359B-1A23-D9F373527745}"/>
              </a:ext>
            </a:extLst>
          </p:cNvPr>
          <p:cNvSpPr/>
          <p:nvPr/>
        </p:nvSpPr>
        <p:spPr>
          <a:xfrm>
            <a:off x="416747"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0" name="Forme libre 9">
            <a:extLst>
              <a:ext uri="{FF2B5EF4-FFF2-40B4-BE49-F238E27FC236}">
                <a16:creationId xmlns:a16="http://schemas.microsoft.com/office/drawing/2014/main" id="{E5B494A9-D288-4545-5699-3384315D576E}"/>
              </a:ext>
            </a:extLst>
          </p:cNvPr>
          <p:cNvSpPr/>
          <p:nvPr/>
        </p:nvSpPr>
        <p:spPr>
          <a:xfrm>
            <a:off x="416747" y="336956"/>
            <a:ext cx="103662" cy="58472"/>
          </a:xfrm>
          <a:custGeom>
            <a:avLst/>
            <a:gdLst>
              <a:gd name="connsiteX0" fmla="*/ 0 w 138216"/>
              <a:gd name="connsiteY0" fmla="*/ 77963 h 77962"/>
              <a:gd name="connsiteX1" fmla="*/ 138217 w 138216"/>
              <a:gd name="connsiteY1" fmla="*/ 77963 h 77962"/>
              <a:gd name="connsiteX2" fmla="*/ 138217 w 138216"/>
              <a:gd name="connsiteY2" fmla="*/ 42591 h 77962"/>
              <a:gd name="connsiteX3" fmla="*/ 41210 w 138216"/>
              <a:gd name="connsiteY3" fmla="*/ 42591 h 77962"/>
              <a:gd name="connsiteX4" fmla="*/ 41210 w 138216"/>
              <a:gd name="connsiteY4" fmla="*/ 0 h 77962"/>
              <a:gd name="connsiteX5" fmla="*/ 0 w 138216"/>
              <a:gd name="connsiteY5" fmla="*/ 0 h 77962"/>
              <a:gd name="connsiteX6" fmla="*/ 0 w 138216"/>
              <a:gd name="connsiteY6" fmla="*/ 77963 h 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62">
                <a:moveTo>
                  <a:pt x="0" y="77963"/>
                </a:moveTo>
                <a:lnTo>
                  <a:pt x="138217" y="77963"/>
                </a:lnTo>
                <a:lnTo>
                  <a:pt x="138217" y="42591"/>
                </a:lnTo>
                <a:lnTo>
                  <a:pt x="41210" y="42591"/>
                </a:lnTo>
                <a:lnTo>
                  <a:pt x="41210" y="0"/>
                </a:lnTo>
                <a:lnTo>
                  <a:pt x="0" y="0"/>
                </a:lnTo>
                <a:lnTo>
                  <a:pt x="0" y="77963"/>
                </a:lnTo>
                <a:close/>
              </a:path>
            </a:pathLst>
          </a:custGeom>
          <a:solidFill>
            <a:schemeClr val="bg1"/>
          </a:solidFill>
          <a:ln w="1343" cap="flat">
            <a:noFill/>
            <a:prstDash val="solid"/>
            <a:miter/>
          </a:ln>
        </p:spPr>
        <p:txBody>
          <a:bodyPr rtlCol="0" anchor="ctr"/>
          <a:lstStyle/>
          <a:p>
            <a:endParaRPr lang="fr-FR" sz="1013"/>
          </a:p>
        </p:txBody>
      </p:sp>
      <p:sp>
        <p:nvSpPr>
          <p:cNvPr id="11" name="Forme libre 10">
            <a:extLst>
              <a:ext uri="{FF2B5EF4-FFF2-40B4-BE49-F238E27FC236}">
                <a16:creationId xmlns:a16="http://schemas.microsoft.com/office/drawing/2014/main" id="{A5227256-2CB5-C66B-5A1C-3E1C7C775414}"/>
              </a:ext>
            </a:extLst>
          </p:cNvPr>
          <p:cNvSpPr/>
          <p:nvPr/>
        </p:nvSpPr>
        <p:spPr>
          <a:xfrm>
            <a:off x="447656"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2" name="Forme libre 11">
            <a:extLst>
              <a:ext uri="{FF2B5EF4-FFF2-40B4-BE49-F238E27FC236}">
                <a16:creationId xmlns:a16="http://schemas.microsoft.com/office/drawing/2014/main" id="{613513A6-A38B-81D3-C93C-32D8AC097F4F}"/>
              </a:ext>
            </a:extLst>
          </p:cNvPr>
          <p:cNvSpPr/>
          <p:nvPr/>
        </p:nvSpPr>
        <p:spPr>
          <a:xfrm>
            <a:off x="546899" y="251966"/>
            <a:ext cx="113601" cy="143453"/>
          </a:xfrm>
          <a:custGeom>
            <a:avLst/>
            <a:gdLst>
              <a:gd name="connsiteX0" fmla="*/ 136343 w 151468"/>
              <a:gd name="connsiteY0" fmla="*/ 17571 h 191270"/>
              <a:gd name="connsiteX1" fmla="*/ 115866 w 151468"/>
              <a:gd name="connsiteY1" fmla="*/ 4831 h 191270"/>
              <a:gd name="connsiteX2" fmla="*/ 85359 w 151468"/>
              <a:gd name="connsiteY2" fmla="*/ 0 h 191270"/>
              <a:gd name="connsiteX3" fmla="*/ 0 w 151468"/>
              <a:gd name="connsiteY3" fmla="*/ 0 h 191270"/>
              <a:gd name="connsiteX4" fmla="*/ 0 w 151468"/>
              <a:gd name="connsiteY4" fmla="*/ 191270 h 191270"/>
              <a:gd name="connsiteX5" fmla="*/ 41210 w 151468"/>
              <a:gd name="connsiteY5" fmla="*/ 191270 h 191270"/>
              <a:gd name="connsiteX6" fmla="*/ 41210 w 151468"/>
              <a:gd name="connsiteY6" fmla="*/ 113307 h 191270"/>
              <a:gd name="connsiteX7" fmla="*/ 85359 w 151468"/>
              <a:gd name="connsiteY7" fmla="*/ 113307 h 191270"/>
              <a:gd name="connsiteX8" fmla="*/ 115866 w 151468"/>
              <a:gd name="connsiteY8" fmla="*/ 108489 h 191270"/>
              <a:gd name="connsiteX9" fmla="*/ 136343 w 151468"/>
              <a:gd name="connsiteY9" fmla="*/ 95750 h 191270"/>
              <a:gd name="connsiteX10" fmla="*/ 147855 w 151468"/>
              <a:gd name="connsiteY10" fmla="*/ 77571 h 191270"/>
              <a:gd name="connsiteX11" fmla="*/ 151468 w 151468"/>
              <a:gd name="connsiteY11" fmla="*/ 56667 h 191270"/>
              <a:gd name="connsiteX12" fmla="*/ 147855 w 151468"/>
              <a:gd name="connsiteY12" fmla="*/ 35641 h 191270"/>
              <a:gd name="connsiteX13" fmla="*/ 136343 w 151468"/>
              <a:gd name="connsiteY13" fmla="*/ 17584 h 191270"/>
              <a:gd name="connsiteX14" fmla="*/ 107710 w 151468"/>
              <a:gd name="connsiteY14" fmla="*/ 67612 h 191270"/>
              <a:gd name="connsiteX15" fmla="*/ 99554 w 151468"/>
              <a:gd name="connsiteY15" fmla="*/ 74076 h 191270"/>
              <a:gd name="connsiteX16" fmla="*/ 87786 w 151468"/>
              <a:gd name="connsiteY16" fmla="*/ 77167 h 191270"/>
              <a:gd name="connsiteX17" fmla="*/ 73874 w 151468"/>
              <a:gd name="connsiteY17" fmla="*/ 77963 h 191270"/>
              <a:gd name="connsiteX18" fmla="*/ 41224 w 151468"/>
              <a:gd name="connsiteY18" fmla="*/ 77963 h 191270"/>
              <a:gd name="connsiteX19" fmla="*/ 41224 w 151468"/>
              <a:gd name="connsiteY19" fmla="*/ 35371 h 191270"/>
              <a:gd name="connsiteX20" fmla="*/ 73874 w 151468"/>
              <a:gd name="connsiteY20" fmla="*/ 35371 h 191270"/>
              <a:gd name="connsiteX21" fmla="*/ 87786 w 151468"/>
              <a:gd name="connsiteY21" fmla="*/ 36168 h 191270"/>
              <a:gd name="connsiteX22" fmla="*/ 99554 w 151468"/>
              <a:gd name="connsiteY22" fmla="*/ 39258 h 191270"/>
              <a:gd name="connsiteX23" fmla="*/ 107710 w 151468"/>
              <a:gd name="connsiteY23" fmla="*/ 45722 h 191270"/>
              <a:gd name="connsiteX24" fmla="*/ 110784 w 151468"/>
              <a:gd name="connsiteY24" fmla="*/ 56667 h 191270"/>
              <a:gd name="connsiteX25" fmla="*/ 107710 w 151468"/>
              <a:gd name="connsiteY25" fmla="*/ 67612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68" h="191270">
                <a:moveTo>
                  <a:pt x="136343" y="17571"/>
                </a:moveTo>
                <a:cubicBezTo>
                  <a:pt x="131072" y="12294"/>
                  <a:pt x="124251" y="8043"/>
                  <a:pt x="115866" y="4831"/>
                </a:cubicBezTo>
                <a:cubicBezTo>
                  <a:pt x="107481" y="1619"/>
                  <a:pt x="97303" y="0"/>
                  <a:pt x="85359" y="0"/>
                </a:cubicBezTo>
                <a:lnTo>
                  <a:pt x="0" y="0"/>
                </a:lnTo>
                <a:lnTo>
                  <a:pt x="0" y="191270"/>
                </a:lnTo>
                <a:lnTo>
                  <a:pt x="41210" y="191270"/>
                </a:lnTo>
                <a:lnTo>
                  <a:pt x="41210" y="113307"/>
                </a:lnTo>
                <a:lnTo>
                  <a:pt x="85359" y="113307"/>
                </a:lnTo>
                <a:cubicBezTo>
                  <a:pt x="97303" y="113307"/>
                  <a:pt x="107481" y="111701"/>
                  <a:pt x="115866" y="108489"/>
                </a:cubicBezTo>
                <a:cubicBezTo>
                  <a:pt x="124251" y="105277"/>
                  <a:pt x="131072" y="101026"/>
                  <a:pt x="136343" y="95750"/>
                </a:cubicBezTo>
                <a:cubicBezTo>
                  <a:pt x="141600" y="90473"/>
                  <a:pt x="145442" y="84414"/>
                  <a:pt x="147855" y="77571"/>
                </a:cubicBezTo>
                <a:cubicBezTo>
                  <a:pt x="150268" y="70729"/>
                  <a:pt x="151468" y="63766"/>
                  <a:pt x="151468" y="56667"/>
                </a:cubicBezTo>
                <a:cubicBezTo>
                  <a:pt x="151468" y="49569"/>
                  <a:pt x="150268" y="42402"/>
                  <a:pt x="147855" y="35641"/>
                </a:cubicBezTo>
                <a:cubicBezTo>
                  <a:pt x="145442" y="28880"/>
                  <a:pt x="141614" y="22861"/>
                  <a:pt x="136343" y="17584"/>
                </a:cubicBezTo>
                <a:close/>
                <a:moveTo>
                  <a:pt x="107710" y="67612"/>
                </a:moveTo>
                <a:cubicBezTo>
                  <a:pt x="105661" y="70392"/>
                  <a:pt x="102938" y="72551"/>
                  <a:pt x="99554" y="74076"/>
                </a:cubicBezTo>
                <a:cubicBezTo>
                  <a:pt x="96157" y="75601"/>
                  <a:pt x="92234" y="76627"/>
                  <a:pt x="87786" y="77167"/>
                </a:cubicBezTo>
                <a:cubicBezTo>
                  <a:pt x="83324" y="77693"/>
                  <a:pt x="78686" y="77963"/>
                  <a:pt x="73874" y="77963"/>
                </a:cubicBezTo>
                <a:lnTo>
                  <a:pt x="41224" y="77963"/>
                </a:lnTo>
                <a:lnTo>
                  <a:pt x="41224" y="35371"/>
                </a:lnTo>
                <a:lnTo>
                  <a:pt x="73874" y="35371"/>
                </a:lnTo>
                <a:cubicBezTo>
                  <a:pt x="78686" y="35371"/>
                  <a:pt x="83324" y="35641"/>
                  <a:pt x="87786" y="36168"/>
                </a:cubicBezTo>
                <a:cubicBezTo>
                  <a:pt x="92248" y="36694"/>
                  <a:pt x="96171" y="37733"/>
                  <a:pt x="99554" y="39258"/>
                </a:cubicBezTo>
                <a:cubicBezTo>
                  <a:pt x="102938" y="40783"/>
                  <a:pt x="105661" y="42942"/>
                  <a:pt x="107710" y="45722"/>
                </a:cubicBezTo>
                <a:cubicBezTo>
                  <a:pt x="109759" y="48502"/>
                  <a:pt x="110784" y="52160"/>
                  <a:pt x="110784" y="56667"/>
                </a:cubicBezTo>
                <a:cubicBezTo>
                  <a:pt x="110784" y="61175"/>
                  <a:pt x="109759" y="64832"/>
                  <a:pt x="107710" y="67612"/>
                </a:cubicBezTo>
                <a:close/>
              </a:path>
            </a:pathLst>
          </a:custGeom>
          <a:solidFill>
            <a:schemeClr val="bg1"/>
          </a:solidFill>
          <a:ln w="1343" cap="flat">
            <a:noFill/>
            <a:prstDash val="solid"/>
            <a:miter/>
          </a:ln>
        </p:spPr>
        <p:txBody>
          <a:bodyPr rtlCol="0" anchor="ctr"/>
          <a:lstStyle/>
          <a:p>
            <a:endParaRPr lang="fr-FR" sz="1013"/>
          </a:p>
        </p:txBody>
      </p:sp>
      <p:sp>
        <p:nvSpPr>
          <p:cNvPr id="13" name="Forme libre 12">
            <a:extLst>
              <a:ext uri="{FF2B5EF4-FFF2-40B4-BE49-F238E27FC236}">
                <a16:creationId xmlns:a16="http://schemas.microsoft.com/office/drawing/2014/main" id="{5B115CEE-A940-BE26-2B43-166F8314B6E7}"/>
              </a:ext>
            </a:extLst>
          </p:cNvPr>
          <p:cNvSpPr/>
          <p:nvPr/>
        </p:nvSpPr>
        <p:spPr>
          <a:xfrm>
            <a:off x="806203" y="251976"/>
            <a:ext cx="103652" cy="143452"/>
          </a:xfrm>
          <a:custGeom>
            <a:avLst/>
            <a:gdLst>
              <a:gd name="connsiteX0" fmla="*/ 41197 w 138203"/>
              <a:gd name="connsiteY0" fmla="*/ 155899 h 191269"/>
              <a:gd name="connsiteX1" fmla="*/ 41197 w 138203"/>
              <a:gd name="connsiteY1" fmla="*/ 0 h 191269"/>
              <a:gd name="connsiteX2" fmla="*/ 0 w 138203"/>
              <a:gd name="connsiteY2" fmla="*/ 0 h 191269"/>
              <a:gd name="connsiteX3" fmla="*/ 0 w 138203"/>
              <a:gd name="connsiteY3" fmla="*/ 191270 h 191269"/>
              <a:gd name="connsiteX4" fmla="*/ 138203 w 138203"/>
              <a:gd name="connsiteY4" fmla="*/ 191270 h 191269"/>
              <a:gd name="connsiteX5" fmla="*/ 138203 w 138203"/>
              <a:gd name="connsiteY5" fmla="*/ 155899 h 191269"/>
              <a:gd name="connsiteX6" fmla="*/ 41197 w 138203"/>
              <a:gd name="connsiteY6" fmla="*/ 15589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03" h="191269">
                <a:moveTo>
                  <a:pt x="41197" y="155899"/>
                </a:moveTo>
                <a:lnTo>
                  <a:pt x="41197" y="0"/>
                </a:lnTo>
                <a:lnTo>
                  <a:pt x="0" y="0"/>
                </a:lnTo>
                <a:lnTo>
                  <a:pt x="0" y="191270"/>
                </a:lnTo>
                <a:lnTo>
                  <a:pt x="138203" y="191270"/>
                </a:lnTo>
                <a:lnTo>
                  <a:pt x="138203" y="155899"/>
                </a:lnTo>
                <a:lnTo>
                  <a:pt x="41197" y="155899"/>
                </a:lnTo>
                <a:close/>
              </a:path>
            </a:pathLst>
          </a:custGeom>
          <a:solidFill>
            <a:schemeClr val="bg1"/>
          </a:solidFill>
          <a:ln w="1343" cap="flat">
            <a:noFill/>
            <a:prstDash val="solid"/>
            <a:miter/>
          </a:ln>
        </p:spPr>
        <p:txBody>
          <a:bodyPr rtlCol="0" anchor="ctr"/>
          <a:lstStyle/>
          <a:p>
            <a:endParaRPr lang="fr-FR" sz="1013"/>
          </a:p>
        </p:txBody>
      </p:sp>
      <p:sp>
        <p:nvSpPr>
          <p:cNvPr id="14" name="Forme libre 13">
            <a:extLst>
              <a:ext uri="{FF2B5EF4-FFF2-40B4-BE49-F238E27FC236}">
                <a16:creationId xmlns:a16="http://schemas.microsoft.com/office/drawing/2014/main" id="{2C4287DA-CF08-EA83-E364-FECE99038CA8}"/>
              </a:ext>
            </a:extLst>
          </p:cNvPr>
          <p:cNvSpPr/>
          <p:nvPr/>
        </p:nvSpPr>
        <p:spPr>
          <a:xfrm>
            <a:off x="680156"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5" name="Forme libre 14">
            <a:extLst>
              <a:ext uri="{FF2B5EF4-FFF2-40B4-BE49-F238E27FC236}">
                <a16:creationId xmlns:a16="http://schemas.microsoft.com/office/drawing/2014/main" id="{816D4154-ADD8-7CD7-5EE4-31C06E12F124}"/>
              </a:ext>
            </a:extLst>
          </p:cNvPr>
          <p:cNvSpPr/>
          <p:nvPr/>
        </p:nvSpPr>
        <p:spPr>
          <a:xfrm>
            <a:off x="680155" y="336956"/>
            <a:ext cx="30908" cy="58462"/>
          </a:xfrm>
          <a:custGeom>
            <a:avLst/>
            <a:gdLst>
              <a:gd name="connsiteX0" fmla="*/ 0 w 41210"/>
              <a:gd name="connsiteY0" fmla="*/ 0 h 77949"/>
              <a:gd name="connsiteX1" fmla="*/ 41210 w 41210"/>
              <a:gd name="connsiteY1" fmla="*/ 0 h 77949"/>
              <a:gd name="connsiteX2" fmla="*/ 41210 w 41210"/>
              <a:gd name="connsiteY2" fmla="*/ 77949 h 77949"/>
              <a:gd name="connsiteX3" fmla="*/ 0 w 41210"/>
              <a:gd name="connsiteY3" fmla="*/ 77949 h 77949"/>
            </a:gdLst>
            <a:ahLst/>
            <a:cxnLst>
              <a:cxn ang="0">
                <a:pos x="connsiteX0" y="connsiteY0"/>
              </a:cxn>
              <a:cxn ang="0">
                <a:pos x="connsiteX1" y="connsiteY1"/>
              </a:cxn>
              <a:cxn ang="0">
                <a:pos x="connsiteX2" y="connsiteY2"/>
              </a:cxn>
              <a:cxn ang="0">
                <a:pos x="connsiteX3" y="connsiteY3"/>
              </a:cxn>
            </a:cxnLst>
            <a:rect l="l" t="t" r="r" b="b"/>
            <a:pathLst>
              <a:path w="41210" h="77949">
                <a:moveTo>
                  <a:pt x="0" y="0"/>
                </a:moveTo>
                <a:lnTo>
                  <a:pt x="41210" y="0"/>
                </a:lnTo>
                <a:lnTo>
                  <a:pt x="41210" y="77949"/>
                </a:lnTo>
                <a:lnTo>
                  <a:pt x="0" y="77949"/>
                </a:lnTo>
                <a:close/>
              </a:path>
            </a:pathLst>
          </a:custGeom>
          <a:solidFill>
            <a:schemeClr val="bg1"/>
          </a:solidFill>
          <a:ln w="1343" cap="flat">
            <a:noFill/>
            <a:prstDash val="solid"/>
            <a:miter/>
          </a:ln>
        </p:spPr>
        <p:txBody>
          <a:bodyPr rtlCol="0" anchor="ctr"/>
          <a:lstStyle/>
          <a:p>
            <a:endParaRPr lang="fr-FR" sz="1013"/>
          </a:p>
        </p:txBody>
      </p:sp>
      <p:sp>
        <p:nvSpPr>
          <p:cNvPr id="16" name="Forme libre 15">
            <a:extLst>
              <a:ext uri="{FF2B5EF4-FFF2-40B4-BE49-F238E27FC236}">
                <a16:creationId xmlns:a16="http://schemas.microsoft.com/office/drawing/2014/main" id="{0A5651A8-D780-F7AB-9F78-EFD12AA98E74}"/>
              </a:ext>
            </a:extLst>
          </p:cNvPr>
          <p:cNvSpPr/>
          <p:nvPr/>
        </p:nvSpPr>
        <p:spPr>
          <a:xfrm>
            <a:off x="711064"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7" name="Espace réservé de la date 16">
            <a:extLst>
              <a:ext uri="{FF2B5EF4-FFF2-40B4-BE49-F238E27FC236}">
                <a16:creationId xmlns:a16="http://schemas.microsoft.com/office/drawing/2014/main" id="{309FD214-C446-3C8F-AD11-A249F4B5998A}"/>
              </a:ext>
            </a:extLst>
          </p:cNvPr>
          <p:cNvSpPr>
            <a:spLocks noGrp="1"/>
          </p:cNvSpPr>
          <p:nvPr>
            <p:ph type="dt" sz="half" idx="10"/>
          </p:nvPr>
        </p:nvSpPr>
        <p:spPr/>
        <p:txBody>
          <a:bodyPr/>
          <a:lstStyle>
            <a:lvl1pPr>
              <a:defRPr>
                <a:solidFill>
                  <a:schemeClr val="bg1"/>
                </a:solidFill>
              </a:defRPr>
            </a:lvl1pPr>
          </a:lstStyle>
          <a:p>
            <a:r>
              <a:rPr lang="fr-CH"/>
              <a:t>TITLE OF THE PRESENTATION</a:t>
            </a:r>
            <a:endParaRPr lang="fr-FR" dirty="0"/>
          </a:p>
        </p:txBody>
      </p:sp>
      <p:sp>
        <p:nvSpPr>
          <p:cNvPr id="18" name="Espace réservé du pied de page 17">
            <a:extLst>
              <a:ext uri="{FF2B5EF4-FFF2-40B4-BE49-F238E27FC236}">
                <a16:creationId xmlns:a16="http://schemas.microsoft.com/office/drawing/2014/main" id="{1A7428E5-FF5A-76BD-D93B-8D61D542AB1E}"/>
              </a:ext>
            </a:extLst>
          </p:cNvPr>
          <p:cNvSpPr>
            <a:spLocks noGrp="1"/>
          </p:cNvSpPr>
          <p:nvPr>
            <p:ph type="ftr" sz="quarter" idx="11"/>
          </p:nvPr>
        </p:nvSpPr>
        <p:spPr/>
        <p:txBody>
          <a:bodyPr/>
          <a:lstStyle>
            <a:lvl1pPr>
              <a:defRPr>
                <a:solidFill>
                  <a:schemeClr val="bg1"/>
                </a:solidFill>
              </a:defRPr>
            </a:lvl1pPr>
          </a:lstStyle>
          <a:p>
            <a:r>
              <a:rPr lang="fr-FR"/>
              <a:t>Speaker name</a:t>
            </a:r>
            <a:endParaRPr lang="fr-FR" dirty="0"/>
          </a:p>
        </p:txBody>
      </p:sp>
      <p:sp>
        <p:nvSpPr>
          <p:cNvPr id="19" name="Espace réservé du numéro de diapositive 18">
            <a:extLst>
              <a:ext uri="{FF2B5EF4-FFF2-40B4-BE49-F238E27FC236}">
                <a16:creationId xmlns:a16="http://schemas.microsoft.com/office/drawing/2014/main" id="{43662181-82C7-FB2E-AD48-A29433AC1A0F}"/>
              </a:ext>
            </a:extLst>
          </p:cNvPr>
          <p:cNvSpPr>
            <a:spLocks noGrp="1"/>
          </p:cNvSpPr>
          <p:nvPr>
            <p:ph type="sldNum" sz="quarter" idx="12"/>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84348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p:txBody>
          <a:bodyPr/>
          <a:lstStyle/>
          <a:p>
            <a:r>
              <a:rPr lang="fr-FR"/>
              <a:t>Modifiez le style du titre</a:t>
            </a:r>
            <a:endParaRPr lang="en-GB"/>
          </a:p>
        </p:txBody>
      </p:sp>
      <p:sp>
        <p:nvSpPr>
          <p:cNvPr id="10" name="Espace réservé de la date 9">
            <a:extLst>
              <a:ext uri="{FF2B5EF4-FFF2-40B4-BE49-F238E27FC236}">
                <a16:creationId xmlns:a16="http://schemas.microsoft.com/office/drawing/2014/main" id="{CB5EF085-9E71-E082-A736-CB60A2C55A7C}"/>
              </a:ext>
            </a:extLst>
          </p:cNvPr>
          <p:cNvSpPr>
            <a:spLocks noGrp="1"/>
          </p:cNvSpPr>
          <p:nvPr>
            <p:ph type="dt" sz="half" idx="10"/>
          </p:nvPr>
        </p:nvSpPr>
        <p:spPr/>
        <p:txBody>
          <a:bodyPr/>
          <a:lstStyle/>
          <a:p>
            <a:r>
              <a:rPr lang="fr-CH"/>
              <a:t>TITLE OF THE PRESENTATION</a:t>
            </a:r>
            <a:endParaRPr lang="fr-FR" dirty="0"/>
          </a:p>
        </p:txBody>
      </p:sp>
      <p:sp>
        <p:nvSpPr>
          <p:cNvPr id="11" name="Espace réservé du pied de page 10">
            <a:extLst>
              <a:ext uri="{FF2B5EF4-FFF2-40B4-BE49-F238E27FC236}">
                <a16:creationId xmlns:a16="http://schemas.microsoft.com/office/drawing/2014/main" id="{493E0B43-BBF0-959B-0E47-C44652B97CDB}"/>
              </a:ext>
            </a:extLst>
          </p:cNvPr>
          <p:cNvSpPr>
            <a:spLocks noGrp="1"/>
          </p:cNvSpPr>
          <p:nvPr>
            <p:ph type="ftr" sz="quarter" idx="11"/>
          </p:nvPr>
        </p:nvSpPr>
        <p:spPr/>
        <p:txBody>
          <a:bodyPr/>
          <a:lstStyle/>
          <a:p>
            <a:r>
              <a:rPr lang="fr-FR"/>
              <a:t>Speaker name</a:t>
            </a:r>
            <a:endParaRPr lang="fr-FR" dirty="0"/>
          </a:p>
        </p:txBody>
      </p:sp>
      <p:sp>
        <p:nvSpPr>
          <p:cNvPr id="12" name="Espace réservé du numéro de diapositive 11">
            <a:extLst>
              <a:ext uri="{FF2B5EF4-FFF2-40B4-BE49-F238E27FC236}">
                <a16:creationId xmlns:a16="http://schemas.microsoft.com/office/drawing/2014/main" id="{6B5919CB-557E-8300-3A6C-3D6D5AF5D348}"/>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5316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847" y="1563291"/>
            <a:ext cx="4806553" cy="3330178"/>
          </a:xfrm>
        </p:spPr>
        <p:txBody>
          <a:bodyPr/>
          <a:lstStyle/>
          <a:p>
            <a:pPr lvl="0"/>
            <a:r>
              <a:rPr lang="fr-FR"/>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a:xfrm>
            <a:off x="394501" y="476605"/>
            <a:ext cx="3402806" cy="1086686"/>
          </a:xfrm>
        </p:spPr>
        <p:txBody>
          <a:bodyPr/>
          <a:lstStyle/>
          <a:p>
            <a:r>
              <a:rPr lang="fr-FR" dirty="0"/>
              <a:t>Modifiez le style du titre</a:t>
            </a:r>
            <a:endParaRPr lang="en-GB" dirty="0"/>
          </a:p>
        </p:txBody>
      </p:sp>
      <p:sp>
        <p:nvSpPr>
          <p:cNvPr id="8" name="Espace réservé pour une image  7">
            <a:extLst>
              <a:ext uri="{FF2B5EF4-FFF2-40B4-BE49-F238E27FC236}">
                <a16:creationId xmlns:a16="http://schemas.microsoft.com/office/drawing/2014/main" id="{22DD9F30-F80E-914F-1B20-A9EAB1B742FA}"/>
              </a:ext>
            </a:extLst>
          </p:cNvPr>
          <p:cNvSpPr>
            <a:spLocks noGrp="1"/>
          </p:cNvSpPr>
          <p:nvPr>
            <p:ph type="pic" sz="quarter" idx="13"/>
          </p:nvPr>
        </p:nvSpPr>
        <p:spPr>
          <a:xfrm>
            <a:off x="0" y="1563291"/>
            <a:ext cx="3113485" cy="3580209"/>
          </a:xfrm>
        </p:spPr>
        <p:txBody>
          <a:bodyPr/>
          <a:lstStyle/>
          <a:p>
            <a:endParaRPr lang="en-GB"/>
          </a:p>
        </p:txBody>
      </p:sp>
      <p:sp>
        <p:nvSpPr>
          <p:cNvPr id="10" name="Espace réservé pour une image  9">
            <a:extLst>
              <a:ext uri="{FF2B5EF4-FFF2-40B4-BE49-F238E27FC236}">
                <a16:creationId xmlns:a16="http://schemas.microsoft.com/office/drawing/2014/main" id="{92E5A6A1-4AC1-0BB6-E626-24778B60F6F8}"/>
              </a:ext>
            </a:extLst>
          </p:cNvPr>
          <p:cNvSpPr>
            <a:spLocks noGrp="1"/>
          </p:cNvSpPr>
          <p:nvPr>
            <p:ph type="pic" sz="quarter" idx="14"/>
          </p:nvPr>
        </p:nvSpPr>
        <p:spPr>
          <a:xfrm>
            <a:off x="8136732" y="1563291"/>
            <a:ext cx="1007269" cy="3580209"/>
          </a:xfrm>
        </p:spPr>
        <p:txBody>
          <a:bodyPr/>
          <a:lstStyle/>
          <a:p>
            <a:endParaRPr lang="en-GB"/>
          </a:p>
        </p:txBody>
      </p:sp>
      <p:sp>
        <p:nvSpPr>
          <p:cNvPr id="7" name="Espace réservé de la date 6">
            <a:extLst>
              <a:ext uri="{FF2B5EF4-FFF2-40B4-BE49-F238E27FC236}">
                <a16:creationId xmlns:a16="http://schemas.microsoft.com/office/drawing/2014/main" id="{0DD88601-F174-B07B-479E-B3197621D4C5}"/>
              </a:ext>
            </a:extLst>
          </p:cNvPr>
          <p:cNvSpPr>
            <a:spLocks noGrp="1"/>
          </p:cNvSpPr>
          <p:nvPr>
            <p:ph type="dt" sz="half" idx="15"/>
          </p:nvPr>
        </p:nvSpPr>
        <p:spPr/>
        <p:txBody>
          <a:bodyPr/>
          <a:lstStyle/>
          <a:p>
            <a:r>
              <a:rPr lang="fr-CH"/>
              <a:t>TITLE OF THE PRESENTATION</a:t>
            </a:r>
            <a:endParaRPr lang="fr-FR" dirty="0"/>
          </a:p>
        </p:txBody>
      </p:sp>
      <p:sp>
        <p:nvSpPr>
          <p:cNvPr id="9" name="Espace réservé du pied de page 8">
            <a:extLst>
              <a:ext uri="{FF2B5EF4-FFF2-40B4-BE49-F238E27FC236}">
                <a16:creationId xmlns:a16="http://schemas.microsoft.com/office/drawing/2014/main" id="{AE73F236-20ED-DFBB-7E76-598139248CE5}"/>
              </a:ext>
            </a:extLst>
          </p:cNvPr>
          <p:cNvSpPr>
            <a:spLocks noGrp="1"/>
          </p:cNvSpPr>
          <p:nvPr>
            <p:ph type="ftr" sz="quarter" idx="16"/>
          </p:nvPr>
        </p:nvSpPr>
        <p:spPr/>
        <p:txBody>
          <a:bodyPr/>
          <a:lstStyle/>
          <a:p>
            <a:r>
              <a:rPr lang="fr-FR"/>
              <a:t>Speaker name</a:t>
            </a:r>
            <a:endParaRPr lang="fr-FR" dirty="0"/>
          </a:p>
        </p:txBody>
      </p:sp>
      <p:sp>
        <p:nvSpPr>
          <p:cNvPr id="11" name="Espace réservé du numéro de diapositive 10">
            <a:extLst>
              <a:ext uri="{FF2B5EF4-FFF2-40B4-BE49-F238E27FC236}">
                <a16:creationId xmlns:a16="http://schemas.microsoft.com/office/drawing/2014/main" id="{21692F41-D3AF-8119-B301-B41665A8EA75}"/>
              </a:ext>
            </a:extLst>
          </p:cNvPr>
          <p:cNvSpPr>
            <a:spLocks noGrp="1"/>
          </p:cNvSpPr>
          <p:nvPr>
            <p:ph type="sldNum" sz="quarter" idx="17"/>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5851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8" y="1563291"/>
            <a:ext cx="4806553" cy="3330178"/>
          </a:xfrm>
        </p:spPr>
        <p:txBody>
          <a:bodyPr/>
          <a:lstStyle/>
          <a:p>
            <a:pPr lvl="0"/>
            <a:r>
              <a:rPr lang="fr-FR"/>
              <a:t>Cliquez pour modifier les styles du texte du masque</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328047" y="0"/>
            <a:ext cx="3815953" cy="5143500"/>
          </a:xfrm>
        </p:spPr>
        <p:txBody>
          <a:bodyPr/>
          <a:lstStyle/>
          <a:p>
            <a:r>
              <a:rPr lang="fr-FR"/>
              <a:t>Cliquez sur l'icône pour ajouter une image</a:t>
            </a:r>
          </a:p>
        </p:txBody>
      </p:sp>
      <p:sp>
        <p:nvSpPr>
          <p:cNvPr id="2" name="Titre 1">
            <a:extLst>
              <a:ext uri="{FF2B5EF4-FFF2-40B4-BE49-F238E27FC236}">
                <a16:creationId xmlns:a16="http://schemas.microsoft.com/office/drawing/2014/main" id="{4D8A24E7-AF51-FA4F-8358-EA974AE5EFA2}"/>
              </a:ext>
            </a:extLst>
          </p:cNvPr>
          <p:cNvSpPr>
            <a:spLocks noGrp="1"/>
          </p:cNvSpPr>
          <p:nvPr>
            <p:ph type="title"/>
          </p:nvPr>
        </p:nvSpPr>
        <p:spPr>
          <a:xfrm>
            <a:off x="394501" y="476605"/>
            <a:ext cx="3402806" cy="1086686"/>
          </a:xfrm>
        </p:spPr>
        <p:txBody>
          <a:bodyPr/>
          <a:lstStyle/>
          <a:p>
            <a:r>
              <a:rPr lang="fr-FR" dirty="0"/>
              <a:t>Modifiez le style du titre</a:t>
            </a:r>
            <a:endParaRPr lang="en-GB" dirty="0"/>
          </a:p>
        </p:txBody>
      </p:sp>
      <p:sp>
        <p:nvSpPr>
          <p:cNvPr id="4" name="Espace réservé de la date 3">
            <a:extLst>
              <a:ext uri="{FF2B5EF4-FFF2-40B4-BE49-F238E27FC236}">
                <a16:creationId xmlns:a16="http://schemas.microsoft.com/office/drawing/2014/main" id="{84763FA0-46A9-01D7-F5D6-1197E4701359}"/>
              </a:ext>
            </a:extLst>
          </p:cNvPr>
          <p:cNvSpPr>
            <a:spLocks noGrp="1"/>
          </p:cNvSpPr>
          <p:nvPr>
            <p:ph type="dt" sz="half" idx="14"/>
          </p:nvPr>
        </p:nvSpPr>
        <p:spPr/>
        <p:txBody>
          <a:bodyPr/>
          <a:lstStyle/>
          <a:p>
            <a:r>
              <a:rPr lang="fr-CH"/>
              <a:t>TITLE OF THE PRESENTATION</a:t>
            </a:r>
            <a:endParaRPr lang="fr-FR" dirty="0"/>
          </a:p>
        </p:txBody>
      </p:sp>
      <p:sp>
        <p:nvSpPr>
          <p:cNvPr id="5" name="Espace réservé du pied de page 4">
            <a:extLst>
              <a:ext uri="{FF2B5EF4-FFF2-40B4-BE49-F238E27FC236}">
                <a16:creationId xmlns:a16="http://schemas.microsoft.com/office/drawing/2014/main" id="{B8760BCC-F795-2BE7-ECC8-4DB38C0EAE3E}"/>
              </a:ext>
            </a:extLst>
          </p:cNvPr>
          <p:cNvSpPr>
            <a:spLocks noGrp="1"/>
          </p:cNvSpPr>
          <p:nvPr>
            <p:ph type="ftr" sz="quarter" idx="15"/>
          </p:nvPr>
        </p:nvSpPr>
        <p:spPr/>
        <p:txBody>
          <a:bodyPr/>
          <a:lstStyle/>
          <a:p>
            <a:r>
              <a:rPr lang="fr-FR"/>
              <a:t>Speaker name</a:t>
            </a:r>
            <a:endParaRPr lang="fr-FR" dirty="0"/>
          </a:p>
        </p:txBody>
      </p:sp>
      <p:sp>
        <p:nvSpPr>
          <p:cNvPr id="7" name="Espace réservé du numéro de diapositive 6">
            <a:extLst>
              <a:ext uri="{FF2B5EF4-FFF2-40B4-BE49-F238E27FC236}">
                <a16:creationId xmlns:a16="http://schemas.microsoft.com/office/drawing/2014/main" id="{ADC7E246-39A8-E26D-0412-8CFF7226435C}"/>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35630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0" y="1563291"/>
            <a:ext cx="3815953" cy="3580209"/>
          </a:xfrm>
        </p:spPr>
        <p:txBody>
          <a:bodyPr/>
          <a:lstStyle/>
          <a:p>
            <a:r>
              <a:rPr lang="fr-FR" dirty="0"/>
              <a:t>Cliquez sur l'icône pour ajouter une image</a:t>
            </a:r>
          </a:p>
        </p:txBody>
      </p:sp>
      <p:sp>
        <p:nvSpPr>
          <p:cNvPr id="3" name="Content Placeholder 2"/>
          <p:cNvSpPr>
            <a:spLocks noGrp="1"/>
          </p:cNvSpPr>
          <p:nvPr>
            <p:ph idx="1"/>
          </p:nvPr>
        </p:nvSpPr>
        <p:spPr>
          <a:xfrm>
            <a:off x="3924300" y="1563291"/>
            <a:ext cx="4806554" cy="3323743"/>
          </a:xfrm>
        </p:spPr>
        <p:txBody>
          <a:bodyPr/>
          <a:lstStyle/>
          <a:p>
            <a:pPr lvl="0"/>
            <a:r>
              <a:rPr lang="fr-FR" dirty="0"/>
              <a:t>Cliquez pour modifier les styles du texte du masque</a:t>
            </a:r>
          </a:p>
        </p:txBody>
      </p:sp>
      <p:sp>
        <p:nvSpPr>
          <p:cNvPr id="2" name="Titre 1">
            <a:extLst>
              <a:ext uri="{FF2B5EF4-FFF2-40B4-BE49-F238E27FC236}">
                <a16:creationId xmlns:a16="http://schemas.microsoft.com/office/drawing/2014/main" id="{89E3D8B0-A2A8-4DC8-5F62-A0CC5D8875E4}"/>
              </a:ext>
            </a:extLst>
          </p:cNvPr>
          <p:cNvSpPr>
            <a:spLocks noGrp="1"/>
          </p:cNvSpPr>
          <p:nvPr>
            <p:ph type="title"/>
          </p:nvPr>
        </p:nvSpPr>
        <p:spPr/>
        <p:txBody>
          <a:bodyPr/>
          <a:lstStyle/>
          <a:p>
            <a:r>
              <a:rPr lang="fr-FR"/>
              <a:t>Modifiez le style du titre</a:t>
            </a:r>
            <a:endParaRPr lang="en-GB"/>
          </a:p>
        </p:txBody>
      </p:sp>
      <p:sp>
        <p:nvSpPr>
          <p:cNvPr id="7" name="Espace réservé de la date 6">
            <a:extLst>
              <a:ext uri="{FF2B5EF4-FFF2-40B4-BE49-F238E27FC236}">
                <a16:creationId xmlns:a16="http://schemas.microsoft.com/office/drawing/2014/main" id="{2102ECE5-BB68-95FD-C1E5-7E85CF75A9C2}"/>
              </a:ext>
            </a:extLst>
          </p:cNvPr>
          <p:cNvSpPr>
            <a:spLocks noGrp="1"/>
          </p:cNvSpPr>
          <p:nvPr>
            <p:ph type="dt" sz="half" idx="14"/>
          </p:nvPr>
        </p:nvSpPr>
        <p:spPr/>
        <p:txBody>
          <a:bodyPr/>
          <a:lstStyle/>
          <a:p>
            <a:r>
              <a:rPr lang="fr-CH"/>
              <a:t>TITLE OF THE PRESENTATION</a:t>
            </a:r>
            <a:endParaRPr lang="fr-FR" dirty="0"/>
          </a:p>
        </p:txBody>
      </p:sp>
      <p:sp>
        <p:nvSpPr>
          <p:cNvPr id="9" name="Espace réservé du pied de page 8">
            <a:extLst>
              <a:ext uri="{FF2B5EF4-FFF2-40B4-BE49-F238E27FC236}">
                <a16:creationId xmlns:a16="http://schemas.microsoft.com/office/drawing/2014/main" id="{3B38248C-C5F6-85A2-58EC-57A9882FCF67}"/>
              </a:ext>
            </a:extLst>
          </p:cNvPr>
          <p:cNvSpPr>
            <a:spLocks noGrp="1"/>
          </p:cNvSpPr>
          <p:nvPr>
            <p:ph type="ftr" sz="quarter" idx="15"/>
          </p:nvPr>
        </p:nvSpPr>
        <p:spPr/>
        <p:txBody>
          <a:bodyPr/>
          <a:lstStyle/>
          <a:p>
            <a:r>
              <a:rPr lang="fr-FR"/>
              <a:t>Speaker name</a:t>
            </a:r>
            <a:endParaRPr lang="fr-FR" dirty="0"/>
          </a:p>
        </p:txBody>
      </p:sp>
      <p:sp>
        <p:nvSpPr>
          <p:cNvPr id="10" name="Espace réservé du numéro de diapositive 9">
            <a:extLst>
              <a:ext uri="{FF2B5EF4-FFF2-40B4-BE49-F238E27FC236}">
                <a16:creationId xmlns:a16="http://schemas.microsoft.com/office/drawing/2014/main" id="{9743A807-A5BB-357C-504A-BD41B46C67AC}"/>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060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0" name="Espace réservé pour une image  19">
            <a:extLst>
              <a:ext uri="{FF2B5EF4-FFF2-40B4-BE49-F238E27FC236}">
                <a16:creationId xmlns:a16="http://schemas.microsoft.com/office/drawing/2014/main" id="{681A201C-93EA-FC5A-555B-4F3F182CE899}"/>
              </a:ext>
            </a:extLst>
          </p:cNvPr>
          <p:cNvSpPr>
            <a:spLocks noGrp="1"/>
          </p:cNvSpPr>
          <p:nvPr>
            <p:ph type="pic" sz="quarter" idx="13"/>
          </p:nvPr>
        </p:nvSpPr>
        <p:spPr>
          <a:xfrm>
            <a:off x="0" y="0"/>
            <a:ext cx="3815954" cy="5143500"/>
          </a:xfrm>
          <a:custGeom>
            <a:avLst/>
            <a:gdLst>
              <a:gd name="connsiteX0" fmla="*/ 555662 w 5087938"/>
              <a:gd name="connsiteY0" fmla="*/ 449275 h 6858000"/>
              <a:gd name="connsiteX1" fmla="*/ 555662 w 5087938"/>
              <a:gd name="connsiteY1" fmla="*/ 527238 h 6858000"/>
              <a:gd name="connsiteX2" fmla="*/ 693879 w 5087938"/>
              <a:gd name="connsiteY2" fmla="*/ 527238 h 6858000"/>
              <a:gd name="connsiteX3" fmla="*/ 693879 w 5087938"/>
              <a:gd name="connsiteY3" fmla="*/ 491866 h 6858000"/>
              <a:gd name="connsiteX4" fmla="*/ 596872 w 5087938"/>
              <a:gd name="connsiteY4" fmla="*/ 491866 h 6858000"/>
              <a:gd name="connsiteX5" fmla="*/ 596872 w 5087938"/>
              <a:gd name="connsiteY5" fmla="*/ 449275 h 6858000"/>
              <a:gd name="connsiteX6" fmla="*/ 948083 w 5087938"/>
              <a:gd name="connsiteY6" fmla="*/ 413918 h 6858000"/>
              <a:gd name="connsiteX7" fmla="*/ 948083 w 5087938"/>
              <a:gd name="connsiteY7" fmla="*/ 449275 h 6858000"/>
              <a:gd name="connsiteX8" fmla="*/ 906873 w 5087938"/>
              <a:gd name="connsiteY8" fmla="*/ 449275 h 6858000"/>
              <a:gd name="connsiteX9" fmla="*/ 906873 w 5087938"/>
              <a:gd name="connsiteY9" fmla="*/ 527224 h 6858000"/>
              <a:gd name="connsiteX10" fmla="*/ 948083 w 5087938"/>
              <a:gd name="connsiteY10" fmla="*/ 527224 h 6858000"/>
              <a:gd name="connsiteX11" fmla="*/ 948083 w 5087938"/>
              <a:gd name="connsiteY11" fmla="*/ 449276 h 6858000"/>
              <a:gd name="connsiteX12" fmla="*/ 1036799 w 5087938"/>
              <a:gd name="connsiteY12" fmla="*/ 449276 h 6858000"/>
              <a:gd name="connsiteX13" fmla="*/ 1036799 w 5087938"/>
              <a:gd name="connsiteY13" fmla="*/ 413918 h 6858000"/>
              <a:gd name="connsiteX14" fmla="*/ 596873 w 5087938"/>
              <a:gd name="connsiteY14" fmla="*/ 413918 h 6858000"/>
              <a:gd name="connsiteX15" fmla="*/ 596873 w 5087938"/>
              <a:gd name="connsiteY15" fmla="*/ 449276 h 6858000"/>
              <a:gd name="connsiteX16" fmla="*/ 685589 w 5087938"/>
              <a:gd name="connsiteY16" fmla="*/ 449276 h 6858000"/>
              <a:gd name="connsiteX17" fmla="*/ 685589 w 5087938"/>
              <a:gd name="connsiteY17" fmla="*/ 413918 h 6858000"/>
              <a:gd name="connsiteX18" fmla="*/ 770422 w 5087938"/>
              <a:gd name="connsiteY18" fmla="*/ 371326 h 6858000"/>
              <a:gd name="connsiteX19" fmla="*/ 803072 w 5087938"/>
              <a:gd name="connsiteY19" fmla="*/ 371326 h 6858000"/>
              <a:gd name="connsiteX20" fmla="*/ 816984 w 5087938"/>
              <a:gd name="connsiteY20" fmla="*/ 372123 h 6858000"/>
              <a:gd name="connsiteX21" fmla="*/ 828752 w 5087938"/>
              <a:gd name="connsiteY21" fmla="*/ 375213 h 6858000"/>
              <a:gd name="connsiteX22" fmla="*/ 836908 w 5087938"/>
              <a:gd name="connsiteY22" fmla="*/ 381677 h 6858000"/>
              <a:gd name="connsiteX23" fmla="*/ 839982 w 5087938"/>
              <a:gd name="connsiteY23" fmla="*/ 392622 h 6858000"/>
              <a:gd name="connsiteX24" fmla="*/ 836908 w 5087938"/>
              <a:gd name="connsiteY24" fmla="*/ 403567 h 6858000"/>
              <a:gd name="connsiteX25" fmla="*/ 828752 w 5087938"/>
              <a:gd name="connsiteY25" fmla="*/ 410031 h 6858000"/>
              <a:gd name="connsiteX26" fmla="*/ 816984 w 5087938"/>
              <a:gd name="connsiteY26" fmla="*/ 413122 h 6858000"/>
              <a:gd name="connsiteX27" fmla="*/ 803072 w 5087938"/>
              <a:gd name="connsiteY27" fmla="*/ 413918 h 6858000"/>
              <a:gd name="connsiteX28" fmla="*/ 770422 w 5087938"/>
              <a:gd name="connsiteY28" fmla="*/ 413918 h 6858000"/>
              <a:gd name="connsiteX29" fmla="*/ 1074936 w 5087938"/>
              <a:gd name="connsiteY29" fmla="*/ 335968 h 6858000"/>
              <a:gd name="connsiteX30" fmla="*/ 1074936 w 5087938"/>
              <a:gd name="connsiteY30" fmla="*/ 527238 h 6858000"/>
              <a:gd name="connsiteX31" fmla="*/ 1213139 w 5087938"/>
              <a:gd name="connsiteY31" fmla="*/ 527238 h 6858000"/>
              <a:gd name="connsiteX32" fmla="*/ 1213139 w 5087938"/>
              <a:gd name="connsiteY32" fmla="*/ 491867 h 6858000"/>
              <a:gd name="connsiteX33" fmla="*/ 1116133 w 5087938"/>
              <a:gd name="connsiteY33" fmla="*/ 491867 h 6858000"/>
              <a:gd name="connsiteX34" fmla="*/ 1116133 w 5087938"/>
              <a:gd name="connsiteY34" fmla="*/ 335968 h 6858000"/>
              <a:gd name="connsiteX35" fmla="*/ 906873 w 5087938"/>
              <a:gd name="connsiteY35" fmla="*/ 335968 h 6858000"/>
              <a:gd name="connsiteX36" fmla="*/ 906873 w 5087938"/>
              <a:gd name="connsiteY36" fmla="*/ 413917 h 6858000"/>
              <a:gd name="connsiteX37" fmla="*/ 948083 w 5087938"/>
              <a:gd name="connsiteY37" fmla="*/ 413917 h 6858000"/>
              <a:gd name="connsiteX38" fmla="*/ 948083 w 5087938"/>
              <a:gd name="connsiteY38" fmla="*/ 371326 h 6858000"/>
              <a:gd name="connsiteX39" fmla="*/ 1045090 w 5087938"/>
              <a:gd name="connsiteY39" fmla="*/ 371326 h 6858000"/>
              <a:gd name="connsiteX40" fmla="*/ 1045090 w 5087938"/>
              <a:gd name="connsiteY40" fmla="*/ 335968 h 6858000"/>
              <a:gd name="connsiteX41" fmla="*/ 555662 w 5087938"/>
              <a:gd name="connsiteY41" fmla="*/ 335968 h 6858000"/>
              <a:gd name="connsiteX42" fmla="*/ 555662 w 5087938"/>
              <a:gd name="connsiteY42" fmla="*/ 413917 h 6858000"/>
              <a:gd name="connsiteX43" fmla="*/ 596872 w 5087938"/>
              <a:gd name="connsiteY43" fmla="*/ 413917 h 6858000"/>
              <a:gd name="connsiteX44" fmla="*/ 596872 w 5087938"/>
              <a:gd name="connsiteY44" fmla="*/ 371326 h 6858000"/>
              <a:gd name="connsiteX45" fmla="*/ 693879 w 5087938"/>
              <a:gd name="connsiteY45" fmla="*/ 371326 h 6858000"/>
              <a:gd name="connsiteX46" fmla="*/ 693879 w 5087938"/>
              <a:gd name="connsiteY46" fmla="*/ 335968 h 6858000"/>
              <a:gd name="connsiteX47" fmla="*/ 729198 w 5087938"/>
              <a:gd name="connsiteY47" fmla="*/ 335955 h 6858000"/>
              <a:gd name="connsiteX48" fmla="*/ 729198 w 5087938"/>
              <a:gd name="connsiteY48" fmla="*/ 527225 h 6858000"/>
              <a:gd name="connsiteX49" fmla="*/ 770408 w 5087938"/>
              <a:gd name="connsiteY49" fmla="*/ 527225 h 6858000"/>
              <a:gd name="connsiteX50" fmla="*/ 770408 w 5087938"/>
              <a:gd name="connsiteY50" fmla="*/ 449262 h 6858000"/>
              <a:gd name="connsiteX51" fmla="*/ 814557 w 5087938"/>
              <a:gd name="connsiteY51" fmla="*/ 449262 h 6858000"/>
              <a:gd name="connsiteX52" fmla="*/ 845064 w 5087938"/>
              <a:gd name="connsiteY52" fmla="*/ 444444 h 6858000"/>
              <a:gd name="connsiteX53" fmla="*/ 865541 w 5087938"/>
              <a:gd name="connsiteY53" fmla="*/ 431705 h 6858000"/>
              <a:gd name="connsiteX54" fmla="*/ 877053 w 5087938"/>
              <a:gd name="connsiteY54" fmla="*/ 413526 h 6858000"/>
              <a:gd name="connsiteX55" fmla="*/ 880666 w 5087938"/>
              <a:gd name="connsiteY55" fmla="*/ 392622 h 6858000"/>
              <a:gd name="connsiteX56" fmla="*/ 877053 w 5087938"/>
              <a:gd name="connsiteY56" fmla="*/ 371596 h 6858000"/>
              <a:gd name="connsiteX57" fmla="*/ 865541 w 5087938"/>
              <a:gd name="connsiteY57" fmla="*/ 353539 h 6858000"/>
              <a:gd name="connsiteX58" fmla="*/ 865541 w 5087938"/>
              <a:gd name="connsiteY58" fmla="*/ 353526 h 6858000"/>
              <a:gd name="connsiteX59" fmla="*/ 845064 w 5087938"/>
              <a:gd name="connsiteY59" fmla="*/ 340786 h 6858000"/>
              <a:gd name="connsiteX60" fmla="*/ 814557 w 5087938"/>
              <a:gd name="connsiteY60" fmla="*/ 335955 h 6858000"/>
              <a:gd name="connsiteX61" fmla="*/ 0 w 5087938"/>
              <a:gd name="connsiteY61" fmla="*/ 0 h 6858000"/>
              <a:gd name="connsiteX62" fmla="*/ 5087938 w 5087938"/>
              <a:gd name="connsiteY62" fmla="*/ 0 h 6858000"/>
              <a:gd name="connsiteX63" fmla="*/ 5087938 w 5087938"/>
              <a:gd name="connsiteY63" fmla="*/ 6858000 h 6858000"/>
              <a:gd name="connsiteX64" fmla="*/ 0 w 5087938"/>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87938" h="6858000">
                <a:moveTo>
                  <a:pt x="555662" y="449275"/>
                </a:moveTo>
                <a:lnTo>
                  <a:pt x="555662" y="527238"/>
                </a:lnTo>
                <a:lnTo>
                  <a:pt x="693879" y="527238"/>
                </a:lnTo>
                <a:lnTo>
                  <a:pt x="693879" y="491866"/>
                </a:lnTo>
                <a:lnTo>
                  <a:pt x="596872" y="491866"/>
                </a:lnTo>
                <a:lnTo>
                  <a:pt x="596872" y="449275"/>
                </a:lnTo>
                <a:close/>
                <a:moveTo>
                  <a:pt x="948083" y="413918"/>
                </a:moveTo>
                <a:lnTo>
                  <a:pt x="948083" y="449275"/>
                </a:lnTo>
                <a:lnTo>
                  <a:pt x="906873" y="449275"/>
                </a:lnTo>
                <a:lnTo>
                  <a:pt x="906873" y="527224"/>
                </a:lnTo>
                <a:lnTo>
                  <a:pt x="948083" y="527224"/>
                </a:lnTo>
                <a:lnTo>
                  <a:pt x="948083" y="449276"/>
                </a:lnTo>
                <a:lnTo>
                  <a:pt x="1036799" y="449276"/>
                </a:lnTo>
                <a:lnTo>
                  <a:pt x="1036799" y="413918"/>
                </a:lnTo>
                <a:close/>
                <a:moveTo>
                  <a:pt x="596873" y="413918"/>
                </a:moveTo>
                <a:lnTo>
                  <a:pt x="596873" y="449276"/>
                </a:lnTo>
                <a:lnTo>
                  <a:pt x="685589" y="449276"/>
                </a:lnTo>
                <a:lnTo>
                  <a:pt x="685589" y="413918"/>
                </a:lnTo>
                <a:close/>
                <a:moveTo>
                  <a:pt x="770422" y="371326"/>
                </a:moveTo>
                <a:lnTo>
                  <a:pt x="803072" y="371326"/>
                </a:lnTo>
                <a:cubicBezTo>
                  <a:pt x="807884" y="371326"/>
                  <a:pt x="812522" y="371596"/>
                  <a:pt x="816984" y="372123"/>
                </a:cubicBezTo>
                <a:cubicBezTo>
                  <a:pt x="821446" y="372649"/>
                  <a:pt x="825369" y="373688"/>
                  <a:pt x="828752" y="375213"/>
                </a:cubicBezTo>
                <a:cubicBezTo>
                  <a:pt x="832136" y="376738"/>
                  <a:pt x="834859" y="378897"/>
                  <a:pt x="836908" y="381677"/>
                </a:cubicBezTo>
                <a:cubicBezTo>
                  <a:pt x="838957" y="384457"/>
                  <a:pt x="839982" y="388115"/>
                  <a:pt x="839982" y="392622"/>
                </a:cubicBezTo>
                <a:cubicBezTo>
                  <a:pt x="839982" y="397130"/>
                  <a:pt x="838957" y="400787"/>
                  <a:pt x="836908" y="403567"/>
                </a:cubicBezTo>
                <a:cubicBezTo>
                  <a:pt x="834859" y="406347"/>
                  <a:pt x="832136" y="408506"/>
                  <a:pt x="828752" y="410031"/>
                </a:cubicBezTo>
                <a:cubicBezTo>
                  <a:pt x="825355" y="411556"/>
                  <a:pt x="821432" y="412582"/>
                  <a:pt x="816984" y="413122"/>
                </a:cubicBezTo>
                <a:cubicBezTo>
                  <a:pt x="812522" y="413648"/>
                  <a:pt x="807884" y="413918"/>
                  <a:pt x="803072" y="413918"/>
                </a:cubicBezTo>
                <a:lnTo>
                  <a:pt x="770422" y="413918"/>
                </a:lnTo>
                <a:close/>
                <a:moveTo>
                  <a:pt x="1074936" y="335968"/>
                </a:moveTo>
                <a:lnTo>
                  <a:pt x="1074936" y="527238"/>
                </a:lnTo>
                <a:lnTo>
                  <a:pt x="1213139" y="527238"/>
                </a:lnTo>
                <a:lnTo>
                  <a:pt x="1213139" y="491867"/>
                </a:lnTo>
                <a:lnTo>
                  <a:pt x="1116133" y="491867"/>
                </a:lnTo>
                <a:lnTo>
                  <a:pt x="1116133" y="335968"/>
                </a:lnTo>
                <a:close/>
                <a:moveTo>
                  <a:pt x="906873" y="335968"/>
                </a:moveTo>
                <a:lnTo>
                  <a:pt x="906873" y="413917"/>
                </a:lnTo>
                <a:lnTo>
                  <a:pt x="948083" y="413917"/>
                </a:lnTo>
                <a:lnTo>
                  <a:pt x="948083" y="371326"/>
                </a:lnTo>
                <a:lnTo>
                  <a:pt x="1045090" y="371326"/>
                </a:lnTo>
                <a:lnTo>
                  <a:pt x="1045090" y="335968"/>
                </a:lnTo>
                <a:close/>
                <a:moveTo>
                  <a:pt x="555662" y="335968"/>
                </a:moveTo>
                <a:lnTo>
                  <a:pt x="555662" y="413917"/>
                </a:lnTo>
                <a:lnTo>
                  <a:pt x="596872" y="413917"/>
                </a:lnTo>
                <a:lnTo>
                  <a:pt x="596872" y="371326"/>
                </a:lnTo>
                <a:lnTo>
                  <a:pt x="693879" y="371326"/>
                </a:lnTo>
                <a:lnTo>
                  <a:pt x="693879" y="335968"/>
                </a:lnTo>
                <a:close/>
                <a:moveTo>
                  <a:pt x="729198" y="335955"/>
                </a:moveTo>
                <a:lnTo>
                  <a:pt x="729198" y="527225"/>
                </a:lnTo>
                <a:lnTo>
                  <a:pt x="770408" y="527225"/>
                </a:lnTo>
                <a:lnTo>
                  <a:pt x="770408" y="449262"/>
                </a:lnTo>
                <a:lnTo>
                  <a:pt x="814557" y="449262"/>
                </a:lnTo>
                <a:cubicBezTo>
                  <a:pt x="826501" y="449262"/>
                  <a:pt x="836679" y="447656"/>
                  <a:pt x="845064" y="444444"/>
                </a:cubicBezTo>
                <a:cubicBezTo>
                  <a:pt x="853449" y="441232"/>
                  <a:pt x="860270" y="436981"/>
                  <a:pt x="865541" y="431705"/>
                </a:cubicBezTo>
                <a:cubicBezTo>
                  <a:pt x="870798" y="426428"/>
                  <a:pt x="874640" y="420369"/>
                  <a:pt x="877053" y="413526"/>
                </a:cubicBezTo>
                <a:cubicBezTo>
                  <a:pt x="879466" y="406684"/>
                  <a:pt x="880666" y="399721"/>
                  <a:pt x="880666" y="392622"/>
                </a:cubicBezTo>
                <a:cubicBezTo>
                  <a:pt x="880666" y="385524"/>
                  <a:pt x="879466" y="378357"/>
                  <a:pt x="877053" y="371596"/>
                </a:cubicBezTo>
                <a:cubicBezTo>
                  <a:pt x="874640" y="364835"/>
                  <a:pt x="870812" y="358816"/>
                  <a:pt x="865541" y="353539"/>
                </a:cubicBezTo>
                <a:lnTo>
                  <a:pt x="865541" y="353526"/>
                </a:lnTo>
                <a:cubicBezTo>
                  <a:pt x="860270" y="348249"/>
                  <a:pt x="853449" y="343998"/>
                  <a:pt x="845064" y="340786"/>
                </a:cubicBezTo>
                <a:cubicBezTo>
                  <a:pt x="836679" y="337574"/>
                  <a:pt x="826501" y="335955"/>
                  <a:pt x="814557" y="335955"/>
                </a:cubicBezTo>
                <a:close/>
                <a:moveTo>
                  <a:pt x="0" y="0"/>
                </a:moveTo>
                <a:lnTo>
                  <a:pt x="5087938" y="0"/>
                </a:lnTo>
                <a:lnTo>
                  <a:pt x="5087938" y="6858000"/>
                </a:lnTo>
                <a:lnTo>
                  <a:pt x="0" y="6858000"/>
                </a:lnTo>
                <a:close/>
              </a:path>
            </a:pathLst>
          </a:custGeom>
        </p:spPr>
        <p:txBody>
          <a:bodyPr wrap="square">
            <a:noAutofit/>
          </a:bodyPr>
          <a:lstStyle/>
          <a:p>
            <a:r>
              <a:rPr lang="fr-FR" dirty="0"/>
              <a:t>Cliquez sur l'icône pour ajouter une image</a:t>
            </a:r>
          </a:p>
        </p:txBody>
      </p:sp>
      <p:sp>
        <p:nvSpPr>
          <p:cNvPr id="3" name="Content Placeholder 2"/>
          <p:cNvSpPr>
            <a:spLocks noGrp="1"/>
          </p:cNvSpPr>
          <p:nvPr>
            <p:ph idx="1"/>
          </p:nvPr>
        </p:nvSpPr>
        <p:spPr>
          <a:xfrm>
            <a:off x="3924300" y="2341960"/>
            <a:ext cx="4817826" cy="2551509"/>
          </a:xfrm>
        </p:spPr>
        <p:txBody>
          <a:bodyPr/>
          <a:lstStyle/>
          <a:p>
            <a:pPr lvl="0"/>
            <a:r>
              <a:rPr lang="fr-FR" dirty="0"/>
              <a:t>Cliquez pour modifier les styles du texte du masque</a:t>
            </a:r>
          </a:p>
        </p:txBody>
      </p:sp>
      <p:sp>
        <p:nvSpPr>
          <p:cNvPr id="2" name="Titre 1">
            <a:extLst>
              <a:ext uri="{FF2B5EF4-FFF2-40B4-BE49-F238E27FC236}">
                <a16:creationId xmlns:a16="http://schemas.microsoft.com/office/drawing/2014/main" id="{0172B795-3D3B-CF04-8F9C-98724619782B}"/>
              </a:ext>
            </a:extLst>
          </p:cNvPr>
          <p:cNvSpPr>
            <a:spLocks noGrp="1"/>
          </p:cNvSpPr>
          <p:nvPr>
            <p:ph type="title"/>
          </p:nvPr>
        </p:nvSpPr>
        <p:spPr>
          <a:xfrm>
            <a:off x="3924301" y="476448"/>
            <a:ext cx="3386204" cy="1579960"/>
          </a:xfrm>
        </p:spPr>
        <p:txBody>
          <a:bodyPr/>
          <a:lstStyle/>
          <a:p>
            <a:r>
              <a:rPr lang="fr-FR" dirty="0"/>
              <a:t>Modifiez le style du titre</a:t>
            </a:r>
            <a:endParaRPr lang="en-GB" dirty="0"/>
          </a:p>
        </p:txBody>
      </p:sp>
      <p:sp>
        <p:nvSpPr>
          <p:cNvPr id="4" name="Espace réservé de la date 3">
            <a:extLst>
              <a:ext uri="{FF2B5EF4-FFF2-40B4-BE49-F238E27FC236}">
                <a16:creationId xmlns:a16="http://schemas.microsoft.com/office/drawing/2014/main" id="{C7B7D5B9-A0FB-66F6-6235-067EFD19769C}"/>
              </a:ext>
            </a:extLst>
          </p:cNvPr>
          <p:cNvSpPr>
            <a:spLocks noGrp="1"/>
          </p:cNvSpPr>
          <p:nvPr>
            <p:ph type="dt" sz="half" idx="14"/>
          </p:nvPr>
        </p:nvSpPr>
        <p:spPr/>
        <p:txBody>
          <a:bodyPr/>
          <a:lstStyle/>
          <a:p>
            <a:r>
              <a:rPr lang="fr-CH"/>
              <a:t>TITLE OF THE PRESENTATION</a:t>
            </a:r>
            <a:endParaRPr lang="fr-FR" dirty="0"/>
          </a:p>
        </p:txBody>
      </p:sp>
      <p:sp>
        <p:nvSpPr>
          <p:cNvPr id="5" name="Espace réservé du pied de page 4">
            <a:extLst>
              <a:ext uri="{FF2B5EF4-FFF2-40B4-BE49-F238E27FC236}">
                <a16:creationId xmlns:a16="http://schemas.microsoft.com/office/drawing/2014/main" id="{B44FF79E-463D-E0D5-E51F-74864AFBF591}"/>
              </a:ext>
            </a:extLst>
          </p:cNvPr>
          <p:cNvSpPr>
            <a:spLocks noGrp="1"/>
          </p:cNvSpPr>
          <p:nvPr>
            <p:ph type="ftr" sz="quarter" idx="15"/>
          </p:nvPr>
        </p:nvSpPr>
        <p:spPr/>
        <p:txBody>
          <a:bodyPr/>
          <a:lstStyle/>
          <a:p>
            <a:r>
              <a:rPr lang="fr-FR"/>
              <a:t>Speaker name</a:t>
            </a:r>
            <a:endParaRPr lang="fr-FR" dirty="0"/>
          </a:p>
        </p:txBody>
      </p:sp>
      <p:sp>
        <p:nvSpPr>
          <p:cNvPr id="6" name="Espace réservé du numéro de diapositive 5">
            <a:extLst>
              <a:ext uri="{FF2B5EF4-FFF2-40B4-BE49-F238E27FC236}">
                <a16:creationId xmlns:a16="http://schemas.microsoft.com/office/drawing/2014/main" id="{762546CC-8E0E-6399-FA48-C7DD92265EFF}"/>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5846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3147" y="658842"/>
            <a:ext cx="2700338" cy="2348894"/>
          </a:xfrm>
        </p:spPr>
        <p:txBody>
          <a:bodyPr/>
          <a:lstStyle>
            <a:lvl1pPr>
              <a:defRPr sz="1500">
                <a:latin typeface="+mn-lt"/>
              </a:defRPr>
            </a:lvl1pPr>
          </a:lstStyle>
          <a:p>
            <a:pPr lvl="0"/>
            <a:r>
              <a:rPr lang="fr-FR" dirty="0"/>
              <a:t>Cliquez pour modifier les styles du texte du masque</a:t>
            </a:r>
          </a:p>
        </p:txBody>
      </p:sp>
      <p:sp>
        <p:nvSpPr>
          <p:cNvPr id="4" name="Content Placeholder 3"/>
          <p:cNvSpPr>
            <a:spLocks noGrp="1"/>
          </p:cNvSpPr>
          <p:nvPr>
            <p:ph sz="half" idx="2"/>
          </p:nvPr>
        </p:nvSpPr>
        <p:spPr>
          <a:xfrm>
            <a:off x="3221831" y="654844"/>
            <a:ext cx="2700338" cy="2353337"/>
          </a:xfrm>
        </p:spPr>
        <p:txBody>
          <a:bodyPr/>
          <a:lstStyle>
            <a:lvl1pPr>
              <a:defRPr sz="1500">
                <a:latin typeface="+mn-lt"/>
              </a:defRPr>
            </a:lvl1pPr>
          </a:lstStyle>
          <a:p>
            <a:pPr lvl="0"/>
            <a:r>
              <a:rPr lang="fr-FR" dirty="0"/>
              <a:t>Cliquez pour modifier les styles du texte du masque</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a:xfrm>
            <a:off x="413147" y="3472314"/>
            <a:ext cx="8317706" cy="1421155"/>
          </a:xfrm>
        </p:spPr>
        <p:txBody>
          <a:bodyPr anchor="b" anchorCtr="0">
            <a:noAutofit/>
          </a:bodyPr>
          <a:lstStyle>
            <a:lvl1pPr algn="ctr">
              <a:defRPr sz="6600" spc="-113"/>
            </a:lvl1pPr>
          </a:lstStyle>
          <a:p>
            <a:r>
              <a:rPr lang="fr-FR" dirty="0"/>
              <a:t>Modifiez le style du titre</a:t>
            </a:r>
          </a:p>
        </p:txBody>
      </p:sp>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6030516" y="658416"/>
            <a:ext cx="2700338" cy="2349103"/>
          </a:xfrm>
        </p:spPr>
        <p:txBody>
          <a:bodyPr>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 name="Espace réservé de la date 1">
            <a:extLst>
              <a:ext uri="{FF2B5EF4-FFF2-40B4-BE49-F238E27FC236}">
                <a16:creationId xmlns:a16="http://schemas.microsoft.com/office/drawing/2014/main" id="{411A7E87-4B7A-CFD6-6B20-E86B243D5545}"/>
              </a:ext>
            </a:extLst>
          </p:cNvPr>
          <p:cNvSpPr>
            <a:spLocks noGrp="1"/>
          </p:cNvSpPr>
          <p:nvPr>
            <p:ph type="dt" sz="half" idx="14"/>
          </p:nvPr>
        </p:nvSpPr>
        <p:spPr/>
        <p:txBody>
          <a:bodyPr/>
          <a:lstStyle/>
          <a:p>
            <a:r>
              <a:rPr lang="fr-CH"/>
              <a:t>TITLE OF THE PRESENTATION</a:t>
            </a:r>
            <a:endParaRPr lang="fr-FR" dirty="0"/>
          </a:p>
        </p:txBody>
      </p:sp>
      <p:sp>
        <p:nvSpPr>
          <p:cNvPr id="6" name="Espace réservé du pied de page 5">
            <a:extLst>
              <a:ext uri="{FF2B5EF4-FFF2-40B4-BE49-F238E27FC236}">
                <a16:creationId xmlns:a16="http://schemas.microsoft.com/office/drawing/2014/main" id="{29663B78-8811-7847-374B-E04CB9D21886}"/>
              </a:ext>
            </a:extLst>
          </p:cNvPr>
          <p:cNvSpPr>
            <a:spLocks noGrp="1"/>
          </p:cNvSpPr>
          <p:nvPr>
            <p:ph type="ftr" sz="quarter" idx="15"/>
          </p:nvPr>
        </p:nvSpPr>
        <p:spPr/>
        <p:txBody>
          <a:bodyPr/>
          <a:lstStyle/>
          <a:p>
            <a:r>
              <a:rPr lang="fr-FR"/>
              <a:t>Speaker name</a:t>
            </a:r>
            <a:endParaRPr lang="fr-FR" dirty="0"/>
          </a:p>
        </p:txBody>
      </p:sp>
      <p:sp>
        <p:nvSpPr>
          <p:cNvPr id="7" name="Espace réservé du numéro de diapositive 6">
            <a:extLst>
              <a:ext uri="{FF2B5EF4-FFF2-40B4-BE49-F238E27FC236}">
                <a16:creationId xmlns:a16="http://schemas.microsoft.com/office/drawing/2014/main" id="{41606B9C-EE70-75A4-32F1-EBA7FEEB43BD}"/>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1363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3147" y="2544131"/>
            <a:ext cx="2700338" cy="2348894"/>
          </a:xfrm>
        </p:spPr>
        <p:txBody>
          <a:bodyPr/>
          <a:lstStyle>
            <a:lvl1pPr>
              <a:defRPr sz="1500">
                <a:latin typeface="+mn-lt"/>
              </a:defRPr>
            </a:lvl1pPr>
          </a:lstStyle>
          <a:p>
            <a:pPr lvl="0"/>
            <a:r>
              <a:rPr lang="fr-FR" dirty="0"/>
              <a:t>Cliquez pour modifier les styles du texte du masque</a:t>
            </a:r>
          </a:p>
        </p:txBody>
      </p:sp>
      <p:sp>
        <p:nvSpPr>
          <p:cNvPr id="4" name="Content Placeholder 3"/>
          <p:cNvSpPr>
            <a:spLocks noGrp="1"/>
          </p:cNvSpPr>
          <p:nvPr>
            <p:ph sz="half" idx="2"/>
          </p:nvPr>
        </p:nvSpPr>
        <p:spPr>
          <a:xfrm>
            <a:off x="3221831" y="2540132"/>
            <a:ext cx="2700338" cy="2353337"/>
          </a:xfrm>
        </p:spPr>
        <p:txBody>
          <a:bodyPr/>
          <a:lstStyle>
            <a:lvl1pPr>
              <a:defRPr sz="1500">
                <a:latin typeface="+mn-lt"/>
              </a:defRPr>
            </a:lvl1pPr>
          </a:lstStyle>
          <a:p>
            <a:pPr lvl="0"/>
            <a:r>
              <a:rPr lang="fr-FR" dirty="0"/>
              <a:t>Cliquez pour modifier les styles du texte du masque</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a:xfrm>
            <a:off x="413147" y="415508"/>
            <a:ext cx="8317706" cy="1736154"/>
          </a:xfrm>
        </p:spPr>
        <p:txBody>
          <a:bodyPr anchor="t" anchorCtr="0">
            <a:noAutofit/>
          </a:bodyPr>
          <a:lstStyle>
            <a:lvl1pPr algn="ctr">
              <a:defRPr sz="6600" spc="-113"/>
            </a:lvl1pPr>
          </a:lstStyle>
          <a:p>
            <a:r>
              <a:rPr lang="fr-FR" dirty="0"/>
              <a:t>Modifiez le style du titre</a:t>
            </a:r>
          </a:p>
        </p:txBody>
      </p:sp>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6030516" y="2543705"/>
            <a:ext cx="2700338" cy="2349103"/>
          </a:xfrm>
        </p:spPr>
        <p:txBody>
          <a:bodyPr>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 name="Espace réservé de la date 1">
            <a:extLst>
              <a:ext uri="{FF2B5EF4-FFF2-40B4-BE49-F238E27FC236}">
                <a16:creationId xmlns:a16="http://schemas.microsoft.com/office/drawing/2014/main" id="{411A7E87-4B7A-CFD6-6B20-E86B243D5545}"/>
              </a:ext>
            </a:extLst>
          </p:cNvPr>
          <p:cNvSpPr>
            <a:spLocks noGrp="1"/>
          </p:cNvSpPr>
          <p:nvPr>
            <p:ph type="dt" sz="half" idx="14"/>
          </p:nvPr>
        </p:nvSpPr>
        <p:spPr/>
        <p:txBody>
          <a:bodyPr/>
          <a:lstStyle/>
          <a:p>
            <a:r>
              <a:rPr lang="fr-CH"/>
              <a:t>TITLE OF THE PRESENTATION</a:t>
            </a:r>
            <a:endParaRPr lang="fr-FR" dirty="0"/>
          </a:p>
        </p:txBody>
      </p:sp>
      <p:sp>
        <p:nvSpPr>
          <p:cNvPr id="6" name="Espace réservé du pied de page 5">
            <a:extLst>
              <a:ext uri="{FF2B5EF4-FFF2-40B4-BE49-F238E27FC236}">
                <a16:creationId xmlns:a16="http://schemas.microsoft.com/office/drawing/2014/main" id="{29663B78-8811-7847-374B-E04CB9D21886}"/>
              </a:ext>
            </a:extLst>
          </p:cNvPr>
          <p:cNvSpPr>
            <a:spLocks noGrp="1"/>
          </p:cNvSpPr>
          <p:nvPr>
            <p:ph type="ftr" sz="quarter" idx="15"/>
          </p:nvPr>
        </p:nvSpPr>
        <p:spPr/>
        <p:txBody>
          <a:bodyPr/>
          <a:lstStyle/>
          <a:p>
            <a:r>
              <a:rPr lang="fr-FR"/>
              <a:t>Speaker name</a:t>
            </a:r>
            <a:endParaRPr lang="fr-FR" dirty="0"/>
          </a:p>
        </p:txBody>
      </p:sp>
      <p:sp>
        <p:nvSpPr>
          <p:cNvPr id="7" name="Espace réservé du numéro de diapositive 6">
            <a:extLst>
              <a:ext uri="{FF2B5EF4-FFF2-40B4-BE49-F238E27FC236}">
                <a16:creationId xmlns:a16="http://schemas.microsoft.com/office/drawing/2014/main" id="{41606B9C-EE70-75A4-32F1-EBA7FEEB43BD}"/>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1293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re et contenu">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147" y="2341960"/>
            <a:ext cx="8317706" cy="2551509"/>
          </a:xfrm>
        </p:spPr>
        <p:txBody>
          <a:bodyPr/>
          <a:lstStyle>
            <a:lvl1pPr>
              <a:buClrTx/>
              <a:defRPr>
                <a:solidFill>
                  <a:schemeClr val="bg1"/>
                </a:solidFill>
              </a:defRPr>
            </a:lvl1pPr>
          </a:lstStyle>
          <a:p>
            <a:pPr lvl="0"/>
            <a:r>
              <a:rPr lang="fr-FR" dirty="0"/>
              <a:t>Cliquez pour modifier les styles du texte du masque</a:t>
            </a:r>
          </a:p>
        </p:txBody>
      </p:sp>
      <p:sp>
        <p:nvSpPr>
          <p:cNvPr id="2" name="Titre 1">
            <a:extLst>
              <a:ext uri="{FF2B5EF4-FFF2-40B4-BE49-F238E27FC236}">
                <a16:creationId xmlns:a16="http://schemas.microsoft.com/office/drawing/2014/main" id="{96942D0D-07B5-D98B-14DE-AA7EF42087E1}"/>
              </a:ext>
            </a:extLst>
          </p:cNvPr>
          <p:cNvSpPr>
            <a:spLocks noGrp="1"/>
          </p:cNvSpPr>
          <p:nvPr>
            <p:ph type="title"/>
          </p:nvPr>
        </p:nvSpPr>
        <p:spPr>
          <a:xfrm>
            <a:off x="394500" y="460080"/>
            <a:ext cx="8347626" cy="1579960"/>
          </a:xfrm>
        </p:spPr>
        <p:txBody>
          <a:bodyPr>
            <a:normAutofit/>
          </a:bodyPr>
          <a:lstStyle>
            <a:lvl1pPr algn="ctr">
              <a:defRPr sz="6000">
                <a:solidFill>
                  <a:schemeClr val="bg1"/>
                </a:solidFill>
              </a:defRPr>
            </a:lvl1pPr>
          </a:lstStyle>
          <a:p>
            <a:r>
              <a:rPr lang="fr-FR" dirty="0"/>
              <a:t>Modifiez le style du titre</a:t>
            </a:r>
            <a:endParaRPr lang="en-GB" dirty="0"/>
          </a:p>
        </p:txBody>
      </p:sp>
      <p:sp>
        <p:nvSpPr>
          <p:cNvPr id="9" name="Forme libre 8">
            <a:extLst>
              <a:ext uri="{FF2B5EF4-FFF2-40B4-BE49-F238E27FC236}">
                <a16:creationId xmlns:a16="http://schemas.microsoft.com/office/drawing/2014/main" id="{13EF8F51-3EA2-359B-1A23-D9F373527745}"/>
              </a:ext>
            </a:extLst>
          </p:cNvPr>
          <p:cNvSpPr/>
          <p:nvPr/>
        </p:nvSpPr>
        <p:spPr>
          <a:xfrm>
            <a:off x="416747"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0" name="Forme libre 9">
            <a:extLst>
              <a:ext uri="{FF2B5EF4-FFF2-40B4-BE49-F238E27FC236}">
                <a16:creationId xmlns:a16="http://schemas.microsoft.com/office/drawing/2014/main" id="{E5B494A9-D288-4545-5699-3384315D576E}"/>
              </a:ext>
            </a:extLst>
          </p:cNvPr>
          <p:cNvSpPr/>
          <p:nvPr/>
        </p:nvSpPr>
        <p:spPr>
          <a:xfrm>
            <a:off x="416747" y="336956"/>
            <a:ext cx="103662" cy="58472"/>
          </a:xfrm>
          <a:custGeom>
            <a:avLst/>
            <a:gdLst>
              <a:gd name="connsiteX0" fmla="*/ 0 w 138216"/>
              <a:gd name="connsiteY0" fmla="*/ 77963 h 77962"/>
              <a:gd name="connsiteX1" fmla="*/ 138217 w 138216"/>
              <a:gd name="connsiteY1" fmla="*/ 77963 h 77962"/>
              <a:gd name="connsiteX2" fmla="*/ 138217 w 138216"/>
              <a:gd name="connsiteY2" fmla="*/ 42591 h 77962"/>
              <a:gd name="connsiteX3" fmla="*/ 41210 w 138216"/>
              <a:gd name="connsiteY3" fmla="*/ 42591 h 77962"/>
              <a:gd name="connsiteX4" fmla="*/ 41210 w 138216"/>
              <a:gd name="connsiteY4" fmla="*/ 0 h 77962"/>
              <a:gd name="connsiteX5" fmla="*/ 0 w 138216"/>
              <a:gd name="connsiteY5" fmla="*/ 0 h 77962"/>
              <a:gd name="connsiteX6" fmla="*/ 0 w 138216"/>
              <a:gd name="connsiteY6" fmla="*/ 77963 h 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62">
                <a:moveTo>
                  <a:pt x="0" y="77963"/>
                </a:moveTo>
                <a:lnTo>
                  <a:pt x="138217" y="77963"/>
                </a:lnTo>
                <a:lnTo>
                  <a:pt x="138217" y="42591"/>
                </a:lnTo>
                <a:lnTo>
                  <a:pt x="41210" y="42591"/>
                </a:lnTo>
                <a:lnTo>
                  <a:pt x="41210" y="0"/>
                </a:lnTo>
                <a:lnTo>
                  <a:pt x="0" y="0"/>
                </a:lnTo>
                <a:lnTo>
                  <a:pt x="0" y="77963"/>
                </a:lnTo>
                <a:close/>
              </a:path>
            </a:pathLst>
          </a:custGeom>
          <a:solidFill>
            <a:schemeClr val="bg1"/>
          </a:solidFill>
          <a:ln w="1343" cap="flat">
            <a:noFill/>
            <a:prstDash val="solid"/>
            <a:miter/>
          </a:ln>
        </p:spPr>
        <p:txBody>
          <a:bodyPr rtlCol="0" anchor="ctr"/>
          <a:lstStyle/>
          <a:p>
            <a:endParaRPr lang="fr-FR" sz="1013"/>
          </a:p>
        </p:txBody>
      </p:sp>
      <p:sp>
        <p:nvSpPr>
          <p:cNvPr id="11" name="Forme libre 10">
            <a:extLst>
              <a:ext uri="{FF2B5EF4-FFF2-40B4-BE49-F238E27FC236}">
                <a16:creationId xmlns:a16="http://schemas.microsoft.com/office/drawing/2014/main" id="{A5227256-2CB5-C66B-5A1C-3E1C7C775414}"/>
              </a:ext>
            </a:extLst>
          </p:cNvPr>
          <p:cNvSpPr/>
          <p:nvPr/>
        </p:nvSpPr>
        <p:spPr>
          <a:xfrm>
            <a:off x="447656"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2" name="Forme libre 11">
            <a:extLst>
              <a:ext uri="{FF2B5EF4-FFF2-40B4-BE49-F238E27FC236}">
                <a16:creationId xmlns:a16="http://schemas.microsoft.com/office/drawing/2014/main" id="{613513A6-A38B-81D3-C93C-32D8AC097F4F}"/>
              </a:ext>
            </a:extLst>
          </p:cNvPr>
          <p:cNvSpPr/>
          <p:nvPr/>
        </p:nvSpPr>
        <p:spPr>
          <a:xfrm>
            <a:off x="546899" y="251966"/>
            <a:ext cx="113601" cy="143453"/>
          </a:xfrm>
          <a:custGeom>
            <a:avLst/>
            <a:gdLst>
              <a:gd name="connsiteX0" fmla="*/ 136343 w 151468"/>
              <a:gd name="connsiteY0" fmla="*/ 17571 h 191270"/>
              <a:gd name="connsiteX1" fmla="*/ 115866 w 151468"/>
              <a:gd name="connsiteY1" fmla="*/ 4831 h 191270"/>
              <a:gd name="connsiteX2" fmla="*/ 85359 w 151468"/>
              <a:gd name="connsiteY2" fmla="*/ 0 h 191270"/>
              <a:gd name="connsiteX3" fmla="*/ 0 w 151468"/>
              <a:gd name="connsiteY3" fmla="*/ 0 h 191270"/>
              <a:gd name="connsiteX4" fmla="*/ 0 w 151468"/>
              <a:gd name="connsiteY4" fmla="*/ 191270 h 191270"/>
              <a:gd name="connsiteX5" fmla="*/ 41210 w 151468"/>
              <a:gd name="connsiteY5" fmla="*/ 191270 h 191270"/>
              <a:gd name="connsiteX6" fmla="*/ 41210 w 151468"/>
              <a:gd name="connsiteY6" fmla="*/ 113307 h 191270"/>
              <a:gd name="connsiteX7" fmla="*/ 85359 w 151468"/>
              <a:gd name="connsiteY7" fmla="*/ 113307 h 191270"/>
              <a:gd name="connsiteX8" fmla="*/ 115866 w 151468"/>
              <a:gd name="connsiteY8" fmla="*/ 108489 h 191270"/>
              <a:gd name="connsiteX9" fmla="*/ 136343 w 151468"/>
              <a:gd name="connsiteY9" fmla="*/ 95750 h 191270"/>
              <a:gd name="connsiteX10" fmla="*/ 147855 w 151468"/>
              <a:gd name="connsiteY10" fmla="*/ 77571 h 191270"/>
              <a:gd name="connsiteX11" fmla="*/ 151468 w 151468"/>
              <a:gd name="connsiteY11" fmla="*/ 56667 h 191270"/>
              <a:gd name="connsiteX12" fmla="*/ 147855 w 151468"/>
              <a:gd name="connsiteY12" fmla="*/ 35641 h 191270"/>
              <a:gd name="connsiteX13" fmla="*/ 136343 w 151468"/>
              <a:gd name="connsiteY13" fmla="*/ 17584 h 191270"/>
              <a:gd name="connsiteX14" fmla="*/ 107710 w 151468"/>
              <a:gd name="connsiteY14" fmla="*/ 67612 h 191270"/>
              <a:gd name="connsiteX15" fmla="*/ 99554 w 151468"/>
              <a:gd name="connsiteY15" fmla="*/ 74076 h 191270"/>
              <a:gd name="connsiteX16" fmla="*/ 87786 w 151468"/>
              <a:gd name="connsiteY16" fmla="*/ 77167 h 191270"/>
              <a:gd name="connsiteX17" fmla="*/ 73874 w 151468"/>
              <a:gd name="connsiteY17" fmla="*/ 77963 h 191270"/>
              <a:gd name="connsiteX18" fmla="*/ 41224 w 151468"/>
              <a:gd name="connsiteY18" fmla="*/ 77963 h 191270"/>
              <a:gd name="connsiteX19" fmla="*/ 41224 w 151468"/>
              <a:gd name="connsiteY19" fmla="*/ 35371 h 191270"/>
              <a:gd name="connsiteX20" fmla="*/ 73874 w 151468"/>
              <a:gd name="connsiteY20" fmla="*/ 35371 h 191270"/>
              <a:gd name="connsiteX21" fmla="*/ 87786 w 151468"/>
              <a:gd name="connsiteY21" fmla="*/ 36168 h 191270"/>
              <a:gd name="connsiteX22" fmla="*/ 99554 w 151468"/>
              <a:gd name="connsiteY22" fmla="*/ 39258 h 191270"/>
              <a:gd name="connsiteX23" fmla="*/ 107710 w 151468"/>
              <a:gd name="connsiteY23" fmla="*/ 45722 h 191270"/>
              <a:gd name="connsiteX24" fmla="*/ 110784 w 151468"/>
              <a:gd name="connsiteY24" fmla="*/ 56667 h 191270"/>
              <a:gd name="connsiteX25" fmla="*/ 107710 w 151468"/>
              <a:gd name="connsiteY25" fmla="*/ 67612 h 1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68" h="191270">
                <a:moveTo>
                  <a:pt x="136343" y="17571"/>
                </a:moveTo>
                <a:cubicBezTo>
                  <a:pt x="131072" y="12294"/>
                  <a:pt x="124251" y="8043"/>
                  <a:pt x="115866" y="4831"/>
                </a:cubicBezTo>
                <a:cubicBezTo>
                  <a:pt x="107481" y="1619"/>
                  <a:pt x="97303" y="0"/>
                  <a:pt x="85359" y="0"/>
                </a:cubicBezTo>
                <a:lnTo>
                  <a:pt x="0" y="0"/>
                </a:lnTo>
                <a:lnTo>
                  <a:pt x="0" y="191270"/>
                </a:lnTo>
                <a:lnTo>
                  <a:pt x="41210" y="191270"/>
                </a:lnTo>
                <a:lnTo>
                  <a:pt x="41210" y="113307"/>
                </a:lnTo>
                <a:lnTo>
                  <a:pt x="85359" y="113307"/>
                </a:lnTo>
                <a:cubicBezTo>
                  <a:pt x="97303" y="113307"/>
                  <a:pt x="107481" y="111701"/>
                  <a:pt x="115866" y="108489"/>
                </a:cubicBezTo>
                <a:cubicBezTo>
                  <a:pt x="124251" y="105277"/>
                  <a:pt x="131072" y="101026"/>
                  <a:pt x="136343" y="95750"/>
                </a:cubicBezTo>
                <a:cubicBezTo>
                  <a:pt x="141600" y="90473"/>
                  <a:pt x="145442" y="84414"/>
                  <a:pt x="147855" y="77571"/>
                </a:cubicBezTo>
                <a:cubicBezTo>
                  <a:pt x="150268" y="70729"/>
                  <a:pt x="151468" y="63766"/>
                  <a:pt x="151468" y="56667"/>
                </a:cubicBezTo>
                <a:cubicBezTo>
                  <a:pt x="151468" y="49569"/>
                  <a:pt x="150268" y="42402"/>
                  <a:pt x="147855" y="35641"/>
                </a:cubicBezTo>
                <a:cubicBezTo>
                  <a:pt x="145442" y="28880"/>
                  <a:pt x="141614" y="22861"/>
                  <a:pt x="136343" y="17584"/>
                </a:cubicBezTo>
                <a:close/>
                <a:moveTo>
                  <a:pt x="107710" y="67612"/>
                </a:moveTo>
                <a:cubicBezTo>
                  <a:pt x="105661" y="70392"/>
                  <a:pt x="102938" y="72551"/>
                  <a:pt x="99554" y="74076"/>
                </a:cubicBezTo>
                <a:cubicBezTo>
                  <a:pt x="96157" y="75601"/>
                  <a:pt x="92234" y="76627"/>
                  <a:pt x="87786" y="77167"/>
                </a:cubicBezTo>
                <a:cubicBezTo>
                  <a:pt x="83324" y="77693"/>
                  <a:pt x="78686" y="77963"/>
                  <a:pt x="73874" y="77963"/>
                </a:cubicBezTo>
                <a:lnTo>
                  <a:pt x="41224" y="77963"/>
                </a:lnTo>
                <a:lnTo>
                  <a:pt x="41224" y="35371"/>
                </a:lnTo>
                <a:lnTo>
                  <a:pt x="73874" y="35371"/>
                </a:lnTo>
                <a:cubicBezTo>
                  <a:pt x="78686" y="35371"/>
                  <a:pt x="83324" y="35641"/>
                  <a:pt x="87786" y="36168"/>
                </a:cubicBezTo>
                <a:cubicBezTo>
                  <a:pt x="92248" y="36694"/>
                  <a:pt x="96171" y="37733"/>
                  <a:pt x="99554" y="39258"/>
                </a:cubicBezTo>
                <a:cubicBezTo>
                  <a:pt x="102938" y="40783"/>
                  <a:pt x="105661" y="42942"/>
                  <a:pt x="107710" y="45722"/>
                </a:cubicBezTo>
                <a:cubicBezTo>
                  <a:pt x="109759" y="48502"/>
                  <a:pt x="110784" y="52160"/>
                  <a:pt x="110784" y="56667"/>
                </a:cubicBezTo>
                <a:cubicBezTo>
                  <a:pt x="110784" y="61175"/>
                  <a:pt x="109759" y="64832"/>
                  <a:pt x="107710" y="67612"/>
                </a:cubicBezTo>
                <a:close/>
              </a:path>
            </a:pathLst>
          </a:custGeom>
          <a:solidFill>
            <a:schemeClr val="bg1"/>
          </a:solidFill>
          <a:ln w="1343" cap="flat">
            <a:noFill/>
            <a:prstDash val="solid"/>
            <a:miter/>
          </a:ln>
        </p:spPr>
        <p:txBody>
          <a:bodyPr rtlCol="0" anchor="ctr"/>
          <a:lstStyle/>
          <a:p>
            <a:endParaRPr lang="fr-FR" sz="1013"/>
          </a:p>
        </p:txBody>
      </p:sp>
      <p:sp>
        <p:nvSpPr>
          <p:cNvPr id="13" name="Forme libre 12">
            <a:extLst>
              <a:ext uri="{FF2B5EF4-FFF2-40B4-BE49-F238E27FC236}">
                <a16:creationId xmlns:a16="http://schemas.microsoft.com/office/drawing/2014/main" id="{5B115CEE-A940-BE26-2B43-166F8314B6E7}"/>
              </a:ext>
            </a:extLst>
          </p:cNvPr>
          <p:cNvSpPr/>
          <p:nvPr/>
        </p:nvSpPr>
        <p:spPr>
          <a:xfrm>
            <a:off x="806203" y="251976"/>
            <a:ext cx="103652" cy="143452"/>
          </a:xfrm>
          <a:custGeom>
            <a:avLst/>
            <a:gdLst>
              <a:gd name="connsiteX0" fmla="*/ 41197 w 138203"/>
              <a:gd name="connsiteY0" fmla="*/ 155899 h 191269"/>
              <a:gd name="connsiteX1" fmla="*/ 41197 w 138203"/>
              <a:gd name="connsiteY1" fmla="*/ 0 h 191269"/>
              <a:gd name="connsiteX2" fmla="*/ 0 w 138203"/>
              <a:gd name="connsiteY2" fmla="*/ 0 h 191269"/>
              <a:gd name="connsiteX3" fmla="*/ 0 w 138203"/>
              <a:gd name="connsiteY3" fmla="*/ 191270 h 191269"/>
              <a:gd name="connsiteX4" fmla="*/ 138203 w 138203"/>
              <a:gd name="connsiteY4" fmla="*/ 191270 h 191269"/>
              <a:gd name="connsiteX5" fmla="*/ 138203 w 138203"/>
              <a:gd name="connsiteY5" fmla="*/ 155899 h 191269"/>
              <a:gd name="connsiteX6" fmla="*/ 41197 w 138203"/>
              <a:gd name="connsiteY6" fmla="*/ 155899 h 1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03" h="191269">
                <a:moveTo>
                  <a:pt x="41197" y="155899"/>
                </a:moveTo>
                <a:lnTo>
                  <a:pt x="41197" y="0"/>
                </a:lnTo>
                <a:lnTo>
                  <a:pt x="0" y="0"/>
                </a:lnTo>
                <a:lnTo>
                  <a:pt x="0" y="191270"/>
                </a:lnTo>
                <a:lnTo>
                  <a:pt x="138203" y="191270"/>
                </a:lnTo>
                <a:lnTo>
                  <a:pt x="138203" y="155899"/>
                </a:lnTo>
                <a:lnTo>
                  <a:pt x="41197" y="155899"/>
                </a:lnTo>
                <a:close/>
              </a:path>
            </a:pathLst>
          </a:custGeom>
          <a:solidFill>
            <a:schemeClr val="bg1"/>
          </a:solidFill>
          <a:ln w="1343" cap="flat">
            <a:noFill/>
            <a:prstDash val="solid"/>
            <a:miter/>
          </a:ln>
        </p:spPr>
        <p:txBody>
          <a:bodyPr rtlCol="0" anchor="ctr"/>
          <a:lstStyle/>
          <a:p>
            <a:endParaRPr lang="fr-FR" sz="1013"/>
          </a:p>
        </p:txBody>
      </p:sp>
      <p:sp>
        <p:nvSpPr>
          <p:cNvPr id="14" name="Forme libre 13">
            <a:extLst>
              <a:ext uri="{FF2B5EF4-FFF2-40B4-BE49-F238E27FC236}">
                <a16:creationId xmlns:a16="http://schemas.microsoft.com/office/drawing/2014/main" id="{2C4287DA-CF08-EA83-E364-FECE99038CA8}"/>
              </a:ext>
            </a:extLst>
          </p:cNvPr>
          <p:cNvSpPr/>
          <p:nvPr/>
        </p:nvSpPr>
        <p:spPr>
          <a:xfrm>
            <a:off x="680156" y="251976"/>
            <a:ext cx="103662" cy="58462"/>
          </a:xfrm>
          <a:custGeom>
            <a:avLst/>
            <a:gdLst>
              <a:gd name="connsiteX0" fmla="*/ 0 w 138216"/>
              <a:gd name="connsiteY0" fmla="*/ 77949 h 77949"/>
              <a:gd name="connsiteX1" fmla="*/ 41210 w 138216"/>
              <a:gd name="connsiteY1" fmla="*/ 77949 h 77949"/>
              <a:gd name="connsiteX2" fmla="*/ 41210 w 138216"/>
              <a:gd name="connsiteY2" fmla="*/ 35358 h 77949"/>
              <a:gd name="connsiteX3" fmla="*/ 138217 w 138216"/>
              <a:gd name="connsiteY3" fmla="*/ 35358 h 77949"/>
              <a:gd name="connsiteX4" fmla="*/ 138217 w 138216"/>
              <a:gd name="connsiteY4" fmla="*/ 0 h 77949"/>
              <a:gd name="connsiteX5" fmla="*/ 0 w 138216"/>
              <a:gd name="connsiteY5" fmla="*/ 0 h 77949"/>
              <a:gd name="connsiteX6" fmla="*/ 0 w 138216"/>
              <a:gd name="connsiteY6" fmla="*/ 77949 h 7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216" h="77949">
                <a:moveTo>
                  <a:pt x="0" y="77949"/>
                </a:moveTo>
                <a:lnTo>
                  <a:pt x="41210" y="77949"/>
                </a:lnTo>
                <a:lnTo>
                  <a:pt x="41210" y="35358"/>
                </a:lnTo>
                <a:lnTo>
                  <a:pt x="138217" y="35358"/>
                </a:lnTo>
                <a:lnTo>
                  <a:pt x="138217" y="0"/>
                </a:lnTo>
                <a:lnTo>
                  <a:pt x="0" y="0"/>
                </a:lnTo>
                <a:lnTo>
                  <a:pt x="0" y="77949"/>
                </a:lnTo>
                <a:close/>
              </a:path>
            </a:pathLst>
          </a:custGeom>
          <a:solidFill>
            <a:schemeClr val="bg1"/>
          </a:solidFill>
          <a:ln w="1343" cap="flat">
            <a:noFill/>
            <a:prstDash val="solid"/>
            <a:miter/>
          </a:ln>
        </p:spPr>
        <p:txBody>
          <a:bodyPr rtlCol="0" anchor="ctr"/>
          <a:lstStyle/>
          <a:p>
            <a:endParaRPr lang="fr-FR" sz="1013"/>
          </a:p>
        </p:txBody>
      </p:sp>
      <p:sp>
        <p:nvSpPr>
          <p:cNvPr id="15" name="Forme libre 14">
            <a:extLst>
              <a:ext uri="{FF2B5EF4-FFF2-40B4-BE49-F238E27FC236}">
                <a16:creationId xmlns:a16="http://schemas.microsoft.com/office/drawing/2014/main" id="{816D4154-ADD8-7CD7-5EE4-31C06E12F124}"/>
              </a:ext>
            </a:extLst>
          </p:cNvPr>
          <p:cNvSpPr/>
          <p:nvPr/>
        </p:nvSpPr>
        <p:spPr>
          <a:xfrm>
            <a:off x="680155" y="336956"/>
            <a:ext cx="30908" cy="58462"/>
          </a:xfrm>
          <a:custGeom>
            <a:avLst/>
            <a:gdLst>
              <a:gd name="connsiteX0" fmla="*/ 0 w 41210"/>
              <a:gd name="connsiteY0" fmla="*/ 0 h 77949"/>
              <a:gd name="connsiteX1" fmla="*/ 41210 w 41210"/>
              <a:gd name="connsiteY1" fmla="*/ 0 h 77949"/>
              <a:gd name="connsiteX2" fmla="*/ 41210 w 41210"/>
              <a:gd name="connsiteY2" fmla="*/ 77949 h 77949"/>
              <a:gd name="connsiteX3" fmla="*/ 0 w 41210"/>
              <a:gd name="connsiteY3" fmla="*/ 77949 h 77949"/>
            </a:gdLst>
            <a:ahLst/>
            <a:cxnLst>
              <a:cxn ang="0">
                <a:pos x="connsiteX0" y="connsiteY0"/>
              </a:cxn>
              <a:cxn ang="0">
                <a:pos x="connsiteX1" y="connsiteY1"/>
              </a:cxn>
              <a:cxn ang="0">
                <a:pos x="connsiteX2" y="connsiteY2"/>
              </a:cxn>
              <a:cxn ang="0">
                <a:pos x="connsiteX3" y="connsiteY3"/>
              </a:cxn>
            </a:cxnLst>
            <a:rect l="l" t="t" r="r" b="b"/>
            <a:pathLst>
              <a:path w="41210" h="77949">
                <a:moveTo>
                  <a:pt x="0" y="0"/>
                </a:moveTo>
                <a:lnTo>
                  <a:pt x="41210" y="0"/>
                </a:lnTo>
                <a:lnTo>
                  <a:pt x="41210" y="77949"/>
                </a:lnTo>
                <a:lnTo>
                  <a:pt x="0" y="77949"/>
                </a:lnTo>
                <a:close/>
              </a:path>
            </a:pathLst>
          </a:custGeom>
          <a:solidFill>
            <a:schemeClr val="bg1"/>
          </a:solidFill>
          <a:ln w="1343" cap="flat">
            <a:noFill/>
            <a:prstDash val="solid"/>
            <a:miter/>
          </a:ln>
        </p:spPr>
        <p:txBody>
          <a:bodyPr rtlCol="0" anchor="ctr"/>
          <a:lstStyle/>
          <a:p>
            <a:endParaRPr lang="fr-FR" sz="1013"/>
          </a:p>
        </p:txBody>
      </p:sp>
      <p:sp>
        <p:nvSpPr>
          <p:cNvPr id="16" name="Forme libre 15">
            <a:extLst>
              <a:ext uri="{FF2B5EF4-FFF2-40B4-BE49-F238E27FC236}">
                <a16:creationId xmlns:a16="http://schemas.microsoft.com/office/drawing/2014/main" id="{0A5651A8-D780-F7AB-9F78-EFD12AA98E74}"/>
              </a:ext>
            </a:extLst>
          </p:cNvPr>
          <p:cNvSpPr/>
          <p:nvPr/>
        </p:nvSpPr>
        <p:spPr>
          <a:xfrm>
            <a:off x="711064" y="310439"/>
            <a:ext cx="66536" cy="26518"/>
          </a:xfrm>
          <a:custGeom>
            <a:avLst/>
            <a:gdLst>
              <a:gd name="connsiteX0" fmla="*/ 0 w 88715"/>
              <a:gd name="connsiteY0" fmla="*/ 0 h 35357"/>
              <a:gd name="connsiteX1" fmla="*/ 88716 w 88715"/>
              <a:gd name="connsiteY1" fmla="*/ 0 h 35357"/>
              <a:gd name="connsiteX2" fmla="*/ 88716 w 88715"/>
              <a:gd name="connsiteY2" fmla="*/ 35358 h 35357"/>
              <a:gd name="connsiteX3" fmla="*/ 0 w 88715"/>
              <a:gd name="connsiteY3" fmla="*/ 35358 h 35357"/>
            </a:gdLst>
            <a:ahLst/>
            <a:cxnLst>
              <a:cxn ang="0">
                <a:pos x="connsiteX0" y="connsiteY0"/>
              </a:cxn>
              <a:cxn ang="0">
                <a:pos x="connsiteX1" y="connsiteY1"/>
              </a:cxn>
              <a:cxn ang="0">
                <a:pos x="connsiteX2" y="connsiteY2"/>
              </a:cxn>
              <a:cxn ang="0">
                <a:pos x="connsiteX3" y="connsiteY3"/>
              </a:cxn>
            </a:cxnLst>
            <a:rect l="l" t="t" r="r" b="b"/>
            <a:pathLst>
              <a:path w="88715" h="35357">
                <a:moveTo>
                  <a:pt x="0" y="0"/>
                </a:moveTo>
                <a:lnTo>
                  <a:pt x="88716" y="0"/>
                </a:lnTo>
                <a:lnTo>
                  <a:pt x="88716" y="35358"/>
                </a:lnTo>
                <a:lnTo>
                  <a:pt x="0" y="35358"/>
                </a:lnTo>
                <a:close/>
              </a:path>
            </a:pathLst>
          </a:custGeom>
          <a:solidFill>
            <a:schemeClr val="bg1"/>
          </a:solidFill>
          <a:ln w="1343" cap="flat">
            <a:noFill/>
            <a:prstDash val="solid"/>
            <a:miter/>
          </a:ln>
        </p:spPr>
        <p:txBody>
          <a:bodyPr rtlCol="0" anchor="ctr"/>
          <a:lstStyle/>
          <a:p>
            <a:endParaRPr lang="fr-FR" sz="1013"/>
          </a:p>
        </p:txBody>
      </p:sp>
      <p:sp>
        <p:nvSpPr>
          <p:cNvPr id="17" name="Espace réservé de la date 16">
            <a:extLst>
              <a:ext uri="{FF2B5EF4-FFF2-40B4-BE49-F238E27FC236}">
                <a16:creationId xmlns:a16="http://schemas.microsoft.com/office/drawing/2014/main" id="{309FD214-C446-3C8F-AD11-A249F4B5998A}"/>
              </a:ext>
            </a:extLst>
          </p:cNvPr>
          <p:cNvSpPr>
            <a:spLocks noGrp="1"/>
          </p:cNvSpPr>
          <p:nvPr>
            <p:ph type="dt" sz="half" idx="10"/>
          </p:nvPr>
        </p:nvSpPr>
        <p:spPr/>
        <p:txBody>
          <a:bodyPr/>
          <a:lstStyle>
            <a:lvl1pPr>
              <a:defRPr>
                <a:solidFill>
                  <a:schemeClr val="bg1"/>
                </a:solidFill>
              </a:defRPr>
            </a:lvl1pPr>
          </a:lstStyle>
          <a:p>
            <a:r>
              <a:rPr lang="fr-CH"/>
              <a:t>TITLE OF THE PRESENTATION</a:t>
            </a:r>
            <a:endParaRPr lang="fr-FR" dirty="0"/>
          </a:p>
        </p:txBody>
      </p:sp>
      <p:sp>
        <p:nvSpPr>
          <p:cNvPr id="18" name="Espace réservé du pied de page 17">
            <a:extLst>
              <a:ext uri="{FF2B5EF4-FFF2-40B4-BE49-F238E27FC236}">
                <a16:creationId xmlns:a16="http://schemas.microsoft.com/office/drawing/2014/main" id="{1A7428E5-FF5A-76BD-D93B-8D61D542AB1E}"/>
              </a:ext>
            </a:extLst>
          </p:cNvPr>
          <p:cNvSpPr>
            <a:spLocks noGrp="1"/>
          </p:cNvSpPr>
          <p:nvPr>
            <p:ph type="ftr" sz="quarter" idx="11"/>
          </p:nvPr>
        </p:nvSpPr>
        <p:spPr/>
        <p:txBody>
          <a:bodyPr/>
          <a:lstStyle>
            <a:lvl1pPr>
              <a:defRPr>
                <a:solidFill>
                  <a:schemeClr val="bg1"/>
                </a:solidFill>
              </a:defRPr>
            </a:lvl1pPr>
          </a:lstStyle>
          <a:p>
            <a:r>
              <a:rPr lang="fr-FR"/>
              <a:t>Speaker name</a:t>
            </a:r>
            <a:endParaRPr lang="fr-FR" dirty="0"/>
          </a:p>
        </p:txBody>
      </p:sp>
      <p:sp>
        <p:nvSpPr>
          <p:cNvPr id="19" name="Espace réservé du numéro de diapositive 18">
            <a:extLst>
              <a:ext uri="{FF2B5EF4-FFF2-40B4-BE49-F238E27FC236}">
                <a16:creationId xmlns:a16="http://schemas.microsoft.com/office/drawing/2014/main" id="{43662181-82C7-FB2E-AD48-A29433AC1A0F}"/>
              </a:ext>
            </a:extLst>
          </p:cNvPr>
          <p:cNvSpPr>
            <a:spLocks noGrp="1"/>
          </p:cNvSpPr>
          <p:nvPr>
            <p:ph type="sldNum" sz="quarter" idx="12"/>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933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413149" y="2341533"/>
            <a:ext cx="4105274" cy="2551936"/>
          </a:xfrm>
        </p:spPr>
        <p:txBody>
          <a:bodyPr>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2" name="Titre 1">
            <a:extLst>
              <a:ext uri="{FF2B5EF4-FFF2-40B4-BE49-F238E27FC236}">
                <a16:creationId xmlns:a16="http://schemas.microsoft.com/office/drawing/2014/main" id="{57A40193-4ECA-C390-17D8-77665F45F617}"/>
              </a:ext>
            </a:extLst>
          </p:cNvPr>
          <p:cNvSpPr>
            <a:spLocks noGrp="1"/>
          </p:cNvSpPr>
          <p:nvPr>
            <p:ph type="title"/>
          </p:nvPr>
        </p:nvSpPr>
        <p:spPr>
          <a:xfrm>
            <a:off x="394501" y="471370"/>
            <a:ext cx="3402806" cy="1579960"/>
          </a:xfrm>
        </p:spPr>
        <p:txBody>
          <a:bodyPr/>
          <a:lstStyle/>
          <a:p>
            <a:r>
              <a:rPr lang="fr-FR" dirty="0"/>
              <a:t>Modifiez le style du titre</a:t>
            </a:r>
            <a:endParaRPr lang="en-GB" dirty="0"/>
          </a:p>
        </p:txBody>
      </p:sp>
      <p:sp>
        <p:nvSpPr>
          <p:cNvPr id="13" name="Espace réservé du contenu 12">
            <a:extLst>
              <a:ext uri="{FF2B5EF4-FFF2-40B4-BE49-F238E27FC236}">
                <a16:creationId xmlns:a16="http://schemas.microsoft.com/office/drawing/2014/main" id="{2766985E-E042-88C9-5445-DE58D07BF534}"/>
              </a:ext>
            </a:extLst>
          </p:cNvPr>
          <p:cNvSpPr>
            <a:spLocks noGrp="1"/>
          </p:cNvSpPr>
          <p:nvPr>
            <p:ph sz="quarter" idx="14"/>
          </p:nvPr>
        </p:nvSpPr>
        <p:spPr>
          <a:xfrm>
            <a:off x="4636295" y="2341960"/>
            <a:ext cx="4105274" cy="2563415"/>
          </a:xfrm>
        </p:spPr>
        <p:txBody>
          <a:bodyPr>
            <a:noAutofit/>
          </a:bodyPr>
          <a:lstStyle>
            <a:lvl1pPr>
              <a:defRPr sz="1500"/>
            </a:lvl1pPr>
            <a:lvl2pPr>
              <a:defRPr sz="1500"/>
            </a:lvl2pPr>
            <a:lvl3pPr>
              <a:defRPr sz="135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e la date 5">
            <a:extLst>
              <a:ext uri="{FF2B5EF4-FFF2-40B4-BE49-F238E27FC236}">
                <a16:creationId xmlns:a16="http://schemas.microsoft.com/office/drawing/2014/main" id="{7C99EA67-017D-5E36-3D31-35C78A903850}"/>
              </a:ext>
            </a:extLst>
          </p:cNvPr>
          <p:cNvSpPr>
            <a:spLocks noGrp="1"/>
          </p:cNvSpPr>
          <p:nvPr>
            <p:ph type="dt" sz="half" idx="15"/>
          </p:nvPr>
        </p:nvSpPr>
        <p:spPr/>
        <p:txBody>
          <a:body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3DA3C390-B7C6-FDDC-B2F4-FDC4F9A94192}"/>
              </a:ext>
            </a:extLst>
          </p:cNvPr>
          <p:cNvSpPr>
            <a:spLocks noGrp="1"/>
          </p:cNvSpPr>
          <p:nvPr>
            <p:ph type="ftr" sz="quarter" idx="16"/>
          </p:nvPr>
        </p:nvSpPr>
        <p:spPr/>
        <p:txBody>
          <a:body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8E95600B-BF9C-E9AB-B807-83458E4CC7A9}"/>
              </a:ext>
            </a:extLst>
          </p:cNvPr>
          <p:cNvSpPr>
            <a:spLocks noGrp="1"/>
          </p:cNvSpPr>
          <p:nvPr>
            <p:ph type="sldNum" sz="quarter" idx="17"/>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7559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Section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WELCOME TO EPFL</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681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s 1">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413148" y="2341533"/>
            <a:ext cx="2700337" cy="2551936"/>
          </a:xfrm>
        </p:spPr>
        <p:txBody>
          <a:bodyPr>
            <a:noAutofit/>
          </a:bodyPr>
          <a:lstStyle>
            <a:lvl1pPr>
              <a:defRPr sz="1500">
                <a:latin typeface="+mn-lt"/>
              </a:defRPr>
            </a:lvl1pPr>
            <a:lvl2pPr marL="335756" indent="-117872">
              <a:tabLst/>
              <a:defRPr sz="1500">
                <a:latin typeface="+mn-lt"/>
              </a:defRPr>
            </a:lvl2pPr>
            <a:lvl3pPr>
              <a:defRPr sz="1500">
                <a:latin typeface="+mn-lt"/>
              </a:defRPr>
            </a:lvl3pPr>
            <a:lvl4pPr>
              <a:defRPr sz="1500">
                <a:latin typeface="+mn-lt"/>
              </a:defRPr>
            </a:lvl4pPr>
            <a:lvl5pPr>
              <a:defRPr sz="1500">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2" name="Titre 1">
            <a:extLst>
              <a:ext uri="{FF2B5EF4-FFF2-40B4-BE49-F238E27FC236}">
                <a16:creationId xmlns:a16="http://schemas.microsoft.com/office/drawing/2014/main" id="{57A40193-4ECA-C390-17D8-77665F45F617}"/>
              </a:ext>
            </a:extLst>
          </p:cNvPr>
          <p:cNvSpPr>
            <a:spLocks noGrp="1"/>
          </p:cNvSpPr>
          <p:nvPr>
            <p:ph type="title"/>
          </p:nvPr>
        </p:nvSpPr>
        <p:spPr>
          <a:xfrm>
            <a:off x="394501" y="471370"/>
            <a:ext cx="3402806" cy="1579960"/>
          </a:xfrm>
        </p:spPr>
        <p:txBody>
          <a:bodyPr/>
          <a:lstStyle/>
          <a:p>
            <a:r>
              <a:rPr lang="fr-FR" dirty="0"/>
              <a:t>Modifiez le style du titre</a:t>
            </a:r>
            <a:endParaRPr lang="en-GB" dirty="0"/>
          </a:p>
        </p:txBody>
      </p:sp>
      <p:sp>
        <p:nvSpPr>
          <p:cNvPr id="13" name="Espace réservé du contenu 12">
            <a:extLst>
              <a:ext uri="{FF2B5EF4-FFF2-40B4-BE49-F238E27FC236}">
                <a16:creationId xmlns:a16="http://schemas.microsoft.com/office/drawing/2014/main" id="{2766985E-E042-88C9-5445-DE58D07BF534}"/>
              </a:ext>
            </a:extLst>
          </p:cNvPr>
          <p:cNvSpPr>
            <a:spLocks noGrp="1"/>
          </p:cNvSpPr>
          <p:nvPr>
            <p:ph sz="quarter" idx="14"/>
          </p:nvPr>
        </p:nvSpPr>
        <p:spPr>
          <a:xfrm>
            <a:off x="3221832" y="2341960"/>
            <a:ext cx="2700338" cy="2563415"/>
          </a:xfrm>
        </p:spPr>
        <p:txBody>
          <a:bodyPr>
            <a:noAutofit/>
          </a:bodyPr>
          <a:lstStyle>
            <a:lvl1pPr>
              <a:defRPr sz="1500"/>
            </a:lvl1pPr>
            <a:lvl2pPr marL="466725" indent="-123825">
              <a:tabLst/>
              <a:defRPr sz="1500"/>
            </a:lvl2pPr>
            <a:lvl3pPr>
              <a:defRPr sz="135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e la date 5">
            <a:extLst>
              <a:ext uri="{FF2B5EF4-FFF2-40B4-BE49-F238E27FC236}">
                <a16:creationId xmlns:a16="http://schemas.microsoft.com/office/drawing/2014/main" id="{7C99EA67-017D-5E36-3D31-35C78A903850}"/>
              </a:ext>
            </a:extLst>
          </p:cNvPr>
          <p:cNvSpPr>
            <a:spLocks noGrp="1"/>
          </p:cNvSpPr>
          <p:nvPr>
            <p:ph type="dt" sz="half" idx="15"/>
          </p:nvPr>
        </p:nvSpPr>
        <p:spPr/>
        <p:txBody>
          <a:body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3DA3C390-B7C6-FDDC-B2F4-FDC4F9A94192}"/>
              </a:ext>
            </a:extLst>
          </p:cNvPr>
          <p:cNvSpPr>
            <a:spLocks noGrp="1"/>
          </p:cNvSpPr>
          <p:nvPr>
            <p:ph type="ftr" sz="quarter" idx="16"/>
          </p:nvPr>
        </p:nvSpPr>
        <p:spPr/>
        <p:txBody>
          <a:body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8E95600B-BF9C-E9AB-B807-83458E4CC7A9}"/>
              </a:ext>
            </a:extLst>
          </p:cNvPr>
          <p:cNvSpPr>
            <a:spLocks noGrp="1"/>
          </p:cNvSpPr>
          <p:nvPr>
            <p:ph type="sldNum" sz="quarter" idx="17"/>
          </p:nvPr>
        </p:nvSpPr>
        <p:spPr/>
        <p:txBody>
          <a:bodyPr/>
          <a:lstStyle/>
          <a:p>
            <a:fld id="{E1E1CD7C-2161-7D43-862E-CE4C333CD873}" type="slidenum">
              <a:rPr lang="fr-FR" smtClean="0"/>
              <a:pPr/>
              <a:t>‹#›</a:t>
            </a:fld>
            <a:endParaRPr lang="fr-FR" dirty="0"/>
          </a:p>
        </p:txBody>
      </p:sp>
      <p:sp>
        <p:nvSpPr>
          <p:cNvPr id="4" name="Espace réservé du texte 3">
            <a:extLst>
              <a:ext uri="{FF2B5EF4-FFF2-40B4-BE49-F238E27FC236}">
                <a16:creationId xmlns:a16="http://schemas.microsoft.com/office/drawing/2014/main" id="{6705412C-D799-52BC-620F-5066AC3A4DBE}"/>
              </a:ext>
            </a:extLst>
          </p:cNvPr>
          <p:cNvSpPr>
            <a:spLocks noGrp="1"/>
          </p:cNvSpPr>
          <p:nvPr>
            <p:ph type="body" sz="quarter" idx="18"/>
          </p:nvPr>
        </p:nvSpPr>
        <p:spPr>
          <a:xfrm>
            <a:off x="6030516" y="2341960"/>
            <a:ext cx="2700338" cy="2551509"/>
          </a:xfrm>
        </p:spPr>
        <p:txBody>
          <a:bodyPr>
            <a:normAutofit/>
          </a:bodyPr>
          <a:lstStyle>
            <a:lvl1pPr>
              <a:defRPr sz="1500"/>
            </a:lvl1pPr>
            <a:lvl2pPr>
              <a:defRPr sz="1500"/>
            </a:lvl2pPr>
            <a:lvl3pPr>
              <a:defRPr sz="135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687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3147" y="2341960"/>
            <a:ext cx="1997870" cy="2550990"/>
          </a:xfrm>
        </p:spPr>
        <p:txBody>
          <a:bodyPr/>
          <a:lstStyle>
            <a:lvl1pPr>
              <a:defRPr sz="1500">
                <a:latin typeface="+mn-lt"/>
              </a:defRPr>
            </a:lvl1pPr>
          </a:lstStyle>
          <a:p>
            <a:pPr lvl="0"/>
            <a:r>
              <a:rPr lang="fr-FR" dirty="0"/>
              <a:t>Cliquez pour modifier les styles du texte du masque</a:t>
            </a:r>
          </a:p>
        </p:txBody>
      </p:sp>
      <p:sp>
        <p:nvSpPr>
          <p:cNvPr id="4" name="Content Placeholder 3"/>
          <p:cNvSpPr>
            <a:spLocks noGrp="1"/>
          </p:cNvSpPr>
          <p:nvPr>
            <p:ph sz="half" idx="2"/>
          </p:nvPr>
        </p:nvSpPr>
        <p:spPr>
          <a:xfrm>
            <a:off x="2519363" y="2341533"/>
            <a:ext cx="1997869" cy="2551937"/>
          </a:xfrm>
        </p:spPr>
        <p:txBody>
          <a:bodyPr/>
          <a:lstStyle>
            <a:lvl1pPr>
              <a:defRPr sz="1500">
                <a:latin typeface="+mn-lt"/>
              </a:defRPr>
            </a:lvl1pPr>
          </a:lstStyle>
          <a:p>
            <a:pPr lvl="0"/>
            <a:r>
              <a:rPr lang="fr-FR" dirty="0"/>
              <a:t>Cliquez pour modifier les styles du texte du masque</a:t>
            </a:r>
          </a:p>
        </p:txBody>
      </p:sp>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4625577" y="2341533"/>
            <a:ext cx="1997869" cy="2551218"/>
          </a:xfrm>
        </p:spPr>
        <p:txBody>
          <a:bodyPr>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fr-FR" dirty="0"/>
              <a:t>Cliquez pour modifier les styles du texte du masque</a:t>
            </a:r>
          </a:p>
          <a:p>
            <a:pPr lvl="1"/>
            <a:r>
              <a:rPr lang="fr-FR" dirty="0"/>
              <a:t>Deuxième niveau</a:t>
            </a:r>
          </a:p>
        </p:txBody>
      </p:sp>
      <p:sp>
        <p:nvSpPr>
          <p:cNvPr id="2" name="Titre 1">
            <a:extLst>
              <a:ext uri="{FF2B5EF4-FFF2-40B4-BE49-F238E27FC236}">
                <a16:creationId xmlns:a16="http://schemas.microsoft.com/office/drawing/2014/main" id="{57A40193-4ECA-C390-17D8-77665F45F617}"/>
              </a:ext>
            </a:extLst>
          </p:cNvPr>
          <p:cNvSpPr>
            <a:spLocks noGrp="1"/>
          </p:cNvSpPr>
          <p:nvPr>
            <p:ph type="title"/>
          </p:nvPr>
        </p:nvSpPr>
        <p:spPr>
          <a:xfrm>
            <a:off x="394501" y="471370"/>
            <a:ext cx="3402806" cy="1579960"/>
          </a:xfrm>
        </p:spPr>
        <p:txBody>
          <a:bodyPr/>
          <a:lstStyle/>
          <a:p>
            <a:r>
              <a:rPr lang="fr-FR" dirty="0"/>
              <a:t>Modifiez le style du titre</a:t>
            </a:r>
            <a:endParaRPr lang="en-GB" dirty="0"/>
          </a:p>
        </p:txBody>
      </p:sp>
      <p:sp>
        <p:nvSpPr>
          <p:cNvPr id="13" name="Espace réservé du contenu 12">
            <a:extLst>
              <a:ext uri="{FF2B5EF4-FFF2-40B4-BE49-F238E27FC236}">
                <a16:creationId xmlns:a16="http://schemas.microsoft.com/office/drawing/2014/main" id="{2766985E-E042-88C9-5445-DE58D07BF534}"/>
              </a:ext>
            </a:extLst>
          </p:cNvPr>
          <p:cNvSpPr>
            <a:spLocks noGrp="1"/>
          </p:cNvSpPr>
          <p:nvPr>
            <p:ph sz="quarter" idx="14"/>
          </p:nvPr>
        </p:nvSpPr>
        <p:spPr>
          <a:xfrm>
            <a:off x="6731794" y="2341960"/>
            <a:ext cx="2009775" cy="2551218"/>
          </a:xfrm>
        </p:spPr>
        <p:txBody>
          <a:bodyPr>
            <a:noAutofit/>
          </a:bodyPr>
          <a:lstStyle>
            <a:lvl1pPr>
              <a:defRPr sz="1500"/>
            </a:lvl1pPr>
            <a:lvl2pPr>
              <a:defRPr sz="1500"/>
            </a:lvl2pPr>
            <a:lvl3pPr>
              <a:defRPr sz="1350"/>
            </a:lvl3pPr>
            <a:lvl4pPr>
              <a:defRPr sz="1200"/>
            </a:lvl4pPr>
            <a:lvl5pPr>
              <a:defRPr sz="1200"/>
            </a:lvl5pPr>
          </a:lstStyle>
          <a:p>
            <a:pPr lvl="0"/>
            <a:r>
              <a:rPr lang="fr-FR" dirty="0"/>
              <a:t>Cliquez pour modifier les styles du texte du masque</a:t>
            </a:r>
          </a:p>
          <a:p>
            <a:pPr lvl="1"/>
            <a:r>
              <a:rPr lang="fr-FR" dirty="0"/>
              <a:t>Deuxième niveau</a:t>
            </a:r>
          </a:p>
        </p:txBody>
      </p:sp>
      <p:sp>
        <p:nvSpPr>
          <p:cNvPr id="6" name="Espace réservé de la date 5">
            <a:extLst>
              <a:ext uri="{FF2B5EF4-FFF2-40B4-BE49-F238E27FC236}">
                <a16:creationId xmlns:a16="http://schemas.microsoft.com/office/drawing/2014/main" id="{1DED269A-C79F-3F95-BE6D-8008CF089780}"/>
              </a:ext>
            </a:extLst>
          </p:cNvPr>
          <p:cNvSpPr>
            <a:spLocks noGrp="1"/>
          </p:cNvSpPr>
          <p:nvPr>
            <p:ph type="dt" sz="half" idx="15"/>
          </p:nvPr>
        </p:nvSpPr>
        <p:spPr/>
        <p:txBody>
          <a:body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0230432B-6A23-E581-EEEF-B30407CBD229}"/>
              </a:ext>
            </a:extLst>
          </p:cNvPr>
          <p:cNvSpPr>
            <a:spLocks noGrp="1"/>
          </p:cNvSpPr>
          <p:nvPr>
            <p:ph type="ftr" sz="quarter" idx="16"/>
          </p:nvPr>
        </p:nvSpPr>
        <p:spPr/>
        <p:txBody>
          <a:body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FD243C14-9FA0-E923-D04E-420D9DC16909}"/>
              </a:ext>
            </a:extLst>
          </p:cNvPr>
          <p:cNvSpPr>
            <a:spLocks noGrp="1"/>
          </p:cNvSpPr>
          <p:nvPr>
            <p:ph type="sldNum" sz="quarter" idx="17"/>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2710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 grey">
    <p:bg>
      <p:bgPr>
        <a:gradFill>
          <a:gsLst>
            <a:gs pos="0">
              <a:schemeClr val="bg2">
                <a:lumMod val="40000"/>
                <a:lumOff val="60000"/>
              </a:schemeClr>
            </a:gs>
            <a:gs pos="32000">
              <a:schemeClr val="bg2"/>
            </a:gs>
            <a:gs pos="99000">
              <a:schemeClr val="bg2"/>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3147" y="2341960"/>
            <a:ext cx="1997870" cy="2348894"/>
          </a:xfrm>
        </p:spPr>
        <p:txBody>
          <a:bodyPr/>
          <a:lstStyle>
            <a:lvl1pPr>
              <a:defRPr sz="1500">
                <a:latin typeface="+mn-lt"/>
              </a:defRPr>
            </a:lvl1pPr>
          </a:lstStyle>
          <a:p>
            <a:pPr lvl="0"/>
            <a:r>
              <a:rPr lang="fr-FR" dirty="0"/>
              <a:t>Cliquez pour modifier les styles du texte du masque</a:t>
            </a:r>
          </a:p>
        </p:txBody>
      </p:sp>
      <p:sp>
        <p:nvSpPr>
          <p:cNvPr id="4" name="Content Placeholder 3"/>
          <p:cNvSpPr>
            <a:spLocks noGrp="1"/>
          </p:cNvSpPr>
          <p:nvPr>
            <p:ph sz="half" idx="2"/>
          </p:nvPr>
        </p:nvSpPr>
        <p:spPr>
          <a:xfrm>
            <a:off x="2519363" y="2341533"/>
            <a:ext cx="1997869" cy="2349764"/>
          </a:xfrm>
        </p:spPr>
        <p:txBody>
          <a:bodyPr/>
          <a:lstStyle>
            <a:lvl1pPr>
              <a:defRPr sz="1500">
                <a:latin typeface="+mn-lt"/>
              </a:defRPr>
            </a:lvl1pPr>
          </a:lstStyle>
          <a:p>
            <a:pPr lvl="0"/>
            <a:r>
              <a:rPr lang="fr-FR" dirty="0"/>
              <a:t>Cliquez pour modifier les styles du texte du masque</a:t>
            </a:r>
          </a:p>
        </p:txBody>
      </p:sp>
      <p:sp>
        <p:nvSpPr>
          <p:cNvPr id="5" name="Espace réservé du contenu 4">
            <a:extLst>
              <a:ext uri="{FF2B5EF4-FFF2-40B4-BE49-F238E27FC236}">
                <a16:creationId xmlns:a16="http://schemas.microsoft.com/office/drawing/2014/main" id="{66DCA857-BB38-4F22-E8B1-B4ED66B54DB5}"/>
              </a:ext>
            </a:extLst>
          </p:cNvPr>
          <p:cNvSpPr>
            <a:spLocks noGrp="1"/>
          </p:cNvSpPr>
          <p:nvPr>
            <p:ph sz="quarter" idx="13"/>
          </p:nvPr>
        </p:nvSpPr>
        <p:spPr>
          <a:xfrm>
            <a:off x="4625577" y="2341533"/>
            <a:ext cx="1997869" cy="2349103"/>
          </a:xfrm>
        </p:spPr>
        <p:txBody>
          <a:bodyPr>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fr-FR" dirty="0"/>
              <a:t>Cliquez pour modifier les styles du texte du masque</a:t>
            </a:r>
          </a:p>
          <a:p>
            <a:pPr lvl="1"/>
            <a:r>
              <a:rPr lang="fr-FR" dirty="0"/>
              <a:t>Deuxième niveau</a:t>
            </a:r>
          </a:p>
        </p:txBody>
      </p:sp>
      <p:sp>
        <p:nvSpPr>
          <p:cNvPr id="2" name="Titre 1">
            <a:extLst>
              <a:ext uri="{FF2B5EF4-FFF2-40B4-BE49-F238E27FC236}">
                <a16:creationId xmlns:a16="http://schemas.microsoft.com/office/drawing/2014/main" id="{57A40193-4ECA-C390-17D8-77665F45F617}"/>
              </a:ext>
            </a:extLst>
          </p:cNvPr>
          <p:cNvSpPr>
            <a:spLocks noGrp="1"/>
          </p:cNvSpPr>
          <p:nvPr>
            <p:ph type="title"/>
          </p:nvPr>
        </p:nvSpPr>
        <p:spPr>
          <a:xfrm>
            <a:off x="394501" y="471370"/>
            <a:ext cx="3402806" cy="1579960"/>
          </a:xfrm>
        </p:spPr>
        <p:txBody>
          <a:bodyPr/>
          <a:lstStyle/>
          <a:p>
            <a:r>
              <a:rPr lang="fr-FR" dirty="0"/>
              <a:t>Modifiez le style du titre</a:t>
            </a:r>
            <a:endParaRPr lang="en-GB" dirty="0"/>
          </a:p>
        </p:txBody>
      </p:sp>
      <p:sp>
        <p:nvSpPr>
          <p:cNvPr id="13" name="Espace réservé du contenu 12">
            <a:extLst>
              <a:ext uri="{FF2B5EF4-FFF2-40B4-BE49-F238E27FC236}">
                <a16:creationId xmlns:a16="http://schemas.microsoft.com/office/drawing/2014/main" id="{2766985E-E042-88C9-5445-DE58D07BF534}"/>
              </a:ext>
            </a:extLst>
          </p:cNvPr>
          <p:cNvSpPr>
            <a:spLocks noGrp="1"/>
          </p:cNvSpPr>
          <p:nvPr>
            <p:ph sz="quarter" idx="14"/>
          </p:nvPr>
        </p:nvSpPr>
        <p:spPr>
          <a:xfrm>
            <a:off x="6731794" y="2341960"/>
            <a:ext cx="2009775" cy="2349103"/>
          </a:xfrm>
        </p:spPr>
        <p:txBody>
          <a:bodyPr>
            <a:noAutofit/>
          </a:bodyPr>
          <a:lstStyle>
            <a:lvl1pPr>
              <a:defRPr sz="1500"/>
            </a:lvl1pPr>
            <a:lvl2pPr>
              <a:defRPr sz="1500"/>
            </a:lvl2pPr>
            <a:lvl3pPr>
              <a:defRPr sz="1350"/>
            </a:lvl3pPr>
            <a:lvl4pPr>
              <a:defRPr sz="1200"/>
            </a:lvl4pPr>
            <a:lvl5pPr>
              <a:defRPr sz="1200"/>
            </a:lvl5pPr>
          </a:lstStyle>
          <a:p>
            <a:pPr lvl="0"/>
            <a:r>
              <a:rPr lang="fr-FR" dirty="0"/>
              <a:t>Cliquez pour modifier les styles du texte du masque</a:t>
            </a:r>
          </a:p>
          <a:p>
            <a:pPr lvl="1"/>
            <a:r>
              <a:rPr lang="fr-FR" dirty="0"/>
              <a:t>Deuxième niveau</a:t>
            </a:r>
          </a:p>
        </p:txBody>
      </p:sp>
      <p:sp>
        <p:nvSpPr>
          <p:cNvPr id="6" name="Espace réservé de la date 5">
            <a:extLst>
              <a:ext uri="{FF2B5EF4-FFF2-40B4-BE49-F238E27FC236}">
                <a16:creationId xmlns:a16="http://schemas.microsoft.com/office/drawing/2014/main" id="{5788EF65-FC86-CA51-7666-C634CC6E43D5}"/>
              </a:ext>
            </a:extLst>
          </p:cNvPr>
          <p:cNvSpPr>
            <a:spLocks noGrp="1"/>
          </p:cNvSpPr>
          <p:nvPr>
            <p:ph type="dt" sz="half" idx="15"/>
          </p:nvPr>
        </p:nvSpPr>
        <p:spPr/>
        <p:txBody>
          <a:bodyPr/>
          <a:lstStyle/>
          <a:p>
            <a:r>
              <a:rPr lang="fr-CH"/>
              <a:t>TITLE OF THE PRESENTATION</a:t>
            </a:r>
            <a:endParaRPr lang="fr-FR" dirty="0"/>
          </a:p>
        </p:txBody>
      </p:sp>
      <p:sp>
        <p:nvSpPr>
          <p:cNvPr id="7" name="Espace réservé du pied de page 6">
            <a:extLst>
              <a:ext uri="{FF2B5EF4-FFF2-40B4-BE49-F238E27FC236}">
                <a16:creationId xmlns:a16="http://schemas.microsoft.com/office/drawing/2014/main" id="{ACE4CA97-11D2-A0C2-E9A8-5AA2A62B8B8B}"/>
              </a:ext>
            </a:extLst>
          </p:cNvPr>
          <p:cNvSpPr>
            <a:spLocks noGrp="1"/>
          </p:cNvSpPr>
          <p:nvPr>
            <p:ph type="ftr" sz="quarter" idx="16"/>
          </p:nvPr>
        </p:nvSpPr>
        <p:spPr/>
        <p:txBody>
          <a:bodyPr/>
          <a:lstStyle/>
          <a:p>
            <a:r>
              <a:rPr lang="fr-FR"/>
              <a:t>Speaker name</a:t>
            </a:r>
            <a:endParaRPr lang="fr-FR" dirty="0"/>
          </a:p>
        </p:txBody>
      </p:sp>
      <p:sp>
        <p:nvSpPr>
          <p:cNvPr id="8" name="Espace réservé du numéro de diapositive 7">
            <a:extLst>
              <a:ext uri="{FF2B5EF4-FFF2-40B4-BE49-F238E27FC236}">
                <a16:creationId xmlns:a16="http://schemas.microsoft.com/office/drawing/2014/main" id="{DD6A5DCB-257B-ABB5-3508-281E7C0090AE}"/>
              </a:ext>
            </a:extLst>
          </p:cNvPr>
          <p:cNvSpPr>
            <a:spLocks noGrp="1"/>
          </p:cNvSpPr>
          <p:nvPr>
            <p:ph type="sldNum" sz="quarter" idx="17"/>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887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68D3A-BE52-3CFA-EEBB-E265EA027321}"/>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81C3619F-6739-7018-D8F3-4B783EAF11E8}"/>
              </a:ext>
            </a:extLst>
          </p:cNvPr>
          <p:cNvSpPr>
            <a:spLocks noGrp="1"/>
          </p:cNvSpPr>
          <p:nvPr>
            <p:ph type="dt" sz="half" idx="10"/>
          </p:nvPr>
        </p:nvSpPr>
        <p:spPr/>
        <p:txBody>
          <a:bodyPr/>
          <a:lstStyle/>
          <a:p>
            <a:r>
              <a:rPr lang="fr-CH"/>
              <a:t>TITLE OF THE PRESENTATION</a:t>
            </a:r>
            <a:endParaRPr lang="fr-FR" dirty="0"/>
          </a:p>
        </p:txBody>
      </p:sp>
      <p:sp>
        <p:nvSpPr>
          <p:cNvPr id="4" name="Espace réservé du pied de page 3">
            <a:extLst>
              <a:ext uri="{FF2B5EF4-FFF2-40B4-BE49-F238E27FC236}">
                <a16:creationId xmlns:a16="http://schemas.microsoft.com/office/drawing/2014/main" id="{28F2FAA6-5480-8421-1675-22FA21F48250}"/>
              </a:ext>
            </a:extLst>
          </p:cNvPr>
          <p:cNvSpPr>
            <a:spLocks noGrp="1"/>
          </p:cNvSpPr>
          <p:nvPr>
            <p:ph type="ftr" sz="quarter" idx="11"/>
          </p:nvPr>
        </p:nvSpPr>
        <p:spPr/>
        <p:txBody>
          <a:bodyPr/>
          <a:lstStyle/>
          <a:p>
            <a:r>
              <a:rPr lang="fr-FR"/>
              <a:t>Speaker name</a:t>
            </a:r>
            <a:endParaRPr lang="fr-FR" dirty="0"/>
          </a:p>
        </p:txBody>
      </p:sp>
      <p:sp>
        <p:nvSpPr>
          <p:cNvPr id="5" name="Espace réservé du numéro de diapositive 4">
            <a:extLst>
              <a:ext uri="{FF2B5EF4-FFF2-40B4-BE49-F238E27FC236}">
                <a16:creationId xmlns:a16="http://schemas.microsoft.com/office/drawing/2014/main" id="{4675D5D2-7CED-091C-0B10-7B2731AD40FC}"/>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6833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 y="654844"/>
            <a:ext cx="9143999" cy="4488656"/>
          </a:xfrm>
        </p:spPr>
        <p:txBody>
          <a:bodyPr/>
          <a:lstStyle/>
          <a:p>
            <a:r>
              <a:rPr lang="fr-FR"/>
              <a:t>Cliquez sur l'icône pour ajouter une image</a:t>
            </a:r>
          </a:p>
        </p:txBody>
      </p:sp>
      <p:sp>
        <p:nvSpPr>
          <p:cNvPr id="2" name="Espace réservé de la date 1">
            <a:extLst>
              <a:ext uri="{FF2B5EF4-FFF2-40B4-BE49-F238E27FC236}">
                <a16:creationId xmlns:a16="http://schemas.microsoft.com/office/drawing/2014/main" id="{75BED1A9-9D09-E324-D507-8547BD8EDE5F}"/>
              </a:ext>
            </a:extLst>
          </p:cNvPr>
          <p:cNvSpPr>
            <a:spLocks noGrp="1"/>
          </p:cNvSpPr>
          <p:nvPr>
            <p:ph type="dt" sz="half" idx="14"/>
          </p:nvPr>
        </p:nvSpPr>
        <p:spPr/>
        <p:txBody>
          <a:bodyPr/>
          <a:lstStyle/>
          <a:p>
            <a:r>
              <a:rPr lang="fr-CH"/>
              <a:t>TITLE OF THE PRESENTATION</a:t>
            </a:r>
            <a:endParaRPr lang="fr-FR" dirty="0"/>
          </a:p>
        </p:txBody>
      </p:sp>
      <p:sp>
        <p:nvSpPr>
          <p:cNvPr id="3" name="Espace réservé du pied de page 2">
            <a:extLst>
              <a:ext uri="{FF2B5EF4-FFF2-40B4-BE49-F238E27FC236}">
                <a16:creationId xmlns:a16="http://schemas.microsoft.com/office/drawing/2014/main" id="{A6DAC261-7DF0-187A-D0C1-AF0B45E8E51E}"/>
              </a:ext>
            </a:extLst>
          </p:cNvPr>
          <p:cNvSpPr>
            <a:spLocks noGrp="1"/>
          </p:cNvSpPr>
          <p:nvPr>
            <p:ph type="ftr" sz="quarter" idx="15"/>
          </p:nvPr>
        </p:nvSpPr>
        <p:spPr/>
        <p:txBody>
          <a:bodyPr/>
          <a:lstStyle/>
          <a:p>
            <a:r>
              <a:rPr lang="fr-FR"/>
              <a:t>Speaker name</a:t>
            </a:r>
            <a:endParaRPr lang="fr-FR" dirty="0"/>
          </a:p>
        </p:txBody>
      </p:sp>
      <p:sp>
        <p:nvSpPr>
          <p:cNvPr id="4" name="Espace réservé du numéro de diapositive 3">
            <a:extLst>
              <a:ext uri="{FF2B5EF4-FFF2-40B4-BE49-F238E27FC236}">
                <a16:creationId xmlns:a16="http://schemas.microsoft.com/office/drawing/2014/main" id="{A014B235-7E68-AF61-29B8-77CF8DD321EF}"/>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71834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8" name="Espace réservé pour une image  17">
            <a:extLst>
              <a:ext uri="{FF2B5EF4-FFF2-40B4-BE49-F238E27FC236}">
                <a16:creationId xmlns:a16="http://schemas.microsoft.com/office/drawing/2014/main" id="{B5DEE997-6BE2-8721-E274-AB6D2BAD8AD3}"/>
              </a:ext>
            </a:extLst>
          </p:cNvPr>
          <p:cNvSpPr>
            <a:spLocks noGrp="1"/>
          </p:cNvSpPr>
          <p:nvPr>
            <p:ph type="pic" sz="quarter" idx="13"/>
          </p:nvPr>
        </p:nvSpPr>
        <p:spPr>
          <a:xfrm>
            <a:off x="1" y="1"/>
            <a:ext cx="9143999" cy="5143499"/>
          </a:xfrm>
          <a:custGeom>
            <a:avLst/>
            <a:gdLst>
              <a:gd name="connsiteX0" fmla="*/ 555663 w 12191999"/>
              <a:gd name="connsiteY0" fmla="*/ 449275 h 6857999"/>
              <a:gd name="connsiteX1" fmla="*/ 555663 w 12191999"/>
              <a:gd name="connsiteY1" fmla="*/ 527238 h 6857999"/>
              <a:gd name="connsiteX2" fmla="*/ 693880 w 12191999"/>
              <a:gd name="connsiteY2" fmla="*/ 527238 h 6857999"/>
              <a:gd name="connsiteX3" fmla="*/ 693880 w 12191999"/>
              <a:gd name="connsiteY3" fmla="*/ 491866 h 6857999"/>
              <a:gd name="connsiteX4" fmla="*/ 596873 w 12191999"/>
              <a:gd name="connsiteY4" fmla="*/ 491866 h 6857999"/>
              <a:gd name="connsiteX5" fmla="*/ 596873 w 12191999"/>
              <a:gd name="connsiteY5" fmla="*/ 449275 h 6857999"/>
              <a:gd name="connsiteX6" fmla="*/ 948084 w 12191999"/>
              <a:gd name="connsiteY6" fmla="*/ 413918 h 6857999"/>
              <a:gd name="connsiteX7" fmla="*/ 948084 w 12191999"/>
              <a:gd name="connsiteY7" fmla="*/ 449275 h 6857999"/>
              <a:gd name="connsiteX8" fmla="*/ 906874 w 12191999"/>
              <a:gd name="connsiteY8" fmla="*/ 449275 h 6857999"/>
              <a:gd name="connsiteX9" fmla="*/ 906874 w 12191999"/>
              <a:gd name="connsiteY9" fmla="*/ 527224 h 6857999"/>
              <a:gd name="connsiteX10" fmla="*/ 948084 w 12191999"/>
              <a:gd name="connsiteY10" fmla="*/ 527224 h 6857999"/>
              <a:gd name="connsiteX11" fmla="*/ 948084 w 12191999"/>
              <a:gd name="connsiteY11" fmla="*/ 449276 h 6857999"/>
              <a:gd name="connsiteX12" fmla="*/ 1036800 w 12191999"/>
              <a:gd name="connsiteY12" fmla="*/ 449276 h 6857999"/>
              <a:gd name="connsiteX13" fmla="*/ 1036800 w 12191999"/>
              <a:gd name="connsiteY13" fmla="*/ 413918 h 6857999"/>
              <a:gd name="connsiteX14" fmla="*/ 596874 w 12191999"/>
              <a:gd name="connsiteY14" fmla="*/ 413918 h 6857999"/>
              <a:gd name="connsiteX15" fmla="*/ 596874 w 12191999"/>
              <a:gd name="connsiteY15" fmla="*/ 449276 h 6857999"/>
              <a:gd name="connsiteX16" fmla="*/ 685590 w 12191999"/>
              <a:gd name="connsiteY16" fmla="*/ 449276 h 6857999"/>
              <a:gd name="connsiteX17" fmla="*/ 685590 w 12191999"/>
              <a:gd name="connsiteY17" fmla="*/ 413918 h 6857999"/>
              <a:gd name="connsiteX18" fmla="*/ 770423 w 12191999"/>
              <a:gd name="connsiteY18" fmla="*/ 371326 h 6857999"/>
              <a:gd name="connsiteX19" fmla="*/ 803073 w 12191999"/>
              <a:gd name="connsiteY19" fmla="*/ 371326 h 6857999"/>
              <a:gd name="connsiteX20" fmla="*/ 816985 w 12191999"/>
              <a:gd name="connsiteY20" fmla="*/ 372123 h 6857999"/>
              <a:gd name="connsiteX21" fmla="*/ 828753 w 12191999"/>
              <a:gd name="connsiteY21" fmla="*/ 375213 h 6857999"/>
              <a:gd name="connsiteX22" fmla="*/ 836909 w 12191999"/>
              <a:gd name="connsiteY22" fmla="*/ 381677 h 6857999"/>
              <a:gd name="connsiteX23" fmla="*/ 839983 w 12191999"/>
              <a:gd name="connsiteY23" fmla="*/ 392622 h 6857999"/>
              <a:gd name="connsiteX24" fmla="*/ 836909 w 12191999"/>
              <a:gd name="connsiteY24" fmla="*/ 403567 h 6857999"/>
              <a:gd name="connsiteX25" fmla="*/ 828753 w 12191999"/>
              <a:gd name="connsiteY25" fmla="*/ 410031 h 6857999"/>
              <a:gd name="connsiteX26" fmla="*/ 816985 w 12191999"/>
              <a:gd name="connsiteY26" fmla="*/ 413122 h 6857999"/>
              <a:gd name="connsiteX27" fmla="*/ 803073 w 12191999"/>
              <a:gd name="connsiteY27" fmla="*/ 413918 h 6857999"/>
              <a:gd name="connsiteX28" fmla="*/ 770423 w 12191999"/>
              <a:gd name="connsiteY28" fmla="*/ 413918 h 6857999"/>
              <a:gd name="connsiteX29" fmla="*/ 1074937 w 12191999"/>
              <a:gd name="connsiteY29" fmla="*/ 335968 h 6857999"/>
              <a:gd name="connsiteX30" fmla="*/ 1074937 w 12191999"/>
              <a:gd name="connsiteY30" fmla="*/ 527238 h 6857999"/>
              <a:gd name="connsiteX31" fmla="*/ 1213140 w 12191999"/>
              <a:gd name="connsiteY31" fmla="*/ 527238 h 6857999"/>
              <a:gd name="connsiteX32" fmla="*/ 1213140 w 12191999"/>
              <a:gd name="connsiteY32" fmla="*/ 491867 h 6857999"/>
              <a:gd name="connsiteX33" fmla="*/ 1116134 w 12191999"/>
              <a:gd name="connsiteY33" fmla="*/ 491867 h 6857999"/>
              <a:gd name="connsiteX34" fmla="*/ 1116134 w 12191999"/>
              <a:gd name="connsiteY34" fmla="*/ 335968 h 6857999"/>
              <a:gd name="connsiteX35" fmla="*/ 906874 w 12191999"/>
              <a:gd name="connsiteY35" fmla="*/ 335968 h 6857999"/>
              <a:gd name="connsiteX36" fmla="*/ 906874 w 12191999"/>
              <a:gd name="connsiteY36" fmla="*/ 413917 h 6857999"/>
              <a:gd name="connsiteX37" fmla="*/ 948084 w 12191999"/>
              <a:gd name="connsiteY37" fmla="*/ 413917 h 6857999"/>
              <a:gd name="connsiteX38" fmla="*/ 948084 w 12191999"/>
              <a:gd name="connsiteY38" fmla="*/ 371326 h 6857999"/>
              <a:gd name="connsiteX39" fmla="*/ 1045091 w 12191999"/>
              <a:gd name="connsiteY39" fmla="*/ 371326 h 6857999"/>
              <a:gd name="connsiteX40" fmla="*/ 1045091 w 12191999"/>
              <a:gd name="connsiteY40" fmla="*/ 335968 h 6857999"/>
              <a:gd name="connsiteX41" fmla="*/ 555663 w 12191999"/>
              <a:gd name="connsiteY41" fmla="*/ 335968 h 6857999"/>
              <a:gd name="connsiteX42" fmla="*/ 555663 w 12191999"/>
              <a:gd name="connsiteY42" fmla="*/ 413917 h 6857999"/>
              <a:gd name="connsiteX43" fmla="*/ 596873 w 12191999"/>
              <a:gd name="connsiteY43" fmla="*/ 413917 h 6857999"/>
              <a:gd name="connsiteX44" fmla="*/ 596873 w 12191999"/>
              <a:gd name="connsiteY44" fmla="*/ 371326 h 6857999"/>
              <a:gd name="connsiteX45" fmla="*/ 693880 w 12191999"/>
              <a:gd name="connsiteY45" fmla="*/ 371326 h 6857999"/>
              <a:gd name="connsiteX46" fmla="*/ 693880 w 12191999"/>
              <a:gd name="connsiteY46" fmla="*/ 335968 h 6857999"/>
              <a:gd name="connsiteX47" fmla="*/ 729199 w 12191999"/>
              <a:gd name="connsiteY47" fmla="*/ 335955 h 6857999"/>
              <a:gd name="connsiteX48" fmla="*/ 729199 w 12191999"/>
              <a:gd name="connsiteY48" fmla="*/ 527225 h 6857999"/>
              <a:gd name="connsiteX49" fmla="*/ 770409 w 12191999"/>
              <a:gd name="connsiteY49" fmla="*/ 527225 h 6857999"/>
              <a:gd name="connsiteX50" fmla="*/ 770409 w 12191999"/>
              <a:gd name="connsiteY50" fmla="*/ 449262 h 6857999"/>
              <a:gd name="connsiteX51" fmla="*/ 814558 w 12191999"/>
              <a:gd name="connsiteY51" fmla="*/ 449262 h 6857999"/>
              <a:gd name="connsiteX52" fmla="*/ 845065 w 12191999"/>
              <a:gd name="connsiteY52" fmla="*/ 444444 h 6857999"/>
              <a:gd name="connsiteX53" fmla="*/ 865542 w 12191999"/>
              <a:gd name="connsiteY53" fmla="*/ 431705 h 6857999"/>
              <a:gd name="connsiteX54" fmla="*/ 877054 w 12191999"/>
              <a:gd name="connsiteY54" fmla="*/ 413526 h 6857999"/>
              <a:gd name="connsiteX55" fmla="*/ 880667 w 12191999"/>
              <a:gd name="connsiteY55" fmla="*/ 392622 h 6857999"/>
              <a:gd name="connsiteX56" fmla="*/ 877054 w 12191999"/>
              <a:gd name="connsiteY56" fmla="*/ 371596 h 6857999"/>
              <a:gd name="connsiteX57" fmla="*/ 865542 w 12191999"/>
              <a:gd name="connsiteY57" fmla="*/ 353539 h 6857999"/>
              <a:gd name="connsiteX58" fmla="*/ 865542 w 12191999"/>
              <a:gd name="connsiteY58" fmla="*/ 353526 h 6857999"/>
              <a:gd name="connsiteX59" fmla="*/ 845065 w 12191999"/>
              <a:gd name="connsiteY59" fmla="*/ 340786 h 6857999"/>
              <a:gd name="connsiteX60" fmla="*/ 814558 w 12191999"/>
              <a:gd name="connsiteY60" fmla="*/ 335955 h 6857999"/>
              <a:gd name="connsiteX61" fmla="*/ 0 w 12191999"/>
              <a:gd name="connsiteY61" fmla="*/ 0 h 6857999"/>
              <a:gd name="connsiteX62" fmla="*/ 12191999 w 12191999"/>
              <a:gd name="connsiteY62" fmla="*/ 0 h 6857999"/>
              <a:gd name="connsiteX63" fmla="*/ 12191999 w 12191999"/>
              <a:gd name="connsiteY63" fmla="*/ 6857999 h 6857999"/>
              <a:gd name="connsiteX64" fmla="*/ 0 w 12191999"/>
              <a:gd name="connsiteY6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1999" h="6857999">
                <a:moveTo>
                  <a:pt x="555663" y="449275"/>
                </a:moveTo>
                <a:lnTo>
                  <a:pt x="555663" y="527238"/>
                </a:lnTo>
                <a:lnTo>
                  <a:pt x="693880" y="527238"/>
                </a:lnTo>
                <a:lnTo>
                  <a:pt x="693880" y="491866"/>
                </a:lnTo>
                <a:lnTo>
                  <a:pt x="596873" y="491866"/>
                </a:lnTo>
                <a:lnTo>
                  <a:pt x="596873" y="449275"/>
                </a:lnTo>
                <a:close/>
                <a:moveTo>
                  <a:pt x="948084" y="413918"/>
                </a:moveTo>
                <a:lnTo>
                  <a:pt x="948084" y="449275"/>
                </a:lnTo>
                <a:lnTo>
                  <a:pt x="906874" y="449275"/>
                </a:lnTo>
                <a:lnTo>
                  <a:pt x="906874" y="527224"/>
                </a:lnTo>
                <a:lnTo>
                  <a:pt x="948084" y="527224"/>
                </a:lnTo>
                <a:lnTo>
                  <a:pt x="948084" y="449276"/>
                </a:lnTo>
                <a:lnTo>
                  <a:pt x="1036800" y="449276"/>
                </a:lnTo>
                <a:lnTo>
                  <a:pt x="1036800" y="413918"/>
                </a:lnTo>
                <a:close/>
                <a:moveTo>
                  <a:pt x="596874" y="413918"/>
                </a:moveTo>
                <a:lnTo>
                  <a:pt x="596874" y="449276"/>
                </a:lnTo>
                <a:lnTo>
                  <a:pt x="685590" y="449276"/>
                </a:lnTo>
                <a:lnTo>
                  <a:pt x="685590" y="413918"/>
                </a:lnTo>
                <a:close/>
                <a:moveTo>
                  <a:pt x="770423" y="371326"/>
                </a:moveTo>
                <a:lnTo>
                  <a:pt x="803073" y="371326"/>
                </a:lnTo>
                <a:cubicBezTo>
                  <a:pt x="807885" y="371326"/>
                  <a:pt x="812523" y="371596"/>
                  <a:pt x="816985" y="372123"/>
                </a:cubicBezTo>
                <a:cubicBezTo>
                  <a:pt x="821447" y="372649"/>
                  <a:pt x="825370" y="373688"/>
                  <a:pt x="828753" y="375213"/>
                </a:cubicBezTo>
                <a:cubicBezTo>
                  <a:pt x="832137" y="376738"/>
                  <a:pt x="834860" y="378897"/>
                  <a:pt x="836909" y="381677"/>
                </a:cubicBezTo>
                <a:cubicBezTo>
                  <a:pt x="838958" y="384457"/>
                  <a:pt x="839983" y="388115"/>
                  <a:pt x="839983" y="392622"/>
                </a:cubicBezTo>
                <a:cubicBezTo>
                  <a:pt x="839983" y="397130"/>
                  <a:pt x="838958" y="400787"/>
                  <a:pt x="836909" y="403567"/>
                </a:cubicBezTo>
                <a:cubicBezTo>
                  <a:pt x="834860" y="406347"/>
                  <a:pt x="832137" y="408506"/>
                  <a:pt x="828753" y="410031"/>
                </a:cubicBezTo>
                <a:cubicBezTo>
                  <a:pt x="825356" y="411556"/>
                  <a:pt x="821433" y="412582"/>
                  <a:pt x="816985" y="413122"/>
                </a:cubicBezTo>
                <a:cubicBezTo>
                  <a:pt x="812523" y="413648"/>
                  <a:pt x="807885" y="413918"/>
                  <a:pt x="803073" y="413918"/>
                </a:cubicBezTo>
                <a:lnTo>
                  <a:pt x="770423" y="413918"/>
                </a:lnTo>
                <a:close/>
                <a:moveTo>
                  <a:pt x="1074937" y="335968"/>
                </a:moveTo>
                <a:lnTo>
                  <a:pt x="1074937" y="527238"/>
                </a:lnTo>
                <a:lnTo>
                  <a:pt x="1213140" y="527238"/>
                </a:lnTo>
                <a:lnTo>
                  <a:pt x="1213140" y="491867"/>
                </a:lnTo>
                <a:lnTo>
                  <a:pt x="1116134" y="491867"/>
                </a:lnTo>
                <a:lnTo>
                  <a:pt x="1116134" y="335968"/>
                </a:lnTo>
                <a:close/>
                <a:moveTo>
                  <a:pt x="906874" y="335968"/>
                </a:moveTo>
                <a:lnTo>
                  <a:pt x="906874" y="413917"/>
                </a:lnTo>
                <a:lnTo>
                  <a:pt x="948084" y="413917"/>
                </a:lnTo>
                <a:lnTo>
                  <a:pt x="948084" y="371326"/>
                </a:lnTo>
                <a:lnTo>
                  <a:pt x="1045091" y="371326"/>
                </a:lnTo>
                <a:lnTo>
                  <a:pt x="1045091" y="335968"/>
                </a:lnTo>
                <a:close/>
                <a:moveTo>
                  <a:pt x="555663" y="335968"/>
                </a:moveTo>
                <a:lnTo>
                  <a:pt x="555663" y="413917"/>
                </a:lnTo>
                <a:lnTo>
                  <a:pt x="596873" y="413917"/>
                </a:lnTo>
                <a:lnTo>
                  <a:pt x="596873" y="371326"/>
                </a:lnTo>
                <a:lnTo>
                  <a:pt x="693880" y="371326"/>
                </a:lnTo>
                <a:lnTo>
                  <a:pt x="693880" y="335968"/>
                </a:lnTo>
                <a:close/>
                <a:moveTo>
                  <a:pt x="729199" y="335955"/>
                </a:moveTo>
                <a:lnTo>
                  <a:pt x="729199" y="527225"/>
                </a:lnTo>
                <a:lnTo>
                  <a:pt x="770409" y="527225"/>
                </a:lnTo>
                <a:lnTo>
                  <a:pt x="770409" y="449262"/>
                </a:lnTo>
                <a:lnTo>
                  <a:pt x="814558" y="449262"/>
                </a:lnTo>
                <a:cubicBezTo>
                  <a:pt x="826502" y="449262"/>
                  <a:pt x="836680" y="447656"/>
                  <a:pt x="845065" y="444444"/>
                </a:cubicBezTo>
                <a:cubicBezTo>
                  <a:pt x="853450" y="441232"/>
                  <a:pt x="860271" y="436981"/>
                  <a:pt x="865542" y="431705"/>
                </a:cubicBezTo>
                <a:cubicBezTo>
                  <a:pt x="870799" y="426428"/>
                  <a:pt x="874641" y="420369"/>
                  <a:pt x="877054" y="413526"/>
                </a:cubicBezTo>
                <a:cubicBezTo>
                  <a:pt x="879467" y="406684"/>
                  <a:pt x="880667" y="399721"/>
                  <a:pt x="880667" y="392622"/>
                </a:cubicBezTo>
                <a:cubicBezTo>
                  <a:pt x="880667" y="385524"/>
                  <a:pt x="879467" y="378357"/>
                  <a:pt x="877054" y="371596"/>
                </a:cubicBezTo>
                <a:cubicBezTo>
                  <a:pt x="874641" y="364835"/>
                  <a:pt x="870813" y="358816"/>
                  <a:pt x="865542" y="353539"/>
                </a:cubicBezTo>
                <a:lnTo>
                  <a:pt x="865542" y="353526"/>
                </a:lnTo>
                <a:cubicBezTo>
                  <a:pt x="860271" y="348249"/>
                  <a:pt x="853450" y="343998"/>
                  <a:pt x="845065" y="340786"/>
                </a:cubicBezTo>
                <a:cubicBezTo>
                  <a:pt x="836680" y="337574"/>
                  <a:pt x="826502" y="335955"/>
                  <a:pt x="814558" y="335955"/>
                </a:cubicBezTo>
                <a:close/>
                <a:moveTo>
                  <a:pt x="0" y="0"/>
                </a:moveTo>
                <a:lnTo>
                  <a:pt x="12191999" y="0"/>
                </a:lnTo>
                <a:lnTo>
                  <a:pt x="12191999" y="6857999"/>
                </a:lnTo>
                <a:lnTo>
                  <a:pt x="0" y="6857999"/>
                </a:lnTo>
                <a:close/>
              </a:path>
            </a:pathLst>
          </a:custGeom>
        </p:spPr>
        <p:txBody>
          <a:bodyPr wrap="square">
            <a:noAutofit/>
          </a:bodyPr>
          <a:lstStyle/>
          <a:p>
            <a:r>
              <a:rPr lang="fr-FR"/>
              <a:t>Cliquez sur l'icône pour ajouter une image</a:t>
            </a:r>
          </a:p>
        </p:txBody>
      </p:sp>
      <p:sp>
        <p:nvSpPr>
          <p:cNvPr id="2" name="Espace réservé de la date 1">
            <a:extLst>
              <a:ext uri="{FF2B5EF4-FFF2-40B4-BE49-F238E27FC236}">
                <a16:creationId xmlns:a16="http://schemas.microsoft.com/office/drawing/2014/main" id="{22F0DAA2-4F8C-57C5-70AF-C09C85FE85E3}"/>
              </a:ext>
            </a:extLst>
          </p:cNvPr>
          <p:cNvSpPr>
            <a:spLocks noGrp="1"/>
          </p:cNvSpPr>
          <p:nvPr>
            <p:ph type="dt" sz="half" idx="14"/>
          </p:nvPr>
        </p:nvSpPr>
        <p:spPr/>
        <p:txBody>
          <a:bodyPr/>
          <a:lstStyle/>
          <a:p>
            <a:r>
              <a:rPr lang="fr-CH"/>
              <a:t>TITLE OF THE PRESENTATION</a:t>
            </a:r>
            <a:endParaRPr lang="fr-FR" dirty="0"/>
          </a:p>
        </p:txBody>
      </p:sp>
      <p:sp>
        <p:nvSpPr>
          <p:cNvPr id="3" name="Espace réservé du pied de page 2">
            <a:extLst>
              <a:ext uri="{FF2B5EF4-FFF2-40B4-BE49-F238E27FC236}">
                <a16:creationId xmlns:a16="http://schemas.microsoft.com/office/drawing/2014/main" id="{6EA54448-3D98-55D4-A93A-919F2D091CD3}"/>
              </a:ext>
            </a:extLst>
          </p:cNvPr>
          <p:cNvSpPr>
            <a:spLocks noGrp="1"/>
          </p:cNvSpPr>
          <p:nvPr>
            <p:ph type="ftr" sz="quarter" idx="15"/>
          </p:nvPr>
        </p:nvSpPr>
        <p:spPr/>
        <p:txBody>
          <a:bodyPr/>
          <a:lstStyle/>
          <a:p>
            <a:r>
              <a:rPr lang="fr-FR"/>
              <a:t>Speaker name</a:t>
            </a:r>
            <a:endParaRPr lang="fr-FR" dirty="0"/>
          </a:p>
        </p:txBody>
      </p:sp>
      <p:sp>
        <p:nvSpPr>
          <p:cNvPr id="4" name="Espace réservé du numéro de diapositive 3">
            <a:extLst>
              <a:ext uri="{FF2B5EF4-FFF2-40B4-BE49-F238E27FC236}">
                <a16:creationId xmlns:a16="http://schemas.microsoft.com/office/drawing/2014/main" id="{751EDA2B-8A2F-D33E-C6F9-727DD4FC59FF}"/>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20579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title">
    <p:spTree>
      <p:nvGrpSpPr>
        <p:cNvPr id="1" name=""/>
        <p:cNvGrpSpPr/>
        <p:nvPr/>
      </p:nvGrpSpPr>
      <p:grpSpPr>
        <a:xfrm>
          <a:off x="0" y="0"/>
          <a:ext cx="0" cy="0"/>
          <a:chOff x="0" y="0"/>
          <a:chExt cx="0" cy="0"/>
        </a:xfrm>
      </p:grpSpPr>
      <p:sp>
        <p:nvSpPr>
          <p:cNvPr id="18" name="Espace réservé pour une image  17">
            <a:extLst>
              <a:ext uri="{FF2B5EF4-FFF2-40B4-BE49-F238E27FC236}">
                <a16:creationId xmlns:a16="http://schemas.microsoft.com/office/drawing/2014/main" id="{B5DEE997-6BE2-8721-E274-AB6D2BAD8AD3}"/>
              </a:ext>
            </a:extLst>
          </p:cNvPr>
          <p:cNvSpPr>
            <a:spLocks noGrp="1"/>
          </p:cNvSpPr>
          <p:nvPr>
            <p:ph type="pic" sz="quarter" idx="13"/>
          </p:nvPr>
        </p:nvSpPr>
        <p:spPr>
          <a:xfrm>
            <a:off x="1" y="1"/>
            <a:ext cx="9143999" cy="5143499"/>
          </a:xfrm>
          <a:custGeom>
            <a:avLst/>
            <a:gdLst>
              <a:gd name="connsiteX0" fmla="*/ 555663 w 12191999"/>
              <a:gd name="connsiteY0" fmla="*/ 449275 h 6857999"/>
              <a:gd name="connsiteX1" fmla="*/ 555663 w 12191999"/>
              <a:gd name="connsiteY1" fmla="*/ 527238 h 6857999"/>
              <a:gd name="connsiteX2" fmla="*/ 693880 w 12191999"/>
              <a:gd name="connsiteY2" fmla="*/ 527238 h 6857999"/>
              <a:gd name="connsiteX3" fmla="*/ 693880 w 12191999"/>
              <a:gd name="connsiteY3" fmla="*/ 491866 h 6857999"/>
              <a:gd name="connsiteX4" fmla="*/ 596873 w 12191999"/>
              <a:gd name="connsiteY4" fmla="*/ 491866 h 6857999"/>
              <a:gd name="connsiteX5" fmla="*/ 596873 w 12191999"/>
              <a:gd name="connsiteY5" fmla="*/ 449275 h 6857999"/>
              <a:gd name="connsiteX6" fmla="*/ 948084 w 12191999"/>
              <a:gd name="connsiteY6" fmla="*/ 413918 h 6857999"/>
              <a:gd name="connsiteX7" fmla="*/ 948084 w 12191999"/>
              <a:gd name="connsiteY7" fmla="*/ 449275 h 6857999"/>
              <a:gd name="connsiteX8" fmla="*/ 906874 w 12191999"/>
              <a:gd name="connsiteY8" fmla="*/ 449275 h 6857999"/>
              <a:gd name="connsiteX9" fmla="*/ 906874 w 12191999"/>
              <a:gd name="connsiteY9" fmla="*/ 527224 h 6857999"/>
              <a:gd name="connsiteX10" fmla="*/ 948084 w 12191999"/>
              <a:gd name="connsiteY10" fmla="*/ 527224 h 6857999"/>
              <a:gd name="connsiteX11" fmla="*/ 948084 w 12191999"/>
              <a:gd name="connsiteY11" fmla="*/ 449276 h 6857999"/>
              <a:gd name="connsiteX12" fmla="*/ 1036800 w 12191999"/>
              <a:gd name="connsiteY12" fmla="*/ 449276 h 6857999"/>
              <a:gd name="connsiteX13" fmla="*/ 1036800 w 12191999"/>
              <a:gd name="connsiteY13" fmla="*/ 413918 h 6857999"/>
              <a:gd name="connsiteX14" fmla="*/ 596874 w 12191999"/>
              <a:gd name="connsiteY14" fmla="*/ 413918 h 6857999"/>
              <a:gd name="connsiteX15" fmla="*/ 596874 w 12191999"/>
              <a:gd name="connsiteY15" fmla="*/ 449276 h 6857999"/>
              <a:gd name="connsiteX16" fmla="*/ 685590 w 12191999"/>
              <a:gd name="connsiteY16" fmla="*/ 449276 h 6857999"/>
              <a:gd name="connsiteX17" fmla="*/ 685590 w 12191999"/>
              <a:gd name="connsiteY17" fmla="*/ 413918 h 6857999"/>
              <a:gd name="connsiteX18" fmla="*/ 770423 w 12191999"/>
              <a:gd name="connsiteY18" fmla="*/ 371326 h 6857999"/>
              <a:gd name="connsiteX19" fmla="*/ 803073 w 12191999"/>
              <a:gd name="connsiteY19" fmla="*/ 371326 h 6857999"/>
              <a:gd name="connsiteX20" fmla="*/ 816985 w 12191999"/>
              <a:gd name="connsiteY20" fmla="*/ 372123 h 6857999"/>
              <a:gd name="connsiteX21" fmla="*/ 828753 w 12191999"/>
              <a:gd name="connsiteY21" fmla="*/ 375213 h 6857999"/>
              <a:gd name="connsiteX22" fmla="*/ 836909 w 12191999"/>
              <a:gd name="connsiteY22" fmla="*/ 381677 h 6857999"/>
              <a:gd name="connsiteX23" fmla="*/ 839983 w 12191999"/>
              <a:gd name="connsiteY23" fmla="*/ 392622 h 6857999"/>
              <a:gd name="connsiteX24" fmla="*/ 836909 w 12191999"/>
              <a:gd name="connsiteY24" fmla="*/ 403567 h 6857999"/>
              <a:gd name="connsiteX25" fmla="*/ 828753 w 12191999"/>
              <a:gd name="connsiteY25" fmla="*/ 410031 h 6857999"/>
              <a:gd name="connsiteX26" fmla="*/ 816985 w 12191999"/>
              <a:gd name="connsiteY26" fmla="*/ 413122 h 6857999"/>
              <a:gd name="connsiteX27" fmla="*/ 803073 w 12191999"/>
              <a:gd name="connsiteY27" fmla="*/ 413918 h 6857999"/>
              <a:gd name="connsiteX28" fmla="*/ 770423 w 12191999"/>
              <a:gd name="connsiteY28" fmla="*/ 413918 h 6857999"/>
              <a:gd name="connsiteX29" fmla="*/ 1074937 w 12191999"/>
              <a:gd name="connsiteY29" fmla="*/ 335968 h 6857999"/>
              <a:gd name="connsiteX30" fmla="*/ 1074937 w 12191999"/>
              <a:gd name="connsiteY30" fmla="*/ 527238 h 6857999"/>
              <a:gd name="connsiteX31" fmla="*/ 1213140 w 12191999"/>
              <a:gd name="connsiteY31" fmla="*/ 527238 h 6857999"/>
              <a:gd name="connsiteX32" fmla="*/ 1213140 w 12191999"/>
              <a:gd name="connsiteY32" fmla="*/ 491867 h 6857999"/>
              <a:gd name="connsiteX33" fmla="*/ 1116134 w 12191999"/>
              <a:gd name="connsiteY33" fmla="*/ 491867 h 6857999"/>
              <a:gd name="connsiteX34" fmla="*/ 1116134 w 12191999"/>
              <a:gd name="connsiteY34" fmla="*/ 335968 h 6857999"/>
              <a:gd name="connsiteX35" fmla="*/ 906874 w 12191999"/>
              <a:gd name="connsiteY35" fmla="*/ 335968 h 6857999"/>
              <a:gd name="connsiteX36" fmla="*/ 906874 w 12191999"/>
              <a:gd name="connsiteY36" fmla="*/ 413917 h 6857999"/>
              <a:gd name="connsiteX37" fmla="*/ 948084 w 12191999"/>
              <a:gd name="connsiteY37" fmla="*/ 413917 h 6857999"/>
              <a:gd name="connsiteX38" fmla="*/ 948084 w 12191999"/>
              <a:gd name="connsiteY38" fmla="*/ 371326 h 6857999"/>
              <a:gd name="connsiteX39" fmla="*/ 1045091 w 12191999"/>
              <a:gd name="connsiteY39" fmla="*/ 371326 h 6857999"/>
              <a:gd name="connsiteX40" fmla="*/ 1045091 w 12191999"/>
              <a:gd name="connsiteY40" fmla="*/ 335968 h 6857999"/>
              <a:gd name="connsiteX41" fmla="*/ 555663 w 12191999"/>
              <a:gd name="connsiteY41" fmla="*/ 335968 h 6857999"/>
              <a:gd name="connsiteX42" fmla="*/ 555663 w 12191999"/>
              <a:gd name="connsiteY42" fmla="*/ 413917 h 6857999"/>
              <a:gd name="connsiteX43" fmla="*/ 596873 w 12191999"/>
              <a:gd name="connsiteY43" fmla="*/ 413917 h 6857999"/>
              <a:gd name="connsiteX44" fmla="*/ 596873 w 12191999"/>
              <a:gd name="connsiteY44" fmla="*/ 371326 h 6857999"/>
              <a:gd name="connsiteX45" fmla="*/ 693880 w 12191999"/>
              <a:gd name="connsiteY45" fmla="*/ 371326 h 6857999"/>
              <a:gd name="connsiteX46" fmla="*/ 693880 w 12191999"/>
              <a:gd name="connsiteY46" fmla="*/ 335968 h 6857999"/>
              <a:gd name="connsiteX47" fmla="*/ 729199 w 12191999"/>
              <a:gd name="connsiteY47" fmla="*/ 335955 h 6857999"/>
              <a:gd name="connsiteX48" fmla="*/ 729199 w 12191999"/>
              <a:gd name="connsiteY48" fmla="*/ 527225 h 6857999"/>
              <a:gd name="connsiteX49" fmla="*/ 770409 w 12191999"/>
              <a:gd name="connsiteY49" fmla="*/ 527225 h 6857999"/>
              <a:gd name="connsiteX50" fmla="*/ 770409 w 12191999"/>
              <a:gd name="connsiteY50" fmla="*/ 449262 h 6857999"/>
              <a:gd name="connsiteX51" fmla="*/ 814558 w 12191999"/>
              <a:gd name="connsiteY51" fmla="*/ 449262 h 6857999"/>
              <a:gd name="connsiteX52" fmla="*/ 845065 w 12191999"/>
              <a:gd name="connsiteY52" fmla="*/ 444444 h 6857999"/>
              <a:gd name="connsiteX53" fmla="*/ 865542 w 12191999"/>
              <a:gd name="connsiteY53" fmla="*/ 431705 h 6857999"/>
              <a:gd name="connsiteX54" fmla="*/ 877054 w 12191999"/>
              <a:gd name="connsiteY54" fmla="*/ 413526 h 6857999"/>
              <a:gd name="connsiteX55" fmla="*/ 880667 w 12191999"/>
              <a:gd name="connsiteY55" fmla="*/ 392622 h 6857999"/>
              <a:gd name="connsiteX56" fmla="*/ 877054 w 12191999"/>
              <a:gd name="connsiteY56" fmla="*/ 371596 h 6857999"/>
              <a:gd name="connsiteX57" fmla="*/ 865542 w 12191999"/>
              <a:gd name="connsiteY57" fmla="*/ 353539 h 6857999"/>
              <a:gd name="connsiteX58" fmla="*/ 865542 w 12191999"/>
              <a:gd name="connsiteY58" fmla="*/ 353526 h 6857999"/>
              <a:gd name="connsiteX59" fmla="*/ 845065 w 12191999"/>
              <a:gd name="connsiteY59" fmla="*/ 340786 h 6857999"/>
              <a:gd name="connsiteX60" fmla="*/ 814558 w 12191999"/>
              <a:gd name="connsiteY60" fmla="*/ 335955 h 6857999"/>
              <a:gd name="connsiteX61" fmla="*/ 0 w 12191999"/>
              <a:gd name="connsiteY61" fmla="*/ 0 h 6857999"/>
              <a:gd name="connsiteX62" fmla="*/ 12191999 w 12191999"/>
              <a:gd name="connsiteY62" fmla="*/ 0 h 6857999"/>
              <a:gd name="connsiteX63" fmla="*/ 12191999 w 12191999"/>
              <a:gd name="connsiteY63" fmla="*/ 6857999 h 6857999"/>
              <a:gd name="connsiteX64" fmla="*/ 0 w 12191999"/>
              <a:gd name="connsiteY6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1999" h="6857999">
                <a:moveTo>
                  <a:pt x="555663" y="449275"/>
                </a:moveTo>
                <a:lnTo>
                  <a:pt x="555663" y="527238"/>
                </a:lnTo>
                <a:lnTo>
                  <a:pt x="693880" y="527238"/>
                </a:lnTo>
                <a:lnTo>
                  <a:pt x="693880" y="491866"/>
                </a:lnTo>
                <a:lnTo>
                  <a:pt x="596873" y="491866"/>
                </a:lnTo>
                <a:lnTo>
                  <a:pt x="596873" y="449275"/>
                </a:lnTo>
                <a:close/>
                <a:moveTo>
                  <a:pt x="948084" y="413918"/>
                </a:moveTo>
                <a:lnTo>
                  <a:pt x="948084" y="449275"/>
                </a:lnTo>
                <a:lnTo>
                  <a:pt x="906874" y="449275"/>
                </a:lnTo>
                <a:lnTo>
                  <a:pt x="906874" y="527224"/>
                </a:lnTo>
                <a:lnTo>
                  <a:pt x="948084" y="527224"/>
                </a:lnTo>
                <a:lnTo>
                  <a:pt x="948084" y="449276"/>
                </a:lnTo>
                <a:lnTo>
                  <a:pt x="1036800" y="449276"/>
                </a:lnTo>
                <a:lnTo>
                  <a:pt x="1036800" y="413918"/>
                </a:lnTo>
                <a:close/>
                <a:moveTo>
                  <a:pt x="596874" y="413918"/>
                </a:moveTo>
                <a:lnTo>
                  <a:pt x="596874" y="449276"/>
                </a:lnTo>
                <a:lnTo>
                  <a:pt x="685590" y="449276"/>
                </a:lnTo>
                <a:lnTo>
                  <a:pt x="685590" y="413918"/>
                </a:lnTo>
                <a:close/>
                <a:moveTo>
                  <a:pt x="770423" y="371326"/>
                </a:moveTo>
                <a:lnTo>
                  <a:pt x="803073" y="371326"/>
                </a:lnTo>
                <a:cubicBezTo>
                  <a:pt x="807885" y="371326"/>
                  <a:pt x="812523" y="371596"/>
                  <a:pt x="816985" y="372123"/>
                </a:cubicBezTo>
                <a:cubicBezTo>
                  <a:pt x="821447" y="372649"/>
                  <a:pt x="825370" y="373688"/>
                  <a:pt x="828753" y="375213"/>
                </a:cubicBezTo>
                <a:cubicBezTo>
                  <a:pt x="832137" y="376738"/>
                  <a:pt x="834860" y="378897"/>
                  <a:pt x="836909" y="381677"/>
                </a:cubicBezTo>
                <a:cubicBezTo>
                  <a:pt x="838958" y="384457"/>
                  <a:pt x="839983" y="388115"/>
                  <a:pt x="839983" y="392622"/>
                </a:cubicBezTo>
                <a:cubicBezTo>
                  <a:pt x="839983" y="397130"/>
                  <a:pt x="838958" y="400787"/>
                  <a:pt x="836909" y="403567"/>
                </a:cubicBezTo>
                <a:cubicBezTo>
                  <a:pt x="834860" y="406347"/>
                  <a:pt x="832137" y="408506"/>
                  <a:pt x="828753" y="410031"/>
                </a:cubicBezTo>
                <a:cubicBezTo>
                  <a:pt x="825356" y="411556"/>
                  <a:pt x="821433" y="412582"/>
                  <a:pt x="816985" y="413122"/>
                </a:cubicBezTo>
                <a:cubicBezTo>
                  <a:pt x="812523" y="413648"/>
                  <a:pt x="807885" y="413918"/>
                  <a:pt x="803073" y="413918"/>
                </a:cubicBezTo>
                <a:lnTo>
                  <a:pt x="770423" y="413918"/>
                </a:lnTo>
                <a:close/>
                <a:moveTo>
                  <a:pt x="1074937" y="335968"/>
                </a:moveTo>
                <a:lnTo>
                  <a:pt x="1074937" y="527238"/>
                </a:lnTo>
                <a:lnTo>
                  <a:pt x="1213140" y="527238"/>
                </a:lnTo>
                <a:lnTo>
                  <a:pt x="1213140" y="491867"/>
                </a:lnTo>
                <a:lnTo>
                  <a:pt x="1116134" y="491867"/>
                </a:lnTo>
                <a:lnTo>
                  <a:pt x="1116134" y="335968"/>
                </a:lnTo>
                <a:close/>
                <a:moveTo>
                  <a:pt x="906874" y="335968"/>
                </a:moveTo>
                <a:lnTo>
                  <a:pt x="906874" y="413917"/>
                </a:lnTo>
                <a:lnTo>
                  <a:pt x="948084" y="413917"/>
                </a:lnTo>
                <a:lnTo>
                  <a:pt x="948084" y="371326"/>
                </a:lnTo>
                <a:lnTo>
                  <a:pt x="1045091" y="371326"/>
                </a:lnTo>
                <a:lnTo>
                  <a:pt x="1045091" y="335968"/>
                </a:lnTo>
                <a:close/>
                <a:moveTo>
                  <a:pt x="555663" y="335968"/>
                </a:moveTo>
                <a:lnTo>
                  <a:pt x="555663" y="413917"/>
                </a:lnTo>
                <a:lnTo>
                  <a:pt x="596873" y="413917"/>
                </a:lnTo>
                <a:lnTo>
                  <a:pt x="596873" y="371326"/>
                </a:lnTo>
                <a:lnTo>
                  <a:pt x="693880" y="371326"/>
                </a:lnTo>
                <a:lnTo>
                  <a:pt x="693880" y="335968"/>
                </a:lnTo>
                <a:close/>
                <a:moveTo>
                  <a:pt x="729199" y="335955"/>
                </a:moveTo>
                <a:lnTo>
                  <a:pt x="729199" y="527225"/>
                </a:lnTo>
                <a:lnTo>
                  <a:pt x="770409" y="527225"/>
                </a:lnTo>
                <a:lnTo>
                  <a:pt x="770409" y="449262"/>
                </a:lnTo>
                <a:lnTo>
                  <a:pt x="814558" y="449262"/>
                </a:lnTo>
                <a:cubicBezTo>
                  <a:pt x="826502" y="449262"/>
                  <a:pt x="836680" y="447656"/>
                  <a:pt x="845065" y="444444"/>
                </a:cubicBezTo>
                <a:cubicBezTo>
                  <a:pt x="853450" y="441232"/>
                  <a:pt x="860271" y="436981"/>
                  <a:pt x="865542" y="431705"/>
                </a:cubicBezTo>
                <a:cubicBezTo>
                  <a:pt x="870799" y="426428"/>
                  <a:pt x="874641" y="420369"/>
                  <a:pt x="877054" y="413526"/>
                </a:cubicBezTo>
                <a:cubicBezTo>
                  <a:pt x="879467" y="406684"/>
                  <a:pt x="880667" y="399721"/>
                  <a:pt x="880667" y="392622"/>
                </a:cubicBezTo>
                <a:cubicBezTo>
                  <a:pt x="880667" y="385524"/>
                  <a:pt x="879467" y="378357"/>
                  <a:pt x="877054" y="371596"/>
                </a:cubicBezTo>
                <a:cubicBezTo>
                  <a:pt x="874641" y="364835"/>
                  <a:pt x="870813" y="358816"/>
                  <a:pt x="865542" y="353539"/>
                </a:cubicBezTo>
                <a:lnTo>
                  <a:pt x="865542" y="353526"/>
                </a:lnTo>
                <a:cubicBezTo>
                  <a:pt x="860271" y="348249"/>
                  <a:pt x="853450" y="343998"/>
                  <a:pt x="845065" y="340786"/>
                </a:cubicBezTo>
                <a:cubicBezTo>
                  <a:pt x="836680" y="337574"/>
                  <a:pt x="826502" y="335955"/>
                  <a:pt x="814558" y="335955"/>
                </a:cubicBezTo>
                <a:close/>
                <a:moveTo>
                  <a:pt x="0" y="0"/>
                </a:moveTo>
                <a:lnTo>
                  <a:pt x="12191999" y="0"/>
                </a:lnTo>
                <a:lnTo>
                  <a:pt x="12191999" y="6857999"/>
                </a:lnTo>
                <a:lnTo>
                  <a:pt x="0" y="6857999"/>
                </a:lnTo>
                <a:close/>
              </a:path>
            </a:pathLst>
          </a:custGeom>
        </p:spPr>
        <p:txBody>
          <a:bodyPr wrap="square">
            <a:noAutofit/>
          </a:bodyPr>
          <a:lstStyle/>
          <a:p>
            <a:r>
              <a:rPr lang="fr-FR"/>
              <a:t>Cliquez sur l'icône pour ajouter une image</a:t>
            </a:r>
          </a:p>
        </p:txBody>
      </p:sp>
      <p:sp>
        <p:nvSpPr>
          <p:cNvPr id="2" name="Titre 1">
            <a:extLst>
              <a:ext uri="{FF2B5EF4-FFF2-40B4-BE49-F238E27FC236}">
                <a16:creationId xmlns:a16="http://schemas.microsoft.com/office/drawing/2014/main" id="{C596DC45-A2F3-ED7E-0FA3-50FAE375C6A9}"/>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E537400C-1017-B66F-9CB5-7D2B04E5F6B3}"/>
              </a:ext>
            </a:extLst>
          </p:cNvPr>
          <p:cNvSpPr>
            <a:spLocks noGrp="1"/>
          </p:cNvSpPr>
          <p:nvPr>
            <p:ph type="dt" sz="half" idx="14"/>
          </p:nvPr>
        </p:nvSpPr>
        <p:spPr/>
        <p:txBody>
          <a:bodyPr/>
          <a:lstStyle/>
          <a:p>
            <a:r>
              <a:rPr lang="fr-CH"/>
              <a:t>TITLE OF THE PRESENTATION</a:t>
            </a:r>
            <a:endParaRPr lang="fr-FR" dirty="0"/>
          </a:p>
        </p:txBody>
      </p:sp>
      <p:sp>
        <p:nvSpPr>
          <p:cNvPr id="4" name="Espace réservé du pied de page 3">
            <a:extLst>
              <a:ext uri="{FF2B5EF4-FFF2-40B4-BE49-F238E27FC236}">
                <a16:creationId xmlns:a16="http://schemas.microsoft.com/office/drawing/2014/main" id="{BE6CCDED-88C0-1A5D-5485-599A78795388}"/>
              </a:ext>
            </a:extLst>
          </p:cNvPr>
          <p:cNvSpPr>
            <a:spLocks noGrp="1"/>
          </p:cNvSpPr>
          <p:nvPr>
            <p:ph type="ftr" sz="quarter" idx="15"/>
          </p:nvPr>
        </p:nvSpPr>
        <p:spPr/>
        <p:txBody>
          <a:bodyPr/>
          <a:lstStyle/>
          <a:p>
            <a:r>
              <a:rPr lang="fr-FR"/>
              <a:t>Speaker name</a:t>
            </a:r>
            <a:endParaRPr lang="fr-FR" dirty="0"/>
          </a:p>
        </p:txBody>
      </p:sp>
      <p:sp>
        <p:nvSpPr>
          <p:cNvPr id="7" name="Espace réservé du numéro de diapositive 6">
            <a:extLst>
              <a:ext uri="{FF2B5EF4-FFF2-40B4-BE49-F238E27FC236}">
                <a16:creationId xmlns:a16="http://schemas.microsoft.com/office/drawing/2014/main" id="{D210E308-8E16-948D-3328-AA3B12D0FCE8}"/>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80019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ull image title">
    <p:spTree>
      <p:nvGrpSpPr>
        <p:cNvPr id="1" name=""/>
        <p:cNvGrpSpPr/>
        <p:nvPr/>
      </p:nvGrpSpPr>
      <p:grpSpPr>
        <a:xfrm>
          <a:off x="0" y="0"/>
          <a:ext cx="0" cy="0"/>
          <a:chOff x="0" y="0"/>
          <a:chExt cx="0" cy="0"/>
        </a:xfrm>
      </p:grpSpPr>
      <p:sp>
        <p:nvSpPr>
          <p:cNvPr id="18" name="Espace réservé pour une image  17">
            <a:extLst>
              <a:ext uri="{FF2B5EF4-FFF2-40B4-BE49-F238E27FC236}">
                <a16:creationId xmlns:a16="http://schemas.microsoft.com/office/drawing/2014/main" id="{B5DEE997-6BE2-8721-E274-AB6D2BAD8AD3}"/>
              </a:ext>
            </a:extLst>
          </p:cNvPr>
          <p:cNvSpPr>
            <a:spLocks noGrp="1"/>
          </p:cNvSpPr>
          <p:nvPr>
            <p:ph type="pic" sz="quarter" idx="13"/>
          </p:nvPr>
        </p:nvSpPr>
        <p:spPr>
          <a:xfrm>
            <a:off x="1" y="1"/>
            <a:ext cx="9143999" cy="5143499"/>
          </a:xfrm>
          <a:custGeom>
            <a:avLst/>
            <a:gdLst>
              <a:gd name="connsiteX0" fmla="*/ 555663 w 12191999"/>
              <a:gd name="connsiteY0" fmla="*/ 449275 h 6857999"/>
              <a:gd name="connsiteX1" fmla="*/ 555663 w 12191999"/>
              <a:gd name="connsiteY1" fmla="*/ 527238 h 6857999"/>
              <a:gd name="connsiteX2" fmla="*/ 693880 w 12191999"/>
              <a:gd name="connsiteY2" fmla="*/ 527238 h 6857999"/>
              <a:gd name="connsiteX3" fmla="*/ 693880 w 12191999"/>
              <a:gd name="connsiteY3" fmla="*/ 491866 h 6857999"/>
              <a:gd name="connsiteX4" fmla="*/ 596873 w 12191999"/>
              <a:gd name="connsiteY4" fmla="*/ 491866 h 6857999"/>
              <a:gd name="connsiteX5" fmla="*/ 596873 w 12191999"/>
              <a:gd name="connsiteY5" fmla="*/ 449275 h 6857999"/>
              <a:gd name="connsiteX6" fmla="*/ 948084 w 12191999"/>
              <a:gd name="connsiteY6" fmla="*/ 413918 h 6857999"/>
              <a:gd name="connsiteX7" fmla="*/ 948084 w 12191999"/>
              <a:gd name="connsiteY7" fmla="*/ 449275 h 6857999"/>
              <a:gd name="connsiteX8" fmla="*/ 906874 w 12191999"/>
              <a:gd name="connsiteY8" fmla="*/ 449275 h 6857999"/>
              <a:gd name="connsiteX9" fmla="*/ 906874 w 12191999"/>
              <a:gd name="connsiteY9" fmla="*/ 527224 h 6857999"/>
              <a:gd name="connsiteX10" fmla="*/ 948084 w 12191999"/>
              <a:gd name="connsiteY10" fmla="*/ 527224 h 6857999"/>
              <a:gd name="connsiteX11" fmla="*/ 948084 w 12191999"/>
              <a:gd name="connsiteY11" fmla="*/ 449276 h 6857999"/>
              <a:gd name="connsiteX12" fmla="*/ 1036800 w 12191999"/>
              <a:gd name="connsiteY12" fmla="*/ 449276 h 6857999"/>
              <a:gd name="connsiteX13" fmla="*/ 1036800 w 12191999"/>
              <a:gd name="connsiteY13" fmla="*/ 413918 h 6857999"/>
              <a:gd name="connsiteX14" fmla="*/ 596874 w 12191999"/>
              <a:gd name="connsiteY14" fmla="*/ 413918 h 6857999"/>
              <a:gd name="connsiteX15" fmla="*/ 596874 w 12191999"/>
              <a:gd name="connsiteY15" fmla="*/ 449276 h 6857999"/>
              <a:gd name="connsiteX16" fmla="*/ 685590 w 12191999"/>
              <a:gd name="connsiteY16" fmla="*/ 449276 h 6857999"/>
              <a:gd name="connsiteX17" fmla="*/ 685590 w 12191999"/>
              <a:gd name="connsiteY17" fmla="*/ 413918 h 6857999"/>
              <a:gd name="connsiteX18" fmla="*/ 770423 w 12191999"/>
              <a:gd name="connsiteY18" fmla="*/ 371326 h 6857999"/>
              <a:gd name="connsiteX19" fmla="*/ 803073 w 12191999"/>
              <a:gd name="connsiteY19" fmla="*/ 371326 h 6857999"/>
              <a:gd name="connsiteX20" fmla="*/ 816985 w 12191999"/>
              <a:gd name="connsiteY20" fmla="*/ 372123 h 6857999"/>
              <a:gd name="connsiteX21" fmla="*/ 828753 w 12191999"/>
              <a:gd name="connsiteY21" fmla="*/ 375213 h 6857999"/>
              <a:gd name="connsiteX22" fmla="*/ 836909 w 12191999"/>
              <a:gd name="connsiteY22" fmla="*/ 381677 h 6857999"/>
              <a:gd name="connsiteX23" fmla="*/ 839983 w 12191999"/>
              <a:gd name="connsiteY23" fmla="*/ 392622 h 6857999"/>
              <a:gd name="connsiteX24" fmla="*/ 836909 w 12191999"/>
              <a:gd name="connsiteY24" fmla="*/ 403567 h 6857999"/>
              <a:gd name="connsiteX25" fmla="*/ 828753 w 12191999"/>
              <a:gd name="connsiteY25" fmla="*/ 410031 h 6857999"/>
              <a:gd name="connsiteX26" fmla="*/ 816985 w 12191999"/>
              <a:gd name="connsiteY26" fmla="*/ 413122 h 6857999"/>
              <a:gd name="connsiteX27" fmla="*/ 803073 w 12191999"/>
              <a:gd name="connsiteY27" fmla="*/ 413918 h 6857999"/>
              <a:gd name="connsiteX28" fmla="*/ 770423 w 12191999"/>
              <a:gd name="connsiteY28" fmla="*/ 413918 h 6857999"/>
              <a:gd name="connsiteX29" fmla="*/ 1074937 w 12191999"/>
              <a:gd name="connsiteY29" fmla="*/ 335968 h 6857999"/>
              <a:gd name="connsiteX30" fmla="*/ 1074937 w 12191999"/>
              <a:gd name="connsiteY30" fmla="*/ 527238 h 6857999"/>
              <a:gd name="connsiteX31" fmla="*/ 1213140 w 12191999"/>
              <a:gd name="connsiteY31" fmla="*/ 527238 h 6857999"/>
              <a:gd name="connsiteX32" fmla="*/ 1213140 w 12191999"/>
              <a:gd name="connsiteY32" fmla="*/ 491867 h 6857999"/>
              <a:gd name="connsiteX33" fmla="*/ 1116134 w 12191999"/>
              <a:gd name="connsiteY33" fmla="*/ 491867 h 6857999"/>
              <a:gd name="connsiteX34" fmla="*/ 1116134 w 12191999"/>
              <a:gd name="connsiteY34" fmla="*/ 335968 h 6857999"/>
              <a:gd name="connsiteX35" fmla="*/ 906874 w 12191999"/>
              <a:gd name="connsiteY35" fmla="*/ 335968 h 6857999"/>
              <a:gd name="connsiteX36" fmla="*/ 906874 w 12191999"/>
              <a:gd name="connsiteY36" fmla="*/ 413917 h 6857999"/>
              <a:gd name="connsiteX37" fmla="*/ 948084 w 12191999"/>
              <a:gd name="connsiteY37" fmla="*/ 413917 h 6857999"/>
              <a:gd name="connsiteX38" fmla="*/ 948084 w 12191999"/>
              <a:gd name="connsiteY38" fmla="*/ 371326 h 6857999"/>
              <a:gd name="connsiteX39" fmla="*/ 1045091 w 12191999"/>
              <a:gd name="connsiteY39" fmla="*/ 371326 h 6857999"/>
              <a:gd name="connsiteX40" fmla="*/ 1045091 w 12191999"/>
              <a:gd name="connsiteY40" fmla="*/ 335968 h 6857999"/>
              <a:gd name="connsiteX41" fmla="*/ 555663 w 12191999"/>
              <a:gd name="connsiteY41" fmla="*/ 335968 h 6857999"/>
              <a:gd name="connsiteX42" fmla="*/ 555663 w 12191999"/>
              <a:gd name="connsiteY42" fmla="*/ 413917 h 6857999"/>
              <a:gd name="connsiteX43" fmla="*/ 596873 w 12191999"/>
              <a:gd name="connsiteY43" fmla="*/ 413917 h 6857999"/>
              <a:gd name="connsiteX44" fmla="*/ 596873 w 12191999"/>
              <a:gd name="connsiteY44" fmla="*/ 371326 h 6857999"/>
              <a:gd name="connsiteX45" fmla="*/ 693880 w 12191999"/>
              <a:gd name="connsiteY45" fmla="*/ 371326 h 6857999"/>
              <a:gd name="connsiteX46" fmla="*/ 693880 w 12191999"/>
              <a:gd name="connsiteY46" fmla="*/ 335968 h 6857999"/>
              <a:gd name="connsiteX47" fmla="*/ 729199 w 12191999"/>
              <a:gd name="connsiteY47" fmla="*/ 335955 h 6857999"/>
              <a:gd name="connsiteX48" fmla="*/ 729199 w 12191999"/>
              <a:gd name="connsiteY48" fmla="*/ 527225 h 6857999"/>
              <a:gd name="connsiteX49" fmla="*/ 770409 w 12191999"/>
              <a:gd name="connsiteY49" fmla="*/ 527225 h 6857999"/>
              <a:gd name="connsiteX50" fmla="*/ 770409 w 12191999"/>
              <a:gd name="connsiteY50" fmla="*/ 449262 h 6857999"/>
              <a:gd name="connsiteX51" fmla="*/ 814558 w 12191999"/>
              <a:gd name="connsiteY51" fmla="*/ 449262 h 6857999"/>
              <a:gd name="connsiteX52" fmla="*/ 845065 w 12191999"/>
              <a:gd name="connsiteY52" fmla="*/ 444444 h 6857999"/>
              <a:gd name="connsiteX53" fmla="*/ 865542 w 12191999"/>
              <a:gd name="connsiteY53" fmla="*/ 431705 h 6857999"/>
              <a:gd name="connsiteX54" fmla="*/ 877054 w 12191999"/>
              <a:gd name="connsiteY54" fmla="*/ 413526 h 6857999"/>
              <a:gd name="connsiteX55" fmla="*/ 880667 w 12191999"/>
              <a:gd name="connsiteY55" fmla="*/ 392622 h 6857999"/>
              <a:gd name="connsiteX56" fmla="*/ 877054 w 12191999"/>
              <a:gd name="connsiteY56" fmla="*/ 371596 h 6857999"/>
              <a:gd name="connsiteX57" fmla="*/ 865542 w 12191999"/>
              <a:gd name="connsiteY57" fmla="*/ 353539 h 6857999"/>
              <a:gd name="connsiteX58" fmla="*/ 865542 w 12191999"/>
              <a:gd name="connsiteY58" fmla="*/ 353526 h 6857999"/>
              <a:gd name="connsiteX59" fmla="*/ 845065 w 12191999"/>
              <a:gd name="connsiteY59" fmla="*/ 340786 h 6857999"/>
              <a:gd name="connsiteX60" fmla="*/ 814558 w 12191999"/>
              <a:gd name="connsiteY60" fmla="*/ 335955 h 6857999"/>
              <a:gd name="connsiteX61" fmla="*/ 0 w 12191999"/>
              <a:gd name="connsiteY61" fmla="*/ 0 h 6857999"/>
              <a:gd name="connsiteX62" fmla="*/ 12191999 w 12191999"/>
              <a:gd name="connsiteY62" fmla="*/ 0 h 6857999"/>
              <a:gd name="connsiteX63" fmla="*/ 12191999 w 12191999"/>
              <a:gd name="connsiteY63" fmla="*/ 6857999 h 6857999"/>
              <a:gd name="connsiteX64" fmla="*/ 0 w 12191999"/>
              <a:gd name="connsiteY6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1999" h="6857999">
                <a:moveTo>
                  <a:pt x="555663" y="449275"/>
                </a:moveTo>
                <a:lnTo>
                  <a:pt x="555663" y="527238"/>
                </a:lnTo>
                <a:lnTo>
                  <a:pt x="693880" y="527238"/>
                </a:lnTo>
                <a:lnTo>
                  <a:pt x="693880" y="491866"/>
                </a:lnTo>
                <a:lnTo>
                  <a:pt x="596873" y="491866"/>
                </a:lnTo>
                <a:lnTo>
                  <a:pt x="596873" y="449275"/>
                </a:lnTo>
                <a:close/>
                <a:moveTo>
                  <a:pt x="948084" y="413918"/>
                </a:moveTo>
                <a:lnTo>
                  <a:pt x="948084" y="449275"/>
                </a:lnTo>
                <a:lnTo>
                  <a:pt x="906874" y="449275"/>
                </a:lnTo>
                <a:lnTo>
                  <a:pt x="906874" y="527224"/>
                </a:lnTo>
                <a:lnTo>
                  <a:pt x="948084" y="527224"/>
                </a:lnTo>
                <a:lnTo>
                  <a:pt x="948084" y="449276"/>
                </a:lnTo>
                <a:lnTo>
                  <a:pt x="1036800" y="449276"/>
                </a:lnTo>
                <a:lnTo>
                  <a:pt x="1036800" y="413918"/>
                </a:lnTo>
                <a:close/>
                <a:moveTo>
                  <a:pt x="596874" y="413918"/>
                </a:moveTo>
                <a:lnTo>
                  <a:pt x="596874" y="449276"/>
                </a:lnTo>
                <a:lnTo>
                  <a:pt x="685590" y="449276"/>
                </a:lnTo>
                <a:lnTo>
                  <a:pt x="685590" y="413918"/>
                </a:lnTo>
                <a:close/>
                <a:moveTo>
                  <a:pt x="770423" y="371326"/>
                </a:moveTo>
                <a:lnTo>
                  <a:pt x="803073" y="371326"/>
                </a:lnTo>
                <a:cubicBezTo>
                  <a:pt x="807885" y="371326"/>
                  <a:pt x="812523" y="371596"/>
                  <a:pt x="816985" y="372123"/>
                </a:cubicBezTo>
                <a:cubicBezTo>
                  <a:pt x="821447" y="372649"/>
                  <a:pt x="825370" y="373688"/>
                  <a:pt x="828753" y="375213"/>
                </a:cubicBezTo>
                <a:cubicBezTo>
                  <a:pt x="832137" y="376738"/>
                  <a:pt x="834860" y="378897"/>
                  <a:pt x="836909" y="381677"/>
                </a:cubicBezTo>
                <a:cubicBezTo>
                  <a:pt x="838958" y="384457"/>
                  <a:pt x="839983" y="388115"/>
                  <a:pt x="839983" y="392622"/>
                </a:cubicBezTo>
                <a:cubicBezTo>
                  <a:pt x="839983" y="397130"/>
                  <a:pt x="838958" y="400787"/>
                  <a:pt x="836909" y="403567"/>
                </a:cubicBezTo>
                <a:cubicBezTo>
                  <a:pt x="834860" y="406347"/>
                  <a:pt x="832137" y="408506"/>
                  <a:pt x="828753" y="410031"/>
                </a:cubicBezTo>
                <a:cubicBezTo>
                  <a:pt x="825356" y="411556"/>
                  <a:pt x="821433" y="412582"/>
                  <a:pt x="816985" y="413122"/>
                </a:cubicBezTo>
                <a:cubicBezTo>
                  <a:pt x="812523" y="413648"/>
                  <a:pt x="807885" y="413918"/>
                  <a:pt x="803073" y="413918"/>
                </a:cubicBezTo>
                <a:lnTo>
                  <a:pt x="770423" y="413918"/>
                </a:lnTo>
                <a:close/>
                <a:moveTo>
                  <a:pt x="1074937" y="335968"/>
                </a:moveTo>
                <a:lnTo>
                  <a:pt x="1074937" y="527238"/>
                </a:lnTo>
                <a:lnTo>
                  <a:pt x="1213140" y="527238"/>
                </a:lnTo>
                <a:lnTo>
                  <a:pt x="1213140" y="491867"/>
                </a:lnTo>
                <a:lnTo>
                  <a:pt x="1116134" y="491867"/>
                </a:lnTo>
                <a:lnTo>
                  <a:pt x="1116134" y="335968"/>
                </a:lnTo>
                <a:close/>
                <a:moveTo>
                  <a:pt x="906874" y="335968"/>
                </a:moveTo>
                <a:lnTo>
                  <a:pt x="906874" y="413917"/>
                </a:lnTo>
                <a:lnTo>
                  <a:pt x="948084" y="413917"/>
                </a:lnTo>
                <a:lnTo>
                  <a:pt x="948084" y="371326"/>
                </a:lnTo>
                <a:lnTo>
                  <a:pt x="1045091" y="371326"/>
                </a:lnTo>
                <a:lnTo>
                  <a:pt x="1045091" y="335968"/>
                </a:lnTo>
                <a:close/>
                <a:moveTo>
                  <a:pt x="555663" y="335968"/>
                </a:moveTo>
                <a:lnTo>
                  <a:pt x="555663" y="413917"/>
                </a:lnTo>
                <a:lnTo>
                  <a:pt x="596873" y="413917"/>
                </a:lnTo>
                <a:lnTo>
                  <a:pt x="596873" y="371326"/>
                </a:lnTo>
                <a:lnTo>
                  <a:pt x="693880" y="371326"/>
                </a:lnTo>
                <a:lnTo>
                  <a:pt x="693880" y="335968"/>
                </a:lnTo>
                <a:close/>
                <a:moveTo>
                  <a:pt x="729199" y="335955"/>
                </a:moveTo>
                <a:lnTo>
                  <a:pt x="729199" y="527225"/>
                </a:lnTo>
                <a:lnTo>
                  <a:pt x="770409" y="527225"/>
                </a:lnTo>
                <a:lnTo>
                  <a:pt x="770409" y="449262"/>
                </a:lnTo>
                <a:lnTo>
                  <a:pt x="814558" y="449262"/>
                </a:lnTo>
                <a:cubicBezTo>
                  <a:pt x="826502" y="449262"/>
                  <a:pt x="836680" y="447656"/>
                  <a:pt x="845065" y="444444"/>
                </a:cubicBezTo>
                <a:cubicBezTo>
                  <a:pt x="853450" y="441232"/>
                  <a:pt x="860271" y="436981"/>
                  <a:pt x="865542" y="431705"/>
                </a:cubicBezTo>
                <a:cubicBezTo>
                  <a:pt x="870799" y="426428"/>
                  <a:pt x="874641" y="420369"/>
                  <a:pt x="877054" y="413526"/>
                </a:cubicBezTo>
                <a:cubicBezTo>
                  <a:pt x="879467" y="406684"/>
                  <a:pt x="880667" y="399721"/>
                  <a:pt x="880667" y="392622"/>
                </a:cubicBezTo>
                <a:cubicBezTo>
                  <a:pt x="880667" y="385524"/>
                  <a:pt x="879467" y="378357"/>
                  <a:pt x="877054" y="371596"/>
                </a:cubicBezTo>
                <a:cubicBezTo>
                  <a:pt x="874641" y="364835"/>
                  <a:pt x="870813" y="358816"/>
                  <a:pt x="865542" y="353539"/>
                </a:cubicBezTo>
                <a:lnTo>
                  <a:pt x="865542" y="353526"/>
                </a:lnTo>
                <a:cubicBezTo>
                  <a:pt x="860271" y="348249"/>
                  <a:pt x="853450" y="343998"/>
                  <a:pt x="845065" y="340786"/>
                </a:cubicBezTo>
                <a:cubicBezTo>
                  <a:pt x="836680" y="337574"/>
                  <a:pt x="826502" y="335955"/>
                  <a:pt x="814558" y="335955"/>
                </a:cubicBezTo>
                <a:close/>
                <a:moveTo>
                  <a:pt x="0" y="0"/>
                </a:moveTo>
                <a:lnTo>
                  <a:pt x="12191999" y="0"/>
                </a:lnTo>
                <a:lnTo>
                  <a:pt x="12191999" y="6857999"/>
                </a:lnTo>
                <a:lnTo>
                  <a:pt x="0" y="6857999"/>
                </a:lnTo>
                <a:close/>
              </a:path>
            </a:pathLst>
          </a:custGeom>
        </p:spPr>
        <p:txBody>
          <a:bodyPr wrap="square">
            <a:noAutofit/>
          </a:bodyPr>
          <a:lstStyle/>
          <a:p>
            <a:r>
              <a:rPr lang="fr-FR"/>
              <a:t>Cliquez sur l'icône pour ajouter une image</a:t>
            </a:r>
          </a:p>
        </p:txBody>
      </p:sp>
      <p:sp>
        <p:nvSpPr>
          <p:cNvPr id="2" name="Titre 1">
            <a:extLst>
              <a:ext uri="{FF2B5EF4-FFF2-40B4-BE49-F238E27FC236}">
                <a16:creationId xmlns:a16="http://schemas.microsoft.com/office/drawing/2014/main" id="{C596DC45-A2F3-ED7E-0FA3-50FAE375C6A9}"/>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E537400C-1017-B66F-9CB5-7D2B04E5F6B3}"/>
              </a:ext>
            </a:extLst>
          </p:cNvPr>
          <p:cNvSpPr>
            <a:spLocks noGrp="1"/>
          </p:cNvSpPr>
          <p:nvPr>
            <p:ph type="dt" sz="half" idx="14"/>
          </p:nvPr>
        </p:nvSpPr>
        <p:spPr/>
        <p:txBody>
          <a:bodyPr/>
          <a:lstStyle/>
          <a:p>
            <a:r>
              <a:rPr lang="fr-CH"/>
              <a:t>TITLE OF THE PRESENTATION</a:t>
            </a:r>
            <a:endParaRPr lang="fr-FR" dirty="0"/>
          </a:p>
        </p:txBody>
      </p:sp>
      <p:sp>
        <p:nvSpPr>
          <p:cNvPr id="4" name="Espace réservé du pied de page 3">
            <a:extLst>
              <a:ext uri="{FF2B5EF4-FFF2-40B4-BE49-F238E27FC236}">
                <a16:creationId xmlns:a16="http://schemas.microsoft.com/office/drawing/2014/main" id="{BE6CCDED-88C0-1A5D-5485-599A78795388}"/>
              </a:ext>
            </a:extLst>
          </p:cNvPr>
          <p:cNvSpPr>
            <a:spLocks noGrp="1"/>
          </p:cNvSpPr>
          <p:nvPr>
            <p:ph type="ftr" sz="quarter" idx="15"/>
          </p:nvPr>
        </p:nvSpPr>
        <p:spPr/>
        <p:txBody>
          <a:bodyPr/>
          <a:lstStyle/>
          <a:p>
            <a:r>
              <a:rPr lang="fr-FR"/>
              <a:t>Speaker name</a:t>
            </a:r>
            <a:endParaRPr lang="fr-FR" dirty="0"/>
          </a:p>
        </p:txBody>
      </p:sp>
      <p:sp>
        <p:nvSpPr>
          <p:cNvPr id="7" name="Espace réservé du numéro de diapositive 6">
            <a:extLst>
              <a:ext uri="{FF2B5EF4-FFF2-40B4-BE49-F238E27FC236}">
                <a16:creationId xmlns:a16="http://schemas.microsoft.com/office/drawing/2014/main" id="{D210E308-8E16-948D-3328-AA3B12D0FCE8}"/>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6" name="Espace réservé du texte 5">
            <a:extLst>
              <a:ext uri="{FF2B5EF4-FFF2-40B4-BE49-F238E27FC236}">
                <a16:creationId xmlns:a16="http://schemas.microsoft.com/office/drawing/2014/main" id="{1E37AA37-33C9-00F4-0938-24808C087E4D}"/>
              </a:ext>
            </a:extLst>
          </p:cNvPr>
          <p:cNvSpPr>
            <a:spLocks noGrp="1"/>
          </p:cNvSpPr>
          <p:nvPr>
            <p:ph type="body" sz="quarter" idx="17"/>
          </p:nvPr>
        </p:nvSpPr>
        <p:spPr>
          <a:xfrm>
            <a:off x="413148" y="2341960"/>
            <a:ext cx="3402806" cy="25515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168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4625578" y="654844"/>
            <a:ext cx="4518422" cy="4488656"/>
          </a:xfrm>
        </p:spPr>
        <p:txBody>
          <a:bodyPr/>
          <a:lstStyle/>
          <a:p>
            <a:r>
              <a:rPr lang="fr-FR" dirty="0"/>
              <a:t>Cliquez sur l'icône pour ajouter une image</a:t>
            </a:r>
          </a:p>
        </p:txBody>
      </p:sp>
      <p:sp>
        <p:nvSpPr>
          <p:cNvPr id="3" name="Titre 2">
            <a:extLst>
              <a:ext uri="{FF2B5EF4-FFF2-40B4-BE49-F238E27FC236}">
                <a16:creationId xmlns:a16="http://schemas.microsoft.com/office/drawing/2014/main" id="{E2A07D4F-8346-2B64-0416-FDCE0BE75F68}"/>
              </a:ext>
            </a:extLst>
          </p:cNvPr>
          <p:cNvSpPr>
            <a:spLocks noGrp="1"/>
          </p:cNvSpPr>
          <p:nvPr>
            <p:ph type="title"/>
          </p:nvPr>
        </p:nvSpPr>
        <p:spPr>
          <a:xfrm>
            <a:off x="394500" y="476605"/>
            <a:ext cx="4066887" cy="1579960"/>
          </a:xfrm>
        </p:spPr>
        <p:txBody>
          <a:bodyPr/>
          <a:lstStyle/>
          <a:p>
            <a:r>
              <a:rPr lang="fr-FR" dirty="0"/>
              <a:t>Modifiez le style du titre</a:t>
            </a:r>
            <a:endParaRPr lang="en-GB" dirty="0"/>
          </a:p>
        </p:txBody>
      </p:sp>
      <p:sp>
        <p:nvSpPr>
          <p:cNvPr id="2" name="Espace réservé de la date 1">
            <a:extLst>
              <a:ext uri="{FF2B5EF4-FFF2-40B4-BE49-F238E27FC236}">
                <a16:creationId xmlns:a16="http://schemas.microsoft.com/office/drawing/2014/main" id="{DEAAB541-0B94-EF7A-F9FC-B2F912BCC9B6}"/>
              </a:ext>
            </a:extLst>
          </p:cNvPr>
          <p:cNvSpPr>
            <a:spLocks noGrp="1"/>
          </p:cNvSpPr>
          <p:nvPr>
            <p:ph type="dt" sz="half" idx="14"/>
          </p:nvPr>
        </p:nvSpPr>
        <p:spPr/>
        <p:txBody>
          <a:bodyPr/>
          <a:lstStyle/>
          <a:p>
            <a:r>
              <a:rPr lang="fr-CH"/>
              <a:t>TITLE OF THE PRESENTATION</a:t>
            </a:r>
            <a:endParaRPr lang="fr-FR" dirty="0"/>
          </a:p>
        </p:txBody>
      </p:sp>
      <p:sp>
        <p:nvSpPr>
          <p:cNvPr id="4" name="Espace réservé du pied de page 3">
            <a:extLst>
              <a:ext uri="{FF2B5EF4-FFF2-40B4-BE49-F238E27FC236}">
                <a16:creationId xmlns:a16="http://schemas.microsoft.com/office/drawing/2014/main" id="{CD463358-F0B0-6AE3-8B48-F27B994F8EFD}"/>
              </a:ext>
            </a:extLst>
          </p:cNvPr>
          <p:cNvSpPr>
            <a:spLocks noGrp="1"/>
          </p:cNvSpPr>
          <p:nvPr>
            <p:ph type="ftr" sz="quarter" idx="15"/>
          </p:nvPr>
        </p:nvSpPr>
        <p:spPr/>
        <p:txBody>
          <a:body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E6324209-65E2-F84D-CEC3-21C85F06837C}"/>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98219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3229039" y="654844"/>
            <a:ext cx="5914961" cy="4488656"/>
          </a:xfrm>
        </p:spPr>
        <p:txBody>
          <a:bodyPr/>
          <a:lstStyle/>
          <a:p>
            <a:r>
              <a:rPr lang="fr-FR"/>
              <a:t>Cliquez sur l'icône pour ajouter une image</a:t>
            </a:r>
          </a:p>
        </p:txBody>
      </p:sp>
      <p:sp>
        <p:nvSpPr>
          <p:cNvPr id="4" name="Espace réservé du texte 3">
            <a:extLst>
              <a:ext uri="{FF2B5EF4-FFF2-40B4-BE49-F238E27FC236}">
                <a16:creationId xmlns:a16="http://schemas.microsoft.com/office/drawing/2014/main" id="{AFFA9D92-08D7-E5CA-85D6-8C2E54F21674}"/>
              </a:ext>
            </a:extLst>
          </p:cNvPr>
          <p:cNvSpPr>
            <a:spLocks noGrp="1"/>
          </p:cNvSpPr>
          <p:nvPr>
            <p:ph type="body" sz="quarter" idx="17"/>
          </p:nvPr>
        </p:nvSpPr>
        <p:spPr>
          <a:xfrm>
            <a:off x="413147" y="2571750"/>
            <a:ext cx="2700338" cy="232171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9" name="Titre 8">
            <a:extLst>
              <a:ext uri="{FF2B5EF4-FFF2-40B4-BE49-F238E27FC236}">
                <a16:creationId xmlns:a16="http://schemas.microsoft.com/office/drawing/2014/main" id="{EA13F822-57A4-DFB2-BD74-42325BAF03F9}"/>
              </a:ext>
            </a:extLst>
          </p:cNvPr>
          <p:cNvSpPr>
            <a:spLocks noGrp="1"/>
          </p:cNvSpPr>
          <p:nvPr>
            <p:ph type="title"/>
          </p:nvPr>
        </p:nvSpPr>
        <p:spPr>
          <a:xfrm>
            <a:off x="394500" y="476605"/>
            <a:ext cx="2718985" cy="1579960"/>
          </a:xfrm>
        </p:spPr>
        <p:txBody>
          <a:bodyPr/>
          <a:lstStyle/>
          <a:p>
            <a:r>
              <a:rPr lang="fr-FR" dirty="0"/>
              <a:t>Modifiez le style du titre</a:t>
            </a:r>
            <a:endParaRPr lang="en-GB" dirty="0"/>
          </a:p>
        </p:txBody>
      </p:sp>
      <p:sp>
        <p:nvSpPr>
          <p:cNvPr id="2" name="Espace réservé de la date 1">
            <a:extLst>
              <a:ext uri="{FF2B5EF4-FFF2-40B4-BE49-F238E27FC236}">
                <a16:creationId xmlns:a16="http://schemas.microsoft.com/office/drawing/2014/main" id="{69D85D5B-A131-4663-BB0F-2FD2D8EA48F1}"/>
              </a:ext>
            </a:extLst>
          </p:cNvPr>
          <p:cNvSpPr>
            <a:spLocks noGrp="1"/>
          </p:cNvSpPr>
          <p:nvPr>
            <p:ph type="dt" sz="half" idx="18"/>
          </p:nvPr>
        </p:nvSpPr>
        <p:spPr/>
        <p:txBody>
          <a:bodyPr/>
          <a:lstStyle/>
          <a:p>
            <a:r>
              <a:rPr lang="fr-CH"/>
              <a:t>TITLE OF THE PRESENTATION</a:t>
            </a:r>
            <a:endParaRPr lang="fr-FR" dirty="0"/>
          </a:p>
        </p:txBody>
      </p:sp>
      <p:sp>
        <p:nvSpPr>
          <p:cNvPr id="3" name="Espace réservé du pied de page 2">
            <a:extLst>
              <a:ext uri="{FF2B5EF4-FFF2-40B4-BE49-F238E27FC236}">
                <a16:creationId xmlns:a16="http://schemas.microsoft.com/office/drawing/2014/main" id="{E1C75641-C52C-0748-91D5-A9EC6D45FDBF}"/>
              </a:ext>
            </a:extLst>
          </p:cNvPr>
          <p:cNvSpPr>
            <a:spLocks noGrp="1"/>
          </p:cNvSpPr>
          <p:nvPr>
            <p:ph type="ftr" sz="quarter" idx="19"/>
          </p:nvPr>
        </p:nvSpPr>
        <p:spPr/>
        <p:txBody>
          <a:bodyPr/>
          <a:lstStyle/>
          <a:p>
            <a:r>
              <a:rPr lang="fr-FR"/>
              <a:t>Speaker name</a:t>
            </a:r>
            <a:endParaRPr lang="fr-FR" dirty="0"/>
          </a:p>
        </p:txBody>
      </p:sp>
      <p:sp>
        <p:nvSpPr>
          <p:cNvPr id="10" name="Espace réservé du numéro de diapositive 9">
            <a:extLst>
              <a:ext uri="{FF2B5EF4-FFF2-40B4-BE49-F238E27FC236}">
                <a16:creationId xmlns:a16="http://schemas.microsoft.com/office/drawing/2014/main" id="{DF563173-40CF-80A1-AC40-E374BA6BC658}"/>
              </a:ext>
            </a:extLst>
          </p:cNvPr>
          <p:cNvSpPr>
            <a:spLocks noGrp="1"/>
          </p:cNvSpPr>
          <p:nvPr>
            <p:ph type="sldNum" sz="quarter" idx="20"/>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33042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Section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rgbClr val="0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WELCOME TO EPFL</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22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4625578" y="-4765"/>
            <a:ext cx="4518422" cy="5148265"/>
          </a:xfrm>
        </p:spPr>
        <p:txBody>
          <a:bodyPr/>
          <a:lstStyle/>
          <a:p>
            <a:r>
              <a:rPr lang="fr-FR"/>
              <a:t>Cliquez sur l'icône pour ajouter une image</a:t>
            </a:r>
          </a:p>
        </p:txBody>
      </p:sp>
      <p:sp>
        <p:nvSpPr>
          <p:cNvPr id="4" name="Espace réservé du texte 3">
            <a:extLst>
              <a:ext uri="{FF2B5EF4-FFF2-40B4-BE49-F238E27FC236}">
                <a16:creationId xmlns:a16="http://schemas.microsoft.com/office/drawing/2014/main" id="{AFFA9D92-08D7-E5CA-85D6-8C2E54F21674}"/>
              </a:ext>
            </a:extLst>
          </p:cNvPr>
          <p:cNvSpPr>
            <a:spLocks noGrp="1"/>
          </p:cNvSpPr>
          <p:nvPr>
            <p:ph type="body" sz="quarter" idx="17"/>
          </p:nvPr>
        </p:nvSpPr>
        <p:spPr>
          <a:xfrm>
            <a:off x="413147" y="2571750"/>
            <a:ext cx="4105275" cy="232171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8">
            <a:extLst>
              <a:ext uri="{FF2B5EF4-FFF2-40B4-BE49-F238E27FC236}">
                <a16:creationId xmlns:a16="http://schemas.microsoft.com/office/drawing/2014/main" id="{EA13F822-57A4-DFB2-BD74-42325BAF03F9}"/>
              </a:ext>
            </a:extLst>
          </p:cNvPr>
          <p:cNvSpPr>
            <a:spLocks noGrp="1"/>
          </p:cNvSpPr>
          <p:nvPr>
            <p:ph type="title"/>
          </p:nvPr>
        </p:nvSpPr>
        <p:spPr>
          <a:xfrm>
            <a:off x="394500" y="476605"/>
            <a:ext cx="2718985" cy="1579960"/>
          </a:xfrm>
        </p:spPr>
        <p:txBody>
          <a:bodyPr/>
          <a:lstStyle/>
          <a:p>
            <a:r>
              <a:rPr lang="fr-FR" dirty="0"/>
              <a:t>Modifiez le style du titre</a:t>
            </a:r>
            <a:endParaRPr lang="en-GB" dirty="0"/>
          </a:p>
        </p:txBody>
      </p:sp>
      <p:sp>
        <p:nvSpPr>
          <p:cNvPr id="2" name="Espace réservé de la date 1">
            <a:extLst>
              <a:ext uri="{FF2B5EF4-FFF2-40B4-BE49-F238E27FC236}">
                <a16:creationId xmlns:a16="http://schemas.microsoft.com/office/drawing/2014/main" id="{ED81F6B9-181F-A14F-EC0D-72BB1C622B31}"/>
              </a:ext>
            </a:extLst>
          </p:cNvPr>
          <p:cNvSpPr>
            <a:spLocks noGrp="1"/>
          </p:cNvSpPr>
          <p:nvPr>
            <p:ph type="dt" sz="half" idx="18"/>
          </p:nvPr>
        </p:nvSpPr>
        <p:spPr/>
        <p:txBody>
          <a:bodyPr/>
          <a:lstStyle/>
          <a:p>
            <a:r>
              <a:rPr lang="fr-CH"/>
              <a:t>TITLE OF THE PRESENTATION</a:t>
            </a:r>
            <a:endParaRPr lang="fr-FR" dirty="0"/>
          </a:p>
        </p:txBody>
      </p:sp>
      <p:sp>
        <p:nvSpPr>
          <p:cNvPr id="3" name="Espace réservé du pied de page 2">
            <a:extLst>
              <a:ext uri="{FF2B5EF4-FFF2-40B4-BE49-F238E27FC236}">
                <a16:creationId xmlns:a16="http://schemas.microsoft.com/office/drawing/2014/main" id="{9B8AB052-5DEF-92C2-7982-B1EB40F5946F}"/>
              </a:ext>
            </a:extLst>
          </p:cNvPr>
          <p:cNvSpPr>
            <a:spLocks noGrp="1"/>
          </p:cNvSpPr>
          <p:nvPr>
            <p:ph type="ftr" sz="quarter" idx="19"/>
          </p:nvPr>
        </p:nvSpPr>
        <p:spPr/>
        <p:txBody>
          <a:bodyPr/>
          <a:lstStyle/>
          <a:p>
            <a:r>
              <a:rPr lang="fr-FR"/>
              <a:t>Speaker name</a:t>
            </a:r>
            <a:endParaRPr lang="fr-FR" dirty="0"/>
          </a:p>
        </p:txBody>
      </p:sp>
      <p:sp>
        <p:nvSpPr>
          <p:cNvPr id="10" name="Espace réservé du numéro de diapositive 9">
            <a:extLst>
              <a:ext uri="{FF2B5EF4-FFF2-40B4-BE49-F238E27FC236}">
                <a16:creationId xmlns:a16="http://schemas.microsoft.com/office/drawing/2014/main" id="{88F4CFBF-8E13-8DFF-1A2A-5DE644DC2787}"/>
              </a:ext>
            </a:extLst>
          </p:cNvPr>
          <p:cNvSpPr>
            <a:spLocks noGrp="1"/>
          </p:cNvSpPr>
          <p:nvPr>
            <p:ph type="sldNum" sz="quarter" idx="20"/>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27789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middle">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3229040" y="1"/>
            <a:ext cx="2693129" cy="5143499"/>
          </a:xfrm>
        </p:spPr>
        <p:txBody>
          <a:bodyPr/>
          <a:lstStyle/>
          <a:p>
            <a:r>
              <a:rPr lang="fr-FR" dirty="0"/>
              <a:t>Cliquez sur l'icône pour ajouter une image</a:t>
            </a:r>
          </a:p>
        </p:txBody>
      </p:sp>
      <p:sp>
        <p:nvSpPr>
          <p:cNvPr id="4" name="Espace réservé du texte 3">
            <a:extLst>
              <a:ext uri="{FF2B5EF4-FFF2-40B4-BE49-F238E27FC236}">
                <a16:creationId xmlns:a16="http://schemas.microsoft.com/office/drawing/2014/main" id="{AFFA9D92-08D7-E5CA-85D6-8C2E54F21674}"/>
              </a:ext>
            </a:extLst>
          </p:cNvPr>
          <p:cNvSpPr>
            <a:spLocks noGrp="1"/>
          </p:cNvSpPr>
          <p:nvPr>
            <p:ph type="body" sz="quarter" idx="17"/>
          </p:nvPr>
        </p:nvSpPr>
        <p:spPr>
          <a:xfrm>
            <a:off x="6037723" y="1563291"/>
            <a:ext cx="2700338" cy="333017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9" name="Titre 8">
            <a:extLst>
              <a:ext uri="{FF2B5EF4-FFF2-40B4-BE49-F238E27FC236}">
                <a16:creationId xmlns:a16="http://schemas.microsoft.com/office/drawing/2014/main" id="{EA13F822-57A4-DFB2-BD74-42325BAF03F9}"/>
              </a:ext>
            </a:extLst>
          </p:cNvPr>
          <p:cNvSpPr>
            <a:spLocks noGrp="1"/>
          </p:cNvSpPr>
          <p:nvPr>
            <p:ph type="title"/>
          </p:nvPr>
        </p:nvSpPr>
        <p:spPr>
          <a:xfrm>
            <a:off x="394500" y="476605"/>
            <a:ext cx="2718985" cy="1579960"/>
          </a:xfrm>
        </p:spPr>
        <p:txBody>
          <a:bodyPr/>
          <a:lstStyle/>
          <a:p>
            <a:r>
              <a:rPr lang="fr-FR" dirty="0"/>
              <a:t>Modifiez le style du titre</a:t>
            </a:r>
            <a:endParaRPr lang="en-GB" dirty="0"/>
          </a:p>
        </p:txBody>
      </p:sp>
      <p:sp>
        <p:nvSpPr>
          <p:cNvPr id="3" name="Espace réservé du texte 2">
            <a:extLst>
              <a:ext uri="{FF2B5EF4-FFF2-40B4-BE49-F238E27FC236}">
                <a16:creationId xmlns:a16="http://schemas.microsoft.com/office/drawing/2014/main" id="{C7E2F5CC-09F6-CAC3-00B8-734CED0893B3}"/>
              </a:ext>
            </a:extLst>
          </p:cNvPr>
          <p:cNvSpPr>
            <a:spLocks noGrp="1"/>
          </p:cNvSpPr>
          <p:nvPr>
            <p:ph type="body" sz="quarter" idx="18"/>
          </p:nvPr>
        </p:nvSpPr>
        <p:spPr>
          <a:xfrm>
            <a:off x="413147" y="2341960"/>
            <a:ext cx="2700338" cy="255150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2" name="Espace réservé de la date 1">
            <a:extLst>
              <a:ext uri="{FF2B5EF4-FFF2-40B4-BE49-F238E27FC236}">
                <a16:creationId xmlns:a16="http://schemas.microsoft.com/office/drawing/2014/main" id="{86432F55-8A97-1BB4-2F23-086FDAC46DF6}"/>
              </a:ext>
            </a:extLst>
          </p:cNvPr>
          <p:cNvSpPr>
            <a:spLocks noGrp="1"/>
          </p:cNvSpPr>
          <p:nvPr>
            <p:ph type="dt" sz="half" idx="19"/>
          </p:nvPr>
        </p:nvSpPr>
        <p:spPr/>
        <p:txBody>
          <a:bodyPr/>
          <a:lstStyle/>
          <a:p>
            <a:r>
              <a:rPr lang="fr-CH"/>
              <a:t>TITLE OF THE PRESENTATION</a:t>
            </a:r>
            <a:endParaRPr lang="fr-FR" dirty="0"/>
          </a:p>
        </p:txBody>
      </p:sp>
      <p:sp>
        <p:nvSpPr>
          <p:cNvPr id="10" name="Espace réservé du pied de page 9">
            <a:extLst>
              <a:ext uri="{FF2B5EF4-FFF2-40B4-BE49-F238E27FC236}">
                <a16:creationId xmlns:a16="http://schemas.microsoft.com/office/drawing/2014/main" id="{F05EDAD6-9C14-3B54-9823-67DD86CA86F1}"/>
              </a:ext>
            </a:extLst>
          </p:cNvPr>
          <p:cNvSpPr>
            <a:spLocks noGrp="1"/>
          </p:cNvSpPr>
          <p:nvPr>
            <p:ph type="ftr" sz="quarter" idx="20"/>
          </p:nvPr>
        </p:nvSpPr>
        <p:spPr/>
        <p:txBody>
          <a:bodyPr/>
          <a:lstStyle/>
          <a:p>
            <a:r>
              <a:rPr lang="fr-FR"/>
              <a:t>Speaker name</a:t>
            </a:r>
            <a:endParaRPr lang="fr-FR" dirty="0"/>
          </a:p>
        </p:txBody>
      </p:sp>
      <p:sp>
        <p:nvSpPr>
          <p:cNvPr id="11" name="Espace réservé du numéro de diapositive 10">
            <a:extLst>
              <a:ext uri="{FF2B5EF4-FFF2-40B4-BE49-F238E27FC236}">
                <a16:creationId xmlns:a16="http://schemas.microsoft.com/office/drawing/2014/main" id="{89A76A2C-D3BB-E03F-C381-18BB0CD1198D}"/>
              </a:ext>
            </a:extLst>
          </p:cNvPr>
          <p:cNvSpPr>
            <a:spLocks noGrp="1"/>
          </p:cNvSpPr>
          <p:nvPr>
            <p:ph type="sldNum" sz="quarter" idx="21"/>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5889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0" y="3114674"/>
            <a:ext cx="9144001"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413147" y="1563689"/>
            <a:ext cx="8317706"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Cliquez pour modifier les styles du texte du masque</a:t>
            </a:r>
          </a:p>
        </p:txBody>
      </p:sp>
      <p:sp>
        <p:nvSpPr>
          <p:cNvPr id="10" name="Titre 9">
            <a:extLst>
              <a:ext uri="{FF2B5EF4-FFF2-40B4-BE49-F238E27FC236}">
                <a16:creationId xmlns:a16="http://schemas.microsoft.com/office/drawing/2014/main" id="{062DF1BB-35DC-3A82-0169-B8DBE8B619D2}"/>
              </a:ext>
            </a:extLst>
          </p:cNvPr>
          <p:cNvSpPr>
            <a:spLocks noGrp="1"/>
          </p:cNvSpPr>
          <p:nvPr>
            <p:ph type="title"/>
          </p:nvPr>
        </p:nvSpPr>
        <p:spPr/>
        <p:txBody>
          <a:bodyPr/>
          <a:lstStyle/>
          <a:p>
            <a:r>
              <a:rPr lang="fr-FR"/>
              <a:t>Modifiez le style du titre</a:t>
            </a:r>
            <a:endParaRPr lang="en-GB"/>
          </a:p>
        </p:txBody>
      </p:sp>
      <p:sp>
        <p:nvSpPr>
          <p:cNvPr id="6" name="Espace réservé de la date 5">
            <a:extLst>
              <a:ext uri="{FF2B5EF4-FFF2-40B4-BE49-F238E27FC236}">
                <a16:creationId xmlns:a16="http://schemas.microsoft.com/office/drawing/2014/main" id="{1E69DB1A-EF51-40EA-B47B-454F35B329B0}"/>
              </a:ext>
            </a:extLst>
          </p:cNvPr>
          <p:cNvSpPr>
            <a:spLocks noGrp="1"/>
          </p:cNvSpPr>
          <p:nvPr>
            <p:ph type="dt" sz="half" idx="18"/>
          </p:nvPr>
        </p:nvSpPr>
        <p:spPr/>
        <p:txBody>
          <a:bodyPr/>
          <a:lstStyle/>
          <a:p>
            <a:r>
              <a:rPr lang="fr-CH"/>
              <a:t>TITLE OF THE PRESENTATION</a:t>
            </a:r>
            <a:endParaRPr lang="fr-FR" dirty="0"/>
          </a:p>
        </p:txBody>
      </p:sp>
      <p:sp>
        <p:nvSpPr>
          <p:cNvPr id="8" name="Espace réservé du pied de page 7">
            <a:extLst>
              <a:ext uri="{FF2B5EF4-FFF2-40B4-BE49-F238E27FC236}">
                <a16:creationId xmlns:a16="http://schemas.microsoft.com/office/drawing/2014/main" id="{AFEE2F84-86D7-EF9E-E1F1-6D9B4FD35115}"/>
              </a:ext>
            </a:extLst>
          </p:cNvPr>
          <p:cNvSpPr>
            <a:spLocks noGrp="1"/>
          </p:cNvSpPr>
          <p:nvPr>
            <p:ph type="ftr" sz="quarter" idx="19"/>
          </p:nvPr>
        </p:nvSpPr>
        <p:spPr/>
        <p:txBody>
          <a:body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7294AFBB-3C11-FEBF-59B2-2F637FB5320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85463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0" y="3114674"/>
            <a:ext cx="9144001"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3221831" y="1107398"/>
            <a:ext cx="5509022" cy="1892978"/>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Cliquez pour modifier les styles du texte du masque</a:t>
            </a:r>
          </a:p>
        </p:txBody>
      </p:sp>
      <p:sp>
        <p:nvSpPr>
          <p:cNvPr id="10" name="Titre 9">
            <a:extLst>
              <a:ext uri="{FF2B5EF4-FFF2-40B4-BE49-F238E27FC236}">
                <a16:creationId xmlns:a16="http://schemas.microsoft.com/office/drawing/2014/main" id="{062DF1BB-35DC-3A82-0169-B8DBE8B619D2}"/>
              </a:ext>
            </a:extLst>
          </p:cNvPr>
          <p:cNvSpPr>
            <a:spLocks noGrp="1"/>
          </p:cNvSpPr>
          <p:nvPr>
            <p:ph type="title"/>
          </p:nvPr>
        </p:nvSpPr>
        <p:spPr>
          <a:xfrm>
            <a:off x="394500" y="476605"/>
            <a:ext cx="2718985" cy="2277838"/>
          </a:xfrm>
        </p:spPr>
        <p:txBody>
          <a:bodyPr/>
          <a:lstStyle/>
          <a:p>
            <a:r>
              <a:rPr lang="fr-FR" dirty="0"/>
              <a:t>Modifiez le style du titre</a:t>
            </a:r>
            <a:endParaRPr lang="en-GB" dirty="0"/>
          </a:p>
        </p:txBody>
      </p:sp>
      <p:sp>
        <p:nvSpPr>
          <p:cNvPr id="6" name="Espace réservé de la date 5">
            <a:extLst>
              <a:ext uri="{FF2B5EF4-FFF2-40B4-BE49-F238E27FC236}">
                <a16:creationId xmlns:a16="http://schemas.microsoft.com/office/drawing/2014/main" id="{866AC3B0-0D3A-8762-2087-9A5794DDBAEE}"/>
              </a:ext>
            </a:extLst>
          </p:cNvPr>
          <p:cNvSpPr>
            <a:spLocks noGrp="1"/>
          </p:cNvSpPr>
          <p:nvPr>
            <p:ph type="dt" sz="half" idx="18"/>
          </p:nvPr>
        </p:nvSpPr>
        <p:spPr/>
        <p:txBody>
          <a:bodyPr/>
          <a:lstStyle/>
          <a:p>
            <a:r>
              <a:rPr lang="fr-CH"/>
              <a:t>TITLE OF THE PRESENTATION</a:t>
            </a:r>
            <a:endParaRPr lang="fr-FR" dirty="0"/>
          </a:p>
        </p:txBody>
      </p:sp>
      <p:sp>
        <p:nvSpPr>
          <p:cNvPr id="8" name="Espace réservé du pied de page 7">
            <a:extLst>
              <a:ext uri="{FF2B5EF4-FFF2-40B4-BE49-F238E27FC236}">
                <a16:creationId xmlns:a16="http://schemas.microsoft.com/office/drawing/2014/main" id="{0802C03D-8F8B-28B8-FBD5-78C5C498F546}"/>
              </a:ext>
            </a:extLst>
          </p:cNvPr>
          <p:cNvSpPr>
            <a:spLocks noGrp="1"/>
          </p:cNvSpPr>
          <p:nvPr>
            <p:ph type="ftr" sz="quarter" idx="19"/>
          </p:nvPr>
        </p:nvSpPr>
        <p:spPr/>
        <p:txBody>
          <a:bodyPr/>
          <a:lstStyle/>
          <a:p>
            <a:r>
              <a:rPr lang="fr-FR"/>
              <a:t>Speaker name</a:t>
            </a:r>
            <a:endParaRPr lang="fr-FR" dirty="0"/>
          </a:p>
        </p:txBody>
      </p:sp>
      <p:sp>
        <p:nvSpPr>
          <p:cNvPr id="9" name="Espace réservé du numéro de diapositive 8">
            <a:extLst>
              <a:ext uri="{FF2B5EF4-FFF2-40B4-BE49-F238E27FC236}">
                <a16:creationId xmlns:a16="http://schemas.microsoft.com/office/drawing/2014/main" id="{00952B62-C420-1723-20D4-4BCBCC67654A}"/>
              </a:ext>
            </a:extLst>
          </p:cNvPr>
          <p:cNvSpPr>
            <a:spLocks noGrp="1"/>
          </p:cNvSpPr>
          <p:nvPr>
            <p:ph type="sldNum" sz="quarter" idx="20"/>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6623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Titre seul">
    <p:spTree>
      <p:nvGrpSpPr>
        <p:cNvPr id="1" name=""/>
        <p:cNvGrpSpPr/>
        <p:nvPr/>
      </p:nvGrpSpPr>
      <p:grpSpPr>
        <a:xfrm>
          <a:off x="0" y="0"/>
          <a:ext cx="0" cy="0"/>
          <a:chOff x="0" y="0"/>
          <a:chExt cx="0" cy="0"/>
        </a:xfrm>
      </p:grpSpPr>
      <p:sp>
        <p:nvSpPr>
          <p:cNvPr id="49" name="Espace réservé pour une image  48">
            <a:extLst>
              <a:ext uri="{FF2B5EF4-FFF2-40B4-BE49-F238E27FC236}">
                <a16:creationId xmlns:a16="http://schemas.microsoft.com/office/drawing/2014/main" id="{EB4B76CC-D6E6-F71B-F115-CCF181F6E936}"/>
              </a:ext>
            </a:extLst>
          </p:cNvPr>
          <p:cNvSpPr>
            <a:spLocks noGrp="1"/>
          </p:cNvSpPr>
          <p:nvPr>
            <p:ph type="pic" sz="quarter" idx="13"/>
          </p:nvPr>
        </p:nvSpPr>
        <p:spPr>
          <a:xfrm>
            <a:off x="0" y="-1"/>
            <a:ext cx="9144001" cy="2341960"/>
          </a:xfrm>
          <a:custGeom>
            <a:avLst/>
            <a:gdLst>
              <a:gd name="connsiteX0" fmla="*/ 767072 w 12192001"/>
              <a:gd name="connsiteY0" fmla="*/ 371000 h 3122613"/>
              <a:gd name="connsiteX1" fmla="*/ 799951 w 12192001"/>
              <a:gd name="connsiteY1" fmla="*/ 371000 h 3122613"/>
              <a:gd name="connsiteX2" fmla="*/ 813959 w 12192001"/>
              <a:gd name="connsiteY2" fmla="*/ 371799 h 3122613"/>
              <a:gd name="connsiteX3" fmla="*/ 825811 w 12192001"/>
              <a:gd name="connsiteY3" fmla="*/ 374901 h 3122613"/>
              <a:gd name="connsiteX4" fmla="*/ 834031 w 12192001"/>
              <a:gd name="connsiteY4" fmla="*/ 381381 h 3122613"/>
              <a:gd name="connsiteX5" fmla="*/ 837140 w 12192001"/>
              <a:gd name="connsiteY5" fmla="*/ 392376 h 3122613"/>
              <a:gd name="connsiteX6" fmla="*/ 834031 w 12192001"/>
              <a:gd name="connsiteY6" fmla="*/ 403372 h 3122613"/>
              <a:gd name="connsiteX7" fmla="*/ 834031 w 12192001"/>
              <a:gd name="connsiteY7" fmla="*/ 403341 h 3122613"/>
              <a:gd name="connsiteX8" fmla="*/ 825811 w 12192001"/>
              <a:gd name="connsiteY8" fmla="*/ 409821 h 3122613"/>
              <a:gd name="connsiteX9" fmla="*/ 813959 w 12192001"/>
              <a:gd name="connsiteY9" fmla="*/ 412923 h 3122613"/>
              <a:gd name="connsiteX10" fmla="*/ 799951 w 12192001"/>
              <a:gd name="connsiteY10" fmla="*/ 413722 h 3122613"/>
              <a:gd name="connsiteX11" fmla="*/ 767072 w 12192001"/>
              <a:gd name="connsiteY11" fmla="*/ 413722 h 3122613"/>
              <a:gd name="connsiteX12" fmla="*/ 1073698 w 12192001"/>
              <a:gd name="connsiteY12" fmla="*/ 335496 h 3122613"/>
              <a:gd name="connsiteX13" fmla="*/ 1073698 w 12192001"/>
              <a:gd name="connsiteY13" fmla="*/ 527421 h 3122613"/>
              <a:gd name="connsiteX14" fmla="*/ 1212850 w 12192001"/>
              <a:gd name="connsiteY14" fmla="*/ 527421 h 3122613"/>
              <a:gd name="connsiteX15" fmla="*/ 1212850 w 12192001"/>
              <a:gd name="connsiteY15" fmla="*/ 491948 h 3122613"/>
              <a:gd name="connsiteX16" fmla="*/ 1115167 w 12192001"/>
              <a:gd name="connsiteY16" fmla="*/ 491948 h 3122613"/>
              <a:gd name="connsiteX17" fmla="*/ 1115167 w 12192001"/>
              <a:gd name="connsiteY17" fmla="*/ 335496 h 3122613"/>
              <a:gd name="connsiteX18" fmla="*/ 904469 w 12192001"/>
              <a:gd name="connsiteY18" fmla="*/ 335496 h 3122613"/>
              <a:gd name="connsiteX19" fmla="*/ 904469 w 12192001"/>
              <a:gd name="connsiteY19" fmla="*/ 413722 h 3122613"/>
              <a:gd name="connsiteX20" fmla="*/ 945968 w 12192001"/>
              <a:gd name="connsiteY20" fmla="*/ 413722 h 3122613"/>
              <a:gd name="connsiteX21" fmla="*/ 945968 w 12192001"/>
              <a:gd name="connsiteY21" fmla="*/ 449195 h 3122613"/>
              <a:gd name="connsiteX22" fmla="*/ 904469 w 12192001"/>
              <a:gd name="connsiteY22" fmla="*/ 449195 h 3122613"/>
              <a:gd name="connsiteX23" fmla="*/ 904469 w 12192001"/>
              <a:gd name="connsiteY23" fmla="*/ 527421 h 3122613"/>
              <a:gd name="connsiteX24" fmla="*/ 945969 w 12192001"/>
              <a:gd name="connsiteY24" fmla="*/ 527421 h 3122613"/>
              <a:gd name="connsiteX25" fmla="*/ 945969 w 12192001"/>
              <a:gd name="connsiteY25" fmla="*/ 449195 h 3122613"/>
              <a:gd name="connsiteX26" fmla="*/ 1035278 w 12192001"/>
              <a:gd name="connsiteY26" fmla="*/ 449195 h 3122613"/>
              <a:gd name="connsiteX27" fmla="*/ 1035278 w 12192001"/>
              <a:gd name="connsiteY27" fmla="*/ 413722 h 3122613"/>
              <a:gd name="connsiteX28" fmla="*/ 945969 w 12192001"/>
              <a:gd name="connsiteY28" fmla="*/ 413722 h 3122613"/>
              <a:gd name="connsiteX29" fmla="*/ 945969 w 12192001"/>
              <a:gd name="connsiteY29" fmla="*/ 370969 h 3122613"/>
              <a:gd name="connsiteX30" fmla="*/ 1043652 w 12192001"/>
              <a:gd name="connsiteY30" fmla="*/ 370969 h 3122613"/>
              <a:gd name="connsiteX31" fmla="*/ 1043652 w 12192001"/>
              <a:gd name="connsiteY31" fmla="*/ 335496 h 3122613"/>
              <a:gd name="connsiteX32" fmla="*/ 725542 w 12192001"/>
              <a:gd name="connsiteY32" fmla="*/ 335496 h 3122613"/>
              <a:gd name="connsiteX33" fmla="*/ 725542 w 12192001"/>
              <a:gd name="connsiteY33" fmla="*/ 527421 h 3122613"/>
              <a:gd name="connsiteX34" fmla="*/ 767041 w 12192001"/>
              <a:gd name="connsiteY34" fmla="*/ 527421 h 3122613"/>
              <a:gd name="connsiteX35" fmla="*/ 767041 w 12192001"/>
              <a:gd name="connsiteY35" fmla="*/ 449195 h 3122613"/>
              <a:gd name="connsiteX36" fmla="*/ 811496 w 12192001"/>
              <a:gd name="connsiteY36" fmla="*/ 449195 h 3122613"/>
              <a:gd name="connsiteX37" fmla="*/ 842220 w 12192001"/>
              <a:gd name="connsiteY37" fmla="*/ 444343 h 3122613"/>
              <a:gd name="connsiteX38" fmla="*/ 862847 w 12192001"/>
              <a:gd name="connsiteY38" fmla="*/ 431566 h 3122613"/>
              <a:gd name="connsiteX39" fmla="*/ 874422 w 12192001"/>
              <a:gd name="connsiteY39" fmla="*/ 413322 h 3122613"/>
              <a:gd name="connsiteX40" fmla="*/ 878055 w 12192001"/>
              <a:gd name="connsiteY40" fmla="*/ 392346 h 3122613"/>
              <a:gd name="connsiteX41" fmla="*/ 874422 w 12192001"/>
              <a:gd name="connsiteY41" fmla="*/ 371246 h 3122613"/>
              <a:gd name="connsiteX42" fmla="*/ 862847 w 12192001"/>
              <a:gd name="connsiteY42" fmla="*/ 353125 h 3122613"/>
              <a:gd name="connsiteX43" fmla="*/ 842220 w 12192001"/>
              <a:gd name="connsiteY43" fmla="*/ 340349 h 3122613"/>
              <a:gd name="connsiteX44" fmla="*/ 811496 w 12192001"/>
              <a:gd name="connsiteY44" fmla="*/ 335496 h 3122613"/>
              <a:gd name="connsiteX45" fmla="*/ 550863 w 12192001"/>
              <a:gd name="connsiteY45" fmla="*/ 335496 h 3122613"/>
              <a:gd name="connsiteX46" fmla="*/ 550863 w 12192001"/>
              <a:gd name="connsiteY46" fmla="*/ 413722 h 3122613"/>
              <a:gd name="connsiteX47" fmla="*/ 592363 w 12192001"/>
              <a:gd name="connsiteY47" fmla="*/ 413722 h 3122613"/>
              <a:gd name="connsiteX48" fmla="*/ 592363 w 12192001"/>
              <a:gd name="connsiteY48" fmla="*/ 449195 h 3122613"/>
              <a:gd name="connsiteX49" fmla="*/ 550863 w 12192001"/>
              <a:gd name="connsiteY49" fmla="*/ 449195 h 3122613"/>
              <a:gd name="connsiteX50" fmla="*/ 550863 w 12192001"/>
              <a:gd name="connsiteY50" fmla="*/ 527421 h 3122613"/>
              <a:gd name="connsiteX51" fmla="*/ 690015 w 12192001"/>
              <a:gd name="connsiteY51" fmla="*/ 527421 h 3122613"/>
              <a:gd name="connsiteX52" fmla="*/ 690015 w 12192001"/>
              <a:gd name="connsiteY52" fmla="*/ 491948 h 3122613"/>
              <a:gd name="connsiteX53" fmla="*/ 592363 w 12192001"/>
              <a:gd name="connsiteY53" fmla="*/ 491948 h 3122613"/>
              <a:gd name="connsiteX54" fmla="*/ 592363 w 12192001"/>
              <a:gd name="connsiteY54" fmla="*/ 449195 h 3122613"/>
              <a:gd name="connsiteX55" fmla="*/ 681672 w 12192001"/>
              <a:gd name="connsiteY55" fmla="*/ 449195 h 3122613"/>
              <a:gd name="connsiteX56" fmla="*/ 681672 w 12192001"/>
              <a:gd name="connsiteY56" fmla="*/ 413722 h 3122613"/>
              <a:gd name="connsiteX57" fmla="*/ 592363 w 12192001"/>
              <a:gd name="connsiteY57" fmla="*/ 413722 h 3122613"/>
              <a:gd name="connsiteX58" fmla="*/ 592363 w 12192001"/>
              <a:gd name="connsiteY58" fmla="*/ 370969 h 3122613"/>
              <a:gd name="connsiteX59" fmla="*/ 690015 w 12192001"/>
              <a:gd name="connsiteY59" fmla="*/ 370969 h 3122613"/>
              <a:gd name="connsiteX60" fmla="*/ 690015 w 12192001"/>
              <a:gd name="connsiteY60" fmla="*/ 335496 h 3122613"/>
              <a:gd name="connsiteX61" fmla="*/ 0 w 12192001"/>
              <a:gd name="connsiteY61" fmla="*/ 0 h 3122613"/>
              <a:gd name="connsiteX62" fmla="*/ 12192001 w 12192001"/>
              <a:gd name="connsiteY62" fmla="*/ 0 h 3122613"/>
              <a:gd name="connsiteX63" fmla="*/ 12192001 w 12192001"/>
              <a:gd name="connsiteY63" fmla="*/ 3122613 h 3122613"/>
              <a:gd name="connsiteX64" fmla="*/ 0 w 12192001"/>
              <a:gd name="connsiteY64" fmla="*/ 3122613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1" h="3122613">
                <a:moveTo>
                  <a:pt x="767072" y="371000"/>
                </a:moveTo>
                <a:lnTo>
                  <a:pt x="799951" y="371000"/>
                </a:lnTo>
                <a:cubicBezTo>
                  <a:pt x="804815" y="371000"/>
                  <a:pt x="809464" y="371276"/>
                  <a:pt x="813959" y="371799"/>
                </a:cubicBezTo>
                <a:cubicBezTo>
                  <a:pt x="818453" y="372321"/>
                  <a:pt x="822394" y="373365"/>
                  <a:pt x="825811" y="374901"/>
                </a:cubicBezTo>
                <a:cubicBezTo>
                  <a:pt x="829228" y="376436"/>
                  <a:pt x="831969" y="378586"/>
                  <a:pt x="834031" y="381381"/>
                </a:cubicBezTo>
                <a:cubicBezTo>
                  <a:pt x="836094" y="384176"/>
                  <a:pt x="837140" y="387831"/>
                  <a:pt x="837140" y="392376"/>
                </a:cubicBezTo>
                <a:cubicBezTo>
                  <a:pt x="837140" y="396922"/>
                  <a:pt x="836094" y="400577"/>
                  <a:pt x="834031" y="403372"/>
                </a:cubicBezTo>
                <a:lnTo>
                  <a:pt x="834031" y="403341"/>
                </a:lnTo>
                <a:cubicBezTo>
                  <a:pt x="831969" y="406136"/>
                  <a:pt x="829228" y="408316"/>
                  <a:pt x="825811" y="409821"/>
                </a:cubicBezTo>
                <a:cubicBezTo>
                  <a:pt x="822394" y="411357"/>
                  <a:pt x="818453" y="412401"/>
                  <a:pt x="813959" y="412923"/>
                </a:cubicBezTo>
                <a:cubicBezTo>
                  <a:pt x="809464" y="413446"/>
                  <a:pt x="804785" y="413722"/>
                  <a:pt x="799951" y="413722"/>
                </a:cubicBezTo>
                <a:lnTo>
                  <a:pt x="767072" y="413722"/>
                </a:lnTo>
                <a:close/>
                <a:moveTo>
                  <a:pt x="1073698" y="335496"/>
                </a:moveTo>
                <a:lnTo>
                  <a:pt x="1073698" y="527421"/>
                </a:lnTo>
                <a:lnTo>
                  <a:pt x="1212850" y="527421"/>
                </a:lnTo>
                <a:lnTo>
                  <a:pt x="1212850" y="491948"/>
                </a:lnTo>
                <a:lnTo>
                  <a:pt x="1115167" y="491948"/>
                </a:lnTo>
                <a:lnTo>
                  <a:pt x="1115167" y="335496"/>
                </a:lnTo>
                <a:close/>
                <a:moveTo>
                  <a:pt x="904469" y="335496"/>
                </a:moveTo>
                <a:lnTo>
                  <a:pt x="904469" y="413722"/>
                </a:lnTo>
                <a:lnTo>
                  <a:pt x="945968" y="413722"/>
                </a:lnTo>
                <a:lnTo>
                  <a:pt x="945968" y="449195"/>
                </a:lnTo>
                <a:lnTo>
                  <a:pt x="904469" y="449195"/>
                </a:lnTo>
                <a:lnTo>
                  <a:pt x="904469" y="527421"/>
                </a:lnTo>
                <a:lnTo>
                  <a:pt x="945969" y="527421"/>
                </a:lnTo>
                <a:lnTo>
                  <a:pt x="945969" y="449195"/>
                </a:lnTo>
                <a:lnTo>
                  <a:pt x="1035278" y="449195"/>
                </a:lnTo>
                <a:lnTo>
                  <a:pt x="1035278" y="413722"/>
                </a:lnTo>
                <a:lnTo>
                  <a:pt x="945969" y="413722"/>
                </a:lnTo>
                <a:lnTo>
                  <a:pt x="945969" y="370969"/>
                </a:lnTo>
                <a:lnTo>
                  <a:pt x="1043652" y="370969"/>
                </a:lnTo>
                <a:lnTo>
                  <a:pt x="1043652" y="335496"/>
                </a:lnTo>
                <a:close/>
                <a:moveTo>
                  <a:pt x="725542" y="335496"/>
                </a:moveTo>
                <a:lnTo>
                  <a:pt x="725542" y="527421"/>
                </a:lnTo>
                <a:lnTo>
                  <a:pt x="767041" y="527421"/>
                </a:lnTo>
                <a:lnTo>
                  <a:pt x="767041" y="449195"/>
                </a:lnTo>
                <a:lnTo>
                  <a:pt x="811496" y="449195"/>
                </a:lnTo>
                <a:cubicBezTo>
                  <a:pt x="823533" y="449195"/>
                  <a:pt x="833754" y="447598"/>
                  <a:pt x="842220" y="444343"/>
                </a:cubicBezTo>
                <a:cubicBezTo>
                  <a:pt x="850656" y="441118"/>
                  <a:pt x="857521" y="436849"/>
                  <a:pt x="862847" y="431566"/>
                </a:cubicBezTo>
                <a:cubicBezTo>
                  <a:pt x="868142" y="426283"/>
                  <a:pt x="872021" y="420202"/>
                  <a:pt x="874422" y="413322"/>
                </a:cubicBezTo>
                <a:cubicBezTo>
                  <a:pt x="876854" y="406443"/>
                  <a:pt x="878055" y="399471"/>
                  <a:pt x="878055" y="392346"/>
                </a:cubicBezTo>
                <a:cubicBezTo>
                  <a:pt x="878055" y="385220"/>
                  <a:pt x="876854" y="378033"/>
                  <a:pt x="874422" y="371246"/>
                </a:cubicBezTo>
                <a:cubicBezTo>
                  <a:pt x="871990" y="364458"/>
                  <a:pt x="868142" y="358408"/>
                  <a:pt x="862847" y="353125"/>
                </a:cubicBezTo>
                <a:cubicBezTo>
                  <a:pt x="857552" y="347843"/>
                  <a:pt x="850686" y="343574"/>
                  <a:pt x="842220" y="340349"/>
                </a:cubicBezTo>
                <a:cubicBezTo>
                  <a:pt x="833785" y="337124"/>
                  <a:pt x="823533" y="335496"/>
                  <a:pt x="811496" y="335496"/>
                </a:cubicBezTo>
                <a:close/>
                <a:moveTo>
                  <a:pt x="550863" y="335496"/>
                </a:moveTo>
                <a:lnTo>
                  <a:pt x="550863" y="413722"/>
                </a:lnTo>
                <a:lnTo>
                  <a:pt x="592363" y="413722"/>
                </a:lnTo>
                <a:lnTo>
                  <a:pt x="592363" y="449195"/>
                </a:lnTo>
                <a:lnTo>
                  <a:pt x="550863" y="449195"/>
                </a:lnTo>
                <a:lnTo>
                  <a:pt x="550863" y="527421"/>
                </a:lnTo>
                <a:lnTo>
                  <a:pt x="690015" y="527421"/>
                </a:lnTo>
                <a:lnTo>
                  <a:pt x="690015" y="491948"/>
                </a:lnTo>
                <a:lnTo>
                  <a:pt x="592363" y="491948"/>
                </a:lnTo>
                <a:lnTo>
                  <a:pt x="592363" y="449195"/>
                </a:lnTo>
                <a:lnTo>
                  <a:pt x="681672" y="449195"/>
                </a:lnTo>
                <a:lnTo>
                  <a:pt x="681672" y="413722"/>
                </a:lnTo>
                <a:lnTo>
                  <a:pt x="592363" y="413722"/>
                </a:lnTo>
                <a:lnTo>
                  <a:pt x="592363" y="370969"/>
                </a:lnTo>
                <a:lnTo>
                  <a:pt x="690015" y="370969"/>
                </a:lnTo>
                <a:lnTo>
                  <a:pt x="690015" y="335496"/>
                </a:lnTo>
                <a:close/>
                <a:moveTo>
                  <a:pt x="0" y="0"/>
                </a:moveTo>
                <a:lnTo>
                  <a:pt x="12192001" y="0"/>
                </a:lnTo>
                <a:lnTo>
                  <a:pt x="12192001" y="3122613"/>
                </a:lnTo>
                <a:lnTo>
                  <a:pt x="0" y="3122613"/>
                </a:lnTo>
                <a:close/>
              </a:path>
            </a:pathLst>
          </a:custGeom>
        </p:spPr>
        <p:txBody>
          <a:bodyPr wrap="square">
            <a:noAutofit/>
          </a:bodyPr>
          <a:lstStyle/>
          <a:p>
            <a:r>
              <a:rPr lang="fr-FR"/>
              <a:t>Cliquez sur l'icône pour ajouter une image</a:t>
            </a:r>
          </a:p>
        </p:txBody>
      </p:sp>
      <p:sp>
        <p:nvSpPr>
          <p:cNvPr id="4" name="Espace réservé du texte 3"/>
          <p:cNvSpPr>
            <a:spLocks noGrp="1"/>
          </p:cNvSpPr>
          <p:nvPr>
            <p:ph type="body" sz="quarter" idx="17"/>
          </p:nvPr>
        </p:nvSpPr>
        <p:spPr>
          <a:xfrm>
            <a:off x="3221831" y="3001999"/>
            <a:ext cx="5509022" cy="1892978"/>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dirty="0"/>
              <a:t>Cliquez pour modifier les styles du texte du masque</a:t>
            </a:r>
          </a:p>
        </p:txBody>
      </p:sp>
      <p:sp>
        <p:nvSpPr>
          <p:cNvPr id="10" name="Titre 9">
            <a:extLst>
              <a:ext uri="{FF2B5EF4-FFF2-40B4-BE49-F238E27FC236}">
                <a16:creationId xmlns:a16="http://schemas.microsoft.com/office/drawing/2014/main" id="{062DF1BB-35DC-3A82-0169-B8DBE8B619D2}"/>
              </a:ext>
            </a:extLst>
          </p:cNvPr>
          <p:cNvSpPr>
            <a:spLocks noGrp="1"/>
          </p:cNvSpPr>
          <p:nvPr>
            <p:ph type="title"/>
          </p:nvPr>
        </p:nvSpPr>
        <p:spPr>
          <a:xfrm>
            <a:off x="394500" y="2371206"/>
            <a:ext cx="2718985" cy="2277838"/>
          </a:xfrm>
        </p:spPr>
        <p:txBody>
          <a:bodyPr/>
          <a:lstStyle/>
          <a:p>
            <a:r>
              <a:rPr lang="fr-FR" dirty="0"/>
              <a:t>Modifiez le style du titre</a:t>
            </a:r>
            <a:endParaRPr lang="en-GB" dirty="0"/>
          </a:p>
        </p:txBody>
      </p:sp>
      <p:sp>
        <p:nvSpPr>
          <p:cNvPr id="50" name="Espace réservé de la date 49">
            <a:extLst>
              <a:ext uri="{FF2B5EF4-FFF2-40B4-BE49-F238E27FC236}">
                <a16:creationId xmlns:a16="http://schemas.microsoft.com/office/drawing/2014/main" id="{1F58FB1B-3FCB-DC0A-985A-A79C7796D0ED}"/>
              </a:ext>
            </a:extLst>
          </p:cNvPr>
          <p:cNvSpPr>
            <a:spLocks noGrp="1"/>
          </p:cNvSpPr>
          <p:nvPr>
            <p:ph type="dt" sz="half" idx="18"/>
          </p:nvPr>
        </p:nvSpPr>
        <p:spPr/>
        <p:txBody>
          <a:bodyPr/>
          <a:lstStyle/>
          <a:p>
            <a:r>
              <a:rPr lang="fr-CH"/>
              <a:t>TITLE OF THE PRESENTATION</a:t>
            </a:r>
            <a:endParaRPr lang="fr-FR" dirty="0"/>
          </a:p>
        </p:txBody>
      </p:sp>
      <p:sp>
        <p:nvSpPr>
          <p:cNvPr id="51" name="Espace réservé du pied de page 50">
            <a:extLst>
              <a:ext uri="{FF2B5EF4-FFF2-40B4-BE49-F238E27FC236}">
                <a16:creationId xmlns:a16="http://schemas.microsoft.com/office/drawing/2014/main" id="{FCBC8351-192B-9FDA-B249-F979A12D1B69}"/>
              </a:ext>
            </a:extLst>
          </p:cNvPr>
          <p:cNvSpPr>
            <a:spLocks noGrp="1"/>
          </p:cNvSpPr>
          <p:nvPr>
            <p:ph type="ftr" sz="quarter" idx="19"/>
          </p:nvPr>
        </p:nvSpPr>
        <p:spPr/>
        <p:txBody>
          <a:bodyPr/>
          <a:lstStyle/>
          <a:p>
            <a:r>
              <a:rPr lang="fr-FR"/>
              <a:t>Speaker name</a:t>
            </a:r>
            <a:endParaRPr lang="fr-FR" dirty="0"/>
          </a:p>
        </p:txBody>
      </p:sp>
      <p:sp>
        <p:nvSpPr>
          <p:cNvPr id="52" name="Espace réservé du numéro de diapositive 51">
            <a:extLst>
              <a:ext uri="{FF2B5EF4-FFF2-40B4-BE49-F238E27FC236}">
                <a16:creationId xmlns:a16="http://schemas.microsoft.com/office/drawing/2014/main" id="{0A5A4FBE-7267-1A29-AF9C-9A2954CFE7A3}"/>
              </a:ext>
            </a:extLst>
          </p:cNvPr>
          <p:cNvSpPr>
            <a:spLocks noGrp="1"/>
          </p:cNvSpPr>
          <p:nvPr>
            <p:ph type="sldNum" sz="quarter" idx="20"/>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76599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BDFDB8-5D94-8AAC-B64A-A9FB976C6488}"/>
              </a:ext>
            </a:extLst>
          </p:cNvPr>
          <p:cNvSpPr>
            <a:spLocks noGrp="1"/>
          </p:cNvSpPr>
          <p:nvPr>
            <p:ph type="dt" sz="half" idx="10"/>
          </p:nvPr>
        </p:nvSpPr>
        <p:spPr/>
        <p:txBody>
          <a:bodyPr/>
          <a:lstStyle/>
          <a:p>
            <a:r>
              <a:rPr lang="fr-CH"/>
              <a:t>TITLE OF THE PRESENTATION</a:t>
            </a:r>
            <a:endParaRPr lang="fr-FR" dirty="0"/>
          </a:p>
        </p:txBody>
      </p:sp>
      <p:sp>
        <p:nvSpPr>
          <p:cNvPr id="3" name="Espace réservé du pied de page 2">
            <a:extLst>
              <a:ext uri="{FF2B5EF4-FFF2-40B4-BE49-F238E27FC236}">
                <a16:creationId xmlns:a16="http://schemas.microsoft.com/office/drawing/2014/main" id="{4969540E-0813-FBAC-C0A6-0D971B485669}"/>
              </a:ext>
            </a:extLst>
          </p:cNvPr>
          <p:cNvSpPr>
            <a:spLocks noGrp="1"/>
          </p:cNvSpPr>
          <p:nvPr>
            <p:ph type="ftr" sz="quarter" idx="11"/>
          </p:nvPr>
        </p:nvSpPr>
        <p:spPr/>
        <p:txBody>
          <a:bodyPr/>
          <a:lstStyle/>
          <a:p>
            <a:r>
              <a:rPr lang="fr-FR"/>
              <a:t>Speaker name</a:t>
            </a:r>
            <a:endParaRPr lang="fr-FR" dirty="0"/>
          </a:p>
        </p:txBody>
      </p:sp>
      <p:sp>
        <p:nvSpPr>
          <p:cNvPr id="4" name="Espace réservé du numéro de diapositive 3">
            <a:extLst>
              <a:ext uri="{FF2B5EF4-FFF2-40B4-BE49-F238E27FC236}">
                <a16:creationId xmlns:a16="http://schemas.microsoft.com/office/drawing/2014/main" id="{E41E5FCE-1EB9-A21D-4086-BD23BB30A17B}"/>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454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Section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WELCOME TO EPFL</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865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WELCOME TO EPFL</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96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ntent_Image1">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5" y="1563688"/>
            <a:ext cx="4581525" cy="3386772"/>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WELCOME TO EPFL</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431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tent_Image2">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WELCOME TO EPFL</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31032"/>
            <a:ext cx="3144520" cy="1072753"/>
          </a:xfrm>
        </p:spPr>
        <p:txBody>
          <a:bodyPr/>
          <a:lstStyle/>
          <a:p>
            <a:r>
              <a:rPr lang="fr-FR" dirty="0"/>
              <a:t>Modifiez le style du titre</a:t>
            </a:r>
          </a:p>
        </p:txBody>
      </p:sp>
    </p:spTree>
    <p:extLst>
      <p:ext uri="{BB962C8B-B14F-4D97-AF65-F5344CB8AC3E}">
        <p14:creationId xmlns:p14="http://schemas.microsoft.com/office/powerpoint/2010/main" val="169895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theme" Target="../theme/theme2.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image" Target="../media/image4.sv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C2C2C"/>
            </a:gs>
            <a:gs pos="73000">
              <a:srgbClr val="2C2C2C"/>
            </a:gs>
            <a:gs pos="100000">
              <a:srgbClr val="121212"/>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79552"/>
            <a:ext cx="3667125" cy="1072753"/>
          </a:xfrm>
          <a:prstGeom prst="rect">
            <a:avLst/>
          </a:prstGeom>
        </p:spPr>
        <p:txBody>
          <a:bodyPr vert="horz" lIns="180000" tIns="0" rIns="72000" bIns="46800" rtlCol="0" anchor="t">
            <a:normAutofit/>
          </a:bodyPr>
          <a:lstStyle/>
          <a:p>
            <a:r>
              <a:rPr lang="en-GB" noProof="0"/>
              <a:t>Modifiez le style du titre</a:t>
            </a:r>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en-GB" noProof="0" dirty="0"/>
              <a:t>Modifier les styles du </a:t>
            </a:r>
            <a:r>
              <a:rPr lang="en-GB" noProof="0" dirty="0" err="1"/>
              <a:t>texte</a:t>
            </a:r>
            <a:r>
              <a:rPr lang="en-GB" noProof="0" dirty="0"/>
              <a:t> du masque</a:t>
            </a:r>
          </a:p>
          <a:p>
            <a:pPr lvl="1"/>
            <a:r>
              <a:rPr lang="en-GB" noProof="0" dirty="0" err="1"/>
              <a:t>Deuxième</a:t>
            </a:r>
            <a:r>
              <a:rPr lang="en-GB" noProof="0" dirty="0"/>
              <a:t> </a:t>
            </a:r>
            <a:r>
              <a:rPr lang="en-GB" noProof="0" dirty="0" err="1"/>
              <a:t>niveau</a:t>
            </a:r>
            <a:endParaRPr lang="en-GB" noProof="0" dirty="0"/>
          </a:p>
          <a:p>
            <a:pPr lvl="2"/>
            <a:r>
              <a:rPr lang="en-GB" noProof="0" dirty="0" err="1"/>
              <a:t>Troisième</a:t>
            </a:r>
            <a:r>
              <a:rPr lang="en-GB" noProof="0" dirty="0"/>
              <a:t> </a:t>
            </a:r>
            <a:r>
              <a:rPr lang="en-GB" noProof="0" dirty="0" err="1"/>
              <a:t>niveau</a:t>
            </a:r>
            <a:r>
              <a:rPr lang="en-GB" noProof="0" dirty="0"/>
              <a:t>
</a:t>
            </a:r>
            <a:r>
              <a:rPr lang="en-GB" noProof="0" dirty="0" err="1"/>
              <a:t>Quatrième</a:t>
            </a:r>
            <a:r>
              <a:rPr lang="en-GB" noProof="0" dirty="0"/>
              <a:t> </a:t>
            </a:r>
            <a:r>
              <a:rPr lang="en-GB" noProof="0" dirty="0" err="1"/>
              <a:t>niveau</a:t>
            </a:r>
            <a:r>
              <a:rPr lang="en-GB" noProof="0" dirty="0"/>
              <a:t>
</a:t>
            </a:r>
            <a:r>
              <a:rPr lang="en-GB" noProof="0" dirty="0" err="1"/>
              <a:t>Cinquième</a:t>
            </a:r>
            <a:r>
              <a:rPr lang="en-GB" noProof="0" dirty="0"/>
              <a:t> </a:t>
            </a:r>
            <a:r>
              <a:rPr lang="en-GB" noProof="0" dirty="0" err="1"/>
              <a:t>niveau</a:t>
            </a:r>
            <a:endParaRPr lang="en-GB" noProof="0" dirty="0"/>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noProof="0" dirty="0"/>
              <a:t>WELCOME TO EPFL</a:t>
            </a:r>
            <a:endParaRPr lang="en-GB" noProof="0" dirty="0"/>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en-GB" noProof="0"/>
              <a:t>Speaker</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en-GB" noProof="0" smtClean="0"/>
              <a:pPr/>
              <a:t>‹#›</a:t>
            </a:fld>
            <a:endParaRPr lang="en-GB" noProof="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9"/>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3" r:id="rId3"/>
    <p:sldLayoutId id="2147483681" r:id="rId4"/>
    <p:sldLayoutId id="2147483673" r:id="rId5"/>
    <p:sldLayoutId id="2147483685" r:id="rId6"/>
    <p:sldLayoutId id="2147483662" r:id="rId7"/>
    <p:sldLayoutId id="2147483674" r:id="rId8"/>
    <p:sldLayoutId id="2147483675" r:id="rId9"/>
    <p:sldLayoutId id="2147483676" r:id="rId10"/>
    <p:sldLayoutId id="2147483664" r:id="rId11"/>
    <p:sldLayoutId id="2147483666" r:id="rId12"/>
    <p:sldLayoutId id="2147483677" r:id="rId13"/>
    <p:sldLayoutId id="2147483678" r:id="rId14"/>
    <p:sldLayoutId id="2147483679" r:id="rId15"/>
    <p:sldLayoutId id="2147483667" r:id="rId16"/>
    <p:sldLayoutId id="214748370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8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4501" y="476605"/>
            <a:ext cx="3402806" cy="1579960"/>
          </a:xfrm>
          <a:prstGeom prst="rect">
            <a:avLst/>
          </a:prstGeom>
        </p:spPr>
        <p:txBody>
          <a:bodyPr vert="horz" lIns="0" tIns="180000" rIns="0" bIns="0" rtlCol="0" anchor="t">
            <a:normAutofit/>
          </a:bodyPr>
          <a:lstStyle/>
          <a:p>
            <a:r>
              <a:rPr lang="en-GB" noProof="0" dirty="0" err="1"/>
              <a:t>Modifiez</a:t>
            </a:r>
            <a:r>
              <a:rPr lang="en-GB" noProof="0" dirty="0"/>
              <a:t> le style du titre</a:t>
            </a:r>
          </a:p>
        </p:txBody>
      </p:sp>
      <p:sp>
        <p:nvSpPr>
          <p:cNvPr id="3" name="Text Placeholder 2"/>
          <p:cNvSpPr>
            <a:spLocks noGrp="1"/>
          </p:cNvSpPr>
          <p:nvPr>
            <p:ph type="body" idx="1"/>
          </p:nvPr>
        </p:nvSpPr>
        <p:spPr>
          <a:xfrm>
            <a:off x="3924300" y="1563291"/>
            <a:ext cx="4806553" cy="3330178"/>
          </a:xfrm>
          <a:prstGeom prst="rect">
            <a:avLst/>
          </a:prstGeom>
        </p:spPr>
        <p:txBody>
          <a:bodyPr vert="horz" lIns="36000" tIns="46800" rIns="36000" bIns="45720" rtlCol="0">
            <a:normAutofit/>
          </a:bodyPr>
          <a:lstStyle/>
          <a:p>
            <a:pPr lvl="0"/>
            <a:r>
              <a:rPr lang="en-GB" noProof="0" dirty="0"/>
              <a:t>Modifier les styles du </a:t>
            </a:r>
            <a:r>
              <a:rPr lang="en-GB" noProof="0" dirty="0" err="1"/>
              <a:t>texte</a:t>
            </a:r>
            <a:r>
              <a:rPr lang="en-GB" noProof="0" dirty="0"/>
              <a:t> du masque</a:t>
            </a:r>
          </a:p>
          <a:p>
            <a:pPr lvl="1"/>
            <a:r>
              <a:rPr lang="en-GB" noProof="0" dirty="0"/>
              <a:t>Deuxième </a:t>
            </a:r>
            <a:r>
              <a:rPr lang="en-GB" noProof="0" dirty="0" err="1"/>
              <a:t>niveau</a:t>
            </a:r>
            <a:endParaRPr lang="en-GB" noProof="0" dirty="0"/>
          </a:p>
          <a:p>
            <a:pPr lvl="2"/>
            <a:r>
              <a:rPr lang="en-GB" noProof="0" dirty="0" err="1"/>
              <a:t>Troisième</a:t>
            </a:r>
            <a:r>
              <a:rPr lang="en-GB" noProof="0" dirty="0"/>
              <a:t> </a:t>
            </a:r>
            <a:r>
              <a:rPr lang="en-GB" noProof="0" dirty="0" err="1"/>
              <a:t>niveau</a:t>
            </a:r>
            <a:r>
              <a:rPr lang="en-GB" noProof="0" dirty="0"/>
              <a:t>
</a:t>
            </a:r>
            <a:r>
              <a:rPr lang="en-GB" noProof="0" dirty="0" err="1"/>
              <a:t>Quatrième</a:t>
            </a:r>
            <a:r>
              <a:rPr lang="en-GB" noProof="0" dirty="0"/>
              <a:t> </a:t>
            </a:r>
            <a:r>
              <a:rPr lang="en-GB" noProof="0" dirty="0" err="1"/>
              <a:t>niveau</a:t>
            </a:r>
            <a:r>
              <a:rPr lang="en-GB" noProof="0" dirty="0"/>
              <a:t>
</a:t>
            </a:r>
            <a:r>
              <a:rPr lang="en-GB" noProof="0" dirty="0" err="1"/>
              <a:t>Cinquième</a:t>
            </a:r>
            <a:r>
              <a:rPr lang="en-GB" noProof="0" dirty="0"/>
              <a:t> </a:t>
            </a:r>
            <a:r>
              <a:rPr lang="en-GB" noProof="0" dirty="0" err="1"/>
              <a:t>niveau</a:t>
            </a:r>
            <a:endParaRPr lang="en-GB" noProof="0" dirty="0"/>
          </a:p>
        </p:txBody>
      </p:sp>
      <p:sp>
        <p:nvSpPr>
          <p:cNvPr id="4" name="Date Placeholder 3"/>
          <p:cNvSpPr>
            <a:spLocks noGrp="1"/>
          </p:cNvSpPr>
          <p:nvPr>
            <p:ph type="dt" sz="half" idx="2"/>
          </p:nvPr>
        </p:nvSpPr>
        <p:spPr>
          <a:xfrm>
            <a:off x="5349478" y="238125"/>
            <a:ext cx="2901317" cy="161123"/>
          </a:xfrm>
          <a:prstGeom prst="rect">
            <a:avLst/>
          </a:prstGeom>
        </p:spPr>
        <p:txBody>
          <a:bodyPr vert="horz" lIns="0" tIns="0" rIns="0" bIns="45720" rtlCol="0" anchor="t" anchorCtr="0"/>
          <a:lstStyle>
            <a:lvl1pPr algn="r">
              <a:defRPr sz="525" b="1">
                <a:solidFill>
                  <a:schemeClr val="tx2"/>
                </a:solidFill>
                <a:latin typeface="Arial" panose="020B0604020202020204" pitchFamily="34" charset="0"/>
              </a:defRPr>
            </a:lvl1pPr>
          </a:lstStyle>
          <a:p>
            <a:r>
              <a:rPr lang="fr-CH"/>
              <a:t>TITLE OF THE PRESENTATION</a:t>
            </a:r>
            <a:endParaRPr lang="fr-FR" dirty="0"/>
          </a:p>
        </p:txBody>
      </p:sp>
      <p:sp>
        <p:nvSpPr>
          <p:cNvPr id="5" name="Footer Placeholder 4"/>
          <p:cNvSpPr>
            <a:spLocks noGrp="1"/>
          </p:cNvSpPr>
          <p:nvPr>
            <p:ph type="ftr" sz="quarter" idx="3"/>
          </p:nvPr>
        </p:nvSpPr>
        <p:spPr>
          <a:xfrm>
            <a:off x="5349479" y="324273"/>
            <a:ext cx="2901317" cy="168828"/>
          </a:xfrm>
          <a:prstGeom prst="rect">
            <a:avLst/>
          </a:prstGeom>
        </p:spPr>
        <p:txBody>
          <a:bodyPr vert="horz" lIns="0" tIns="0" rIns="0" bIns="45720" rtlCol="0" anchor="t" anchorCtr="0"/>
          <a:lstStyle>
            <a:lvl1pPr algn="r">
              <a:defRPr sz="525">
                <a:solidFill>
                  <a:schemeClr val="tx2"/>
                </a:solidFill>
                <a:latin typeface="Arial" panose="020B0604020202020204" pitchFamily="34" charset="0"/>
              </a:defRPr>
            </a:lvl1pPr>
          </a:lstStyle>
          <a:p>
            <a:r>
              <a:rPr lang="fr-FR"/>
              <a:t>Speaker name</a:t>
            </a:r>
            <a:endParaRPr lang="fr-FR" dirty="0"/>
          </a:p>
        </p:txBody>
      </p:sp>
      <p:sp>
        <p:nvSpPr>
          <p:cNvPr id="6" name="Slide Number Placeholder 5"/>
          <p:cNvSpPr>
            <a:spLocks noGrp="1"/>
          </p:cNvSpPr>
          <p:nvPr>
            <p:ph type="sldNum" sz="quarter" idx="4"/>
          </p:nvPr>
        </p:nvSpPr>
        <p:spPr>
          <a:xfrm>
            <a:off x="8229364" y="-9528"/>
            <a:ext cx="512762" cy="661689"/>
          </a:xfrm>
          <a:prstGeom prst="rect">
            <a:avLst/>
          </a:prstGeom>
        </p:spPr>
        <p:txBody>
          <a:bodyPr vert="horz" lIns="90000" tIns="0" rIns="0" bIns="0" rtlCol="0" anchor="ctr" anchorCtr="0"/>
          <a:lstStyle>
            <a:lvl1pPr algn="r">
              <a:defRPr sz="1575" b="1">
                <a:solidFill>
                  <a:schemeClr val="tx2"/>
                </a:solidFill>
                <a:latin typeface="+mn-lt"/>
              </a:defRPr>
            </a:lvl1pPr>
          </a:lstStyle>
          <a:p>
            <a:fld id="{E1E1CD7C-2161-7D43-862E-CE4C333CD873}" type="slidenum">
              <a:rPr lang="fr-FR" smtClean="0"/>
              <a:pPr/>
              <a:t>‹#›</a:t>
            </a:fld>
            <a:endParaRPr lang="fr-FR" dirty="0"/>
          </a:p>
        </p:txBody>
      </p:sp>
      <p:pic>
        <p:nvPicPr>
          <p:cNvPr id="7" name="Image 6">
            <a:extLst>
              <a:ext uri="{FF2B5EF4-FFF2-40B4-BE49-F238E27FC236}">
                <a16:creationId xmlns:a16="http://schemas.microsoft.com/office/drawing/2014/main" id="{0EDBD709-C136-495B-58C2-E2313268EB8B}"/>
              </a:ext>
            </a:extLst>
          </p:cNvPr>
          <p:cNvPicPr>
            <a:picLocks noChangeAspect="1"/>
          </p:cNvPicPr>
          <p:nvPr userDrawn="1"/>
        </p:nvPicPr>
        <p:blipFill>
          <a:blip>
            <a:extLst>
              <a:ext uri="{96DAC541-7B7A-43D3-8B79-37D633B846F1}">
                <asvg:svgBlip xmlns:asvg="http://schemas.microsoft.com/office/drawing/2016/SVG/main" r:embed="rId40"/>
              </a:ext>
            </a:extLst>
          </a:blip>
          <a:srcRect/>
          <a:stretch/>
        </p:blipFill>
        <p:spPr>
          <a:xfrm>
            <a:off x="354841" y="190093"/>
            <a:ext cx="616739" cy="267209"/>
          </a:xfrm>
          <a:prstGeom prst="rect">
            <a:avLst/>
          </a:prstGeom>
        </p:spPr>
      </p:pic>
    </p:spTree>
    <p:extLst>
      <p:ext uri="{BB962C8B-B14F-4D97-AF65-F5344CB8AC3E}">
        <p14:creationId xmlns:p14="http://schemas.microsoft.com/office/powerpoint/2010/main" val="30868532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783" rtl="0" eaLnBrk="1" latinLnBrk="0" hangingPunct="1">
        <a:lnSpc>
          <a:spcPct val="90000"/>
        </a:lnSpc>
        <a:spcBef>
          <a:spcPct val="0"/>
        </a:spcBef>
        <a:buNone/>
        <a:defRPr sz="3300" b="1" i="0" kern="1000" spc="-113" baseline="0">
          <a:solidFill>
            <a:schemeClr val="tx1"/>
          </a:solidFill>
          <a:latin typeface="+mj-lt"/>
          <a:ea typeface="Roboto Black" panose="02000000000000000000" pitchFamily="2" charset="0"/>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tx2"/>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335756" indent="-117872" algn="l" defTabSz="685783" rtl="0" eaLnBrk="1" latinLnBrk="0" hangingPunct="1">
        <a:lnSpc>
          <a:spcPct val="90000"/>
        </a:lnSpc>
        <a:spcBef>
          <a:spcPts val="375"/>
        </a:spcBef>
        <a:buClr>
          <a:schemeClr val="tx2"/>
        </a:buClr>
        <a:buSzPct val="10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2pPr>
      <a:lvl3pPr marL="572691" indent="-169069" algn="l" defTabSz="685783" rtl="0" eaLnBrk="1" latinLnBrk="0" hangingPunct="1">
        <a:lnSpc>
          <a:spcPct val="90000"/>
        </a:lnSpc>
        <a:spcBef>
          <a:spcPts val="375"/>
        </a:spcBef>
        <a:buClr>
          <a:schemeClr val="tx2"/>
        </a:buClr>
        <a:buSzPct val="90000"/>
        <a:buFont typeface="Wingdings" pitchFamily="2" charset="2"/>
        <a:buChar char="§"/>
        <a:tabLst/>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47">
          <p15:clr>
            <a:srgbClr val="F26B43"/>
          </p15:clr>
        </p15:guide>
        <p15:guide id="3" pos="7680">
          <p15:clr>
            <a:srgbClr val="F26B43"/>
          </p15:clr>
        </p15:guide>
        <p15:guide id="4" pos="3885">
          <p15:clr>
            <a:srgbClr val="F26B43"/>
          </p15:clr>
        </p15:guide>
        <p15:guide id="5" orient="horz" pos="210">
          <p15:clr>
            <a:srgbClr val="F26B43"/>
          </p15:clr>
        </p15:guide>
        <p15:guide id="6" orient="horz" pos="4110">
          <p15:clr>
            <a:srgbClr val="F26B43"/>
          </p15:clr>
        </p15:guide>
        <p15:guide id="7" pos="846">
          <p15:clr>
            <a:srgbClr val="F26B43"/>
          </p15:clr>
        </p15:guide>
        <p15:guide id="8">
          <p15:clr>
            <a:srgbClr val="F26B43"/>
          </p15:clr>
        </p15:guide>
        <p15:guide id="10" pos="4384">
          <p15:clr>
            <a:srgbClr val="F26B43"/>
          </p15:clr>
        </p15:guide>
        <p15:guide id="11" pos="4475">
          <p15:clr>
            <a:srgbClr val="F26B43"/>
          </p15:clr>
        </p15:guide>
        <p15:guide id="12" pos="4974">
          <p15:clr>
            <a:srgbClr val="F26B43"/>
          </p15:clr>
        </p15:guide>
        <p15:guide id="13" pos="5065">
          <p15:clr>
            <a:srgbClr val="F26B43"/>
          </p15:clr>
        </p15:guide>
        <p15:guide id="14" pos="6834">
          <p15:clr>
            <a:srgbClr val="F26B43"/>
          </p15:clr>
        </p15:guide>
        <p15:guide id="15" orient="horz" pos="550">
          <p15:clr>
            <a:srgbClr val="F26B43"/>
          </p15:clr>
        </p15:guide>
        <p15:guide id="16" orient="horz" pos="1313">
          <p15:clr>
            <a:srgbClr val="F26B43"/>
          </p15:clr>
        </p15:guide>
        <p15:guide id="17" orient="horz" pos="1967">
          <p15:clr>
            <a:srgbClr val="F26B43"/>
          </p15:clr>
        </p15:guide>
        <p15:guide id="18" orient="horz" pos="2616">
          <p15:clr>
            <a:srgbClr val="F26B43"/>
          </p15:clr>
        </p15:guide>
        <p15:guide id="19" orient="horz" pos="3277">
          <p15:clr>
            <a:srgbClr val="F26B43"/>
          </p15:clr>
        </p15:guide>
        <p15:guide id="20" orient="horz" pos="4320">
          <p15:clr>
            <a:srgbClr val="F26B43"/>
          </p15:clr>
        </p15:guide>
        <p15:guide id="21" pos="7333">
          <p15:clr>
            <a:srgbClr val="F26B43"/>
          </p15:clr>
        </p15:guide>
        <p15:guide id="22" orient="horz">
          <p15:clr>
            <a:srgbClr val="F26B43"/>
          </p15:clr>
        </p15:guide>
        <p15:guide id="23" pos="937">
          <p15:clr>
            <a:srgbClr val="F26B43"/>
          </p15:clr>
        </p15:guide>
        <p15:guide id="24" pos="1436">
          <p15:clr>
            <a:srgbClr val="F26B43"/>
          </p15:clr>
        </p15:guide>
        <p15:guide id="25" pos="1527">
          <p15:clr>
            <a:srgbClr val="F26B43"/>
          </p15:clr>
        </p15:guide>
        <p15:guide id="26" pos="2026">
          <p15:clr>
            <a:srgbClr val="F26B43"/>
          </p15:clr>
        </p15:guide>
        <p15:guide id="27" pos="2116">
          <p15:clr>
            <a:srgbClr val="F26B43"/>
          </p15:clr>
        </p15:guide>
        <p15:guide id="28" pos="2615">
          <p15:clr>
            <a:srgbClr val="F26B43"/>
          </p15:clr>
        </p15:guide>
        <p15:guide id="29" pos="2706">
          <p15:clr>
            <a:srgbClr val="F26B43"/>
          </p15:clr>
        </p15:guide>
        <p15:guide id="30" pos="3205">
          <p15:clr>
            <a:srgbClr val="F26B43"/>
          </p15:clr>
        </p15:guide>
        <p15:guide id="31" pos="3296">
          <p15:clr>
            <a:srgbClr val="F26B43"/>
          </p15:clr>
        </p15:guide>
        <p15:guide id="32" pos="3795">
          <p15:clr>
            <a:srgbClr val="F26B43"/>
          </p15:clr>
        </p15:guide>
        <p15:guide id="33" pos="5564">
          <p15:clr>
            <a:srgbClr val="F26B43"/>
          </p15:clr>
        </p15:guide>
        <p15:guide id="34" pos="5654">
          <p15:clr>
            <a:srgbClr val="F26B43"/>
          </p15:clr>
        </p15:guide>
        <p15:guide id="35" pos="6153">
          <p15:clr>
            <a:srgbClr val="F26B43"/>
          </p15:clr>
        </p15:guide>
        <p15:guide id="36" pos="6244">
          <p15:clr>
            <a:srgbClr val="F26B43"/>
          </p15:clr>
        </p15:guide>
        <p15:guide id="37" pos="674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7.mp4"/><Relationship Id="rId7" Type="http://schemas.openxmlformats.org/officeDocument/2006/relationships/image" Target="../media/image2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0.xml"/><Relationship Id="rId11" Type="http://schemas.openxmlformats.org/officeDocument/2006/relationships/image" Target="../media/image30.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video" Target="../media/media7.mp4"/><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8.xml"/><Relationship Id="rId5" Type="http://schemas.openxmlformats.org/officeDocument/2006/relationships/slideLayout" Target="../slideLayouts/slideLayout12.xml"/><Relationship Id="rId10" Type="http://schemas.openxmlformats.org/officeDocument/2006/relationships/image" Target="../media/image23.png"/><Relationship Id="rId4" Type="http://schemas.openxmlformats.org/officeDocument/2006/relationships/video" Target="../media/media3.mp4"/><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5.mp4"/><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5" Type="http://schemas.openxmlformats.org/officeDocument/2006/relationships/slideLayout" Target="../slideLayouts/slideLayout12.xml"/><Relationship Id="rId10" Type="http://schemas.openxmlformats.org/officeDocument/2006/relationships/image" Target="../media/image23.png"/><Relationship Id="rId4" Type="http://schemas.openxmlformats.org/officeDocument/2006/relationships/video" Target="../media/media5.mp4"/><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7BD74A76-F6E6-51B5-C96F-4E7B64636AD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 y="0"/>
            <a:ext cx="9143999" cy="5143500"/>
          </a:xfrm>
        </p:spPr>
      </p:pic>
      <p:sp>
        <p:nvSpPr>
          <p:cNvPr id="7" name="Forme libre 6">
            <a:extLst>
              <a:ext uri="{FF2B5EF4-FFF2-40B4-BE49-F238E27FC236}">
                <a16:creationId xmlns:a16="http://schemas.microsoft.com/office/drawing/2014/main" id="{00B85DEF-AF22-23A4-CE11-A6CB8CD070C2}"/>
              </a:ext>
            </a:extLst>
          </p:cNvPr>
          <p:cNvSpPr/>
          <p:nvPr/>
        </p:nvSpPr>
        <p:spPr>
          <a:xfrm>
            <a:off x="0" y="0"/>
            <a:ext cx="6030516" cy="5143500"/>
          </a:xfrm>
          <a:custGeom>
            <a:avLst/>
            <a:gdLst>
              <a:gd name="connsiteX0" fmla="*/ 1047878 w 8040688"/>
              <a:gd name="connsiteY0" fmla="*/ 414079 h 6858000"/>
              <a:gd name="connsiteX1" fmla="*/ 1124414 w 8040688"/>
              <a:gd name="connsiteY1" fmla="*/ 414079 h 6858000"/>
              <a:gd name="connsiteX2" fmla="*/ 1157026 w 8040688"/>
              <a:gd name="connsiteY2" fmla="*/ 415945 h 6858000"/>
              <a:gd name="connsiteX3" fmla="*/ 1184613 w 8040688"/>
              <a:gd name="connsiteY3" fmla="*/ 423190 h 6858000"/>
              <a:gd name="connsiteX4" fmla="*/ 1203732 w 8040688"/>
              <a:gd name="connsiteY4" fmla="*/ 438343 h 6858000"/>
              <a:gd name="connsiteX5" fmla="*/ 1210937 w 8040688"/>
              <a:gd name="connsiteY5" fmla="*/ 463999 h 6858000"/>
              <a:gd name="connsiteX6" fmla="*/ 1203732 w 8040688"/>
              <a:gd name="connsiteY6" fmla="*/ 489655 h 6858000"/>
              <a:gd name="connsiteX7" fmla="*/ 1184613 w 8040688"/>
              <a:gd name="connsiteY7" fmla="*/ 504809 h 6858000"/>
              <a:gd name="connsiteX8" fmla="*/ 1157026 w 8040688"/>
              <a:gd name="connsiteY8" fmla="*/ 512053 h 6858000"/>
              <a:gd name="connsiteX9" fmla="*/ 1124414 w 8040688"/>
              <a:gd name="connsiteY9" fmla="*/ 513919 h 6858000"/>
              <a:gd name="connsiteX10" fmla="*/ 1047878 w 8040688"/>
              <a:gd name="connsiteY10" fmla="*/ 513919 h 6858000"/>
              <a:gd name="connsiteX11" fmla="*/ 1761703 w 8040688"/>
              <a:gd name="connsiteY11" fmla="*/ 331195 h 6858000"/>
              <a:gd name="connsiteX12" fmla="*/ 1761703 w 8040688"/>
              <a:gd name="connsiteY12" fmla="*/ 779561 h 6858000"/>
              <a:gd name="connsiteX13" fmla="*/ 2085672 w 8040688"/>
              <a:gd name="connsiteY13" fmla="*/ 779561 h 6858000"/>
              <a:gd name="connsiteX14" fmla="*/ 2085672 w 8040688"/>
              <a:gd name="connsiteY14" fmla="*/ 696645 h 6858000"/>
              <a:gd name="connsiteX15" fmla="*/ 1858274 w 8040688"/>
              <a:gd name="connsiteY15" fmla="*/ 696645 h 6858000"/>
              <a:gd name="connsiteX16" fmla="*/ 1858274 w 8040688"/>
              <a:gd name="connsiteY16" fmla="*/ 331195 h 6858000"/>
              <a:gd name="connsiteX17" fmla="*/ 1367739 w 8040688"/>
              <a:gd name="connsiteY17" fmla="*/ 331195 h 6858000"/>
              <a:gd name="connsiteX18" fmla="*/ 1367739 w 8040688"/>
              <a:gd name="connsiteY18" fmla="*/ 513920 h 6858000"/>
              <a:gd name="connsiteX19" fmla="*/ 1464342 w 8040688"/>
              <a:gd name="connsiteY19" fmla="*/ 513920 h 6858000"/>
              <a:gd name="connsiteX20" fmla="*/ 1464342 w 8040688"/>
              <a:gd name="connsiteY20" fmla="*/ 596804 h 6858000"/>
              <a:gd name="connsiteX21" fmla="*/ 1367739 w 8040688"/>
              <a:gd name="connsiteY21" fmla="*/ 596804 h 6858000"/>
              <a:gd name="connsiteX22" fmla="*/ 1367739 w 8040688"/>
              <a:gd name="connsiteY22" fmla="*/ 779529 h 6858000"/>
              <a:gd name="connsiteX23" fmla="*/ 1464342 w 8040688"/>
              <a:gd name="connsiteY23" fmla="*/ 779529 h 6858000"/>
              <a:gd name="connsiteX24" fmla="*/ 1464342 w 8040688"/>
              <a:gd name="connsiteY24" fmla="*/ 596804 h 6858000"/>
              <a:gd name="connsiteX25" fmla="*/ 1672306 w 8040688"/>
              <a:gd name="connsiteY25" fmla="*/ 596804 h 6858000"/>
              <a:gd name="connsiteX26" fmla="*/ 1672306 w 8040688"/>
              <a:gd name="connsiteY26" fmla="*/ 513920 h 6858000"/>
              <a:gd name="connsiteX27" fmla="*/ 1464342 w 8040688"/>
              <a:gd name="connsiteY27" fmla="*/ 513920 h 6858000"/>
              <a:gd name="connsiteX28" fmla="*/ 1464342 w 8040688"/>
              <a:gd name="connsiteY28" fmla="*/ 414079 h 6858000"/>
              <a:gd name="connsiteX29" fmla="*/ 1691740 w 8040688"/>
              <a:gd name="connsiteY29" fmla="*/ 414079 h 6858000"/>
              <a:gd name="connsiteX30" fmla="*/ 1691740 w 8040688"/>
              <a:gd name="connsiteY30" fmla="*/ 331195 h 6858000"/>
              <a:gd name="connsiteX31" fmla="*/ 544448 w 8040688"/>
              <a:gd name="connsiteY31" fmla="*/ 331195 h 6858000"/>
              <a:gd name="connsiteX32" fmla="*/ 544448 w 8040688"/>
              <a:gd name="connsiteY32" fmla="*/ 513920 h 6858000"/>
              <a:gd name="connsiteX33" fmla="*/ 641051 w 8040688"/>
              <a:gd name="connsiteY33" fmla="*/ 513920 h 6858000"/>
              <a:gd name="connsiteX34" fmla="*/ 641051 w 8040688"/>
              <a:gd name="connsiteY34" fmla="*/ 596804 h 6858000"/>
              <a:gd name="connsiteX35" fmla="*/ 544448 w 8040688"/>
              <a:gd name="connsiteY35" fmla="*/ 596804 h 6858000"/>
              <a:gd name="connsiteX36" fmla="*/ 544448 w 8040688"/>
              <a:gd name="connsiteY36" fmla="*/ 779560 h 6858000"/>
              <a:gd name="connsiteX37" fmla="*/ 868449 w 8040688"/>
              <a:gd name="connsiteY37" fmla="*/ 779560 h 6858000"/>
              <a:gd name="connsiteX38" fmla="*/ 868449 w 8040688"/>
              <a:gd name="connsiteY38" fmla="*/ 696645 h 6858000"/>
              <a:gd name="connsiteX39" fmla="*/ 641051 w 8040688"/>
              <a:gd name="connsiteY39" fmla="*/ 696645 h 6858000"/>
              <a:gd name="connsiteX40" fmla="*/ 641051 w 8040688"/>
              <a:gd name="connsiteY40" fmla="*/ 596804 h 6858000"/>
              <a:gd name="connsiteX41" fmla="*/ 849015 w 8040688"/>
              <a:gd name="connsiteY41" fmla="*/ 596804 h 6858000"/>
              <a:gd name="connsiteX42" fmla="*/ 849015 w 8040688"/>
              <a:gd name="connsiteY42" fmla="*/ 513920 h 6858000"/>
              <a:gd name="connsiteX43" fmla="*/ 641051 w 8040688"/>
              <a:gd name="connsiteY43" fmla="*/ 513920 h 6858000"/>
              <a:gd name="connsiteX44" fmla="*/ 641051 w 8040688"/>
              <a:gd name="connsiteY44" fmla="*/ 414079 h 6858000"/>
              <a:gd name="connsiteX45" fmla="*/ 868449 w 8040688"/>
              <a:gd name="connsiteY45" fmla="*/ 414079 h 6858000"/>
              <a:gd name="connsiteX46" fmla="*/ 868449 w 8040688"/>
              <a:gd name="connsiteY46" fmla="*/ 331195 h 6858000"/>
              <a:gd name="connsiteX47" fmla="*/ 951243 w 8040688"/>
              <a:gd name="connsiteY47" fmla="*/ 331163 h 6858000"/>
              <a:gd name="connsiteX48" fmla="*/ 951243 w 8040688"/>
              <a:gd name="connsiteY48" fmla="*/ 779529 h 6858000"/>
              <a:gd name="connsiteX49" fmla="*/ 1047846 w 8040688"/>
              <a:gd name="connsiteY49" fmla="*/ 779529 h 6858000"/>
              <a:gd name="connsiteX50" fmla="*/ 1047846 w 8040688"/>
              <a:gd name="connsiteY50" fmla="*/ 596772 h 6858000"/>
              <a:gd name="connsiteX51" fmla="*/ 1151338 w 8040688"/>
              <a:gd name="connsiteY51" fmla="*/ 596772 h 6858000"/>
              <a:gd name="connsiteX52" fmla="*/ 1222850 w 8040688"/>
              <a:gd name="connsiteY52" fmla="*/ 585478 h 6858000"/>
              <a:gd name="connsiteX53" fmla="*/ 1270852 w 8040688"/>
              <a:gd name="connsiteY53" fmla="*/ 555615 h 6858000"/>
              <a:gd name="connsiteX54" fmla="*/ 1297838 w 8040688"/>
              <a:gd name="connsiteY54" fmla="*/ 513002 h 6858000"/>
              <a:gd name="connsiteX55" fmla="*/ 1306307 w 8040688"/>
              <a:gd name="connsiteY55" fmla="*/ 463999 h 6858000"/>
              <a:gd name="connsiteX56" fmla="*/ 1297838 w 8040688"/>
              <a:gd name="connsiteY56" fmla="*/ 414712 h 6858000"/>
              <a:gd name="connsiteX57" fmla="*/ 1270852 w 8040688"/>
              <a:gd name="connsiteY57" fmla="*/ 372384 h 6858000"/>
              <a:gd name="connsiteX58" fmla="*/ 1270852 w 8040688"/>
              <a:gd name="connsiteY58" fmla="*/ 372352 h 6858000"/>
              <a:gd name="connsiteX59" fmla="*/ 1222850 w 8040688"/>
              <a:gd name="connsiteY59" fmla="*/ 342488 h 6858000"/>
              <a:gd name="connsiteX60" fmla="*/ 1151338 w 8040688"/>
              <a:gd name="connsiteY60" fmla="*/ 331163 h 6858000"/>
              <a:gd name="connsiteX61" fmla="*/ 0 w 8040688"/>
              <a:gd name="connsiteY61" fmla="*/ 0 h 6858000"/>
              <a:gd name="connsiteX62" fmla="*/ 8040688 w 8040688"/>
              <a:gd name="connsiteY62" fmla="*/ 0 h 6858000"/>
              <a:gd name="connsiteX63" fmla="*/ 8040688 w 8040688"/>
              <a:gd name="connsiteY63" fmla="*/ 6858000 h 6858000"/>
              <a:gd name="connsiteX64" fmla="*/ 0 w 8040688"/>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040688" h="6858000">
                <a:moveTo>
                  <a:pt x="1047878" y="414079"/>
                </a:moveTo>
                <a:lnTo>
                  <a:pt x="1124414" y="414079"/>
                </a:lnTo>
                <a:cubicBezTo>
                  <a:pt x="1135696" y="414079"/>
                  <a:pt x="1146566" y="414712"/>
                  <a:pt x="1157026" y="415945"/>
                </a:cubicBezTo>
                <a:cubicBezTo>
                  <a:pt x="1167486" y="417179"/>
                  <a:pt x="1176682" y="419615"/>
                  <a:pt x="1184613" y="423190"/>
                </a:cubicBezTo>
                <a:cubicBezTo>
                  <a:pt x="1192545" y="426765"/>
                  <a:pt x="1198929" y="431826"/>
                  <a:pt x="1203732" y="438343"/>
                </a:cubicBezTo>
                <a:cubicBezTo>
                  <a:pt x="1208535" y="444860"/>
                  <a:pt x="1210937" y="453433"/>
                  <a:pt x="1210937" y="463999"/>
                </a:cubicBezTo>
                <a:cubicBezTo>
                  <a:pt x="1210937" y="474565"/>
                  <a:pt x="1208535" y="483138"/>
                  <a:pt x="1203732" y="489655"/>
                </a:cubicBezTo>
                <a:cubicBezTo>
                  <a:pt x="1198929" y="496172"/>
                  <a:pt x="1192545" y="501234"/>
                  <a:pt x="1184613" y="504809"/>
                </a:cubicBezTo>
                <a:cubicBezTo>
                  <a:pt x="1176650" y="508383"/>
                  <a:pt x="1167454" y="510788"/>
                  <a:pt x="1157026" y="512053"/>
                </a:cubicBezTo>
                <a:cubicBezTo>
                  <a:pt x="1146566" y="513287"/>
                  <a:pt x="1135696" y="513919"/>
                  <a:pt x="1124414" y="513919"/>
                </a:cubicBezTo>
                <a:lnTo>
                  <a:pt x="1047878" y="513919"/>
                </a:lnTo>
                <a:close/>
                <a:moveTo>
                  <a:pt x="1761703" y="331195"/>
                </a:moveTo>
                <a:lnTo>
                  <a:pt x="1761703" y="779561"/>
                </a:lnTo>
                <a:lnTo>
                  <a:pt x="2085672" y="779561"/>
                </a:lnTo>
                <a:lnTo>
                  <a:pt x="2085672" y="696645"/>
                </a:lnTo>
                <a:lnTo>
                  <a:pt x="1858274" y="696645"/>
                </a:lnTo>
                <a:lnTo>
                  <a:pt x="1858274" y="331195"/>
                </a:lnTo>
                <a:close/>
                <a:moveTo>
                  <a:pt x="1367739" y="331195"/>
                </a:moveTo>
                <a:lnTo>
                  <a:pt x="1367739" y="513920"/>
                </a:lnTo>
                <a:lnTo>
                  <a:pt x="1464342" y="513920"/>
                </a:lnTo>
                <a:lnTo>
                  <a:pt x="1464342" y="596804"/>
                </a:lnTo>
                <a:lnTo>
                  <a:pt x="1367739" y="596804"/>
                </a:lnTo>
                <a:lnTo>
                  <a:pt x="1367739" y="779529"/>
                </a:lnTo>
                <a:lnTo>
                  <a:pt x="1464342" y="779529"/>
                </a:lnTo>
                <a:lnTo>
                  <a:pt x="1464342" y="596804"/>
                </a:lnTo>
                <a:lnTo>
                  <a:pt x="1672306" y="596804"/>
                </a:lnTo>
                <a:lnTo>
                  <a:pt x="1672306" y="513920"/>
                </a:lnTo>
                <a:lnTo>
                  <a:pt x="1464342" y="513920"/>
                </a:lnTo>
                <a:lnTo>
                  <a:pt x="1464342" y="414079"/>
                </a:lnTo>
                <a:lnTo>
                  <a:pt x="1691740" y="414079"/>
                </a:lnTo>
                <a:lnTo>
                  <a:pt x="1691740" y="331195"/>
                </a:lnTo>
                <a:close/>
                <a:moveTo>
                  <a:pt x="544448" y="331195"/>
                </a:moveTo>
                <a:lnTo>
                  <a:pt x="544448" y="513920"/>
                </a:lnTo>
                <a:lnTo>
                  <a:pt x="641051" y="513920"/>
                </a:lnTo>
                <a:lnTo>
                  <a:pt x="641051" y="596804"/>
                </a:lnTo>
                <a:lnTo>
                  <a:pt x="544448" y="596804"/>
                </a:lnTo>
                <a:lnTo>
                  <a:pt x="544448" y="779560"/>
                </a:lnTo>
                <a:lnTo>
                  <a:pt x="868449" y="779560"/>
                </a:lnTo>
                <a:lnTo>
                  <a:pt x="868449" y="696645"/>
                </a:lnTo>
                <a:lnTo>
                  <a:pt x="641051" y="696645"/>
                </a:lnTo>
                <a:lnTo>
                  <a:pt x="641051" y="596804"/>
                </a:lnTo>
                <a:lnTo>
                  <a:pt x="849015" y="596804"/>
                </a:lnTo>
                <a:lnTo>
                  <a:pt x="849015" y="513920"/>
                </a:lnTo>
                <a:lnTo>
                  <a:pt x="641051" y="513920"/>
                </a:lnTo>
                <a:lnTo>
                  <a:pt x="641051" y="414079"/>
                </a:lnTo>
                <a:lnTo>
                  <a:pt x="868449" y="414079"/>
                </a:lnTo>
                <a:lnTo>
                  <a:pt x="868449" y="331195"/>
                </a:lnTo>
                <a:close/>
                <a:moveTo>
                  <a:pt x="951243" y="331163"/>
                </a:moveTo>
                <a:lnTo>
                  <a:pt x="951243" y="779529"/>
                </a:lnTo>
                <a:lnTo>
                  <a:pt x="1047846" y="779529"/>
                </a:lnTo>
                <a:lnTo>
                  <a:pt x="1047846" y="596772"/>
                </a:lnTo>
                <a:lnTo>
                  <a:pt x="1151338" y="596772"/>
                </a:lnTo>
                <a:cubicBezTo>
                  <a:pt x="1179336" y="596772"/>
                  <a:pt x="1203195" y="593007"/>
                  <a:pt x="1222850" y="585478"/>
                </a:cubicBezTo>
                <a:cubicBezTo>
                  <a:pt x="1242506" y="577949"/>
                  <a:pt x="1258496" y="567984"/>
                  <a:pt x="1270852" y="555615"/>
                </a:cubicBezTo>
                <a:cubicBezTo>
                  <a:pt x="1283176" y="543245"/>
                  <a:pt x="1292182" y="529041"/>
                  <a:pt x="1297838" y="513002"/>
                </a:cubicBezTo>
                <a:cubicBezTo>
                  <a:pt x="1303495" y="496963"/>
                  <a:pt x="1306307" y="480639"/>
                  <a:pt x="1306307" y="463999"/>
                </a:cubicBezTo>
                <a:cubicBezTo>
                  <a:pt x="1306307" y="447359"/>
                  <a:pt x="1303495" y="430561"/>
                  <a:pt x="1297838" y="414712"/>
                </a:cubicBezTo>
                <a:cubicBezTo>
                  <a:pt x="1292182" y="398862"/>
                  <a:pt x="1283207" y="384753"/>
                  <a:pt x="1270852" y="372384"/>
                </a:cubicBezTo>
                <a:lnTo>
                  <a:pt x="1270852" y="372352"/>
                </a:lnTo>
                <a:cubicBezTo>
                  <a:pt x="1258496" y="359983"/>
                  <a:pt x="1242506" y="350018"/>
                  <a:pt x="1222850" y="342488"/>
                </a:cubicBezTo>
                <a:cubicBezTo>
                  <a:pt x="1203195" y="334959"/>
                  <a:pt x="1179336" y="331163"/>
                  <a:pt x="1151338" y="331163"/>
                </a:cubicBezTo>
                <a:close/>
                <a:moveTo>
                  <a:pt x="0" y="0"/>
                </a:moveTo>
                <a:lnTo>
                  <a:pt x="8040688" y="0"/>
                </a:lnTo>
                <a:lnTo>
                  <a:pt x="8040688" y="6858000"/>
                </a:lnTo>
                <a:lnTo>
                  <a:pt x="0" y="6858000"/>
                </a:lnTo>
                <a:close/>
              </a:path>
            </a:pathLst>
          </a:custGeom>
          <a:gradFill>
            <a:gsLst>
              <a:gs pos="0">
                <a:schemeClr val="tx1">
                  <a:lumMod val="50000"/>
                  <a:alpha val="0"/>
                </a:schemeClr>
              </a:gs>
              <a:gs pos="57000">
                <a:schemeClr val="tx1">
                  <a:lumMod val="50000"/>
                </a:schemeClr>
              </a:gs>
              <a:gs pos="99000">
                <a:schemeClr val="tx1">
                  <a:lumMod val="5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783"/>
            <a:endParaRPr lang="en-GB" dirty="0">
              <a:solidFill>
                <a:srgbClr val="FFFFFF"/>
              </a:solidFill>
              <a:latin typeface="Arial" panose="020B0604020202020204"/>
            </a:endParaRPr>
          </a:p>
        </p:txBody>
      </p:sp>
      <p:pic>
        <p:nvPicPr>
          <p:cNvPr id="8" name="Image 7">
            <a:extLst>
              <a:ext uri="{FF2B5EF4-FFF2-40B4-BE49-F238E27FC236}">
                <a16:creationId xmlns:a16="http://schemas.microsoft.com/office/drawing/2014/main" id="{8A854D12-AD08-4C63-D31C-D178627EB0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565" y="4436616"/>
            <a:ext cx="691673" cy="452518"/>
          </a:xfrm>
          <a:prstGeom prst="rect">
            <a:avLst/>
          </a:prstGeom>
        </p:spPr>
      </p:pic>
      <p:sp>
        <p:nvSpPr>
          <p:cNvPr id="9" name="Rectangle 8">
            <a:extLst>
              <a:ext uri="{FF2B5EF4-FFF2-40B4-BE49-F238E27FC236}">
                <a16:creationId xmlns:a16="http://schemas.microsoft.com/office/drawing/2014/main" id="{94906284-6989-6CB9-E687-809F47D22243}"/>
              </a:ext>
            </a:extLst>
          </p:cNvPr>
          <p:cNvSpPr/>
          <p:nvPr/>
        </p:nvSpPr>
        <p:spPr>
          <a:xfrm rot="16200000">
            <a:off x="301848" y="4447145"/>
            <a:ext cx="56314" cy="736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800" dirty="0">
              <a:solidFill>
                <a:srgbClr val="FFFFFF"/>
              </a:solidFill>
              <a:latin typeface="Arial" panose="020B0604020202020204" pitchFamily="34" charset="0"/>
            </a:endParaRPr>
          </a:p>
        </p:txBody>
      </p:sp>
      <p:sp>
        <p:nvSpPr>
          <p:cNvPr id="3" name="Titre 2">
            <a:extLst>
              <a:ext uri="{FF2B5EF4-FFF2-40B4-BE49-F238E27FC236}">
                <a16:creationId xmlns:a16="http://schemas.microsoft.com/office/drawing/2014/main" id="{AFA72A3A-2324-4360-8FE9-08FDFF2C76A9}"/>
              </a:ext>
            </a:extLst>
          </p:cNvPr>
          <p:cNvSpPr>
            <a:spLocks noGrp="1"/>
          </p:cNvSpPr>
          <p:nvPr>
            <p:ph type="ctrTitle"/>
          </p:nvPr>
        </p:nvSpPr>
        <p:spPr>
          <a:xfrm>
            <a:off x="193923" y="1260965"/>
            <a:ext cx="4378077" cy="2607370"/>
          </a:xfrm>
        </p:spPr>
        <p:txBody>
          <a:bodyPr>
            <a:noAutofit/>
          </a:bodyPr>
          <a:lstStyle/>
          <a:p>
            <a:r>
              <a:rPr lang="en-GB" sz="2800" dirty="0"/>
              <a:t>Enabling Boundary-Value Interpretation of Element-Level Tests through Distributed Fibre Optic Sensing</a:t>
            </a:r>
          </a:p>
        </p:txBody>
      </p:sp>
      <p:sp>
        <p:nvSpPr>
          <p:cNvPr id="5" name="Espace réservé du texte 4">
            <a:extLst>
              <a:ext uri="{FF2B5EF4-FFF2-40B4-BE49-F238E27FC236}">
                <a16:creationId xmlns:a16="http://schemas.microsoft.com/office/drawing/2014/main" id="{482FE952-AA42-AD54-3F14-5D7D95448080}"/>
              </a:ext>
            </a:extLst>
          </p:cNvPr>
          <p:cNvSpPr>
            <a:spLocks noGrp="1"/>
          </p:cNvSpPr>
          <p:nvPr>
            <p:ph type="body" sz="quarter" idx="12"/>
          </p:nvPr>
        </p:nvSpPr>
        <p:spPr/>
        <p:txBody>
          <a:bodyPr/>
          <a:lstStyle/>
          <a:p>
            <a:pPr marL="0" indent="0" algn="r">
              <a:lnSpc>
                <a:spcPct val="100000"/>
              </a:lnSpc>
              <a:spcBef>
                <a:spcPts val="0"/>
              </a:spcBef>
              <a:buClrTx/>
              <a:buSzTx/>
              <a:buNone/>
              <a:defRPr/>
            </a:pPr>
            <a:endParaRPr lang="en-GB" sz="600" b="0" spc="225" dirty="0">
              <a:solidFill>
                <a:srgbClr val="FFFFFF"/>
              </a:solidFill>
              <a:latin typeface="Arial" panose="020B0604020202020204"/>
              <a:cs typeface="+mn-cs"/>
            </a:endParaRPr>
          </a:p>
          <a:p>
            <a:pPr marL="0" indent="0" algn="r">
              <a:lnSpc>
                <a:spcPct val="100000"/>
              </a:lnSpc>
              <a:spcBef>
                <a:spcPts val="0"/>
              </a:spcBef>
              <a:buClrTx/>
              <a:buSzTx/>
              <a:buNone/>
              <a:defRPr/>
            </a:pPr>
            <a:r>
              <a:rPr lang="en-GB" sz="1400" dirty="0">
                <a:solidFill>
                  <a:srgbClr val="FFFFFF"/>
                </a:solidFill>
                <a:latin typeface="Arial" panose="020B0604020202020204"/>
                <a:cs typeface="+mn-cs"/>
              </a:rPr>
              <a:t>InterPore2026</a:t>
            </a:r>
            <a:br>
              <a:rPr lang="en-GB" dirty="0">
                <a:solidFill>
                  <a:srgbClr val="FFFFFF"/>
                </a:solidFill>
                <a:latin typeface="Arial" panose="020B0604020202020204"/>
                <a:cs typeface="+mn-cs"/>
              </a:rPr>
            </a:br>
            <a:r>
              <a:rPr lang="en-GB" b="0" dirty="0">
                <a:solidFill>
                  <a:srgbClr val="FFFFFF"/>
                </a:solidFill>
                <a:latin typeface="Arial" panose="020B0604020202020204"/>
                <a:cs typeface="+mn-cs"/>
              </a:rPr>
              <a:t>Friday, 22 May 2026</a:t>
            </a:r>
          </a:p>
          <a:p>
            <a:pPr marL="0" indent="0" algn="r">
              <a:lnSpc>
                <a:spcPct val="100000"/>
              </a:lnSpc>
              <a:spcBef>
                <a:spcPts val="0"/>
              </a:spcBef>
              <a:buClrTx/>
              <a:buSzTx/>
              <a:buNone/>
              <a:defRPr/>
            </a:pPr>
            <a:r>
              <a:rPr lang="en-GB" b="0" dirty="0">
                <a:solidFill>
                  <a:srgbClr val="FFFFFF"/>
                </a:solidFill>
                <a:latin typeface="Arial" panose="020B0604020202020204"/>
                <a:cs typeface="+mn-cs"/>
              </a:rPr>
              <a:t>Nantes, France</a:t>
            </a:r>
          </a:p>
        </p:txBody>
      </p:sp>
      <p:sp>
        <p:nvSpPr>
          <p:cNvPr id="6" name="Espace réservé du texte 5">
            <a:extLst>
              <a:ext uri="{FF2B5EF4-FFF2-40B4-BE49-F238E27FC236}">
                <a16:creationId xmlns:a16="http://schemas.microsoft.com/office/drawing/2014/main" id="{567F8CDE-7193-4E56-068B-CC07CC06A120}"/>
              </a:ext>
            </a:extLst>
          </p:cNvPr>
          <p:cNvSpPr>
            <a:spLocks noGrp="1"/>
          </p:cNvSpPr>
          <p:nvPr>
            <p:ph type="body" sz="quarter" idx="13"/>
          </p:nvPr>
        </p:nvSpPr>
        <p:spPr/>
        <p:txBody>
          <a:bodyPr/>
          <a:lstStyle/>
          <a:p>
            <a:pPr marL="0" indent="0" algn="r">
              <a:lnSpc>
                <a:spcPct val="100000"/>
              </a:lnSpc>
              <a:spcBef>
                <a:spcPts val="0"/>
              </a:spcBef>
              <a:buClrTx/>
              <a:buSzTx/>
              <a:buNone/>
              <a:defRPr/>
            </a:pPr>
            <a:r>
              <a:rPr lang="en-GB" sz="1100" dirty="0">
                <a:solidFill>
                  <a:srgbClr val="FFFFFF"/>
                </a:solidFill>
                <a:latin typeface="Arial" panose="020B0604020202020204"/>
                <a:cs typeface="+mn-cs"/>
              </a:rPr>
              <a:t>Qazim Llabjani</a:t>
            </a:r>
            <a:br>
              <a:rPr lang="en-GB" dirty="0">
                <a:solidFill>
                  <a:srgbClr val="FFFFFF"/>
                </a:solidFill>
                <a:latin typeface="Arial" panose="020B0604020202020204"/>
                <a:cs typeface="+mn-cs"/>
              </a:rPr>
            </a:br>
            <a:r>
              <a:rPr lang="en-GB" b="0" dirty="0">
                <a:solidFill>
                  <a:srgbClr val="FFFFFF"/>
                </a:solidFill>
                <a:latin typeface="Arial" panose="020B0604020202020204"/>
                <a:cs typeface="+mn-cs"/>
              </a:rPr>
              <a:t>Alessio Ferrari</a:t>
            </a:r>
          </a:p>
          <a:p>
            <a:pPr marL="0" indent="0" algn="r">
              <a:lnSpc>
                <a:spcPct val="100000"/>
              </a:lnSpc>
              <a:spcBef>
                <a:spcPts val="0"/>
              </a:spcBef>
              <a:buClrTx/>
              <a:buSzTx/>
              <a:buNone/>
              <a:defRPr/>
            </a:pPr>
            <a:r>
              <a:rPr lang="en-GB" b="0" dirty="0">
                <a:solidFill>
                  <a:srgbClr val="FFFFFF"/>
                </a:solidFill>
                <a:latin typeface="Arial" panose="020B0604020202020204"/>
                <a:cs typeface="+mn-cs"/>
              </a:rPr>
              <a:t>Paul Marschall</a:t>
            </a:r>
          </a:p>
          <a:p>
            <a:pPr marL="0" indent="0" algn="r">
              <a:lnSpc>
                <a:spcPct val="100000"/>
              </a:lnSpc>
              <a:spcBef>
                <a:spcPts val="0"/>
              </a:spcBef>
              <a:buClrTx/>
              <a:buSzTx/>
              <a:buNone/>
              <a:defRPr/>
            </a:pPr>
            <a:r>
              <a:rPr lang="en-GB" b="0" dirty="0">
                <a:solidFill>
                  <a:srgbClr val="FFFFFF"/>
                </a:solidFill>
                <a:latin typeface="Arial" panose="020B0604020202020204"/>
                <a:cs typeface="+mn-cs"/>
              </a:rPr>
              <a:t>Lyesse Laloui</a:t>
            </a:r>
          </a:p>
        </p:txBody>
      </p:sp>
      <p:sp>
        <p:nvSpPr>
          <p:cNvPr id="24" name="Espace réservé du texte 4">
            <a:extLst>
              <a:ext uri="{FF2B5EF4-FFF2-40B4-BE49-F238E27FC236}">
                <a16:creationId xmlns:a16="http://schemas.microsoft.com/office/drawing/2014/main" id="{ED8A576B-A492-98F7-716E-F4E342A78758}"/>
              </a:ext>
            </a:extLst>
          </p:cNvPr>
          <p:cNvSpPr txBox="1">
            <a:spLocks/>
          </p:cNvSpPr>
          <p:nvPr/>
        </p:nvSpPr>
        <p:spPr>
          <a:xfrm>
            <a:off x="3409318" y="4109721"/>
            <a:ext cx="1099483" cy="786130"/>
          </a:xfrm>
          <a:prstGeom prst="rect">
            <a:avLst/>
          </a:prstGeom>
          <a:solidFill>
            <a:schemeClr val="bg1"/>
          </a:solidFill>
          <a:effectLst>
            <a:outerShdw blurRad="50800" dist="38100" dir="2700000" algn="tl" rotWithShape="0">
              <a:prstClr val="black">
                <a:alpha val="40000"/>
              </a:prstClr>
            </a:outerShdw>
          </a:effectLst>
        </p:spPr>
        <p:txBody>
          <a:bodyPr vert="horz" lIns="108000" tIns="108000" rIns="108000" bIns="45720" rtlCol="0" anchor="t" anchorCtr="0">
            <a:normAutofit/>
          </a:bodyPr>
          <a:lstStyle>
            <a:lvl1pPr marL="171446" indent="-171446" algn="l" defTabSz="685783" rtl="0" eaLnBrk="1" latinLnBrk="0" hangingPunct="1">
              <a:lnSpc>
                <a:spcPct val="90000"/>
              </a:lnSpc>
              <a:spcBef>
                <a:spcPts val="750"/>
              </a:spcBef>
              <a:buClr>
                <a:schemeClr val="tx2"/>
              </a:buClr>
              <a:buSzPct val="90000"/>
              <a:buFont typeface="Wingdings" pitchFamily="2" charset="2"/>
              <a:buChar char="§"/>
              <a:defRPr lang="fr-FR" sz="1050" b="1" i="0" kern="1200" dirty="0" smtClean="0">
                <a:solidFill>
                  <a:schemeClr val="bg1"/>
                </a:solidFill>
                <a:latin typeface="Arial" panose="020B0604020202020204" pitchFamily="34" charset="0"/>
                <a:ea typeface="+mn-ea"/>
                <a:cs typeface="Arial" panose="020B0604020202020204" pitchFamily="34" charset="0"/>
              </a:defRPr>
            </a:lvl1pPr>
            <a:lvl2pPr marL="335756" indent="-117872" algn="l" defTabSz="685783" rtl="0" eaLnBrk="1" latinLnBrk="0" hangingPunct="1">
              <a:lnSpc>
                <a:spcPct val="90000"/>
              </a:lnSpc>
              <a:spcBef>
                <a:spcPts val="375"/>
              </a:spcBef>
              <a:buClr>
                <a:schemeClr val="tx2"/>
              </a:buClr>
              <a:buSzPct val="100000"/>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2pPr>
            <a:lvl3pPr marL="572691" indent="-169069" algn="l" defTabSz="685783" rtl="0" eaLnBrk="1" latinLnBrk="0" hangingPunct="1">
              <a:lnSpc>
                <a:spcPct val="90000"/>
              </a:lnSpc>
              <a:spcBef>
                <a:spcPts val="375"/>
              </a:spcBef>
              <a:buClr>
                <a:schemeClr val="tx2"/>
              </a:buClr>
              <a:buSzPct val="90000"/>
              <a:buFont typeface="Wingdings" pitchFamily="2" charset="2"/>
              <a:buChar char="§"/>
              <a:tabLst/>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00000"/>
              </a:lnSpc>
              <a:spcBef>
                <a:spcPts val="0"/>
              </a:spcBef>
              <a:buClrTx/>
              <a:buSzTx/>
              <a:buFont typeface="Wingdings" pitchFamily="2" charset="2"/>
              <a:buNone/>
              <a:defRPr/>
            </a:pPr>
            <a:endParaRPr lang="en-GB" b="0" dirty="0">
              <a:solidFill>
                <a:srgbClr val="FFFFFF"/>
              </a:solidFill>
              <a:latin typeface="Arial" panose="020B0604020202020204"/>
              <a:cs typeface="+mn-cs"/>
            </a:endParaRPr>
          </a:p>
        </p:txBody>
      </p:sp>
      <p:pic>
        <p:nvPicPr>
          <p:cNvPr id="22" name="Picture 21" descr="Nagra | Wettingen">
            <a:extLst>
              <a:ext uri="{FF2B5EF4-FFF2-40B4-BE49-F238E27FC236}">
                <a16:creationId xmlns:a16="http://schemas.microsoft.com/office/drawing/2014/main" id="{1B9AC6D0-E8BB-1951-7644-C4E17C7214A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9199" b="30640"/>
          <a:stretch>
            <a:fillRect/>
          </a:stretch>
        </p:blipFill>
        <p:spPr bwMode="auto">
          <a:xfrm>
            <a:off x="3591010" y="4552110"/>
            <a:ext cx="839180" cy="337023"/>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1">
            <a:extLst>
              <a:ext uri="{FF2B5EF4-FFF2-40B4-BE49-F238E27FC236}">
                <a16:creationId xmlns:a16="http://schemas.microsoft.com/office/drawing/2014/main" id="{3B5EBDA2-CC1F-55B5-52C0-C5166DD7292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591011" y="4139112"/>
            <a:ext cx="736095" cy="415801"/>
          </a:xfrm>
          <a:prstGeom prst="rect">
            <a:avLst/>
          </a:prstGeom>
        </p:spPr>
      </p:pic>
      <p:sp>
        <p:nvSpPr>
          <p:cNvPr id="4" name="TextBox 3">
            <a:extLst>
              <a:ext uri="{FF2B5EF4-FFF2-40B4-BE49-F238E27FC236}">
                <a16:creationId xmlns:a16="http://schemas.microsoft.com/office/drawing/2014/main" id="{CCD85BBA-0445-DA8B-9082-9714794A56ED}"/>
              </a:ext>
            </a:extLst>
          </p:cNvPr>
          <p:cNvSpPr txBox="1"/>
          <p:nvPr/>
        </p:nvSpPr>
        <p:spPr>
          <a:xfrm>
            <a:off x="330005" y="3374704"/>
            <a:ext cx="2679158" cy="507831"/>
          </a:xfrm>
          <a:prstGeom prst="rect">
            <a:avLst/>
          </a:prstGeom>
          <a:noFill/>
        </p:spPr>
        <p:txBody>
          <a:bodyPr wrap="square">
            <a:spAutoFit/>
          </a:bodyPr>
          <a:lstStyle/>
          <a:p>
            <a:r>
              <a:rPr lang="en-GB" i="1" dirty="0">
                <a:solidFill>
                  <a:schemeClr val="bg1"/>
                </a:solidFill>
              </a:rPr>
              <a:t>Coupled flow-deformation in shales under multiphase flow</a:t>
            </a:r>
          </a:p>
        </p:txBody>
      </p:sp>
    </p:spTree>
    <p:extLst>
      <p:ext uri="{BB962C8B-B14F-4D97-AF65-F5344CB8AC3E}">
        <p14:creationId xmlns:p14="http://schemas.microsoft.com/office/powerpoint/2010/main" val="322414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0FF7-658D-7547-D1B3-3BB3324D10D7}"/>
            </a:ext>
          </a:extLst>
        </p:cNvPr>
        <p:cNvGrpSpPr/>
        <p:nvPr/>
      </p:nvGrpSpPr>
      <p:grpSpPr>
        <a:xfrm>
          <a:off x="0" y="0"/>
          <a:ext cx="0" cy="0"/>
          <a:chOff x="0" y="0"/>
          <a:chExt cx="0" cy="0"/>
        </a:xfrm>
      </p:grpSpPr>
      <p:pic>
        <p:nvPicPr>
          <p:cNvPr id="24" name="OPA_DFO_P3_GAS_part1_Kiviat_20260520_093018">
            <a:hlinkClick r:id="" action="ppaction://media"/>
            <a:extLst>
              <a:ext uri="{FF2B5EF4-FFF2-40B4-BE49-F238E27FC236}">
                <a16:creationId xmlns:a16="http://schemas.microsoft.com/office/drawing/2014/main" id="{D3AECDF6-B0A0-4CC6-E5C5-213B930174B1}"/>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13775" r="62753" b="22479"/>
          <a:stretch>
            <a:fillRect/>
          </a:stretch>
        </p:blipFill>
        <p:spPr>
          <a:xfrm>
            <a:off x="5356278" y="1221972"/>
            <a:ext cx="3787722" cy="3889447"/>
          </a:xfrm>
          <a:prstGeom prst="rect">
            <a:avLst/>
          </a:prstGeom>
        </p:spPr>
      </p:pic>
      <p:pic>
        <p:nvPicPr>
          <p:cNvPr id="4" name="OPA_DFO_P3_GAS_part1_strain_components_20260511_144252">
            <a:hlinkClick r:id="" action="ppaction://media"/>
            <a:extLst>
              <a:ext uri="{FF2B5EF4-FFF2-40B4-BE49-F238E27FC236}">
                <a16:creationId xmlns:a16="http://schemas.microsoft.com/office/drawing/2014/main" id="{A126278F-9704-CB9C-F4D2-BD3F89832CA5}"/>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50225" t="15865" r="8800" b="14376"/>
          <a:stretch>
            <a:fillRect/>
          </a:stretch>
        </p:blipFill>
        <p:spPr>
          <a:xfrm>
            <a:off x="2212878" y="2306355"/>
            <a:ext cx="2878400" cy="2548864"/>
          </a:xfrm>
          <a:prstGeom prst="rect">
            <a:avLst/>
          </a:prstGeom>
        </p:spPr>
      </p:pic>
      <p:sp>
        <p:nvSpPr>
          <p:cNvPr id="23" name="Rectangle 22">
            <a:extLst>
              <a:ext uri="{FF2B5EF4-FFF2-40B4-BE49-F238E27FC236}">
                <a16:creationId xmlns:a16="http://schemas.microsoft.com/office/drawing/2014/main" id="{F308D20B-6D23-7DE0-1868-4C665E574699}"/>
              </a:ext>
            </a:extLst>
          </p:cNvPr>
          <p:cNvSpPr>
            <a:spLocks noGrp="1" noRot="1" noMove="1" noResize="1" noEditPoints="1" noAdjustHandles="1" noChangeArrowheads="1" noChangeShapeType="1"/>
          </p:cNvSpPr>
          <p:nvPr/>
        </p:nvSpPr>
        <p:spPr>
          <a:xfrm>
            <a:off x="336431" y="4806299"/>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A746AF2-B801-8B12-D21B-D4C4F1D46B1F}"/>
              </a:ext>
            </a:extLst>
          </p:cNvPr>
          <p:cNvSpPr>
            <a:spLocks noGrp="1"/>
          </p:cNvSpPr>
          <p:nvPr>
            <p:ph type="title"/>
          </p:nvPr>
        </p:nvSpPr>
        <p:spPr>
          <a:xfrm>
            <a:off x="904875" y="179552"/>
            <a:ext cx="4254521" cy="1072753"/>
          </a:xfrm>
        </p:spPr>
        <p:txBody>
          <a:bodyPr>
            <a:normAutofit/>
          </a:bodyPr>
          <a:lstStyle/>
          <a:p>
            <a:pPr algn="l">
              <a:buNone/>
            </a:pPr>
            <a:r>
              <a:rPr lang="en-US" sz="2800" b="1" dirty="0">
                <a:solidFill>
                  <a:srgbClr val="FFFFFF"/>
                </a:solidFill>
              </a:rPr>
              <a:t>Bedding-parallel injection </a:t>
            </a:r>
            <a:r>
              <a:rPr lang="en-US" sz="2400" dirty="0">
                <a:solidFill>
                  <a:schemeClr val="bg1">
                    <a:lumMod val="75000"/>
                  </a:schemeClr>
                </a:solidFill>
              </a:rPr>
              <a:t>A</a:t>
            </a:r>
            <a:r>
              <a:rPr lang="en-US" sz="2400" b="1" dirty="0">
                <a:solidFill>
                  <a:schemeClr val="bg1">
                    <a:lumMod val="75000"/>
                  </a:schemeClr>
                </a:solidFill>
              </a:rPr>
              <a:t>nisotropic deformation</a:t>
            </a:r>
            <a:endParaRPr lang="en-US" sz="2000" b="1" dirty="0">
              <a:solidFill>
                <a:schemeClr val="bg1">
                  <a:lumMod val="75000"/>
                </a:schemeClr>
              </a:solidFill>
            </a:endParaRPr>
          </a:p>
        </p:txBody>
      </p:sp>
      <p:sp>
        <p:nvSpPr>
          <p:cNvPr id="6" name="TextBox 5">
            <a:extLst>
              <a:ext uri="{FF2B5EF4-FFF2-40B4-BE49-F238E27FC236}">
                <a16:creationId xmlns:a16="http://schemas.microsoft.com/office/drawing/2014/main" id="{920321F3-9BA1-893C-4B37-2E185A13C776}"/>
              </a:ext>
            </a:extLst>
          </p:cNvPr>
          <p:cNvSpPr txBox="1"/>
          <p:nvPr/>
        </p:nvSpPr>
        <p:spPr>
          <a:xfrm>
            <a:off x="28661" y="996371"/>
            <a:ext cx="3307199" cy="758079"/>
          </a:xfrm>
          <a:prstGeom prst="rect">
            <a:avLst/>
          </a:prstGeom>
          <a:noFill/>
          <a:ln>
            <a:noFill/>
          </a:ln>
        </p:spPr>
        <p:txBody>
          <a:bodyPr vertOverflow="overflow" vert="horz" wrap="square" rtlCol="0" anchor="t">
            <a:noAutofit/>
          </a:bodyPr>
          <a:lstStyle/>
          <a:p>
            <a:pPr algn="r">
              <a:buNone/>
            </a:pPr>
            <a:r>
              <a:rPr lang="en-US" sz="1500" dirty="0">
                <a:solidFill>
                  <a:srgbClr val="FFFFFF"/>
                </a:solidFill>
              </a:rPr>
              <a:t>Same method, bedding rotated 90°</a:t>
            </a:r>
          </a:p>
          <a:p>
            <a:pPr algn="r">
              <a:buNone/>
            </a:pPr>
            <a:r>
              <a:rPr lang="en-US" sz="1500" dirty="0">
                <a:solidFill>
                  <a:srgbClr val="FFFFFF"/>
                </a:solidFill>
              </a:rPr>
              <a:t>Flow now parallel to bedding plane</a:t>
            </a:r>
          </a:p>
        </p:txBody>
      </p:sp>
      <p:sp>
        <p:nvSpPr>
          <p:cNvPr id="14" name="TextBox 13">
            <a:extLst>
              <a:ext uri="{FF2B5EF4-FFF2-40B4-BE49-F238E27FC236}">
                <a16:creationId xmlns:a16="http://schemas.microsoft.com/office/drawing/2014/main" id="{0B51E5F7-24C6-66CA-D2BE-3000121529A6}"/>
              </a:ext>
            </a:extLst>
          </p:cNvPr>
          <p:cNvSpPr txBox="1"/>
          <p:nvPr/>
        </p:nvSpPr>
        <p:spPr>
          <a:xfrm>
            <a:off x="6324600" y="487437"/>
            <a:ext cx="2715117" cy="898413"/>
          </a:xfrm>
          <a:prstGeom prst="rect">
            <a:avLst/>
          </a:prstGeom>
          <a:noFill/>
          <a:ln>
            <a:noFill/>
          </a:ln>
        </p:spPr>
        <p:txBody>
          <a:bodyPr vertOverflow="overflow" vert="horz" wrap="square" rtlCol="0" anchor="t">
            <a:noAutofit/>
          </a:bodyPr>
          <a:lstStyle/>
          <a:p>
            <a:pPr algn="r"/>
            <a:r>
              <a:rPr lang="en-GB" sz="1600" b="1" i="1" dirty="0">
                <a:solidFill>
                  <a:srgbClr val="3DCC91"/>
                </a:solidFill>
              </a:rPr>
              <a:t>Anisotropic deformation (bedding planes) under fluid injection</a:t>
            </a:r>
          </a:p>
        </p:txBody>
      </p:sp>
      <p:sp>
        <p:nvSpPr>
          <p:cNvPr id="3" name="Espace réservé du numéro de diapositive 6">
            <a:extLst>
              <a:ext uri="{FF2B5EF4-FFF2-40B4-BE49-F238E27FC236}">
                <a16:creationId xmlns:a16="http://schemas.microsoft.com/office/drawing/2014/main" id="{20653AA0-2970-8545-1E82-3C9516C63FE9}"/>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10</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8FA1E058-3ADB-9FC8-F27E-B3DE8D3D689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Lst>
          </a:blip>
          <a:srcRect l="21263" t="18349" r="18418" b="21332"/>
          <a:stretch>
            <a:fillRect/>
          </a:stretch>
        </p:blipFill>
        <p:spPr>
          <a:xfrm>
            <a:off x="816436" y="2112624"/>
            <a:ext cx="999466" cy="1020289"/>
          </a:xfrm>
          <a:prstGeom prst="ellipse">
            <a:avLst/>
          </a:prstGeom>
        </p:spPr>
      </p:pic>
      <p:sp>
        <p:nvSpPr>
          <p:cNvPr id="9" name="TextBox 8">
            <a:extLst>
              <a:ext uri="{FF2B5EF4-FFF2-40B4-BE49-F238E27FC236}">
                <a16:creationId xmlns:a16="http://schemas.microsoft.com/office/drawing/2014/main" id="{127C0E46-B23C-73CA-A5CB-6E85BFD3F0AF}"/>
              </a:ext>
            </a:extLst>
          </p:cNvPr>
          <p:cNvSpPr txBox="1"/>
          <p:nvPr/>
        </p:nvSpPr>
        <p:spPr>
          <a:xfrm>
            <a:off x="133509" y="1912163"/>
            <a:ext cx="1061220" cy="206630"/>
          </a:xfrm>
          <a:prstGeom prst="rect">
            <a:avLst/>
          </a:prstGeom>
          <a:noFill/>
          <a:ln>
            <a:noFill/>
          </a:ln>
        </p:spPr>
        <p:txBody>
          <a:bodyPr vertOverflow="overflow" vert="horz" wrap="square" rtlCol="0" anchor="t">
            <a:noAutofit/>
          </a:bodyPr>
          <a:lstStyle/>
          <a:p>
            <a:pPr algn="l"/>
            <a:r>
              <a:rPr lang="en-GB" sz="900" i="1" dirty="0">
                <a:solidFill>
                  <a:schemeClr val="bg1">
                    <a:lumMod val="75000"/>
                  </a:schemeClr>
                </a:solidFill>
              </a:rPr>
              <a:t>bedding (|| flow)</a:t>
            </a:r>
          </a:p>
        </p:txBody>
      </p:sp>
      <p:cxnSp>
        <p:nvCxnSpPr>
          <p:cNvPr id="11" name="Straight Connector 10">
            <a:extLst>
              <a:ext uri="{FF2B5EF4-FFF2-40B4-BE49-F238E27FC236}">
                <a16:creationId xmlns:a16="http://schemas.microsoft.com/office/drawing/2014/main" id="{37602F46-5C42-0684-F380-3FDD82CF2710}"/>
              </a:ext>
            </a:extLst>
          </p:cNvPr>
          <p:cNvCxnSpPr/>
          <p:nvPr/>
        </p:nvCxnSpPr>
        <p:spPr>
          <a:xfrm>
            <a:off x="1134184" y="3246358"/>
            <a:ext cx="384048" cy="0"/>
          </a:xfrm>
          <a:prstGeom prst="line">
            <a:avLst/>
          </a:prstGeom>
          <a:ln>
            <a:solidFill>
              <a:srgbClr val="3DCC9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20D50B-E4C3-20EE-3F87-E61C1D467684}"/>
              </a:ext>
            </a:extLst>
          </p:cNvPr>
          <p:cNvCxnSpPr>
            <a:cxnSpLocks/>
          </p:cNvCxnSpPr>
          <p:nvPr/>
        </p:nvCxnSpPr>
        <p:spPr>
          <a:xfrm rot="16200000">
            <a:off x="532248" y="2617164"/>
            <a:ext cx="384048" cy="0"/>
          </a:xfrm>
          <a:prstGeom prst="line">
            <a:avLst/>
          </a:prstGeom>
          <a:ln>
            <a:solidFill>
              <a:srgbClr val="3DCC9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959A04-5781-CFD4-3BDB-A847ABAACF40}"/>
              </a:ext>
            </a:extLst>
          </p:cNvPr>
          <p:cNvSpPr txBox="1"/>
          <p:nvPr/>
        </p:nvSpPr>
        <p:spPr>
          <a:xfrm>
            <a:off x="436180" y="2414772"/>
            <a:ext cx="330540" cy="307777"/>
          </a:xfrm>
          <a:prstGeom prst="rect">
            <a:avLst/>
          </a:prstGeom>
          <a:noFill/>
        </p:spPr>
        <p:txBody>
          <a:bodyPr wrap="none" rtlCol="0">
            <a:spAutoFit/>
          </a:bodyPr>
          <a:lstStyle/>
          <a:p>
            <a:r>
              <a:rPr lang="en-GB" sz="1400" dirty="0">
                <a:solidFill>
                  <a:srgbClr val="3DCC91"/>
                </a:solidFill>
                <a:latin typeface="Symbol" panose="05050102010706020507" pitchFamily="18" charset="2"/>
              </a:rPr>
              <a:t>e</a:t>
            </a:r>
            <a:r>
              <a:rPr lang="en-GB" sz="1400" baseline="-25000" dirty="0">
                <a:solidFill>
                  <a:srgbClr val="3DCC91"/>
                </a:solidFill>
              </a:rPr>
              <a:t>//</a:t>
            </a:r>
          </a:p>
        </p:txBody>
      </p:sp>
      <p:sp>
        <p:nvSpPr>
          <p:cNvPr id="15" name="TextBox 14">
            <a:extLst>
              <a:ext uri="{FF2B5EF4-FFF2-40B4-BE49-F238E27FC236}">
                <a16:creationId xmlns:a16="http://schemas.microsoft.com/office/drawing/2014/main" id="{30EB8F29-108C-D423-54A1-46748BE84385}"/>
              </a:ext>
            </a:extLst>
          </p:cNvPr>
          <p:cNvSpPr txBox="1"/>
          <p:nvPr/>
        </p:nvSpPr>
        <p:spPr>
          <a:xfrm>
            <a:off x="1174868" y="3158995"/>
            <a:ext cx="343364" cy="307777"/>
          </a:xfrm>
          <a:prstGeom prst="rect">
            <a:avLst/>
          </a:prstGeom>
          <a:noFill/>
        </p:spPr>
        <p:txBody>
          <a:bodyPr wrap="none" rtlCol="0">
            <a:spAutoFit/>
          </a:bodyPr>
          <a:lstStyle/>
          <a:p>
            <a:r>
              <a:rPr lang="en-GB" sz="1400" dirty="0">
                <a:solidFill>
                  <a:srgbClr val="3DCC91"/>
                </a:solidFill>
                <a:latin typeface="Symbol" panose="05050102010706020507" pitchFamily="18" charset="2"/>
              </a:rPr>
              <a:t>e</a:t>
            </a:r>
            <a:r>
              <a:rPr lang="en-GB" sz="1400" baseline="-25000" dirty="0">
                <a:solidFill>
                  <a:srgbClr val="3DCC91"/>
                </a:solidFill>
              </a:rPr>
              <a:t>⊥</a:t>
            </a:r>
          </a:p>
        </p:txBody>
      </p:sp>
      <p:sp>
        <p:nvSpPr>
          <p:cNvPr id="61" name="TextBox 60">
            <a:extLst>
              <a:ext uri="{FF2B5EF4-FFF2-40B4-BE49-F238E27FC236}">
                <a16:creationId xmlns:a16="http://schemas.microsoft.com/office/drawing/2014/main" id="{2585A885-22B9-0199-6EA7-76A2DDBFB296}"/>
              </a:ext>
            </a:extLst>
          </p:cNvPr>
          <p:cNvSpPr txBox="1"/>
          <p:nvPr/>
        </p:nvSpPr>
        <p:spPr>
          <a:xfrm>
            <a:off x="2935359" y="2525460"/>
            <a:ext cx="335348" cy="276999"/>
          </a:xfrm>
          <a:prstGeom prst="rect">
            <a:avLst/>
          </a:prstGeom>
          <a:noFill/>
        </p:spPr>
        <p:txBody>
          <a:bodyPr wrap="none" rtlCol="0">
            <a:spAutoFit/>
          </a:bodyPr>
          <a:lstStyle/>
          <a:p>
            <a:r>
              <a:rPr lang="en-GB" sz="1200" dirty="0" err="1">
                <a:solidFill>
                  <a:srgbClr val="EC6670"/>
                </a:solidFill>
                <a:latin typeface="Symbol" panose="05050102010706020507" pitchFamily="18" charset="2"/>
              </a:rPr>
              <a:t>s</a:t>
            </a:r>
            <a:r>
              <a:rPr lang="en-GB" sz="1200" baseline="-25000" dirty="0" err="1">
                <a:solidFill>
                  <a:srgbClr val="EC6670"/>
                </a:solidFill>
              </a:rPr>
              <a:t>a</a:t>
            </a:r>
            <a:endParaRPr lang="en-GB" sz="1200" baseline="-25000" dirty="0">
              <a:solidFill>
                <a:srgbClr val="EC6670"/>
              </a:solidFill>
            </a:endParaRPr>
          </a:p>
        </p:txBody>
      </p:sp>
      <p:sp>
        <p:nvSpPr>
          <p:cNvPr id="62" name="TextBox 61">
            <a:extLst>
              <a:ext uri="{FF2B5EF4-FFF2-40B4-BE49-F238E27FC236}">
                <a16:creationId xmlns:a16="http://schemas.microsoft.com/office/drawing/2014/main" id="{6DF1D24C-4A74-548E-318F-3F08B9E0CF69}"/>
              </a:ext>
            </a:extLst>
          </p:cNvPr>
          <p:cNvSpPr txBox="1"/>
          <p:nvPr/>
        </p:nvSpPr>
        <p:spPr>
          <a:xfrm>
            <a:off x="2961007" y="2816640"/>
            <a:ext cx="311304" cy="276999"/>
          </a:xfrm>
          <a:prstGeom prst="rect">
            <a:avLst/>
          </a:prstGeom>
          <a:noFill/>
        </p:spPr>
        <p:txBody>
          <a:bodyPr wrap="none" rtlCol="0">
            <a:spAutoFit/>
          </a:bodyPr>
          <a:lstStyle/>
          <a:p>
            <a:r>
              <a:rPr lang="en-GB" sz="1200" dirty="0" err="1">
                <a:solidFill>
                  <a:schemeClr val="bg1"/>
                </a:solidFill>
                <a:latin typeface="Symbol" panose="05050102010706020507" pitchFamily="18" charset="2"/>
              </a:rPr>
              <a:t>s</a:t>
            </a:r>
            <a:r>
              <a:rPr lang="en-GB" sz="1200" baseline="-25000" dirty="0" err="1">
                <a:solidFill>
                  <a:schemeClr val="bg1"/>
                </a:solidFill>
              </a:rPr>
              <a:t>r</a:t>
            </a:r>
            <a:endParaRPr lang="en-GB" sz="1200" baseline="-25000" dirty="0">
              <a:solidFill>
                <a:schemeClr val="bg1"/>
              </a:solidFill>
            </a:endParaRPr>
          </a:p>
        </p:txBody>
      </p:sp>
      <p:sp>
        <p:nvSpPr>
          <p:cNvPr id="63" name="TextBox 62">
            <a:extLst>
              <a:ext uri="{FF2B5EF4-FFF2-40B4-BE49-F238E27FC236}">
                <a16:creationId xmlns:a16="http://schemas.microsoft.com/office/drawing/2014/main" id="{985E468F-B0CA-BBE7-3C9B-5BB3336674EA}"/>
              </a:ext>
            </a:extLst>
          </p:cNvPr>
          <p:cNvSpPr txBox="1"/>
          <p:nvPr/>
        </p:nvSpPr>
        <p:spPr>
          <a:xfrm>
            <a:off x="3629998" y="3023270"/>
            <a:ext cx="526106" cy="276999"/>
          </a:xfrm>
          <a:prstGeom prst="rect">
            <a:avLst/>
          </a:prstGeom>
          <a:noFill/>
        </p:spPr>
        <p:txBody>
          <a:bodyPr wrap="none" rtlCol="0">
            <a:spAutoFit/>
          </a:bodyPr>
          <a:lstStyle/>
          <a:p>
            <a:r>
              <a:rPr lang="en-GB" sz="1200" dirty="0" err="1">
                <a:solidFill>
                  <a:srgbClr val="3DCC91"/>
                </a:solidFill>
              </a:rPr>
              <a:t>U</a:t>
            </a:r>
            <a:r>
              <a:rPr lang="en-GB" sz="1200" baseline="-25000" dirty="0" err="1">
                <a:solidFill>
                  <a:srgbClr val="3DCC91"/>
                </a:solidFill>
              </a:rPr>
              <a:t>g,bot</a:t>
            </a:r>
            <a:endParaRPr lang="en-GB" sz="1200" baseline="-25000" dirty="0">
              <a:solidFill>
                <a:srgbClr val="3DCC91"/>
              </a:solidFill>
            </a:endParaRPr>
          </a:p>
        </p:txBody>
      </p:sp>
      <p:sp>
        <p:nvSpPr>
          <p:cNvPr id="64" name="TextBox 63">
            <a:extLst>
              <a:ext uri="{FF2B5EF4-FFF2-40B4-BE49-F238E27FC236}">
                <a16:creationId xmlns:a16="http://schemas.microsoft.com/office/drawing/2014/main" id="{40ADB4DD-2DF0-1D27-6409-E13F4A483E73}"/>
              </a:ext>
            </a:extLst>
          </p:cNvPr>
          <p:cNvSpPr txBox="1"/>
          <p:nvPr/>
        </p:nvSpPr>
        <p:spPr>
          <a:xfrm>
            <a:off x="3693941" y="4038792"/>
            <a:ext cx="536494" cy="276999"/>
          </a:xfrm>
          <a:prstGeom prst="rect">
            <a:avLst/>
          </a:prstGeom>
          <a:noFill/>
        </p:spPr>
        <p:txBody>
          <a:bodyPr wrap="none" rtlCol="0">
            <a:spAutoFit/>
          </a:bodyPr>
          <a:lstStyle/>
          <a:p>
            <a:r>
              <a:rPr lang="en-GB" sz="1200" dirty="0" err="1">
                <a:solidFill>
                  <a:srgbClr val="4A90E2"/>
                </a:solidFill>
              </a:rPr>
              <a:t>U</a:t>
            </a:r>
            <a:r>
              <a:rPr lang="en-GB" sz="1200" baseline="-25000" dirty="0" err="1">
                <a:solidFill>
                  <a:srgbClr val="4A90E2"/>
                </a:solidFill>
              </a:rPr>
              <a:t>w,top</a:t>
            </a:r>
            <a:endParaRPr lang="en-GB" sz="1200" baseline="-25000" dirty="0">
              <a:solidFill>
                <a:srgbClr val="4A90E2"/>
              </a:solidFill>
            </a:endParaRPr>
          </a:p>
        </p:txBody>
      </p:sp>
      <p:pic>
        <p:nvPicPr>
          <p:cNvPr id="72" name="Picture 71">
            <a:extLst>
              <a:ext uri="{FF2B5EF4-FFF2-40B4-BE49-F238E27FC236}">
                <a16:creationId xmlns:a16="http://schemas.microsoft.com/office/drawing/2014/main" id="{8A90F004-FD18-3E42-CD39-70733C6D05D5}"/>
              </a:ext>
            </a:extLst>
          </p:cNvPr>
          <p:cNvPicPr>
            <a:picLocks noChangeAspect="1"/>
          </p:cNvPicPr>
          <p:nvPr/>
        </p:nvPicPr>
        <p:blipFill>
          <a:blip r:embed="rId11"/>
          <a:srcRect l="24526"/>
          <a:stretch>
            <a:fillRect/>
          </a:stretch>
        </p:blipFill>
        <p:spPr>
          <a:xfrm>
            <a:off x="4403946" y="1111395"/>
            <a:ext cx="1374663" cy="1140120"/>
          </a:xfrm>
          <a:prstGeom prst="rect">
            <a:avLst/>
          </a:prstGeom>
        </p:spPr>
      </p:pic>
      <p:sp>
        <p:nvSpPr>
          <p:cNvPr id="5" name="TextBox 4">
            <a:extLst>
              <a:ext uri="{FF2B5EF4-FFF2-40B4-BE49-F238E27FC236}">
                <a16:creationId xmlns:a16="http://schemas.microsoft.com/office/drawing/2014/main" id="{D6A34CE4-0A9F-C4C5-3B7A-3D9E7BD0C238}"/>
              </a:ext>
            </a:extLst>
          </p:cNvPr>
          <p:cNvSpPr txBox="1"/>
          <p:nvPr/>
        </p:nvSpPr>
        <p:spPr>
          <a:xfrm>
            <a:off x="324562" y="3518241"/>
            <a:ext cx="609717" cy="268605"/>
          </a:xfrm>
          <a:prstGeom prst="rect">
            <a:avLst/>
          </a:prstGeom>
          <a:noFill/>
          <a:ln>
            <a:noFill/>
          </a:ln>
        </p:spPr>
        <p:txBody>
          <a:bodyPr vertOverflow="overflow" vert="horz" wrap="square" rtlCol="0" anchor="t">
            <a:noAutofit/>
          </a:bodyPr>
          <a:lstStyle/>
          <a:p>
            <a:pPr algn="l"/>
            <a:r>
              <a:rPr lang="pl-PL" sz="1200" b="1" dirty="0">
                <a:solidFill>
                  <a:srgbClr val="4A90E2"/>
                </a:solidFill>
              </a:rPr>
              <a:t>u</a:t>
            </a:r>
            <a:r>
              <a:rPr lang="pl-PL" sz="1200" b="1" baseline="-25000" dirty="0">
                <a:solidFill>
                  <a:srgbClr val="4A90E2"/>
                </a:solidFill>
              </a:rPr>
              <a:t>w,top</a:t>
            </a:r>
            <a:endParaRPr lang="en-GB" sz="1200" b="1" baseline="-25000" dirty="0">
              <a:solidFill>
                <a:srgbClr val="4A90E2"/>
              </a:solidFill>
            </a:endParaRPr>
          </a:p>
        </p:txBody>
      </p:sp>
      <p:sp>
        <p:nvSpPr>
          <p:cNvPr id="7" name="TextBox 6">
            <a:extLst>
              <a:ext uri="{FF2B5EF4-FFF2-40B4-BE49-F238E27FC236}">
                <a16:creationId xmlns:a16="http://schemas.microsoft.com/office/drawing/2014/main" id="{F605CFDE-39A9-4A65-419D-5A486A891B1F}"/>
              </a:ext>
            </a:extLst>
          </p:cNvPr>
          <p:cNvSpPr txBox="1"/>
          <p:nvPr/>
        </p:nvSpPr>
        <p:spPr>
          <a:xfrm>
            <a:off x="289002" y="4471294"/>
            <a:ext cx="599440" cy="224790"/>
          </a:xfrm>
          <a:prstGeom prst="rect">
            <a:avLst/>
          </a:prstGeom>
          <a:noFill/>
          <a:ln>
            <a:noFill/>
          </a:ln>
        </p:spPr>
        <p:txBody>
          <a:bodyPr vertOverflow="overflow" vert="horz" wrap="square" rtlCol="0" anchor="t">
            <a:noAutofit/>
          </a:bodyPr>
          <a:lstStyle/>
          <a:p>
            <a:pPr algn="l"/>
            <a:r>
              <a:rPr lang="en-GB" sz="1200" b="1" dirty="0" err="1">
                <a:solidFill>
                  <a:srgbClr val="3DCC91"/>
                </a:solidFill>
              </a:rPr>
              <a:t>u</a:t>
            </a:r>
            <a:r>
              <a:rPr lang="en-GB" sz="1200" b="1" baseline="-25000" dirty="0" err="1">
                <a:solidFill>
                  <a:srgbClr val="3DCC91"/>
                </a:solidFill>
              </a:rPr>
              <a:t>g,bot</a:t>
            </a:r>
            <a:endParaRPr lang="en-GB" sz="1200" b="1" baseline="-25000" dirty="0">
              <a:solidFill>
                <a:srgbClr val="3DCC91"/>
              </a:solidFill>
            </a:endParaRPr>
          </a:p>
        </p:txBody>
      </p:sp>
      <p:grpSp>
        <p:nvGrpSpPr>
          <p:cNvPr id="27" name="Group 26">
            <a:extLst>
              <a:ext uri="{FF2B5EF4-FFF2-40B4-BE49-F238E27FC236}">
                <a16:creationId xmlns:a16="http://schemas.microsoft.com/office/drawing/2014/main" id="{4DA02743-9C2F-BC46-A70D-3923E8A1D967}"/>
              </a:ext>
            </a:extLst>
          </p:cNvPr>
          <p:cNvGrpSpPr/>
          <p:nvPr/>
        </p:nvGrpSpPr>
        <p:grpSpPr>
          <a:xfrm rot="5400000">
            <a:off x="935078" y="3690350"/>
            <a:ext cx="751346" cy="944345"/>
            <a:chOff x="1548387" y="1924051"/>
            <a:chExt cx="953513" cy="750654"/>
          </a:xfrm>
        </p:grpSpPr>
        <p:sp>
          <p:nvSpPr>
            <p:cNvPr id="28" name="Rectangle 27">
              <a:extLst>
                <a:ext uri="{FF2B5EF4-FFF2-40B4-BE49-F238E27FC236}">
                  <a16:creationId xmlns:a16="http://schemas.microsoft.com/office/drawing/2014/main" id="{213566AD-E366-118B-B656-0F06257B382B}"/>
                </a:ext>
              </a:extLst>
            </p:cNvPr>
            <p:cNvSpPr/>
            <p:nvPr/>
          </p:nvSpPr>
          <p:spPr>
            <a:xfrm>
              <a:off x="1548387" y="1924051"/>
              <a:ext cx="953513" cy="750654"/>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600"/>
            </a:p>
          </p:txBody>
        </p:sp>
        <p:cxnSp>
          <p:nvCxnSpPr>
            <p:cNvPr id="29" name="Straight Connector 28">
              <a:extLst>
                <a:ext uri="{FF2B5EF4-FFF2-40B4-BE49-F238E27FC236}">
                  <a16:creationId xmlns:a16="http://schemas.microsoft.com/office/drawing/2014/main" id="{E4B95D05-F3F4-C002-F34B-33C1E5FB27AB}"/>
                </a:ext>
              </a:extLst>
            </p:cNvPr>
            <p:cNvCxnSpPr>
              <a:cxnSpLocks/>
            </p:cNvCxnSpPr>
            <p:nvPr/>
          </p:nvCxnSpPr>
          <p:spPr>
            <a:xfrm>
              <a:off x="1548387" y="23977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1BF6D02-0A05-EE2C-B0B1-BF137F9523D4}"/>
                </a:ext>
              </a:extLst>
            </p:cNvPr>
            <p:cNvCxnSpPr/>
            <p:nvPr/>
          </p:nvCxnSpPr>
          <p:spPr>
            <a:xfrm>
              <a:off x="1548387" y="24701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C7B3D86-E774-030C-3309-3D593AD3C03B}"/>
                </a:ext>
              </a:extLst>
            </p:cNvPr>
            <p:cNvCxnSpPr/>
            <p:nvPr/>
          </p:nvCxnSpPr>
          <p:spPr>
            <a:xfrm>
              <a:off x="1548387" y="25501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D6A0539-8CB1-A30C-E185-8816B1B3B9A1}"/>
                </a:ext>
              </a:extLst>
            </p:cNvPr>
            <p:cNvCxnSpPr/>
            <p:nvPr/>
          </p:nvCxnSpPr>
          <p:spPr>
            <a:xfrm>
              <a:off x="1548387" y="26225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37B80F9-B345-9132-00FA-AE008C2E0887}"/>
                </a:ext>
              </a:extLst>
            </p:cNvPr>
            <p:cNvCxnSpPr/>
            <p:nvPr/>
          </p:nvCxnSpPr>
          <p:spPr>
            <a:xfrm>
              <a:off x="1548387" y="226060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6E30D86-A58E-5D61-C130-CB964B971120}"/>
                </a:ext>
              </a:extLst>
            </p:cNvPr>
            <p:cNvCxnSpPr/>
            <p:nvPr/>
          </p:nvCxnSpPr>
          <p:spPr>
            <a:xfrm>
              <a:off x="1548387" y="233299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3781D0-1E61-D1E6-0260-1C828414BD95}"/>
                </a:ext>
              </a:extLst>
            </p:cNvPr>
            <p:cNvCxnSpPr/>
            <p:nvPr/>
          </p:nvCxnSpPr>
          <p:spPr>
            <a:xfrm>
              <a:off x="1548387" y="212344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9C68AB-943A-3CFB-5194-C761B7406B86}"/>
                </a:ext>
              </a:extLst>
            </p:cNvPr>
            <p:cNvCxnSpPr/>
            <p:nvPr/>
          </p:nvCxnSpPr>
          <p:spPr>
            <a:xfrm>
              <a:off x="1548387" y="219583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B242AC-86F8-E80D-2C56-8B096B2AA19F}"/>
                </a:ext>
              </a:extLst>
            </p:cNvPr>
            <p:cNvCxnSpPr/>
            <p:nvPr/>
          </p:nvCxnSpPr>
          <p:spPr>
            <a:xfrm>
              <a:off x="1548387" y="198628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776DC5-D492-D660-D57A-2591B48A7B48}"/>
                </a:ext>
              </a:extLst>
            </p:cNvPr>
            <p:cNvCxnSpPr/>
            <p:nvPr/>
          </p:nvCxnSpPr>
          <p:spPr>
            <a:xfrm>
              <a:off x="1548387" y="205867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DC15A1B4-1BB7-237F-BC42-DEC637C3BF63}"/>
              </a:ext>
            </a:extLst>
          </p:cNvPr>
          <p:cNvCxnSpPr>
            <a:cxnSpLocks/>
          </p:cNvCxnSpPr>
          <p:nvPr/>
        </p:nvCxnSpPr>
        <p:spPr>
          <a:xfrm rot="120000">
            <a:off x="923289" y="3601009"/>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D9131EA-B5D6-8DB8-6117-92DC28F8242A}"/>
              </a:ext>
            </a:extLst>
          </p:cNvPr>
          <p:cNvCxnSpPr>
            <a:cxnSpLocks/>
          </p:cNvCxnSpPr>
          <p:nvPr/>
        </p:nvCxnSpPr>
        <p:spPr>
          <a:xfrm rot="120000">
            <a:off x="1110455" y="3600530"/>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B1AD6CA-E483-3F11-0C9D-259B1D1A0091}"/>
              </a:ext>
            </a:extLst>
          </p:cNvPr>
          <p:cNvCxnSpPr>
            <a:cxnSpLocks/>
          </p:cNvCxnSpPr>
          <p:nvPr/>
        </p:nvCxnSpPr>
        <p:spPr>
          <a:xfrm rot="120000">
            <a:off x="1316195" y="3601009"/>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F6EBA7B-FAA2-B62D-ED16-FE88E5C2C15B}"/>
              </a:ext>
            </a:extLst>
          </p:cNvPr>
          <p:cNvCxnSpPr>
            <a:cxnSpLocks/>
          </p:cNvCxnSpPr>
          <p:nvPr/>
        </p:nvCxnSpPr>
        <p:spPr>
          <a:xfrm rot="120000">
            <a:off x="1504314" y="3600530"/>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1F7B03C-4F26-EB3F-0D2D-B11E3C7B5333}"/>
              </a:ext>
            </a:extLst>
          </p:cNvPr>
          <p:cNvCxnSpPr>
            <a:cxnSpLocks/>
          </p:cNvCxnSpPr>
          <p:nvPr/>
        </p:nvCxnSpPr>
        <p:spPr>
          <a:xfrm rot="120000">
            <a:off x="1694814" y="3601009"/>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C0460DA-0506-5F53-5C38-E0DEB9CAE70E}"/>
              </a:ext>
            </a:extLst>
          </p:cNvPr>
          <p:cNvCxnSpPr>
            <a:cxnSpLocks/>
          </p:cNvCxnSpPr>
          <p:nvPr/>
        </p:nvCxnSpPr>
        <p:spPr>
          <a:xfrm rot="21540000" flipV="1">
            <a:off x="912307" y="4538709"/>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A17D90B8-6F30-BDA1-4F0D-30A02B23FF1E}"/>
              </a:ext>
            </a:extLst>
          </p:cNvPr>
          <p:cNvCxnSpPr>
            <a:cxnSpLocks/>
          </p:cNvCxnSpPr>
          <p:nvPr/>
        </p:nvCxnSpPr>
        <p:spPr>
          <a:xfrm rot="21540000" flipV="1">
            <a:off x="1099473" y="4538230"/>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1967427-D0D6-D9AA-A43D-AFBA72D146D5}"/>
              </a:ext>
            </a:extLst>
          </p:cNvPr>
          <p:cNvCxnSpPr>
            <a:cxnSpLocks/>
          </p:cNvCxnSpPr>
          <p:nvPr/>
        </p:nvCxnSpPr>
        <p:spPr>
          <a:xfrm rot="21540000" flipV="1">
            <a:off x="1305213" y="4538709"/>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841061A-40B1-5547-4736-5DC9B9BD9742}"/>
              </a:ext>
            </a:extLst>
          </p:cNvPr>
          <p:cNvCxnSpPr>
            <a:cxnSpLocks/>
          </p:cNvCxnSpPr>
          <p:nvPr/>
        </p:nvCxnSpPr>
        <p:spPr>
          <a:xfrm rot="21540000" flipV="1">
            <a:off x="1493332" y="4538230"/>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BDEC9E4-82A3-924A-5127-2D21830636F7}"/>
              </a:ext>
            </a:extLst>
          </p:cNvPr>
          <p:cNvCxnSpPr>
            <a:cxnSpLocks/>
          </p:cNvCxnSpPr>
          <p:nvPr/>
        </p:nvCxnSpPr>
        <p:spPr>
          <a:xfrm rot="21540000" flipV="1">
            <a:off x="1683832" y="4538709"/>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5445A70-3F1D-EEC2-A474-541729CECD71}"/>
              </a:ext>
            </a:extLst>
          </p:cNvPr>
          <p:cNvSpPr txBox="1"/>
          <p:nvPr/>
        </p:nvSpPr>
        <p:spPr>
          <a:xfrm>
            <a:off x="6493288" y="1396683"/>
            <a:ext cx="526106" cy="276999"/>
          </a:xfrm>
          <a:prstGeom prst="rect">
            <a:avLst/>
          </a:prstGeom>
          <a:solidFill>
            <a:srgbClr val="2C2C2C"/>
          </a:solidFill>
        </p:spPr>
        <p:txBody>
          <a:bodyPr wrap="none" rtlCol="0">
            <a:spAutoFit/>
          </a:bodyPr>
          <a:lstStyle/>
          <a:p>
            <a:pPr algn="r"/>
            <a:r>
              <a:rPr lang="en-GB" sz="1200" b="1" dirty="0">
                <a:solidFill>
                  <a:schemeClr val="bg1"/>
                </a:solidFill>
              </a:rPr>
              <a:t>Circ.</a:t>
            </a:r>
          </a:p>
        </p:txBody>
      </p:sp>
    </p:spTree>
    <p:extLst>
      <p:ext uri="{BB962C8B-B14F-4D97-AF65-F5344CB8AC3E}">
        <p14:creationId xmlns:p14="http://schemas.microsoft.com/office/powerpoint/2010/main" val="125482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6250" fill="hold"/>
                                        <p:tgtEl>
                                          <p:spTgt spid="4"/>
                                        </p:tgtEl>
                                      </p:cBhvr>
                                    </p:cmd>
                                  </p:childTnLst>
                                </p:cTn>
                              </p:par>
                              <p:par>
                                <p:cTn id="25" presetID="1" presetClass="mediacall" presetSubtype="0" fill="hold" nodeType="withEffect">
                                  <p:stCondLst>
                                    <p:cond delay="0"/>
                                  </p:stCondLst>
                                  <p:childTnLst>
                                    <p:cmd type="call" cmd="playFrom(0.0)">
                                      <p:cBhvr>
                                        <p:cTn id="26" dur="36250" fill="hold"/>
                                        <p:tgtEl>
                                          <p:spTgt spid="24"/>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24"/>
                </p:tgtEl>
              </p:cMediaNode>
            </p:video>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4"/>
                                        </p:tgtEl>
                                      </p:cBhvr>
                                    </p:cmd>
                                  </p:childTnLst>
                                </p:cTn>
                              </p:par>
                            </p:childTnLst>
                          </p:cTn>
                        </p:par>
                      </p:childTnLst>
                    </p:cTn>
                  </p:par>
                </p:childTnLst>
              </p:cTn>
              <p:nextCondLst>
                <p:cond evt="onClick" delay="0">
                  <p:tgtEl>
                    <p:spTgt spid="24"/>
                  </p:tgtEl>
                </p:cond>
              </p:nextCondLst>
            </p:seq>
          </p:childTnLst>
        </p:cTn>
      </p:par>
    </p:tnLst>
    <p:bldLst>
      <p:bldP spid="14" grpId="0"/>
      <p:bldP spid="61" grpId="0"/>
      <p:bldP spid="62" grpId="0"/>
      <p:bldP spid="63" grpId="0"/>
      <p:bldP spid="64"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1C2ED-FB3F-F41D-3D00-54E4AB4DA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085F3-2060-E1B6-52D6-724D00D6831A}"/>
              </a:ext>
            </a:extLst>
          </p:cNvPr>
          <p:cNvSpPr>
            <a:spLocks noGrp="1"/>
          </p:cNvSpPr>
          <p:nvPr>
            <p:ph type="title"/>
          </p:nvPr>
        </p:nvSpPr>
        <p:spPr>
          <a:xfrm>
            <a:off x="904876" y="179552"/>
            <a:ext cx="4496746" cy="1072753"/>
          </a:xfrm>
        </p:spPr>
        <p:txBody>
          <a:bodyPr>
            <a:normAutofit/>
          </a:bodyPr>
          <a:lstStyle/>
          <a:p>
            <a:pPr algn="l">
              <a:buNone/>
            </a:pPr>
            <a:r>
              <a:rPr lang="en-GB" sz="2800" b="1" dirty="0">
                <a:solidFill>
                  <a:srgbClr val="FFFFFF"/>
                </a:solidFill>
              </a:rPr>
              <a:t>A boundary-value interpretation of element tests</a:t>
            </a:r>
            <a:endParaRPr lang="en-US" sz="2400" b="0" dirty="0">
              <a:solidFill>
                <a:schemeClr val="bg1">
                  <a:lumMod val="85000"/>
                </a:schemeClr>
              </a:solidFill>
            </a:endParaRPr>
          </a:p>
        </p:txBody>
      </p:sp>
      <p:sp>
        <p:nvSpPr>
          <p:cNvPr id="30" name="Rectangle 29">
            <a:extLst>
              <a:ext uri="{FF2B5EF4-FFF2-40B4-BE49-F238E27FC236}">
                <a16:creationId xmlns:a16="http://schemas.microsoft.com/office/drawing/2014/main" id="{A21E08AD-6D64-7F6B-4C64-16636D9AF95B}"/>
              </a:ext>
            </a:extLst>
          </p:cNvPr>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3" name="Espace réservé du numéro de diapositive 6">
            <a:extLst>
              <a:ext uri="{FF2B5EF4-FFF2-40B4-BE49-F238E27FC236}">
                <a16:creationId xmlns:a16="http://schemas.microsoft.com/office/drawing/2014/main" id="{0D6EEF14-9528-3172-8A26-34BEE0A05C7D}"/>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11</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2EB5174-F515-279E-8E43-B3E8A3EF0B61}"/>
              </a:ext>
            </a:extLst>
          </p:cNvPr>
          <p:cNvSpPr/>
          <p:nvPr/>
        </p:nvSpPr>
        <p:spPr>
          <a:xfrm>
            <a:off x="1299577" y="1365417"/>
            <a:ext cx="7844420" cy="828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C521C0F-FD12-9497-EF2E-29F81281CEBF}"/>
              </a:ext>
            </a:extLst>
          </p:cNvPr>
          <p:cNvSpPr txBox="1"/>
          <p:nvPr/>
        </p:nvSpPr>
        <p:spPr>
          <a:xfrm>
            <a:off x="1297723" y="1353303"/>
            <a:ext cx="5450548" cy="322291"/>
          </a:xfrm>
          <a:prstGeom prst="rect">
            <a:avLst/>
          </a:prstGeom>
          <a:noFill/>
          <a:ln>
            <a:noFill/>
          </a:ln>
        </p:spPr>
        <p:txBody>
          <a:bodyPr vertOverflow="overflow" vert="horz" wrap="square" rtlCol="0" anchor="t">
            <a:noAutofit/>
          </a:bodyPr>
          <a:lstStyle/>
          <a:p>
            <a:r>
              <a:rPr lang="en-GB" sz="1600" b="1" dirty="0">
                <a:solidFill>
                  <a:srgbClr val="4A90E2"/>
                </a:solidFill>
                <a:latin typeface="Arial"/>
              </a:rPr>
              <a:t>Element tests, read as boundary-value experiments</a:t>
            </a:r>
          </a:p>
        </p:txBody>
      </p:sp>
      <p:sp>
        <p:nvSpPr>
          <p:cNvPr id="7" name="TextBox 6">
            <a:extLst>
              <a:ext uri="{FF2B5EF4-FFF2-40B4-BE49-F238E27FC236}">
                <a16:creationId xmlns:a16="http://schemas.microsoft.com/office/drawing/2014/main" id="{5DB52DA7-A468-9AE5-B0D1-38F62C7ED659}"/>
              </a:ext>
            </a:extLst>
          </p:cNvPr>
          <p:cNvSpPr txBox="1"/>
          <p:nvPr/>
        </p:nvSpPr>
        <p:spPr>
          <a:xfrm>
            <a:off x="1282648" y="1620730"/>
            <a:ext cx="5227880" cy="338025"/>
          </a:xfrm>
          <a:prstGeom prst="rect">
            <a:avLst/>
          </a:prstGeom>
          <a:noFill/>
          <a:ln>
            <a:noFill/>
          </a:ln>
        </p:spPr>
        <p:txBody>
          <a:bodyPr vertOverflow="overflow" vert="horz" wrap="square" rtlCol="0" anchor="t">
            <a:noAutofit/>
          </a:bodyPr>
          <a:lstStyle/>
          <a:p>
            <a:pPr lvl="0"/>
            <a:r>
              <a:rPr lang="en-GB" sz="1400" dirty="0">
                <a:solidFill>
                  <a:srgbClr val="CCCCCC"/>
                </a:solidFill>
              </a:rPr>
              <a:t>Spatial and temporal information now part of the interpretation. Multiple HM stress-path inside one specimen.</a:t>
            </a:r>
          </a:p>
        </p:txBody>
      </p:sp>
      <p:cxnSp>
        <p:nvCxnSpPr>
          <p:cNvPr id="8" name="Straight Connector 7">
            <a:extLst>
              <a:ext uri="{FF2B5EF4-FFF2-40B4-BE49-F238E27FC236}">
                <a16:creationId xmlns:a16="http://schemas.microsoft.com/office/drawing/2014/main" id="{13308980-D1AE-7817-0E18-B3C8AC6E9BF6}"/>
              </a:ext>
            </a:extLst>
          </p:cNvPr>
          <p:cNvCxnSpPr/>
          <p:nvPr/>
        </p:nvCxnSpPr>
        <p:spPr>
          <a:xfrm>
            <a:off x="1282648" y="1363463"/>
            <a:ext cx="0" cy="828000"/>
          </a:xfrm>
          <a:prstGeom prst="line">
            <a:avLst/>
          </a:prstGeom>
          <a:ln w="19050">
            <a:solidFill>
              <a:srgbClr val="4A90E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9F35720-E505-C539-21D7-FB4E3AE44C26}"/>
              </a:ext>
            </a:extLst>
          </p:cNvPr>
          <p:cNvSpPr/>
          <p:nvPr/>
        </p:nvSpPr>
        <p:spPr>
          <a:xfrm>
            <a:off x="1299577" y="3803765"/>
            <a:ext cx="7844420" cy="828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0363C36-5DA9-9020-05EC-A012BCE61CA4}"/>
              </a:ext>
            </a:extLst>
          </p:cNvPr>
          <p:cNvSpPr txBox="1"/>
          <p:nvPr/>
        </p:nvSpPr>
        <p:spPr>
          <a:xfrm>
            <a:off x="1297723" y="3791651"/>
            <a:ext cx="6657554" cy="322291"/>
          </a:xfrm>
          <a:prstGeom prst="rect">
            <a:avLst/>
          </a:prstGeom>
          <a:noFill/>
          <a:ln>
            <a:noFill/>
          </a:ln>
        </p:spPr>
        <p:txBody>
          <a:bodyPr vertOverflow="overflow" vert="horz" wrap="square" rtlCol="0" anchor="t">
            <a:noAutofit/>
          </a:bodyPr>
          <a:lstStyle/>
          <a:p>
            <a:pPr lvl="0">
              <a:defRPr/>
            </a:pPr>
            <a:r>
              <a:rPr lang="en-GB" sz="1600" b="1" dirty="0">
                <a:solidFill>
                  <a:srgbClr val="3DCC91"/>
                </a:solidFill>
              </a:rPr>
              <a:t>DFO reveals coupled flow-deformation of OPA in time and space</a:t>
            </a:r>
          </a:p>
        </p:txBody>
      </p:sp>
      <p:sp>
        <p:nvSpPr>
          <p:cNvPr id="11" name="TextBox 10">
            <a:extLst>
              <a:ext uri="{FF2B5EF4-FFF2-40B4-BE49-F238E27FC236}">
                <a16:creationId xmlns:a16="http://schemas.microsoft.com/office/drawing/2014/main" id="{71D06B6D-4364-7539-5FA0-33ADC74CD4B5}"/>
              </a:ext>
            </a:extLst>
          </p:cNvPr>
          <p:cNvSpPr txBox="1"/>
          <p:nvPr/>
        </p:nvSpPr>
        <p:spPr>
          <a:xfrm>
            <a:off x="1282645" y="4069457"/>
            <a:ext cx="6352585" cy="490308"/>
          </a:xfrm>
          <a:prstGeom prst="rect">
            <a:avLst/>
          </a:prstGeom>
          <a:noFill/>
          <a:ln>
            <a:noFill/>
          </a:ln>
        </p:spPr>
        <p:txBody>
          <a:bodyPr vertOverflow="overflow" vert="horz" wrap="square" rtlCol="0" anchor="t">
            <a:noAutofit/>
          </a:bodyPr>
          <a:lstStyle/>
          <a:p>
            <a:pPr lvl="0"/>
            <a:r>
              <a:rPr lang="en-GB" sz="1400" dirty="0">
                <a:solidFill>
                  <a:srgbClr val="CCCCCC"/>
                </a:solidFill>
              </a:rPr>
              <a:t>Under sustained gas pressure, deformation localises at the injection locus, with a peak and relaxation pattern due to transient porewater redistribution</a:t>
            </a:r>
          </a:p>
        </p:txBody>
      </p:sp>
      <p:cxnSp>
        <p:nvCxnSpPr>
          <p:cNvPr id="12" name="Straight Connector 11">
            <a:extLst>
              <a:ext uri="{FF2B5EF4-FFF2-40B4-BE49-F238E27FC236}">
                <a16:creationId xmlns:a16="http://schemas.microsoft.com/office/drawing/2014/main" id="{81FF24F2-F255-34BD-B002-11E586C80364}"/>
              </a:ext>
            </a:extLst>
          </p:cNvPr>
          <p:cNvCxnSpPr/>
          <p:nvPr/>
        </p:nvCxnSpPr>
        <p:spPr>
          <a:xfrm>
            <a:off x="1282648" y="3801811"/>
            <a:ext cx="0" cy="828000"/>
          </a:xfrm>
          <a:prstGeom prst="line">
            <a:avLst/>
          </a:prstGeom>
          <a:ln w="19050">
            <a:solidFill>
              <a:srgbClr val="3DCC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C7C76A0-59D4-EA9E-375A-8CE47B687CFC}"/>
              </a:ext>
            </a:extLst>
          </p:cNvPr>
          <p:cNvSpPr/>
          <p:nvPr/>
        </p:nvSpPr>
        <p:spPr>
          <a:xfrm>
            <a:off x="1282645" y="2577210"/>
            <a:ext cx="7844420" cy="828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1ED48A4-0012-651C-3583-42B840CDDB04}"/>
              </a:ext>
            </a:extLst>
          </p:cNvPr>
          <p:cNvSpPr txBox="1"/>
          <p:nvPr/>
        </p:nvSpPr>
        <p:spPr>
          <a:xfrm>
            <a:off x="1280791" y="2565096"/>
            <a:ext cx="6657554" cy="322291"/>
          </a:xfrm>
          <a:prstGeom prst="rect">
            <a:avLst/>
          </a:prstGeom>
          <a:noFill/>
          <a:ln>
            <a:noFill/>
          </a:ln>
        </p:spPr>
        <p:txBody>
          <a:bodyPr vertOverflow="overflow" vert="horz" wrap="square" rtlCol="0" anchor="t">
            <a:noAutofit/>
          </a:bodyPr>
          <a:lstStyle/>
          <a:p>
            <a:pPr lvl="0">
              <a:defRPr/>
            </a:pPr>
            <a:r>
              <a:rPr lang="en-GB" sz="1600" b="1" dirty="0">
                <a:solidFill>
                  <a:srgbClr val="FFD700"/>
                </a:solidFill>
              </a:rPr>
              <a:t>A new level of observability</a:t>
            </a:r>
          </a:p>
        </p:txBody>
      </p:sp>
      <p:sp>
        <p:nvSpPr>
          <p:cNvPr id="15" name="TextBox 14">
            <a:extLst>
              <a:ext uri="{FF2B5EF4-FFF2-40B4-BE49-F238E27FC236}">
                <a16:creationId xmlns:a16="http://schemas.microsoft.com/office/drawing/2014/main" id="{F2834116-AB45-E6CB-F8AE-7817782EEEFA}"/>
              </a:ext>
            </a:extLst>
          </p:cNvPr>
          <p:cNvSpPr txBox="1"/>
          <p:nvPr/>
        </p:nvSpPr>
        <p:spPr>
          <a:xfrm>
            <a:off x="1265713" y="2842902"/>
            <a:ext cx="6352585" cy="500468"/>
          </a:xfrm>
          <a:prstGeom prst="rect">
            <a:avLst/>
          </a:prstGeom>
          <a:noFill/>
          <a:ln>
            <a:noFill/>
          </a:ln>
        </p:spPr>
        <p:txBody>
          <a:bodyPr vertOverflow="overflow" vert="horz" wrap="square" rtlCol="0" anchor="t">
            <a:noAutofit/>
          </a:bodyPr>
          <a:lstStyle/>
          <a:p>
            <a:pPr lvl="0"/>
            <a:r>
              <a:rPr lang="en-GB" sz="1400" dirty="0">
                <a:solidFill>
                  <a:srgbClr val="CCCCCC"/>
                </a:solidFill>
              </a:rPr>
              <a:t>Spatiotemporal observation supports physical understanding and provides previously unobservable variables needed to constrain coupled HM models</a:t>
            </a:r>
          </a:p>
        </p:txBody>
      </p:sp>
      <p:cxnSp>
        <p:nvCxnSpPr>
          <p:cNvPr id="16" name="Straight Connector 15">
            <a:extLst>
              <a:ext uri="{FF2B5EF4-FFF2-40B4-BE49-F238E27FC236}">
                <a16:creationId xmlns:a16="http://schemas.microsoft.com/office/drawing/2014/main" id="{205F6B52-815C-B85D-F394-CDD2FD0CD194}"/>
              </a:ext>
            </a:extLst>
          </p:cNvPr>
          <p:cNvCxnSpPr/>
          <p:nvPr/>
        </p:nvCxnSpPr>
        <p:spPr>
          <a:xfrm>
            <a:off x="1265716" y="2575256"/>
            <a:ext cx="0" cy="828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70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
                                        <p:tgtEl>
                                          <p:spTgt spid="8"/>
                                        </p:tgtEl>
                                      </p:cBhvr>
                                    </p:animEffect>
                                  </p:childTnLst>
                                </p:cTn>
                              </p:par>
                            </p:childTnLst>
                          </p:cTn>
                        </p:par>
                        <p:par>
                          <p:cTn id="8" fill="hold">
                            <p:stCondLst>
                              <p:cond delay="1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100"/>
                                        <p:tgtEl>
                                          <p:spTgt spid="16"/>
                                        </p:tgtEl>
                                      </p:cBhvr>
                                    </p:animEffect>
                                  </p:childTnLst>
                                </p:cTn>
                              </p:par>
                            </p:childTnLst>
                          </p:cTn>
                        </p:par>
                        <p:par>
                          <p:cTn id="23" fill="hold">
                            <p:stCondLst>
                              <p:cond delay="1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100"/>
                                        <p:tgtEl>
                                          <p:spTgt spid="12"/>
                                        </p:tgtEl>
                                      </p:cBhvr>
                                    </p:animEffect>
                                  </p:childTnLst>
                                </p:cTn>
                              </p:par>
                            </p:childTnLst>
                          </p:cTn>
                        </p:par>
                        <p:par>
                          <p:cTn id="38" fill="hold">
                            <p:stCondLst>
                              <p:cond delay="1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p:bldP spid="11" grpId="0"/>
      <p:bldP spid="13" grpId="0" animBg="1"/>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9D73-9798-0A10-910E-D31DA84A928D}"/>
              </a:ext>
            </a:extLst>
          </p:cNvPr>
          <p:cNvSpPr>
            <a:spLocks noGrp="1"/>
          </p:cNvSpPr>
          <p:nvPr>
            <p:ph type="title"/>
          </p:nvPr>
        </p:nvSpPr>
        <p:spPr>
          <a:xfrm>
            <a:off x="904875" y="179552"/>
            <a:ext cx="4170045" cy="1072753"/>
          </a:xfrm>
        </p:spPr>
        <p:txBody>
          <a:bodyPr>
            <a:normAutofit/>
          </a:bodyPr>
          <a:lstStyle/>
          <a:p>
            <a:pPr algn="l">
              <a:buNone/>
            </a:pPr>
            <a:r>
              <a:rPr lang="en-GB" sz="2800" b="1" dirty="0">
                <a:solidFill>
                  <a:srgbClr val="FFFFFF"/>
                </a:solidFill>
              </a:rPr>
              <a:t>What this brings to coupled flow-deformation research</a:t>
            </a:r>
            <a:endParaRPr lang="en-US" sz="2800" b="1" dirty="0">
              <a:solidFill>
                <a:srgbClr val="FFFFFF"/>
              </a:solidFill>
            </a:endParaRPr>
          </a:p>
        </p:txBody>
      </p:sp>
      <p:sp>
        <p:nvSpPr>
          <p:cNvPr id="10" name="Rectangle 9">
            <a:extLst>
              <a:ext uri="{FF2B5EF4-FFF2-40B4-BE49-F238E27FC236}">
                <a16:creationId xmlns:a16="http://schemas.microsoft.com/office/drawing/2014/main" id="{9F317922-555F-4611-99A8-8108D38D2CDA}"/>
              </a:ext>
            </a:extLst>
          </p:cNvPr>
          <p:cNvSpPr/>
          <p:nvPr/>
        </p:nvSpPr>
        <p:spPr>
          <a:xfrm>
            <a:off x="3251262" y="1454455"/>
            <a:ext cx="2592000" cy="2736000"/>
          </a:xfrm>
          <a:prstGeom prst="rect">
            <a:avLst/>
          </a:prstGeom>
          <a:solidFill>
            <a:srgbClr val="000000"/>
          </a:solidFill>
          <a:ln w="19050" cap="flat" cmpd="sng" algn="ctr">
            <a:solidFill>
              <a:schemeClr val="accent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2" name="TextBox 11">
            <a:extLst>
              <a:ext uri="{FF2B5EF4-FFF2-40B4-BE49-F238E27FC236}">
                <a16:creationId xmlns:a16="http://schemas.microsoft.com/office/drawing/2014/main" id="{13027829-F73F-46A8-96DC-B0D4EAF1920F}"/>
              </a:ext>
            </a:extLst>
          </p:cNvPr>
          <p:cNvSpPr txBox="1"/>
          <p:nvPr/>
        </p:nvSpPr>
        <p:spPr>
          <a:xfrm>
            <a:off x="3999168" y="1568964"/>
            <a:ext cx="1778000" cy="254000"/>
          </a:xfrm>
          <a:prstGeom prst="rect">
            <a:avLst/>
          </a:prstGeom>
          <a:noFill/>
          <a:ln>
            <a:noFill/>
          </a:ln>
        </p:spPr>
        <p:txBody>
          <a:bodyPr vertOverflow="overflow" vert="horz" wrap="square" rtlCol="0" anchor="t">
            <a:noAutofit/>
          </a:bodyPr>
          <a:lstStyle/>
          <a:p>
            <a:pPr algn="l"/>
            <a:r>
              <a:rPr lang="en-GB" sz="1400" b="1" dirty="0">
                <a:solidFill>
                  <a:schemeClr val="accent1"/>
                </a:solidFill>
              </a:rPr>
              <a:t>Numerical modelling</a:t>
            </a:r>
          </a:p>
        </p:txBody>
      </p:sp>
      <p:sp>
        <p:nvSpPr>
          <p:cNvPr id="13" name="TextBox 12">
            <a:extLst>
              <a:ext uri="{FF2B5EF4-FFF2-40B4-BE49-F238E27FC236}">
                <a16:creationId xmlns:a16="http://schemas.microsoft.com/office/drawing/2014/main" id="{E2C1BCD4-F663-4884-A048-E08DE0DBF9F6}"/>
              </a:ext>
            </a:extLst>
          </p:cNvPr>
          <p:cNvSpPr txBox="1"/>
          <p:nvPr/>
        </p:nvSpPr>
        <p:spPr>
          <a:xfrm>
            <a:off x="3342163" y="2077606"/>
            <a:ext cx="2540000" cy="1864609"/>
          </a:xfrm>
          <a:prstGeom prst="rect">
            <a:avLst/>
          </a:prstGeom>
          <a:noFill/>
          <a:ln>
            <a:noFill/>
          </a:ln>
        </p:spPr>
        <p:txBody>
          <a:bodyPr vertOverflow="overflow" vert="horz" wrap="square" rtlCol="0" anchor="t">
            <a:noAutofit/>
          </a:bodyPr>
          <a:lstStyle/>
          <a:p>
            <a:r>
              <a:rPr lang="en-GB" sz="1400" b="1" dirty="0">
                <a:solidFill>
                  <a:srgbClr val="FFFFFF"/>
                </a:solidFill>
              </a:rPr>
              <a:t>Model-supported physical understanding</a:t>
            </a:r>
          </a:p>
          <a:p>
            <a:endParaRPr lang="en-GB" sz="1400" dirty="0">
              <a:solidFill>
                <a:srgbClr val="FFFFFF"/>
              </a:solidFill>
            </a:endParaRPr>
          </a:p>
          <a:p>
            <a:r>
              <a:rPr lang="en-GB" sz="1400" dirty="0">
                <a:solidFill>
                  <a:srgbClr val="FFFFFF"/>
                </a:solidFill>
              </a:rPr>
              <a:t>Coupled HM models confronted against the spatiotemporal field, particularly under transient, boundary-driven regimes</a:t>
            </a:r>
            <a:endParaRPr lang="en-US" sz="1400" dirty="0">
              <a:solidFill>
                <a:srgbClr val="FFFFFF"/>
              </a:solidFill>
            </a:endParaRPr>
          </a:p>
        </p:txBody>
      </p:sp>
      <p:sp>
        <p:nvSpPr>
          <p:cNvPr id="14" name="Rectangle 13">
            <a:extLst>
              <a:ext uri="{FF2B5EF4-FFF2-40B4-BE49-F238E27FC236}">
                <a16:creationId xmlns:a16="http://schemas.microsoft.com/office/drawing/2014/main" id="{FB846CF2-5492-4DA5-B64D-AC77D24D31EF}"/>
              </a:ext>
            </a:extLst>
          </p:cNvPr>
          <p:cNvSpPr/>
          <p:nvPr/>
        </p:nvSpPr>
        <p:spPr>
          <a:xfrm>
            <a:off x="312449" y="1447039"/>
            <a:ext cx="2592000" cy="2736000"/>
          </a:xfrm>
          <a:prstGeom prst="rect">
            <a:avLst/>
          </a:prstGeom>
          <a:solidFill>
            <a:srgbClr val="000000"/>
          </a:solidFill>
          <a:ln w="19050" cap="flat" cmpd="sng" algn="ctr">
            <a:solidFill>
              <a:srgbClr val="4A90E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6" name="TextBox 15">
            <a:extLst>
              <a:ext uri="{FF2B5EF4-FFF2-40B4-BE49-F238E27FC236}">
                <a16:creationId xmlns:a16="http://schemas.microsoft.com/office/drawing/2014/main" id="{E48B0548-7CB9-4989-9A60-F016F17447AD}"/>
              </a:ext>
            </a:extLst>
          </p:cNvPr>
          <p:cNvSpPr txBox="1"/>
          <p:nvPr/>
        </p:nvSpPr>
        <p:spPr>
          <a:xfrm>
            <a:off x="995456" y="1559717"/>
            <a:ext cx="1778000" cy="254000"/>
          </a:xfrm>
          <a:prstGeom prst="rect">
            <a:avLst/>
          </a:prstGeom>
          <a:noFill/>
          <a:ln>
            <a:noFill/>
          </a:ln>
        </p:spPr>
        <p:txBody>
          <a:bodyPr vertOverflow="overflow" vert="horz" wrap="square" rtlCol="0" anchor="t">
            <a:noAutofit/>
          </a:bodyPr>
          <a:lstStyle/>
          <a:p>
            <a:pPr algn="l"/>
            <a:r>
              <a:rPr lang="en-GB" sz="1400" b="1" dirty="0">
                <a:solidFill>
                  <a:srgbClr val="4A90E2"/>
                </a:solidFill>
              </a:rPr>
              <a:t>Experimental Geomechanics</a:t>
            </a:r>
          </a:p>
        </p:txBody>
      </p:sp>
      <p:sp>
        <p:nvSpPr>
          <p:cNvPr id="17" name="TextBox 16">
            <a:extLst>
              <a:ext uri="{FF2B5EF4-FFF2-40B4-BE49-F238E27FC236}">
                <a16:creationId xmlns:a16="http://schemas.microsoft.com/office/drawing/2014/main" id="{0CCB9E7D-4841-4097-98BD-CD9E56CA2FFC}"/>
              </a:ext>
            </a:extLst>
          </p:cNvPr>
          <p:cNvSpPr txBox="1"/>
          <p:nvPr/>
        </p:nvSpPr>
        <p:spPr>
          <a:xfrm>
            <a:off x="369387" y="2085544"/>
            <a:ext cx="2387600" cy="1792203"/>
          </a:xfrm>
          <a:prstGeom prst="rect">
            <a:avLst/>
          </a:prstGeom>
          <a:noFill/>
          <a:ln>
            <a:noFill/>
          </a:ln>
        </p:spPr>
        <p:txBody>
          <a:bodyPr vertOverflow="overflow" vert="horz" wrap="square" rtlCol="0" anchor="t">
            <a:noAutofit/>
          </a:bodyPr>
          <a:lstStyle/>
          <a:p>
            <a:r>
              <a:rPr lang="en-GB" sz="1400" b="1" dirty="0">
                <a:solidFill>
                  <a:srgbClr val="FFFFFF"/>
                </a:solidFill>
              </a:rPr>
              <a:t>DFO works under multiphase flow in geomaterials</a:t>
            </a:r>
          </a:p>
          <a:p>
            <a:endParaRPr lang="en-GB" sz="1400" dirty="0">
              <a:solidFill>
                <a:srgbClr val="FFFFFF"/>
              </a:solidFill>
            </a:endParaRPr>
          </a:p>
          <a:p>
            <a:r>
              <a:rPr lang="en-GB" sz="1400" dirty="0">
                <a:solidFill>
                  <a:srgbClr val="FFFFFF"/>
                </a:solidFill>
              </a:rPr>
              <a:t>Sub-mm spatial resolution opens element-scale testing to spatial observation</a:t>
            </a:r>
            <a:endParaRPr lang="en-US" sz="1400" dirty="0">
              <a:solidFill>
                <a:srgbClr val="FFFFFF"/>
              </a:solidFill>
            </a:endParaRPr>
          </a:p>
        </p:txBody>
      </p:sp>
      <p:sp>
        <p:nvSpPr>
          <p:cNvPr id="18" name="Rectangle 17">
            <a:extLst>
              <a:ext uri="{FF2B5EF4-FFF2-40B4-BE49-F238E27FC236}">
                <a16:creationId xmlns:a16="http://schemas.microsoft.com/office/drawing/2014/main" id="{9FF49C0E-8ABA-478F-8CCB-B2AC604AAC08}"/>
              </a:ext>
            </a:extLst>
          </p:cNvPr>
          <p:cNvSpPr/>
          <p:nvPr/>
        </p:nvSpPr>
        <p:spPr>
          <a:xfrm>
            <a:off x="6195312" y="1454455"/>
            <a:ext cx="2592000" cy="2736000"/>
          </a:xfrm>
          <a:prstGeom prst="rect">
            <a:avLst/>
          </a:prstGeom>
          <a:solidFill>
            <a:srgbClr val="000000"/>
          </a:solidFill>
          <a:ln w="19050" cap="flat" cmpd="sng" algn="ctr">
            <a:solidFill>
              <a:srgbClr val="3DCC9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20" name="TextBox 19">
            <a:extLst>
              <a:ext uri="{FF2B5EF4-FFF2-40B4-BE49-F238E27FC236}">
                <a16:creationId xmlns:a16="http://schemas.microsoft.com/office/drawing/2014/main" id="{05FF7BD3-359F-425B-ACE7-FDE373A7A26B}"/>
              </a:ext>
            </a:extLst>
          </p:cNvPr>
          <p:cNvSpPr txBox="1"/>
          <p:nvPr/>
        </p:nvSpPr>
        <p:spPr>
          <a:xfrm>
            <a:off x="6888938" y="1562451"/>
            <a:ext cx="1778000" cy="254000"/>
          </a:xfrm>
          <a:prstGeom prst="rect">
            <a:avLst/>
          </a:prstGeom>
          <a:noFill/>
          <a:ln>
            <a:noFill/>
          </a:ln>
        </p:spPr>
        <p:txBody>
          <a:bodyPr vertOverflow="overflow" vert="horz" wrap="square" rtlCol="0" anchor="t">
            <a:noAutofit/>
          </a:bodyPr>
          <a:lstStyle/>
          <a:p>
            <a:pPr algn="l">
              <a:buNone/>
            </a:pPr>
            <a:r>
              <a:rPr lang="en-US" sz="1400" b="1" dirty="0">
                <a:solidFill>
                  <a:srgbClr val="3DCC91"/>
                </a:solidFill>
              </a:rPr>
              <a:t>Data-driven</a:t>
            </a:r>
          </a:p>
          <a:p>
            <a:pPr algn="l">
              <a:buNone/>
            </a:pPr>
            <a:r>
              <a:rPr lang="en-US" sz="1400" b="1" dirty="0">
                <a:solidFill>
                  <a:srgbClr val="3DCC91"/>
                </a:solidFill>
              </a:rPr>
              <a:t>approaches</a:t>
            </a:r>
          </a:p>
        </p:txBody>
      </p:sp>
      <p:sp>
        <p:nvSpPr>
          <p:cNvPr id="21" name="TextBox 20">
            <a:extLst>
              <a:ext uri="{FF2B5EF4-FFF2-40B4-BE49-F238E27FC236}">
                <a16:creationId xmlns:a16="http://schemas.microsoft.com/office/drawing/2014/main" id="{332AB186-27AC-4A2B-873A-CC422000CDCE}"/>
              </a:ext>
            </a:extLst>
          </p:cNvPr>
          <p:cNvSpPr txBox="1"/>
          <p:nvPr/>
        </p:nvSpPr>
        <p:spPr>
          <a:xfrm>
            <a:off x="6253938" y="2089455"/>
            <a:ext cx="2540000" cy="1792202"/>
          </a:xfrm>
          <a:prstGeom prst="rect">
            <a:avLst/>
          </a:prstGeom>
          <a:noFill/>
          <a:ln>
            <a:noFill/>
          </a:ln>
        </p:spPr>
        <p:txBody>
          <a:bodyPr vertOverflow="overflow" vert="horz" wrap="square" rtlCol="0" anchor="t">
            <a:noAutofit/>
          </a:bodyPr>
          <a:lstStyle/>
          <a:p>
            <a:r>
              <a:rPr lang="en-GB" sz="1400" b="1" dirty="0">
                <a:solidFill>
                  <a:srgbClr val="FFFFFF"/>
                </a:solidFill>
              </a:rPr>
              <a:t>1500 data points per time step offer dense spatiotemporal observables</a:t>
            </a:r>
          </a:p>
          <a:p>
            <a:endParaRPr lang="en-GB" sz="1400" dirty="0">
              <a:solidFill>
                <a:srgbClr val="FFFFFF"/>
              </a:solidFill>
            </a:endParaRPr>
          </a:p>
          <a:p>
            <a:r>
              <a:rPr lang="en-GB" sz="1400" dirty="0">
                <a:solidFill>
                  <a:srgbClr val="FFFFFF"/>
                </a:solidFill>
              </a:rPr>
              <a:t>Supports inverse and data-driven approaches; constrains parametrisation beyond what boundary point sensors allow</a:t>
            </a:r>
            <a:r>
              <a:rPr lang="en-GB" sz="1400" dirty="0"/>
              <a:t>.</a:t>
            </a:r>
            <a:endParaRPr lang="en-US" sz="1400" dirty="0">
              <a:solidFill>
                <a:srgbClr val="FFFFFF"/>
              </a:solidFill>
            </a:endParaRPr>
          </a:p>
        </p:txBody>
      </p:sp>
      <p:sp>
        <p:nvSpPr>
          <p:cNvPr id="9" name="Rectangle 8">
            <a:extLst>
              <a:ext uri="{FF2B5EF4-FFF2-40B4-BE49-F238E27FC236}">
                <a16:creationId xmlns:a16="http://schemas.microsoft.com/office/drawing/2014/main" id="{D072822A-B9C9-1E8E-A59B-51D22D70E59E}"/>
              </a:ext>
            </a:extLst>
          </p:cNvPr>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ylinder 22">
            <a:extLst>
              <a:ext uri="{FF2B5EF4-FFF2-40B4-BE49-F238E27FC236}">
                <a16:creationId xmlns:a16="http://schemas.microsoft.com/office/drawing/2014/main" id="{462D1D59-BB7B-70A5-144D-018E83399A7B}"/>
              </a:ext>
            </a:extLst>
          </p:cNvPr>
          <p:cNvSpPr/>
          <p:nvPr/>
        </p:nvSpPr>
        <p:spPr>
          <a:xfrm>
            <a:off x="690029" y="1587705"/>
            <a:ext cx="240927" cy="436880"/>
          </a:xfrm>
          <a:prstGeom prst="can">
            <a:avLst>
              <a:gd name="adj" fmla="val 38706"/>
            </a:avLst>
          </a:prstGeom>
          <a:noFill/>
          <a:ln>
            <a:solidFill>
              <a:srgbClr val="4A90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 descr="Cylinder Polygon Mesh Grid Isolated On Stock Vector (Royalty Free)  1941534043 | Shutterstock">
            <a:extLst>
              <a:ext uri="{FF2B5EF4-FFF2-40B4-BE49-F238E27FC236}">
                <a16:creationId xmlns:a16="http://schemas.microsoft.com/office/drawing/2014/main" id="{FAC92C0F-BB6F-E2D0-5BB8-D7D470F8B947}"/>
              </a:ext>
            </a:extLst>
          </p:cNvPr>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65842"/>
          <a:stretch>
            <a:fillRect/>
          </a:stretch>
        </p:blipFill>
        <p:spPr bwMode="auto">
          <a:xfrm rot="21217407">
            <a:off x="3620862" y="1569743"/>
            <a:ext cx="397110" cy="5371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9F51D03-51C7-68E3-24A2-7EBDAD2B12BC}"/>
              </a:ext>
            </a:extLst>
          </p:cNvPr>
          <p:cNvPicPr>
            <a:picLocks noChangeAspect="1"/>
          </p:cNvPicPr>
          <p:nvPr/>
        </p:nvPicPr>
        <p:blipFill>
          <a:blip r:embed="rId4">
            <a:duotone>
              <a:prstClr val="black"/>
              <a:srgbClr val="3DCC91">
                <a:tint val="45000"/>
                <a:satMod val="400000"/>
              </a:srgbClr>
            </a:duotone>
          </a:blip>
          <a:srcRect l="42581" t="29572" r="39442" b="30459"/>
          <a:stretch>
            <a:fillRect/>
          </a:stretch>
        </p:blipFill>
        <p:spPr>
          <a:xfrm>
            <a:off x="6572438" y="1568964"/>
            <a:ext cx="252000" cy="482181"/>
          </a:xfrm>
          <a:prstGeom prst="can">
            <a:avLst>
              <a:gd name="adj" fmla="val 40404"/>
            </a:avLst>
          </a:prstGeom>
          <a:solidFill>
            <a:srgbClr val="000000"/>
          </a:solidFill>
        </p:spPr>
      </p:pic>
      <p:sp>
        <p:nvSpPr>
          <p:cNvPr id="4" name="Espace réservé du numéro de diapositive 6">
            <a:extLst>
              <a:ext uri="{FF2B5EF4-FFF2-40B4-BE49-F238E27FC236}">
                <a16:creationId xmlns:a16="http://schemas.microsoft.com/office/drawing/2014/main" id="{202D51E2-8019-D5C1-0465-986342612329}"/>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64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animBg="1"/>
      <p:bldP spid="16" grpId="0"/>
      <p:bldP spid="17" grpId="0"/>
      <p:bldP spid="18" grpId="0" animBg="1"/>
      <p:bldP spid="20" grpId="0"/>
      <p:bldP spid="21"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E3797-90C9-8AFD-FAD2-27BF9CA2FB6A}"/>
            </a:ext>
          </a:extLst>
        </p:cNvPr>
        <p:cNvGrpSpPr/>
        <p:nvPr/>
      </p:nvGrpSpPr>
      <p:grpSpPr>
        <a:xfrm>
          <a:off x="0" y="0"/>
          <a:ext cx="0" cy="0"/>
          <a:chOff x="0" y="0"/>
          <a:chExt cx="0" cy="0"/>
        </a:xfrm>
      </p:grpSpPr>
      <p:pic>
        <p:nvPicPr>
          <p:cNvPr id="11" name="Espace réservé pour une image  10">
            <a:extLst>
              <a:ext uri="{FF2B5EF4-FFF2-40B4-BE49-F238E27FC236}">
                <a16:creationId xmlns:a16="http://schemas.microsoft.com/office/drawing/2014/main" id="{A498F6DD-9CD5-CF87-EAAC-169062BDDF2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 y="0"/>
            <a:ext cx="9143999" cy="5143500"/>
          </a:xfrm>
        </p:spPr>
      </p:pic>
      <p:sp>
        <p:nvSpPr>
          <p:cNvPr id="7" name="Forme libre 6">
            <a:extLst>
              <a:ext uri="{FF2B5EF4-FFF2-40B4-BE49-F238E27FC236}">
                <a16:creationId xmlns:a16="http://schemas.microsoft.com/office/drawing/2014/main" id="{CA0D5AA1-6FBB-4E18-D309-991C16BDF1FE}"/>
              </a:ext>
            </a:extLst>
          </p:cNvPr>
          <p:cNvSpPr/>
          <p:nvPr/>
        </p:nvSpPr>
        <p:spPr>
          <a:xfrm>
            <a:off x="0" y="0"/>
            <a:ext cx="6030516" cy="5143500"/>
          </a:xfrm>
          <a:custGeom>
            <a:avLst/>
            <a:gdLst>
              <a:gd name="connsiteX0" fmla="*/ 1047878 w 8040688"/>
              <a:gd name="connsiteY0" fmla="*/ 414079 h 6858000"/>
              <a:gd name="connsiteX1" fmla="*/ 1124414 w 8040688"/>
              <a:gd name="connsiteY1" fmla="*/ 414079 h 6858000"/>
              <a:gd name="connsiteX2" fmla="*/ 1157026 w 8040688"/>
              <a:gd name="connsiteY2" fmla="*/ 415945 h 6858000"/>
              <a:gd name="connsiteX3" fmla="*/ 1184613 w 8040688"/>
              <a:gd name="connsiteY3" fmla="*/ 423190 h 6858000"/>
              <a:gd name="connsiteX4" fmla="*/ 1203732 w 8040688"/>
              <a:gd name="connsiteY4" fmla="*/ 438343 h 6858000"/>
              <a:gd name="connsiteX5" fmla="*/ 1210937 w 8040688"/>
              <a:gd name="connsiteY5" fmla="*/ 463999 h 6858000"/>
              <a:gd name="connsiteX6" fmla="*/ 1203732 w 8040688"/>
              <a:gd name="connsiteY6" fmla="*/ 489655 h 6858000"/>
              <a:gd name="connsiteX7" fmla="*/ 1184613 w 8040688"/>
              <a:gd name="connsiteY7" fmla="*/ 504809 h 6858000"/>
              <a:gd name="connsiteX8" fmla="*/ 1157026 w 8040688"/>
              <a:gd name="connsiteY8" fmla="*/ 512053 h 6858000"/>
              <a:gd name="connsiteX9" fmla="*/ 1124414 w 8040688"/>
              <a:gd name="connsiteY9" fmla="*/ 513919 h 6858000"/>
              <a:gd name="connsiteX10" fmla="*/ 1047878 w 8040688"/>
              <a:gd name="connsiteY10" fmla="*/ 513919 h 6858000"/>
              <a:gd name="connsiteX11" fmla="*/ 1761703 w 8040688"/>
              <a:gd name="connsiteY11" fmla="*/ 331195 h 6858000"/>
              <a:gd name="connsiteX12" fmla="*/ 1761703 w 8040688"/>
              <a:gd name="connsiteY12" fmla="*/ 779561 h 6858000"/>
              <a:gd name="connsiteX13" fmla="*/ 2085672 w 8040688"/>
              <a:gd name="connsiteY13" fmla="*/ 779561 h 6858000"/>
              <a:gd name="connsiteX14" fmla="*/ 2085672 w 8040688"/>
              <a:gd name="connsiteY14" fmla="*/ 696645 h 6858000"/>
              <a:gd name="connsiteX15" fmla="*/ 1858274 w 8040688"/>
              <a:gd name="connsiteY15" fmla="*/ 696645 h 6858000"/>
              <a:gd name="connsiteX16" fmla="*/ 1858274 w 8040688"/>
              <a:gd name="connsiteY16" fmla="*/ 331195 h 6858000"/>
              <a:gd name="connsiteX17" fmla="*/ 1367739 w 8040688"/>
              <a:gd name="connsiteY17" fmla="*/ 331195 h 6858000"/>
              <a:gd name="connsiteX18" fmla="*/ 1367739 w 8040688"/>
              <a:gd name="connsiteY18" fmla="*/ 513920 h 6858000"/>
              <a:gd name="connsiteX19" fmla="*/ 1464342 w 8040688"/>
              <a:gd name="connsiteY19" fmla="*/ 513920 h 6858000"/>
              <a:gd name="connsiteX20" fmla="*/ 1464342 w 8040688"/>
              <a:gd name="connsiteY20" fmla="*/ 596804 h 6858000"/>
              <a:gd name="connsiteX21" fmla="*/ 1367739 w 8040688"/>
              <a:gd name="connsiteY21" fmla="*/ 596804 h 6858000"/>
              <a:gd name="connsiteX22" fmla="*/ 1367739 w 8040688"/>
              <a:gd name="connsiteY22" fmla="*/ 779529 h 6858000"/>
              <a:gd name="connsiteX23" fmla="*/ 1464342 w 8040688"/>
              <a:gd name="connsiteY23" fmla="*/ 779529 h 6858000"/>
              <a:gd name="connsiteX24" fmla="*/ 1464342 w 8040688"/>
              <a:gd name="connsiteY24" fmla="*/ 596804 h 6858000"/>
              <a:gd name="connsiteX25" fmla="*/ 1672306 w 8040688"/>
              <a:gd name="connsiteY25" fmla="*/ 596804 h 6858000"/>
              <a:gd name="connsiteX26" fmla="*/ 1672306 w 8040688"/>
              <a:gd name="connsiteY26" fmla="*/ 513920 h 6858000"/>
              <a:gd name="connsiteX27" fmla="*/ 1464342 w 8040688"/>
              <a:gd name="connsiteY27" fmla="*/ 513920 h 6858000"/>
              <a:gd name="connsiteX28" fmla="*/ 1464342 w 8040688"/>
              <a:gd name="connsiteY28" fmla="*/ 414079 h 6858000"/>
              <a:gd name="connsiteX29" fmla="*/ 1691740 w 8040688"/>
              <a:gd name="connsiteY29" fmla="*/ 414079 h 6858000"/>
              <a:gd name="connsiteX30" fmla="*/ 1691740 w 8040688"/>
              <a:gd name="connsiteY30" fmla="*/ 331195 h 6858000"/>
              <a:gd name="connsiteX31" fmla="*/ 544448 w 8040688"/>
              <a:gd name="connsiteY31" fmla="*/ 331195 h 6858000"/>
              <a:gd name="connsiteX32" fmla="*/ 544448 w 8040688"/>
              <a:gd name="connsiteY32" fmla="*/ 513920 h 6858000"/>
              <a:gd name="connsiteX33" fmla="*/ 641051 w 8040688"/>
              <a:gd name="connsiteY33" fmla="*/ 513920 h 6858000"/>
              <a:gd name="connsiteX34" fmla="*/ 641051 w 8040688"/>
              <a:gd name="connsiteY34" fmla="*/ 596804 h 6858000"/>
              <a:gd name="connsiteX35" fmla="*/ 544448 w 8040688"/>
              <a:gd name="connsiteY35" fmla="*/ 596804 h 6858000"/>
              <a:gd name="connsiteX36" fmla="*/ 544448 w 8040688"/>
              <a:gd name="connsiteY36" fmla="*/ 779560 h 6858000"/>
              <a:gd name="connsiteX37" fmla="*/ 868449 w 8040688"/>
              <a:gd name="connsiteY37" fmla="*/ 779560 h 6858000"/>
              <a:gd name="connsiteX38" fmla="*/ 868449 w 8040688"/>
              <a:gd name="connsiteY38" fmla="*/ 696645 h 6858000"/>
              <a:gd name="connsiteX39" fmla="*/ 641051 w 8040688"/>
              <a:gd name="connsiteY39" fmla="*/ 696645 h 6858000"/>
              <a:gd name="connsiteX40" fmla="*/ 641051 w 8040688"/>
              <a:gd name="connsiteY40" fmla="*/ 596804 h 6858000"/>
              <a:gd name="connsiteX41" fmla="*/ 849015 w 8040688"/>
              <a:gd name="connsiteY41" fmla="*/ 596804 h 6858000"/>
              <a:gd name="connsiteX42" fmla="*/ 849015 w 8040688"/>
              <a:gd name="connsiteY42" fmla="*/ 513920 h 6858000"/>
              <a:gd name="connsiteX43" fmla="*/ 641051 w 8040688"/>
              <a:gd name="connsiteY43" fmla="*/ 513920 h 6858000"/>
              <a:gd name="connsiteX44" fmla="*/ 641051 w 8040688"/>
              <a:gd name="connsiteY44" fmla="*/ 414079 h 6858000"/>
              <a:gd name="connsiteX45" fmla="*/ 868449 w 8040688"/>
              <a:gd name="connsiteY45" fmla="*/ 414079 h 6858000"/>
              <a:gd name="connsiteX46" fmla="*/ 868449 w 8040688"/>
              <a:gd name="connsiteY46" fmla="*/ 331195 h 6858000"/>
              <a:gd name="connsiteX47" fmla="*/ 951243 w 8040688"/>
              <a:gd name="connsiteY47" fmla="*/ 331163 h 6858000"/>
              <a:gd name="connsiteX48" fmla="*/ 951243 w 8040688"/>
              <a:gd name="connsiteY48" fmla="*/ 779529 h 6858000"/>
              <a:gd name="connsiteX49" fmla="*/ 1047846 w 8040688"/>
              <a:gd name="connsiteY49" fmla="*/ 779529 h 6858000"/>
              <a:gd name="connsiteX50" fmla="*/ 1047846 w 8040688"/>
              <a:gd name="connsiteY50" fmla="*/ 596772 h 6858000"/>
              <a:gd name="connsiteX51" fmla="*/ 1151338 w 8040688"/>
              <a:gd name="connsiteY51" fmla="*/ 596772 h 6858000"/>
              <a:gd name="connsiteX52" fmla="*/ 1222850 w 8040688"/>
              <a:gd name="connsiteY52" fmla="*/ 585478 h 6858000"/>
              <a:gd name="connsiteX53" fmla="*/ 1270852 w 8040688"/>
              <a:gd name="connsiteY53" fmla="*/ 555615 h 6858000"/>
              <a:gd name="connsiteX54" fmla="*/ 1297838 w 8040688"/>
              <a:gd name="connsiteY54" fmla="*/ 513002 h 6858000"/>
              <a:gd name="connsiteX55" fmla="*/ 1306307 w 8040688"/>
              <a:gd name="connsiteY55" fmla="*/ 463999 h 6858000"/>
              <a:gd name="connsiteX56" fmla="*/ 1297838 w 8040688"/>
              <a:gd name="connsiteY56" fmla="*/ 414712 h 6858000"/>
              <a:gd name="connsiteX57" fmla="*/ 1270852 w 8040688"/>
              <a:gd name="connsiteY57" fmla="*/ 372384 h 6858000"/>
              <a:gd name="connsiteX58" fmla="*/ 1270852 w 8040688"/>
              <a:gd name="connsiteY58" fmla="*/ 372352 h 6858000"/>
              <a:gd name="connsiteX59" fmla="*/ 1222850 w 8040688"/>
              <a:gd name="connsiteY59" fmla="*/ 342488 h 6858000"/>
              <a:gd name="connsiteX60" fmla="*/ 1151338 w 8040688"/>
              <a:gd name="connsiteY60" fmla="*/ 331163 h 6858000"/>
              <a:gd name="connsiteX61" fmla="*/ 0 w 8040688"/>
              <a:gd name="connsiteY61" fmla="*/ 0 h 6858000"/>
              <a:gd name="connsiteX62" fmla="*/ 8040688 w 8040688"/>
              <a:gd name="connsiteY62" fmla="*/ 0 h 6858000"/>
              <a:gd name="connsiteX63" fmla="*/ 8040688 w 8040688"/>
              <a:gd name="connsiteY63" fmla="*/ 6858000 h 6858000"/>
              <a:gd name="connsiteX64" fmla="*/ 0 w 8040688"/>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040688" h="6858000">
                <a:moveTo>
                  <a:pt x="1047878" y="414079"/>
                </a:moveTo>
                <a:lnTo>
                  <a:pt x="1124414" y="414079"/>
                </a:lnTo>
                <a:cubicBezTo>
                  <a:pt x="1135696" y="414079"/>
                  <a:pt x="1146566" y="414712"/>
                  <a:pt x="1157026" y="415945"/>
                </a:cubicBezTo>
                <a:cubicBezTo>
                  <a:pt x="1167486" y="417179"/>
                  <a:pt x="1176682" y="419615"/>
                  <a:pt x="1184613" y="423190"/>
                </a:cubicBezTo>
                <a:cubicBezTo>
                  <a:pt x="1192545" y="426765"/>
                  <a:pt x="1198929" y="431826"/>
                  <a:pt x="1203732" y="438343"/>
                </a:cubicBezTo>
                <a:cubicBezTo>
                  <a:pt x="1208535" y="444860"/>
                  <a:pt x="1210937" y="453433"/>
                  <a:pt x="1210937" y="463999"/>
                </a:cubicBezTo>
                <a:cubicBezTo>
                  <a:pt x="1210937" y="474565"/>
                  <a:pt x="1208535" y="483138"/>
                  <a:pt x="1203732" y="489655"/>
                </a:cubicBezTo>
                <a:cubicBezTo>
                  <a:pt x="1198929" y="496172"/>
                  <a:pt x="1192545" y="501234"/>
                  <a:pt x="1184613" y="504809"/>
                </a:cubicBezTo>
                <a:cubicBezTo>
                  <a:pt x="1176650" y="508383"/>
                  <a:pt x="1167454" y="510788"/>
                  <a:pt x="1157026" y="512053"/>
                </a:cubicBezTo>
                <a:cubicBezTo>
                  <a:pt x="1146566" y="513287"/>
                  <a:pt x="1135696" y="513919"/>
                  <a:pt x="1124414" y="513919"/>
                </a:cubicBezTo>
                <a:lnTo>
                  <a:pt x="1047878" y="513919"/>
                </a:lnTo>
                <a:close/>
                <a:moveTo>
                  <a:pt x="1761703" y="331195"/>
                </a:moveTo>
                <a:lnTo>
                  <a:pt x="1761703" y="779561"/>
                </a:lnTo>
                <a:lnTo>
                  <a:pt x="2085672" y="779561"/>
                </a:lnTo>
                <a:lnTo>
                  <a:pt x="2085672" y="696645"/>
                </a:lnTo>
                <a:lnTo>
                  <a:pt x="1858274" y="696645"/>
                </a:lnTo>
                <a:lnTo>
                  <a:pt x="1858274" y="331195"/>
                </a:lnTo>
                <a:close/>
                <a:moveTo>
                  <a:pt x="1367739" y="331195"/>
                </a:moveTo>
                <a:lnTo>
                  <a:pt x="1367739" y="513920"/>
                </a:lnTo>
                <a:lnTo>
                  <a:pt x="1464342" y="513920"/>
                </a:lnTo>
                <a:lnTo>
                  <a:pt x="1464342" y="596804"/>
                </a:lnTo>
                <a:lnTo>
                  <a:pt x="1367739" y="596804"/>
                </a:lnTo>
                <a:lnTo>
                  <a:pt x="1367739" y="779529"/>
                </a:lnTo>
                <a:lnTo>
                  <a:pt x="1464342" y="779529"/>
                </a:lnTo>
                <a:lnTo>
                  <a:pt x="1464342" y="596804"/>
                </a:lnTo>
                <a:lnTo>
                  <a:pt x="1672306" y="596804"/>
                </a:lnTo>
                <a:lnTo>
                  <a:pt x="1672306" y="513920"/>
                </a:lnTo>
                <a:lnTo>
                  <a:pt x="1464342" y="513920"/>
                </a:lnTo>
                <a:lnTo>
                  <a:pt x="1464342" y="414079"/>
                </a:lnTo>
                <a:lnTo>
                  <a:pt x="1691740" y="414079"/>
                </a:lnTo>
                <a:lnTo>
                  <a:pt x="1691740" y="331195"/>
                </a:lnTo>
                <a:close/>
                <a:moveTo>
                  <a:pt x="544448" y="331195"/>
                </a:moveTo>
                <a:lnTo>
                  <a:pt x="544448" y="513920"/>
                </a:lnTo>
                <a:lnTo>
                  <a:pt x="641051" y="513920"/>
                </a:lnTo>
                <a:lnTo>
                  <a:pt x="641051" y="596804"/>
                </a:lnTo>
                <a:lnTo>
                  <a:pt x="544448" y="596804"/>
                </a:lnTo>
                <a:lnTo>
                  <a:pt x="544448" y="779560"/>
                </a:lnTo>
                <a:lnTo>
                  <a:pt x="868449" y="779560"/>
                </a:lnTo>
                <a:lnTo>
                  <a:pt x="868449" y="696645"/>
                </a:lnTo>
                <a:lnTo>
                  <a:pt x="641051" y="696645"/>
                </a:lnTo>
                <a:lnTo>
                  <a:pt x="641051" y="596804"/>
                </a:lnTo>
                <a:lnTo>
                  <a:pt x="849015" y="596804"/>
                </a:lnTo>
                <a:lnTo>
                  <a:pt x="849015" y="513920"/>
                </a:lnTo>
                <a:lnTo>
                  <a:pt x="641051" y="513920"/>
                </a:lnTo>
                <a:lnTo>
                  <a:pt x="641051" y="414079"/>
                </a:lnTo>
                <a:lnTo>
                  <a:pt x="868449" y="414079"/>
                </a:lnTo>
                <a:lnTo>
                  <a:pt x="868449" y="331195"/>
                </a:lnTo>
                <a:close/>
                <a:moveTo>
                  <a:pt x="951243" y="331163"/>
                </a:moveTo>
                <a:lnTo>
                  <a:pt x="951243" y="779529"/>
                </a:lnTo>
                <a:lnTo>
                  <a:pt x="1047846" y="779529"/>
                </a:lnTo>
                <a:lnTo>
                  <a:pt x="1047846" y="596772"/>
                </a:lnTo>
                <a:lnTo>
                  <a:pt x="1151338" y="596772"/>
                </a:lnTo>
                <a:cubicBezTo>
                  <a:pt x="1179336" y="596772"/>
                  <a:pt x="1203195" y="593007"/>
                  <a:pt x="1222850" y="585478"/>
                </a:cubicBezTo>
                <a:cubicBezTo>
                  <a:pt x="1242506" y="577949"/>
                  <a:pt x="1258496" y="567984"/>
                  <a:pt x="1270852" y="555615"/>
                </a:cubicBezTo>
                <a:cubicBezTo>
                  <a:pt x="1283176" y="543245"/>
                  <a:pt x="1292182" y="529041"/>
                  <a:pt x="1297838" y="513002"/>
                </a:cubicBezTo>
                <a:cubicBezTo>
                  <a:pt x="1303495" y="496963"/>
                  <a:pt x="1306307" y="480639"/>
                  <a:pt x="1306307" y="463999"/>
                </a:cubicBezTo>
                <a:cubicBezTo>
                  <a:pt x="1306307" y="447359"/>
                  <a:pt x="1303495" y="430561"/>
                  <a:pt x="1297838" y="414712"/>
                </a:cubicBezTo>
                <a:cubicBezTo>
                  <a:pt x="1292182" y="398862"/>
                  <a:pt x="1283207" y="384753"/>
                  <a:pt x="1270852" y="372384"/>
                </a:cubicBezTo>
                <a:lnTo>
                  <a:pt x="1270852" y="372352"/>
                </a:lnTo>
                <a:cubicBezTo>
                  <a:pt x="1258496" y="359983"/>
                  <a:pt x="1242506" y="350018"/>
                  <a:pt x="1222850" y="342488"/>
                </a:cubicBezTo>
                <a:cubicBezTo>
                  <a:pt x="1203195" y="334959"/>
                  <a:pt x="1179336" y="331163"/>
                  <a:pt x="1151338" y="331163"/>
                </a:cubicBezTo>
                <a:close/>
                <a:moveTo>
                  <a:pt x="0" y="0"/>
                </a:moveTo>
                <a:lnTo>
                  <a:pt x="8040688" y="0"/>
                </a:lnTo>
                <a:lnTo>
                  <a:pt x="8040688" y="6858000"/>
                </a:lnTo>
                <a:lnTo>
                  <a:pt x="0" y="6858000"/>
                </a:lnTo>
                <a:close/>
              </a:path>
            </a:pathLst>
          </a:custGeom>
          <a:gradFill>
            <a:gsLst>
              <a:gs pos="0">
                <a:schemeClr val="tx1">
                  <a:lumMod val="50000"/>
                  <a:alpha val="0"/>
                </a:schemeClr>
              </a:gs>
              <a:gs pos="57000">
                <a:schemeClr val="tx1">
                  <a:lumMod val="50000"/>
                </a:schemeClr>
              </a:gs>
              <a:gs pos="99000">
                <a:schemeClr val="tx1">
                  <a:lumMod val="5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783"/>
            <a:endParaRPr lang="en-GB" dirty="0">
              <a:solidFill>
                <a:srgbClr val="FFFFFF"/>
              </a:solidFill>
              <a:latin typeface="Arial" panose="020B0604020202020204"/>
            </a:endParaRPr>
          </a:p>
        </p:txBody>
      </p:sp>
      <p:pic>
        <p:nvPicPr>
          <p:cNvPr id="8" name="Image 7">
            <a:extLst>
              <a:ext uri="{FF2B5EF4-FFF2-40B4-BE49-F238E27FC236}">
                <a16:creationId xmlns:a16="http://schemas.microsoft.com/office/drawing/2014/main" id="{8CFA3137-1544-ADCB-024F-72034FD3C1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565" y="4436616"/>
            <a:ext cx="691673" cy="452518"/>
          </a:xfrm>
          <a:prstGeom prst="rect">
            <a:avLst/>
          </a:prstGeom>
        </p:spPr>
      </p:pic>
      <p:sp>
        <p:nvSpPr>
          <p:cNvPr id="9" name="Rectangle 8">
            <a:extLst>
              <a:ext uri="{FF2B5EF4-FFF2-40B4-BE49-F238E27FC236}">
                <a16:creationId xmlns:a16="http://schemas.microsoft.com/office/drawing/2014/main" id="{618C04D6-5728-C83D-9A91-CBE8B0F36AC9}"/>
              </a:ext>
            </a:extLst>
          </p:cNvPr>
          <p:cNvSpPr/>
          <p:nvPr/>
        </p:nvSpPr>
        <p:spPr>
          <a:xfrm rot="16200000">
            <a:off x="301848" y="4447145"/>
            <a:ext cx="56314" cy="736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800" dirty="0">
              <a:solidFill>
                <a:srgbClr val="FFFFFF"/>
              </a:solidFill>
              <a:latin typeface="Arial" panose="020B0604020202020204" pitchFamily="34" charset="0"/>
            </a:endParaRPr>
          </a:p>
        </p:txBody>
      </p:sp>
      <p:sp>
        <p:nvSpPr>
          <p:cNvPr id="3" name="Titre 2">
            <a:extLst>
              <a:ext uri="{FF2B5EF4-FFF2-40B4-BE49-F238E27FC236}">
                <a16:creationId xmlns:a16="http://schemas.microsoft.com/office/drawing/2014/main" id="{54815F13-A204-8E6B-521A-D3830EF314E6}"/>
              </a:ext>
            </a:extLst>
          </p:cNvPr>
          <p:cNvSpPr>
            <a:spLocks noGrp="1"/>
          </p:cNvSpPr>
          <p:nvPr>
            <p:ph type="ctrTitle"/>
          </p:nvPr>
        </p:nvSpPr>
        <p:spPr>
          <a:xfrm>
            <a:off x="193923" y="1563291"/>
            <a:ext cx="4606677" cy="2607370"/>
          </a:xfrm>
        </p:spPr>
        <p:txBody>
          <a:bodyPr>
            <a:noAutofit/>
          </a:bodyPr>
          <a:lstStyle/>
          <a:p>
            <a:pPr>
              <a:lnSpc>
                <a:spcPct val="80000"/>
              </a:lnSpc>
            </a:pPr>
            <a:r>
              <a:rPr lang="en-GB" dirty="0"/>
              <a:t>Thank you for your attention !</a:t>
            </a:r>
          </a:p>
        </p:txBody>
      </p:sp>
      <p:sp>
        <p:nvSpPr>
          <p:cNvPr id="4" name="Espace réservé du texte 3">
            <a:extLst>
              <a:ext uri="{FF2B5EF4-FFF2-40B4-BE49-F238E27FC236}">
                <a16:creationId xmlns:a16="http://schemas.microsoft.com/office/drawing/2014/main" id="{3CF2AC82-A9A6-AA1C-FB8D-016B3276D26C}"/>
              </a:ext>
            </a:extLst>
          </p:cNvPr>
          <p:cNvSpPr>
            <a:spLocks noGrp="1"/>
          </p:cNvSpPr>
          <p:nvPr>
            <p:ph type="body" sz="quarter" idx="11"/>
          </p:nvPr>
        </p:nvSpPr>
        <p:spPr/>
        <p:txBody>
          <a:bodyPr/>
          <a:lstStyle/>
          <a:p>
            <a:r>
              <a:rPr lang="en-GB" dirty="0"/>
              <a:t>InterPore2026</a:t>
            </a:r>
          </a:p>
        </p:txBody>
      </p:sp>
      <p:sp>
        <p:nvSpPr>
          <p:cNvPr id="6" name="Espace réservé du texte 5">
            <a:extLst>
              <a:ext uri="{FF2B5EF4-FFF2-40B4-BE49-F238E27FC236}">
                <a16:creationId xmlns:a16="http://schemas.microsoft.com/office/drawing/2014/main" id="{FD668141-7756-0F21-E8C5-D998F69C9B68}"/>
              </a:ext>
            </a:extLst>
          </p:cNvPr>
          <p:cNvSpPr>
            <a:spLocks noGrp="1"/>
          </p:cNvSpPr>
          <p:nvPr>
            <p:ph type="body" sz="quarter" idx="13"/>
          </p:nvPr>
        </p:nvSpPr>
        <p:spPr/>
        <p:txBody>
          <a:bodyPr/>
          <a:lstStyle/>
          <a:p>
            <a:pPr marL="0" indent="0" algn="r">
              <a:lnSpc>
                <a:spcPct val="100000"/>
              </a:lnSpc>
              <a:spcBef>
                <a:spcPts val="0"/>
              </a:spcBef>
              <a:buClrTx/>
              <a:buSzTx/>
              <a:buNone/>
              <a:defRPr/>
            </a:pPr>
            <a:r>
              <a:rPr lang="en-GB" sz="600" b="0" spc="225" dirty="0">
                <a:solidFill>
                  <a:srgbClr val="FFFFFF"/>
                </a:solidFill>
                <a:latin typeface="Arial" panose="020B0604020202020204"/>
                <a:cs typeface="+mn-cs"/>
              </a:rPr>
              <a:t>PRESENTED BY</a:t>
            </a:r>
          </a:p>
          <a:p>
            <a:pPr marL="0" indent="0" algn="r">
              <a:lnSpc>
                <a:spcPct val="100000"/>
              </a:lnSpc>
              <a:spcBef>
                <a:spcPts val="0"/>
              </a:spcBef>
              <a:buClrTx/>
              <a:buSzTx/>
              <a:buNone/>
              <a:defRPr/>
            </a:pPr>
            <a:endParaRPr lang="en-GB" sz="600" b="0" spc="225" dirty="0">
              <a:solidFill>
                <a:srgbClr val="FFFFFF"/>
              </a:solidFill>
              <a:latin typeface="Arial" panose="020B0604020202020204"/>
              <a:cs typeface="+mn-cs"/>
            </a:endParaRPr>
          </a:p>
          <a:p>
            <a:pPr marL="0" indent="0" algn="r">
              <a:lnSpc>
                <a:spcPct val="100000"/>
              </a:lnSpc>
              <a:spcBef>
                <a:spcPts val="0"/>
              </a:spcBef>
              <a:buClrTx/>
              <a:buSzTx/>
              <a:buNone/>
              <a:defRPr/>
            </a:pPr>
            <a:r>
              <a:rPr lang="en-GB" dirty="0">
                <a:solidFill>
                  <a:srgbClr val="FFFFFF"/>
                </a:solidFill>
                <a:latin typeface="Arial" panose="020B0604020202020204"/>
                <a:cs typeface="+mn-cs"/>
              </a:rPr>
              <a:t>Qazim Llabjani</a:t>
            </a:r>
            <a:br>
              <a:rPr lang="en-GB" dirty="0">
                <a:solidFill>
                  <a:srgbClr val="FFFFFF"/>
                </a:solidFill>
                <a:latin typeface="Arial" panose="020B0604020202020204"/>
                <a:cs typeface="+mn-cs"/>
              </a:rPr>
            </a:br>
            <a:r>
              <a:rPr lang="en-GB" b="0" dirty="0">
                <a:solidFill>
                  <a:srgbClr val="FFFFFF"/>
                </a:solidFill>
                <a:latin typeface="Arial" panose="020B0604020202020204"/>
                <a:cs typeface="+mn-cs"/>
              </a:rPr>
              <a:t>qazim.llabjani@epfl.ch</a:t>
            </a:r>
          </a:p>
        </p:txBody>
      </p:sp>
    </p:spTree>
    <p:extLst>
      <p:ext uri="{BB962C8B-B14F-4D97-AF65-F5344CB8AC3E}">
        <p14:creationId xmlns:p14="http://schemas.microsoft.com/office/powerpoint/2010/main" val="25234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15C2CCD-6B26-729C-5837-CCE8BB3E1224}"/>
              </a:ext>
            </a:extLst>
          </p:cNvPr>
          <p:cNvSpPr/>
          <p:nvPr/>
        </p:nvSpPr>
        <p:spPr>
          <a:xfrm>
            <a:off x="1794294" y="0"/>
            <a:ext cx="7349706" cy="5143500"/>
          </a:xfrm>
          <a:prstGeom prst="rect">
            <a:avLst/>
          </a:prstGeom>
          <a:solidFill>
            <a:srgbClr val="4C7E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rme libre 6">
            <a:extLst>
              <a:ext uri="{FF2B5EF4-FFF2-40B4-BE49-F238E27FC236}">
                <a16:creationId xmlns:a16="http://schemas.microsoft.com/office/drawing/2014/main" id="{00B85DEF-AF22-23A4-CE11-A6CB8CD070C2}"/>
              </a:ext>
            </a:extLst>
          </p:cNvPr>
          <p:cNvSpPr/>
          <p:nvPr/>
        </p:nvSpPr>
        <p:spPr>
          <a:xfrm>
            <a:off x="0" y="0"/>
            <a:ext cx="6030516" cy="5143500"/>
          </a:xfrm>
          <a:custGeom>
            <a:avLst/>
            <a:gdLst>
              <a:gd name="connsiteX0" fmla="*/ 1047878 w 8040688"/>
              <a:gd name="connsiteY0" fmla="*/ 414079 h 6858000"/>
              <a:gd name="connsiteX1" fmla="*/ 1124414 w 8040688"/>
              <a:gd name="connsiteY1" fmla="*/ 414079 h 6858000"/>
              <a:gd name="connsiteX2" fmla="*/ 1157026 w 8040688"/>
              <a:gd name="connsiteY2" fmla="*/ 415945 h 6858000"/>
              <a:gd name="connsiteX3" fmla="*/ 1184613 w 8040688"/>
              <a:gd name="connsiteY3" fmla="*/ 423190 h 6858000"/>
              <a:gd name="connsiteX4" fmla="*/ 1203732 w 8040688"/>
              <a:gd name="connsiteY4" fmla="*/ 438343 h 6858000"/>
              <a:gd name="connsiteX5" fmla="*/ 1210937 w 8040688"/>
              <a:gd name="connsiteY5" fmla="*/ 463999 h 6858000"/>
              <a:gd name="connsiteX6" fmla="*/ 1203732 w 8040688"/>
              <a:gd name="connsiteY6" fmla="*/ 489655 h 6858000"/>
              <a:gd name="connsiteX7" fmla="*/ 1184613 w 8040688"/>
              <a:gd name="connsiteY7" fmla="*/ 504809 h 6858000"/>
              <a:gd name="connsiteX8" fmla="*/ 1157026 w 8040688"/>
              <a:gd name="connsiteY8" fmla="*/ 512053 h 6858000"/>
              <a:gd name="connsiteX9" fmla="*/ 1124414 w 8040688"/>
              <a:gd name="connsiteY9" fmla="*/ 513919 h 6858000"/>
              <a:gd name="connsiteX10" fmla="*/ 1047878 w 8040688"/>
              <a:gd name="connsiteY10" fmla="*/ 513919 h 6858000"/>
              <a:gd name="connsiteX11" fmla="*/ 1761703 w 8040688"/>
              <a:gd name="connsiteY11" fmla="*/ 331195 h 6858000"/>
              <a:gd name="connsiteX12" fmla="*/ 1761703 w 8040688"/>
              <a:gd name="connsiteY12" fmla="*/ 779561 h 6858000"/>
              <a:gd name="connsiteX13" fmla="*/ 2085672 w 8040688"/>
              <a:gd name="connsiteY13" fmla="*/ 779561 h 6858000"/>
              <a:gd name="connsiteX14" fmla="*/ 2085672 w 8040688"/>
              <a:gd name="connsiteY14" fmla="*/ 696645 h 6858000"/>
              <a:gd name="connsiteX15" fmla="*/ 1858274 w 8040688"/>
              <a:gd name="connsiteY15" fmla="*/ 696645 h 6858000"/>
              <a:gd name="connsiteX16" fmla="*/ 1858274 w 8040688"/>
              <a:gd name="connsiteY16" fmla="*/ 331195 h 6858000"/>
              <a:gd name="connsiteX17" fmla="*/ 1367739 w 8040688"/>
              <a:gd name="connsiteY17" fmla="*/ 331195 h 6858000"/>
              <a:gd name="connsiteX18" fmla="*/ 1367739 w 8040688"/>
              <a:gd name="connsiteY18" fmla="*/ 513920 h 6858000"/>
              <a:gd name="connsiteX19" fmla="*/ 1464342 w 8040688"/>
              <a:gd name="connsiteY19" fmla="*/ 513920 h 6858000"/>
              <a:gd name="connsiteX20" fmla="*/ 1464342 w 8040688"/>
              <a:gd name="connsiteY20" fmla="*/ 596804 h 6858000"/>
              <a:gd name="connsiteX21" fmla="*/ 1367739 w 8040688"/>
              <a:gd name="connsiteY21" fmla="*/ 596804 h 6858000"/>
              <a:gd name="connsiteX22" fmla="*/ 1367739 w 8040688"/>
              <a:gd name="connsiteY22" fmla="*/ 779529 h 6858000"/>
              <a:gd name="connsiteX23" fmla="*/ 1464342 w 8040688"/>
              <a:gd name="connsiteY23" fmla="*/ 779529 h 6858000"/>
              <a:gd name="connsiteX24" fmla="*/ 1464342 w 8040688"/>
              <a:gd name="connsiteY24" fmla="*/ 596804 h 6858000"/>
              <a:gd name="connsiteX25" fmla="*/ 1672306 w 8040688"/>
              <a:gd name="connsiteY25" fmla="*/ 596804 h 6858000"/>
              <a:gd name="connsiteX26" fmla="*/ 1672306 w 8040688"/>
              <a:gd name="connsiteY26" fmla="*/ 513920 h 6858000"/>
              <a:gd name="connsiteX27" fmla="*/ 1464342 w 8040688"/>
              <a:gd name="connsiteY27" fmla="*/ 513920 h 6858000"/>
              <a:gd name="connsiteX28" fmla="*/ 1464342 w 8040688"/>
              <a:gd name="connsiteY28" fmla="*/ 414079 h 6858000"/>
              <a:gd name="connsiteX29" fmla="*/ 1691740 w 8040688"/>
              <a:gd name="connsiteY29" fmla="*/ 414079 h 6858000"/>
              <a:gd name="connsiteX30" fmla="*/ 1691740 w 8040688"/>
              <a:gd name="connsiteY30" fmla="*/ 331195 h 6858000"/>
              <a:gd name="connsiteX31" fmla="*/ 544448 w 8040688"/>
              <a:gd name="connsiteY31" fmla="*/ 331195 h 6858000"/>
              <a:gd name="connsiteX32" fmla="*/ 544448 w 8040688"/>
              <a:gd name="connsiteY32" fmla="*/ 513920 h 6858000"/>
              <a:gd name="connsiteX33" fmla="*/ 641051 w 8040688"/>
              <a:gd name="connsiteY33" fmla="*/ 513920 h 6858000"/>
              <a:gd name="connsiteX34" fmla="*/ 641051 w 8040688"/>
              <a:gd name="connsiteY34" fmla="*/ 596804 h 6858000"/>
              <a:gd name="connsiteX35" fmla="*/ 544448 w 8040688"/>
              <a:gd name="connsiteY35" fmla="*/ 596804 h 6858000"/>
              <a:gd name="connsiteX36" fmla="*/ 544448 w 8040688"/>
              <a:gd name="connsiteY36" fmla="*/ 779560 h 6858000"/>
              <a:gd name="connsiteX37" fmla="*/ 868449 w 8040688"/>
              <a:gd name="connsiteY37" fmla="*/ 779560 h 6858000"/>
              <a:gd name="connsiteX38" fmla="*/ 868449 w 8040688"/>
              <a:gd name="connsiteY38" fmla="*/ 696645 h 6858000"/>
              <a:gd name="connsiteX39" fmla="*/ 641051 w 8040688"/>
              <a:gd name="connsiteY39" fmla="*/ 696645 h 6858000"/>
              <a:gd name="connsiteX40" fmla="*/ 641051 w 8040688"/>
              <a:gd name="connsiteY40" fmla="*/ 596804 h 6858000"/>
              <a:gd name="connsiteX41" fmla="*/ 849015 w 8040688"/>
              <a:gd name="connsiteY41" fmla="*/ 596804 h 6858000"/>
              <a:gd name="connsiteX42" fmla="*/ 849015 w 8040688"/>
              <a:gd name="connsiteY42" fmla="*/ 513920 h 6858000"/>
              <a:gd name="connsiteX43" fmla="*/ 641051 w 8040688"/>
              <a:gd name="connsiteY43" fmla="*/ 513920 h 6858000"/>
              <a:gd name="connsiteX44" fmla="*/ 641051 w 8040688"/>
              <a:gd name="connsiteY44" fmla="*/ 414079 h 6858000"/>
              <a:gd name="connsiteX45" fmla="*/ 868449 w 8040688"/>
              <a:gd name="connsiteY45" fmla="*/ 414079 h 6858000"/>
              <a:gd name="connsiteX46" fmla="*/ 868449 w 8040688"/>
              <a:gd name="connsiteY46" fmla="*/ 331195 h 6858000"/>
              <a:gd name="connsiteX47" fmla="*/ 951243 w 8040688"/>
              <a:gd name="connsiteY47" fmla="*/ 331163 h 6858000"/>
              <a:gd name="connsiteX48" fmla="*/ 951243 w 8040688"/>
              <a:gd name="connsiteY48" fmla="*/ 779529 h 6858000"/>
              <a:gd name="connsiteX49" fmla="*/ 1047846 w 8040688"/>
              <a:gd name="connsiteY49" fmla="*/ 779529 h 6858000"/>
              <a:gd name="connsiteX50" fmla="*/ 1047846 w 8040688"/>
              <a:gd name="connsiteY50" fmla="*/ 596772 h 6858000"/>
              <a:gd name="connsiteX51" fmla="*/ 1151338 w 8040688"/>
              <a:gd name="connsiteY51" fmla="*/ 596772 h 6858000"/>
              <a:gd name="connsiteX52" fmla="*/ 1222850 w 8040688"/>
              <a:gd name="connsiteY52" fmla="*/ 585478 h 6858000"/>
              <a:gd name="connsiteX53" fmla="*/ 1270852 w 8040688"/>
              <a:gd name="connsiteY53" fmla="*/ 555615 h 6858000"/>
              <a:gd name="connsiteX54" fmla="*/ 1297838 w 8040688"/>
              <a:gd name="connsiteY54" fmla="*/ 513002 h 6858000"/>
              <a:gd name="connsiteX55" fmla="*/ 1306307 w 8040688"/>
              <a:gd name="connsiteY55" fmla="*/ 463999 h 6858000"/>
              <a:gd name="connsiteX56" fmla="*/ 1297838 w 8040688"/>
              <a:gd name="connsiteY56" fmla="*/ 414712 h 6858000"/>
              <a:gd name="connsiteX57" fmla="*/ 1270852 w 8040688"/>
              <a:gd name="connsiteY57" fmla="*/ 372384 h 6858000"/>
              <a:gd name="connsiteX58" fmla="*/ 1270852 w 8040688"/>
              <a:gd name="connsiteY58" fmla="*/ 372352 h 6858000"/>
              <a:gd name="connsiteX59" fmla="*/ 1222850 w 8040688"/>
              <a:gd name="connsiteY59" fmla="*/ 342488 h 6858000"/>
              <a:gd name="connsiteX60" fmla="*/ 1151338 w 8040688"/>
              <a:gd name="connsiteY60" fmla="*/ 331163 h 6858000"/>
              <a:gd name="connsiteX61" fmla="*/ 0 w 8040688"/>
              <a:gd name="connsiteY61" fmla="*/ 0 h 6858000"/>
              <a:gd name="connsiteX62" fmla="*/ 8040688 w 8040688"/>
              <a:gd name="connsiteY62" fmla="*/ 0 h 6858000"/>
              <a:gd name="connsiteX63" fmla="*/ 8040688 w 8040688"/>
              <a:gd name="connsiteY63" fmla="*/ 6858000 h 6858000"/>
              <a:gd name="connsiteX64" fmla="*/ 0 w 8040688"/>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040688" h="6858000">
                <a:moveTo>
                  <a:pt x="1047878" y="414079"/>
                </a:moveTo>
                <a:lnTo>
                  <a:pt x="1124414" y="414079"/>
                </a:lnTo>
                <a:cubicBezTo>
                  <a:pt x="1135696" y="414079"/>
                  <a:pt x="1146566" y="414712"/>
                  <a:pt x="1157026" y="415945"/>
                </a:cubicBezTo>
                <a:cubicBezTo>
                  <a:pt x="1167486" y="417179"/>
                  <a:pt x="1176682" y="419615"/>
                  <a:pt x="1184613" y="423190"/>
                </a:cubicBezTo>
                <a:cubicBezTo>
                  <a:pt x="1192545" y="426765"/>
                  <a:pt x="1198929" y="431826"/>
                  <a:pt x="1203732" y="438343"/>
                </a:cubicBezTo>
                <a:cubicBezTo>
                  <a:pt x="1208535" y="444860"/>
                  <a:pt x="1210937" y="453433"/>
                  <a:pt x="1210937" y="463999"/>
                </a:cubicBezTo>
                <a:cubicBezTo>
                  <a:pt x="1210937" y="474565"/>
                  <a:pt x="1208535" y="483138"/>
                  <a:pt x="1203732" y="489655"/>
                </a:cubicBezTo>
                <a:cubicBezTo>
                  <a:pt x="1198929" y="496172"/>
                  <a:pt x="1192545" y="501234"/>
                  <a:pt x="1184613" y="504809"/>
                </a:cubicBezTo>
                <a:cubicBezTo>
                  <a:pt x="1176650" y="508383"/>
                  <a:pt x="1167454" y="510788"/>
                  <a:pt x="1157026" y="512053"/>
                </a:cubicBezTo>
                <a:cubicBezTo>
                  <a:pt x="1146566" y="513287"/>
                  <a:pt x="1135696" y="513919"/>
                  <a:pt x="1124414" y="513919"/>
                </a:cubicBezTo>
                <a:lnTo>
                  <a:pt x="1047878" y="513919"/>
                </a:lnTo>
                <a:close/>
                <a:moveTo>
                  <a:pt x="1761703" y="331195"/>
                </a:moveTo>
                <a:lnTo>
                  <a:pt x="1761703" y="779561"/>
                </a:lnTo>
                <a:lnTo>
                  <a:pt x="2085672" y="779561"/>
                </a:lnTo>
                <a:lnTo>
                  <a:pt x="2085672" y="696645"/>
                </a:lnTo>
                <a:lnTo>
                  <a:pt x="1858274" y="696645"/>
                </a:lnTo>
                <a:lnTo>
                  <a:pt x="1858274" y="331195"/>
                </a:lnTo>
                <a:close/>
                <a:moveTo>
                  <a:pt x="1367739" y="331195"/>
                </a:moveTo>
                <a:lnTo>
                  <a:pt x="1367739" y="513920"/>
                </a:lnTo>
                <a:lnTo>
                  <a:pt x="1464342" y="513920"/>
                </a:lnTo>
                <a:lnTo>
                  <a:pt x="1464342" y="596804"/>
                </a:lnTo>
                <a:lnTo>
                  <a:pt x="1367739" y="596804"/>
                </a:lnTo>
                <a:lnTo>
                  <a:pt x="1367739" y="779529"/>
                </a:lnTo>
                <a:lnTo>
                  <a:pt x="1464342" y="779529"/>
                </a:lnTo>
                <a:lnTo>
                  <a:pt x="1464342" y="596804"/>
                </a:lnTo>
                <a:lnTo>
                  <a:pt x="1672306" y="596804"/>
                </a:lnTo>
                <a:lnTo>
                  <a:pt x="1672306" y="513920"/>
                </a:lnTo>
                <a:lnTo>
                  <a:pt x="1464342" y="513920"/>
                </a:lnTo>
                <a:lnTo>
                  <a:pt x="1464342" y="414079"/>
                </a:lnTo>
                <a:lnTo>
                  <a:pt x="1691740" y="414079"/>
                </a:lnTo>
                <a:lnTo>
                  <a:pt x="1691740" y="331195"/>
                </a:lnTo>
                <a:close/>
                <a:moveTo>
                  <a:pt x="544448" y="331195"/>
                </a:moveTo>
                <a:lnTo>
                  <a:pt x="544448" y="513920"/>
                </a:lnTo>
                <a:lnTo>
                  <a:pt x="641051" y="513920"/>
                </a:lnTo>
                <a:lnTo>
                  <a:pt x="641051" y="596804"/>
                </a:lnTo>
                <a:lnTo>
                  <a:pt x="544448" y="596804"/>
                </a:lnTo>
                <a:lnTo>
                  <a:pt x="544448" y="779560"/>
                </a:lnTo>
                <a:lnTo>
                  <a:pt x="868449" y="779560"/>
                </a:lnTo>
                <a:lnTo>
                  <a:pt x="868449" y="696645"/>
                </a:lnTo>
                <a:lnTo>
                  <a:pt x="641051" y="696645"/>
                </a:lnTo>
                <a:lnTo>
                  <a:pt x="641051" y="596804"/>
                </a:lnTo>
                <a:lnTo>
                  <a:pt x="849015" y="596804"/>
                </a:lnTo>
                <a:lnTo>
                  <a:pt x="849015" y="513920"/>
                </a:lnTo>
                <a:lnTo>
                  <a:pt x="641051" y="513920"/>
                </a:lnTo>
                <a:lnTo>
                  <a:pt x="641051" y="414079"/>
                </a:lnTo>
                <a:lnTo>
                  <a:pt x="868449" y="414079"/>
                </a:lnTo>
                <a:lnTo>
                  <a:pt x="868449" y="331195"/>
                </a:lnTo>
                <a:close/>
                <a:moveTo>
                  <a:pt x="951243" y="331163"/>
                </a:moveTo>
                <a:lnTo>
                  <a:pt x="951243" y="779529"/>
                </a:lnTo>
                <a:lnTo>
                  <a:pt x="1047846" y="779529"/>
                </a:lnTo>
                <a:lnTo>
                  <a:pt x="1047846" y="596772"/>
                </a:lnTo>
                <a:lnTo>
                  <a:pt x="1151338" y="596772"/>
                </a:lnTo>
                <a:cubicBezTo>
                  <a:pt x="1179336" y="596772"/>
                  <a:pt x="1203195" y="593007"/>
                  <a:pt x="1222850" y="585478"/>
                </a:cubicBezTo>
                <a:cubicBezTo>
                  <a:pt x="1242506" y="577949"/>
                  <a:pt x="1258496" y="567984"/>
                  <a:pt x="1270852" y="555615"/>
                </a:cubicBezTo>
                <a:cubicBezTo>
                  <a:pt x="1283176" y="543245"/>
                  <a:pt x="1292182" y="529041"/>
                  <a:pt x="1297838" y="513002"/>
                </a:cubicBezTo>
                <a:cubicBezTo>
                  <a:pt x="1303495" y="496963"/>
                  <a:pt x="1306307" y="480639"/>
                  <a:pt x="1306307" y="463999"/>
                </a:cubicBezTo>
                <a:cubicBezTo>
                  <a:pt x="1306307" y="447359"/>
                  <a:pt x="1303495" y="430561"/>
                  <a:pt x="1297838" y="414712"/>
                </a:cubicBezTo>
                <a:cubicBezTo>
                  <a:pt x="1292182" y="398862"/>
                  <a:pt x="1283207" y="384753"/>
                  <a:pt x="1270852" y="372384"/>
                </a:cubicBezTo>
                <a:lnTo>
                  <a:pt x="1270852" y="372352"/>
                </a:lnTo>
                <a:cubicBezTo>
                  <a:pt x="1258496" y="359983"/>
                  <a:pt x="1242506" y="350018"/>
                  <a:pt x="1222850" y="342488"/>
                </a:cubicBezTo>
                <a:cubicBezTo>
                  <a:pt x="1203195" y="334959"/>
                  <a:pt x="1179336" y="331163"/>
                  <a:pt x="1151338" y="331163"/>
                </a:cubicBezTo>
                <a:close/>
                <a:moveTo>
                  <a:pt x="0" y="0"/>
                </a:moveTo>
                <a:lnTo>
                  <a:pt x="8040688" y="0"/>
                </a:lnTo>
                <a:lnTo>
                  <a:pt x="8040688" y="6858000"/>
                </a:lnTo>
                <a:lnTo>
                  <a:pt x="0" y="6858000"/>
                </a:lnTo>
                <a:close/>
              </a:path>
            </a:pathLst>
          </a:custGeom>
          <a:gradFill>
            <a:gsLst>
              <a:gs pos="0">
                <a:schemeClr val="tx1">
                  <a:lumMod val="50000"/>
                  <a:alpha val="0"/>
                </a:schemeClr>
              </a:gs>
              <a:gs pos="57000">
                <a:schemeClr val="tx1">
                  <a:lumMod val="50000"/>
                </a:schemeClr>
              </a:gs>
              <a:gs pos="99000">
                <a:schemeClr val="tx1">
                  <a:lumMod val="5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85783"/>
            <a:endParaRPr lang="en-GB" dirty="0">
              <a:solidFill>
                <a:srgbClr val="FFFFFF"/>
              </a:solidFill>
              <a:latin typeface="Arial" panose="020B0604020202020204"/>
            </a:endParaRPr>
          </a:p>
        </p:txBody>
      </p:sp>
      <p:sp>
        <p:nvSpPr>
          <p:cNvPr id="3" name="Titre 2">
            <a:extLst>
              <a:ext uri="{FF2B5EF4-FFF2-40B4-BE49-F238E27FC236}">
                <a16:creationId xmlns:a16="http://schemas.microsoft.com/office/drawing/2014/main" id="{AFA72A3A-2324-4360-8FE9-08FDFF2C76A9}"/>
              </a:ext>
            </a:extLst>
          </p:cNvPr>
          <p:cNvSpPr>
            <a:spLocks noGrp="1"/>
          </p:cNvSpPr>
          <p:nvPr>
            <p:ph type="ctrTitle"/>
          </p:nvPr>
        </p:nvSpPr>
        <p:spPr>
          <a:xfrm>
            <a:off x="193923" y="1260965"/>
            <a:ext cx="4378077" cy="2607370"/>
          </a:xfrm>
        </p:spPr>
        <p:txBody>
          <a:bodyPr>
            <a:noAutofit/>
          </a:bodyPr>
          <a:lstStyle/>
          <a:p>
            <a:r>
              <a:rPr lang="en-GB" sz="2800" dirty="0"/>
              <a:t>Enabling Boundary-Value Interpretation of Element-Level Tests through Distributed Fibre Optic Sensing</a:t>
            </a:r>
          </a:p>
        </p:txBody>
      </p:sp>
      <p:sp>
        <p:nvSpPr>
          <p:cNvPr id="4" name="TextBox 3">
            <a:extLst>
              <a:ext uri="{FF2B5EF4-FFF2-40B4-BE49-F238E27FC236}">
                <a16:creationId xmlns:a16="http://schemas.microsoft.com/office/drawing/2014/main" id="{CCD85BBA-0445-DA8B-9082-9714794A56ED}"/>
              </a:ext>
            </a:extLst>
          </p:cNvPr>
          <p:cNvSpPr txBox="1"/>
          <p:nvPr/>
        </p:nvSpPr>
        <p:spPr>
          <a:xfrm>
            <a:off x="330005" y="3374704"/>
            <a:ext cx="2679158" cy="507831"/>
          </a:xfrm>
          <a:prstGeom prst="rect">
            <a:avLst/>
          </a:prstGeom>
          <a:noFill/>
        </p:spPr>
        <p:txBody>
          <a:bodyPr wrap="square">
            <a:spAutoFit/>
          </a:bodyPr>
          <a:lstStyle/>
          <a:p>
            <a:r>
              <a:rPr lang="en-GB" i="1" dirty="0">
                <a:solidFill>
                  <a:schemeClr val="bg1"/>
                </a:solidFill>
              </a:rPr>
              <a:t>Coupled flow-deformation in shales under multiphase flow</a:t>
            </a:r>
          </a:p>
        </p:txBody>
      </p:sp>
      <p:pic>
        <p:nvPicPr>
          <p:cNvPr id="16" name="Picture 15">
            <a:extLst>
              <a:ext uri="{FF2B5EF4-FFF2-40B4-BE49-F238E27FC236}">
                <a16:creationId xmlns:a16="http://schemas.microsoft.com/office/drawing/2014/main" id="{D80ABEF6-67B2-6F66-37A5-A4B76707F864}"/>
              </a:ext>
            </a:extLst>
          </p:cNvPr>
          <p:cNvPicPr>
            <a:picLocks noChangeAspect="1"/>
          </p:cNvPicPr>
          <p:nvPr/>
        </p:nvPicPr>
        <p:blipFill>
          <a:blip r:embed="rId3"/>
          <a:stretch>
            <a:fillRect/>
          </a:stretch>
        </p:blipFill>
        <p:spPr>
          <a:xfrm>
            <a:off x="5012357" y="1260965"/>
            <a:ext cx="3599156" cy="3000662"/>
          </a:xfrm>
          <a:prstGeom prst="rect">
            <a:avLst/>
          </a:prstGeom>
        </p:spPr>
      </p:pic>
    </p:spTree>
    <p:extLst>
      <p:ext uri="{BB962C8B-B14F-4D97-AF65-F5344CB8AC3E}">
        <p14:creationId xmlns:p14="http://schemas.microsoft.com/office/powerpoint/2010/main" val="155220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158F-BA88-7B46-4C90-FA60D07D8940}"/>
            </a:ext>
          </a:extLst>
        </p:cNvPr>
        <p:cNvGrpSpPr/>
        <p:nvPr/>
      </p:nvGrpSpPr>
      <p:grpSpPr>
        <a:xfrm>
          <a:off x="0" y="0"/>
          <a:ext cx="0" cy="0"/>
          <a:chOff x="0" y="0"/>
          <a:chExt cx="0" cy="0"/>
        </a:xfrm>
      </p:grpSpPr>
      <p:sp>
        <p:nvSpPr>
          <p:cNvPr id="75" name="Rectangle 74">
            <a:extLst>
              <a:ext uri="{FF2B5EF4-FFF2-40B4-BE49-F238E27FC236}">
                <a16:creationId xmlns:a16="http://schemas.microsoft.com/office/drawing/2014/main" id="{D3E5D58D-157E-B955-7EE9-35253A824CE0}"/>
              </a:ext>
            </a:extLst>
          </p:cNvPr>
          <p:cNvSpPr/>
          <p:nvPr/>
        </p:nvSpPr>
        <p:spPr>
          <a:xfrm>
            <a:off x="284683" y="4772891"/>
            <a:ext cx="326161" cy="370609"/>
          </a:xfrm>
          <a:prstGeom prst="rect">
            <a:avLst/>
          </a:prstGeom>
          <a:solidFill>
            <a:srgbClr val="2C2C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142A20F8-456C-0F39-D588-C1D3F1C77B93}"/>
              </a:ext>
            </a:extLst>
          </p:cNvPr>
          <p:cNvPicPr>
            <a:picLocks noChangeAspect="1"/>
          </p:cNvPicPr>
          <p:nvPr/>
        </p:nvPicPr>
        <p:blipFill>
          <a:blip r:embed="rId5"/>
          <a:srcRect t="15319" b="18933"/>
          <a:stretch>
            <a:fillRect/>
          </a:stretch>
        </p:blipFill>
        <p:spPr>
          <a:xfrm>
            <a:off x="0" y="2621280"/>
            <a:ext cx="2946400" cy="1198245"/>
          </a:xfrm>
          <a:prstGeom prst="rect">
            <a:avLst/>
          </a:prstGeom>
        </p:spPr>
      </p:pic>
      <p:sp>
        <p:nvSpPr>
          <p:cNvPr id="9" name="Rectangle 8">
            <a:extLst>
              <a:ext uri="{FF2B5EF4-FFF2-40B4-BE49-F238E27FC236}">
                <a16:creationId xmlns:a16="http://schemas.microsoft.com/office/drawing/2014/main" id="{BF5F25D9-82BB-2478-8DC0-A15BA5678D88}"/>
              </a:ext>
            </a:extLst>
          </p:cNvPr>
          <p:cNvSpPr/>
          <p:nvPr/>
        </p:nvSpPr>
        <p:spPr>
          <a:xfrm>
            <a:off x="128016" y="2571750"/>
            <a:ext cx="693039" cy="379095"/>
          </a:xfrm>
          <a:prstGeom prst="rect">
            <a:avLst/>
          </a:prstGeom>
          <a:solidFill>
            <a:srgbClr val="2C2C2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538F232-A010-C01C-A847-B03E6838FFF1}"/>
              </a:ext>
            </a:extLst>
          </p:cNvPr>
          <p:cNvSpPr/>
          <p:nvPr/>
        </p:nvSpPr>
        <p:spPr>
          <a:xfrm>
            <a:off x="101243" y="3520440"/>
            <a:ext cx="693039" cy="379095"/>
          </a:xfrm>
          <a:prstGeom prst="rect">
            <a:avLst/>
          </a:prstGeom>
          <a:solidFill>
            <a:srgbClr val="2C2C2C"/>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921841C-9EA1-1555-2595-2970639568FC}"/>
              </a:ext>
            </a:extLst>
          </p:cNvPr>
          <p:cNvSpPr txBox="1"/>
          <p:nvPr/>
        </p:nvSpPr>
        <p:spPr>
          <a:xfrm>
            <a:off x="128016" y="2439648"/>
            <a:ext cx="68480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B0F0"/>
                </a:solidFill>
                <a:effectLst/>
                <a:uLnTx/>
                <a:uFillTx/>
                <a:latin typeface="Arial"/>
                <a:ea typeface="+mn-ea"/>
                <a:cs typeface="+mn-cs"/>
              </a:rPr>
              <a:t>Water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00B0F0"/>
                </a:solidFill>
                <a:effectLst/>
                <a:uLnTx/>
                <a:uFillTx/>
                <a:latin typeface="Arial"/>
                <a:ea typeface="+mn-ea"/>
                <a:cs typeface="+mn-cs"/>
              </a:rPr>
              <a:t>1 MPa</a:t>
            </a:r>
          </a:p>
        </p:txBody>
      </p:sp>
      <p:sp>
        <p:nvSpPr>
          <p:cNvPr id="18" name="TextBox 17">
            <a:extLst>
              <a:ext uri="{FF2B5EF4-FFF2-40B4-BE49-F238E27FC236}">
                <a16:creationId xmlns:a16="http://schemas.microsoft.com/office/drawing/2014/main" id="{4526F9FD-C5ED-3D19-681F-53E2B4967249}"/>
              </a:ext>
            </a:extLst>
          </p:cNvPr>
          <p:cNvSpPr txBox="1"/>
          <p:nvPr/>
        </p:nvSpPr>
        <p:spPr>
          <a:xfrm>
            <a:off x="60962" y="3526536"/>
            <a:ext cx="934871"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92D050"/>
                </a:solidFill>
                <a:effectLst/>
                <a:uLnTx/>
                <a:uFillTx/>
                <a:latin typeface="Arial"/>
                <a:ea typeface="+mn-ea"/>
                <a:cs typeface="+mn-cs"/>
              </a:rPr>
              <a:t>Gas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92D050"/>
                </a:solidFill>
                <a:effectLst/>
                <a:uLnTx/>
                <a:uFillTx/>
                <a:latin typeface="Arial"/>
                <a:ea typeface="+mn-ea"/>
                <a:cs typeface="+mn-cs"/>
              </a:rPr>
              <a:t>3-10 MPa</a:t>
            </a:r>
          </a:p>
        </p:txBody>
      </p:sp>
      <p:sp>
        <p:nvSpPr>
          <p:cNvPr id="19" name="TextBox 18">
            <a:extLst>
              <a:ext uri="{FF2B5EF4-FFF2-40B4-BE49-F238E27FC236}">
                <a16:creationId xmlns:a16="http://schemas.microsoft.com/office/drawing/2014/main" id="{BDD4E6BF-61D3-48D4-F538-6286B96AADF2}"/>
              </a:ext>
            </a:extLst>
          </p:cNvPr>
          <p:cNvSpPr txBox="1"/>
          <p:nvPr/>
        </p:nvSpPr>
        <p:spPr>
          <a:xfrm>
            <a:off x="2946400" y="3062802"/>
            <a:ext cx="59182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Symbol" panose="05050102010706020507" pitchFamily="18" charset="2"/>
                <a:ea typeface="+mn-ea"/>
                <a:cs typeface="+mn-cs"/>
              </a:rPr>
              <a:t>e</a:t>
            </a:r>
            <a:r>
              <a:rPr kumimoji="0" lang="en-GB" sz="1350" b="0" i="0" u="none" strike="noStrike" kern="1200" cap="none" spc="0" normalizeH="0" baseline="-25000" noProof="0" dirty="0">
                <a:ln>
                  <a:noFill/>
                </a:ln>
                <a:solidFill>
                  <a:srgbClr val="FFFFFF"/>
                </a:solidFill>
                <a:effectLst/>
                <a:uLnTx/>
                <a:uFillTx/>
                <a:latin typeface="Arial"/>
                <a:ea typeface="+mn-ea"/>
                <a:cs typeface="+mn-cs"/>
              </a:rPr>
              <a:t>r</a:t>
            </a:r>
            <a:r>
              <a:rPr kumimoji="0" lang="en-GB" sz="1350" b="0" i="0" u="none" strike="noStrike" kern="1200" cap="none" spc="0" normalizeH="0" baseline="0" noProof="0" dirty="0">
                <a:ln>
                  <a:noFill/>
                </a:ln>
                <a:solidFill>
                  <a:srgbClr val="FFFFFF"/>
                </a:solidFill>
                <a:effectLst/>
                <a:uLnTx/>
                <a:uFillTx/>
                <a:latin typeface="Arial"/>
                <a:ea typeface="+mn-ea"/>
                <a:cs typeface="+mn-cs"/>
              </a:rPr>
              <a:t> = 0</a:t>
            </a:r>
          </a:p>
        </p:txBody>
      </p:sp>
      <p:sp>
        <p:nvSpPr>
          <p:cNvPr id="20" name="Arrow: Down 19">
            <a:extLst>
              <a:ext uri="{FF2B5EF4-FFF2-40B4-BE49-F238E27FC236}">
                <a16:creationId xmlns:a16="http://schemas.microsoft.com/office/drawing/2014/main" id="{F9D1D900-7A2F-2393-FB33-E734F4E4BCAD}"/>
              </a:ext>
            </a:extLst>
          </p:cNvPr>
          <p:cNvSpPr/>
          <p:nvPr/>
        </p:nvSpPr>
        <p:spPr>
          <a:xfrm>
            <a:off x="1473200" y="2159751"/>
            <a:ext cx="420624" cy="389827"/>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21" name="Arrow: Down 20">
            <a:extLst>
              <a:ext uri="{FF2B5EF4-FFF2-40B4-BE49-F238E27FC236}">
                <a16:creationId xmlns:a16="http://schemas.microsoft.com/office/drawing/2014/main" id="{F4DFCBB3-2C41-BA50-A5FD-C2FF0AC283B7}"/>
              </a:ext>
            </a:extLst>
          </p:cNvPr>
          <p:cNvSpPr/>
          <p:nvPr/>
        </p:nvSpPr>
        <p:spPr>
          <a:xfrm rot="10800000">
            <a:off x="1451231" y="3899535"/>
            <a:ext cx="420624" cy="389827"/>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F8B0F9E9-C114-5D20-84B8-1AAB14C55DE4}"/>
              </a:ext>
            </a:extLst>
          </p:cNvPr>
          <p:cNvSpPr txBox="1"/>
          <p:nvPr/>
        </p:nvSpPr>
        <p:spPr>
          <a:xfrm>
            <a:off x="1092645" y="1766078"/>
            <a:ext cx="1181734" cy="30777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FFFF">
                    <a:lumMod val="75000"/>
                  </a:srgbClr>
                </a:solidFill>
                <a:effectLst/>
                <a:uLnTx/>
                <a:uFillTx/>
                <a:latin typeface="Symbol" panose="05050102010706020507" pitchFamily="18" charset="2"/>
                <a:ea typeface="+mn-ea"/>
                <a:cs typeface="+mn-cs"/>
              </a:rPr>
              <a:t>s</a:t>
            </a:r>
            <a:r>
              <a:rPr kumimoji="0" lang="en-GB" sz="1400" b="1" i="0" u="none" strike="noStrike" kern="1200" cap="none" spc="0" normalizeH="0" baseline="-25000" noProof="0" dirty="0" err="1">
                <a:ln>
                  <a:noFill/>
                </a:ln>
                <a:solidFill>
                  <a:srgbClr val="FFFFFF">
                    <a:lumMod val="75000"/>
                  </a:srgbClr>
                </a:solidFill>
                <a:effectLst/>
                <a:uLnTx/>
                <a:uFillTx/>
                <a:latin typeface="Arial"/>
                <a:ea typeface="+mn-ea"/>
                <a:cs typeface="+mn-cs"/>
              </a:rPr>
              <a:t>a</a:t>
            </a:r>
            <a:r>
              <a:rPr kumimoji="0" lang="en-GB" sz="1400" b="1" i="0" u="none" strike="noStrike" kern="1200" cap="none" spc="0" normalizeH="0" baseline="0" noProof="0" dirty="0">
                <a:ln>
                  <a:noFill/>
                </a:ln>
                <a:solidFill>
                  <a:srgbClr val="FFFFFF">
                    <a:lumMod val="75000"/>
                  </a:srgbClr>
                </a:solidFill>
                <a:effectLst/>
                <a:uLnTx/>
                <a:uFillTx/>
                <a:latin typeface="Arial"/>
                <a:ea typeface="+mn-ea"/>
                <a:cs typeface="+mn-cs"/>
              </a:rPr>
              <a:t> = 15 MPa</a:t>
            </a:r>
          </a:p>
        </p:txBody>
      </p:sp>
      <p:sp>
        <p:nvSpPr>
          <p:cNvPr id="2" name="Title 1">
            <a:extLst>
              <a:ext uri="{FF2B5EF4-FFF2-40B4-BE49-F238E27FC236}">
                <a16:creationId xmlns:a16="http://schemas.microsoft.com/office/drawing/2014/main" id="{43DEF2D6-2DBF-ED6F-6851-17C61CBB26A9}"/>
              </a:ext>
            </a:extLst>
          </p:cNvPr>
          <p:cNvSpPr>
            <a:spLocks noGrp="1"/>
          </p:cNvSpPr>
          <p:nvPr>
            <p:ph type="title"/>
          </p:nvPr>
        </p:nvSpPr>
        <p:spPr>
          <a:xfrm>
            <a:off x="904875" y="179552"/>
            <a:ext cx="4819650" cy="1072753"/>
          </a:xfrm>
        </p:spPr>
        <p:txBody>
          <a:bodyPr vert="horz" lIns="180000" tIns="0" rIns="72000" bIns="46800" rtlCol="0" anchor="t">
            <a:normAutofit/>
          </a:bodyPr>
          <a:lstStyle/>
          <a:p>
            <a:r>
              <a:rPr lang="en-GB" sz="2800" dirty="0">
                <a:solidFill>
                  <a:schemeClr val="bg1"/>
                </a:solidFill>
              </a:rPr>
              <a:t>Model-supported analysis of gas injection experiments</a:t>
            </a:r>
          </a:p>
        </p:txBody>
      </p:sp>
      <p:pic>
        <p:nvPicPr>
          <p:cNvPr id="3" name="pressure_profiles_2025-06-13_103145">
            <a:hlinkClick r:id="" action="ppaction://media"/>
            <a:extLst>
              <a:ext uri="{FF2B5EF4-FFF2-40B4-BE49-F238E27FC236}">
                <a16:creationId xmlns:a16="http://schemas.microsoft.com/office/drawing/2014/main" id="{94BC49FE-A7E8-A748-0E15-D32AA8A116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48974" y="1012583"/>
            <a:ext cx="5496985" cy="4130918"/>
          </a:xfrm>
          <a:prstGeom prst="rect">
            <a:avLst/>
          </a:prstGeom>
        </p:spPr>
      </p:pic>
      <p:cxnSp>
        <p:nvCxnSpPr>
          <p:cNvPr id="12" name="Straight Connector 11">
            <a:extLst>
              <a:ext uri="{FF2B5EF4-FFF2-40B4-BE49-F238E27FC236}">
                <a16:creationId xmlns:a16="http://schemas.microsoft.com/office/drawing/2014/main" id="{33F82DE9-327B-F0B4-9EFF-C818353CEAA6}"/>
              </a:ext>
            </a:extLst>
          </p:cNvPr>
          <p:cNvCxnSpPr>
            <a:cxnSpLocks/>
            <a:stCxn id="22" idx="0"/>
          </p:cNvCxnSpPr>
          <p:nvPr/>
        </p:nvCxnSpPr>
        <p:spPr>
          <a:xfrm flipV="1">
            <a:off x="1668516" y="1518266"/>
            <a:ext cx="2434336" cy="140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6E8024-0EFF-DA5C-5342-C408684C8A0C}"/>
              </a:ext>
            </a:extLst>
          </p:cNvPr>
          <p:cNvCxnSpPr>
            <a:cxnSpLocks/>
            <a:stCxn id="22" idx="2"/>
          </p:cNvCxnSpPr>
          <p:nvPr/>
        </p:nvCxnSpPr>
        <p:spPr>
          <a:xfrm>
            <a:off x="1668516" y="3519786"/>
            <a:ext cx="2434336" cy="11982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8EE4D87-EA77-EBFF-D2B7-99DBE718227D}"/>
              </a:ext>
            </a:extLst>
          </p:cNvPr>
          <p:cNvSpPr/>
          <p:nvPr/>
        </p:nvSpPr>
        <p:spPr>
          <a:xfrm>
            <a:off x="1546596" y="2920346"/>
            <a:ext cx="243840" cy="599440"/>
          </a:xfrm>
          <a:prstGeom prst="rect">
            <a:avLst/>
          </a:prstGeom>
          <a:solidFill>
            <a:srgbClr val="000000">
              <a:alpha val="60000"/>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2818D645-BC2C-4929-0D11-20A6EB1C7A91}"/>
              </a:ext>
            </a:extLst>
          </p:cNvPr>
          <p:cNvSpPr txBox="1"/>
          <p:nvPr/>
        </p:nvSpPr>
        <p:spPr>
          <a:xfrm>
            <a:off x="0" y="4595599"/>
            <a:ext cx="5242881"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a:ea typeface="+mn-ea"/>
                <a:cs typeface="+mn-cs"/>
              </a:rPr>
              <a:t>More details: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a:ea typeface="+mn-ea"/>
                <a:cs typeface="+mn-cs"/>
              </a:rPr>
              <a:t>Llabjani, Ferrari, Marschall &amp; Laloui (2025). IJRMMS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i="1" dirty="0">
                <a:solidFill>
                  <a:srgbClr val="FFFFFF"/>
                </a:solidFill>
                <a:latin typeface="Arial"/>
              </a:rPr>
              <a:t>Finsterle, Llabjani, Ferrari &amp; Marschall (2025). </a:t>
            </a:r>
            <a:r>
              <a:rPr lang="en-GB" sz="1000" i="1" dirty="0" err="1">
                <a:solidFill>
                  <a:srgbClr val="FFFFFF"/>
                </a:solidFill>
                <a:latin typeface="Arial"/>
              </a:rPr>
              <a:t>Comput</a:t>
            </a:r>
            <a:r>
              <a:rPr lang="en-GB" sz="1000" i="1" dirty="0">
                <a:solidFill>
                  <a:srgbClr val="FFFFFF"/>
                </a:solidFill>
                <a:latin typeface="Arial"/>
              </a:rPr>
              <a:t>. </a:t>
            </a:r>
            <a:r>
              <a:rPr lang="en-GB" sz="1000" i="1" dirty="0" err="1">
                <a:solidFill>
                  <a:srgbClr val="FFFFFF"/>
                </a:solidFill>
                <a:latin typeface="Arial"/>
              </a:rPr>
              <a:t>Geosci</a:t>
            </a:r>
            <a:r>
              <a:rPr lang="en-GB" sz="1000" i="1" dirty="0">
                <a:solidFill>
                  <a:srgbClr val="FFFFFF"/>
                </a:solidFill>
                <a:latin typeface="Arial"/>
              </a:rPr>
              <a:t>.</a:t>
            </a:r>
            <a:endParaRPr kumimoji="0" lang="en-GB" sz="1000" b="0" i="1" u="none" strike="noStrike" kern="1200" cap="none" spc="0" normalizeH="0" baseline="0" noProof="0" dirty="0">
              <a:ln>
                <a:noFill/>
              </a:ln>
              <a:solidFill>
                <a:srgbClr val="FFFFFF"/>
              </a:solidFill>
              <a:effectLst/>
              <a:uLnTx/>
              <a:uFillTx/>
              <a:latin typeface="Arial"/>
              <a:ea typeface="+mn-ea"/>
              <a:cs typeface="+mn-cs"/>
            </a:endParaRPr>
          </a:p>
        </p:txBody>
      </p:sp>
      <p:sp>
        <p:nvSpPr>
          <p:cNvPr id="4" name="Espace réservé du numéro de diapositive 6">
            <a:extLst>
              <a:ext uri="{FF2B5EF4-FFF2-40B4-BE49-F238E27FC236}">
                <a16:creationId xmlns:a16="http://schemas.microsoft.com/office/drawing/2014/main" id="{416F9767-3F93-49DE-B015-86676068C5E2}"/>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A871713-68FC-0D46-3920-7C7BF95A1FA3}"/>
              </a:ext>
            </a:extLst>
          </p:cNvPr>
          <p:cNvSpPr/>
          <p:nvPr/>
        </p:nvSpPr>
        <p:spPr>
          <a:xfrm>
            <a:off x="7951537" y="1593516"/>
            <a:ext cx="807452" cy="245979"/>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78DC777-F9A6-26F4-3588-7110F639CDA7}"/>
              </a:ext>
            </a:extLst>
          </p:cNvPr>
          <p:cNvSpPr txBox="1"/>
          <p:nvPr/>
        </p:nvSpPr>
        <p:spPr>
          <a:xfrm>
            <a:off x="8046131" y="1538369"/>
            <a:ext cx="851515" cy="200055"/>
          </a:xfrm>
          <a:prstGeom prst="rect">
            <a:avLst/>
          </a:prstGeom>
          <a:noFill/>
        </p:spPr>
        <p:txBody>
          <a:bodyPr wrap="none" rtlCol="0">
            <a:spAutoFit/>
          </a:bodyPr>
          <a:lstStyle/>
          <a:p>
            <a:r>
              <a:rPr lang="en-GB" sz="700" dirty="0">
                <a:solidFill>
                  <a:schemeClr val="bg1"/>
                </a:solidFill>
              </a:rPr>
              <a:t>Compression (+)</a:t>
            </a:r>
          </a:p>
        </p:txBody>
      </p:sp>
      <p:sp>
        <p:nvSpPr>
          <p:cNvPr id="13" name="TextBox 12">
            <a:extLst>
              <a:ext uri="{FF2B5EF4-FFF2-40B4-BE49-F238E27FC236}">
                <a16:creationId xmlns:a16="http://schemas.microsoft.com/office/drawing/2014/main" id="{7B9E3249-7135-00A5-A616-1FBA21FCD792}"/>
              </a:ext>
            </a:extLst>
          </p:cNvPr>
          <p:cNvSpPr txBox="1"/>
          <p:nvPr/>
        </p:nvSpPr>
        <p:spPr>
          <a:xfrm>
            <a:off x="6662989" y="1538369"/>
            <a:ext cx="718466" cy="200055"/>
          </a:xfrm>
          <a:prstGeom prst="rect">
            <a:avLst/>
          </a:prstGeom>
          <a:noFill/>
        </p:spPr>
        <p:txBody>
          <a:bodyPr wrap="none" rtlCol="0">
            <a:spAutoFit/>
          </a:bodyPr>
          <a:lstStyle/>
          <a:p>
            <a:r>
              <a:rPr lang="en-GB" sz="700" dirty="0">
                <a:solidFill>
                  <a:schemeClr val="bg1"/>
                </a:solidFill>
              </a:rPr>
              <a:t>Expansion (-)</a:t>
            </a:r>
          </a:p>
        </p:txBody>
      </p:sp>
    </p:spTree>
    <p:extLst>
      <p:ext uri="{BB962C8B-B14F-4D97-AF65-F5344CB8AC3E}">
        <p14:creationId xmlns:p14="http://schemas.microsoft.com/office/powerpoint/2010/main" val="83664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childTnLst>
        </p:cTn>
      </p:par>
    </p:tnLst>
    <p:bldLst>
      <p:bldP spid="22" grpId="0" animBg="1"/>
      <p:bldP spid="7" grpId="0" animBg="1"/>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0AAB-4ECF-595D-28EA-2FB4E4ED4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5E8C4-0D90-60D0-1874-0C198C4F8647}"/>
              </a:ext>
            </a:extLst>
          </p:cNvPr>
          <p:cNvSpPr>
            <a:spLocks noGrp="1"/>
          </p:cNvSpPr>
          <p:nvPr>
            <p:ph type="title"/>
          </p:nvPr>
        </p:nvSpPr>
        <p:spPr>
          <a:xfrm>
            <a:off x="904875" y="179552"/>
            <a:ext cx="4819650" cy="1072753"/>
          </a:xfrm>
        </p:spPr>
        <p:txBody>
          <a:bodyPr vert="horz" lIns="180000" tIns="0" rIns="72000" bIns="46800" rtlCol="0" anchor="t">
            <a:normAutofit/>
          </a:bodyPr>
          <a:lstStyle/>
          <a:p>
            <a:r>
              <a:rPr lang="en-GB" sz="2800" dirty="0">
                <a:solidFill>
                  <a:schemeClr val="bg1"/>
                </a:solidFill>
              </a:rPr>
              <a:t>The need for distributed observation</a:t>
            </a:r>
          </a:p>
        </p:txBody>
      </p:sp>
      <p:sp>
        <p:nvSpPr>
          <p:cNvPr id="4" name="Rectangle 3">
            <a:extLst>
              <a:ext uri="{FF2B5EF4-FFF2-40B4-BE49-F238E27FC236}">
                <a16:creationId xmlns:a16="http://schemas.microsoft.com/office/drawing/2014/main" id="{DD4ED814-EABF-DA82-7384-DF5AC30BA200}"/>
              </a:ext>
            </a:extLst>
          </p:cNvPr>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2951C61-4BB9-CE00-2C75-08C9D64ED7A6}"/>
              </a:ext>
            </a:extLst>
          </p:cNvPr>
          <p:cNvSpPr/>
          <p:nvPr/>
        </p:nvSpPr>
        <p:spPr>
          <a:xfrm>
            <a:off x="1061589" y="1327621"/>
            <a:ext cx="8082411" cy="864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6399E53-997A-61EA-7400-9BD2C1BB39F6}"/>
              </a:ext>
            </a:extLst>
          </p:cNvPr>
          <p:cNvSpPr txBox="1"/>
          <p:nvPr/>
        </p:nvSpPr>
        <p:spPr>
          <a:xfrm>
            <a:off x="1059736" y="1315508"/>
            <a:ext cx="6320576" cy="549376"/>
          </a:xfrm>
          <a:prstGeom prst="rect">
            <a:avLst/>
          </a:prstGeom>
          <a:noFill/>
          <a:ln>
            <a:noFill/>
          </a:ln>
        </p:spPr>
        <p:txBody>
          <a:bodyPr vertOverflow="overflow" vert="horz" wrap="square" rtlCol="0" anchor="t">
            <a:noAutofit/>
          </a:bodyPr>
          <a:lstStyle/>
          <a:p>
            <a:r>
              <a:rPr lang="en-GB" sz="1600" b="1" dirty="0">
                <a:solidFill>
                  <a:srgbClr val="4A90E2"/>
                </a:solidFill>
              </a:rPr>
              <a:t>Physical interpretation and modelling relies on a small set of boundary observables</a:t>
            </a:r>
          </a:p>
        </p:txBody>
      </p:sp>
      <p:sp>
        <p:nvSpPr>
          <p:cNvPr id="26" name="TextBox 25">
            <a:extLst>
              <a:ext uri="{FF2B5EF4-FFF2-40B4-BE49-F238E27FC236}">
                <a16:creationId xmlns:a16="http://schemas.microsoft.com/office/drawing/2014/main" id="{DD3F7E52-DFE3-10A5-D5F0-DB44FE63C7D7}"/>
              </a:ext>
            </a:extLst>
          </p:cNvPr>
          <p:cNvSpPr txBox="1"/>
          <p:nvPr/>
        </p:nvSpPr>
        <p:spPr>
          <a:xfrm>
            <a:off x="1059734" y="1864884"/>
            <a:ext cx="7206195" cy="338025"/>
          </a:xfrm>
          <a:prstGeom prst="rect">
            <a:avLst/>
          </a:prstGeom>
          <a:noFill/>
          <a:ln>
            <a:noFill/>
          </a:ln>
        </p:spPr>
        <p:txBody>
          <a:bodyPr vertOverflow="overflow" vert="horz" wrap="square" rtlCol="0" anchor="t">
            <a:noAutofit/>
          </a:bodyPr>
          <a:lstStyle/>
          <a:p>
            <a:pPr lvl="0"/>
            <a:r>
              <a:rPr lang="en-GB" sz="1400" dirty="0">
                <a:solidFill>
                  <a:srgbClr val="CCCCCC"/>
                </a:solidFill>
              </a:rPr>
              <a:t>Boundary fluid pressure/flow; Global (LVDT) or local (strain gauge) deformation</a:t>
            </a:r>
          </a:p>
        </p:txBody>
      </p:sp>
      <p:cxnSp>
        <p:nvCxnSpPr>
          <p:cNvPr id="27" name="Straight Connector 26">
            <a:extLst>
              <a:ext uri="{FF2B5EF4-FFF2-40B4-BE49-F238E27FC236}">
                <a16:creationId xmlns:a16="http://schemas.microsoft.com/office/drawing/2014/main" id="{965F8251-B93B-504E-6539-1569CBC2DB31}"/>
              </a:ext>
            </a:extLst>
          </p:cNvPr>
          <p:cNvCxnSpPr/>
          <p:nvPr/>
        </p:nvCxnSpPr>
        <p:spPr>
          <a:xfrm>
            <a:off x="1044661" y="1325668"/>
            <a:ext cx="0" cy="864000"/>
          </a:xfrm>
          <a:prstGeom prst="line">
            <a:avLst/>
          </a:prstGeom>
          <a:ln w="19050">
            <a:solidFill>
              <a:srgbClr val="4A90E2"/>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C4AD23A-B3CC-84A8-2778-0FDEAF6F31D5}"/>
              </a:ext>
            </a:extLst>
          </p:cNvPr>
          <p:cNvSpPr/>
          <p:nvPr/>
        </p:nvSpPr>
        <p:spPr>
          <a:xfrm>
            <a:off x="1063450" y="3632671"/>
            <a:ext cx="8080547" cy="864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7FF7F39D-151C-8775-7E86-0AAEBC96F445}"/>
              </a:ext>
            </a:extLst>
          </p:cNvPr>
          <p:cNvSpPr txBox="1"/>
          <p:nvPr/>
        </p:nvSpPr>
        <p:spPr>
          <a:xfrm>
            <a:off x="1061596" y="3620557"/>
            <a:ext cx="6419371" cy="322291"/>
          </a:xfrm>
          <a:prstGeom prst="rect">
            <a:avLst/>
          </a:prstGeom>
          <a:noFill/>
          <a:ln>
            <a:noFill/>
          </a:ln>
        </p:spPr>
        <p:txBody>
          <a:bodyPr vertOverflow="overflow" vert="horz" wrap="square" rtlCol="0" anchor="t">
            <a:noAutofit/>
          </a:bodyPr>
          <a:lstStyle/>
          <a:p>
            <a:pPr lvl="0">
              <a:defRPr/>
            </a:pPr>
            <a:r>
              <a:rPr lang="en-GB" sz="1600" b="1" dirty="0">
                <a:solidFill>
                  <a:srgbClr val="3DCC91"/>
                </a:solidFill>
              </a:rPr>
              <a:t>Need for additional observable variables to discriminate modelling approaches</a:t>
            </a:r>
          </a:p>
        </p:txBody>
      </p:sp>
      <p:sp>
        <p:nvSpPr>
          <p:cNvPr id="30" name="TextBox 29">
            <a:extLst>
              <a:ext uri="{FF2B5EF4-FFF2-40B4-BE49-F238E27FC236}">
                <a16:creationId xmlns:a16="http://schemas.microsoft.com/office/drawing/2014/main" id="{58F5A799-2529-F7CE-0BD6-517BBCC788D7}"/>
              </a:ext>
            </a:extLst>
          </p:cNvPr>
          <p:cNvSpPr txBox="1"/>
          <p:nvPr/>
        </p:nvSpPr>
        <p:spPr>
          <a:xfrm>
            <a:off x="1044664" y="4144763"/>
            <a:ext cx="7604481" cy="490308"/>
          </a:xfrm>
          <a:prstGeom prst="rect">
            <a:avLst/>
          </a:prstGeom>
          <a:noFill/>
          <a:ln>
            <a:noFill/>
          </a:ln>
        </p:spPr>
        <p:txBody>
          <a:bodyPr vertOverflow="overflow" vert="horz" wrap="square" rtlCol="0" anchor="t">
            <a:noAutofit/>
          </a:bodyPr>
          <a:lstStyle/>
          <a:p>
            <a:pPr lvl="0"/>
            <a:r>
              <a:rPr lang="en-GB" sz="1400" dirty="0">
                <a:solidFill>
                  <a:srgbClr val="CCCCCC"/>
                </a:solidFill>
                <a:sym typeface="Wingdings" panose="05000000000000000000" pitchFamily="2" charset="2"/>
              </a:rPr>
              <a:t></a:t>
            </a:r>
            <a:r>
              <a:rPr lang="en-GB" sz="1400" dirty="0">
                <a:solidFill>
                  <a:srgbClr val="CCCCCC"/>
                </a:solidFill>
              </a:rPr>
              <a:t> Spatially-distributed data at sub-mm spatial resolution, where gradients of interest develop</a:t>
            </a:r>
          </a:p>
        </p:txBody>
      </p:sp>
      <p:cxnSp>
        <p:nvCxnSpPr>
          <p:cNvPr id="31" name="Straight Connector 30">
            <a:extLst>
              <a:ext uri="{FF2B5EF4-FFF2-40B4-BE49-F238E27FC236}">
                <a16:creationId xmlns:a16="http://schemas.microsoft.com/office/drawing/2014/main" id="{ABCB4FF9-91EE-16DB-A888-42B9491EFB41}"/>
              </a:ext>
            </a:extLst>
          </p:cNvPr>
          <p:cNvCxnSpPr/>
          <p:nvPr/>
        </p:nvCxnSpPr>
        <p:spPr>
          <a:xfrm>
            <a:off x="1046521" y="3630717"/>
            <a:ext cx="0" cy="864000"/>
          </a:xfrm>
          <a:prstGeom prst="line">
            <a:avLst/>
          </a:prstGeom>
          <a:ln w="19050">
            <a:solidFill>
              <a:srgbClr val="3DCC9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1F24172A-094E-4C01-60EE-7E786BFA0915}"/>
              </a:ext>
            </a:extLst>
          </p:cNvPr>
          <p:cNvSpPr/>
          <p:nvPr/>
        </p:nvSpPr>
        <p:spPr>
          <a:xfrm>
            <a:off x="1061593" y="2476675"/>
            <a:ext cx="8082406" cy="864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6FA6108D-46BE-1331-DB00-8E711F83CDC0}"/>
              </a:ext>
            </a:extLst>
          </p:cNvPr>
          <p:cNvSpPr txBox="1"/>
          <p:nvPr/>
        </p:nvSpPr>
        <p:spPr>
          <a:xfrm>
            <a:off x="1059739" y="2464561"/>
            <a:ext cx="6121006" cy="322291"/>
          </a:xfrm>
          <a:prstGeom prst="rect">
            <a:avLst/>
          </a:prstGeom>
          <a:noFill/>
          <a:ln>
            <a:noFill/>
          </a:ln>
        </p:spPr>
        <p:txBody>
          <a:bodyPr vertOverflow="overflow" vert="horz" wrap="square" rtlCol="0" anchor="t">
            <a:noAutofit/>
          </a:bodyPr>
          <a:lstStyle/>
          <a:p>
            <a:pPr lvl="0">
              <a:defRPr/>
            </a:pPr>
            <a:r>
              <a:rPr lang="en-GB" sz="1600" b="1" dirty="0">
                <a:solidFill>
                  <a:srgbClr val="FFD700"/>
                </a:solidFill>
              </a:rPr>
              <a:t>Different models fit the same data, but predict different internal responses</a:t>
            </a:r>
          </a:p>
        </p:txBody>
      </p:sp>
      <p:sp>
        <p:nvSpPr>
          <p:cNvPr id="34" name="TextBox 33">
            <a:extLst>
              <a:ext uri="{FF2B5EF4-FFF2-40B4-BE49-F238E27FC236}">
                <a16:creationId xmlns:a16="http://schemas.microsoft.com/office/drawing/2014/main" id="{15D2604D-DF31-792E-0AC7-719431CAAC23}"/>
              </a:ext>
            </a:extLst>
          </p:cNvPr>
          <p:cNvSpPr txBox="1"/>
          <p:nvPr/>
        </p:nvSpPr>
        <p:spPr>
          <a:xfrm>
            <a:off x="1044661" y="2977473"/>
            <a:ext cx="6352585" cy="322291"/>
          </a:xfrm>
          <a:prstGeom prst="rect">
            <a:avLst/>
          </a:prstGeom>
          <a:noFill/>
          <a:ln>
            <a:noFill/>
          </a:ln>
        </p:spPr>
        <p:txBody>
          <a:bodyPr vertOverflow="overflow" vert="horz" wrap="square" rtlCol="0" anchor="t">
            <a:noAutofit/>
          </a:bodyPr>
          <a:lstStyle/>
          <a:p>
            <a:pPr lvl="0"/>
            <a:r>
              <a:rPr lang="en-GB" sz="1400" dirty="0">
                <a:solidFill>
                  <a:srgbClr val="CCCCCC"/>
                </a:solidFill>
              </a:rPr>
              <a:t>Various interpretation and lack of predictability</a:t>
            </a:r>
          </a:p>
        </p:txBody>
      </p:sp>
      <p:cxnSp>
        <p:nvCxnSpPr>
          <p:cNvPr id="35" name="Straight Connector 34">
            <a:extLst>
              <a:ext uri="{FF2B5EF4-FFF2-40B4-BE49-F238E27FC236}">
                <a16:creationId xmlns:a16="http://schemas.microsoft.com/office/drawing/2014/main" id="{725E0B5C-21A1-1E56-8863-0B1EB019FBEE}"/>
              </a:ext>
            </a:extLst>
          </p:cNvPr>
          <p:cNvCxnSpPr/>
          <p:nvPr/>
        </p:nvCxnSpPr>
        <p:spPr>
          <a:xfrm>
            <a:off x="1044664" y="2474721"/>
            <a:ext cx="0" cy="864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6">
            <a:extLst>
              <a:ext uri="{FF2B5EF4-FFF2-40B4-BE49-F238E27FC236}">
                <a16:creationId xmlns:a16="http://schemas.microsoft.com/office/drawing/2014/main" id="{8DD15E8D-E038-5255-24C5-EFDAC80E099C}"/>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4</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266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00"/>
                                        <p:tgtEl>
                                          <p:spTgt spid="27"/>
                                        </p:tgtEl>
                                      </p:cBhvr>
                                    </p:animEffect>
                                  </p:childTnLst>
                                </p:cTn>
                              </p:par>
                            </p:childTnLst>
                          </p:cTn>
                        </p:par>
                        <p:par>
                          <p:cTn id="8" fill="hold">
                            <p:stCondLst>
                              <p:cond delay="1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100"/>
                                        <p:tgtEl>
                                          <p:spTgt spid="35"/>
                                        </p:tgtEl>
                                      </p:cBhvr>
                                    </p:animEffect>
                                  </p:childTnLst>
                                </p:cTn>
                              </p:par>
                            </p:childTnLst>
                          </p:cTn>
                        </p:par>
                        <p:par>
                          <p:cTn id="23" fill="hold">
                            <p:stCondLst>
                              <p:cond delay="100"/>
                            </p:stCondLst>
                            <p:childTnLst>
                              <p:par>
                                <p:cTn id="24" presetID="22" presetClass="entr" presetSubtype="8"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100"/>
                                        <p:tgtEl>
                                          <p:spTgt spid="31"/>
                                        </p:tgtEl>
                                      </p:cBhvr>
                                    </p:animEffect>
                                  </p:childTnLst>
                                </p:cTn>
                              </p:par>
                            </p:childTnLst>
                          </p:cTn>
                        </p:par>
                        <p:par>
                          <p:cTn id="38" fill="hold">
                            <p:stCondLst>
                              <p:cond delay="100"/>
                            </p:stCondLst>
                            <p:childTnLst>
                              <p:par>
                                <p:cTn id="39" presetID="22" presetClass="entr" presetSubtype="8"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26" grpId="0"/>
      <p:bldP spid="28" grpId="0" animBg="1"/>
      <p:bldP spid="29" grpId="0"/>
      <p:bldP spid="30" grpId="0"/>
      <p:bldP spid="32" grpId="0" animBg="1"/>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F5585387-DA12-96B2-39F9-E297772D41D3}"/>
              </a:ext>
            </a:extLst>
          </p:cNvPr>
          <p:cNvSpPr>
            <a:spLocks noGrp="1" noRot="1" noMove="1" noResize="1" noEditPoints="1" noAdjustHandles="1" noChangeArrowheads="1" noChangeShapeType="1"/>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5EC3238-86B7-D5B6-7C91-ADBE9167B1D2}"/>
              </a:ext>
            </a:extLst>
          </p:cNvPr>
          <p:cNvSpPr>
            <a:spLocks noGrp="1"/>
          </p:cNvSpPr>
          <p:nvPr>
            <p:ph type="title"/>
          </p:nvPr>
        </p:nvSpPr>
        <p:spPr>
          <a:xfrm>
            <a:off x="904875" y="179552"/>
            <a:ext cx="4352925" cy="1072753"/>
          </a:xfrm>
        </p:spPr>
        <p:txBody>
          <a:bodyPr>
            <a:normAutofit/>
          </a:bodyPr>
          <a:lstStyle/>
          <a:p>
            <a:r>
              <a:rPr lang="en-GB" sz="2800" dirty="0">
                <a:solidFill>
                  <a:schemeClr val="bg1"/>
                </a:solidFill>
              </a:rPr>
              <a:t>Element-level testing</a:t>
            </a:r>
            <a:br>
              <a:rPr lang="en-GB" sz="2400" dirty="0">
                <a:solidFill>
                  <a:schemeClr val="bg1"/>
                </a:solidFill>
              </a:rPr>
            </a:br>
            <a:r>
              <a:rPr lang="en-GB" sz="2400" b="0" dirty="0">
                <a:solidFill>
                  <a:schemeClr val="bg1">
                    <a:lumMod val="75000"/>
                  </a:schemeClr>
                </a:solidFill>
              </a:rPr>
              <a:t>with distributed sensing</a:t>
            </a:r>
            <a:endParaRPr lang="en-US" sz="2400" b="0" dirty="0">
              <a:solidFill>
                <a:schemeClr val="bg1">
                  <a:lumMod val="75000"/>
                </a:schemeClr>
              </a:solidFill>
            </a:endParaRPr>
          </a:p>
        </p:txBody>
      </p:sp>
      <p:sp>
        <p:nvSpPr>
          <p:cNvPr id="17" name="Rectangle 16">
            <a:extLst>
              <a:ext uri="{FF2B5EF4-FFF2-40B4-BE49-F238E27FC236}">
                <a16:creationId xmlns:a16="http://schemas.microsoft.com/office/drawing/2014/main" id="{9C7D87EE-E04E-491F-8049-BF70FCA34C1C}"/>
              </a:ext>
            </a:extLst>
          </p:cNvPr>
          <p:cNvSpPr/>
          <p:nvPr/>
        </p:nvSpPr>
        <p:spPr>
          <a:xfrm>
            <a:off x="4699000" y="1397000"/>
            <a:ext cx="4064000" cy="3429000"/>
          </a:xfrm>
          <a:prstGeom prst="rect">
            <a:avLst/>
          </a:prstGeom>
          <a:solidFill>
            <a:srgbClr val="000000"/>
          </a:solidFill>
          <a:ln w="25400" cap="flat" cmpd="sng" algn="ctr">
            <a:solidFill>
              <a:srgbClr val="FFD70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8" name="TextBox 17">
            <a:extLst>
              <a:ext uri="{FF2B5EF4-FFF2-40B4-BE49-F238E27FC236}">
                <a16:creationId xmlns:a16="http://schemas.microsoft.com/office/drawing/2014/main" id="{C295D22E-B3FE-443A-8DBB-342EF3F63B1D}"/>
              </a:ext>
            </a:extLst>
          </p:cNvPr>
          <p:cNvSpPr txBox="1"/>
          <p:nvPr/>
        </p:nvSpPr>
        <p:spPr>
          <a:xfrm>
            <a:off x="4826000" y="1498600"/>
            <a:ext cx="3810000" cy="279400"/>
          </a:xfrm>
          <a:prstGeom prst="rect">
            <a:avLst/>
          </a:prstGeom>
          <a:noFill/>
          <a:ln>
            <a:noFill/>
          </a:ln>
        </p:spPr>
        <p:txBody>
          <a:bodyPr vertOverflow="overflow" vert="horz" wrap="square" rtlCol="0" anchor="t">
            <a:noAutofit/>
          </a:bodyPr>
          <a:lstStyle/>
          <a:p>
            <a:pPr algn="l"/>
            <a:r>
              <a:rPr lang="en-GB" sz="1400" b="1" dirty="0">
                <a:solidFill>
                  <a:srgbClr val="FFD700"/>
                </a:solidFill>
              </a:rPr>
              <a:t>Distributed fibre optic sensing</a:t>
            </a:r>
          </a:p>
        </p:txBody>
      </p:sp>
      <p:sp>
        <p:nvSpPr>
          <p:cNvPr id="119" name="TextBox 118">
            <a:extLst>
              <a:ext uri="{FF2B5EF4-FFF2-40B4-BE49-F238E27FC236}">
                <a16:creationId xmlns:a16="http://schemas.microsoft.com/office/drawing/2014/main" id="{9AEF2B2B-2F7F-4EB0-BD8F-ED3A3F04C257}"/>
              </a:ext>
            </a:extLst>
          </p:cNvPr>
          <p:cNvSpPr txBox="1"/>
          <p:nvPr/>
        </p:nvSpPr>
        <p:spPr>
          <a:xfrm>
            <a:off x="4826000" y="4386238"/>
            <a:ext cx="3892884" cy="279400"/>
          </a:xfrm>
          <a:prstGeom prst="rect">
            <a:avLst/>
          </a:prstGeom>
          <a:noFill/>
          <a:ln>
            <a:noFill/>
          </a:ln>
        </p:spPr>
        <p:txBody>
          <a:bodyPr vertOverflow="overflow" vert="horz" wrap="square" rtlCol="0" anchor="t">
            <a:noAutofit/>
          </a:bodyPr>
          <a:lstStyle/>
          <a:p>
            <a:pPr algn="ctr"/>
            <a:r>
              <a:rPr lang="en-GB" sz="1600" b="1" i="1" dirty="0">
                <a:solidFill>
                  <a:srgbClr val="FFD700"/>
                </a:solidFill>
              </a:rPr>
              <a:t>From point data to strain field</a:t>
            </a:r>
          </a:p>
        </p:txBody>
      </p:sp>
      <p:pic>
        <p:nvPicPr>
          <p:cNvPr id="148" name="Picture 147">
            <a:extLst>
              <a:ext uri="{FF2B5EF4-FFF2-40B4-BE49-F238E27FC236}">
                <a16:creationId xmlns:a16="http://schemas.microsoft.com/office/drawing/2014/main" id="{C0EDEFBE-1118-B8BB-BD46-58795BCA6D13}"/>
              </a:ext>
            </a:extLst>
          </p:cNvPr>
          <p:cNvPicPr>
            <a:picLocks noChangeAspect="1"/>
          </p:cNvPicPr>
          <p:nvPr/>
        </p:nvPicPr>
        <p:blipFill>
          <a:blip r:embed="rId3"/>
          <a:stretch>
            <a:fillRect/>
          </a:stretch>
        </p:blipFill>
        <p:spPr>
          <a:xfrm>
            <a:off x="5446843" y="1970464"/>
            <a:ext cx="1060700" cy="1077536"/>
          </a:xfrm>
          <a:prstGeom prst="rect">
            <a:avLst/>
          </a:prstGeom>
        </p:spPr>
      </p:pic>
      <p:pic>
        <p:nvPicPr>
          <p:cNvPr id="150" name="Picture 149">
            <a:extLst>
              <a:ext uri="{FF2B5EF4-FFF2-40B4-BE49-F238E27FC236}">
                <a16:creationId xmlns:a16="http://schemas.microsoft.com/office/drawing/2014/main" id="{E3E36754-B2BC-F001-30A0-C1713B1A9D3B}"/>
              </a:ext>
            </a:extLst>
          </p:cNvPr>
          <p:cNvPicPr>
            <a:picLocks noChangeAspect="1"/>
          </p:cNvPicPr>
          <p:nvPr/>
        </p:nvPicPr>
        <p:blipFill>
          <a:blip r:embed="rId4"/>
          <a:stretch>
            <a:fillRect/>
          </a:stretch>
        </p:blipFill>
        <p:spPr>
          <a:xfrm>
            <a:off x="6093405" y="2314635"/>
            <a:ext cx="1082276" cy="1212729"/>
          </a:xfrm>
          <a:prstGeom prst="rect">
            <a:avLst/>
          </a:prstGeom>
        </p:spPr>
      </p:pic>
      <p:pic>
        <p:nvPicPr>
          <p:cNvPr id="151" name="Picture 150">
            <a:extLst>
              <a:ext uri="{FF2B5EF4-FFF2-40B4-BE49-F238E27FC236}">
                <a16:creationId xmlns:a16="http://schemas.microsoft.com/office/drawing/2014/main" id="{BBFCC696-924C-F511-176E-F11134FDE46C}"/>
              </a:ext>
            </a:extLst>
          </p:cNvPr>
          <p:cNvPicPr>
            <a:picLocks noChangeAspect="1"/>
          </p:cNvPicPr>
          <p:nvPr/>
        </p:nvPicPr>
        <p:blipFill>
          <a:blip r:embed="rId5"/>
          <a:stretch>
            <a:fillRect/>
          </a:stretch>
        </p:blipFill>
        <p:spPr>
          <a:xfrm>
            <a:off x="6728789" y="2745740"/>
            <a:ext cx="1399211" cy="1453324"/>
          </a:xfrm>
          <a:prstGeom prst="rect">
            <a:avLst/>
          </a:prstGeom>
        </p:spPr>
      </p:pic>
      <p:sp>
        <p:nvSpPr>
          <p:cNvPr id="5" name="Espace réservé du numéro de diapositive 6">
            <a:extLst>
              <a:ext uri="{FF2B5EF4-FFF2-40B4-BE49-F238E27FC236}">
                <a16:creationId xmlns:a16="http://schemas.microsoft.com/office/drawing/2014/main" id="{EFCFB306-0989-BBBD-FE2A-75E9CCE7DD98}"/>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5</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43E6BC28-8076-2A8A-BFD0-4CE65F942593}"/>
              </a:ext>
            </a:extLst>
          </p:cNvPr>
          <p:cNvPicPr>
            <a:picLocks noChangeAspect="1"/>
          </p:cNvPicPr>
          <p:nvPr/>
        </p:nvPicPr>
        <p:blipFill>
          <a:blip r:embed="rId6"/>
          <a:stretch>
            <a:fillRect/>
          </a:stretch>
        </p:blipFill>
        <p:spPr>
          <a:xfrm>
            <a:off x="568321" y="1397000"/>
            <a:ext cx="3589541" cy="2076836"/>
          </a:xfrm>
          <a:prstGeom prst="rect">
            <a:avLst/>
          </a:prstGeom>
        </p:spPr>
      </p:pic>
      <p:pic>
        <p:nvPicPr>
          <p:cNvPr id="4" name="Picture 3">
            <a:extLst>
              <a:ext uri="{FF2B5EF4-FFF2-40B4-BE49-F238E27FC236}">
                <a16:creationId xmlns:a16="http://schemas.microsoft.com/office/drawing/2014/main" id="{A226CBE5-362B-1AF8-D279-193812AEAB1D}"/>
              </a:ext>
            </a:extLst>
          </p:cNvPr>
          <p:cNvPicPr>
            <a:picLocks noChangeAspect="1"/>
          </p:cNvPicPr>
          <p:nvPr/>
        </p:nvPicPr>
        <p:blipFill>
          <a:blip r:embed="rId7"/>
          <a:stretch>
            <a:fillRect/>
          </a:stretch>
        </p:blipFill>
        <p:spPr>
          <a:xfrm>
            <a:off x="1121839" y="3530889"/>
            <a:ext cx="1657937" cy="1381614"/>
          </a:xfrm>
          <a:prstGeom prst="rect">
            <a:avLst/>
          </a:prstGeom>
        </p:spPr>
      </p:pic>
      <p:cxnSp>
        <p:nvCxnSpPr>
          <p:cNvPr id="9" name="Straight Connector 8">
            <a:extLst>
              <a:ext uri="{FF2B5EF4-FFF2-40B4-BE49-F238E27FC236}">
                <a16:creationId xmlns:a16="http://schemas.microsoft.com/office/drawing/2014/main" id="{815CABBE-562E-4295-3599-DB7A5264E8D4}"/>
              </a:ext>
            </a:extLst>
          </p:cNvPr>
          <p:cNvCxnSpPr/>
          <p:nvPr/>
        </p:nvCxnSpPr>
        <p:spPr>
          <a:xfrm flipH="1">
            <a:off x="2624328" y="3273552"/>
            <a:ext cx="594360" cy="5669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BCF2777-3628-8A56-F5B9-0FCBE7E0099F}"/>
              </a:ext>
            </a:extLst>
          </p:cNvPr>
          <p:cNvSpPr txBox="1"/>
          <p:nvPr/>
        </p:nvSpPr>
        <p:spPr>
          <a:xfrm>
            <a:off x="5446843" y="4810333"/>
            <a:ext cx="3316157" cy="230832"/>
          </a:xfrm>
          <a:prstGeom prst="rect">
            <a:avLst/>
          </a:prstGeom>
          <a:noFill/>
        </p:spPr>
        <p:txBody>
          <a:bodyPr wrap="square">
            <a:spAutoFit/>
          </a:bodyPr>
          <a:lstStyle/>
          <a:p>
            <a:pPr algn="r"/>
            <a:r>
              <a:rPr kumimoji="0" lang="en-GB" sz="900" b="0" i="1" u="none" strike="noStrike" kern="1200" cap="none" spc="0" normalizeH="0" baseline="0" noProof="0" dirty="0">
                <a:ln>
                  <a:noFill/>
                </a:ln>
                <a:solidFill>
                  <a:schemeClr val="bg2"/>
                </a:solidFill>
                <a:effectLst/>
                <a:uLnTx/>
                <a:uFillTx/>
                <a:latin typeface="Arial"/>
              </a:rPr>
              <a:t>Llabjani, Ferrari, Marschall &amp; Laloui (2026). In preparation</a:t>
            </a:r>
            <a:endParaRPr lang="en-GB" sz="900" dirty="0">
              <a:solidFill>
                <a:schemeClr val="bg2"/>
              </a:solidFill>
            </a:endParaRPr>
          </a:p>
        </p:txBody>
      </p:sp>
    </p:spTree>
    <p:extLst>
      <p:ext uri="{BB962C8B-B14F-4D97-AF65-F5344CB8AC3E}">
        <p14:creationId xmlns:p14="http://schemas.microsoft.com/office/powerpoint/2010/main" val="182801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148"/>
                                        </p:tgtEl>
                                        <p:attrNameLst>
                                          <p:attrName>style.visibility</p:attrName>
                                        </p:attrNameLst>
                                      </p:cBhvr>
                                      <p:to>
                                        <p:strVal val="visible"/>
                                      </p:to>
                                    </p:set>
                                    <p:animEffect transition="in" filter="fade">
                                      <p:cBhvr>
                                        <p:cTn id="12" dur="500"/>
                                        <p:tgtEl>
                                          <p:spTgt spid="148"/>
                                        </p:tgtEl>
                                      </p:cBhvr>
                                    </p:animEffect>
                                  </p:childTnLst>
                                </p:cTn>
                              </p:par>
                            </p:childTnLst>
                          </p:cTn>
                        </p:par>
                        <p:par>
                          <p:cTn id="13" fill="hold">
                            <p:stCondLst>
                              <p:cond delay="1000"/>
                            </p:stCondLst>
                            <p:childTnLst>
                              <p:par>
                                <p:cTn id="14" presetID="10" presetClass="entr" presetSubtype="0" fill="hold" nodeType="afterEffect">
                                  <p:stCondLst>
                                    <p:cond delay="200"/>
                                  </p:stCondLst>
                                  <p:childTnLst>
                                    <p:set>
                                      <p:cBhvr>
                                        <p:cTn id="15" dur="1" fill="hold">
                                          <p:stCondLst>
                                            <p:cond delay="0"/>
                                          </p:stCondLst>
                                        </p:cTn>
                                        <p:tgtEl>
                                          <p:spTgt spid="150"/>
                                        </p:tgtEl>
                                        <p:attrNameLst>
                                          <p:attrName>style.visibility</p:attrName>
                                        </p:attrNameLst>
                                      </p:cBhvr>
                                      <p:to>
                                        <p:strVal val="visible"/>
                                      </p:to>
                                    </p:set>
                                    <p:animEffect transition="in" filter="fade">
                                      <p:cBhvr>
                                        <p:cTn id="16" dur="500"/>
                                        <p:tgtEl>
                                          <p:spTgt spid="150"/>
                                        </p:tgtEl>
                                      </p:cBhvr>
                                    </p:animEffect>
                                  </p:childTnLst>
                                </p:cTn>
                              </p:par>
                            </p:childTnLst>
                          </p:cTn>
                        </p:par>
                        <p:par>
                          <p:cTn id="17" fill="hold">
                            <p:stCondLst>
                              <p:cond delay="1700"/>
                            </p:stCondLst>
                            <p:childTnLst>
                              <p:par>
                                <p:cTn id="18" presetID="10" presetClass="entr" presetSubtype="0" fill="hold" nodeType="afterEffect">
                                  <p:stCondLst>
                                    <p:cond delay="200"/>
                                  </p:stCondLst>
                                  <p:childTnLst>
                                    <p:set>
                                      <p:cBhvr>
                                        <p:cTn id="19" dur="1" fill="hold">
                                          <p:stCondLst>
                                            <p:cond delay="0"/>
                                          </p:stCondLst>
                                        </p:cTn>
                                        <p:tgtEl>
                                          <p:spTgt spid="151"/>
                                        </p:tgtEl>
                                        <p:attrNameLst>
                                          <p:attrName>style.visibility</p:attrName>
                                        </p:attrNameLst>
                                      </p:cBhvr>
                                      <p:to>
                                        <p:strVal val="visible"/>
                                      </p:to>
                                    </p:set>
                                    <p:animEffect transition="in" filter="fade">
                                      <p:cBhvr>
                                        <p:cTn id="20" dur="500"/>
                                        <p:tgtEl>
                                          <p:spTgt spid="151"/>
                                        </p:tgtEl>
                                      </p:cBhvr>
                                    </p:animEffect>
                                  </p:childTnLst>
                                </p:cTn>
                              </p:par>
                            </p:childTnLst>
                          </p:cTn>
                        </p:par>
                        <p:par>
                          <p:cTn id="21" fill="hold">
                            <p:stCondLst>
                              <p:cond delay="2400"/>
                            </p:stCondLst>
                            <p:childTnLst>
                              <p:par>
                                <p:cTn id="22" presetID="10" presetClass="entr" presetSubtype="0" fill="hold" grpId="0" nodeType="afterEffect">
                                  <p:stCondLst>
                                    <p:cond delay="50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1000"/>
                                        <p:tgtEl>
                                          <p:spTgt spid="119"/>
                                        </p:tgtEl>
                                      </p:cBhvr>
                                    </p:animEffect>
                                  </p:childTnLst>
                                </p:cTn>
                              </p:par>
                            </p:childTnLst>
                          </p:cTn>
                        </p:par>
                        <p:par>
                          <p:cTn id="25" fill="hold">
                            <p:stCondLst>
                              <p:cond delay="390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1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73860E2-29F9-28AC-130E-2BDFF751D19E}"/>
              </a:ext>
            </a:extLst>
          </p:cNvPr>
          <p:cNvSpPr/>
          <p:nvPr/>
        </p:nvSpPr>
        <p:spPr>
          <a:xfrm>
            <a:off x="381000" y="1582421"/>
            <a:ext cx="2667000" cy="2680937"/>
          </a:xfrm>
          <a:prstGeom prst="rect">
            <a:avLst/>
          </a:prstGeom>
          <a:solidFill>
            <a:srgbClr val="000000"/>
          </a:solidFill>
          <a:ln w="15875" cap="flat" cmpd="sng" algn="ctr">
            <a:solidFill>
              <a:srgbClr val="4A90E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2" name="Title 1">
            <a:extLst>
              <a:ext uri="{FF2B5EF4-FFF2-40B4-BE49-F238E27FC236}">
                <a16:creationId xmlns:a16="http://schemas.microsoft.com/office/drawing/2014/main" id="{BF64AE5A-599A-141C-6637-95362F294043}"/>
              </a:ext>
            </a:extLst>
          </p:cNvPr>
          <p:cNvSpPr>
            <a:spLocks noGrp="1"/>
          </p:cNvSpPr>
          <p:nvPr>
            <p:ph type="title"/>
          </p:nvPr>
        </p:nvSpPr>
        <p:spPr/>
        <p:txBody>
          <a:bodyPr>
            <a:normAutofit/>
          </a:bodyPr>
          <a:lstStyle/>
          <a:p>
            <a:pPr algn="l">
              <a:buNone/>
            </a:pPr>
            <a:r>
              <a:rPr lang="en-US" sz="2800" dirty="0">
                <a:solidFill>
                  <a:schemeClr val="bg1"/>
                </a:solidFill>
              </a:rPr>
              <a:t>Distributed fibre optics in a high-pressure triaxial cell</a:t>
            </a:r>
          </a:p>
        </p:txBody>
      </p:sp>
      <p:sp>
        <p:nvSpPr>
          <p:cNvPr id="7" name="TextBox 6">
            <a:extLst>
              <a:ext uri="{FF2B5EF4-FFF2-40B4-BE49-F238E27FC236}">
                <a16:creationId xmlns:a16="http://schemas.microsoft.com/office/drawing/2014/main" id="{55F48729-C2DA-41AB-81F2-A0F9B17CAE82}"/>
              </a:ext>
            </a:extLst>
          </p:cNvPr>
          <p:cNvSpPr txBox="1"/>
          <p:nvPr/>
        </p:nvSpPr>
        <p:spPr>
          <a:xfrm>
            <a:off x="369824" y="1295400"/>
            <a:ext cx="2667000" cy="228600"/>
          </a:xfrm>
          <a:prstGeom prst="rect">
            <a:avLst/>
          </a:prstGeom>
          <a:noFill/>
          <a:ln>
            <a:noFill/>
          </a:ln>
        </p:spPr>
        <p:txBody>
          <a:bodyPr vertOverflow="overflow" vert="horz" wrap="square" rtlCol="0" anchor="t">
            <a:noAutofit/>
          </a:bodyPr>
          <a:lstStyle/>
          <a:p>
            <a:pPr algn="l"/>
            <a:r>
              <a:rPr lang="en-GB" sz="1200" b="1" dirty="0">
                <a:solidFill>
                  <a:srgbClr val="4A90E2"/>
                </a:solidFill>
              </a:rPr>
              <a:t>High-pressure triaxial cell</a:t>
            </a:r>
          </a:p>
        </p:txBody>
      </p:sp>
      <p:sp>
        <p:nvSpPr>
          <p:cNvPr id="10" name="Rectangle 9">
            <a:extLst>
              <a:ext uri="{FF2B5EF4-FFF2-40B4-BE49-F238E27FC236}">
                <a16:creationId xmlns:a16="http://schemas.microsoft.com/office/drawing/2014/main" id="{81C64561-F491-471B-8BFA-BCAB7B4AA0E9}"/>
              </a:ext>
            </a:extLst>
          </p:cNvPr>
          <p:cNvSpPr/>
          <p:nvPr/>
        </p:nvSpPr>
        <p:spPr>
          <a:xfrm>
            <a:off x="3238500" y="1587500"/>
            <a:ext cx="2667000" cy="2667000"/>
          </a:xfrm>
          <a:prstGeom prst="rect">
            <a:avLst/>
          </a:prstGeom>
          <a:solidFill>
            <a:schemeClr val="bg1"/>
          </a:solidFill>
          <a:ln w="19050" cap="flat" cmpd="sng" algn="ctr">
            <a:solidFill>
              <a:srgbClr val="FFD70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1" name="TextBox 10">
            <a:extLst>
              <a:ext uri="{FF2B5EF4-FFF2-40B4-BE49-F238E27FC236}">
                <a16:creationId xmlns:a16="http://schemas.microsoft.com/office/drawing/2014/main" id="{13A27B34-F1DD-4E30-9256-4CC68A910408}"/>
              </a:ext>
            </a:extLst>
          </p:cNvPr>
          <p:cNvSpPr txBox="1"/>
          <p:nvPr/>
        </p:nvSpPr>
        <p:spPr>
          <a:xfrm>
            <a:off x="3238500" y="1295400"/>
            <a:ext cx="2667000" cy="228600"/>
          </a:xfrm>
          <a:prstGeom prst="rect">
            <a:avLst/>
          </a:prstGeom>
          <a:noFill/>
          <a:ln>
            <a:noFill/>
          </a:ln>
        </p:spPr>
        <p:txBody>
          <a:bodyPr vertOverflow="overflow" vert="horz" wrap="square" rtlCol="0" anchor="t">
            <a:noAutofit/>
          </a:bodyPr>
          <a:lstStyle/>
          <a:p>
            <a:pPr algn="l"/>
            <a:r>
              <a:rPr lang="en-GB" sz="1200" b="1" dirty="0">
                <a:solidFill>
                  <a:srgbClr val="FFD700"/>
                </a:solidFill>
              </a:rPr>
              <a:t>Specimen with DFO sensors</a:t>
            </a:r>
          </a:p>
        </p:txBody>
      </p:sp>
      <p:sp>
        <p:nvSpPr>
          <p:cNvPr id="14" name="Rectangle 13">
            <a:extLst>
              <a:ext uri="{FF2B5EF4-FFF2-40B4-BE49-F238E27FC236}">
                <a16:creationId xmlns:a16="http://schemas.microsoft.com/office/drawing/2014/main" id="{E8CE2595-5673-42D2-9F3D-64C80F6E6DCB}"/>
              </a:ext>
            </a:extLst>
          </p:cNvPr>
          <p:cNvSpPr/>
          <p:nvPr/>
        </p:nvSpPr>
        <p:spPr>
          <a:xfrm>
            <a:off x="6096000" y="1587500"/>
            <a:ext cx="2667000" cy="2667000"/>
          </a:xfrm>
          <a:prstGeom prst="rect">
            <a:avLst/>
          </a:prstGeom>
          <a:solidFill>
            <a:srgbClr val="000000"/>
          </a:solidFill>
          <a:ln w="19050" cap="flat" cmpd="sng" algn="ctr">
            <a:solidFill>
              <a:srgbClr val="3DCC9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5" name="TextBox 14">
            <a:extLst>
              <a:ext uri="{FF2B5EF4-FFF2-40B4-BE49-F238E27FC236}">
                <a16:creationId xmlns:a16="http://schemas.microsoft.com/office/drawing/2014/main" id="{8560B80B-6442-4572-8AEC-AF953199E177}"/>
              </a:ext>
            </a:extLst>
          </p:cNvPr>
          <p:cNvSpPr txBox="1"/>
          <p:nvPr/>
        </p:nvSpPr>
        <p:spPr>
          <a:xfrm>
            <a:off x="6096000" y="1295400"/>
            <a:ext cx="2667000" cy="228600"/>
          </a:xfrm>
          <a:prstGeom prst="rect">
            <a:avLst/>
          </a:prstGeom>
          <a:noFill/>
          <a:ln>
            <a:noFill/>
          </a:ln>
        </p:spPr>
        <p:txBody>
          <a:bodyPr vertOverflow="overflow" vert="horz" wrap="square" rtlCol="0" anchor="t">
            <a:noAutofit/>
          </a:bodyPr>
          <a:lstStyle/>
          <a:p>
            <a:pPr algn="l"/>
            <a:r>
              <a:rPr lang="en-GB" sz="1200" b="1" dirty="0">
                <a:solidFill>
                  <a:srgbClr val="3DCC91"/>
                </a:solidFill>
              </a:rPr>
              <a:t>DFO performance</a:t>
            </a:r>
          </a:p>
        </p:txBody>
      </p:sp>
      <p:sp>
        <p:nvSpPr>
          <p:cNvPr id="16" name="TextBox 15">
            <a:extLst>
              <a:ext uri="{FF2B5EF4-FFF2-40B4-BE49-F238E27FC236}">
                <a16:creationId xmlns:a16="http://schemas.microsoft.com/office/drawing/2014/main" id="{BAB08F1C-889C-45C0-A64C-F3EA9FBFBF7B}"/>
              </a:ext>
            </a:extLst>
          </p:cNvPr>
          <p:cNvSpPr txBox="1"/>
          <p:nvPr/>
        </p:nvSpPr>
        <p:spPr>
          <a:xfrm>
            <a:off x="6223000" y="1651000"/>
            <a:ext cx="2413000" cy="508000"/>
          </a:xfrm>
          <a:prstGeom prst="rect">
            <a:avLst/>
          </a:prstGeom>
          <a:noFill/>
          <a:ln>
            <a:noFill/>
          </a:ln>
        </p:spPr>
        <p:txBody>
          <a:bodyPr vertOverflow="overflow" vert="horz" wrap="square" rtlCol="0" anchor="t">
            <a:noAutofit/>
          </a:bodyPr>
          <a:lstStyle/>
          <a:p>
            <a:pPr algn="l"/>
            <a:r>
              <a:rPr lang="en-GB" sz="3200" b="1" dirty="0">
                <a:solidFill>
                  <a:srgbClr val="3DCC91"/>
                </a:solidFill>
              </a:rPr>
              <a:t>&gt;1500</a:t>
            </a:r>
          </a:p>
        </p:txBody>
      </p:sp>
      <p:sp>
        <p:nvSpPr>
          <p:cNvPr id="17" name="TextBox 16">
            <a:extLst>
              <a:ext uri="{FF2B5EF4-FFF2-40B4-BE49-F238E27FC236}">
                <a16:creationId xmlns:a16="http://schemas.microsoft.com/office/drawing/2014/main" id="{19C6E0C4-78AA-4D9F-B070-A69FA324F728}"/>
              </a:ext>
            </a:extLst>
          </p:cNvPr>
          <p:cNvSpPr txBox="1"/>
          <p:nvPr/>
        </p:nvSpPr>
        <p:spPr>
          <a:xfrm>
            <a:off x="6223000" y="2159000"/>
            <a:ext cx="2413000" cy="203200"/>
          </a:xfrm>
          <a:prstGeom prst="rect">
            <a:avLst/>
          </a:prstGeom>
          <a:noFill/>
          <a:ln>
            <a:noFill/>
          </a:ln>
        </p:spPr>
        <p:txBody>
          <a:bodyPr vertOverflow="overflow" vert="horz" wrap="square" rtlCol="0" anchor="t">
            <a:noAutofit/>
          </a:bodyPr>
          <a:lstStyle/>
          <a:p>
            <a:pPr algn="l"/>
            <a:r>
              <a:rPr lang="en-GB" sz="1100">
                <a:solidFill>
                  <a:srgbClr val="FFFFFF"/>
                </a:solidFill>
              </a:rPr>
              <a:t>strain points per acquisition</a:t>
            </a:r>
          </a:p>
        </p:txBody>
      </p:sp>
      <p:sp>
        <p:nvSpPr>
          <p:cNvPr id="18" name="TextBox 17">
            <a:extLst>
              <a:ext uri="{FF2B5EF4-FFF2-40B4-BE49-F238E27FC236}">
                <a16:creationId xmlns:a16="http://schemas.microsoft.com/office/drawing/2014/main" id="{F6F6877B-0D61-48B8-AD41-062EE046D34F}"/>
              </a:ext>
            </a:extLst>
          </p:cNvPr>
          <p:cNvSpPr txBox="1"/>
          <p:nvPr/>
        </p:nvSpPr>
        <p:spPr>
          <a:xfrm>
            <a:off x="6223000" y="2540000"/>
            <a:ext cx="2413000" cy="406400"/>
          </a:xfrm>
          <a:prstGeom prst="rect">
            <a:avLst/>
          </a:prstGeom>
          <a:noFill/>
          <a:ln>
            <a:noFill/>
          </a:ln>
        </p:spPr>
        <p:txBody>
          <a:bodyPr vertOverflow="overflow" vert="horz" wrap="square" rtlCol="0" anchor="t">
            <a:noAutofit/>
          </a:bodyPr>
          <a:lstStyle/>
          <a:p>
            <a:pPr algn="l"/>
            <a:r>
              <a:rPr lang="en-GB" sz="2600" b="1">
                <a:solidFill>
                  <a:srgbClr val="3DCC91"/>
                </a:solidFill>
              </a:rPr>
              <a:t>0.65 mm</a:t>
            </a:r>
          </a:p>
        </p:txBody>
      </p:sp>
      <p:sp>
        <p:nvSpPr>
          <p:cNvPr id="19" name="TextBox 18">
            <a:extLst>
              <a:ext uri="{FF2B5EF4-FFF2-40B4-BE49-F238E27FC236}">
                <a16:creationId xmlns:a16="http://schemas.microsoft.com/office/drawing/2014/main" id="{2899B6C1-5A51-42FF-972C-63944A087D24}"/>
              </a:ext>
            </a:extLst>
          </p:cNvPr>
          <p:cNvSpPr txBox="1"/>
          <p:nvPr/>
        </p:nvSpPr>
        <p:spPr>
          <a:xfrm>
            <a:off x="6223000" y="2959100"/>
            <a:ext cx="2413000" cy="203200"/>
          </a:xfrm>
          <a:prstGeom prst="rect">
            <a:avLst/>
          </a:prstGeom>
          <a:noFill/>
          <a:ln>
            <a:noFill/>
          </a:ln>
        </p:spPr>
        <p:txBody>
          <a:bodyPr vertOverflow="overflow" vert="horz" wrap="square" rtlCol="0" anchor="t">
            <a:noAutofit/>
          </a:bodyPr>
          <a:lstStyle/>
          <a:p>
            <a:pPr algn="l"/>
            <a:r>
              <a:rPr lang="en-GB" sz="1100">
                <a:solidFill>
                  <a:srgbClr val="FFFFFF"/>
                </a:solidFill>
              </a:rPr>
              <a:t>spatial gauge spacing</a:t>
            </a:r>
          </a:p>
        </p:txBody>
      </p:sp>
      <p:sp>
        <p:nvSpPr>
          <p:cNvPr id="20" name="TextBox 19">
            <a:extLst>
              <a:ext uri="{FF2B5EF4-FFF2-40B4-BE49-F238E27FC236}">
                <a16:creationId xmlns:a16="http://schemas.microsoft.com/office/drawing/2014/main" id="{AE00A105-6C8E-4592-B34E-82790ECE6AB8}"/>
              </a:ext>
            </a:extLst>
          </p:cNvPr>
          <p:cNvSpPr txBox="1"/>
          <p:nvPr/>
        </p:nvSpPr>
        <p:spPr>
          <a:xfrm>
            <a:off x="6223000" y="3340100"/>
            <a:ext cx="2413000" cy="406400"/>
          </a:xfrm>
          <a:prstGeom prst="rect">
            <a:avLst/>
          </a:prstGeom>
          <a:noFill/>
          <a:ln>
            <a:noFill/>
          </a:ln>
        </p:spPr>
        <p:txBody>
          <a:bodyPr vertOverflow="overflow" vert="horz" wrap="square" rtlCol="0" anchor="t">
            <a:noAutofit/>
          </a:bodyPr>
          <a:lstStyle/>
          <a:p>
            <a:pPr algn="l"/>
            <a:r>
              <a:rPr lang="el-GR" sz="2600" b="1">
                <a:solidFill>
                  <a:srgbClr val="3DCC91"/>
                </a:solidFill>
              </a:rPr>
              <a:t>25 με</a:t>
            </a:r>
            <a:endParaRPr lang="en-GB" sz="2600" b="1">
              <a:solidFill>
                <a:srgbClr val="3DCC91"/>
              </a:solidFill>
            </a:endParaRPr>
          </a:p>
        </p:txBody>
      </p:sp>
      <p:sp>
        <p:nvSpPr>
          <p:cNvPr id="21" name="TextBox 20">
            <a:extLst>
              <a:ext uri="{FF2B5EF4-FFF2-40B4-BE49-F238E27FC236}">
                <a16:creationId xmlns:a16="http://schemas.microsoft.com/office/drawing/2014/main" id="{817563FF-9268-481F-85E5-1050F87F4006}"/>
              </a:ext>
            </a:extLst>
          </p:cNvPr>
          <p:cNvSpPr txBox="1"/>
          <p:nvPr/>
        </p:nvSpPr>
        <p:spPr>
          <a:xfrm>
            <a:off x="6223000" y="3759200"/>
            <a:ext cx="2413000" cy="203200"/>
          </a:xfrm>
          <a:prstGeom prst="rect">
            <a:avLst/>
          </a:prstGeom>
          <a:noFill/>
          <a:ln>
            <a:noFill/>
          </a:ln>
        </p:spPr>
        <p:txBody>
          <a:bodyPr vertOverflow="overflow" vert="horz" wrap="square" rtlCol="0" anchor="t">
            <a:noAutofit/>
          </a:bodyPr>
          <a:lstStyle/>
          <a:p>
            <a:pPr algn="l"/>
            <a:r>
              <a:rPr lang="en-GB" sz="1100">
                <a:solidFill>
                  <a:srgbClr val="FFFFFF"/>
                </a:solidFill>
              </a:rPr>
              <a:t>system accuracy</a:t>
            </a:r>
          </a:p>
        </p:txBody>
      </p:sp>
      <p:pic>
        <p:nvPicPr>
          <p:cNvPr id="23" name="Picture 22">
            <a:extLst>
              <a:ext uri="{FF2B5EF4-FFF2-40B4-BE49-F238E27FC236}">
                <a16:creationId xmlns:a16="http://schemas.microsoft.com/office/drawing/2014/main" id="{50DD5152-5159-2458-151D-B0873E002F3F}"/>
              </a:ext>
            </a:extLst>
          </p:cNvPr>
          <p:cNvPicPr>
            <a:picLocks noChangeAspect="1"/>
          </p:cNvPicPr>
          <p:nvPr/>
        </p:nvPicPr>
        <p:blipFill>
          <a:blip r:embed="rId3"/>
          <a:srcRect l="54831" r="700" b="45536"/>
          <a:stretch>
            <a:fillRect/>
          </a:stretch>
        </p:blipFill>
        <p:spPr>
          <a:xfrm>
            <a:off x="3288824" y="1633282"/>
            <a:ext cx="2566351" cy="1576642"/>
          </a:xfrm>
          <a:prstGeom prst="rect">
            <a:avLst/>
          </a:prstGeom>
        </p:spPr>
      </p:pic>
      <p:pic>
        <p:nvPicPr>
          <p:cNvPr id="25" name="Picture 24">
            <a:extLst>
              <a:ext uri="{FF2B5EF4-FFF2-40B4-BE49-F238E27FC236}">
                <a16:creationId xmlns:a16="http://schemas.microsoft.com/office/drawing/2014/main" id="{C38F4E22-293A-E655-1E85-5CA8162D3BFD}"/>
              </a:ext>
            </a:extLst>
          </p:cNvPr>
          <p:cNvPicPr>
            <a:picLocks noChangeAspect="1"/>
          </p:cNvPicPr>
          <p:nvPr/>
        </p:nvPicPr>
        <p:blipFill>
          <a:blip r:embed="rId4"/>
          <a:stretch>
            <a:fillRect/>
          </a:stretch>
        </p:blipFill>
        <p:spPr>
          <a:xfrm>
            <a:off x="399289" y="1599693"/>
            <a:ext cx="2644648" cy="1978660"/>
          </a:xfrm>
          <a:prstGeom prst="rect">
            <a:avLst/>
          </a:prstGeom>
        </p:spPr>
      </p:pic>
      <p:sp>
        <p:nvSpPr>
          <p:cNvPr id="26" name="TextBox 25">
            <a:extLst>
              <a:ext uri="{FF2B5EF4-FFF2-40B4-BE49-F238E27FC236}">
                <a16:creationId xmlns:a16="http://schemas.microsoft.com/office/drawing/2014/main" id="{61C48558-91D7-0885-A85A-1C7F8670C597}"/>
              </a:ext>
            </a:extLst>
          </p:cNvPr>
          <p:cNvSpPr txBox="1"/>
          <p:nvPr/>
        </p:nvSpPr>
        <p:spPr>
          <a:xfrm>
            <a:off x="392175" y="3631021"/>
            <a:ext cx="2644649" cy="6323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fr-FR"/>
            </a:defPPr>
            <a:lvl1pPr>
              <a:defRPr sz="1100">
                <a:solidFill>
                  <a:srgbClr val="FFFFFF"/>
                </a:solidFill>
              </a:defRPr>
            </a:lvl1pPr>
          </a:lstStyle>
          <a:p>
            <a:r>
              <a:rPr lang="en-GB" b="1" dirty="0"/>
              <a:t>Multiphase flow capability</a:t>
            </a:r>
          </a:p>
          <a:p>
            <a:r>
              <a:rPr lang="en-GB" dirty="0" err="1">
                <a:latin typeface="Symbol" panose="05050102010706020507" pitchFamily="18" charset="2"/>
              </a:rPr>
              <a:t>s</a:t>
            </a:r>
            <a:r>
              <a:rPr lang="en-GB" baseline="-25000" dirty="0" err="1"/>
              <a:t>a</a:t>
            </a:r>
            <a:r>
              <a:rPr lang="en-GB" dirty="0"/>
              <a:t> 80 MPa, </a:t>
            </a:r>
            <a:r>
              <a:rPr lang="en-GB" dirty="0" err="1">
                <a:latin typeface="Symbol" panose="05050102010706020507" pitchFamily="18" charset="2"/>
              </a:rPr>
              <a:t>s</a:t>
            </a:r>
            <a:r>
              <a:rPr lang="en-GB" baseline="-25000" dirty="0" err="1"/>
              <a:t>r</a:t>
            </a:r>
            <a:r>
              <a:rPr lang="en-GB" dirty="0"/>
              <a:t> 64 MPa</a:t>
            </a:r>
          </a:p>
          <a:p>
            <a:r>
              <a:rPr lang="en-GB" dirty="0"/>
              <a:t>Specimen: D = 43 mm; H = 40 mm</a:t>
            </a:r>
          </a:p>
        </p:txBody>
      </p:sp>
      <p:sp>
        <p:nvSpPr>
          <p:cNvPr id="31" name="Rectangle 30">
            <a:extLst>
              <a:ext uri="{FF2B5EF4-FFF2-40B4-BE49-F238E27FC236}">
                <a16:creationId xmlns:a16="http://schemas.microsoft.com/office/drawing/2014/main" id="{24E35B10-189F-93A8-98EE-841FBEFD3056}"/>
              </a:ext>
            </a:extLst>
          </p:cNvPr>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space réservé du numéro de diapositive 6">
            <a:extLst>
              <a:ext uri="{FF2B5EF4-FFF2-40B4-BE49-F238E27FC236}">
                <a16:creationId xmlns:a16="http://schemas.microsoft.com/office/drawing/2014/main" id="{3B88BA9C-C852-37AE-C275-DB525CE7C053}"/>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6</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F7F55E57-A983-6F32-F62F-F7CB7214D3BB}"/>
              </a:ext>
            </a:extLst>
          </p:cNvPr>
          <p:cNvPicPr>
            <a:picLocks noChangeAspect="1"/>
          </p:cNvPicPr>
          <p:nvPr/>
        </p:nvPicPr>
        <p:blipFill>
          <a:blip r:embed="rId3"/>
          <a:srcRect l="1625" t="61193" r="51533"/>
          <a:stretch>
            <a:fillRect/>
          </a:stretch>
        </p:blipFill>
        <p:spPr>
          <a:xfrm>
            <a:off x="3564849" y="3335565"/>
            <a:ext cx="2014302" cy="903902"/>
          </a:xfrm>
          <a:prstGeom prst="rect">
            <a:avLst/>
          </a:prstGeom>
        </p:spPr>
      </p:pic>
    </p:spTree>
    <p:extLst>
      <p:ext uri="{BB962C8B-B14F-4D97-AF65-F5344CB8AC3E}">
        <p14:creationId xmlns:p14="http://schemas.microsoft.com/office/powerpoint/2010/main" val="56345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P spid="15"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C880-0157-011C-721C-B1F766D69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8678F-847C-A170-5C48-4508CEA5A237}"/>
              </a:ext>
            </a:extLst>
          </p:cNvPr>
          <p:cNvSpPr>
            <a:spLocks noGrp="1"/>
          </p:cNvSpPr>
          <p:nvPr>
            <p:ph type="title"/>
          </p:nvPr>
        </p:nvSpPr>
        <p:spPr>
          <a:xfrm>
            <a:off x="901268" y="173151"/>
            <a:ext cx="4557302" cy="1072753"/>
          </a:xfrm>
        </p:spPr>
        <p:txBody>
          <a:bodyPr/>
          <a:lstStyle/>
          <a:p>
            <a:r>
              <a:rPr lang="en-US" sz="2800" dirty="0">
                <a:solidFill>
                  <a:srgbClr val="FFFFFF"/>
                </a:solidFill>
              </a:rPr>
              <a:t>S-sample: a hydro-mechanical testing </a:t>
            </a:r>
            <a:r>
              <a:rPr lang="en-US" sz="2800" dirty="0" err="1">
                <a:solidFill>
                  <a:srgbClr val="FFFFFF"/>
                </a:solidFill>
              </a:rPr>
              <a:t>programme</a:t>
            </a:r>
            <a:endParaRPr lang="en-US" sz="2800" b="1" dirty="0">
              <a:solidFill>
                <a:srgbClr val="FFFFFF"/>
              </a:solidFill>
            </a:endParaRPr>
          </a:p>
        </p:txBody>
      </p:sp>
      <p:sp>
        <p:nvSpPr>
          <p:cNvPr id="37" name="TextBox 36">
            <a:extLst>
              <a:ext uri="{FF2B5EF4-FFF2-40B4-BE49-F238E27FC236}">
                <a16:creationId xmlns:a16="http://schemas.microsoft.com/office/drawing/2014/main" id="{332D08BD-6430-BB28-6200-808D5B73A7A7}"/>
              </a:ext>
            </a:extLst>
          </p:cNvPr>
          <p:cNvSpPr txBox="1"/>
          <p:nvPr/>
        </p:nvSpPr>
        <p:spPr>
          <a:xfrm>
            <a:off x="3400154" y="3615654"/>
            <a:ext cx="953513" cy="206630"/>
          </a:xfrm>
          <a:prstGeom prst="rect">
            <a:avLst/>
          </a:prstGeom>
          <a:noFill/>
          <a:ln>
            <a:noFill/>
          </a:ln>
        </p:spPr>
        <p:txBody>
          <a:bodyPr vertOverflow="overflow" vert="horz" wrap="square" rtlCol="0" anchor="t">
            <a:noAutofit/>
          </a:bodyPr>
          <a:lstStyle/>
          <a:p>
            <a:pPr algn="l"/>
            <a:r>
              <a:rPr lang="en-GB" sz="800" i="1" dirty="0">
                <a:solidFill>
                  <a:schemeClr val="bg1">
                    <a:lumMod val="75000"/>
                  </a:schemeClr>
                </a:solidFill>
              </a:rPr>
              <a:t>bedding (⊥ flow)</a:t>
            </a:r>
          </a:p>
        </p:txBody>
      </p:sp>
      <p:sp>
        <p:nvSpPr>
          <p:cNvPr id="39" name="TextBox 38">
            <a:extLst>
              <a:ext uri="{FF2B5EF4-FFF2-40B4-BE49-F238E27FC236}">
                <a16:creationId xmlns:a16="http://schemas.microsoft.com/office/drawing/2014/main" id="{7011D552-DBC8-1622-C9F1-DBE1E55E11D1}"/>
              </a:ext>
            </a:extLst>
          </p:cNvPr>
          <p:cNvSpPr txBox="1"/>
          <p:nvPr/>
        </p:nvSpPr>
        <p:spPr>
          <a:xfrm>
            <a:off x="1951013" y="2783038"/>
            <a:ext cx="609717" cy="268605"/>
          </a:xfrm>
          <a:prstGeom prst="rect">
            <a:avLst/>
          </a:prstGeom>
          <a:noFill/>
          <a:ln>
            <a:noFill/>
          </a:ln>
        </p:spPr>
        <p:txBody>
          <a:bodyPr vertOverflow="overflow" vert="horz" wrap="square" rtlCol="0" anchor="t">
            <a:noAutofit/>
          </a:bodyPr>
          <a:lstStyle/>
          <a:p>
            <a:pPr algn="l"/>
            <a:r>
              <a:rPr lang="pl-PL" sz="1200" b="1" dirty="0">
                <a:solidFill>
                  <a:srgbClr val="4A90E2"/>
                </a:solidFill>
              </a:rPr>
              <a:t>u</a:t>
            </a:r>
            <a:r>
              <a:rPr lang="pl-PL" sz="1200" b="1" baseline="-25000" dirty="0">
                <a:solidFill>
                  <a:srgbClr val="4A90E2"/>
                </a:solidFill>
              </a:rPr>
              <a:t>w,top</a:t>
            </a:r>
            <a:endParaRPr lang="en-GB" sz="1200" b="1" baseline="-25000" dirty="0">
              <a:solidFill>
                <a:srgbClr val="4A90E2"/>
              </a:solidFill>
            </a:endParaRPr>
          </a:p>
        </p:txBody>
      </p:sp>
      <p:sp>
        <p:nvSpPr>
          <p:cNvPr id="42" name="TextBox 41">
            <a:extLst>
              <a:ext uri="{FF2B5EF4-FFF2-40B4-BE49-F238E27FC236}">
                <a16:creationId xmlns:a16="http://schemas.microsoft.com/office/drawing/2014/main" id="{840D82B7-1B51-761D-C7CB-46621E7F36C3}"/>
              </a:ext>
            </a:extLst>
          </p:cNvPr>
          <p:cNvSpPr txBox="1"/>
          <p:nvPr/>
        </p:nvSpPr>
        <p:spPr>
          <a:xfrm>
            <a:off x="1915453" y="3736091"/>
            <a:ext cx="599440" cy="224790"/>
          </a:xfrm>
          <a:prstGeom prst="rect">
            <a:avLst/>
          </a:prstGeom>
          <a:noFill/>
          <a:ln>
            <a:noFill/>
          </a:ln>
        </p:spPr>
        <p:txBody>
          <a:bodyPr vertOverflow="overflow" vert="horz" wrap="square" rtlCol="0" anchor="t">
            <a:noAutofit/>
          </a:bodyPr>
          <a:lstStyle/>
          <a:p>
            <a:pPr algn="l"/>
            <a:r>
              <a:rPr lang="en-GB" sz="1200" b="1" dirty="0" err="1">
                <a:solidFill>
                  <a:srgbClr val="4A90E2"/>
                </a:solidFill>
              </a:rPr>
              <a:t>u</a:t>
            </a:r>
            <a:r>
              <a:rPr lang="en-GB" sz="1200" b="1" baseline="-25000" dirty="0" err="1">
                <a:solidFill>
                  <a:srgbClr val="4A90E2"/>
                </a:solidFill>
              </a:rPr>
              <a:t>w,bot</a:t>
            </a:r>
            <a:endParaRPr lang="en-GB" sz="1200" b="1" baseline="-25000" dirty="0">
              <a:solidFill>
                <a:srgbClr val="4A90E2"/>
              </a:solidFill>
            </a:endParaRPr>
          </a:p>
        </p:txBody>
      </p:sp>
      <p:sp>
        <p:nvSpPr>
          <p:cNvPr id="43" name="Arrow: Right 42">
            <a:extLst>
              <a:ext uri="{FF2B5EF4-FFF2-40B4-BE49-F238E27FC236}">
                <a16:creationId xmlns:a16="http://schemas.microsoft.com/office/drawing/2014/main" id="{9D1E642B-B699-D696-7D92-12E77CDEEA75}"/>
              </a:ext>
            </a:extLst>
          </p:cNvPr>
          <p:cNvSpPr/>
          <p:nvPr/>
        </p:nvSpPr>
        <p:spPr>
          <a:xfrm>
            <a:off x="2176771" y="3320822"/>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44" name="Arrow: Left 43">
            <a:extLst>
              <a:ext uri="{FF2B5EF4-FFF2-40B4-BE49-F238E27FC236}">
                <a16:creationId xmlns:a16="http://schemas.microsoft.com/office/drawing/2014/main" id="{A10E7168-AE25-2337-D2BF-FB26114898B9}"/>
              </a:ext>
            </a:extLst>
          </p:cNvPr>
          <p:cNvSpPr/>
          <p:nvPr/>
        </p:nvSpPr>
        <p:spPr>
          <a:xfrm>
            <a:off x="3421371" y="3338601"/>
            <a:ext cx="279400" cy="177800"/>
          </a:xfrm>
          <a:prstGeom prst="lef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45" name="TextBox 44">
            <a:extLst>
              <a:ext uri="{FF2B5EF4-FFF2-40B4-BE49-F238E27FC236}">
                <a16:creationId xmlns:a16="http://schemas.microsoft.com/office/drawing/2014/main" id="{9EF75975-48E3-655E-8304-A96F5E6DC586}"/>
              </a:ext>
            </a:extLst>
          </p:cNvPr>
          <p:cNvSpPr txBox="1"/>
          <p:nvPr/>
        </p:nvSpPr>
        <p:spPr>
          <a:xfrm>
            <a:off x="3478778" y="3109289"/>
            <a:ext cx="459438" cy="228599"/>
          </a:xfrm>
          <a:prstGeom prst="rect">
            <a:avLst/>
          </a:prstGeom>
          <a:noFill/>
          <a:ln>
            <a:noFill/>
          </a:ln>
        </p:spPr>
        <p:txBody>
          <a:bodyPr vertOverflow="overflow" vert="horz" wrap="square" rtlCol="0" anchor="t">
            <a:noAutofit/>
          </a:bodyPr>
          <a:lstStyle/>
          <a:p>
            <a:pPr algn="l"/>
            <a:r>
              <a:rPr lang="el-GR" sz="1200" b="1" dirty="0">
                <a:solidFill>
                  <a:schemeClr val="bg1"/>
                </a:solidFill>
              </a:rPr>
              <a:t>σ</a:t>
            </a:r>
            <a:r>
              <a:rPr lang="fr-CH" sz="1200" b="1" baseline="-25000" dirty="0">
                <a:solidFill>
                  <a:schemeClr val="bg1"/>
                </a:solidFill>
              </a:rPr>
              <a:t>r</a:t>
            </a:r>
            <a:endParaRPr lang="en-GB" sz="1200" b="1" dirty="0">
              <a:solidFill>
                <a:schemeClr val="bg1"/>
              </a:solidFill>
            </a:endParaRPr>
          </a:p>
        </p:txBody>
      </p:sp>
      <p:sp>
        <p:nvSpPr>
          <p:cNvPr id="47" name="TextBox 46">
            <a:extLst>
              <a:ext uri="{FF2B5EF4-FFF2-40B4-BE49-F238E27FC236}">
                <a16:creationId xmlns:a16="http://schemas.microsoft.com/office/drawing/2014/main" id="{EB82BC46-B4C2-C7B7-0E8A-A285EF30FA17}"/>
              </a:ext>
            </a:extLst>
          </p:cNvPr>
          <p:cNvSpPr txBox="1"/>
          <p:nvPr/>
        </p:nvSpPr>
        <p:spPr>
          <a:xfrm>
            <a:off x="447764" y="1290924"/>
            <a:ext cx="1905001" cy="254000"/>
          </a:xfrm>
          <a:prstGeom prst="rect">
            <a:avLst/>
          </a:prstGeom>
          <a:noFill/>
          <a:ln>
            <a:noFill/>
          </a:ln>
        </p:spPr>
        <p:txBody>
          <a:bodyPr vertOverflow="overflow" vert="horz" wrap="square" rtlCol="0" anchor="t">
            <a:noAutofit/>
          </a:bodyPr>
          <a:lstStyle/>
          <a:p>
            <a:pPr algn="l"/>
            <a:r>
              <a:rPr lang="en-GB" sz="1600" b="1" dirty="0">
                <a:solidFill>
                  <a:srgbClr val="FFD700"/>
                </a:solidFill>
              </a:rPr>
              <a:t>Test programme</a:t>
            </a:r>
          </a:p>
        </p:txBody>
      </p:sp>
      <p:sp>
        <p:nvSpPr>
          <p:cNvPr id="48" name="Oval 47">
            <a:extLst>
              <a:ext uri="{FF2B5EF4-FFF2-40B4-BE49-F238E27FC236}">
                <a16:creationId xmlns:a16="http://schemas.microsoft.com/office/drawing/2014/main" id="{66644226-BBBA-0219-4720-3ADC53F98FB9}"/>
              </a:ext>
            </a:extLst>
          </p:cNvPr>
          <p:cNvSpPr/>
          <p:nvPr/>
        </p:nvSpPr>
        <p:spPr>
          <a:xfrm>
            <a:off x="658213" y="1676722"/>
            <a:ext cx="381000" cy="381000"/>
          </a:xfrm>
          <a:prstGeom prst="ellipse">
            <a:avLst/>
          </a:prstGeom>
          <a:solidFill>
            <a:srgbClr val="4A90E2"/>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GB" sz="1600" b="1">
                <a:solidFill>
                  <a:srgbClr val="FFFFFF"/>
                </a:solidFill>
              </a:rPr>
              <a:t>1</a:t>
            </a:r>
          </a:p>
        </p:txBody>
      </p:sp>
      <p:sp>
        <p:nvSpPr>
          <p:cNvPr id="49" name="TextBox 48">
            <a:extLst>
              <a:ext uri="{FF2B5EF4-FFF2-40B4-BE49-F238E27FC236}">
                <a16:creationId xmlns:a16="http://schemas.microsoft.com/office/drawing/2014/main" id="{A87C522A-D804-56D7-D6C0-DB9866F8B322}"/>
              </a:ext>
            </a:extLst>
          </p:cNvPr>
          <p:cNvSpPr txBox="1"/>
          <p:nvPr/>
        </p:nvSpPr>
        <p:spPr>
          <a:xfrm>
            <a:off x="1039213" y="1651322"/>
            <a:ext cx="3045357" cy="254000"/>
          </a:xfrm>
          <a:prstGeom prst="rect">
            <a:avLst/>
          </a:prstGeom>
          <a:noFill/>
          <a:ln>
            <a:noFill/>
          </a:ln>
        </p:spPr>
        <p:txBody>
          <a:bodyPr vertOverflow="overflow" vert="horz" wrap="square" rtlCol="0" anchor="t">
            <a:noAutofit/>
          </a:bodyPr>
          <a:lstStyle/>
          <a:p>
            <a:pPr algn="l"/>
            <a:r>
              <a:rPr lang="en-GB" sz="1400" b="1" dirty="0">
                <a:solidFill>
                  <a:srgbClr val="4A90E2"/>
                </a:solidFill>
              </a:rPr>
              <a:t>Resaturation</a:t>
            </a:r>
          </a:p>
        </p:txBody>
      </p:sp>
      <p:sp>
        <p:nvSpPr>
          <p:cNvPr id="50" name="TextBox 49">
            <a:extLst>
              <a:ext uri="{FF2B5EF4-FFF2-40B4-BE49-F238E27FC236}">
                <a16:creationId xmlns:a16="http://schemas.microsoft.com/office/drawing/2014/main" id="{EE1A8310-FA11-F4AD-91F9-B81BF855BD13}"/>
              </a:ext>
            </a:extLst>
          </p:cNvPr>
          <p:cNvSpPr txBox="1"/>
          <p:nvPr/>
        </p:nvSpPr>
        <p:spPr>
          <a:xfrm>
            <a:off x="1039213" y="1905322"/>
            <a:ext cx="1905000" cy="381000"/>
          </a:xfrm>
          <a:prstGeom prst="rect">
            <a:avLst/>
          </a:prstGeom>
          <a:noFill/>
          <a:ln>
            <a:noFill/>
          </a:ln>
        </p:spPr>
        <p:txBody>
          <a:bodyPr vertOverflow="overflow" vert="horz" wrap="square" rtlCol="0" anchor="t">
            <a:noAutofit/>
          </a:bodyPr>
          <a:lstStyle/>
          <a:p>
            <a:r>
              <a:rPr lang="en-GB" sz="1100" dirty="0">
                <a:solidFill>
                  <a:srgbClr val="CCCCCC"/>
                </a:solidFill>
              </a:rPr>
              <a:t>synthetic water, both ends; σ </a:t>
            </a:r>
            <a:r>
              <a:rPr lang="pl-PL" sz="1100" dirty="0">
                <a:solidFill>
                  <a:srgbClr val="CCCCCC"/>
                </a:solidFill>
              </a:rPr>
              <a:t>→ </a:t>
            </a:r>
            <a:r>
              <a:rPr lang="en-GB" sz="1100" dirty="0">
                <a:solidFill>
                  <a:srgbClr val="CCCCCC"/>
                </a:solidFill>
              </a:rPr>
              <a:t>20-30 MPa</a:t>
            </a:r>
          </a:p>
        </p:txBody>
      </p:sp>
      <p:sp>
        <p:nvSpPr>
          <p:cNvPr id="51" name="Oval 50">
            <a:extLst>
              <a:ext uri="{FF2B5EF4-FFF2-40B4-BE49-F238E27FC236}">
                <a16:creationId xmlns:a16="http://schemas.microsoft.com/office/drawing/2014/main" id="{06F05992-2BB9-594A-F800-5733B247CE28}"/>
              </a:ext>
            </a:extLst>
          </p:cNvPr>
          <p:cNvSpPr/>
          <p:nvPr/>
        </p:nvSpPr>
        <p:spPr>
          <a:xfrm>
            <a:off x="3167371" y="1675564"/>
            <a:ext cx="381000" cy="381000"/>
          </a:xfrm>
          <a:prstGeom prst="ellipse">
            <a:avLst/>
          </a:prstGeom>
          <a:solidFill>
            <a:schemeClr val="accent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GB" sz="1600" b="1">
                <a:solidFill>
                  <a:srgbClr val="FFFFFF"/>
                </a:solidFill>
              </a:rPr>
              <a:t>2</a:t>
            </a:r>
          </a:p>
        </p:txBody>
      </p:sp>
      <p:sp>
        <p:nvSpPr>
          <p:cNvPr id="52" name="TextBox 51">
            <a:extLst>
              <a:ext uri="{FF2B5EF4-FFF2-40B4-BE49-F238E27FC236}">
                <a16:creationId xmlns:a16="http://schemas.microsoft.com/office/drawing/2014/main" id="{9175F15B-D7EC-23E5-72F6-15E8CA0C2F6D}"/>
              </a:ext>
            </a:extLst>
          </p:cNvPr>
          <p:cNvSpPr txBox="1"/>
          <p:nvPr/>
        </p:nvSpPr>
        <p:spPr>
          <a:xfrm>
            <a:off x="3526993" y="1657668"/>
            <a:ext cx="2173629" cy="254000"/>
          </a:xfrm>
          <a:prstGeom prst="rect">
            <a:avLst/>
          </a:prstGeom>
          <a:noFill/>
          <a:ln>
            <a:noFill/>
          </a:ln>
        </p:spPr>
        <p:txBody>
          <a:bodyPr vertOverflow="overflow" vert="horz" wrap="square" rtlCol="0" anchor="t">
            <a:noAutofit/>
          </a:bodyPr>
          <a:lstStyle/>
          <a:p>
            <a:pPr algn="l"/>
            <a:r>
              <a:rPr lang="en-GB" sz="1400" b="1" dirty="0">
                <a:solidFill>
                  <a:schemeClr val="accent1"/>
                </a:solidFill>
              </a:rPr>
              <a:t>Water permeability</a:t>
            </a:r>
          </a:p>
        </p:txBody>
      </p:sp>
      <p:sp>
        <p:nvSpPr>
          <p:cNvPr id="53" name="TextBox 52">
            <a:extLst>
              <a:ext uri="{FF2B5EF4-FFF2-40B4-BE49-F238E27FC236}">
                <a16:creationId xmlns:a16="http://schemas.microsoft.com/office/drawing/2014/main" id="{B09E418F-C343-FCF0-9DEE-F18126CEA5DF}"/>
              </a:ext>
            </a:extLst>
          </p:cNvPr>
          <p:cNvSpPr txBox="1"/>
          <p:nvPr/>
        </p:nvSpPr>
        <p:spPr>
          <a:xfrm>
            <a:off x="3526993" y="1911668"/>
            <a:ext cx="2173629" cy="381000"/>
          </a:xfrm>
          <a:prstGeom prst="rect">
            <a:avLst/>
          </a:prstGeom>
          <a:noFill/>
          <a:ln>
            <a:noFill/>
          </a:ln>
        </p:spPr>
        <p:txBody>
          <a:bodyPr vertOverflow="overflow" vert="horz" wrap="square" rtlCol="0" anchor="t">
            <a:noAutofit/>
          </a:bodyPr>
          <a:lstStyle/>
          <a:p>
            <a:pPr algn="l"/>
            <a:r>
              <a:rPr lang="pl-PL" sz="1100" dirty="0">
                <a:solidFill>
                  <a:srgbClr val="CCCCCC"/>
                </a:solidFill>
              </a:rPr>
              <a:t>u</a:t>
            </a:r>
            <a:r>
              <a:rPr lang="pl-PL" sz="1100" baseline="-25000" dirty="0">
                <a:solidFill>
                  <a:srgbClr val="CCCCCC"/>
                </a:solidFill>
              </a:rPr>
              <a:t>w,bot</a:t>
            </a:r>
            <a:r>
              <a:rPr lang="pl-PL" sz="1100" dirty="0">
                <a:solidFill>
                  <a:srgbClr val="CCCCCC"/>
                </a:solidFill>
              </a:rPr>
              <a:t> = 2, 5, 10 MP</a:t>
            </a:r>
            <a:r>
              <a:rPr lang="fr-CH" sz="1100" dirty="0">
                <a:solidFill>
                  <a:srgbClr val="CCCCCC"/>
                </a:solidFill>
              </a:rPr>
              <a:t>a;</a:t>
            </a:r>
          </a:p>
          <a:p>
            <a:r>
              <a:rPr lang="en-GB" sz="1100" dirty="0">
                <a:solidFill>
                  <a:srgbClr val="CCCCCC"/>
                </a:solidFill>
              </a:rPr>
              <a:t>σ = 20 MPa (isotropic)</a:t>
            </a:r>
            <a:endParaRPr lang="en-GB" sz="1100" baseline="-25000" dirty="0">
              <a:solidFill>
                <a:srgbClr val="CCCCCC"/>
              </a:solidFill>
            </a:endParaRPr>
          </a:p>
        </p:txBody>
      </p:sp>
      <p:sp>
        <p:nvSpPr>
          <p:cNvPr id="54" name="Oval 53">
            <a:extLst>
              <a:ext uri="{FF2B5EF4-FFF2-40B4-BE49-F238E27FC236}">
                <a16:creationId xmlns:a16="http://schemas.microsoft.com/office/drawing/2014/main" id="{A922DABA-7385-6CB7-E7F0-A3B54F380078}"/>
              </a:ext>
            </a:extLst>
          </p:cNvPr>
          <p:cNvSpPr/>
          <p:nvPr/>
        </p:nvSpPr>
        <p:spPr>
          <a:xfrm>
            <a:off x="6036151" y="1676722"/>
            <a:ext cx="381000" cy="381000"/>
          </a:xfrm>
          <a:prstGeom prst="ellipse">
            <a:avLst/>
          </a:prstGeom>
          <a:solidFill>
            <a:srgbClr val="3DCC9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wrap="none" rtlCol="0" anchor="ctr" anchorCtr="0">
            <a:noAutofit/>
          </a:bodyPr>
          <a:lstStyle/>
          <a:p>
            <a:pPr algn="ctr"/>
            <a:r>
              <a:rPr lang="en-GB" sz="1600" b="1">
                <a:solidFill>
                  <a:srgbClr val="FFFFFF"/>
                </a:solidFill>
              </a:rPr>
              <a:t>3</a:t>
            </a:r>
          </a:p>
        </p:txBody>
      </p:sp>
      <p:sp>
        <p:nvSpPr>
          <p:cNvPr id="55" name="TextBox 54">
            <a:extLst>
              <a:ext uri="{FF2B5EF4-FFF2-40B4-BE49-F238E27FC236}">
                <a16:creationId xmlns:a16="http://schemas.microsoft.com/office/drawing/2014/main" id="{79E787A2-55A2-1099-504D-01AB2C851521}"/>
              </a:ext>
            </a:extLst>
          </p:cNvPr>
          <p:cNvSpPr txBox="1"/>
          <p:nvPr/>
        </p:nvSpPr>
        <p:spPr>
          <a:xfrm>
            <a:off x="6387842" y="1651322"/>
            <a:ext cx="2153151" cy="254000"/>
          </a:xfrm>
          <a:prstGeom prst="rect">
            <a:avLst/>
          </a:prstGeom>
          <a:noFill/>
          <a:ln>
            <a:noFill/>
          </a:ln>
        </p:spPr>
        <p:txBody>
          <a:bodyPr vertOverflow="overflow" vert="horz" wrap="square" rtlCol="0" anchor="t">
            <a:noAutofit/>
          </a:bodyPr>
          <a:lstStyle/>
          <a:p>
            <a:pPr algn="l"/>
            <a:r>
              <a:rPr lang="en-GB" sz="1400" b="1" dirty="0">
                <a:solidFill>
                  <a:srgbClr val="3DCC91"/>
                </a:solidFill>
              </a:rPr>
              <a:t>Gas injection</a:t>
            </a:r>
          </a:p>
        </p:txBody>
      </p:sp>
      <p:sp>
        <p:nvSpPr>
          <p:cNvPr id="56" name="TextBox 55">
            <a:extLst>
              <a:ext uri="{FF2B5EF4-FFF2-40B4-BE49-F238E27FC236}">
                <a16:creationId xmlns:a16="http://schemas.microsoft.com/office/drawing/2014/main" id="{8003FB6E-AC88-4163-AF2D-A9820077C9CF}"/>
              </a:ext>
            </a:extLst>
          </p:cNvPr>
          <p:cNvSpPr txBox="1"/>
          <p:nvPr/>
        </p:nvSpPr>
        <p:spPr>
          <a:xfrm>
            <a:off x="6387842" y="1905322"/>
            <a:ext cx="2338221" cy="381000"/>
          </a:xfrm>
          <a:prstGeom prst="rect">
            <a:avLst/>
          </a:prstGeom>
          <a:noFill/>
          <a:ln>
            <a:noFill/>
          </a:ln>
        </p:spPr>
        <p:txBody>
          <a:bodyPr vertOverflow="overflow" vert="horz" wrap="square" rtlCol="0" anchor="t">
            <a:noAutofit/>
          </a:bodyPr>
          <a:lstStyle/>
          <a:p>
            <a:pPr algn="l"/>
            <a:r>
              <a:rPr lang="pl-PL" sz="1100" dirty="0">
                <a:solidFill>
                  <a:srgbClr val="CCCCCC"/>
                </a:solidFill>
              </a:rPr>
              <a:t>u</a:t>
            </a:r>
            <a:r>
              <a:rPr lang="pl-PL" sz="1100" baseline="-25000" dirty="0">
                <a:solidFill>
                  <a:srgbClr val="CCCCCC"/>
                </a:solidFill>
              </a:rPr>
              <a:t>g,bot</a:t>
            </a:r>
            <a:r>
              <a:rPr lang="pl-PL" sz="1100" dirty="0">
                <a:solidFill>
                  <a:srgbClr val="CCCCCC"/>
                </a:solidFill>
              </a:rPr>
              <a:t> 3 → 1</a:t>
            </a:r>
            <a:r>
              <a:rPr lang="fr-CH" sz="1100" dirty="0">
                <a:solidFill>
                  <a:srgbClr val="CCCCCC"/>
                </a:solidFill>
              </a:rPr>
              <a:t>9.5</a:t>
            </a:r>
            <a:r>
              <a:rPr lang="pl-PL" sz="1100" dirty="0">
                <a:solidFill>
                  <a:srgbClr val="CCCCCC"/>
                </a:solidFill>
              </a:rPr>
              <a:t> M</a:t>
            </a:r>
            <a:r>
              <a:rPr lang="fr-CH" sz="1100" dirty="0">
                <a:solidFill>
                  <a:srgbClr val="CCCCCC"/>
                </a:solidFill>
              </a:rPr>
              <a:t>P</a:t>
            </a:r>
            <a:r>
              <a:rPr lang="pl-PL" sz="1100" dirty="0">
                <a:solidFill>
                  <a:srgbClr val="CCCCCC"/>
                </a:solidFill>
              </a:rPr>
              <a:t>a</a:t>
            </a:r>
            <a:r>
              <a:rPr lang="fr-CH" sz="1100" dirty="0">
                <a:solidFill>
                  <a:srgbClr val="CCCCCC"/>
                </a:solidFill>
              </a:rPr>
              <a:t>; </a:t>
            </a:r>
            <a:r>
              <a:rPr lang="pl-PL" sz="1100" dirty="0">
                <a:solidFill>
                  <a:srgbClr val="CCCCCC"/>
                </a:solidFill>
              </a:rPr>
              <a:t>u</a:t>
            </a:r>
            <a:r>
              <a:rPr lang="pl-PL" sz="1100" baseline="-25000" dirty="0">
                <a:solidFill>
                  <a:srgbClr val="CCCCCC"/>
                </a:solidFill>
              </a:rPr>
              <a:t>w,top</a:t>
            </a:r>
            <a:r>
              <a:rPr lang="pl-PL" sz="1100" dirty="0">
                <a:solidFill>
                  <a:srgbClr val="CCCCCC"/>
                </a:solidFill>
              </a:rPr>
              <a:t> = 2 M</a:t>
            </a:r>
            <a:r>
              <a:rPr lang="fr-CH" sz="1100" dirty="0">
                <a:solidFill>
                  <a:srgbClr val="CCCCCC"/>
                </a:solidFill>
              </a:rPr>
              <a:t>P</a:t>
            </a:r>
            <a:r>
              <a:rPr lang="pl-PL" sz="1100" dirty="0">
                <a:solidFill>
                  <a:srgbClr val="CCCCCC"/>
                </a:solidFill>
              </a:rPr>
              <a:t>a</a:t>
            </a:r>
            <a:endParaRPr lang="fr-CH" sz="1100" dirty="0">
              <a:solidFill>
                <a:srgbClr val="CCCCCC"/>
              </a:solidFill>
            </a:endParaRPr>
          </a:p>
          <a:p>
            <a:r>
              <a:rPr lang="en-GB" sz="1100" dirty="0">
                <a:solidFill>
                  <a:srgbClr val="CCCCCC"/>
                </a:solidFill>
              </a:rPr>
              <a:t>σ = 20 MPa (isotropic)</a:t>
            </a:r>
            <a:endParaRPr lang="en-GB" sz="1100" baseline="-25000" dirty="0">
              <a:solidFill>
                <a:srgbClr val="CCCCCC"/>
              </a:solidFill>
            </a:endParaRPr>
          </a:p>
        </p:txBody>
      </p:sp>
      <p:sp>
        <p:nvSpPr>
          <p:cNvPr id="57" name="TextBox 56">
            <a:extLst>
              <a:ext uri="{FF2B5EF4-FFF2-40B4-BE49-F238E27FC236}">
                <a16:creationId xmlns:a16="http://schemas.microsoft.com/office/drawing/2014/main" id="{7F564887-BC01-8A81-8C87-C373E8358D7F}"/>
              </a:ext>
            </a:extLst>
          </p:cNvPr>
          <p:cNvSpPr txBox="1"/>
          <p:nvPr/>
        </p:nvSpPr>
        <p:spPr>
          <a:xfrm>
            <a:off x="2269397" y="4669588"/>
            <a:ext cx="5128260" cy="228600"/>
          </a:xfrm>
          <a:prstGeom prst="rect">
            <a:avLst/>
          </a:prstGeom>
          <a:noFill/>
          <a:ln>
            <a:noFill/>
          </a:ln>
        </p:spPr>
        <p:txBody>
          <a:bodyPr vertOverflow="overflow" vert="horz" wrap="square" rtlCol="0" anchor="t">
            <a:noAutofit/>
          </a:bodyPr>
          <a:lstStyle/>
          <a:p>
            <a:pPr algn="ctr"/>
            <a:r>
              <a:rPr lang="en-GB" sz="1300" b="1" i="1" dirty="0">
                <a:solidFill>
                  <a:srgbClr val="FFD700"/>
                </a:solidFill>
              </a:rPr>
              <a:t>DFO records the surface strain field through every phase</a:t>
            </a:r>
          </a:p>
        </p:txBody>
      </p:sp>
      <p:sp>
        <p:nvSpPr>
          <p:cNvPr id="6" name="Rectangle 5">
            <a:extLst>
              <a:ext uri="{FF2B5EF4-FFF2-40B4-BE49-F238E27FC236}">
                <a16:creationId xmlns:a16="http://schemas.microsoft.com/office/drawing/2014/main" id="{8F0A8AF8-FAB5-57C9-0319-8A63DE6DC94C}"/>
              </a:ext>
            </a:extLst>
          </p:cNvPr>
          <p:cNvSpPr/>
          <p:nvPr/>
        </p:nvSpPr>
        <p:spPr>
          <a:xfrm>
            <a:off x="284684" y="4765378"/>
            <a:ext cx="326161" cy="370609"/>
          </a:xfrm>
          <a:prstGeom prst="rect">
            <a:avLst/>
          </a:prstGeom>
          <a:solidFill>
            <a:srgbClr val="2C2C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26E5AE4D-0432-9920-A49B-AF3BE055940E}"/>
              </a:ext>
            </a:extLst>
          </p:cNvPr>
          <p:cNvGrpSpPr/>
          <p:nvPr/>
        </p:nvGrpSpPr>
        <p:grpSpPr>
          <a:xfrm>
            <a:off x="2467858" y="3052852"/>
            <a:ext cx="953513" cy="750654"/>
            <a:chOff x="1548387" y="1924051"/>
            <a:chExt cx="953513" cy="750654"/>
          </a:xfrm>
        </p:grpSpPr>
        <p:sp>
          <p:nvSpPr>
            <p:cNvPr id="22" name="Rectangle 21">
              <a:extLst>
                <a:ext uri="{FF2B5EF4-FFF2-40B4-BE49-F238E27FC236}">
                  <a16:creationId xmlns:a16="http://schemas.microsoft.com/office/drawing/2014/main" id="{D8FAAD70-AC9B-DBB4-A996-A3F27DCE93FD}"/>
                </a:ext>
              </a:extLst>
            </p:cNvPr>
            <p:cNvSpPr/>
            <p:nvPr/>
          </p:nvSpPr>
          <p:spPr>
            <a:xfrm>
              <a:off x="1548387" y="1924051"/>
              <a:ext cx="953513" cy="750654"/>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600"/>
            </a:p>
          </p:txBody>
        </p:sp>
        <p:cxnSp>
          <p:nvCxnSpPr>
            <p:cNvPr id="11" name="Straight Connector 10">
              <a:extLst>
                <a:ext uri="{FF2B5EF4-FFF2-40B4-BE49-F238E27FC236}">
                  <a16:creationId xmlns:a16="http://schemas.microsoft.com/office/drawing/2014/main" id="{DE652E64-1CDE-E614-B9B7-FCEBE5D2D71F}"/>
                </a:ext>
              </a:extLst>
            </p:cNvPr>
            <p:cNvCxnSpPr>
              <a:cxnSpLocks/>
            </p:cNvCxnSpPr>
            <p:nvPr/>
          </p:nvCxnSpPr>
          <p:spPr>
            <a:xfrm>
              <a:off x="1548387" y="23977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18DE77-E174-013E-E094-653AA3003651}"/>
                </a:ext>
              </a:extLst>
            </p:cNvPr>
            <p:cNvCxnSpPr/>
            <p:nvPr/>
          </p:nvCxnSpPr>
          <p:spPr>
            <a:xfrm>
              <a:off x="1548387" y="24701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109553-87E8-FD22-08D1-FE5EFAF4CC2F}"/>
                </a:ext>
              </a:extLst>
            </p:cNvPr>
            <p:cNvCxnSpPr/>
            <p:nvPr/>
          </p:nvCxnSpPr>
          <p:spPr>
            <a:xfrm>
              <a:off x="1548387" y="25501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CF339E-FA34-32C5-F724-BECEDD31E01D}"/>
                </a:ext>
              </a:extLst>
            </p:cNvPr>
            <p:cNvCxnSpPr/>
            <p:nvPr/>
          </p:nvCxnSpPr>
          <p:spPr>
            <a:xfrm>
              <a:off x="1548387" y="26225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6A780F-C366-AA92-65F8-94264A8F43B2}"/>
                </a:ext>
              </a:extLst>
            </p:cNvPr>
            <p:cNvCxnSpPr/>
            <p:nvPr/>
          </p:nvCxnSpPr>
          <p:spPr>
            <a:xfrm>
              <a:off x="1548387" y="226060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F2AE04-5026-96D6-7981-916399A45598}"/>
                </a:ext>
              </a:extLst>
            </p:cNvPr>
            <p:cNvCxnSpPr/>
            <p:nvPr/>
          </p:nvCxnSpPr>
          <p:spPr>
            <a:xfrm>
              <a:off x="1548387" y="233299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E21013-E6CB-F1E2-2DB5-4EB1D3FA15DA}"/>
                </a:ext>
              </a:extLst>
            </p:cNvPr>
            <p:cNvCxnSpPr/>
            <p:nvPr/>
          </p:nvCxnSpPr>
          <p:spPr>
            <a:xfrm>
              <a:off x="1548387" y="212344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680F85-1BCB-A89F-6353-517F8075BEBD}"/>
                </a:ext>
              </a:extLst>
            </p:cNvPr>
            <p:cNvCxnSpPr/>
            <p:nvPr/>
          </p:nvCxnSpPr>
          <p:spPr>
            <a:xfrm>
              <a:off x="1548387" y="219583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31381D-4A87-C093-2A9A-16F98F393CBE}"/>
                </a:ext>
              </a:extLst>
            </p:cNvPr>
            <p:cNvCxnSpPr/>
            <p:nvPr/>
          </p:nvCxnSpPr>
          <p:spPr>
            <a:xfrm>
              <a:off x="1548387" y="198628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24CD9E-E6BE-CB8A-771E-DC6630375B2C}"/>
                </a:ext>
              </a:extLst>
            </p:cNvPr>
            <p:cNvCxnSpPr/>
            <p:nvPr/>
          </p:nvCxnSpPr>
          <p:spPr>
            <a:xfrm>
              <a:off x="1548387" y="205867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1393D024-8DC9-794D-4B18-C3532344ECC5}"/>
              </a:ext>
            </a:extLst>
          </p:cNvPr>
          <p:cNvSpPr txBox="1"/>
          <p:nvPr/>
        </p:nvSpPr>
        <p:spPr>
          <a:xfrm>
            <a:off x="3036735" y="2475190"/>
            <a:ext cx="384636" cy="228599"/>
          </a:xfrm>
          <a:prstGeom prst="rect">
            <a:avLst/>
          </a:prstGeom>
          <a:noFill/>
          <a:ln>
            <a:noFill/>
          </a:ln>
        </p:spPr>
        <p:txBody>
          <a:bodyPr vertOverflow="overflow" vert="horz" wrap="square" rtlCol="0" anchor="t">
            <a:noAutofit/>
          </a:bodyPr>
          <a:lstStyle/>
          <a:p>
            <a:pPr algn="l"/>
            <a:r>
              <a:rPr lang="el-GR" sz="1200" b="1" dirty="0">
                <a:solidFill>
                  <a:schemeClr val="bg1"/>
                </a:solidFill>
              </a:rPr>
              <a:t>σ</a:t>
            </a:r>
            <a:r>
              <a:rPr lang="fr-CH" sz="1200" b="1" baseline="-25000" dirty="0">
                <a:solidFill>
                  <a:schemeClr val="bg1"/>
                </a:solidFill>
              </a:rPr>
              <a:t>a</a:t>
            </a:r>
            <a:endParaRPr lang="en-GB" sz="1200" b="1" dirty="0">
              <a:solidFill>
                <a:schemeClr val="bg1"/>
              </a:solidFill>
            </a:endParaRPr>
          </a:p>
        </p:txBody>
      </p:sp>
      <p:sp>
        <p:nvSpPr>
          <p:cNvPr id="25" name="Arrow: Right 24">
            <a:extLst>
              <a:ext uri="{FF2B5EF4-FFF2-40B4-BE49-F238E27FC236}">
                <a16:creationId xmlns:a16="http://schemas.microsoft.com/office/drawing/2014/main" id="{28885AFB-6474-C82C-E5EC-4EAAB52BD52E}"/>
              </a:ext>
            </a:extLst>
          </p:cNvPr>
          <p:cNvSpPr/>
          <p:nvPr/>
        </p:nvSpPr>
        <p:spPr>
          <a:xfrm rot="5400000">
            <a:off x="2853557" y="2583205"/>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cxnSp>
        <p:nvCxnSpPr>
          <p:cNvPr id="26" name="Straight Arrow Connector 25">
            <a:extLst>
              <a:ext uri="{FF2B5EF4-FFF2-40B4-BE49-F238E27FC236}">
                <a16:creationId xmlns:a16="http://schemas.microsoft.com/office/drawing/2014/main" id="{C12DAF51-E6B5-2612-0A46-81C55E3DFB47}"/>
              </a:ext>
            </a:extLst>
          </p:cNvPr>
          <p:cNvCxnSpPr>
            <a:cxnSpLocks/>
          </p:cNvCxnSpPr>
          <p:nvPr/>
        </p:nvCxnSpPr>
        <p:spPr>
          <a:xfrm rot="120000">
            <a:off x="2549740" y="28658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3820FC-C46C-99F4-7EE5-95EFBC1DFF17}"/>
              </a:ext>
            </a:extLst>
          </p:cNvPr>
          <p:cNvCxnSpPr>
            <a:cxnSpLocks/>
          </p:cNvCxnSpPr>
          <p:nvPr/>
        </p:nvCxnSpPr>
        <p:spPr>
          <a:xfrm rot="120000">
            <a:off x="2736906" y="2865327"/>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93FFA45-41A5-96F2-70D4-23C72F30CCE1}"/>
              </a:ext>
            </a:extLst>
          </p:cNvPr>
          <p:cNvCxnSpPr>
            <a:cxnSpLocks/>
          </p:cNvCxnSpPr>
          <p:nvPr/>
        </p:nvCxnSpPr>
        <p:spPr>
          <a:xfrm rot="120000">
            <a:off x="2942646" y="28658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486B55-9FBD-C767-953C-26FEBBBE39C4}"/>
              </a:ext>
            </a:extLst>
          </p:cNvPr>
          <p:cNvCxnSpPr>
            <a:cxnSpLocks/>
          </p:cNvCxnSpPr>
          <p:nvPr/>
        </p:nvCxnSpPr>
        <p:spPr>
          <a:xfrm rot="120000">
            <a:off x="3130765" y="2865327"/>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6501573-D6F5-BAAE-D6A3-8B2A74A9B9E7}"/>
              </a:ext>
            </a:extLst>
          </p:cNvPr>
          <p:cNvCxnSpPr>
            <a:cxnSpLocks/>
          </p:cNvCxnSpPr>
          <p:nvPr/>
        </p:nvCxnSpPr>
        <p:spPr>
          <a:xfrm rot="120000">
            <a:off x="3321265" y="28658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760B0DC-9F17-0091-3719-94FC91521F40}"/>
              </a:ext>
            </a:extLst>
          </p:cNvPr>
          <p:cNvCxnSpPr>
            <a:cxnSpLocks/>
          </p:cNvCxnSpPr>
          <p:nvPr/>
        </p:nvCxnSpPr>
        <p:spPr>
          <a:xfrm rot="-60000" flipV="1">
            <a:off x="2538758" y="38035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1BFE117-4753-B0D8-7834-0CE6FD1E0661}"/>
              </a:ext>
            </a:extLst>
          </p:cNvPr>
          <p:cNvCxnSpPr>
            <a:cxnSpLocks/>
          </p:cNvCxnSpPr>
          <p:nvPr/>
        </p:nvCxnSpPr>
        <p:spPr>
          <a:xfrm rot="-60000" flipV="1">
            <a:off x="2725924" y="3803027"/>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CC8A1A4-6FFD-1674-C1FC-331B40709815}"/>
              </a:ext>
            </a:extLst>
          </p:cNvPr>
          <p:cNvCxnSpPr>
            <a:cxnSpLocks/>
          </p:cNvCxnSpPr>
          <p:nvPr/>
        </p:nvCxnSpPr>
        <p:spPr>
          <a:xfrm rot="-60000" flipV="1">
            <a:off x="2931664" y="38035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790FA76-CD5E-2D29-367A-6713E8F21739}"/>
              </a:ext>
            </a:extLst>
          </p:cNvPr>
          <p:cNvCxnSpPr>
            <a:cxnSpLocks/>
          </p:cNvCxnSpPr>
          <p:nvPr/>
        </p:nvCxnSpPr>
        <p:spPr>
          <a:xfrm rot="-60000" flipV="1">
            <a:off x="3119783" y="3803027"/>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EFEA28B-E31F-5AEE-06E2-334EEBD3299D}"/>
              </a:ext>
            </a:extLst>
          </p:cNvPr>
          <p:cNvCxnSpPr>
            <a:cxnSpLocks/>
          </p:cNvCxnSpPr>
          <p:nvPr/>
        </p:nvCxnSpPr>
        <p:spPr>
          <a:xfrm rot="-60000" flipV="1">
            <a:off x="3310283" y="3803506"/>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sp>
        <p:nvSpPr>
          <p:cNvPr id="81" name="Arrow: Right 80">
            <a:extLst>
              <a:ext uri="{FF2B5EF4-FFF2-40B4-BE49-F238E27FC236}">
                <a16:creationId xmlns:a16="http://schemas.microsoft.com/office/drawing/2014/main" id="{AB603C29-A4A8-1F6A-6FAD-D76C85005078}"/>
              </a:ext>
            </a:extLst>
          </p:cNvPr>
          <p:cNvSpPr/>
          <p:nvPr/>
        </p:nvSpPr>
        <p:spPr>
          <a:xfrm rot="16200000">
            <a:off x="2790393" y="4053805"/>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83" name="TextBox 82">
            <a:extLst>
              <a:ext uri="{FF2B5EF4-FFF2-40B4-BE49-F238E27FC236}">
                <a16:creationId xmlns:a16="http://schemas.microsoft.com/office/drawing/2014/main" id="{01523075-1994-6F27-6EF1-CF7D5498CDFD}"/>
              </a:ext>
            </a:extLst>
          </p:cNvPr>
          <p:cNvSpPr txBox="1"/>
          <p:nvPr/>
        </p:nvSpPr>
        <p:spPr>
          <a:xfrm>
            <a:off x="6398240" y="2777246"/>
            <a:ext cx="609717" cy="268605"/>
          </a:xfrm>
          <a:prstGeom prst="rect">
            <a:avLst/>
          </a:prstGeom>
          <a:noFill/>
          <a:ln>
            <a:noFill/>
          </a:ln>
        </p:spPr>
        <p:txBody>
          <a:bodyPr vertOverflow="overflow" vert="horz" wrap="square" rtlCol="0" anchor="t">
            <a:noAutofit/>
          </a:bodyPr>
          <a:lstStyle/>
          <a:p>
            <a:pPr algn="l"/>
            <a:r>
              <a:rPr lang="pl-PL" sz="1200" b="1" dirty="0">
                <a:solidFill>
                  <a:srgbClr val="4A90E2"/>
                </a:solidFill>
              </a:rPr>
              <a:t>u</a:t>
            </a:r>
            <a:r>
              <a:rPr lang="pl-PL" sz="1200" b="1" baseline="-25000" dirty="0">
                <a:solidFill>
                  <a:srgbClr val="4A90E2"/>
                </a:solidFill>
              </a:rPr>
              <a:t>w,top</a:t>
            </a:r>
            <a:endParaRPr lang="en-GB" sz="1200" b="1" baseline="-25000" dirty="0">
              <a:solidFill>
                <a:srgbClr val="4A90E2"/>
              </a:solidFill>
            </a:endParaRPr>
          </a:p>
        </p:txBody>
      </p:sp>
      <p:sp>
        <p:nvSpPr>
          <p:cNvPr id="84" name="TextBox 83">
            <a:extLst>
              <a:ext uri="{FF2B5EF4-FFF2-40B4-BE49-F238E27FC236}">
                <a16:creationId xmlns:a16="http://schemas.microsoft.com/office/drawing/2014/main" id="{E4001357-3A10-A2CF-AB62-414DB8E6600D}"/>
              </a:ext>
            </a:extLst>
          </p:cNvPr>
          <p:cNvSpPr txBox="1"/>
          <p:nvPr/>
        </p:nvSpPr>
        <p:spPr>
          <a:xfrm>
            <a:off x="6362680" y="3730299"/>
            <a:ext cx="599440" cy="224790"/>
          </a:xfrm>
          <a:prstGeom prst="rect">
            <a:avLst/>
          </a:prstGeom>
          <a:noFill/>
          <a:ln>
            <a:noFill/>
          </a:ln>
        </p:spPr>
        <p:txBody>
          <a:bodyPr vertOverflow="overflow" vert="horz" wrap="square" rtlCol="0" anchor="t">
            <a:noAutofit/>
          </a:bodyPr>
          <a:lstStyle/>
          <a:p>
            <a:pPr algn="l"/>
            <a:r>
              <a:rPr lang="en-GB" sz="1200" b="1" dirty="0" err="1">
                <a:solidFill>
                  <a:srgbClr val="3DCC91"/>
                </a:solidFill>
              </a:rPr>
              <a:t>u</a:t>
            </a:r>
            <a:r>
              <a:rPr lang="en-GB" sz="1200" b="1" baseline="-25000" dirty="0" err="1">
                <a:solidFill>
                  <a:srgbClr val="3DCC91"/>
                </a:solidFill>
              </a:rPr>
              <a:t>g,bot</a:t>
            </a:r>
            <a:endParaRPr lang="en-GB" sz="1200" b="1" baseline="-25000" dirty="0">
              <a:solidFill>
                <a:srgbClr val="3DCC91"/>
              </a:solidFill>
            </a:endParaRPr>
          </a:p>
        </p:txBody>
      </p:sp>
      <p:sp>
        <p:nvSpPr>
          <p:cNvPr id="85" name="Arrow: Right 84">
            <a:extLst>
              <a:ext uri="{FF2B5EF4-FFF2-40B4-BE49-F238E27FC236}">
                <a16:creationId xmlns:a16="http://schemas.microsoft.com/office/drawing/2014/main" id="{30CB51B0-09CA-19E0-4B10-337F09E5E37F}"/>
              </a:ext>
            </a:extLst>
          </p:cNvPr>
          <p:cNvSpPr/>
          <p:nvPr/>
        </p:nvSpPr>
        <p:spPr>
          <a:xfrm>
            <a:off x="6623998" y="3315030"/>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86" name="Arrow: Left 85">
            <a:extLst>
              <a:ext uri="{FF2B5EF4-FFF2-40B4-BE49-F238E27FC236}">
                <a16:creationId xmlns:a16="http://schemas.microsoft.com/office/drawing/2014/main" id="{C13D4B0C-0737-08D6-E963-7E4F01F4EB70}"/>
              </a:ext>
            </a:extLst>
          </p:cNvPr>
          <p:cNvSpPr/>
          <p:nvPr/>
        </p:nvSpPr>
        <p:spPr>
          <a:xfrm>
            <a:off x="7880285" y="3318839"/>
            <a:ext cx="279400" cy="177800"/>
          </a:xfrm>
          <a:prstGeom prst="lef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87" name="TextBox 86">
            <a:extLst>
              <a:ext uri="{FF2B5EF4-FFF2-40B4-BE49-F238E27FC236}">
                <a16:creationId xmlns:a16="http://schemas.microsoft.com/office/drawing/2014/main" id="{E9537E3F-8F7D-4327-332B-222BA9831901}"/>
              </a:ext>
            </a:extLst>
          </p:cNvPr>
          <p:cNvSpPr txBox="1"/>
          <p:nvPr/>
        </p:nvSpPr>
        <p:spPr>
          <a:xfrm>
            <a:off x="7941653" y="3104387"/>
            <a:ext cx="459438" cy="228599"/>
          </a:xfrm>
          <a:prstGeom prst="rect">
            <a:avLst/>
          </a:prstGeom>
          <a:noFill/>
          <a:ln>
            <a:noFill/>
          </a:ln>
        </p:spPr>
        <p:txBody>
          <a:bodyPr vertOverflow="overflow" vert="horz" wrap="square" rtlCol="0" anchor="t">
            <a:noAutofit/>
          </a:bodyPr>
          <a:lstStyle/>
          <a:p>
            <a:pPr algn="l"/>
            <a:r>
              <a:rPr lang="el-GR" sz="1200" b="1" dirty="0">
                <a:solidFill>
                  <a:schemeClr val="bg1"/>
                </a:solidFill>
              </a:rPr>
              <a:t>σ</a:t>
            </a:r>
            <a:r>
              <a:rPr lang="fr-CH" sz="1200" b="1" baseline="-25000" dirty="0">
                <a:solidFill>
                  <a:schemeClr val="bg1"/>
                </a:solidFill>
              </a:rPr>
              <a:t>r</a:t>
            </a:r>
            <a:endParaRPr lang="en-GB" sz="1200" b="1" dirty="0">
              <a:solidFill>
                <a:schemeClr val="bg1"/>
              </a:solidFill>
            </a:endParaRPr>
          </a:p>
        </p:txBody>
      </p:sp>
      <p:grpSp>
        <p:nvGrpSpPr>
          <p:cNvPr id="88" name="Group 87">
            <a:extLst>
              <a:ext uri="{FF2B5EF4-FFF2-40B4-BE49-F238E27FC236}">
                <a16:creationId xmlns:a16="http://schemas.microsoft.com/office/drawing/2014/main" id="{64CBB189-DC11-BA37-7498-1BE2D2171009}"/>
              </a:ext>
            </a:extLst>
          </p:cNvPr>
          <p:cNvGrpSpPr/>
          <p:nvPr/>
        </p:nvGrpSpPr>
        <p:grpSpPr>
          <a:xfrm>
            <a:off x="6915085" y="3047060"/>
            <a:ext cx="953513" cy="750654"/>
            <a:chOff x="1548387" y="1924051"/>
            <a:chExt cx="953513" cy="750654"/>
          </a:xfrm>
        </p:grpSpPr>
        <p:sp>
          <p:nvSpPr>
            <p:cNvPr id="89" name="Rectangle 88">
              <a:extLst>
                <a:ext uri="{FF2B5EF4-FFF2-40B4-BE49-F238E27FC236}">
                  <a16:creationId xmlns:a16="http://schemas.microsoft.com/office/drawing/2014/main" id="{202CFBDD-E59C-3488-48D8-DF420B2AB5E3}"/>
                </a:ext>
              </a:extLst>
            </p:cNvPr>
            <p:cNvSpPr/>
            <p:nvPr/>
          </p:nvSpPr>
          <p:spPr>
            <a:xfrm>
              <a:off x="1548387" y="1924051"/>
              <a:ext cx="953513" cy="750654"/>
            </a:xfrm>
            <a:prstGeom prst="rect">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600"/>
            </a:p>
          </p:txBody>
        </p:sp>
        <p:cxnSp>
          <p:nvCxnSpPr>
            <p:cNvPr id="90" name="Straight Connector 89">
              <a:extLst>
                <a:ext uri="{FF2B5EF4-FFF2-40B4-BE49-F238E27FC236}">
                  <a16:creationId xmlns:a16="http://schemas.microsoft.com/office/drawing/2014/main" id="{9F3E45D1-9A0B-81CC-E9FB-444B507D1CC1}"/>
                </a:ext>
              </a:extLst>
            </p:cNvPr>
            <p:cNvCxnSpPr>
              <a:cxnSpLocks/>
            </p:cNvCxnSpPr>
            <p:nvPr/>
          </p:nvCxnSpPr>
          <p:spPr>
            <a:xfrm>
              <a:off x="1548387" y="23977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7DDEAE-746B-929C-9DFF-A8D0C068D9A5}"/>
                </a:ext>
              </a:extLst>
            </p:cNvPr>
            <p:cNvCxnSpPr/>
            <p:nvPr/>
          </p:nvCxnSpPr>
          <p:spPr>
            <a:xfrm>
              <a:off x="1548387" y="24701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CECEBD-B082-FA4B-741C-40E128BE62C3}"/>
                </a:ext>
              </a:extLst>
            </p:cNvPr>
            <p:cNvCxnSpPr/>
            <p:nvPr/>
          </p:nvCxnSpPr>
          <p:spPr>
            <a:xfrm>
              <a:off x="1548387" y="255016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06ECC7-28CB-7934-49F0-86C5E3BE91E9}"/>
                </a:ext>
              </a:extLst>
            </p:cNvPr>
            <p:cNvCxnSpPr/>
            <p:nvPr/>
          </p:nvCxnSpPr>
          <p:spPr>
            <a:xfrm>
              <a:off x="1548387" y="262255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8DFA075-3E91-CC9F-DC38-E56AEB9C2D32}"/>
                </a:ext>
              </a:extLst>
            </p:cNvPr>
            <p:cNvCxnSpPr/>
            <p:nvPr/>
          </p:nvCxnSpPr>
          <p:spPr>
            <a:xfrm>
              <a:off x="1548387" y="226060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8B54E0F-C521-2049-9B9B-675513ACB61F}"/>
                </a:ext>
              </a:extLst>
            </p:cNvPr>
            <p:cNvCxnSpPr/>
            <p:nvPr/>
          </p:nvCxnSpPr>
          <p:spPr>
            <a:xfrm>
              <a:off x="1548387" y="233299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99DBCAD-22FD-83A3-F421-774866FEEF08}"/>
                </a:ext>
              </a:extLst>
            </p:cNvPr>
            <p:cNvCxnSpPr/>
            <p:nvPr/>
          </p:nvCxnSpPr>
          <p:spPr>
            <a:xfrm>
              <a:off x="1548387" y="212344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8E43C77-51EE-47D3-8308-E0322C29DC9A}"/>
                </a:ext>
              </a:extLst>
            </p:cNvPr>
            <p:cNvCxnSpPr/>
            <p:nvPr/>
          </p:nvCxnSpPr>
          <p:spPr>
            <a:xfrm>
              <a:off x="1548387" y="219583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FE55C89-855C-7440-F7D2-129F9D63E37E}"/>
                </a:ext>
              </a:extLst>
            </p:cNvPr>
            <p:cNvCxnSpPr/>
            <p:nvPr/>
          </p:nvCxnSpPr>
          <p:spPr>
            <a:xfrm>
              <a:off x="1548387" y="198628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8001849-092B-181C-0B69-CDCDCDCEBBC5}"/>
                </a:ext>
              </a:extLst>
            </p:cNvPr>
            <p:cNvCxnSpPr/>
            <p:nvPr/>
          </p:nvCxnSpPr>
          <p:spPr>
            <a:xfrm>
              <a:off x="1548387" y="2058670"/>
              <a:ext cx="953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F5D5189C-07F4-550A-EB31-062D1C6A1414}"/>
              </a:ext>
            </a:extLst>
          </p:cNvPr>
          <p:cNvSpPr txBox="1"/>
          <p:nvPr/>
        </p:nvSpPr>
        <p:spPr>
          <a:xfrm>
            <a:off x="7483962" y="2469398"/>
            <a:ext cx="384636" cy="228599"/>
          </a:xfrm>
          <a:prstGeom prst="rect">
            <a:avLst/>
          </a:prstGeom>
          <a:noFill/>
          <a:ln>
            <a:noFill/>
          </a:ln>
        </p:spPr>
        <p:txBody>
          <a:bodyPr vertOverflow="overflow" vert="horz" wrap="square" rtlCol="0" anchor="t">
            <a:noAutofit/>
          </a:bodyPr>
          <a:lstStyle/>
          <a:p>
            <a:pPr algn="l"/>
            <a:r>
              <a:rPr lang="el-GR" sz="1200" b="1" dirty="0">
                <a:solidFill>
                  <a:schemeClr val="bg1"/>
                </a:solidFill>
              </a:rPr>
              <a:t>σ</a:t>
            </a:r>
            <a:r>
              <a:rPr lang="fr-CH" sz="1200" b="1" baseline="-25000" dirty="0">
                <a:solidFill>
                  <a:schemeClr val="bg1"/>
                </a:solidFill>
              </a:rPr>
              <a:t>a</a:t>
            </a:r>
            <a:endParaRPr lang="en-GB" sz="1200" b="1" dirty="0">
              <a:solidFill>
                <a:schemeClr val="bg1"/>
              </a:solidFill>
            </a:endParaRPr>
          </a:p>
        </p:txBody>
      </p:sp>
      <p:sp>
        <p:nvSpPr>
          <p:cNvPr id="101" name="Arrow: Right 100">
            <a:extLst>
              <a:ext uri="{FF2B5EF4-FFF2-40B4-BE49-F238E27FC236}">
                <a16:creationId xmlns:a16="http://schemas.microsoft.com/office/drawing/2014/main" id="{97F7A173-ECEC-B8B3-8626-5072297B939B}"/>
              </a:ext>
            </a:extLst>
          </p:cNvPr>
          <p:cNvSpPr/>
          <p:nvPr/>
        </p:nvSpPr>
        <p:spPr>
          <a:xfrm rot="5400000">
            <a:off x="7300784" y="2577413"/>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cxnSp>
        <p:nvCxnSpPr>
          <p:cNvPr id="102" name="Straight Arrow Connector 101">
            <a:extLst>
              <a:ext uri="{FF2B5EF4-FFF2-40B4-BE49-F238E27FC236}">
                <a16:creationId xmlns:a16="http://schemas.microsoft.com/office/drawing/2014/main" id="{4AB108B1-6742-F354-B30D-BD0A04DB3117}"/>
              </a:ext>
            </a:extLst>
          </p:cNvPr>
          <p:cNvCxnSpPr>
            <a:cxnSpLocks/>
          </p:cNvCxnSpPr>
          <p:nvPr/>
        </p:nvCxnSpPr>
        <p:spPr>
          <a:xfrm rot="120000">
            <a:off x="6996967" y="2860014"/>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B33CA21-5771-5E08-3A50-20728A21CA6E}"/>
              </a:ext>
            </a:extLst>
          </p:cNvPr>
          <p:cNvCxnSpPr>
            <a:cxnSpLocks/>
          </p:cNvCxnSpPr>
          <p:nvPr/>
        </p:nvCxnSpPr>
        <p:spPr>
          <a:xfrm rot="120000">
            <a:off x="7184133" y="2859535"/>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03E0056-8F90-6DA8-C6EE-F750370D303E}"/>
              </a:ext>
            </a:extLst>
          </p:cNvPr>
          <p:cNvCxnSpPr>
            <a:cxnSpLocks/>
          </p:cNvCxnSpPr>
          <p:nvPr/>
        </p:nvCxnSpPr>
        <p:spPr>
          <a:xfrm rot="120000">
            <a:off x="7389873" y="2860014"/>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D6AFCCB-0F0C-E943-F681-900BCBAB5740}"/>
              </a:ext>
            </a:extLst>
          </p:cNvPr>
          <p:cNvCxnSpPr>
            <a:cxnSpLocks/>
          </p:cNvCxnSpPr>
          <p:nvPr/>
        </p:nvCxnSpPr>
        <p:spPr>
          <a:xfrm rot="120000">
            <a:off x="7577992" y="2859535"/>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E47CAF0-5693-3901-214B-C521857F95EC}"/>
              </a:ext>
            </a:extLst>
          </p:cNvPr>
          <p:cNvCxnSpPr>
            <a:cxnSpLocks/>
          </p:cNvCxnSpPr>
          <p:nvPr/>
        </p:nvCxnSpPr>
        <p:spPr>
          <a:xfrm rot="120000">
            <a:off x="7768492" y="2860014"/>
            <a:ext cx="5716" cy="180000"/>
          </a:xfrm>
          <a:prstGeom prst="straightConnector1">
            <a:avLst/>
          </a:prstGeom>
          <a:ln>
            <a:solidFill>
              <a:srgbClr val="4A90E2"/>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B0CCFC9-F865-AF5A-F76A-F6A3061650DF}"/>
              </a:ext>
            </a:extLst>
          </p:cNvPr>
          <p:cNvCxnSpPr>
            <a:cxnSpLocks/>
          </p:cNvCxnSpPr>
          <p:nvPr/>
        </p:nvCxnSpPr>
        <p:spPr>
          <a:xfrm rot="-60000" flipV="1">
            <a:off x="6985985" y="3797714"/>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DB01A9C2-B01F-CED5-3F74-9012384D2D04}"/>
              </a:ext>
            </a:extLst>
          </p:cNvPr>
          <p:cNvCxnSpPr>
            <a:cxnSpLocks/>
          </p:cNvCxnSpPr>
          <p:nvPr/>
        </p:nvCxnSpPr>
        <p:spPr>
          <a:xfrm rot="-60000" flipV="1">
            <a:off x="7173151" y="3797235"/>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FFDB88C-A6CD-8C89-6453-BF6A9119C87D}"/>
              </a:ext>
            </a:extLst>
          </p:cNvPr>
          <p:cNvCxnSpPr>
            <a:cxnSpLocks/>
          </p:cNvCxnSpPr>
          <p:nvPr/>
        </p:nvCxnSpPr>
        <p:spPr>
          <a:xfrm rot="-60000" flipV="1">
            <a:off x="7378891" y="3797714"/>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4568648-4856-73BF-10CD-E1DDD2F40454}"/>
              </a:ext>
            </a:extLst>
          </p:cNvPr>
          <p:cNvCxnSpPr>
            <a:cxnSpLocks/>
          </p:cNvCxnSpPr>
          <p:nvPr/>
        </p:nvCxnSpPr>
        <p:spPr>
          <a:xfrm rot="-60000" flipV="1">
            <a:off x="7567010" y="3797235"/>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85880307-AB6C-2327-7B15-F0BB4B592054}"/>
              </a:ext>
            </a:extLst>
          </p:cNvPr>
          <p:cNvCxnSpPr>
            <a:cxnSpLocks/>
          </p:cNvCxnSpPr>
          <p:nvPr/>
        </p:nvCxnSpPr>
        <p:spPr>
          <a:xfrm rot="-60000" flipV="1">
            <a:off x="7757510" y="3797714"/>
            <a:ext cx="5716" cy="180000"/>
          </a:xfrm>
          <a:prstGeom prst="straightConnector1">
            <a:avLst/>
          </a:prstGeom>
          <a:ln>
            <a:solidFill>
              <a:srgbClr val="3DCC91"/>
            </a:solidFill>
            <a:tailEnd type="triangle" w="sm" len="med"/>
          </a:ln>
        </p:spPr>
        <p:style>
          <a:lnRef idx="1">
            <a:schemeClr val="accent1"/>
          </a:lnRef>
          <a:fillRef idx="0">
            <a:schemeClr val="accent1"/>
          </a:fillRef>
          <a:effectRef idx="0">
            <a:schemeClr val="accent1"/>
          </a:effectRef>
          <a:fontRef idx="minor">
            <a:schemeClr val="tx1"/>
          </a:fontRef>
        </p:style>
      </p:cxnSp>
      <p:sp>
        <p:nvSpPr>
          <p:cNvPr id="112" name="Arrow: Right 111">
            <a:extLst>
              <a:ext uri="{FF2B5EF4-FFF2-40B4-BE49-F238E27FC236}">
                <a16:creationId xmlns:a16="http://schemas.microsoft.com/office/drawing/2014/main" id="{996DB117-88A5-E5BD-0E63-3410E1A700B7}"/>
              </a:ext>
            </a:extLst>
          </p:cNvPr>
          <p:cNvSpPr/>
          <p:nvPr/>
        </p:nvSpPr>
        <p:spPr>
          <a:xfrm rot="16200000">
            <a:off x="7237620" y="4048013"/>
            <a:ext cx="279400" cy="177800"/>
          </a:xfrm>
          <a:prstGeom prst="rightArrow">
            <a:avLst/>
          </a:prstGeom>
          <a:solidFill>
            <a:schemeClr val="bg1"/>
          </a:solid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GB"/>
          </a:p>
        </p:txBody>
      </p:sp>
      <p:sp>
        <p:nvSpPr>
          <p:cNvPr id="114" name="Espace réservé du numéro de diapositive 6">
            <a:extLst>
              <a:ext uri="{FF2B5EF4-FFF2-40B4-BE49-F238E27FC236}">
                <a16:creationId xmlns:a16="http://schemas.microsoft.com/office/drawing/2014/main" id="{8C7DB0EC-9554-577E-F6C5-15996B6273BF}"/>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7</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72BD551-4696-2FC3-3047-E1F9F051EFE1}"/>
              </a:ext>
            </a:extLst>
          </p:cNvPr>
          <p:cNvSpPr/>
          <p:nvPr/>
        </p:nvSpPr>
        <p:spPr>
          <a:xfrm>
            <a:off x="3018993" y="1318293"/>
            <a:ext cx="2649955" cy="1090262"/>
          </a:xfrm>
          <a:prstGeom prst="rect">
            <a:avLst/>
          </a:prstGeom>
          <a:solidFill>
            <a:srgbClr val="2C2C2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55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2" grpId="0"/>
      <p:bldP spid="43" grpId="0" animBg="1"/>
      <p:bldP spid="44" grpId="0" animBg="1"/>
      <p:bldP spid="45" grpId="0"/>
      <p:bldP spid="48" grpId="0" animBg="1"/>
      <p:bldP spid="49" grpId="0"/>
      <p:bldP spid="50" grpId="0"/>
      <p:bldP spid="51" grpId="0" animBg="1"/>
      <p:bldP spid="52" grpId="0"/>
      <p:bldP spid="53" grpId="0"/>
      <p:bldP spid="54" grpId="0" animBg="1"/>
      <p:bldP spid="55" grpId="0"/>
      <p:bldP spid="56" grpId="0"/>
      <p:bldP spid="24" grpId="0"/>
      <p:bldP spid="25" grpId="0" animBg="1"/>
      <p:bldP spid="81" grpId="0" animBg="1"/>
      <p:bldP spid="83" grpId="0"/>
      <p:bldP spid="84" grpId="0"/>
      <p:bldP spid="85" grpId="0" animBg="1"/>
      <p:bldP spid="86" grpId="0" animBg="1"/>
      <p:bldP spid="87" grpId="0"/>
      <p:bldP spid="100" grpId="0"/>
      <p:bldP spid="101" grpId="0" animBg="1"/>
      <p:bldP spid="112"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0524E-95EB-CBF3-FDD6-26F0BD6B630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76A5BA2-4BF4-95DE-1A79-134EB778FBB4}"/>
              </a:ext>
            </a:extLst>
          </p:cNvPr>
          <p:cNvSpPr/>
          <p:nvPr/>
        </p:nvSpPr>
        <p:spPr>
          <a:xfrm>
            <a:off x="5846184" y="1410938"/>
            <a:ext cx="3289833" cy="756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BF34B47A-05A1-B175-A854-4894606EC6B1}"/>
              </a:ext>
            </a:extLst>
          </p:cNvPr>
          <p:cNvCxnSpPr/>
          <p:nvPr/>
        </p:nvCxnSpPr>
        <p:spPr>
          <a:xfrm>
            <a:off x="5829255" y="1408984"/>
            <a:ext cx="0" cy="756000"/>
          </a:xfrm>
          <a:prstGeom prst="line">
            <a:avLst/>
          </a:prstGeom>
          <a:ln w="19050">
            <a:solidFill>
              <a:srgbClr val="4A90E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3EF5896-FBAE-A2FD-A5E3-14224D883683}"/>
              </a:ext>
            </a:extLst>
          </p:cNvPr>
          <p:cNvSpPr/>
          <p:nvPr/>
        </p:nvSpPr>
        <p:spPr>
          <a:xfrm>
            <a:off x="5854167" y="2538608"/>
            <a:ext cx="3289833" cy="756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2A0E737-4228-669F-935A-77E714642F01}"/>
              </a:ext>
            </a:extLst>
          </p:cNvPr>
          <p:cNvCxnSpPr/>
          <p:nvPr/>
        </p:nvCxnSpPr>
        <p:spPr>
          <a:xfrm>
            <a:off x="5837238" y="2536654"/>
            <a:ext cx="0" cy="756000"/>
          </a:xfrm>
          <a:prstGeom prst="line">
            <a:avLst/>
          </a:prstGeom>
          <a:ln w="19050">
            <a:solidFill>
              <a:srgbClr val="4A90E2"/>
            </a:solidFill>
          </a:ln>
        </p:spPr>
        <p:style>
          <a:lnRef idx="1">
            <a:schemeClr val="accent1"/>
          </a:lnRef>
          <a:fillRef idx="0">
            <a:schemeClr val="accent1"/>
          </a:fillRef>
          <a:effectRef idx="0">
            <a:schemeClr val="accent1"/>
          </a:effectRef>
          <a:fontRef idx="minor">
            <a:schemeClr val="tx1"/>
          </a:fontRef>
        </p:style>
      </p:cxnSp>
      <p:pic>
        <p:nvPicPr>
          <p:cNvPr id="3" name="1_Resaturation_3D_Stress-strain">
            <a:hlinkClick r:id="" action="ppaction://media"/>
            <a:extLst>
              <a:ext uri="{FF2B5EF4-FFF2-40B4-BE49-F238E27FC236}">
                <a16:creationId xmlns:a16="http://schemas.microsoft.com/office/drawing/2014/main" id="{1A4B5B00-B346-684C-1C15-FF2DB6EF709F}"/>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6148" t="25103" r="63953" b="26714"/>
          <a:stretch>
            <a:fillRect/>
          </a:stretch>
        </p:blipFill>
        <p:spPr>
          <a:xfrm>
            <a:off x="1890733" y="2783501"/>
            <a:ext cx="2577333" cy="2340402"/>
          </a:xfrm>
          <a:prstGeom prst="rect">
            <a:avLst/>
          </a:prstGeom>
        </p:spPr>
      </p:pic>
      <p:sp>
        <p:nvSpPr>
          <p:cNvPr id="20" name="Rectangle 19">
            <a:extLst>
              <a:ext uri="{FF2B5EF4-FFF2-40B4-BE49-F238E27FC236}">
                <a16:creationId xmlns:a16="http://schemas.microsoft.com/office/drawing/2014/main" id="{9D03C477-B219-9701-2867-1693770E7D02}"/>
              </a:ext>
            </a:extLst>
          </p:cNvPr>
          <p:cNvSpPr>
            <a:spLocks noGrp="1" noRot="1" noMove="1" noResize="1" noEditPoints="1" noAdjustHandles="1" noChangeArrowheads="1" noChangeShapeType="1"/>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3F97789-B603-CEAE-DD17-D454091342CC}"/>
              </a:ext>
            </a:extLst>
          </p:cNvPr>
          <p:cNvSpPr>
            <a:spLocks noGrp="1"/>
          </p:cNvSpPr>
          <p:nvPr>
            <p:ph type="title"/>
          </p:nvPr>
        </p:nvSpPr>
        <p:spPr>
          <a:xfrm>
            <a:off x="904875" y="179552"/>
            <a:ext cx="6501159" cy="1072753"/>
          </a:xfrm>
        </p:spPr>
        <p:txBody>
          <a:bodyPr>
            <a:normAutofit/>
          </a:bodyPr>
          <a:lstStyle/>
          <a:p>
            <a:pPr algn="l">
              <a:buNone/>
            </a:pPr>
            <a:r>
              <a:rPr lang="en-US" sz="2800" b="1" dirty="0">
                <a:solidFill>
                  <a:srgbClr val="FFFFFF"/>
                </a:solidFill>
              </a:rPr>
              <a:t>Resaturation</a:t>
            </a:r>
            <a:br>
              <a:rPr lang="en-US" sz="2400" dirty="0">
                <a:solidFill>
                  <a:srgbClr val="FFFFFF"/>
                </a:solidFill>
              </a:rPr>
            </a:br>
            <a:r>
              <a:rPr lang="en-US" sz="2400" b="0" dirty="0">
                <a:solidFill>
                  <a:schemeClr val="bg1">
                    <a:lumMod val="85000"/>
                  </a:schemeClr>
                </a:solidFill>
              </a:rPr>
              <a:t>Wetting fronts and non-uniform strain response</a:t>
            </a:r>
          </a:p>
        </p:txBody>
      </p:sp>
      <p:sp>
        <p:nvSpPr>
          <p:cNvPr id="17" name="TextBox 16">
            <a:extLst>
              <a:ext uri="{FF2B5EF4-FFF2-40B4-BE49-F238E27FC236}">
                <a16:creationId xmlns:a16="http://schemas.microsoft.com/office/drawing/2014/main" id="{264CB875-6B01-B791-8434-03FDFCB54BAE}"/>
              </a:ext>
            </a:extLst>
          </p:cNvPr>
          <p:cNvSpPr txBox="1"/>
          <p:nvPr/>
        </p:nvSpPr>
        <p:spPr>
          <a:xfrm>
            <a:off x="6351037" y="4045103"/>
            <a:ext cx="2426784" cy="903165"/>
          </a:xfrm>
          <a:prstGeom prst="rect">
            <a:avLst/>
          </a:prstGeom>
          <a:noFill/>
          <a:ln>
            <a:noFill/>
          </a:ln>
        </p:spPr>
        <p:txBody>
          <a:bodyPr vertOverflow="overflow" vert="horz" wrap="square" rtlCol="0" anchor="t">
            <a:noAutofit/>
          </a:bodyPr>
          <a:lstStyle/>
          <a:p>
            <a:pPr algn="r"/>
            <a:r>
              <a:rPr lang="en-GB" sz="1600" b="1" i="1" dirty="0">
                <a:solidFill>
                  <a:srgbClr val="4A90E2"/>
                </a:solidFill>
              </a:rPr>
              <a:t>Multiple coupled stress–hydraulic paths inside the specimen</a:t>
            </a:r>
          </a:p>
        </p:txBody>
      </p:sp>
      <p:sp>
        <p:nvSpPr>
          <p:cNvPr id="4" name="TextBox 3">
            <a:extLst>
              <a:ext uri="{FF2B5EF4-FFF2-40B4-BE49-F238E27FC236}">
                <a16:creationId xmlns:a16="http://schemas.microsoft.com/office/drawing/2014/main" id="{2D4378B4-D118-44DF-CCD0-922D78678FA6}"/>
              </a:ext>
            </a:extLst>
          </p:cNvPr>
          <p:cNvSpPr txBox="1"/>
          <p:nvPr/>
        </p:nvSpPr>
        <p:spPr>
          <a:xfrm>
            <a:off x="214283" y="1062255"/>
            <a:ext cx="1156766" cy="261610"/>
          </a:xfrm>
          <a:prstGeom prst="rect">
            <a:avLst/>
          </a:prstGeom>
          <a:solidFill>
            <a:srgbClr val="2C2C2C"/>
          </a:solidFill>
        </p:spPr>
        <p:txBody>
          <a:bodyPr wrap="square" rtlCol="0">
            <a:spAutoFit/>
          </a:bodyPr>
          <a:lstStyle/>
          <a:p>
            <a:pPr algn="ctr"/>
            <a:r>
              <a:rPr lang="en-GB" sz="1100" b="1" dirty="0">
                <a:solidFill>
                  <a:schemeClr val="bg1">
                    <a:lumMod val="85000"/>
                  </a:schemeClr>
                </a:solidFill>
                <a:latin typeface="Arial" panose="020B0604020202020204" pitchFamily="34" charset="0"/>
                <a:cs typeface="Arial" panose="020B0604020202020204" pitchFamily="34" charset="0"/>
              </a:rPr>
              <a:t>Radial strain</a:t>
            </a:r>
          </a:p>
        </p:txBody>
      </p:sp>
      <p:pic>
        <p:nvPicPr>
          <p:cNvPr id="16" name="Picture 15">
            <a:extLst>
              <a:ext uri="{FF2B5EF4-FFF2-40B4-BE49-F238E27FC236}">
                <a16:creationId xmlns:a16="http://schemas.microsoft.com/office/drawing/2014/main" id="{87D749B1-4206-D1EB-DF2A-2094D9BD0A7C}"/>
              </a:ext>
            </a:extLst>
          </p:cNvPr>
          <p:cNvPicPr>
            <a:picLocks noChangeAspect="1"/>
          </p:cNvPicPr>
          <p:nvPr/>
        </p:nvPicPr>
        <p:blipFill>
          <a:blip r:embed="rId8"/>
          <a:stretch>
            <a:fillRect/>
          </a:stretch>
        </p:blipFill>
        <p:spPr>
          <a:xfrm>
            <a:off x="458947" y="1413439"/>
            <a:ext cx="666479" cy="855314"/>
          </a:xfrm>
          <a:prstGeom prst="rect">
            <a:avLst/>
          </a:prstGeom>
        </p:spPr>
      </p:pic>
      <p:sp>
        <p:nvSpPr>
          <p:cNvPr id="10" name="TextBox 9">
            <a:extLst>
              <a:ext uri="{FF2B5EF4-FFF2-40B4-BE49-F238E27FC236}">
                <a16:creationId xmlns:a16="http://schemas.microsoft.com/office/drawing/2014/main" id="{E45F5128-35EF-AA52-6F55-564D677D526E}"/>
              </a:ext>
            </a:extLst>
          </p:cNvPr>
          <p:cNvSpPr txBox="1"/>
          <p:nvPr/>
        </p:nvSpPr>
        <p:spPr>
          <a:xfrm>
            <a:off x="5857558" y="1380813"/>
            <a:ext cx="2264417" cy="508000"/>
          </a:xfrm>
          <a:prstGeom prst="rect">
            <a:avLst/>
          </a:prstGeom>
          <a:noFill/>
          <a:ln>
            <a:noFill/>
          </a:ln>
        </p:spPr>
        <p:txBody>
          <a:bodyPr vertOverflow="overflow" vert="horz" wrap="square" rtlCol="0" anchor="t">
            <a:noAutofit/>
          </a:bodyPr>
          <a:lstStyle/>
          <a:p>
            <a:pPr algn="l"/>
            <a:r>
              <a:rPr lang="en-GB" sz="1200" b="1" dirty="0">
                <a:solidFill>
                  <a:srgbClr val="FFFFFF"/>
                </a:solidFill>
              </a:rPr>
              <a:t>Spatial response</a:t>
            </a:r>
          </a:p>
        </p:txBody>
      </p:sp>
      <p:sp>
        <p:nvSpPr>
          <p:cNvPr id="11" name="TextBox 10">
            <a:extLst>
              <a:ext uri="{FF2B5EF4-FFF2-40B4-BE49-F238E27FC236}">
                <a16:creationId xmlns:a16="http://schemas.microsoft.com/office/drawing/2014/main" id="{ECE99CA0-EC89-E2E8-15FA-DF836A99E371}"/>
              </a:ext>
            </a:extLst>
          </p:cNvPr>
          <p:cNvSpPr txBox="1"/>
          <p:nvPr/>
        </p:nvSpPr>
        <p:spPr>
          <a:xfrm>
            <a:off x="5863686" y="1600874"/>
            <a:ext cx="2660657" cy="508000"/>
          </a:xfrm>
          <a:prstGeom prst="rect">
            <a:avLst/>
          </a:prstGeom>
          <a:noFill/>
          <a:ln>
            <a:noFill/>
          </a:ln>
        </p:spPr>
        <p:txBody>
          <a:bodyPr vertOverflow="overflow" vert="horz" wrap="square" rtlCol="0" anchor="t">
            <a:noAutofit/>
          </a:bodyPr>
          <a:lstStyle/>
          <a:p>
            <a:r>
              <a:rPr lang="en-GB" sz="1050" dirty="0">
                <a:solidFill>
                  <a:srgbClr val="CCCCCC"/>
                </a:solidFill>
              </a:rPr>
              <a:t>Swelling concentrated at the wetted faces; propagate towards the centre with the wetting front</a:t>
            </a:r>
          </a:p>
        </p:txBody>
      </p:sp>
      <p:sp>
        <p:nvSpPr>
          <p:cNvPr id="13" name="TextBox 12">
            <a:extLst>
              <a:ext uri="{FF2B5EF4-FFF2-40B4-BE49-F238E27FC236}">
                <a16:creationId xmlns:a16="http://schemas.microsoft.com/office/drawing/2014/main" id="{F87BD2AC-D20A-4DD2-74EF-5A15FC6873F4}"/>
              </a:ext>
            </a:extLst>
          </p:cNvPr>
          <p:cNvSpPr txBox="1"/>
          <p:nvPr/>
        </p:nvSpPr>
        <p:spPr>
          <a:xfrm>
            <a:off x="5834712" y="2513910"/>
            <a:ext cx="2794000" cy="508000"/>
          </a:xfrm>
          <a:prstGeom prst="rect">
            <a:avLst/>
          </a:prstGeom>
          <a:noFill/>
          <a:ln>
            <a:noFill/>
          </a:ln>
        </p:spPr>
        <p:txBody>
          <a:bodyPr vertOverflow="overflow" vert="horz" wrap="square" rtlCol="0" anchor="t">
            <a:noAutofit/>
          </a:bodyPr>
          <a:lstStyle/>
          <a:p>
            <a:pPr algn="l"/>
            <a:r>
              <a:rPr lang="en-GB" sz="1200" b="1" dirty="0">
                <a:solidFill>
                  <a:srgbClr val="FFFFFF"/>
                </a:solidFill>
              </a:rPr>
              <a:t>Temporal response</a:t>
            </a:r>
          </a:p>
        </p:txBody>
      </p:sp>
      <p:sp>
        <p:nvSpPr>
          <p:cNvPr id="14" name="TextBox 13">
            <a:extLst>
              <a:ext uri="{FF2B5EF4-FFF2-40B4-BE49-F238E27FC236}">
                <a16:creationId xmlns:a16="http://schemas.microsoft.com/office/drawing/2014/main" id="{E63C5881-BB09-86B2-DBA7-15E8A30E507B}"/>
              </a:ext>
            </a:extLst>
          </p:cNvPr>
          <p:cNvSpPr txBox="1"/>
          <p:nvPr/>
        </p:nvSpPr>
        <p:spPr>
          <a:xfrm>
            <a:off x="5834712" y="2723170"/>
            <a:ext cx="2794000" cy="508000"/>
          </a:xfrm>
          <a:prstGeom prst="rect">
            <a:avLst/>
          </a:prstGeom>
          <a:noFill/>
          <a:ln>
            <a:noFill/>
          </a:ln>
        </p:spPr>
        <p:txBody>
          <a:bodyPr vertOverflow="overflow" vert="horz" wrap="square" rtlCol="0" anchor="t">
            <a:noAutofit/>
          </a:bodyPr>
          <a:lstStyle/>
          <a:p>
            <a:r>
              <a:rPr lang="en-GB" sz="1050" dirty="0">
                <a:solidFill>
                  <a:srgbClr val="CCCCCC"/>
                </a:solidFill>
              </a:rPr>
              <a:t>Homogenisation of the strain field as the wetting front reaches the centre.</a:t>
            </a:r>
          </a:p>
        </p:txBody>
      </p:sp>
      <p:sp>
        <p:nvSpPr>
          <p:cNvPr id="8" name="Espace réservé du numéro de diapositive 6">
            <a:extLst>
              <a:ext uri="{FF2B5EF4-FFF2-40B4-BE49-F238E27FC236}">
                <a16:creationId xmlns:a16="http://schemas.microsoft.com/office/drawing/2014/main" id="{F89F06EF-11C6-BDAC-EDDC-6D22CA9C95CB}"/>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8</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4" name="1_Resaturation_Stress-strain_DATAONLY_BLACK">
            <a:hlinkClick r:id="" action="ppaction://media"/>
            <a:extLst>
              <a:ext uri="{FF2B5EF4-FFF2-40B4-BE49-F238E27FC236}">
                <a16:creationId xmlns:a16="http://schemas.microsoft.com/office/drawing/2014/main" id="{9A530150-F93E-9614-13BF-C726DF1167F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32510" y="888406"/>
            <a:ext cx="3600000" cy="1800000"/>
          </a:xfrm>
          <a:prstGeom prst="rect">
            <a:avLst/>
          </a:prstGeom>
        </p:spPr>
      </p:pic>
      <p:pic>
        <p:nvPicPr>
          <p:cNvPr id="22" name="Picture 21">
            <a:extLst>
              <a:ext uri="{FF2B5EF4-FFF2-40B4-BE49-F238E27FC236}">
                <a16:creationId xmlns:a16="http://schemas.microsoft.com/office/drawing/2014/main" id="{C72FEC12-FAA8-5177-82CE-52499611DAAE}"/>
              </a:ext>
            </a:extLst>
          </p:cNvPr>
          <p:cNvPicPr>
            <a:picLocks noChangeAspect="1"/>
          </p:cNvPicPr>
          <p:nvPr/>
        </p:nvPicPr>
        <p:blipFill>
          <a:blip r:embed="rId10"/>
          <a:stretch>
            <a:fillRect/>
          </a:stretch>
        </p:blipFill>
        <p:spPr>
          <a:xfrm>
            <a:off x="1058774" y="2639903"/>
            <a:ext cx="969224" cy="2484000"/>
          </a:xfrm>
          <a:prstGeom prst="rect">
            <a:avLst/>
          </a:prstGeom>
        </p:spPr>
      </p:pic>
      <p:sp>
        <p:nvSpPr>
          <p:cNvPr id="52" name="TextBox 51">
            <a:extLst>
              <a:ext uri="{FF2B5EF4-FFF2-40B4-BE49-F238E27FC236}">
                <a16:creationId xmlns:a16="http://schemas.microsoft.com/office/drawing/2014/main" id="{7AB8686D-C615-4B22-1850-B2CD50D8D430}"/>
              </a:ext>
            </a:extLst>
          </p:cNvPr>
          <p:cNvSpPr txBox="1"/>
          <p:nvPr/>
        </p:nvSpPr>
        <p:spPr>
          <a:xfrm rot="16200000">
            <a:off x="747276" y="4374102"/>
            <a:ext cx="830677" cy="246221"/>
          </a:xfrm>
          <a:prstGeom prst="rect">
            <a:avLst/>
          </a:prstGeom>
          <a:noFill/>
        </p:spPr>
        <p:txBody>
          <a:bodyPr wrap="none" rtlCol="0">
            <a:spAutoFit/>
          </a:bodyPr>
          <a:lstStyle/>
          <a:p>
            <a:r>
              <a:rPr lang="en-GB" sz="1000" b="1" dirty="0">
                <a:solidFill>
                  <a:srgbClr val="00B0F0"/>
                </a:solidFill>
              </a:rPr>
              <a:t>Expansion</a:t>
            </a:r>
          </a:p>
        </p:txBody>
      </p:sp>
      <p:sp>
        <p:nvSpPr>
          <p:cNvPr id="53" name="TextBox 52">
            <a:extLst>
              <a:ext uri="{FF2B5EF4-FFF2-40B4-BE49-F238E27FC236}">
                <a16:creationId xmlns:a16="http://schemas.microsoft.com/office/drawing/2014/main" id="{79C7FE5C-8776-428A-DD9A-36768B7394DF}"/>
              </a:ext>
            </a:extLst>
          </p:cNvPr>
          <p:cNvSpPr txBox="1"/>
          <p:nvPr/>
        </p:nvSpPr>
        <p:spPr>
          <a:xfrm rot="16200000">
            <a:off x="729507" y="3055652"/>
            <a:ext cx="904415" cy="246221"/>
          </a:xfrm>
          <a:prstGeom prst="rect">
            <a:avLst/>
          </a:prstGeom>
          <a:noFill/>
        </p:spPr>
        <p:txBody>
          <a:bodyPr wrap="none" rtlCol="0">
            <a:spAutoFit/>
          </a:bodyPr>
          <a:lstStyle/>
          <a:p>
            <a:r>
              <a:rPr lang="en-GB" sz="1000" b="1" dirty="0">
                <a:solidFill>
                  <a:srgbClr val="FF4747"/>
                </a:solidFill>
              </a:rPr>
              <a:t>Contraction</a:t>
            </a:r>
          </a:p>
        </p:txBody>
      </p:sp>
    </p:spTree>
    <p:extLst>
      <p:ext uri="{BB962C8B-B14F-4D97-AF65-F5344CB8AC3E}">
        <p14:creationId xmlns:p14="http://schemas.microsoft.com/office/powerpoint/2010/main" val="17280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0" fill="hold"/>
                                        <p:tgtEl>
                                          <p:spTgt spid="3"/>
                                        </p:tgtEl>
                                      </p:cBhvr>
                                    </p:cmd>
                                  </p:childTnLst>
                                </p:cTn>
                              </p:par>
                              <p:par>
                                <p:cTn id="7" presetID="1" presetClass="mediacall" presetSubtype="0" fill="hold" nodeType="withEffect">
                                  <p:stCondLst>
                                    <p:cond delay="0"/>
                                  </p:stCondLst>
                                  <p:childTnLst>
                                    <p:cmd type="call" cmd="playFrom(0.0)">
                                      <p:cBhvr>
                                        <p:cTn id="8" dur="28200" fill="hold"/>
                                        <p:tgtEl>
                                          <p:spTgt spid="54"/>
                                        </p:tgtEl>
                                      </p:cBhvr>
                                    </p:cmd>
                                  </p:childTnLst>
                                </p:cTn>
                              </p:par>
                              <p:par>
                                <p:cTn id="9" presetID="22" presetClass="entr" presetSubtype="1" fill="hold" nodeType="withEffect">
                                  <p:stCondLst>
                                    <p:cond delay="29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
                                        <p:tgtEl>
                                          <p:spTgt spid="21"/>
                                        </p:tgtEl>
                                      </p:cBhvr>
                                    </p:animEffect>
                                  </p:childTnLst>
                                </p:cTn>
                              </p:par>
                              <p:par>
                                <p:cTn id="12" presetID="22" presetClass="entr" presetSubtype="8" fill="hold" grpId="0" nodeType="withEffect">
                                  <p:stCondLst>
                                    <p:cond delay="300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3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300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1" fill="hold" nodeType="withEffect">
                                  <p:stCondLst>
                                    <p:cond delay="590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
                                        <p:tgtEl>
                                          <p:spTgt spid="12"/>
                                        </p:tgtEl>
                                      </p:cBhvr>
                                    </p:animEffect>
                                  </p:childTnLst>
                                </p:cTn>
                              </p:par>
                              <p:par>
                                <p:cTn id="24" presetID="22" presetClass="entr" presetSubtype="8" fill="hold" grpId="0" nodeType="withEffect">
                                  <p:stCondLst>
                                    <p:cond delay="600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60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60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video>
              <p:cMediaNode vol="80000">
                <p:cTn id="42" fill="hold" display="0">
                  <p:stCondLst>
                    <p:cond delay="indefinite"/>
                  </p:stCondLst>
                </p:cTn>
                <p:tgtEl>
                  <p:spTgt spid="3"/>
                </p:tgtEl>
              </p:cMediaNode>
            </p:video>
            <p:video>
              <p:cMediaNode vol="80000">
                <p:cTn id="43" fill="hold" display="0">
                  <p:stCondLst>
                    <p:cond delay="indefinite"/>
                  </p:stCondLst>
                </p:cTn>
                <p:tgtEl>
                  <p:spTgt spid="54"/>
                </p:tgtEl>
              </p:cMediaNode>
            </p:video>
            <p:seq concurrent="1" nextAc="seek">
              <p:cTn id="44" restart="whenNotActive" fill="hold" evtFilter="cancelBubble" nodeType="interactiveSeq">
                <p:stCondLst>
                  <p:cond evt="onClick" delay="0">
                    <p:tgtEl>
                      <p:spTgt spid="54"/>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withEffect">
                                  <p:stCondLst>
                                    <p:cond delay="0"/>
                                  </p:stCondLst>
                                  <p:childTnLst>
                                    <p:cmd type="call" cmd="togglePause">
                                      <p:cBhvr>
                                        <p:cTn id="48" dur="1" fill="hold"/>
                                        <p:tgtEl>
                                          <p:spTgt spid="54"/>
                                        </p:tgtEl>
                                      </p:cBhvr>
                                    </p:cmd>
                                  </p:childTnLst>
                                </p:cTn>
                              </p:par>
                            </p:childTnLst>
                          </p:cTn>
                        </p:par>
                      </p:childTnLst>
                    </p:cTn>
                  </p:par>
                </p:childTnLst>
              </p:cTn>
              <p:nextCondLst>
                <p:cond evt="onClick" delay="0">
                  <p:tgtEl>
                    <p:spTgt spid="54"/>
                  </p:tgtEl>
                </p:cond>
              </p:nextCondLst>
            </p:seq>
          </p:childTnLst>
        </p:cTn>
      </p:par>
    </p:tnLst>
    <p:bldLst>
      <p:bldP spid="19" grpId="0" animBg="1"/>
      <p:bldP spid="9" grpId="0" animBg="1"/>
      <p:bldP spid="17" grpId="0"/>
      <p:bldP spid="10"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DDB45-B4ED-E9C7-ADDF-53BA8994655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3700685-37C8-385F-60CF-0F53EA8288D8}"/>
              </a:ext>
            </a:extLst>
          </p:cNvPr>
          <p:cNvSpPr/>
          <p:nvPr/>
        </p:nvSpPr>
        <p:spPr>
          <a:xfrm>
            <a:off x="5854167" y="2427466"/>
            <a:ext cx="3289833" cy="756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8F4D3141-2F30-0624-2DE6-A24B85A7B5AD}"/>
              </a:ext>
            </a:extLst>
          </p:cNvPr>
          <p:cNvCxnSpPr/>
          <p:nvPr/>
        </p:nvCxnSpPr>
        <p:spPr>
          <a:xfrm>
            <a:off x="5837238" y="2425512"/>
            <a:ext cx="0" cy="756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2D7D45C-C086-EFA2-ADE1-84E7C1071AB4}"/>
              </a:ext>
            </a:extLst>
          </p:cNvPr>
          <p:cNvSpPr/>
          <p:nvPr/>
        </p:nvSpPr>
        <p:spPr>
          <a:xfrm>
            <a:off x="5853665" y="1244018"/>
            <a:ext cx="3289833" cy="756000"/>
          </a:xfrm>
          <a:prstGeom prst="rect">
            <a:avLst/>
          </a:prstGeom>
          <a:gradFill flip="none" rotWithShape="1">
            <a:gsLst>
              <a:gs pos="34000">
                <a:srgbClr val="000000"/>
              </a:gs>
              <a:gs pos="100000">
                <a:srgbClr val="2C2C2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4_GAS_3D_Stress-strain_Phase2-1_BLACK_grey">
            <a:hlinkClick r:id="" action="ppaction://media"/>
            <a:extLst>
              <a:ext uri="{FF2B5EF4-FFF2-40B4-BE49-F238E27FC236}">
                <a16:creationId xmlns:a16="http://schemas.microsoft.com/office/drawing/2014/main" id="{598DE4DD-40CE-29D5-F1AD-6DB7389031C3}"/>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6250" t="22589" r="64596" b="25905"/>
          <a:stretch>
            <a:fillRect/>
          </a:stretch>
        </p:blipFill>
        <p:spPr>
          <a:xfrm>
            <a:off x="1873210" y="2642346"/>
            <a:ext cx="2463298" cy="2484000"/>
          </a:xfrm>
          <a:prstGeom prst="rect">
            <a:avLst/>
          </a:prstGeom>
        </p:spPr>
      </p:pic>
      <p:sp>
        <p:nvSpPr>
          <p:cNvPr id="20" name="Rectangle 19">
            <a:extLst>
              <a:ext uri="{FF2B5EF4-FFF2-40B4-BE49-F238E27FC236}">
                <a16:creationId xmlns:a16="http://schemas.microsoft.com/office/drawing/2014/main" id="{7DEAFDBF-7AB5-BA5F-C2EC-4C9A547AA46B}"/>
              </a:ext>
            </a:extLst>
          </p:cNvPr>
          <p:cNvSpPr>
            <a:spLocks noGrp="1" noRot="1" noMove="1" noResize="1" noEditPoints="1" noAdjustHandles="1" noChangeArrowheads="1" noChangeShapeType="1"/>
          </p:cNvSpPr>
          <p:nvPr/>
        </p:nvSpPr>
        <p:spPr>
          <a:xfrm>
            <a:off x="320948" y="4762500"/>
            <a:ext cx="320949" cy="300006"/>
          </a:xfrm>
          <a:prstGeom prst="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ADBA4DC-F4E7-DCDE-DB26-EBCA4AE75F48}"/>
              </a:ext>
            </a:extLst>
          </p:cNvPr>
          <p:cNvSpPr>
            <a:spLocks noGrp="1"/>
          </p:cNvSpPr>
          <p:nvPr>
            <p:ph type="title"/>
          </p:nvPr>
        </p:nvSpPr>
        <p:spPr>
          <a:xfrm>
            <a:off x="904875" y="179552"/>
            <a:ext cx="6501159" cy="1072753"/>
          </a:xfrm>
        </p:spPr>
        <p:txBody>
          <a:bodyPr>
            <a:normAutofit/>
          </a:bodyPr>
          <a:lstStyle/>
          <a:p>
            <a:pPr algn="l">
              <a:buNone/>
            </a:pPr>
            <a:r>
              <a:rPr kumimoji="0" lang="en-US" sz="2800" b="1" i="0" u="none" strike="noStrike" kern="1000" cap="none" spc="-70" normalizeH="0" baseline="0" noProof="0" dirty="0">
                <a:ln>
                  <a:noFill/>
                </a:ln>
                <a:solidFill>
                  <a:srgbClr val="FFFFFF"/>
                </a:solidFill>
                <a:effectLst/>
                <a:uLnTx/>
                <a:uFillTx/>
                <a:latin typeface="Franklin Gothic Demi Cond" panose="020B0706030402020204" pitchFamily="34" charset="0"/>
                <a:ea typeface="Roboto Black" panose="02000000000000000000" pitchFamily="2" charset="0"/>
                <a:cs typeface="Arial" panose="020B0604020202020204" pitchFamily="34" charset="0"/>
              </a:rPr>
              <a:t>Gas injection</a:t>
            </a:r>
            <a:br>
              <a:rPr kumimoji="0" lang="en-US" sz="2400" b="1" i="0" u="none" strike="noStrike" kern="1000" cap="none" spc="-70" normalizeH="0" baseline="0" noProof="0" dirty="0">
                <a:ln>
                  <a:noFill/>
                </a:ln>
                <a:solidFill>
                  <a:srgbClr val="FFFFFF"/>
                </a:solidFill>
                <a:effectLst/>
                <a:uLnTx/>
                <a:uFillTx/>
                <a:latin typeface="Franklin Gothic Demi Cond" panose="020B0706030402020204" pitchFamily="34" charset="0"/>
                <a:ea typeface="Roboto Black" panose="02000000000000000000" pitchFamily="2" charset="0"/>
                <a:cs typeface="Arial" panose="020B0604020202020204" pitchFamily="34" charset="0"/>
              </a:rPr>
            </a:br>
            <a:r>
              <a:rPr kumimoji="0" lang="en-US" sz="2400" b="0" i="0" u="none" strike="noStrike" kern="1000" cap="none" spc="-70" normalizeH="0" baseline="0" noProof="0" dirty="0" err="1">
                <a:ln>
                  <a:noFill/>
                </a:ln>
                <a:solidFill>
                  <a:srgbClr val="FFFFFF">
                    <a:lumMod val="85000"/>
                  </a:srgbClr>
                </a:solidFill>
                <a:effectLst/>
                <a:uLnTx/>
                <a:uFillTx/>
                <a:latin typeface="Franklin Gothic Demi Cond" panose="020B0706030402020204" pitchFamily="34" charset="0"/>
                <a:ea typeface="Roboto Black" panose="02000000000000000000" pitchFamily="2" charset="0"/>
                <a:cs typeface="Arial" panose="020B0604020202020204" pitchFamily="34" charset="0"/>
              </a:rPr>
              <a:t>Localisation</a:t>
            </a:r>
            <a:r>
              <a:rPr kumimoji="0" lang="en-US" sz="2400" b="0" i="0" u="none" strike="noStrike" kern="1000" cap="none" spc="-70" normalizeH="0" baseline="0" noProof="0" dirty="0">
                <a:ln>
                  <a:noFill/>
                </a:ln>
                <a:solidFill>
                  <a:srgbClr val="FFFFFF">
                    <a:lumMod val="85000"/>
                  </a:srgbClr>
                </a:solidFill>
                <a:effectLst/>
                <a:uLnTx/>
                <a:uFillTx/>
                <a:latin typeface="Franklin Gothic Demi Cond" panose="020B0706030402020204" pitchFamily="34" charset="0"/>
                <a:ea typeface="Roboto Black" panose="02000000000000000000" pitchFamily="2" charset="0"/>
                <a:cs typeface="Arial" panose="020B0604020202020204" pitchFamily="34" charset="0"/>
              </a:rPr>
              <a:t> in space, transient in time</a:t>
            </a:r>
            <a:endParaRPr lang="en-US" sz="2400" b="0" dirty="0">
              <a:solidFill>
                <a:schemeClr val="bg1">
                  <a:lumMod val="85000"/>
                </a:schemeClr>
              </a:solidFill>
            </a:endParaRPr>
          </a:p>
        </p:txBody>
      </p:sp>
      <p:sp>
        <p:nvSpPr>
          <p:cNvPr id="10" name="TextBox 9">
            <a:extLst>
              <a:ext uri="{FF2B5EF4-FFF2-40B4-BE49-F238E27FC236}">
                <a16:creationId xmlns:a16="http://schemas.microsoft.com/office/drawing/2014/main" id="{D1B1B867-F944-0A55-4F18-0184205572F7}"/>
              </a:ext>
            </a:extLst>
          </p:cNvPr>
          <p:cNvSpPr txBox="1"/>
          <p:nvPr/>
        </p:nvSpPr>
        <p:spPr>
          <a:xfrm>
            <a:off x="5851812" y="1231904"/>
            <a:ext cx="3037350" cy="765575"/>
          </a:xfrm>
          <a:prstGeom prst="rect">
            <a:avLst/>
          </a:prstGeom>
          <a:noFill/>
          <a:ln>
            <a:noFill/>
          </a:ln>
        </p:spPr>
        <p:txBody>
          <a:bodyPr vertOverflow="overflow" vert="horz" wrap="square" rtlCol="0" anchor="t">
            <a:noAutofit/>
          </a:bodyPr>
          <a:lstStyle/>
          <a:p>
            <a:r>
              <a:rPr lang="en-GB" sz="1200" b="1" dirty="0">
                <a:solidFill>
                  <a:srgbClr val="FFFFFF"/>
                </a:solidFill>
              </a:rPr>
              <a:t>Spatial response</a:t>
            </a:r>
          </a:p>
        </p:txBody>
      </p:sp>
      <p:sp>
        <p:nvSpPr>
          <p:cNvPr id="11" name="TextBox 10">
            <a:extLst>
              <a:ext uri="{FF2B5EF4-FFF2-40B4-BE49-F238E27FC236}">
                <a16:creationId xmlns:a16="http://schemas.microsoft.com/office/drawing/2014/main" id="{587862C9-7A2D-E042-F29D-B524FC33F1BE}"/>
              </a:ext>
            </a:extLst>
          </p:cNvPr>
          <p:cNvSpPr txBox="1"/>
          <p:nvPr/>
        </p:nvSpPr>
        <p:spPr>
          <a:xfrm>
            <a:off x="5851310" y="1437523"/>
            <a:ext cx="3011950" cy="508000"/>
          </a:xfrm>
          <a:prstGeom prst="rect">
            <a:avLst/>
          </a:prstGeom>
          <a:noFill/>
          <a:ln>
            <a:noFill/>
          </a:ln>
        </p:spPr>
        <p:txBody>
          <a:bodyPr vertOverflow="overflow" vert="horz" wrap="square" rtlCol="0" anchor="t">
            <a:noAutofit/>
          </a:bodyPr>
          <a:lstStyle/>
          <a:p>
            <a:r>
              <a:rPr lang="en-GB" sz="1050" dirty="0">
                <a:solidFill>
                  <a:srgbClr val="CCCCCC"/>
                </a:solidFill>
              </a:rPr>
              <a:t>Expansion localises near the gas inlet</a:t>
            </a:r>
          </a:p>
          <a:p>
            <a:r>
              <a:rPr lang="en-GB" sz="1050" dirty="0">
                <a:solidFill>
                  <a:srgbClr val="CCCCCC"/>
                </a:solidFill>
              </a:rPr>
              <a:t>Dominant height gradient, circumferential uniformity</a:t>
            </a:r>
          </a:p>
        </p:txBody>
      </p:sp>
      <p:sp>
        <p:nvSpPr>
          <p:cNvPr id="13" name="TextBox 12">
            <a:extLst>
              <a:ext uri="{FF2B5EF4-FFF2-40B4-BE49-F238E27FC236}">
                <a16:creationId xmlns:a16="http://schemas.microsoft.com/office/drawing/2014/main" id="{30173AB4-D56B-9BBC-1255-307F7124D52B}"/>
              </a:ext>
            </a:extLst>
          </p:cNvPr>
          <p:cNvSpPr txBox="1"/>
          <p:nvPr/>
        </p:nvSpPr>
        <p:spPr>
          <a:xfrm>
            <a:off x="5837238" y="2393776"/>
            <a:ext cx="2794000" cy="508000"/>
          </a:xfrm>
          <a:prstGeom prst="rect">
            <a:avLst/>
          </a:prstGeom>
          <a:noFill/>
          <a:ln>
            <a:noFill/>
          </a:ln>
        </p:spPr>
        <p:txBody>
          <a:bodyPr vertOverflow="overflow" vert="horz" wrap="square" rtlCol="0" anchor="t">
            <a:noAutofit/>
          </a:bodyPr>
          <a:lstStyle/>
          <a:p>
            <a:r>
              <a:rPr lang="en-GB" sz="1200" b="1" dirty="0">
                <a:solidFill>
                  <a:srgbClr val="FFFFFF"/>
                </a:solidFill>
              </a:rPr>
              <a:t>Temporal response</a:t>
            </a:r>
          </a:p>
        </p:txBody>
      </p:sp>
      <p:sp>
        <p:nvSpPr>
          <p:cNvPr id="14" name="TextBox 13">
            <a:extLst>
              <a:ext uri="{FF2B5EF4-FFF2-40B4-BE49-F238E27FC236}">
                <a16:creationId xmlns:a16="http://schemas.microsoft.com/office/drawing/2014/main" id="{F1666ACA-9083-CD2B-9885-8DDD8A3F62C6}"/>
              </a:ext>
            </a:extLst>
          </p:cNvPr>
          <p:cNvSpPr txBox="1"/>
          <p:nvPr/>
        </p:nvSpPr>
        <p:spPr>
          <a:xfrm>
            <a:off x="5837238" y="2603036"/>
            <a:ext cx="2794000" cy="508000"/>
          </a:xfrm>
          <a:prstGeom prst="rect">
            <a:avLst/>
          </a:prstGeom>
          <a:noFill/>
          <a:ln>
            <a:noFill/>
          </a:ln>
        </p:spPr>
        <p:txBody>
          <a:bodyPr vertOverflow="overflow" vert="horz" wrap="square" rtlCol="0" anchor="t">
            <a:noAutofit/>
          </a:bodyPr>
          <a:lstStyle/>
          <a:p>
            <a:r>
              <a:rPr lang="en-GB" sz="1050" dirty="0">
                <a:solidFill>
                  <a:srgbClr val="CCCCCC"/>
                </a:solidFill>
              </a:rPr>
              <a:t>Under constant boundary pressures, expansion peaks and partially recovers while outflow decays toward zero.</a:t>
            </a:r>
          </a:p>
        </p:txBody>
      </p:sp>
      <p:pic>
        <p:nvPicPr>
          <p:cNvPr id="24" name="Picture 23">
            <a:extLst>
              <a:ext uri="{FF2B5EF4-FFF2-40B4-BE49-F238E27FC236}">
                <a16:creationId xmlns:a16="http://schemas.microsoft.com/office/drawing/2014/main" id="{CC40E1AF-219D-073A-F283-511BC6C796CC}"/>
              </a:ext>
            </a:extLst>
          </p:cNvPr>
          <p:cNvPicPr>
            <a:picLocks noChangeAspect="1"/>
          </p:cNvPicPr>
          <p:nvPr/>
        </p:nvPicPr>
        <p:blipFill>
          <a:blip r:embed="rId8"/>
          <a:stretch>
            <a:fillRect/>
          </a:stretch>
        </p:blipFill>
        <p:spPr>
          <a:xfrm>
            <a:off x="451460" y="1392425"/>
            <a:ext cx="681289" cy="855314"/>
          </a:xfrm>
          <a:prstGeom prst="rect">
            <a:avLst/>
          </a:prstGeom>
        </p:spPr>
      </p:pic>
      <p:sp>
        <p:nvSpPr>
          <p:cNvPr id="30" name="TextBox 29">
            <a:extLst>
              <a:ext uri="{FF2B5EF4-FFF2-40B4-BE49-F238E27FC236}">
                <a16:creationId xmlns:a16="http://schemas.microsoft.com/office/drawing/2014/main" id="{EE0D76B5-FBB5-C7CE-F91B-18D825D877E1}"/>
              </a:ext>
            </a:extLst>
          </p:cNvPr>
          <p:cNvSpPr txBox="1"/>
          <p:nvPr/>
        </p:nvSpPr>
        <p:spPr>
          <a:xfrm>
            <a:off x="214283" y="1062255"/>
            <a:ext cx="1156766" cy="261610"/>
          </a:xfrm>
          <a:prstGeom prst="rect">
            <a:avLst/>
          </a:prstGeom>
          <a:solidFill>
            <a:srgbClr val="2C2C2C"/>
          </a:solidFill>
        </p:spPr>
        <p:txBody>
          <a:bodyPr wrap="square" rtlCol="0">
            <a:spAutoFit/>
          </a:bodyPr>
          <a:lstStyle/>
          <a:p>
            <a:pPr algn="ctr"/>
            <a:r>
              <a:rPr lang="en-GB" sz="1100" b="1" dirty="0">
                <a:solidFill>
                  <a:schemeClr val="bg1">
                    <a:lumMod val="85000"/>
                  </a:schemeClr>
                </a:solidFill>
                <a:latin typeface="Arial" panose="020B0604020202020204" pitchFamily="34" charset="0"/>
                <a:cs typeface="Arial" panose="020B0604020202020204" pitchFamily="34" charset="0"/>
              </a:rPr>
              <a:t>Radial strain</a:t>
            </a:r>
          </a:p>
        </p:txBody>
      </p:sp>
      <p:sp>
        <p:nvSpPr>
          <p:cNvPr id="3" name="Espace réservé du numéro de diapositive 6">
            <a:extLst>
              <a:ext uri="{FF2B5EF4-FFF2-40B4-BE49-F238E27FC236}">
                <a16:creationId xmlns:a16="http://schemas.microsoft.com/office/drawing/2014/main" id="{DF848BA4-48E4-B9DD-865F-330F0DF433E3}"/>
              </a:ext>
            </a:extLst>
          </p:cNvPr>
          <p:cNvSpPr txBox="1">
            <a:spLocks/>
          </p:cNvSpPr>
          <p:nvPr/>
        </p:nvSpPr>
        <p:spPr>
          <a:xfrm>
            <a:off x="8460317" y="-25401"/>
            <a:ext cx="683683" cy="585257"/>
          </a:xfrm>
          <a:prstGeom prst="rect">
            <a:avLst/>
          </a:prstGeom>
        </p:spPr>
        <p:txBody>
          <a:bodyPr vert="horz" lIns="90000" tIns="0" rIns="0" bIns="0" rtlCol="0" anchor="ctr" anchorCtr="0"/>
          <a:lstStyle>
            <a:defPPr>
              <a:defRPr lang="fr-FR"/>
            </a:defPPr>
            <a:lvl1pPr marL="0" algn="r" defTabSz="914377" rtl="0" eaLnBrk="1" latinLnBrk="0" hangingPunct="1">
              <a:defRPr sz="2100" b="1"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fld id="{E1E1CD7C-2161-7D43-862E-CE4C333CD873}" type="slidenum">
              <a:rPr kumimoji="0" lang="fr-FR" sz="14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9</a:t>
            </a:fld>
            <a:endParaRPr kumimoji="0" lang="fr-FR"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15359A54-86AF-603A-52D6-AA53028B0D60}"/>
              </a:ext>
            </a:extLst>
          </p:cNvPr>
          <p:cNvSpPr txBox="1"/>
          <p:nvPr/>
        </p:nvSpPr>
        <p:spPr>
          <a:xfrm>
            <a:off x="5920493" y="3866221"/>
            <a:ext cx="2873583" cy="903165"/>
          </a:xfrm>
          <a:prstGeom prst="rect">
            <a:avLst/>
          </a:prstGeom>
          <a:noFill/>
          <a:ln>
            <a:noFill/>
          </a:ln>
        </p:spPr>
        <p:txBody>
          <a:bodyPr vertOverflow="overflow" vert="horz" wrap="square" rtlCol="0" anchor="t">
            <a:noAutofit/>
          </a:bodyPr>
          <a:lstStyle/>
          <a:p>
            <a:pPr algn="r"/>
            <a:r>
              <a:rPr lang="en-GB" sz="1600" b="1" i="1" dirty="0">
                <a:solidFill>
                  <a:schemeClr val="accent1"/>
                </a:solidFill>
              </a:rPr>
              <a:t>Gas pressurisation drives a transient porewater redistribution across the specimen</a:t>
            </a:r>
          </a:p>
        </p:txBody>
      </p:sp>
      <p:cxnSp>
        <p:nvCxnSpPr>
          <p:cNvPr id="9" name="Straight Connector 8">
            <a:extLst>
              <a:ext uri="{FF2B5EF4-FFF2-40B4-BE49-F238E27FC236}">
                <a16:creationId xmlns:a16="http://schemas.microsoft.com/office/drawing/2014/main" id="{46A1C5E3-F7C6-2FB2-BE3D-1B6B143771D7}"/>
              </a:ext>
            </a:extLst>
          </p:cNvPr>
          <p:cNvCxnSpPr/>
          <p:nvPr/>
        </p:nvCxnSpPr>
        <p:spPr>
          <a:xfrm>
            <a:off x="5836736" y="1242064"/>
            <a:ext cx="0" cy="75600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4_GAS_Stress-strain_Phase2-1_DATAONLY_BLACK">
            <a:hlinkClick r:id="" action="ppaction://media"/>
            <a:extLst>
              <a:ext uri="{FF2B5EF4-FFF2-40B4-BE49-F238E27FC236}">
                <a16:creationId xmlns:a16="http://schemas.microsoft.com/office/drawing/2014/main" id="{ECA2627E-77AD-8233-478D-07D7BD15855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64175" y="908931"/>
            <a:ext cx="3599999" cy="1800000"/>
          </a:xfrm>
          <a:prstGeom prst="rect">
            <a:avLst/>
          </a:prstGeom>
        </p:spPr>
      </p:pic>
      <p:pic>
        <p:nvPicPr>
          <p:cNvPr id="17" name="Picture 16">
            <a:extLst>
              <a:ext uri="{FF2B5EF4-FFF2-40B4-BE49-F238E27FC236}">
                <a16:creationId xmlns:a16="http://schemas.microsoft.com/office/drawing/2014/main" id="{7681131A-4470-D31D-4BF8-6DF88FD16A5D}"/>
              </a:ext>
            </a:extLst>
          </p:cNvPr>
          <p:cNvPicPr>
            <a:picLocks noChangeAspect="1"/>
          </p:cNvPicPr>
          <p:nvPr/>
        </p:nvPicPr>
        <p:blipFill>
          <a:blip r:embed="rId10"/>
          <a:stretch>
            <a:fillRect/>
          </a:stretch>
        </p:blipFill>
        <p:spPr>
          <a:xfrm>
            <a:off x="973323" y="2659500"/>
            <a:ext cx="969224" cy="2484000"/>
          </a:xfrm>
          <a:prstGeom prst="rect">
            <a:avLst/>
          </a:prstGeom>
        </p:spPr>
      </p:pic>
      <p:sp>
        <p:nvSpPr>
          <p:cNvPr id="39" name="TextBox 38">
            <a:extLst>
              <a:ext uri="{FF2B5EF4-FFF2-40B4-BE49-F238E27FC236}">
                <a16:creationId xmlns:a16="http://schemas.microsoft.com/office/drawing/2014/main" id="{1E50EF6C-4C9B-3C02-3A3E-674A117ADA8A}"/>
              </a:ext>
            </a:extLst>
          </p:cNvPr>
          <p:cNvSpPr txBox="1"/>
          <p:nvPr/>
        </p:nvSpPr>
        <p:spPr>
          <a:xfrm rot="16200000">
            <a:off x="661825" y="4393699"/>
            <a:ext cx="830677" cy="246221"/>
          </a:xfrm>
          <a:prstGeom prst="rect">
            <a:avLst/>
          </a:prstGeom>
          <a:noFill/>
        </p:spPr>
        <p:txBody>
          <a:bodyPr wrap="none" rtlCol="0">
            <a:spAutoFit/>
          </a:bodyPr>
          <a:lstStyle/>
          <a:p>
            <a:r>
              <a:rPr lang="en-GB" sz="1000" b="1" dirty="0">
                <a:solidFill>
                  <a:srgbClr val="00B0F0"/>
                </a:solidFill>
              </a:rPr>
              <a:t>Expansion</a:t>
            </a:r>
          </a:p>
        </p:txBody>
      </p:sp>
      <p:sp>
        <p:nvSpPr>
          <p:cNvPr id="33" name="TextBox 32">
            <a:extLst>
              <a:ext uri="{FF2B5EF4-FFF2-40B4-BE49-F238E27FC236}">
                <a16:creationId xmlns:a16="http://schemas.microsoft.com/office/drawing/2014/main" id="{4D1A715A-6C8E-303E-0620-23A2D3D9C07C}"/>
              </a:ext>
            </a:extLst>
          </p:cNvPr>
          <p:cNvSpPr txBox="1"/>
          <p:nvPr/>
        </p:nvSpPr>
        <p:spPr>
          <a:xfrm rot="16200000">
            <a:off x="644056" y="3075249"/>
            <a:ext cx="904415" cy="246221"/>
          </a:xfrm>
          <a:prstGeom prst="rect">
            <a:avLst/>
          </a:prstGeom>
          <a:noFill/>
        </p:spPr>
        <p:txBody>
          <a:bodyPr wrap="none" rtlCol="0">
            <a:spAutoFit/>
          </a:bodyPr>
          <a:lstStyle/>
          <a:p>
            <a:r>
              <a:rPr lang="en-GB" sz="1000" b="1" dirty="0">
                <a:solidFill>
                  <a:srgbClr val="FF4747"/>
                </a:solidFill>
              </a:rPr>
              <a:t>Contraction</a:t>
            </a:r>
          </a:p>
        </p:txBody>
      </p:sp>
    </p:spTree>
    <p:extLst>
      <p:ext uri="{BB962C8B-B14F-4D97-AF65-F5344CB8AC3E}">
        <p14:creationId xmlns:p14="http://schemas.microsoft.com/office/powerpoint/2010/main" val="133274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83" fill="hold"/>
                                        <p:tgtEl>
                                          <p:spTgt spid="6"/>
                                        </p:tgtEl>
                                      </p:cBhvr>
                                    </p:cmd>
                                  </p:childTnLst>
                                </p:cTn>
                              </p:par>
                              <p:par>
                                <p:cTn id="7" presetID="1" presetClass="mediacall" presetSubtype="0" fill="hold" nodeType="withEffect">
                                  <p:stCondLst>
                                    <p:cond delay="0"/>
                                  </p:stCondLst>
                                  <p:childTnLst>
                                    <p:cmd type="call" cmd="playFrom(0.0)">
                                      <p:cBhvr>
                                        <p:cTn id="8" dur="30283" fill="hold"/>
                                        <p:tgtEl>
                                          <p:spTgt spid="8"/>
                                        </p:tgtEl>
                                      </p:cBhvr>
                                    </p:cmd>
                                  </p:childTnLst>
                                </p:cTn>
                              </p:par>
                              <p:par>
                                <p:cTn id="9" presetID="22" presetClass="entr" presetSubtype="1" fill="hold" nodeType="withEffect">
                                  <p:stCondLst>
                                    <p:cond delay="290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
                                        <p:tgtEl>
                                          <p:spTgt spid="9"/>
                                        </p:tgtEl>
                                      </p:cBhvr>
                                    </p:animEffect>
                                  </p:childTnLst>
                                </p:cTn>
                              </p:par>
                              <p:par>
                                <p:cTn id="12" presetID="22" presetClass="entr" presetSubtype="8" fill="hold" grpId="0" nodeType="withEffect">
                                  <p:stCondLst>
                                    <p:cond delay="300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3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30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1" fill="hold" nodeType="withEffect">
                                  <p:stCondLst>
                                    <p:cond delay="590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100"/>
                                        <p:tgtEl>
                                          <p:spTgt spid="16"/>
                                        </p:tgtEl>
                                      </p:cBhvr>
                                    </p:animEffect>
                                  </p:childTnLst>
                                </p:cTn>
                              </p:par>
                              <p:par>
                                <p:cTn id="24" presetID="22" presetClass="entr" presetSubtype="8" fill="hold" grpId="0" nodeType="withEffect">
                                  <p:stCondLst>
                                    <p:cond delay="600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600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60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6"/>
                  </p:tgtEl>
                </p:cond>
              </p:nextCondLst>
            </p:seq>
            <p:video>
              <p:cMediaNode vol="80000">
                <p:cTn id="42" fill="hold" display="0">
                  <p:stCondLst>
                    <p:cond delay="indefinite"/>
                  </p:stCondLst>
                </p:cTn>
                <p:tgtEl>
                  <p:spTgt spid="6"/>
                </p:tgtEl>
              </p:cMediaNode>
            </p:video>
            <p:video>
              <p:cMediaNode vol="80000">
                <p:cTn id="43" fill="hold" display="0">
                  <p:stCondLst>
                    <p:cond delay="indefinite"/>
                  </p:stCondLst>
                </p:cTn>
                <p:tgtEl>
                  <p:spTgt spid="8"/>
                </p:tgtEl>
              </p:cMediaNode>
            </p:video>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8"/>
                                        </p:tgtEl>
                                      </p:cBhvr>
                                    </p:cmd>
                                  </p:childTnLst>
                                </p:cTn>
                              </p:par>
                            </p:childTnLst>
                          </p:cTn>
                        </p:par>
                      </p:childTnLst>
                    </p:cTn>
                  </p:par>
                </p:childTnLst>
              </p:cTn>
              <p:nextCondLst>
                <p:cond evt="onClick" delay="0">
                  <p:tgtEl>
                    <p:spTgt spid="8"/>
                  </p:tgtEl>
                </p:cond>
              </p:nextCondLst>
            </p:seq>
          </p:childTnLst>
        </p:cTn>
      </p:par>
    </p:tnLst>
    <p:bldLst>
      <p:bldP spid="12" grpId="0" animBg="1"/>
      <p:bldP spid="5" grpId="0" animBg="1"/>
      <p:bldP spid="10" grpId="0"/>
      <p:bldP spid="11" grpId="0"/>
      <p:bldP spid="13" grpId="0"/>
      <p:bldP spid="14" grpId="0"/>
      <p:bldP spid="4" grpId="0"/>
    </p:bldLst>
  </p:timing>
</p:sld>
</file>

<file path=ppt/theme/theme1.xml><?xml version="1.0" encoding="utf-8"?>
<a:theme xmlns:a="http://schemas.openxmlformats.org/drawingml/2006/main" name="Thème Office">
  <a:themeElements>
    <a:clrScheme name="Custom 4">
      <a:dk1>
        <a:srgbClr val="413C3A"/>
      </a:dk1>
      <a:lt1>
        <a:srgbClr val="FFFFFF"/>
      </a:lt1>
      <a:dk2>
        <a:srgbClr val="413C3A"/>
      </a:dk2>
      <a:lt2>
        <a:srgbClr val="CAC7C7"/>
      </a:lt2>
      <a:accent1>
        <a:srgbClr val="FFD700"/>
      </a:accent1>
      <a:accent2>
        <a:srgbClr val="FF00FF"/>
      </a:accent2>
      <a:accent3>
        <a:srgbClr val="AAAAAA"/>
      </a:accent3>
      <a:accent4>
        <a:srgbClr val="00FFFF"/>
      </a:accent4>
      <a:accent5>
        <a:srgbClr val="32CD32"/>
      </a:accent5>
      <a:accent6>
        <a:srgbClr val="FFA500"/>
      </a:accent6>
      <a:hlink>
        <a:srgbClr val="FF66FF"/>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1_Thème Office">
  <a:themeElements>
    <a:clrScheme name="EPFL 2025">
      <a:dk1>
        <a:srgbClr val="413C3A"/>
      </a:dk1>
      <a:lt1>
        <a:srgbClr val="FFFFFF"/>
      </a:lt1>
      <a:dk2>
        <a:srgbClr val="FF0000"/>
      </a:dk2>
      <a:lt2>
        <a:srgbClr val="CAC7C7"/>
      </a:lt2>
      <a:accent1>
        <a:srgbClr val="00A79F"/>
      </a:accent1>
      <a:accent2>
        <a:srgbClr val="24737F"/>
      </a:accent2>
      <a:accent3>
        <a:srgbClr val="512880"/>
      </a:accent3>
      <a:accent4>
        <a:srgbClr val="4F8FCC"/>
      </a:accent4>
      <a:accent5>
        <a:srgbClr val="D0661C"/>
      </a:accent5>
      <a:accent6>
        <a:srgbClr val="B51F1F"/>
      </a:accent6>
      <a:hlink>
        <a:srgbClr val="ED6E9C"/>
      </a:hlink>
      <a:folHlink>
        <a:srgbClr val="4F8F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5BC292F7-4B02-4D43-A0BB-BE2625981E9E}" vid="{96C7C49B-BFB2-E946-B85D-B207A9E17A7B}"/>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2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79BD33A-13EB-49B7-82BB-B6682A49EDE9}">
  <we:reference id="wa200010001" version="1.0.0.1" store="en-US" storeType="OMEX"/>
  <we:alternateReferences>
    <we:reference id="wa200010001" version="1.0.0.1" store="en-US" storeType="OMEX"/>
  </we:alternateReferences>
  <we:properties>
    <we:property name="claude.fileId" value="&quot;f700fbb3-e534-453d-94c2-44c0ea4afc83&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1370</Words>
  <Application>Microsoft Office PowerPoint</Application>
  <PresentationFormat>On-screen Show (16:9)</PresentationFormat>
  <Paragraphs>208</Paragraphs>
  <Slides>13</Slides>
  <Notes>13</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Franklin Gothic Demi Cond</vt:lpstr>
      <vt:lpstr>Symbol</vt:lpstr>
      <vt:lpstr>Wingdings</vt:lpstr>
      <vt:lpstr>Thème Office</vt:lpstr>
      <vt:lpstr>1_Thème Office</vt:lpstr>
      <vt:lpstr>Enabling Boundary-Value Interpretation of Element-Level Tests through Distributed Fibre Optic Sensing</vt:lpstr>
      <vt:lpstr>Enabling Boundary-Value Interpretation of Element-Level Tests through Distributed Fibre Optic Sensing</vt:lpstr>
      <vt:lpstr>Model-supported analysis of gas injection experiments</vt:lpstr>
      <vt:lpstr>The need for distributed observation</vt:lpstr>
      <vt:lpstr>Element-level testing with distributed sensing</vt:lpstr>
      <vt:lpstr>Distributed fibre optics in a high-pressure triaxial cell</vt:lpstr>
      <vt:lpstr>S-sample: a hydro-mechanical testing programme</vt:lpstr>
      <vt:lpstr>Resaturation Wetting fronts and non-uniform strain response</vt:lpstr>
      <vt:lpstr>Gas injection Localisation in space, transient in time</vt:lpstr>
      <vt:lpstr>Bedding-parallel injection Anisotropic deformation</vt:lpstr>
      <vt:lpstr>A boundary-value interpretation of element tests</vt:lpstr>
      <vt:lpstr>What this brings to coupled flow-deformation research</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creator>Utilisateur Microsoft Office</dc:creator>
  <cp:lastModifiedBy>Qazim Llabjani</cp:lastModifiedBy>
  <cp:revision>451</cp:revision>
  <cp:lastPrinted>2019-06-19T13:21:30Z</cp:lastPrinted>
  <dcterms:created xsi:type="dcterms:W3CDTF">2019-04-02T06:24:35Z</dcterms:created>
  <dcterms:modified xsi:type="dcterms:W3CDTF">2026-05-22T05:58:50Z</dcterms:modified>
</cp:coreProperties>
</file>