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4"/>
  </p:sldMasterIdLst>
  <p:notesMasterIdLst>
    <p:notesMasterId r:id="rId15"/>
  </p:notesMasterIdLst>
  <p:sldIdLst>
    <p:sldId id="682" r:id="rId5"/>
    <p:sldId id="828" r:id="rId6"/>
    <p:sldId id="841" r:id="rId7"/>
    <p:sldId id="674" r:id="rId8"/>
    <p:sldId id="11090361" r:id="rId9"/>
    <p:sldId id="11090367" r:id="rId10"/>
    <p:sldId id="11090368" r:id="rId11"/>
    <p:sldId id="11090416" r:id="rId12"/>
    <p:sldId id="11090417" r:id="rId13"/>
    <p:sldId id="1109041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 BRAUN" initials="PB" lastIdx="28" clrIdx="0">
    <p:extLst>
      <p:ext uri="{19B8F6BF-5375-455C-9EA6-DF929625EA0E}">
        <p15:presenceInfo xmlns:p15="http://schemas.microsoft.com/office/powerpoint/2012/main" userId="S::philipp.braun@enpc.fr::937c3db2-1f15-457b-9b5c-664cf2380b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B7C"/>
    <a:srgbClr val="A9D18E"/>
    <a:srgbClr val="BDD7EE"/>
    <a:srgbClr val="3380C2"/>
    <a:srgbClr val="5B9BD5"/>
    <a:srgbClr val="A53F52"/>
    <a:srgbClr val="5E5E5E"/>
    <a:srgbClr val="00B050"/>
    <a:srgbClr val="BAB6B5"/>
    <a:srgbClr val="333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81477" autoAdjust="0"/>
  </p:normalViewPr>
  <p:slideViewPr>
    <p:cSldViewPr snapToGrid="0">
      <p:cViewPr varScale="1">
        <p:scale>
          <a:sx n="68" d="100"/>
          <a:sy n="68" d="100"/>
        </p:scale>
        <p:origin x="586" y="62"/>
      </p:cViewPr>
      <p:guideLst>
        <p:guide orient="horz" pos="2160"/>
        <p:guide pos="381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ipp BRAUN" userId="937c3db2-1f15-457b-9b5c-664cf2380bbb" providerId="ADAL" clId="{5C0E023E-FACC-4595-A214-01E0A650F45A}"/>
    <pc:docChg chg="undo custSel addSld delSld modSld sldOrd">
      <pc:chgData name="Philipp BRAUN" userId="937c3db2-1f15-457b-9b5c-664cf2380bbb" providerId="ADAL" clId="{5C0E023E-FACC-4595-A214-01E0A650F45A}" dt="2026-05-14T11:11:24.753" v="489"/>
      <pc:docMkLst>
        <pc:docMk/>
      </pc:docMkLst>
      <pc:sldChg chg="del">
        <pc:chgData name="Philipp BRAUN" userId="937c3db2-1f15-457b-9b5c-664cf2380bbb" providerId="ADAL" clId="{5C0E023E-FACC-4595-A214-01E0A650F45A}" dt="2026-05-14T11:06:52.028" v="474" actId="2696"/>
        <pc:sldMkLst>
          <pc:docMk/>
          <pc:sldMk cId="2651693402" sldId="262"/>
        </pc:sldMkLst>
      </pc:sldChg>
      <pc:sldChg chg="del">
        <pc:chgData name="Philipp BRAUN" userId="937c3db2-1f15-457b-9b5c-664cf2380bbb" providerId="ADAL" clId="{5C0E023E-FACC-4595-A214-01E0A650F45A}" dt="2026-05-14T11:06:54.628" v="478" actId="2696"/>
        <pc:sldMkLst>
          <pc:docMk/>
          <pc:sldMk cId="2667255941" sldId="347"/>
        </pc:sldMkLst>
      </pc:sldChg>
      <pc:sldChg chg="del">
        <pc:chgData name="Philipp BRAUN" userId="937c3db2-1f15-457b-9b5c-664cf2380bbb" providerId="ADAL" clId="{5C0E023E-FACC-4595-A214-01E0A650F45A}" dt="2026-05-14T11:06:53.455" v="476" actId="2696"/>
        <pc:sldMkLst>
          <pc:docMk/>
          <pc:sldMk cId="1025701939" sldId="376"/>
        </pc:sldMkLst>
      </pc:sldChg>
      <pc:sldChg chg="del">
        <pc:chgData name="Philipp BRAUN" userId="937c3db2-1f15-457b-9b5c-664cf2380bbb" providerId="ADAL" clId="{5C0E023E-FACC-4595-A214-01E0A650F45A}" dt="2026-05-14T11:06:52.047" v="475" actId="2696"/>
        <pc:sldMkLst>
          <pc:docMk/>
          <pc:sldMk cId="863076369" sldId="381"/>
        </pc:sldMkLst>
      </pc:sldChg>
      <pc:sldChg chg="addSp delSp modSp modAnim">
        <pc:chgData name="Philipp BRAUN" userId="937c3db2-1f15-457b-9b5c-664cf2380bbb" providerId="ADAL" clId="{5C0E023E-FACC-4595-A214-01E0A650F45A}" dt="2026-05-14T10:47:10.628" v="460"/>
        <pc:sldMkLst>
          <pc:docMk/>
          <pc:sldMk cId="1661342181" sldId="674"/>
        </pc:sldMkLst>
        <pc:spChg chg="mod">
          <ac:chgData name="Philipp BRAUN" userId="937c3db2-1f15-457b-9b5c-664cf2380bbb" providerId="ADAL" clId="{5C0E023E-FACC-4595-A214-01E0A650F45A}" dt="2026-05-14T10:14:17.116" v="108" actId="164"/>
          <ac:spMkLst>
            <pc:docMk/>
            <pc:sldMk cId="1661342181" sldId="674"/>
            <ac:spMk id="5" creationId="{AA175581-2637-4C92-8FA0-655EE115603F}"/>
          </ac:spMkLst>
        </pc:spChg>
        <pc:spChg chg="add mod">
          <ac:chgData name="Philipp BRAUN" userId="937c3db2-1f15-457b-9b5c-664cf2380bbb" providerId="ADAL" clId="{5C0E023E-FACC-4595-A214-01E0A650F45A}" dt="2026-05-14T10:20:09.273" v="140" actId="164"/>
          <ac:spMkLst>
            <pc:docMk/>
            <pc:sldMk cId="1661342181" sldId="674"/>
            <ac:spMk id="10" creationId="{70F4AF8B-52DB-44C9-A313-F3293791AF7C}"/>
          </ac:spMkLst>
        </pc:spChg>
        <pc:spChg chg="del">
          <ac:chgData name="Philipp BRAUN" userId="937c3db2-1f15-457b-9b5c-664cf2380bbb" providerId="ADAL" clId="{5C0E023E-FACC-4595-A214-01E0A650F45A}" dt="2026-05-14T10:20:35.880" v="148" actId="478"/>
          <ac:spMkLst>
            <pc:docMk/>
            <pc:sldMk cId="1661342181" sldId="674"/>
            <ac:spMk id="11" creationId="{9C53C420-6709-438E-A14B-BF375379B853}"/>
          </ac:spMkLst>
        </pc:spChg>
        <pc:spChg chg="add mod">
          <ac:chgData name="Philipp BRAUN" userId="937c3db2-1f15-457b-9b5c-664cf2380bbb" providerId="ADAL" clId="{5C0E023E-FACC-4595-A214-01E0A650F45A}" dt="2026-05-14T10:46:01.124" v="455" actId="1076"/>
          <ac:spMkLst>
            <pc:docMk/>
            <pc:sldMk cId="1661342181" sldId="674"/>
            <ac:spMk id="13" creationId="{09660A81-F456-424D-8CB1-A5DE3629CD2F}"/>
          </ac:spMkLst>
        </pc:spChg>
        <pc:spChg chg="mod">
          <ac:chgData name="Philipp BRAUN" userId="937c3db2-1f15-457b-9b5c-664cf2380bbb" providerId="ADAL" clId="{5C0E023E-FACC-4595-A214-01E0A650F45A}" dt="2026-05-14T10:20:33.932" v="147" actId="1076"/>
          <ac:spMkLst>
            <pc:docMk/>
            <pc:sldMk cId="1661342181" sldId="674"/>
            <ac:spMk id="30" creationId="{673A3C50-C003-4F39-883C-964DD4B22E0E}"/>
          </ac:spMkLst>
        </pc:spChg>
        <pc:spChg chg="mod">
          <ac:chgData name="Philipp BRAUN" userId="937c3db2-1f15-457b-9b5c-664cf2380bbb" providerId="ADAL" clId="{5C0E023E-FACC-4595-A214-01E0A650F45A}" dt="2026-05-14T10:21:58.148" v="168" actId="1076"/>
          <ac:spMkLst>
            <pc:docMk/>
            <pc:sldMk cId="1661342181" sldId="674"/>
            <ac:spMk id="56" creationId="{6E69FA74-8F9C-43C8-AFA9-08AD5202D29F}"/>
          </ac:spMkLst>
        </pc:spChg>
        <pc:spChg chg="mod">
          <ac:chgData name="Philipp BRAUN" userId="937c3db2-1f15-457b-9b5c-664cf2380bbb" providerId="ADAL" clId="{5C0E023E-FACC-4595-A214-01E0A650F45A}" dt="2026-05-14T10:44:17.327" v="335" actId="1076"/>
          <ac:spMkLst>
            <pc:docMk/>
            <pc:sldMk cId="1661342181" sldId="674"/>
            <ac:spMk id="65" creationId="{30F2FBA8-C5C2-4D33-8DC6-FE7D1C576604}"/>
          </ac:spMkLst>
        </pc:spChg>
        <pc:spChg chg="mod">
          <ac:chgData name="Philipp BRAUN" userId="937c3db2-1f15-457b-9b5c-664cf2380bbb" providerId="ADAL" clId="{5C0E023E-FACC-4595-A214-01E0A650F45A}" dt="2026-05-14T10:14:27.941" v="111" actId="1076"/>
          <ac:spMkLst>
            <pc:docMk/>
            <pc:sldMk cId="1661342181" sldId="674"/>
            <ac:spMk id="66" creationId="{AA747116-4EBB-4B4A-BCFF-196AF1D1AE56}"/>
          </ac:spMkLst>
        </pc:spChg>
        <pc:spChg chg="mod">
          <ac:chgData name="Philipp BRAUN" userId="937c3db2-1f15-457b-9b5c-664cf2380bbb" providerId="ADAL" clId="{5C0E023E-FACC-4595-A214-01E0A650F45A}" dt="2026-05-14T10:14:17.116" v="108" actId="164"/>
          <ac:spMkLst>
            <pc:docMk/>
            <pc:sldMk cId="1661342181" sldId="674"/>
            <ac:spMk id="81" creationId="{272270D0-15F0-4A67-959E-3F81660EB546}"/>
          </ac:spMkLst>
        </pc:spChg>
        <pc:spChg chg="mod">
          <ac:chgData name="Philipp BRAUN" userId="937c3db2-1f15-457b-9b5c-664cf2380bbb" providerId="ADAL" clId="{5C0E023E-FACC-4595-A214-01E0A650F45A}" dt="2026-05-14T10:14:17.116" v="108" actId="164"/>
          <ac:spMkLst>
            <pc:docMk/>
            <pc:sldMk cId="1661342181" sldId="674"/>
            <ac:spMk id="82" creationId="{4E822C57-1D56-48A7-BEAC-7CB722DE0281}"/>
          </ac:spMkLst>
        </pc:spChg>
        <pc:spChg chg="add del mod">
          <ac:chgData name="Philipp BRAUN" userId="937c3db2-1f15-457b-9b5c-664cf2380bbb" providerId="ADAL" clId="{5C0E023E-FACC-4595-A214-01E0A650F45A}" dt="2026-05-14T10:20:33.932" v="147" actId="1076"/>
          <ac:spMkLst>
            <pc:docMk/>
            <pc:sldMk cId="1661342181" sldId="674"/>
            <ac:spMk id="83" creationId="{DAAE3382-95EE-42EA-AAEB-C764AF976264}"/>
          </ac:spMkLst>
        </pc:spChg>
        <pc:grpChg chg="add mod">
          <ac:chgData name="Philipp BRAUN" userId="937c3db2-1f15-457b-9b5c-664cf2380bbb" providerId="ADAL" clId="{5C0E023E-FACC-4595-A214-01E0A650F45A}" dt="2026-05-14T10:21:47.527" v="165" actId="1076"/>
          <ac:grpSpMkLst>
            <pc:docMk/>
            <pc:sldMk cId="1661342181" sldId="674"/>
            <ac:grpSpMk id="4" creationId="{5E1D9E04-502F-4EC7-9BE2-34D2A8AF4B8D}"/>
          </ac:grpSpMkLst>
        </pc:grpChg>
        <pc:grpChg chg="add mod">
          <ac:chgData name="Philipp BRAUN" userId="937c3db2-1f15-457b-9b5c-664cf2380bbb" providerId="ADAL" clId="{5C0E023E-FACC-4595-A214-01E0A650F45A}" dt="2026-05-14T10:20:27.944" v="145" actId="14100"/>
          <ac:grpSpMkLst>
            <pc:docMk/>
            <pc:sldMk cId="1661342181" sldId="674"/>
            <ac:grpSpMk id="12" creationId="{A29E92B0-AB74-4202-8A9C-8F6D3699E86D}"/>
          </ac:grpSpMkLst>
        </pc:grpChg>
        <pc:grpChg chg="mod">
          <ac:chgData name="Philipp BRAUN" userId="937c3db2-1f15-457b-9b5c-664cf2380bbb" providerId="ADAL" clId="{5C0E023E-FACC-4595-A214-01E0A650F45A}" dt="2026-05-14T10:14:17.116" v="108" actId="164"/>
          <ac:grpSpMkLst>
            <pc:docMk/>
            <pc:sldMk cId="1661342181" sldId="674"/>
            <ac:grpSpMk id="55" creationId="{BEE7083C-5C74-4BEE-B212-2DD691E80A5D}"/>
          </ac:grpSpMkLst>
        </pc:grpChg>
        <pc:picChg chg="del">
          <ac:chgData name="Philipp BRAUN" userId="937c3db2-1f15-457b-9b5c-664cf2380bbb" providerId="ADAL" clId="{5C0E023E-FACC-4595-A214-01E0A650F45A}" dt="2026-05-14T10:20:21.806" v="143" actId="478"/>
          <ac:picMkLst>
            <pc:docMk/>
            <pc:sldMk cId="1661342181" sldId="674"/>
            <ac:picMk id="2" creationId="{CEB0FDFF-9CE8-4D2F-A463-59BAAFCE0EB9}"/>
          </ac:picMkLst>
        </pc:picChg>
        <pc:picChg chg="add mod ord modCrop">
          <ac:chgData name="Philipp BRAUN" userId="937c3db2-1f15-457b-9b5c-664cf2380bbb" providerId="ADAL" clId="{5C0E023E-FACC-4595-A214-01E0A650F45A}" dt="2026-05-14T10:22:19.189" v="169" actId="1076"/>
          <ac:picMkLst>
            <pc:docMk/>
            <pc:sldMk cId="1661342181" sldId="674"/>
            <ac:picMk id="7" creationId="{E1D0B47A-4214-4812-AEF1-0DEB28589BE4}"/>
          </ac:picMkLst>
        </pc:picChg>
        <pc:picChg chg="add mod">
          <ac:chgData name="Philipp BRAUN" userId="937c3db2-1f15-457b-9b5c-664cf2380bbb" providerId="ADAL" clId="{5C0E023E-FACC-4595-A214-01E0A650F45A}" dt="2026-05-14T10:20:09.273" v="140" actId="164"/>
          <ac:picMkLst>
            <pc:docMk/>
            <pc:sldMk cId="1661342181" sldId="674"/>
            <ac:picMk id="9" creationId="{81272806-3F8F-4FEA-88BC-A1439F6C17EF}"/>
          </ac:picMkLst>
        </pc:picChg>
        <pc:picChg chg="add mod modCrop">
          <ac:chgData name="Philipp BRAUN" userId="937c3db2-1f15-457b-9b5c-664cf2380bbb" providerId="ADAL" clId="{5C0E023E-FACC-4595-A214-01E0A650F45A}" dt="2026-05-14T10:21:20.179" v="158" actId="1076"/>
          <ac:picMkLst>
            <pc:docMk/>
            <pc:sldMk cId="1661342181" sldId="674"/>
            <ac:picMk id="31" creationId="{94628CA9-3CD3-4197-84D7-0949833B0872}"/>
          </ac:picMkLst>
        </pc:picChg>
        <pc:picChg chg="del">
          <ac:chgData name="Philipp BRAUN" userId="937c3db2-1f15-457b-9b5c-664cf2380bbb" providerId="ADAL" clId="{5C0E023E-FACC-4595-A214-01E0A650F45A}" dt="2026-05-14T10:18:49.075" v="128" actId="478"/>
          <ac:picMkLst>
            <pc:docMk/>
            <pc:sldMk cId="1661342181" sldId="674"/>
            <ac:picMk id="37" creationId="{EA7C6A34-32E0-4311-85D8-3B91E59F7DF4}"/>
          </ac:picMkLst>
        </pc:picChg>
        <pc:picChg chg="del">
          <ac:chgData name="Philipp BRAUN" userId="937c3db2-1f15-457b-9b5c-664cf2380bbb" providerId="ADAL" clId="{5C0E023E-FACC-4595-A214-01E0A650F45A}" dt="2026-05-14T10:18:48.407" v="127" actId="478"/>
          <ac:picMkLst>
            <pc:docMk/>
            <pc:sldMk cId="1661342181" sldId="674"/>
            <ac:picMk id="38" creationId="{B9BC0707-281D-45F6-BF30-CEAB397B4434}"/>
          </ac:picMkLst>
        </pc:picChg>
        <pc:picChg chg="mod">
          <ac:chgData name="Philipp BRAUN" userId="937c3db2-1f15-457b-9b5c-664cf2380bbb" providerId="ADAL" clId="{5C0E023E-FACC-4595-A214-01E0A650F45A}" dt="2026-05-14T10:14:17.116" v="108" actId="164"/>
          <ac:picMkLst>
            <pc:docMk/>
            <pc:sldMk cId="1661342181" sldId="674"/>
            <ac:picMk id="54" creationId="{76BDEA8A-92D4-4FFE-B84E-3B967A26F85A}"/>
          </ac:picMkLst>
        </pc:picChg>
      </pc:sldChg>
      <pc:sldChg chg="del">
        <pc:chgData name="Philipp BRAUN" userId="937c3db2-1f15-457b-9b5c-664cf2380bbb" providerId="ADAL" clId="{5C0E023E-FACC-4595-A214-01E0A650F45A}" dt="2026-05-14T11:06:57.969" v="479" actId="2696"/>
        <pc:sldMkLst>
          <pc:docMk/>
          <pc:sldMk cId="2167951601" sldId="675"/>
        </pc:sldMkLst>
      </pc:sldChg>
      <pc:sldChg chg="modSp">
        <pc:chgData name="Philipp BRAUN" userId="937c3db2-1f15-457b-9b5c-664cf2380bbb" providerId="ADAL" clId="{5C0E023E-FACC-4595-A214-01E0A650F45A}" dt="2026-05-14T10:03:55.925" v="82" actId="113"/>
        <pc:sldMkLst>
          <pc:docMk/>
          <pc:sldMk cId="1448261083" sldId="682"/>
        </pc:sldMkLst>
        <pc:spChg chg="mod">
          <ac:chgData name="Philipp BRAUN" userId="937c3db2-1f15-457b-9b5c-664cf2380bbb" providerId="ADAL" clId="{5C0E023E-FACC-4595-A214-01E0A650F45A}" dt="2026-05-14T10:03:55.925" v="82" actId="113"/>
          <ac:spMkLst>
            <pc:docMk/>
            <pc:sldMk cId="1448261083" sldId="682"/>
            <ac:spMk id="7" creationId="{00000000-0000-0000-0000-000000000000}"/>
          </ac:spMkLst>
        </pc:spChg>
      </pc:sldChg>
      <pc:sldChg chg="del">
        <pc:chgData name="Philipp BRAUN" userId="937c3db2-1f15-457b-9b5c-664cf2380bbb" providerId="ADAL" clId="{5C0E023E-FACC-4595-A214-01E0A650F45A}" dt="2026-05-14T11:06:54.022" v="477" actId="2696"/>
        <pc:sldMkLst>
          <pc:docMk/>
          <pc:sldMk cId="1822096641" sldId="821"/>
        </pc:sldMkLst>
      </pc:sldChg>
      <pc:sldChg chg="del">
        <pc:chgData name="Philipp BRAUN" userId="937c3db2-1f15-457b-9b5c-664cf2380bbb" providerId="ADAL" clId="{5C0E023E-FACC-4595-A214-01E0A650F45A}" dt="2026-05-14T10:09:27.844" v="105" actId="2696"/>
        <pc:sldMkLst>
          <pc:docMk/>
          <pc:sldMk cId="877574650" sldId="822"/>
        </pc:sldMkLst>
      </pc:sldChg>
      <pc:sldChg chg="del">
        <pc:chgData name="Philipp BRAUN" userId="937c3db2-1f15-457b-9b5c-664cf2380bbb" providerId="ADAL" clId="{5C0E023E-FACC-4595-A214-01E0A650F45A}" dt="2026-05-14T11:06:51.996" v="473" actId="2696"/>
        <pc:sldMkLst>
          <pc:docMk/>
          <pc:sldMk cId="1741808472" sldId="823"/>
        </pc:sldMkLst>
      </pc:sldChg>
      <pc:sldChg chg="del ord">
        <pc:chgData name="Philipp BRAUN" userId="937c3db2-1f15-457b-9b5c-664cf2380bbb" providerId="ADAL" clId="{5C0E023E-FACC-4595-A214-01E0A650F45A}" dt="2026-05-14T11:07:34.338" v="484" actId="2696"/>
        <pc:sldMkLst>
          <pc:docMk/>
          <pc:sldMk cId="1153525618" sldId="824"/>
        </pc:sldMkLst>
      </pc:sldChg>
      <pc:sldChg chg="del ord">
        <pc:chgData name="Philipp BRAUN" userId="937c3db2-1f15-457b-9b5c-664cf2380bbb" providerId="ADAL" clId="{5C0E023E-FACC-4595-A214-01E0A650F45A}" dt="2026-05-14T11:07:05.422" v="481" actId="2696"/>
        <pc:sldMkLst>
          <pc:docMk/>
          <pc:sldMk cId="1878377494" sldId="825"/>
        </pc:sldMkLst>
      </pc:sldChg>
      <pc:sldChg chg="del">
        <pc:chgData name="Philipp BRAUN" userId="937c3db2-1f15-457b-9b5c-664cf2380bbb" providerId="ADAL" clId="{5C0E023E-FACC-4595-A214-01E0A650F45A}" dt="2026-05-14T11:06:51.959" v="471" actId="2696"/>
        <pc:sldMkLst>
          <pc:docMk/>
          <pc:sldMk cId="2978407476" sldId="826"/>
        </pc:sldMkLst>
      </pc:sldChg>
      <pc:sldChg chg="addSp delSp modSp">
        <pc:chgData name="Philipp BRAUN" userId="937c3db2-1f15-457b-9b5c-664cf2380bbb" providerId="ADAL" clId="{5C0E023E-FACC-4595-A214-01E0A650F45A}" dt="2026-05-14T10:06:23.267" v="102" actId="14100"/>
        <pc:sldMkLst>
          <pc:docMk/>
          <pc:sldMk cId="2731179687" sldId="828"/>
        </pc:sldMkLst>
        <pc:spChg chg="add del">
          <ac:chgData name="Philipp BRAUN" userId="937c3db2-1f15-457b-9b5c-664cf2380bbb" providerId="ADAL" clId="{5C0E023E-FACC-4595-A214-01E0A650F45A}" dt="2026-05-14T10:05:30.655" v="85" actId="478"/>
          <ac:spMkLst>
            <pc:docMk/>
            <pc:sldMk cId="2731179687" sldId="828"/>
            <ac:spMk id="3" creationId="{0C6A7078-7EE8-4D7D-B6C0-3D8F8BB8D481}"/>
          </ac:spMkLst>
        </pc:spChg>
        <pc:spChg chg="add del mod">
          <ac:chgData name="Philipp BRAUN" userId="937c3db2-1f15-457b-9b5c-664cf2380bbb" providerId="ADAL" clId="{5C0E023E-FACC-4595-A214-01E0A650F45A}" dt="2026-05-14T10:05:47.112" v="89" actId="478"/>
          <ac:spMkLst>
            <pc:docMk/>
            <pc:sldMk cId="2731179687" sldId="828"/>
            <ac:spMk id="4" creationId="{A95F1C05-D741-421A-9EB9-856D40BB3117}"/>
          </ac:spMkLst>
        </pc:spChg>
        <pc:picChg chg="add mod modCrop">
          <ac:chgData name="Philipp BRAUN" userId="937c3db2-1f15-457b-9b5c-664cf2380bbb" providerId="ADAL" clId="{5C0E023E-FACC-4595-A214-01E0A650F45A}" dt="2026-05-14T10:06:23.267" v="102" actId="14100"/>
          <ac:picMkLst>
            <pc:docMk/>
            <pc:sldMk cId="2731179687" sldId="828"/>
            <ac:picMk id="6" creationId="{5E903482-5CD0-4D64-B748-B37EFEB765FF}"/>
          </ac:picMkLst>
        </pc:picChg>
        <pc:picChg chg="del">
          <ac:chgData name="Philipp BRAUN" userId="937c3db2-1f15-457b-9b5c-664cf2380bbb" providerId="ADAL" clId="{5C0E023E-FACC-4595-A214-01E0A650F45A}" dt="2026-05-14T10:05:27.920" v="83" actId="478"/>
          <ac:picMkLst>
            <pc:docMk/>
            <pc:sldMk cId="2731179687" sldId="828"/>
            <ac:picMk id="11" creationId="{93058D42-7819-4DBD-962B-28CEDCA35FD5}"/>
          </ac:picMkLst>
        </pc:picChg>
      </pc:sldChg>
      <pc:sldChg chg="del ord">
        <pc:chgData name="Philipp BRAUN" userId="937c3db2-1f15-457b-9b5c-664cf2380bbb" providerId="ADAL" clId="{5C0E023E-FACC-4595-A214-01E0A650F45A}" dt="2026-05-14T11:07:09.653" v="482" actId="2696"/>
        <pc:sldMkLst>
          <pc:docMk/>
          <pc:sldMk cId="745855184" sldId="836"/>
        </pc:sldMkLst>
      </pc:sldChg>
      <pc:sldChg chg="del ord">
        <pc:chgData name="Philipp BRAUN" userId="937c3db2-1f15-457b-9b5c-664cf2380bbb" providerId="ADAL" clId="{5C0E023E-FACC-4595-A214-01E0A650F45A}" dt="2026-05-14T11:07:02.983" v="480" actId="2696"/>
        <pc:sldMkLst>
          <pc:docMk/>
          <pc:sldMk cId="3729338821" sldId="838"/>
        </pc:sldMkLst>
      </pc:sldChg>
      <pc:sldChg chg="modSp del ord">
        <pc:chgData name="Philipp BRAUN" userId="937c3db2-1f15-457b-9b5c-664cf2380bbb" providerId="ADAL" clId="{5C0E023E-FACC-4595-A214-01E0A650F45A}" dt="2026-05-14T11:07:34.922" v="485" actId="2696"/>
        <pc:sldMkLst>
          <pc:docMk/>
          <pc:sldMk cId="317686449" sldId="839"/>
        </pc:sldMkLst>
        <pc:spChg chg="mod">
          <ac:chgData name="Philipp BRAUN" userId="937c3db2-1f15-457b-9b5c-664cf2380bbb" providerId="ADAL" clId="{5C0E023E-FACC-4595-A214-01E0A650F45A}" dt="2026-05-14T10:09:57.295" v="106" actId="207"/>
          <ac:spMkLst>
            <pc:docMk/>
            <pc:sldMk cId="317686449" sldId="839"/>
            <ac:spMk id="3" creationId="{4E45EEB9-A702-463B-B722-D9A4FF51435E}"/>
          </ac:spMkLst>
        </pc:spChg>
      </pc:sldChg>
      <pc:sldChg chg="del ord">
        <pc:chgData name="Philipp BRAUN" userId="937c3db2-1f15-457b-9b5c-664cf2380bbb" providerId="ADAL" clId="{5C0E023E-FACC-4595-A214-01E0A650F45A}" dt="2026-05-14T11:07:14.718" v="483" actId="2696"/>
        <pc:sldMkLst>
          <pc:docMk/>
          <pc:sldMk cId="770742216" sldId="840"/>
        </pc:sldMkLst>
      </pc:sldChg>
      <pc:sldChg chg="addSp delSp modSp ord modAnim">
        <pc:chgData name="Philipp BRAUN" userId="937c3db2-1f15-457b-9b5c-664cf2380bbb" providerId="ADAL" clId="{5C0E023E-FACC-4595-A214-01E0A650F45A}" dt="2026-05-14T10:46:48.689" v="457"/>
        <pc:sldMkLst>
          <pc:docMk/>
          <pc:sldMk cId="1177055516" sldId="841"/>
        </pc:sldMkLst>
        <pc:spChg chg="add del mod">
          <ac:chgData name="Philipp BRAUN" userId="937c3db2-1f15-457b-9b5c-664cf2380bbb" providerId="ADAL" clId="{5C0E023E-FACC-4595-A214-01E0A650F45A}" dt="2026-05-14T10:16:25.874" v="116" actId="1076"/>
          <ac:spMkLst>
            <pc:docMk/>
            <pc:sldMk cId="1177055516" sldId="841"/>
            <ac:spMk id="11" creationId="{6D8084EB-41A6-4A0C-81F9-1FFCE2C505DB}"/>
          </ac:spMkLst>
        </pc:spChg>
        <pc:grpChg chg="del">
          <ac:chgData name="Philipp BRAUN" userId="937c3db2-1f15-457b-9b5c-664cf2380bbb" providerId="ADAL" clId="{5C0E023E-FACC-4595-A214-01E0A650F45A}" dt="2026-05-14T10:16:13.264" v="113" actId="478"/>
          <ac:grpSpMkLst>
            <pc:docMk/>
            <pc:sldMk cId="1177055516" sldId="841"/>
            <ac:grpSpMk id="7" creationId="{47C31439-734C-406A-B297-593C9E8FBD10}"/>
          </ac:grpSpMkLst>
        </pc:grpChg>
        <pc:picChg chg="add mod">
          <ac:chgData name="Philipp BRAUN" userId="937c3db2-1f15-457b-9b5c-664cf2380bbb" providerId="ADAL" clId="{5C0E023E-FACC-4595-A214-01E0A650F45A}" dt="2026-05-14T10:16:45.429" v="119" actId="1076"/>
          <ac:picMkLst>
            <pc:docMk/>
            <pc:sldMk cId="1177055516" sldId="841"/>
            <ac:picMk id="10" creationId="{A8F6B4C3-9104-49A5-807A-DF516F05D069}"/>
          </ac:picMkLst>
        </pc:picChg>
      </pc:sldChg>
      <pc:sldChg chg="del">
        <pc:chgData name="Philipp BRAUN" userId="937c3db2-1f15-457b-9b5c-664cf2380bbb" providerId="ADAL" clId="{5C0E023E-FACC-4595-A214-01E0A650F45A}" dt="2026-05-14T11:06:51.978" v="472" actId="2696"/>
        <pc:sldMkLst>
          <pc:docMk/>
          <pc:sldMk cId="3417691756" sldId="843"/>
        </pc:sldMkLst>
      </pc:sldChg>
      <pc:sldChg chg="modSp">
        <pc:chgData name="Philipp BRAUN" userId="937c3db2-1f15-457b-9b5c-664cf2380bbb" providerId="ADAL" clId="{5C0E023E-FACC-4595-A214-01E0A650F45A}" dt="2026-05-14T10:48:36.918" v="461" actId="113"/>
        <pc:sldMkLst>
          <pc:docMk/>
          <pc:sldMk cId="3016546541" sldId="11090361"/>
        </pc:sldMkLst>
        <pc:spChg chg="mod">
          <ac:chgData name="Philipp BRAUN" userId="937c3db2-1f15-457b-9b5c-664cf2380bbb" providerId="ADAL" clId="{5C0E023E-FACC-4595-A214-01E0A650F45A}" dt="2026-05-14T10:48:36.918" v="461" actId="113"/>
          <ac:spMkLst>
            <pc:docMk/>
            <pc:sldMk cId="3016546541" sldId="11090361"/>
            <ac:spMk id="39" creationId="{57CA1E30-48C6-4893-9ADE-1EDBD063A43A}"/>
          </ac:spMkLst>
        </pc:spChg>
      </pc:sldChg>
      <pc:sldChg chg="addSp delSp modSp delAnim">
        <pc:chgData name="Philipp BRAUN" userId="937c3db2-1f15-457b-9b5c-664cf2380bbb" providerId="ADAL" clId="{5C0E023E-FACC-4595-A214-01E0A650F45A}" dt="2026-05-14T10:26:06.785" v="178" actId="1076"/>
        <pc:sldMkLst>
          <pc:docMk/>
          <pc:sldMk cId="425530430" sldId="11090367"/>
        </pc:sldMkLst>
        <pc:spChg chg="del">
          <ac:chgData name="Philipp BRAUN" userId="937c3db2-1f15-457b-9b5c-664cf2380bbb" providerId="ADAL" clId="{5C0E023E-FACC-4595-A214-01E0A650F45A}" dt="2026-05-14T10:25:27.160" v="172" actId="478"/>
          <ac:spMkLst>
            <pc:docMk/>
            <pc:sldMk cId="425530430" sldId="11090367"/>
            <ac:spMk id="96" creationId="{3AF1045F-8145-41C3-9C6B-F93980DF92B7}"/>
          </ac:spMkLst>
        </pc:spChg>
        <pc:grpChg chg="del">
          <ac:chgData name="Philipp BRAUN" userId="937c3db2-1f15-457b-9b5c-664cf2380bbb" providerId="ADAL" clId="{5C0E023E-FACC-4595-A214-01E0A650F45A}" dt="2026-05-14T10:25:25.150" v="171" actId="478"/>
          <ac:grpSpMkLst>
            <pc:docMk/>
            <pc:sldMk cId="425530430" sldId="11090367"/>
            <ac:grpSpMk id="20" creationId="{179FA423-498A-4FEB-87EB-B5A2FDD6C435}"/>
          </ac:grpSpMkLst>
        </pc:grpChg>
        <pc:grpChg chg="del">
          <ac:chgData name="Philipp BRAUN" userId="937c3db2-1f15-457b-9b5c-664cf2380bbb" providerId="ADAL" clId="{5C0E023E-FACC-4595-A214-01E0A650F45A}" dt="2026-05-14T10:25:23.866" v="170" actId="478"/>
          <ac:grpSpMkLst>
            <pc:docMk/>
            <pc:sldMk cId="425530430" sldId="11090367"/>
            <ac:grpSpMk id="77" creationId="{8FD7766F-7EF7-41C6-A7C2-DDD31CA3DC46}"/>
          </ac:grpSpMkLst>
        </pc:grpChg>
        <pc:picChg chg="add mod modCrop">
          <ac:chgData name="Philipp BRAUN" userId="937c3db2-1f15-457b-9b5c-664cf2380bbb" providerId="ADAL" clId="{5C0E023E-FACC-4595-A214-01E0A650F45A}" dt="2026-05-14T10:26:06.785" v="178" actId="1076"/>
          <ac:picMkLst>
            <pc:docMk/>
            <pc:sldMk cId="425530430" sldId="11090367"/>
            <ac:picMk id="4" creationId="{A03BEBCD-8D08-4EF7-AD7D-1830CF74A391}"/>
          </ac:picMkLst>
        </pc:picChg>
        <pc:cxnChg chg="del">
          <ac:chgData name="Philipp BRAUN" userId="937c3db2-1f15-457b-9b5c-664cf2380bbb" providerId="ADAL" clId="{5C0E023E-FACC-4595-A214-01E0A650F45A}" dt="2026-05-14T10:25:27.160" v="172" actId="478"/>
          <ac:cxnSpMkLst>
            <pc:docMk/>
            <pc:sldMk cId="425530430" sldId="11090367"/>
            <ac:cxnSpMk id="97" creationId="{DE3D5399-C09C-4B2E-894F-98557F7BF3CE}"/>
          </ac:cxnSpMkLst>
        </pc:cxnChg>
      </pc:sldChg>
      <pc:sldChg chg="addSp modSp modAnim">
        <pc:chgData name="Philipp BRAUN" userId="937c3db2-1f15-457b-9b5c-664cf2380bbb" providerId="ADAL" clId="{5C0E023E-FACC-4595-A214-01E0A650F45A}" dt="2026-05-14T11:11:24.753" v="489"/>
        <pc:sldMkLst>
          <pc:docMk/>
          <pc:sldMk cId="2646197075" sldId="11090368"/>
        </pc:sldMkLst>
        <pc:spChg chg="mod">
          <ac:chgData name="Philipp BRAUN" userId="937c3db2-1f15-457b-9b5c-664cf2380bbb" providerId="ADAL" clId="{5C0E023E-FACC-4595-A214-01E0A650F45A}" dt="2026-05-14T11:10:20.632" v="487" actId="207"/>
          <ac:spMkLst>
            <pc:docMk/>
            <pc:sldMk cId="2646197075" sldId="11090368"/>
            <ac:spMk id="124" creationId="{6487CDE7-8450-4384-AC60-A3385C409B8A}"/>
          </ac:spMkLst>
        </pc:spChg>
        <pc:picChg chg="add">
          <ac:chgData name="Philipp BRAUN" userId="937c3db2-1f15-457b-9b5c-664cf2380bbb" providerId="ADAL" clId="{5C0E023E-FACC-4595-A214-01E0A650F45A}" dt="2026-05-14T11:11:24.753" v="489"/>
          <ac:picMkLst>
            <pc:docMk/>
            <pc:sldMk cId="2646197075" sldId="11090368"/>
            <ac:picMk id="39" creationId="{502F8AED-DBC4-471B-9D37-64D02437802B}"/>
          </ac:picMkLst>
        </pc:picChg>
      </pc:sldChg>
      <pc:sldChg chg="addSp delSp modSp modAnim">
        <pc:chgData name="Philipp BRAUN" userId="937c3db2-1f15-457b-9b5c-664cf2380bbb" providerId="ADAL" clId="{5C0E023E-FACC-4595-A214-01E0A650F45A}" dt="2026-05-14T11:11:16.151" v="488"/>
        <pc:sldMkLst>
          <pc:docMk/>
          <pc:sldMk cId="2876645634" sldId="11090418"/>
        </pc:sldMkLst>
        <pc:spChg chg="mod">
          <ac:chgData name="Philipp BRAUN" userId="937c3db2-1f15-457b-9b5c-664cf2380bbb" providerId="ADAL" clId="{5C0E023E-FACC-4595-A214-01E0A650F45A}" dt="2026-05-14T10:43:13.690" v="334" actId="20577"/>
          <ac:spMkLst>
            <pc:docMk/>
            <pc:sldMk cId="2876645634" sldId="11090418"/>
            <ac:spMk id="32" creationId="{8C9D32F1-F3BD-4E00-8152-F0051CCFDBBB}"/>
          </ac:spMkLst>
        </pc:spChg>
        <pc:picChg chg="add del mod">
          <ac:chgData name="Philipp BRAUN" userId="937c3db2-1f15-457b-9b5c-664cf2380bbb" providerId="ADAL" clId="{5C0E023E-FACC-4595-A214-01E0A650F45A}" dt="2026-05-14T11:11:16.151" v="488"/>
          <ac:picMkLst>
            <pc:docMk/>
            <pc:sldMk cId="2876645634" sldId="11090418"/>
            <ac:picMk id="4" creationId="{F947E0D9-2C51-4B22-8E50-F6BC5EBA3700}"/>
          </ac:picMkLst>
        </pc:picChg>
      </pc:sldChg>
      <pc:sldChg chg="delSp modSp add del delAnim">
        <pc:chgData name="Philipp BRAUN" userId="937c3db2-1f15-457b-9b5c-664cf2380bbb" providerId="ADAL" clId="{5C0E023E-FACC-4595-A214-01E0A650F45A}" dt="2026-05-14T10:31:15.093" v="184" actId="2696"/>
        <pc:sldMkLst>
          <pc:docMk/>
          <pc:sldMk cId="936099315" sldId="11090419"/>
        </pc:sldMkLst>
        <pc:spChg chg="mod">
          <ac:chgData name="Philipp BRAUN" userId="937c3db2-1f15-457b-9b5c-664cf2380bbb" providerId="ADAL" clId="{5C0E023E-FACC-4595-A214-01E0A650F45A}" dt="2026-05-14T10:30:57.437" v="183" actId="1076"/>
          <ac:spMkLst>
            <pc:docMk/>
            <pc:sldMk cId="936099315" sldId="11090419"/>
            <ac:spMk id="57" creationId="{00000000-0000-0000-0000-000000000000}"/>
          </ac:spMkLst>
        </pc:spChg>
        <pc:grpChg chg="del">
          <ac:chgData name="Philipp BRAUN" userId="937c3db2-1f15-457b-9b5c-664cf2380bbb" providerId="ADAL" clId="{5C0E023E-FACC-4595-A214-01E0A650F45A}" dt="2026-05-14T10:30:54.760" v="181" actId="478"/>
          <ac:grpSpMkLst>
            <pc:docMk/>
            <pc:sldMk cId="936099315" sldId="11090419"/>
            <ac:grpSpMk id="104" creationId="{84DEB116-BC7C-4446-AB0B-536073D2C738}"/>
          </ac:grpSpMkLst>
        </pc:grpChg>
        <pc:picChg chg="del">
          <ac:chgData name="Philipp BRAUN" userId="937c3db2-1f15-457b-9b5c-664cf2380bbb" providerId="ADAL" clId="{5C0E023E-FACC-4595-A214-01E0A650F45A}" dt="2026-05-14T10:30:53.508" v="180" actId="478"/>
          <ac:picMkLst>
            <pc:docMk/>
            <pc:sldMk cId="936099315" sldId="11090419"/>
            <ac:picMk id="101" creationId="{40733A34-400C-4CB3-9364-79627B94C52B}"/>
          </ac:picMkLst>
        </pc:picChg>
      </pc:sldChg>
      <pc:sldChg chg="addSp delSp modSp add del delAnim">
        <pc:chgData name="Philipp BRAUN" userId="937c3db2-1f15-457b-9b5c-664cf2380bbb" providerId="ADAL" clId="{5C0E023E-FACC-4595-A214-01E0A650F45A}" dt="2026-05-14T10:40:48.520" v="247" actId="2696"/>
        <pc:sldMkLst>
          <pc:docMk/>
          <pc:sldMk cId="1114452905" sldId="11090419"/>
        </pc:sldMkLst>
        <pc:spChg chg="del">
          <ac:chgData name="Philipp BRAUN" userId="937c3db2-1f15-457b-9b5c-664cf2380bbb" providerId="ADAL" clId="{5C0E023E-FACC-4595-A214-01E0A650F45A}" dt="2026-05-14T10:32:24.571" v="192" actId="478"/>
          <ac:spMkLst>
            <pc:docMk/>
            <pc:sldMk cId="1114452905" sldId="11090419"/>
            <ac:spMk id="99" creationId="{416EE5B7-FC4D-4806-B06F-227DAB9C2E51}"/>
          </ac:spMkLst>
        </pc:spChg>
        <pc:spChg chg="del">
          <ac:chgData name="Philipp BRAUN" userId="937c3db2-1f15-457b-9b5c-664cf2380bbb" providerId="ADAL" clId="{5C0E023E-FACC-4595-A214-01E0A650F45A}" dt="2026-05-14T10:32:25.194" v="193" actId="478"/>
          <ac:spMkLst>
            <pc:docMk/>
            <pc:sldMk cId="1114452905" sldId="11090419"/>
            <ac:spMk id="122" creationId="{8D583E9C-6CAE-4541-95E5-A755E0C19F93}"/>
          </ac:spMkLst>
        </pc:spChg>
        <pc:spChg chg="del">
          <ac:chgData name="Philipp BRAUN" userId="937c3db2-1f15-457b-9b5c-664cf2380bbb" providerId="ADAL" clId="{5C0E023E-FACC-4595-A214-01E0A650F45A}" dt="2026-05-14T10:32:22.605" v="191" actId="478"/>
          <ac:spMkLst>
            <pc:docMk/>
            <pc:sldMk cId="1114452905" sldId="11090419"/>
            <ac:spMk id="124" creationId="{6487CDE7-8450-4384-AC60-A3385C409B8A}"/>
          </ac:spMkLst>
        </pc:spChg>
        <pc:spChg chg="del">
          <ac:chgData name="Philipp BRAUN" userId="937c3db2-1f15-457b-9b5c-664cf2380bbb" providerId="ADAL" clId="{5C0E023E-FACC-4595-A214-01E0A650F45A}" dt="2026-05-14T10:32:22.605" v="191" actId="478"/>
          <ac:spMkLst>
            <pc:docMk/>
            <pc:sldMk cId="1114452905" sldId="11090419"/>
            <ac:spMk id="125" creationId="{FE270322-B583-463E-A32C-5137F413D811}"/>
          </ac:spMkLst>
        </pc:spChg>
        <pc:spChg chg="del">
          <ac:chgData name="Philipp BRAUN" userId="937c3db2-1f15-457b-9b5c-664cf2380bbb" providerId="ADAL" clId="{5C0E023E-FACC-4595-A214-01E0A650F45A}" dt="2026-05-14T10:32:17.876" v="190" actId="478"/>
          <ac:spMkLst>
            <pc:docMk/>
            <pc:sldMk cId="1114452905" sldId="11090419"/>
            <ac:spMk id="126" creationId="{A585918A-EBAC-4A6F-B5AA-886DE46F1BF3}"/>
          </ac:spMkLst>
        </pc:spChg>
        <pc:spChg chg="del">
          <ac:chgData name="Philipp BRAUN" userId="937c3db2-1f15-457b-9b5c-664cf2380bbb" providerId="ADAL" clId="{5C0E023E-FACC-4595-A214-01E0A650F45A}" dt="2026-05-14T10:32:15.786" v="188" actId="478"/>
          <ac:spMkLst>
            <pc:docMk/>
            <pc:sldMk cId="1114452905" sldId="11090419"/>
            <ac:spMk id="127" creationId="{EE686F61-86C2-4B97-9069-B62FED00B404}"/>
          </ac:spMkLst>
        </pc:spChg>
        <pc:spChg chg="del">
          <ac:chgData name="Philipp BRAUN" userId="937c3db2-1f15-457b-9b5c-664cf2380bbb" providerId="ADAL" clId="{5C0E023E-FACC-4595-A214-01E0A650F45A}" dt="2026-05-14T10:32:14.004" v="187" actId="478"/>
          <ac:spMkLst>
            <pc:docMk/>
            <pc:sldMk cId="1114452905" sldId="11090419"/>
            <ac:spMk id="128" creationId="{6C417CA0-5128-4DD3-99DA-6141BAC77E15}"/>
          </ac:spMkLst>
        </pc:spChg>
        <pc:spChg chg="del">
          <ac:chgData name="Philipp BRAUN" userId="937c3db2-1f15-457b-9b5c-664cf2380bbb" providerId="ADAL" clId="{5C0E023E-FACC-4595-A214-01E0A650F45A}" dt="2026-05-14T10:32:14.004" v="187" actId="478"/>
          <ac:spMkLst>
            <pc:docMk/>
            <pc:sldMk cId="1114452905" sldId="11090419"/>
            <ac:spMk id="129" creationId="{C58EFDD8-53A0-459C-BDBA-A4B67E5761DD}"/>
          </ac:spMkLst>
        </pc:spChg>
        <pc:spChg chg="del">
          <ac:chgData name="Philipp BRAUN" userId="937c3db2-1f15-457b-9b5c-664cf2380bbb" providerId="ADAL" clId="{5C0E023E-FACC-4595-A214-01E0A650F45A}" dt="2026-05-14T10:32:16.934" v="189" actId="478"/>
          <ac:spMkLst>
            <pc:docMk/>
            <pc:sldMk cId="1114452905" sldId="11090419"/>
            <ac:spMk id="130" creationId="{B847DE1B-EC1A-4568-BBD3-98B3ED8A4B1E}"/>
          </ac:spMkLst>
        </pc:spChg>
        <pc:grpChg chg="del">
          <ac:chgData name="Philipp BRAUN" userId="937c3db2-1f15-457b-9b5c-664cf2380bbb" providerId="ADAL" clId="{5C0E023E-FACC-4595-A214-01E0A650F45A}" dt="2026-05-14T10:32:17.876" v="190" actId="478"/>
          <ac:grpSpMkLst>
            <pc:docMk/>
            <pc:sldMk cId="1114452905" sldId="11090419"/>
            <ac:grpSpMk id="102" creationId="{A8279833-CF71-4EE1-8F4C-3B958A4D5688}"/>
          </ac:grpSpMkLst>
        </pc:grpChg>
        <pc:grpChg chg="del">
          <ac:chgData name="Philipp BRAUN" userId="937c3db2-1f15-457b-9b5c-664cf2380bbb" providerId="ADAL" clId="{5C0E023E-FACC-4595-A214-01E0A650F45A}" dt="2026-05-14T10:32:15.786" v="188" actId="478"/>
          <ac:grpSpMkLst>
            <pc:docMk/>
            <pc:sldMk cId="1114452905" sldId="11090419"/>
            <ac:grpSpMk id="103" creationId="{5A12DE4C-7802-46D1-959B-96B6ADDD6918}"/>
          </ac:grpSpMkLst>
        </pc:grpChg>
        <pc:grpChg chg="del">
          <ac:chgData name="Philipp BRAUN" userId="937c3db2-1f15-457b-9b5c-664cf2380bbb" providerId="ADAL" clId="{5C0E023E-FACC-4595-A214-01E0A650F45A}" dt="2026-05-14T10:32:14.004" v="187" actId="478"/>
          <ac:grpSpMkLst>
            <pc:docMk/>
            <pc:sldMk cId="1114452905" sldId="11090419"/>
            <ac:grpSpMk id="104" creationId="{84DEB116-BC7C-4446-AB0B-536073D2C738}"/>
          </ac:grpSpMkLst>
        </pc:grpChg>
        <pc:picChg chg="add mod modCrop">
          <ac:chgData name="Philipp BRAUN" userId="937c3db2-1f15-457b-9b5c-664cf2380bbb" providerId="ADAL" clId="{5C0E023E-FACC-4595-A214-01E0A650F45A}" dt="2026-05-14T10:33:23.244" v="199" actId="1076"/>
          <ac:picMkLst>
            <pc:docMk/>
            <pc:sldMk cId="1114452905" sldId="11090419"/>
            <ac:picMk id="4" creationId="{CCB13AA7-C140-4B6C-9BAA-ACBD95C856C1}"/>
          </ac:picMkLst>
        </pc:picChg>
        <pc:picChg chg="del">
          <ac:chgData name="Philipp BRAUN" userId="937c3db2-1f15-457b-9b5c-664cf2380bbb" providerId="ADAL" clId="{5C0E023E-FACC-4595-A214-01E0A650F45A}" dt="2026-05-14T10:32:12.117" v="186" actId="478"/>
          <ac:picMkLst>
            <pc:docMk/>
            <pc:sldMk cId="1114452905" sldId="11090419"/>
            <ac:picMk id="101" creationId="{40733A34-400C-4CB3-9364-79627B94C52B}"/>
          </ac:picMkLst>
        </pc:picChg>
        <pc:cxnChg chg="del">
          <ac:chgData name="Philipp BRAUN" userId="937c3db2-1f15-457b-9b5c-664cf2380bbb" providerId="ADAL" clId="{5C0E023E-FACC-4595-A214-01E0A650F45A}" dt="2026-05-14T10:32:14.004" v="187" actId="478"/>
          <ac:cxnSpMkLst>
            <pc:docMk/>
            <pc:sldMk cId="1114452905" sldId="11090419"/>
            <ac:cxnSpMk id="105" creationId="{5675385D-605C-446D-A309-91A903F798DD}"/>
          </ac:cxnSpMkLst>
        </pc:cxnChg>
        <pc:cxnChg chg="del">
          <ac:chgData name="Philipp BRAUN" userId="937c3db2-1f15-457b-9b5c-664cf2380bbb" providerId="ADAL" clId="{5C0E023E-FACC-4595-A214-01E0A650F45A}" dt="2026-05-14T10:32:14.004" v="187" actId="478"/>
          <ac:cxnSpMkLst>
            <pc:docMk/>
            <pc:sldMk cId="1114452905" sldId="11090419"/>
            <ac:cxnSpMk id="106" creationId="{30924FE8-5EED-436B-8E29-A18065663522}"/>
          </ac:cxnSpMkLst>
        </pc:cxnChg>
        <pc:cxnChg chg="del">
          <ac:chgData name="Philipp BRAUN" userId="937c3db2-1f15-457b-9b5c-664cf2380bbb" providerId="ADAL" clId="{5C0E023E-FACC-4595-A214-01E0A650F45A}" dt="2026-05-14T10:32:14.004" v="187" actId="478"/>
          <ac:cxnSpMkLst>
            <pc:docMk/>
            <pc:sldMk cId="1114452905" sldId="11090419"/>
            <ac:cxnSpMk id="107" creationId="{BB0A1546-A99C-43F4-B2D9-A8CDA19A99D2}"/>
          </ac:cxnSpMkLst>
        </pc:cxnChg>
        <pc:cxnChg chg="del">
          <ac:chgData name="Philipp BRAUN" userId="937c3db2-1f15-457b-9b5c-664cf2380bbb" providerId="ADAL" clId="{5C0E023E-FACC-4595-A214-01E0A650F45A}" dt="2026-05-14T10:32:14.004" v="187" actId="478"/>
          <ac:cxnSpMkLst>
            <pc:docMk/>
            <pc:sldMk cId="1114452905" sldId="11090419"/>
            <ac:cxnSpMk id="108" creationId="{F0E5F24E-383C-4A61-8D61-B685C12FAAA3}"/>
          </ac:cxnSpMkLst>
        </pc:cxnChg>
        <pc:cxnChg chg="del">
          <ac:chgData name="Philipp BRAUN" userId="937c3db2-1f15-457b-9b5c-664cf2380bbb" providerId="ADAL" clId="{5C0E023E-FACC-4595-A214-01E0A650F45A}" dt="2026-05-14T10:32:14.004" v="187" actId="478"/>
          <ac:cxnSpMkLst>
            <pc:docMk/>
            <pc:sldMk cId="1114452905" sldId="11090419"/>
            <ac:cxnSpMk id="109" creationId="{6BCB6CC1-B8F2-40BD-9E22-5AF78154CA89}"/>
          </ac:cxnSpMkLst>
        </pc:cxn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23T14:02:42.356" idx="11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25-10-23T14:02:46.018" idx="12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36945-88B0-4394-ABBE-2777C48E0577}" type="datetimeFigureOut">
              <a:rPr lang="fr-FR" smtClean="0"/>
              <a:t>14/05/2026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53710-55FA-4AD7-A309-51AF862B4AF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57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53710-55FA-4AD7-A309-51AF862B4AF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42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3710-55FA-4AD7-A309-51AF862B4AF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17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0883-5012-43BA-B9DA-A643756A219F}" type="datetime1">
              <a:rPr lang="fr-FR" smtClean="0"/>
              <a:t>14/05/2026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801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FE800-1E6B-486A-9BD6-51FF150DBBBC}" type="datetime1">
              <a:rPr lang="fr-FR" smtClean="0"/>
              <a:t>14/05/2026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72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30FAF-81E0-43FF-A374-34A85A75AD1B}" type="datetime1">
              <a:rPr lang="fr-FR" smtClean="0"/>
              <a:t>14/05/2026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925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1A82C-A91A-433A-BFEB-BDDD2219D147}" type="datetime1">
              <a:rPr lang="fr-FR" smtClean="0"/>
              <a:t>14/05/2026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34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652C3-B939-4358-99BE-24D49E4583BE}" type="datetime1">
              <a:rPr lang="fr-FR" smtClean="0"/>
              <a:t>14/05/2026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289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A151-9476-476D-A2A1-E7CA6D762B6F}" type="datetime1">
              <a:rPr lang="fr-FR" smtClean="0"/>
              <a:t>14/05/2026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72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E0FA1-75C6-4FE3-BD20-6B2916440CF6}" type="datetime1">
              <a:rPr lang="fr-FR" smtClean="0"/>
              <a:t>14/05/2026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46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8B521-5E13-48EF-B3AE-270A56EBF4CB}" type="datetime1">
              <a:rPr lang="fr-FR" smtClean="0"/>
              <a:t>14/05/2026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01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853A-D24F-4983-90D4-A7FB9F157934}" type="datetime1">
              <a:rPr lang="fr-FR" smtClean="0"/>
              <a:t>14/05/2026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0EEF-BABC-4320-B0D5-BB87A8906540}" type="datetime1">
              <a:rPr lang="fr-FR" smtClean="0"/>
              <a:t>14/05/2026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01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FA55A-F52D-4E8E-8D6D-E6564579F4D5}" type="datetime1">
              <a:rPr lang="fr-FR" smtClean="0"/>
              <a:t>14/05/2026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5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C2F93-7367-4425-AB80-210C07CA0C2A}" type="datetime1">
              <a:rPr lang="fr-FR" smtClean="0"/>
              <a:t>14/05/2026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959C1-FEF7-471D-8D1F-A9B0F9D738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68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26" Type="http://schemas.openxmlformats.org/officeDocument/2006/relationships/image" Target="../media/image4.png"/><Relationship Id="rId3" Type="http://schemas.openxmlformats.org/officeDocument/2006/relationships/tags" Target="../tags/tag52.xml"/><Relationship Id="rId21" Type="http://schemas.openxmlformats.org/officeDocument/2006/relationships/tags" Target="../tags/tag70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0" Type="http://schemas.openxmlformats.org/officeDocument/2006/relationships/tags" Target="../tags/tag69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tags" Target="../tags/tag73.xml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tags" Target="../tags/tag72.xml"/><Relationship Id="rId28" Type="http://schemas.openxmlformats.org/officeDocument/2006/relationships/image" Target="../media/image23.png"/><Relationship Id="rId10" Type="http://schemas.openxmlformats.org/officeDocument/2006/relationships/tags" Target="../tags/tag59.xml"/><Relationship Id="rId19" Type="http://schemas.openxmlformats.org/officeDocument/2006/relationships/tags" Target="../tags/tag68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tags" Target="../tags/tag71.xml"/><Relationship Id="rId27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tm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mp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8.tm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tm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.xml"/><Relationship Id="rId10" Type="http://schemas.openxmlformats.org/officeDocument/2006/relationships/image" Target="../media/image12.png"/><Relationship Id="rId4" Type="http://schemas.openxmlformats.org/officeDocument/2006/relationships/tags" Target="../tags/tag8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tags" Target="../tags/tag35.xml"/><Relationship Id="rId3" Type="http://schemas.openxmlformats.org/officeDocument/2006/relationships/tags" Target="../tags/tag12.xml"/><Relationship Id="rId21" Type="http://schemas.openxmlformats.org/officeDocument/2006/relationships/tags" Target="../tags/tag30.xml"/><Relationship Id="rId34" Type="http://schemas.microsoft.com/office/2007/relationships/hdphoto" Target="../media/hdphoto1.wdp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image" Target="../media/image4.png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0" Type="http://schemas.openxmlformats.org/officeDocument/2006/relationships/tags" Target="../tags/tag29.xml"/><Relationship Id="rId29" Type="http://schemas.openxmlformats.org/officeDocument/2006/relationships/image" Target="../media/image14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image" Target="../media/image17.png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31" Type="http://schemas.openxmlformats.org/officeDocument/2006/relationships/image" Target="../media/image16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image" Target="../media/image15.png"/><Relationship Id="rId35" Type="http://schemas.openxmlformats.org/officeDocument/2006/relationships/image" Target="../media/image18.tm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19.pn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microsoft.com/office/2007/relationships/hdphoto" Target="../media/hdphoto1.wdp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4.png"/><Relationship Id="rId5" Type="http://schemas.openxmlformats.org/officeDocument/2006/relationships/tags" Target="../tags/tag41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8.xml"/><Relationship Id="rId7" Type="http://schemas.microsoft.com/office/2007/relationships/hdphoto" Target="../media/hdphoto1.wdp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9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4661" y="2200528"/>
            <a:ext cx="9358558" cy="2387600"/>
          </a:xfrm>
        </p:spPr>
        <p:txBody>
          <a:bodyPr>
            <a:normAutofit/>
          </a:bodyPr>
          <a:lstStyle/>
          <a:p>
            <a:pPr algn="l"/>
            <a:r>
              <a:rPr lang="en-GB" sz="4000" dirty="0">
                <a:solidFill>
                  <a:srgbClr val="165C7D"/>
                </a:solidFill>
              </a:rPr>
              <a:t>Geomechanics of Cyclic Underground Hydrogen Storage: </a:t>
            </a:r>
            <a:br>
              <a:rPr lang="en-GB" sz="4000" dirty="0">
                <a:solidFill>
                  <a:srgbClr val="165C7D"/>
                </a:solidFill>
              </a:rPr>
            </a:br>
            <a:r>
              <a:rPr lang="en-GB" sz="4000" dirty="0">
                <a:solidFill>
                  <a:srgbClr val="165C7D"/>
                </a:solidFill>
              </a:rPr>
              <a:t>From Site Conditions to Lab Experiments</a:t>
            </a:r>
            <a:endParaRPr lang="en-US" sz="4000" dirty="0">
              <a:solidFill>
                <a:srgbClr val="165C7D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2" b="20555"/>
          <a:stretch/>
        </p:blipFill>
        <p:spPr>
          <a:xfrm rot="15716685" flipH="1">
            <a:off x="7404703" y="1642776"/>
            <a:ext cx="7314155" cy="34529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317336">
            <a:off x="9317132" y="-780208"/>
            <a:ext cx="893530" cy="81584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1">
                  <a:alpha val="4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444661" y="4688382"/>
            <a:ext cx="6200688" cy="19561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600" dirty="0"/>
          </a:p>
          <a:p>
            <a:pPr algn="l"/>
            <a:r>
              <a:rPr lang="en-US" sz="2600" b="1" dirty="0"/>
              <a:t>Philipp BRAUN</a:t>
            </a:r>
            <a:r>
              <a:rPr lang="en-US" sz="2600" dirty="0"/>
              <a:t>, Assistant Professor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Zhaochen XU, PhD candidate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600" dirty="0"/>
              <a:t>Jean SULEM, Professor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0" y="213486"/>
            <a:ext cx="991444" cy="1058952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535613-47ED-4EB3-B6FA-F3F791B90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r="3795"/>
          <a:stretch/>
        </p:blipFill>
        <p:spPr>
          <a:xfrm>
            <a:off x="1414882" y="77445"/>
            <a:ext cx="371138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61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-909624" y="-961556"/>
            <a:ext cx="1822861" cy="8566364"/>
            <a:chOff x="-909624" y="-961556"/>
            <a:chExt cx="1822861" cy="8566364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colorTemperature colorTemp="3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34"/>
            <a:stretch/>
          </p:blipFill>
          <p:spPr>
            <a:xfrm rot="11116783">
              <a:off x="-909624" y="-764827"/>
              <a:ext cx="1822479" cy="807217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 rot="325356">
              <a:off x="19707" y="-961556"/>
              <a:ext cx="893530" cy="856636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alpha val="4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itre 1"/>
          <p:cNvSpPr txBox="1">
            <a:spLocks/>
          </p:cNvSpPr>
          <p:nvPr/>
        </p:nvSpPr>
        <p:spPr>
          <a:xfrm>
            <a:off x="3182620" y="-989873"/>
            <a:ext cx="111099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en-US" smtClean="0"/>
              <a:t>10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0E7560-CAA6-45F6-9945-7964608F5F30}"/>
              </a:ext>
            </a:extLst>
          </p:cNvPr>
          <p:cNvSpPr/>
          <p:nvPr/>
        </p:nvSpPr>
        <p:spPr>
          <a:xfrm>
            <a:off x="-934719" y="773444"/>
            <a:ext cx="7424419" cy="497154"/>
          </a:xfrm>
          <a:prstGeom prst="rect">
            <a:avLst/>
          </a:prstGeom>
          <a:solidFill>
            <a:srgbClr val="A53F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52B7CC4-39FA-4B4E-8C78-4E230A4848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Conclusions and perspectives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18084B-8D98-4949-B2C3-B000FD79D56E}"/>
              </a:ext>
            </a:extLst>
          </p:cNvPr>
          <p:cNvGrpSpPr>
            <a:grpSpLocks noChangeAspect="1"/>
          </p:cNvGrpSpPr>
          <p:nvPr/>
        </p:nvGrpSpPr>
        <p:grpSpPr>
          <a:xfrm>
            <a:off x="7450371" y="859880"/>
            <a:ext cx="4741629" cy="3295220"/>
            <a:chOff x="10681" y="1293"/>
            <a:chExt cx="8048" cy="559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9600E5-26F2-4BEF-8A7F-485592150F72}"/>
                </a:ext>
              </a:extLst>
            </p:cNvPr>
            <p:cNvGrpSpPr/>
            <p:nvPr/>
          </p:nvGrpSpPr>
          <p:grpSpPr>
            <a:xfrm>
              <a:off x="10681" y="1293"/>
              <a:ext cx="8048" cy="5593"/>
              <a:chOff x="10126" y="1252"/>
              <a:chExt cx="8048" cy="559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B4C9E7-ECFF-4881-B0C2-F7814D6A9F0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28"/>
              <a:stretch>
                <a:fillRect/>
              </a:stretch>
            </p:blipFill>
            <p:spPr>
              <a:xfrm>
                <a:off x="10126" y="1252"/>
                <a:ext cx="7840" cy="5593"/>
              </a:xfrm>
              <a:prstGeom prst="rect">
                <a:avLst/>
              </a:prstGeom>
            </p:spPr>
          </p:pic>
          <p:sp>
            <p:nvSpPr>
              <p:cNvPr id="15" name="Rounded Rectangle 3">
                <a:extLst>
                  <a:ext uri="{FF2B5EF4-FFF2-40B4-BE49-F238E27FC236}">
                    <a16:creationId xmlns:a16="http://schemas.microsoft.com/office/drawing/2014/main" id="{6B33E271-2A29-4C9A-9CAA-7761FD34A518}"/>
                  </a:ext>
                </a:extLst>
              </p:cNvPr>
              <p:cNvSpPr/>
              <p:nvPr/>
            </p:nvSpPr>
            <p:spPr>
              <a:xfrm>
                <a:off x="15915" y="4923"/>
                <a:ext cx="2051" cy="1036"/>
              </a:xfrm>
              <a:prstGeom prst="roundRect">
                <a:avLst/>
              </a:prstGeom>
              <a:solidFill>
                <a:srgbClr val="C00000">
                  <a:alpha val="53000"/>
                </a:srgbClr>
              </a:soli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文本框 53">
                <a:extLst>
                  <a:ext uri="{FF2B5EF4-FFF2-40B4-BE49-F238E27FC236}">
                    <a16:creationId xmlns:a16="http://schemas.microsoft.com/office/drawing/2014/main" id="{80D421B1-8539-4140-AD43-2092DF259D08}"/>
                  </a:ext>
                </a:extLst>
              </p:cNvPr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5915" y="5085"/>
                <a:ext cx="2259" cy="74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r>
                  <a:rPr lang="en-US" alt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+mj-ea"/>
                  </a:rPr>
                  <a:t>Large Creep</a:t>
                </a:r>
              </a:p>
              <a:p>
                <a:r>
                  <a:rPr lang="en-US" alt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+mj-ea"/>
                  </a:rPr>
                  <a:t>&amp; Ratcheting</a:t>
                </a:r>
              </a:p>
            </p:txBody>
          </p:sp>
          <p:sp>
            <p:nvSpPr>
              <p:cNvPr id="17" name="Rounded Rectangle 5">
                <a:extLst>
                  <a:ext uri="{FF2B5EF4-FFF2-40B4-BE49-F238E27FC236}">
                    <a16:creationId xmlns:a16="http://schemas.microsoft.com/office/drawing/2014/main" id="{18A41248-9115-4C70-A5F8-0032C7EED8A4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3257" y="4963"/>
                <a:ext cx="2444" cy="1036"/>
              </a:xfrm>
              <a:prstGeom prst="roundRect">
                <a:avLst/>
              </a:prstGeom>
              <a:solidFill>
                <a:srgbClr val="E17259">
                  <a:alpha val="34000"/>
                </a:srgbClr>
              </a:soli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6">
                <a:extLst>
                  <a:ext uri="{FF2B5EF4-FFF2-40B4-BE49-F238E27FC236}">
                    <a16:creationId xmlns:a16="http://schemas.microsoft.com/office/drawing/2014/main" id="{5DC466F7-077D-49F6-8110-706B50BF732D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1032" y="4963"/>
                <a:ext cx="2020" cy="1036"/>
              </a:xfrm>
              <a:prstGeom prst="roundRect">
                <a:avLst/>
              </a:prstGeom>
              <a:solidFill>
                <a:srgbClr val="92D050">
                  <a:alpha val="34000"/>
                </a:srgbClr>
              </a:solidFill>
              <a:ln>
                <a:noFill/>
              </a:ln>
              <a:effectLst>
                <a:softEdge rad="7620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文本框 53">
                <a:extLst>
                  <a:ext uri="{FF2B5EF4-FFF2-40B4-BE49-F238E27FC236}">
                    <a16:creationId xmlns:a16="http://schemas.microsoft.com/office/drawing/2014/main" id="{883F8370-4EBA-44B3-8F57-7F9EFE3BE743}"/>
                  </a:ext>
                </a:extLst>
              </p:cNvPr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0927" y="5247"/>
                <a:ext cx="2259" cy="5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+mj-ea"/>
                  </a:rPr>
                  <a:t>Elastic</a:t>
                </a:r>
              </a:p>
            </p:txBody>
          </p:sp>
          <p:sp>
            <p:nvSpPr>
              <p:cNvPr id="20" name="文本框 53">
                <a:extLst>
                  <a:ext uri="{FF2B5EF4-FFF2-40B4-BE49-F238E27FC236}">
                    <a16:creationId xmlns:a16="http://schemas.microsoft.com/office/drawing/2014/main" id="{5EDBD875-EFC0-4438-801F-395B645BA4F4}"/>
                  </a:ext>
                </a:extLst>
              </p:cNvPr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3381" y="5121"/>
                <a:ext cx="2380" cy="746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r>
                  <a:rPr lang="en-US" alt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+mj-ea"/>
                  </a:rPr>
                  <a:t>Limited Creep</a:t>
                </a:r>
              </a:p>
              <a:p>
                <a:r>
                  <a:rPr lang="en-US" alt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+mj-ea"/>
                  </a:rPr>
                  <a:t>No Ratcheting</a:t>
                </a:r>
              </a:p>
            </p:txBody>
          </p:sp>
          <p:sp>
            <p:nvSpPr>
              <p:cNvPr id="21" name="文本框 53">
                <a:extLst>
                  <a:ext uri="{FF2B5EF4-FFF2-40B4-BE49-F238E27FC236}">
                    <a16:creationId xmlns:a16="http://schemas.microsoft.com/office/drawing/2014/main" id="{91BFF3BC-3B47-41B8-931D-CF933A7DB08F}"/>
                  </a:ext>
                </a:extLst>
              </p:cNvPr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5161" y="6337"/>
                <a:ext cx="1116" cy="508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P*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0501B9B-4F46-45B9-BDD2-F8A91A6BF435}"/>
                  </a:ext>
                </a:extLst>
              </p:cNvPr>
              <p:cNvSpPr/>
              <p:nvPr/>
            </p:nvSpPr>
            <p:spPr>
              <a:xfrm>
                <a:off x="15612" y="5958"/>
                <a:ext cx="287" cy="256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2403575-027C-482A-8D78-EF0CB6054FB7}"/>
                </a:ext>
              </a:extLst>
            </p:cNvPr>
            <p:cNvCxnSpPr/>
            <p:nvPr>
              <p:custDataLst>
                <p:tags r:id="rId15"/>
              </p:custDataLst>
            </p:nvPr>
          </p:nvCxnSpPr>
          <p:spPr>
            <a:xfrm>
              <a:off x="11655" y="5999"/>
              <a:ext cx="2117" cy="0"/>
            </a:xfrm>
            <a:prstGeom prst="straightConnector1">
              <a:avLst/>
            </a:prstGeom>
            <a:ln w="12700" cap="flat" cmpd="sng">
              <a:solidFill>
                <a:schemeClr val="tx1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41D1EC4-6608-43B0-BF22-C7799B5D22CD}"/>
                </a:ext>
              </a:extLst>
            </p:cNvPr>
            <p:cNvCxnSpPr/>
            <p:nvPr>
              <p:custDataLst>
                <p:tags r:id="rId16"/>
              </p:custDataLst>
            </p:nvPr>
          </p:nvCxnSpPr>
          <p:spPr>
            <a:xfrm>
              <a:off x="14050" y="6000"/>
              <a:ext cx="2101" cy="0"/>
            </a:xfrm>
            <a:prstGeom prst="straightConnector1">
              <a:avLst/>
            </a:prstGeom>
            <a:ln w="12700" cap="flat" cmpd="sng">
              <a:solidFill>
                <a:schemeClr val="tx1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55D587-1198-4B86-AA2E-82830BF7EE15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>
              <a:off x="16547" y="6040"/>
              <a:ext cx="2066" cy="0"/>
            </a:xfrm>
            <a:prstGeom prst="straightConnector1">
              <a:avLst/>
            </a:prstGeom>
            <a:ln w="12700" cap="flat" cmpd="sng">
              <a:solidFill>
                <a:schemeClr val="tx1"/>
              </a:solidFill>
              <a:prstDash val="solid"/>
              <a:miter lim="800000"/>
              <a:headEnd type="none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矩形: 圆角 51">
            <a:extLst>
              <a:ext uri="{FF2B5EF4-FFF2-40B4-BE49-F238E27FC236}">
                <a16:creationId xmlns:a16="http://schemas.microsoft.com/office/drawing/2014/main" id="{B5D768A2-6B45-408B-83B0-FAC5D4F3577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1017" y="1507495"/>
            <a:ext cx="521698" cy="482038"/>
          </a:xfrm>
          <a:prstGeom prst="roundRect">
            <a:avLst>
              <a:gd name="adj" fmla="val 711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</a:rPr>
              <a:t>01</a:t>
            </a:r>
            <a:endParaRPr lang="zh-CN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4" name="文本框 11">
            <a:extLst>
              <a:ext uri="{FF2B5EF4-FFF2-40B4-BE49-F238E27FC236}">
                <a16:creationId xmlns:a16="http://schemas.microsoft.com/office/drawing/2014/main" id="{D2D054E5-9A55-4606-B239-A2A6DECA3E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11839" y="1449418"/>
            <a:ext cx="4861715" cy="803275"/>
          </a:xfrm>
          <a:prstGeom prst="rect">
            <a:avLst/>
          </a:prstGeom>
          <a:noFill/>
          <a:ln cap="rnd">
            <a:noFill/>
            <a:beve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noAutofit/>
          </a:bodyPr>
          <a:lstStyle/>
          <a:p>
            <a:pPr marL="0" marR="0" lvl="1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1600" dirty="0">
                <a:ea typeface="Microsoft YaHei" panose="020B0503020204020204" pitchFamily="34" charset="-122"/>
              </a:rPr>
              <a:t>Deformation characteristics of SML depend on the stress state relative to the plastic onset P*</a:t>
            </a:r>
            <a:endParaRPr lang="zh-CN" altLang="en-US" sz="1600" dirty="0">
              <a:ea typeface="Microsoft YaHei" panose="020B0503020204020204" pitchFamily="34" charset="-122"/>
            </a:endParaRPr>
          </a:p>
        </p:txBody>
      </p:sp>
      <p:sp>
        <p:nvSpPr>
          <p:cNvPr id="25" name="矩形: 圆角 51">
            <a:extLst>
              <a:ext uri="{FF2B5EF4-FFF2-40B4-BE49-F238E27FC236}">
                <a16:creationId xmlns:a16="http://schemas.microsoft.com/office/drawing/2014/main" id="{795C9B7B-6DA8-4CA0-8E06-C5F178D637D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281017" y="3238505"/>
            <a:ext cx="521698" cy="482038"/>
          </a:xfrm>
          <a:prstGeom prst="roundRect">
            <a:avLst>
              <a:gd name="adj" fmla="val 711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</a:rPr>
              <a:t>02</a:t>
            </a:r>
            <a:endParaRPr lang="zh-CN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文本框 11">
            <a:extLst>
              <a:ext uri="{FF2B5EF4-FFF2-40B4-BE49-F238E27FC236}">
                <a16:creationId xmlns:a16="http://schemas.microsoft.com/office/drawing/2014/main" id="{B538AF79-D324-49AC-B031-6278746999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11839" y="4894293"/>
            <a:ext cx="9441961" cy="803910"/>
          </a:xfrm>
          <a:prstGeom prst="rect">
            <a:avLst/>
          </a:prstGeom>
          <a:noFill/>
          <a:ln cap="rnd">
            <a:noFill/>
            <a:beve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noAutofit/>
          </a:bodyPr>
          <a:lstStyle/>
          <a:p>
            <a:pPr marL="0" marR="0" lvl="1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1600" dirty="0">
                <a:ea typeface="Microsoft YaHei" panose="020B0503020204020204" pitchFamily="34" charset="-122"/>
              </a:rPr>
              <a:t>Porosity change is a robust indicator linking mechanical </a:t>
            </a:r>
            <a:r>
              <a:rPr lang="en-US" altLang="zh-CN" sz="1600" dirty="0" err="1">
                <a:ea typeface="Microsoft YaHei" panose="020B0503020204020204" pitchFamily="34" charset="-122"/>
              </a:rPr>
              <a:t>behaviour</a:t>
            </a:r>
            <a:r>
              <a:rPr lang="en-US" altLang="zh-CN" sz="1600" dirty="0">
                <a:ea typeface="Microsoft YaHei" panose="020B0503020204020204" pitchFamily="34" charset="-122"/>
              </a:rPr>
              <a:t> and permeability evolution under various loading paths, which can be simulated through constitutive models</a:t>
            </a:r>
          </a:p>
        </p:txBody>
      </p:sp>
      <p:sp>
        <p:nvSpPr>
          <p:cNvPr id="27" name="矩形: 圆角 51">
            <a:extLst>
              <a:ext uri="{FF2B5EF4-FFF2-40B4-BE49-F238E27FC236}">
                <a16:creationId xmlns:a16="http://schemas.microsoft.com/office/drawing/2014/main" id="{DBBF55D2-9EA8-4801-A920-8C24BEF0313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80382" y="5004440"/>
            <a:ext cx="521698" cy="482038"/>
          </a:xfrm>
          <a:prstGeom prst="roundRect">
            <a:avLst>
              <a:gd name="adj" fmla="val 711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</a:rPr>
              <a:t>03</a:t>
            </a:r>
            <a:endParaRPr lang="zh-CN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0" name="文本框 53">
            <a:extLst>
              <a:ext uri="{FF2B5EF4-FFF2-40B4-BE49-F238E27FC236}">
                <a16:creationId xmlns:a16="http://schemas.microsoft.com/office/drawing/2014/main" id="{E5AA27B1-86CC-47CF-A626-10EE4008836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53725" y="2366447"/>
            <a:ext cx="5205876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❗️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</a:rPr>
              <a:t>Vertical reservoir strains below 1% can induce surface subsidence of tens of centimeters. (Pijnenburg et al., 2019)</a:t>
            </a:r>
          </a:p>
        </p:txBody>
      </p:sp>
      <p:sp>
        <p:nvSpPr>
          <p:cNvPr id="31" name="Rounded Rectangle 57">
            <a:extLst>
              <a:ext uri="{FF2B5EF4-FFF2-40B4-BE49-F238E27FC236}">
                <a16:creationId xmlns:a16="http://schemas.microsoft.com/office/drawing/2014/main" id="{06B98705-B6F9-4407-99F0-5AD9C5192B40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753725" y="2366447"/>
            <a:ext cx="5295412" cy="619125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11">
            <a:extLst>
              <a:ext uri="{FF2B5EF4-FFF2-40B4-BE49-F238E27FC236}">
                <a16:creationId xmlns:a16="http://schemas.microsoft.com/office/drawing/2014/main" id="{8C9D32F1-F3BD-4E00-8152-F0051CCFDBB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71504" y="3996403"/>
            <a:ext cx="6101080" cy="626745"/>
          </a:xfrm>
          <a:prstGeom prst="rect">
            <a:avLst/>
          </a:prstGeom>
          <a:noFill/>
          <a:ln cap="rnd">
            <a:noFill/>
            <a:beve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noAutofit/>
          </a:bodyPr>
          <a:lstStyle/>
          <a:p>
            <a:pPr marL="0" marR="0" lvl="1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1600" dirty="0">
                <a:ea typeface="Microsoft YaHei" panose="020B0503020204020204" pitchFamily="34" charset="-122"/>
              </a:rPr>
              <a:t>Overall depletion in a H</a:t>
            </a:r>
            <a:r>
              <a:rPr lang="en-US" altLang="zh-CN" sz="1600" baseline="-25000" dirty="0">
                <a:ea typeface="Microsoft YaHei" panose="020B0503020204020204" pitchFamily="34" charset="-122"/>
              </a:rPr>
              <a:t>2</a:t>
            </a:r>
            <a:r>
              <a:rPr lang="en-US" altLang="zh-CN" sz="1600" dirty="0">
                <a:ea typeface="Microsoft YaHei" panose="020B0503020204020204" pitchFamily="34" charset="-122"/>
              </a:rPr>
              <a:t> reservoir would primarily mobilize creep, while ratcheting can occur at same mean stress level</a:t>
            </a:r>
          </a:p>
        </p:txBody>
      </p:sp>
      <p:sp>
        <p:nvSpPr>
          <p:cNvPr id="33" name="文本框 11">
            <a:extLst>
              <a:ext uri="{FF2B5EF4-FFF2-40B4-BE49-F238E27FC236}">
                <a16:creationId xmlns:a16="http://schemas.microsoft.com/office/drawing/2014/main" id="{B2E0521F-2197-42F7-A82E-07AB4F12571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910569" y="3145503"/>
            <a:ext cx="5734685" cy="803275"/>
          </a:xfrm>
          <a:prstGeom prst="rect">
            <a:avLst/>
          </a:prstGeom>
          <a:noFill/>
          <a:ln cap="rnd">
            <a:noFill/>
            <a:beve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noAutofit/>
          </a:bodyPr>
          <a:lstStyle/>
          <a:p>
            <a:pPr marL="0" marR="0" lvl="1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1600" dirty="0">
                <a:ea typeface="Microsoft YaHei" panose="020B0503020204020204" pitchFamily="34" charset="-122"/>
              </a:rPr>
              <a:t>Creep is the dominant deformation mechanism of SML, while ratcheting contributes only a small fraction</a:t>
            </a:r>
          </a:p>
        </p:txBody>
      </p: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id="{9086B02A-24D5-462B-ADB9-66546D247E1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771504" y="4031328"/>
            <a:ext cx="6012180" cy="662940"/>
          </a:xfrm>
          <a:prstGeom prst="roundRect">
            <a:avLst/>
          </a:prstGeom>
          <a:noFill/>
          <a:ln w="12700" cmpd="sng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箭头: 下 48">
            <a:extLst>
              <a:ext uri="{FF2B5EF4-FFF2-40B4-BE49-F238E27FC236}">
                <a16:creationId xmlns:a16="http://schemas.microsoft.com/office/drawing/2014/main" id="{35BF67AC-36FA-4002-9F81-AB847B87D51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211809" y="2036247"/>
            <a:ext cx="137160" cy="274320"/>
          </a:xfrm>
          <a:custGeom>
            <a:avLst/>
            <a:gdLst>
              <a:gd name="connsiteX0" fmla="*/ 0 w 484632"/>
              <a:gd name="connsiteY0" fmla="*/ 736092 h 978408"/>
              <a:gd name="connsiteX1" fmla="*/ 121158 w 484632"/>
              <a:gd name="connsiteY1" fmla="*/ 736092 h 978408"/>
              <a:gd name="connsiteX2" fmla="*/ 121158 w 484632"/>
              <a:gd name="connsiteY2" fmla="*/ 0 h 978408"/>
              <a:gd name="connsiteX3" fmla="*/ 363474 w 484632"/>
              <a:gd name="connsiteY3" fmla="*/ 0 h 978408"/>
              <a:gd name="connsiteX4" fmla="*/ 363474 w 484632"/>
              <a:gd name="connsiteY4" fmla="*/ 736092 h 978408"/>
              <a:gd name="connsiteX5" fmla="*/ 484632 w 484632"/>
              <a:gd name="connsiteY5" fmla="*/ 736092 h 978408"/>
              <a:gd name="connsiteX6" fmla="*/ 242316 w 484632"/>
              <a:gd name="connsiteY6" fmla="*/ 978408 h 978408"/>
              <a:gd name="connsiteX7" fmla="*/ 0 w 484632"/>
              <a:gd name="connsiteY7" fmla="*/ 736092 h 978408"/>
              <a:gd name="connsiteX0-1" fmla="*/ 121158 w 484632"/>
              <a:gd name="connsiteY0-2" fmla="*/ 0 h 978408"/>
              <a:gd name="connsiteX1-3" fmla="*/ 363474 w 484632"/>
              <a:gd name="connsiteY1-4" fmla="*/ 0 h 978408"/>
              <a:gd name="connsiteX2-5" fmla="*/ 363474 w 484632"/>
              <a:gd name="connsiteY2-6" fmla="*/ 736092 h 978408"/>
              <a:gd name="connsiteX3-7" fmla="*/ 484632 w 484632"/>
              <a:gd name="connsiteY3-8" fmla="*/ 736092 h 978408"/>
              <a:gd name="connsiteX4-9" fmla="*/ 242316 w 484632"/>
              <a:gd name="connsiteY4-10" fmla="*/ 978408 h 978408"/>
              <a:gd name="connsiteX5-11" fmla="*/ 0 w 484632"/>
              <a:gd name="connsiteY5-12" fmla="*/ 736092 h 978408"/>
              <a:gd name="connsiteX6-13" fmla="*/ 121158 w 484632"/>
              <a:gd name="connsiteY6-14" fmla="*/ 736092 h 978408"/>
              <a:gd name="connsiteX7-15" fmla="*/ 212598 w 484632"/>
              <a:gd name="connsiteY7-16" fmla="*/ 91440 h 978408"/>
              <a:gd name="connsiteX0-17" fmla="*/ 121158 w 484632"/>
              <a:gd name="connsiteY0-18" fmla="*/ 0 h 978408"/>
              <a:gd name="connsiteX1-19" fmla="*/ 363474 w 484632"/>
              <a:gd name="connsiteY1-20" fmla="*/ 0 h 978408"/>
              <a:gd name="connsiteX2-21" fmla="*/ 363474 w 484632"/>
              <a:gd name="connsiteY2-22" fmla="*/ 736092 h 978408"/>
              <a:gd name="connsiteX3-23" fmla="*/ 484632 w 484632"/>
              <a:gd name="connsiteY3-24" fmla="*/ 736092 h 978408"/>
              <a:gd name="connsiteX4-25" fmla="*/ 242316 w 484632"/>
              <a:gd name="connsiteY4-26" fmla="*/ 978408 h 978408"/>
              <a:gd name="connsiteX5-27" fmla="*/ 0 w 484632"/>
              <a:gd name="connsiteY5-28" fmla="*/ 736092 h 978408"/>
              <a:gd name="connsiteX6-29" fmla="*/ 121158 w 484632"/>
              <a:gd name="connsiteY6-30" fmla="*/ 736092 h 978408"/>
              <a:gd name="connsiteX7-31" fmla="*/ 112586 w 484632"/>
              <a:gd name="connsiteY7-32" fmla="*/ 39052 h 978408"/>
              <a:gd name="connsiteX0-33" fmla="*/ 363474 w 484632"/>
              <a:gd name="connsiteY0-34" fmla="*/ 0 h 978408"/>
              <a:gd name="connsiteX1-35" fmla="*/ 363474 w 484632"/>
              <a:gd name="connsiteY1-36" fmla="*/ 736092 h 978408"/>
              <a:gd name="connsiteX2-37" fmla="*/ 484632 w 484632"/>
              <a:gd name="connsiteY2-38" fmla="*/ 736092 h 978408"/>
              <a:gd name="connsiteX3-39" fmla="*/ 242316 w 484632"/>
              <a:gd name="connsiteY3-40" fmla="*/ 978408 h 978408"/>
              <a:gd name="connsiteX4-41" fmla="*/ 0 w 484632"/>
              <a:gd name="connsiteY4-42" fmla="*/ 736092 h 978408"/>
              <a:gd name="connsiteX5-43" fmla="*/ 121158 w 484632"/>
              <a:gd name="connsiteY5-44" fmla="*/ 736092 h 978408"/>
              <a:gd name="connsiteX6-45" fmla="*/ 112586 w 484632"/>
              <a:gd name="connsiteY6-46" fmla="*/ 39052 h 978408"/>
              <a:gd name="connsiteX0-47" fmla="*/ 363474 w 484632"/>
              <a:gd name="connsiteY0-48" fmla="*/ 0 h 978408"/>
              <a:gd name="connsiteX1-49" fmla="*/ 363474 w 484632"/>
              <a:gd name="connsiteY1-50" fmla="*/ 736092 h 978408"/>
              <a:gd name="connsiteX2-51" fmla="*/ 484632 w 484632"/>
              <a:gd name="connsiteY2-52" fmla="*/ 736092 h 978408"/>
              <a:gd name="connsiteX3-53" fmla="*/ 242316 w 484632"/>
              <a:gd name="connsiteY3-54" fmla="*/ 978408 h 978408"/>
              <a:gd name="connsiteX4-55" fmla="*/ 0 w 484632"/>
              <a:gd name="connsiteY4-56" fmla="*/ 736092 h 978408"/>
              <a:gd name="connsiteX5-57" fmla="*/ 121158 w 484632"/>
              <a:gd name="connsiteY5-58" fmla="*/ 736092 h 978408"/>
              <a:gd name="connsiteX6-59" fmla="*/ 110204 w 484632"/>
              <a:gd name="connsiteY6-60" fmla="*/ 8096 h 978408"/>
              <a:gd name="connsiteX0-61" fmla="*/ 534924 w 534924"/>
              <a:gd name="connsiteY0-62" fmla="*/ 0 h 971264"/>
              <a:gd name="connsiteX1-63" fmla="*/ 363474 w 534924"/>
              <a:gd name="connsiteY1-64" fmla="*/ 728948 h 971264"/>
              <a:gd name="connsiteX2-65" fmla="*/ 484632 w 534924"/>
              <a:gd name="connsiteY2-66" fmla="*/ 728948 h 971264"/>
              <a:gd name="connsiteX3-67" fmla="*/ 242316 w 534924"/>
              <a:gd name="connsiteY3-68" fmla="*/ 971264 h 971264"/>
              <a:gd name="connsiteX4-69" fmla="*/ 0 w 534924"/>
              <a:gd name="connsiteY4-70" fmla="*/ 728948 h 971264"/>
              <a:gd name="connsiteX5-71" fmla="*/ 121158 w 534924"/>
              <a:gd name="connsiteY5-72" fmla="*/ 728948 h 971264"/>
              <a:gd name="connsiteX6-73" fmla="*/ 110204 w 534924"/>
              <a:gd name="connsiteY6-74" fmla="*/ 952 h 971264"/>
              <a:gd name="connsiteX0-75" fmla="*/ 550926 w 550926"/>
              <a:gd name="connsiteY0-76" fmla="*/ 0 h 971264"/>
              <a:gd name="connsiteX1-77" fmla="*/ 379476 w 550926"/>
              <a:gd name="connsiteY1-78" fmla="*/ 728948 h 971264"/>
              <a:gd name="connsiteX2-79" fmla="*/ 500634 w 550926"/>
              <a:gd name="connsiteY2-80" fmla="*/ 728948 h 971264"/>
              <a:gd name="connsiteX3-81" fmla="*/ 258318 w 550926"/>
              <a:gd name="connsiteY3-82" fmla="*/ 971264 h 971264"/>
              <a:gd name="connsiteX4-83" fmla="*/ 16002 w 550926"/>
              <a:gd name="connsiteY4-84" fmla="*/ 728948 h 971264"/>
              <a:gd name="connsiteX5-85" fmla="*/ 137160 w 550926"/>
              <a:gd name="connsiteY5-86" fmla="*/ 728948 h 971264"/>
              <a:gd name="connsiteX6-87" fmla="*/ 0 w 550926"/>
              <a:gd name="connsiteY6-88" fmla="*/ 10477 h 971264"/>
              <a:gd name="connsiteX0-89" fmla="*/ 550926 w 550926"/>
              <a:gd name="connsiteY0-90" fmla="*/ 6192 h 960787"/>
              <a:gd name="connsiteX1-91" fmla="*/ 379476 w 550926"/>
              <a:gd name="connsiteY1-92" fmla="*/ 718471 h 960787"/>
              <a:gd name="connsiteX2-93" fmla="*/ 500634 w 550926"/>
              <a:gd name="connsiteY2-94" fmla="*/ 718471 h 960787"/>
              <a:gd name="connsiteX3-95" fmla="*/ 258318 w 550926"/>
              <a:gd name="connsiteY3-96" fmla="*/ 960787 h 960787"/>
              <a:gd name="connsiteX4-97" fmla="*/ 16002 w 550926"/>
              <a:gd name="connsiteY4-98" fmla="*/ 718471 h 960787"/>
              <a:gd name="connsiteX5-99" fmla="*/ 137160 w 550926"/>
              <a:gd name="connsiteY5-100" fmla="*/ 718471 h 960787"/>
              <a:gd name="connsiteX6-101" fmla="*/ 0 w 550926"/>
              <a:gd name="connsiteY6-102" fmla="*/ 0 h 960787"/>
              <a:gd name="connsiteX0-103" fmla="*/ 589026 w 589026"/>
              <a:gd name="connsiteY0-104" fmla="*/ 0 h 954595"/>
              <a:gd name="connsiteX1-105" fmla="*/ 417576 w 589026"/>
              <a:gd name="connsiteY1-106" fmla="*/ 712279 h 954595"/>
              <a:gd name="connsiteX2-107" fmla="*/ 538734 w 589026"/>
              <a:gd name="connsiteY2-108" fmla="*/ 712279 h 954595"/>
              <a:gd name="connsiteX3-109" fmla="*/ 296418 w 589026"/>
              <a:gd name="connsiteY3-110" fmla="*/ 954595 h 954595"/>
              <a:gd name="connsiteX4-111" fmla="*/ 54102 w 589026"/>
              <a:gd name="connsiteY4-112" fmla="*/ 712279 h 954595"/>
              <a:gd name="connsiteX5-113" fmla="*/ 175260 w 589026"/>
              <a:gd name="connsiteY5-114" fmla="*/ 712279 h 954595"/>
              <a:gd name="connsiteX6-115" fmla="*/ 0 w 589026"/>
              <a:gd name="connsiteY6-116" fmla="*/ 951 h 954595"/>
              <a:gd name="connsiteX0-117" fmla="*/ 567594 w 567594"/>
              <a:gd name="connsiteY0-118" fmla="*/ 0 h 964120"/>
              <a:gd name="connsiteX1-119" fmla="*/ 417576 w 567594"/>
              <a:gd name="connsiteY1-120" fmla="*/ 721804 h 964120"/>
              <a:gd name="connsiteX2-121" fmla="*/ 538734 w 567594"/>
              <a:gd name="connsiteY2-122" fmla="*/ 721804 h 964120"/>
              <a:gd name="connsiteX3-123" fmla="*/ 296418 w 567594"/>
              <a:gd name="connsiteY3-124" fmla="*/ 964120 h 964120"/>
              <a:gd name="connsiteX4-125" fmla="*/ 54102 w 567594"/>
              <a:gd name="connsiteY4-126" fmla="*/ 721804 h 964120"/>
              <a:gd name="connsiteX5-127" fmla="*/ 175260 w 567594"/>
              <a:gd name="connsiteY5-128" fmla="*/ 721804 h 964120"/>
              <a:gd name="connsiteX6-129" fmla="*/ 0 w 567594"/>
              <a:gd name="connsiteY6-130" fmla="*/ 10476 h 964120"/>
              <a:gd name="connsiteX0-131" fmla="*/ 567594 w 567594"/>
              <a:gd name="connsiteY0-132" fmla="*/ 0 h 964120"/>
              <a:gd name="connsiteX1-133" fmla="*/ 417576 w 567594"/>
              <a:gd name="connsiteY1-134" fmla="*/ 721804 h 964120"/>
              <a:gd name="connsiteX2-135" fmla="*/ 538734 w 567594"/>
              <a:gd name="connsiteY2-136" fmla="*/ 721804 h 964120"/>
              <a:gd name="connsiteX3-137" fmla="*/ 296418 w 567594"/>
              <a:gd name="connsiteY3-138" fmla="*/ 964120 h 964120"/>
              <a:gd name="connsiteX4-139" fmla="*/ 54102 w 567594"/>
              <a:gd name="connsiteY4-140" fmla="*/ 721804 h 964120"/>
              <a:gd name="connsiteX5-141" fmla="*/ 175260 w 567594"/>
              <a:gd name="connsiteY5-142" fmla="*/ 721804 h 964120"/>
              <a:gd name="connsiteX6-143" fmla="*/ 0 w 567594"/>
              <a:gd name="connsiteY6-144" fmla="*/ 10476 h 964120"/>
              <a:gd name="connsiteX0-145" fmla="*/ 567594 w 567594"/>
              <a:gd name="connsiteY0-146" fmla="*/ 0 h 964120"/>
              <a:gd name="connsiteX1-147" fmla="*/ 417576 w 567594"/>
              <a:gd name="connsiteY1-148" fmla="*/ 721804 h 964120"/>
              <a:gd name="connsiteX2-149" fmla="*/ 538734 w 567594"/>
              <a:gd name="connsiteY2-150" fmla="*/ 721804 h 964120"/>
              <a:gd name="connsiteX3-151" fmla="*/ 296418 w 567594"/>
              <a:gd name="connsiteY3-152" fmla="*/ 964120 h 964120"/>
              <a:gd name="connsiteX4-153" fmla="*/ 54102 w 567594"/>
              <a:gd name="connsiteY4-154" fmla="*/ 721804 h 964120"/>
              <a:gd name="connsiteX5-155" fmla="*/ 175260 w 567594"/>
              <a:gd name="connsiteY5-156" fmla="*/ 721804 h 964120"/>
              <a:gd name="connsiteX6-157" fmla="*/ 0 w 567594"/>
              <a:gd name="connsiteY6-158" fmla="*/ 10476 h 964120"/>
              <a:gd name="connsiteX0-159" fmla="*/ 565213 w 565213"/>
              <a:gd name="connsiteY0-160" fmla="*/ 0 h 959357"/>
              <a:gd name="connsiteX1-161" fmla="*/ 417576 w 565213"/>
              <a:gd name="connsiteY1-162" fmla="*/ 717041 h 959357"/>
              <a:gd name="connsiteX2-163" fmla="*/ 538734 w 565213"/>
              <a:gd name="connsiteY2-164" fmla="*/ 717041 h 959357"/>
              <a:gd name="connsiteX3-165" fmla="*/ 296418 w 565213"/>
              <a:gd name="connsiteY3-166" fmla="*/ 959357 h 959357"/>
              <a:gd name="connsiteX4-167" fmla="*/ 54102 w 565213"/>
              <a:gd name="connsiteY4-168" fmla="*/ 717041 h 959357"/>
              <a:gd name="connsiteX5-169" fmla="*/ 175260 w 565213"/>
              <a:gd name="connsiteY5-170" fmla="*/ 717041 h 959357"/>
              <a:gd name="connsiteX6-171" fmla="*/ 0 w 565213"/>
              <a:gd name="connsiteY6-172" fmla="*/ 5713 h 959357"/>
              <a:gd name="connsiteX0-173" fmla="*/ 565213 w 565213"/>
              <a:gd name="connsiteY0-174" fmla="*/ 0 h 959357"/>
              <a:gd name="connsiteX1-175" fmla="*/ 417576 w 565213"/>
              <a:gd name="connsiteY1-176" fmla="*/ 717041 h 959357"/>
              <a:gd name="connsiteX2-177" fmla="*/ 538734 w 565213"/>
              <a:gd name="connsiteY2-178" fmla="*/ 717041 h 959357"/>
              <a:gd name="connsiteX3-179" fmla="*/ 296418 w 565213"/>
              <a:gd name="connsiteY3-180" fmla="*/ 959357 h 959357"/>
              <a:gd name="connsiteX4-181" fmla="*/ 54102 w 565213"/>
              <a:gd name="connsiteY4-182" fmla="*/ 717041 h 959357"/>
              <a:gd name="connsiteX5-183" fmla="*/ 175260 w 565213"/>
              <a:gd name="connsiteY5-184" fmla="*/ 717041 h 959357"/>
              <a:gd name="connsiteX6-185" fmla="*/ 0 w 565213"/>
              <a:gd name="connsiteY6-186" fmla="*/ 5713 h 959357"/>
              <a:gd name="connsiteX0-187" fmla="*/ 565213 w 565213"/>
              <a:gd name="connsiteY0-188" fmla="*/ 0 h 959357"/>
              <a:gd name="connsiteX1-189" fmla="*/ 417576 w 565213"/>
              <a:gd name="connsiteY1-190" fmla="*/ 717041 h 959357"/>
              <a:gd name="connsiteX2-191" fmla="*/ 538734 w 565213"/>
              <a:gd name="connsiteY2-192" fmla="*/ 717041 h 959357"/>
              <a:gd name="connsiteX3-193" fmla="*/ 296418 w 565213"/>
              <a:gd name="connsiteY3-194" fmla="*/ 959357 h 959357"/>
              <a:gd name="connsiteX4-195" fmla="*/ 54102 w 565213"/>
              <a:gd name="connsiteY4-196" fmla="*/ 717041 h 959357"/>
              <a:gd name="connsiteX5-197" fmla="*/ 175260 w 565213"/>
              <a:gd name="connsiteY5-198" fmla="*/ 717041 h 959357"/>
              <a:gd name="connsiteX6-199" fmla="*/ 0 w 565213"/>
              <a:gd name="connsiteY6-200" fmla="*/ 5713 h 959357"/>
              <a:gd name="connsiteX0-201" fmla="*/ 565213 w 565213"/>
              <a:gd name="connsiteY0-202" fmla="*/ 0 h 959357"/>
              <a:gd name="connsiteX1-203" fmla="*/ 417576 w 565213"/>
              <a:gd name="connsiteY1-204" fmla="*/ 717041 h 959357"/>
              <a:gd name="connsiteX2-205" fmla="*/ 538734 w 565213"/>
              <a:gd name="connsiteY2-206" fmla="*/ 717041 h 959357"/>
              <a:gd name="connsiteX3-207" fmla="*/ 296418 w 565213"/>
              <a:gd name="connsiteY3-208" fmla="*/ 959357 h 959357"/>
              <a:gd name="connsiteX4-209" fmla="*/ 54102 w 565213"/>
              <a:gd name="connsiteY4-210" fmla="*/ 717041 h 959357"/>
              <a:gd name="connsiteX5-211" fmla="*/ 175260 w 565213"/>
              <a:gd name="connsiteY5-212" fmla="*/ 717041 h 959357"/>
              <a:gd name="connsiteX6-213" fmla="*/ 0 w 565213"/>
              <a:gd name="connsiteY6-214" fmla="*/ 5713 h 959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565213" h="959357">
                <a:moveTo>
                  <a:pt x="565213" y="0"/>
                </a:moveTo>
                <a:cubicBezTo>
                  <a:pt x="424719" y="431101"/>
                  <a:pt x="415194" y="476440"/>
                  <a:pt x="417576" y="717041"/>
                </a:cubicBezTo>
                <a:lnTo>
                  <a:pt x="538734" y="717041"/>
                </a:lnTo>
                <a:lnTo>
                  <a:pt x="296418" y="959357"/>
                </a:lnTo>
                <a:lnTo>
                  <a:pt x="54102" y="717041"/>
                </a:lnTo>
                <a:lnTo>
                  <a:pt x="175260" y="717041"/>
                </a:lnTo>
                <a:cubicBezTo>
                  <a:pt x="175260" y="471677"/>
                  <a:pt x="0" y="5713"/>
                  <a:pt x="0" y="5713"/>
                </a:cubicBezTo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箭头: 下 48">
            <a:extLst>
              <a:ext uri="{FF2B5EF4-FFF2-40B4-BE49-F238E27FC236}">
                <a16:creationId xmlns:a16="http://schemas.microsoft.com/office/drawing/2014/main" id="{F1A4CC9C-BCFD-48D4-95CC-49DFEB997A58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213079" y="3747483"/>
            <a:ext cx="137160" cy="274320"/>
          </a:xfrm>
          <a:custGeom>
            <a:avLst/>
            <a:gdLst>
              <a:gd name="connsiteX0" fmla="*/ 0 w 484632"/>
              <a:gd name="connsiteY0" fmla="*/ 736092 h 978408"/>
              <a:gd name="connsiteX1" fmla="*/ 121158 w 484632"/>
              <a:gd name="connsiteY1" fmla="*/ 736092 h 978408"/>
              <a:gd name="connsiteX2" fmla="*/ 121158 w 484632"/>
              <a:gd name="connsiteY2" fmla="*/ 0 h 978408"/>
              <a:gd name="connsiteX3" fmla="*/ 363474 w 484632"/>
              <a:gd name="connsiteY3" fmla="*/ 0 h 978408"/>
              <a:gd name="connsiteX4" fmla="*/ 363474 w 484632"/>
              <a:gd name="connsiteY4" fmla="*/ 736092 h 978408"/>
              <a:gd name="connsiteX5" fmla="*/ 484632 w 484632"/>
              <a:gd name="connsiteY5" fmla="*/ 736092 h 978408"/>
              <a:gd name="connsiteX6" fmla="*/ 242316 w 484632"/>
              <a:gd name="connsiteY6" fmla="*/ 978408 h 978408"/>
              <a:gd name="connsiteX7" fmla="*/ 0 w 484632"/>
              <a:gd name="connsiteY7" fmla="*/ 736092 h 978408"/>
              <a:gd name="connsiteX0-1" fmla="*/ 121158 w 484632"/>
              <a:gd name="connsiteY0-2" fmla="*/ 0 h 978408"/>
              <a:gd name="connsiteX1-3" fmla="*/ 363474 w 484632"/>
              <a:gd name="connsiteY1-4" fmla="*/ 0 h 978408"/>
              <a:gd name="connsiteX2-5" fmla="*/ 363474 w 484632"/>
              <a:gd name="connsiteY2-6" fmla="*/ 736092 h 978408"/>
              <a:gd name="connsiteX3-7" fmla="*/ 484632 w 484632"/>
              <a:gd name="connsiteY3-8" fmla="*/ 736092 h 978408"/>
              <a:gd name="connsiteX4-9" fmla="*/ 242316 w 484632"/>
              <a:gd name="connsiteY4-10" fmla="*/ 978408 h 978408"/>
              <a:gd name="connsiteX5-11" fmla="*/ 0 w 484632"/>
              <a:gd name="connsiteY5-12" fmla="*/ 736092 h 978408"/>
              <a:gd name="connsiteX6-13" fmla="*/ 121158 w 484632"/>
              <a:gd name="connsiteY6-14" fmla="*/ 736092 h 978408"/>
              <a:gd name="connsiteX7-15" fmla="*/ 212598 w 484632"/>
              <a:gd name="connsiteY7-16" fmla="*/ 91440 h 978408"/>
              <a:gd name="connsiteX0-17" fmla="*/ 121158 w 484632"/>
              <a:gd name="connsiteY0-18" fmla="*/ 0 h 978408"/>
              <a:gd name="connsiteX1-19" fmla="*/ 363474 w 484632"/>
              <a:gd name="connsiteY1-20" fmla="*/ 0 h 978408"/>
              <a:gd name="connsiteX2-21" fmla="*/ 363474 w 484632"/>
              <a:gd name="connsiteY2-22" fmla="*/ 736092 h 978408"/>
              <a:gd name="connsiteX3-23" fmla="*/ 484632 w 484632"/>
              <a:gd name="connsiteY3-24" fmla="*/ 736092 h 978408"/>
              <a:gd name="connsiteX4-25" fmla="*/ 242316 w 484632"/>
              <a:gd name="connsiteY4-26" fmla="*/ 978408 h 978408"/>
              <a:gd name="connsiteX5-27" fmla="*/ 0 w 484632"/>
              <a:gd name="connsiteY5-28" fmla="*/ 736092 h 978408"/>
              <a:gd name="connsiteX6-29" fmla="*/ 121158 w 484632"/>
              <a:gd name="connsiteY6-30" fmla="*/ 736092 h 978408"/>
              <a:gd name="connsiteX7-31" fmla="*/ 112586 w 484632"/>
              <a:gd name="connsiteY7-32" fmla="*/ 39052 h 978408"/>
              <a:gd name="connsiteX0-33" fmla="*/ 363474 w 484632"/>
              <a:gd name="connsiteY0-34" fmla="*/ 0 h 978408"/>
              <a:gd name="connsiteX1-35" fmla="*/ 363474 w 484632"/>
              <a:gd name="connsiteY1-36" fmla="*/ 736092 h 978408"/>
              <a:gd name="connsiteX2-37" fmla="*/ 484632 w 484632"/>
              <a:gd name="connsiteY2-38" fmla="*/ 736092 h 978408"/>
              <a:gd name="connsiteX3-39" fmla="*/ 242316 w 484632"/>
              <a:gd name="connsiteY3-40" fmla="*/ 978408 h 978408"/>
              <a:gd name="connsiteX4-41" fmla="*/ 0 w 484632"/>
              <a:gd name="connsiteY4-42" fmla="*/ 736092 h 978408"/>
              <a:gd name="connsiteX5-43" fmla="*/ 121158 w 484632"/>
              <a:gd name="connsiteY5-44" fmla="*/ 736092 h 978408"/>
              <a:gd name="connsiteX6-45" fmla="*/ 112586 w 484632"/>
              <a:gd name="connsiteY6-46" fmla="*/ 39052 h 978408"/>
              <a:gd name="connsiteX0-47" fmla="*/ 363474 w 484632"/>
              <a:gd name="connsiteY0-48" fmla="*/ 0 h 978408"/>
              <a:gd name="connsiteX1-49" fmla="*/ 363474 w 484632"/>
              <a:gd name="connsiteY1-50" fmla="*/ 736092 h 978408"/>
              <a:gd name="connsiteX2-51" fmla="*/ 484632 w 484632"/>
              <a:gd name="connsiteY2-52" fmla="*/ 736092 h 978408"/>
              <a:gd name="connsiteX3-53" fmla="*/ 242316 w 484632"/>
              <a:gd name="connsiteY3-54" fmla="*/ 978408 h 978408"/>
              <a:gd name="connsiteX4-55" fmla="*/ 0 w 484632"/>
              <a:gd name="connsiteY4-56" fmla="*/ 736092 h 978408"/>
              <a:gd name="connsiteX5-57" fmla="*/ 121158 w 484632"/>
              <a:gd name="connsiteY5-58" fmla="*/ 736092 h 978408"/>
              <a:gd name="connsiteX6-59" fmla="*/ 110204 w 484632"/>
              <a:gd name="connsiteY6-60" fmla="*/ 8096 h 978408"/>
              <a:gd name="connsiteX0-61" fmla="*/ 534924 w 534924"/>
              <a:gd name="connsiteY0-62" fmla="*/ 0 h 971264"/>
              <a:gd name="connsiteX1-63" fmla="*/ 363474 w 534924"/>
              <a:gd name="connsiteY1-64" fmla="*/ 728948 h 971264"/>
              <a:gd name="connsiteX2-65" fmla="*/ 484632 w 534924"/>
              <a:gd name="connsiteY2-66" fmla="*/ 728948 h 971264"/>
              <a:gd name="connsiteX3-67" fmla="*/ 242316 w 534924"/>
              <a:gd name="connsiteY3-68" fmla="*/ 971264 h 971264"/>
              <a:gd name="connsiteX4-69" fmla="*/ 0 w 534924"/>
              <a:gd name="connsiteY4-70" fmla="*/ 728948 h 971264"/>
              <a:gd name="connsiteX5-71" fmla="*/ 121158 w 534924"/>
              <a:gd name="connsiteY5-72" fmla="*/ 728948 h 971264"/>
              <a:gd name="connsiteX6-73" fmla="*/ 110204 w 534924"/>
              <a:gd name="connsiteY6-74" fmla="*/ 952 h 971264"/>
              <a:gd name="connsiteX0-75" fmla="*/ 550926 w 550926"/>
              <a:gd name="connsiteY0-76" fmla="*/ 0 h 971264"/>
              <a:gd name="connsiteX1-77" fmla="*/ 379476 w 550926"/>
              <a:gd name="connsiteY1-78" fmla="*/ 728948 h 971264"/>
              <a:gd name="connsiteX2-79" fmla="*/ 500634 w 550926"/>
              <a:gd name="connsiteY2-80" fmla="*/ 728948 h 971264"/>
              <a:gd name="connsiteX3-81" fmla="*/ 258318 w 550926"/>
              <a:gd name="connsiteY3-82" fmla="*/ 971264 h 971264"/>
              <a:gd name="connsiteX4-83" fmla="*/ 16002 w 550926"/>
              <a:gd name="connsiteY4-84" fmla="*/ 728948 h 971264"/>
              <a:gd name="connsiteX5-85" fmla="*/ 137160 w 550926"/>
              <a:gd name="connsiteY5-86" fmla="*/ 728948 h 971264"/>
              <a:gd name="connsiteX6-87" fmla="*/ 0 w 550926"/>
              <a:gd name="connsiteY6-88" fmla="*/ 10477 h 971264"/>
              <a:gd name="connsiteX0-89" fmla="*/ 550926 w 550926"/>
              <a:gd name="connsiteY0-90" fmla="*/ 6192 h 960787"/>
              <a:gd name="connsiteX1-91" fmla="*/ 379476 w 550926"/>
              <a:gd name="connsiteY1-92" fmla="*/ 718471 h 960787"/>
              <a:gd name="connsiteX2-93" fmla="*/ 500634 w 550926"/>
              <a:gd name="connsiteY2-94" fmla="*/ 718471 h 960787"/>
              <a:gd name="connsiteX3-95" fmla="*/ 258318 w 550926"/>
              <a:gd name="connsiteY3-96" fmla="*/ 960787 h 960787"/>
              <a:gd name="connsiteX4-97" fmla="*/ 16002 w 550926"/>
              <a:gd name="connsiteY4-98" fmla="*/ 718471 h 960787"/>
              <a:gd name="connsiteX5-99" fmla="*/ 137160 w 550926"/>
              <a:gd name="connsiteY5-100" fmla="*/ 718471 h 960787"/>
              <a:gd name="connsiteX6-101" fmla="*/ 0 w 550926"/>
              <a:gd name="connsiteY6-102" fmla="*/ 0 h 960787"/>
              <a:gd name="connsiteX0-103" fmla="*/ 589026 w 589026"/>
              <a:gd name="connsiteY0-104" fmla="*/ 0 h 954595"/>
              <a:gd name="connsiteX1-105" fmla="*/ 417576 w 589026"/>
              <a:gd name="connsiteY1-106" fmla="*/ 712279 h 954595"/>
              <a:gd name="connsiteX2-107" fmla="*/ 538734 w 589026"/>
              <a:gd name="connsiteY2-108" fmla="*/ 712279 h 954595"/>
              <a:gd name="connsiteX3-109" fmla="*/ 296418 w 589026"/>
              <a:gd name="connsiteY3-110" fmla="*/ 954595 h 954595"/>
              <a:gd name="connsiteX4-111" fmla="*/ 54102 w 589026"/>
              <a:gd name="connsiteY4-112" fmla="*/ 712279 h 954595"/>
              <a:gd name="connsiteX5-113" fmla="*/ 175260 w 589026"/>
              <a:gd name="connsiteY5-114" fmla="*/ 712279 h 954595"/>
              <a:gd name="connsiteX6-115" fmla="*/ 0 w 589026"/>
              <a:gd name="connsiteY6-116" fmla="*/ 951 h 954595"/>
              <a:gd name="connsiteX0-117" fmla="*/ 567594 w 567594"/>
              <a:gd name="connsiteY0-118" fmla="*/ 0 h 964120"/>
              <a:gd name="connsiteX1-119" fmla="*/ 417576 w 567594"/>
              <a:gd name="connsiteY1-120" fmla="*/ 721804 h 964120"/>
              <a:gd name="connsiteX2-121" fmla="*/ 538734 w 567594"/>
              <a:gd name="connsiteY2-122" fmla="*/ 721804 h 964120"/>
              <a:gd name="connsiteX3-123" fmla="*/ 296418 w 567594"/>
              <a:gd name="connsiteY3-124" fmla="*/ 964120 h 964120"/>
              <a:gd name="connsiteX4-125" fmla="*/ 54102 w 567594"/>
              <a:gd name="connsiteY4-126" fmla="*/ 721804 h 964120"/>
              <a:gd name="connsiteX5-127" fmla="*/ 175260 w 567594"/>
              <a:gd name="connsiteY5-128" fmla="*/ 721804 h 964120"/>
              <a:gd name="connsiteX6-129" fmla="*/ 0 w 567594"/>
              <a:gd name="connsiteY6-130" fmla="*/ 10476 h 964120"/>
              <a:gd name="connsiteX0-131" fmla="*/ 567594 w 567594"/>
              <a:gd name="connsiteY0-132" fmla="*/ 0 h 964120"/>
              <a:gd name="connsiteX1-133" fmla="*/ 417576 w 567594"/>
              <a:gd name="connsiteY1-134" fmla="*/ 721804 h 964120"/>
              <a:gd name="connsiteX2-135" fmla="*/ 538734 w 567594"/>
              <a:gd name="connsiteY2-136" fmla="*/ 721804 h 964120"/>
              <a:gd name="connsiteX3-137" fmla="*/ 296418 w 567594"/>
              <a:gd name="connsiteY3-138" fmla="*/ 964120 h 964120"/>
              <a:gd name="connsiteX4-139" fmla="*/ 54102 w 567594"/>
              <a:gd name="connsiteY4-140" fmla="*/ 721804 h 964120"/>
              <a:gd name="connsiteX5-141" fmla="*/ 175260 w 567594"/>
              <a:gd name="connsiteY5-142" fmla="*/ 721804 h 964120"/>
              <a:gd name="connsiteX6-143" fmla="*/ 0 w 567594"/>
              <a:gd name="connsiteY6-144" fmla="*/ 10476 h 964120"/>
              <a:gd name="connsiteX0-145" fmla="*/ 567594 w 567594"/>
              <a:gd name="connsiteY0-146" fmla="*/ 0 h 964120"/>
              <a:gd name="connsiteX1-147" fmla="*/ 417576 w 567594"/>
              <a:gd name="connsiteY1-148" fmla="*/ 721804 h 964120"/>
              <a:gd name="connsiteX2-149" fmla="*/ 538734 w 567594"/>
              <a:gd name="connsiteY2-150" fmla="*/ 721804 h 964120"/>
              <a:gd name="connsiteX3-151" fmla="*/ 296418 w 567594"/>
              <a:gd name="connsiteY3-152" fmla="*/ 964120 h 964120"/>
              <a:gd name="connsiteX4-153" fmla="*/ 54102 w 567594"/>
              <a:gd name="connsiteY4-154" fmla="*/ 721804 h 964120"/>
              <a:gd name="connsiteX5-155" fmla="*/ 175260 w 567594"/>
              <a:gd name="connsiteY5-156" fmla="*/ 721804 h 964120"/>
              <a:gd name="connsiteX6-157" fmla="*/ 0 w 567594"/>
              <a:gd name="connsiteY6-158" fmla="*/ 10476 h 964120"/>
              <a:gd name="connsiteX0-159" fmla="*/ 565213 w 565213"/>
              <a:gd name="connsiteY0-160" fmla="*/ 0 h 959357"/>
              <a:gd name="connsiteX1-161" fmla="*/ 417576 w 565213"/>
              <a:gd name="connsiteY1-162" fmla="*/ 717041 h 959357"/>
              <a:gd name="connsiteX2-163" fmla="*/ 538734 w 565213"/>
              <a:gd name="connsiteY2-164" fmla="*/ 717041 h 959357"/>
              <a:gd name="connsiteX3-165" fmla="*/ 296418 w 565213"/>
              <a:gd name="connsiteY3-166" fmla="*/ 959357 h 959357"/>
              <a:gd name="connsiteX4-167" fmla="*/ 54102 w 565213"/>
              <a:gd name="connsiteY4-168" fmla="*/ 717041 h 959357"/>
              <a:gd name="connsiteX5-169" fmla="*/ 175260 w 565213"/>
              <a:gd name="connsiteY5-170" fmla="*/ 717041 h 959357"/>
              <a:gd name="connsiteX6-171" fmla="*/ 0 w 565213"/>
              <a:gd name="connsiteY6-172" fmla="*/ 5713 h 959357"/>
              <a:gd name="connsiteX0-173" fmla="*/ 565213 w 565213"/>
              <a:gd name="connsiteY0-174" fmla="*/ 0 h 959357"/>
              <a:gd name="connsiteX1-175" fmla="*/ 417576 w 565213"/>
              <a:gd name="connsiteY1-176" fmla="*/ 717041 h 959357"/>
              <a:gd name="connsiteX2-177" fmla="*/ 538734 w 565213"/>
              <a:gd name="connsiteY2-178" fmla="*/ 717041 h 959357"/>
              <a:gd name="connsiteX3-179" fmla="*/ 296418 w 565213"/>
              <a:gd name="connsiteY3-180" fmla="*/ 959357 h 959357"/>
              <a:gd name="connsiteX4-181" fmla="*/ 54102 w 565213"/>
              <a:gd name="connsiteY4-182" fmla="*/ 717041 h 959357"/>
              <a:gd name="connsiteX5-183" fmla="*/ 175260 w 565213"/>
              <a:gd name="connsiteY5-184" fmla="*/ 717041 h 959357"/>
              <a:gd name="connsiteX6-185" fmla="*/ 0 w 565213"/>
              <a:gd name="connsiteY6-186" fmla="*/ 5713 h 959357"/>
              <a:gd name="connsiteX0-187" fmla="*/ 565213 w 565213"/>
              <a:gd name="connsiteY0-188" fmla="*/ 0 h 959357"/>
              <a:gd name="connsiteX1-189" fmla="*/ 417576 w 565213"/>
              <a:gd name="connsiteY1-190" fmla="*/ 717041 h 959357"/>
              <a:gd name="connsiteX2-191" fmla="*/ 538734 w 565213"/>
              <a:gd name="connsiteY2-192" fmla="*/ 717041 h 959357"/>
              <a:gd name="connsiteX3-193" fmla="*/ 296418 w 565213"/>
              <a:gd name="connsiteY3-194" fmla="*/ 959357 h 959357"/>
              <a:gd name="connsiteX4-195" fmla="*/ 54102 w 565213"/>
              <a:gd name="connsiteY4-196" fmla="*/ 717041 h 959357"/>
              <a:gd name="connsiteX5-197" fmla="*/ 175260 w 565213"/>
              <a:gd name="connsiteY5-198" fmla="*/ 717041 h 959357"/>
              <a:gd name="connsiteX6-199" fmla="*/ 0 w 565213"/>
              <a:gd name="connsiteY6-200" fmla="*/ 5713 h 959357"/>
              <a:gd name="connsiteX0-201" fmla="*/ 565213 w 565213"/>
              <a:gd name="connsiteY0-202" fmla="*/ 0 h 959357"/>
              <a:gd name="connsiteX1-203" fmla="*/ 417576 w 565213"/>
              <a:gd name="connsiteY1-204" fmla="*/ 717041 h 959357"/>
              <a:gd name="connsiteX2-205" fmla="*/ 538734 w 565213"/>
              <a:gd name="connsiteY2-206" fmla="*/ 717041 h 959357"/>
              <a:gd name="connsiteX3-207" fmla="*/ 296418 w 565213"/>
              <a:gd name="connsiteY3-208" fmla="*/ 959357 h 959357"/>
              <a:gd name="connsiteX4-209" fmla="*/ 54102 w 565213"/>
              <a:gd name="connsiteY4-210" fmla="*/ 717041 h 959357"/>
              <a:gd name="connsiteX5-211" fmla="*/ 175260 w 565213"/>
              <a:gd name="connsiteY5-212" fmla="*/ 717041 h 959357"/>
              <a:gd name="connsiteX6-213" fmla="*/ 0 w 565213"/>
              <a:gd name="connsiteY6-214" fmla="*/ 5713 h 959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565213" h="959357">
                <a:moveTo>
                  <a:pt x="565213" y="0"/>
                </a:moveTo>
                <a:cubicBezTo>
                  <a:pt x="424719" y="431101"/>
                  <a:pt x="415194" y="476440"/>
                  <a:pt x="417576" y="717041"/>
                </a:cubicBezTo>
                <a:lnTo>
                  <a:pt x="538734" y="717041"/>
                </a:lnTo>
                <a:lnTo>
                  <a:pt x="296418" y="959357"/>
                </a:lnTo>
                <a:lnTo>
                  <a:pt x="54102" y="717041"/>
                </a:lnTo>
                <a:lnTo>
                  <a:pt x="175260" y="717041"/>
                </a:lnTo>
                <a:cubicBezTo>
                  <a:pt x="175260" y="471677"/>
                  <a:pt x="0" y="5713"/>
                  <a:pt x="0" y="5713"/>
                </a:cubicBezTo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51">
            <a:extLst>
              <a:ext uri="{FF2B5EF4-FFF2-40B4-BE49-F238E27FC236}">
                <a16:creationId xmlns:a16="http://schemas.microsoft.com/office/drawing/2014/main" id="{B2F6DEC6-0511-4003-9321-D34D5BB3B806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281017" y="5923920"/>
            <a:ext cx="521698" cy="482038"/>
          </a:xfrm>
          <a:prstGeom prst="roundRect">
            <a:avLst>
              <a:gd name="adj" fmla="val 7116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</a:rPr>
              <a:t>04</a:t>
            </a:r>
            <a:endParaRPr lang="zh-CN" altLang="en-US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8" name="文本框 11">
            <a:extLst>
              <a:ext uri="{FF2B5EF4-FFF2-40B4-BE49-F238E27FC236}">
                <a16:creationId xmlns:a16="http://schemas.microsoft.com/office/drawing/2014/main" id="{0A015A86-A4C8-4BEC-A072-D8ED54E07C7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10569" y="5810609"/>
            <a:ext cx="8824417" cy="708660"/>
          </a:xfrm>
          <a:prstGeom prst="rect">
            <a:avLst/>
          </a:prstGeom>
          <a:noFill/>
          <a:ln cap="rnd">
            <a:noFill/>
            <a:beve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noAutofit/>
          </a:bodyPr>
          <a:lstStyle/>
          <a:p>
            <a:pPr marL="0" marR="0" lvl="1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1600" dirty="0">
                <a:ea typeface="Microsoft YaHei" panose="020B0503020204020204" pitchFamily="34" charset="-122"/>
              </a:rPr>
              <a:t>Stress paths provoking shear enhanced dilation and shear enhanced compaction: </a:t>
            </a:r>
          </a:p>
          <a:p>
            <a:pPr marL="0" marR="0" lvl="1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1600" dirty="0">
                <a:ea typeface="Microsoft YaHei" panose="020B0503020204020204" pitchFamily="34" charset="-122"/>
              </a:rPr>
              <a:t>Additional experiments and numerical modelling ongoing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1BF7EB3A-D21B-49A8-81E7-CF207DF2664D}"/>
              </a:ext>
            </a:extLst>
          </p:cNvPr>
          <p:cNvSpPr/>
          <p:nvPr/>
        </p:nvSpPr>
        <p:spPr>
          <a:xfrm>
            <a:off x="9935973" y="1637321"/>
            <a:ext cx="1850190" cy="23446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39161D7C-4E7B-4816-AA0F-9199812ABCB0}"/>
              </a:ext>
            </a:extLst>
          </p:cNvPr>
          <p:cNvSpPr/>
          <p:nvPr/>
        </p:nvSpPr>
        <p:spPr>
          <a:xfrm flipH="1">
            <a:off x="8170963" y="1637321"/>
            <a:ext cx="1703588" cy="23446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6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39" grpId="0" animBg="1"/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e 79"/>
          <p:cNvGrpSpPr/>
          <p:nvPr/>
        </p:nvGrpSpPr>
        <p:grpSpPr>
          <a:xfrm>
            <a:off x="-934719" y="-961556"/>
            <a:ext cx="10642245" cy="8566364"/>
            <a:chOff x="-934719" y="-961556"/>
            <a:chExt cx="10642245" cy="8566364"/>
          </a:xfrm>
        </p:grpSpPr>
        <p:pic>
          <p:nvPicPr>
            <p:cNvPr id="81" name="Image 8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34"/>
            <a:stretch/>
          </p:blipFill>
          <p:spPr>
            <a:xfrm rot="11116783">
              <a:off x="-909624" y="-764827"/>
              <a:ext cx="1822479" cy="8072175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 rot="325356">
              <a:off x="19707" y="-961556"/>
              <a:ext cx="893530" cy="856636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alpha val="4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FF7CE2F-8D8C-4357-AA27-5930E4432ED5}"/>
                </a:ext>
              </a:extLst>
            </p:cNvPr>
            <p:cNvSpPr/>
            <p:nvPr/>
          </p:nvSpPr>
          <p:spPr>
            <a:xfrm>
              <a:off x="-934719" y="773444"/>
              <a:ext cx="10642245" cy="497154"/>
            </a:xfrm>
            <a:prstGeom prst="rect">
              <a:avLst/>
            </a:prstGeom>
            <a:solidFill>
              <a:srgbClr val="A53F5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Underground hydrogen storage in porous rock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903482-5CD0-4D64-B748-B37EFEB765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"/>
          <a:stretch/>
        </p:blipFill>
        <p:spPr>
          <a:xfrm>
            <a:off x="1867261" y="1333214"/>
            <a:ext cx="8214288" cy="53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7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e 79"/>
          <p:cNvGrpSpPr/>
          <p:nvPr/>
        </p:nvGrpSpPr>
        <p:grpSpPr>
          <a:xfrm>
            <a:off x="-934719" y="-961556"/>
            <a:ext cx="7741919" cy="8566364"/>
            <a:chOff x="-934719" y="-961556"/>
            <a:chExt cx="7741919" cy="8566364"/>
          </a:xfrm>
        </p:grpSpPr>
        <p:pic>
          <p:nvPicPr>
            <p:cNvPr id="81" name="Image 8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34"/>
            <a:stretch/>
          </p:blipFill>
          <p:spPr>
            <a:xfrm rot="11116783">
              <a:off x="-909624" y="-764827"/>
              <a:ext cx="1822479" cy="8072175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 rot="325356">
              <a:off x="19707" y="-961556"/>
              <a:ext cx="893530" cy="856636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alpha val="4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FF7CE2F-8D8C-4357-AA27-5930E4432ED5}"/>
                </a:ext>
              </a:extLst>
            </p:cNvPr>
            <p:cNvSpPr/>
            <p:nvPr/>
          </p:nvSpPr>
          <p:spPr>
            <a:xfrm>
              <a:off x="-934719" y="773444"/>
              <a:ext cx="7741919" cy="497154"/>
            </a:xfrm>
            <a:prstGeom prst="rect">
              <a:avLst/>
            </a:prstGeom>
            <a:solidFill>
              <a:srgbClr val="A53F5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Long term and cyclic response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342C55-F9BB-4255-9DB3-D018296A313A}"/>
              </a:ext>
            </a:extLst>
          </p:cNvPr>
          <p:cNvGrpSpPr/>
          <p:nvPr/>
        </p:nvGrpSpPr>
        <p:grpSpPr>
          <a:xfrm>
            <a:off x="6988629" y="-116772"/>
            <a:ext cx="3537883" cy="3791238"/>
            <a:chOff x="9703980" y="1199356"/>
            <a:chExt cx="2254103" cy="24155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39F38C-B81F-472B-A6F0-6004BA7F6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0" t="52679" r="26158"/>
            <a:stretch/>
          </p:blipFill>
          <p:spPr>
            <a:xfrm>
              <a:off x="9703980" y="1199356"/>
              <a:ext cx="2254103" cy="239871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67DC55-C43E-4E61-967C-78E38627B44A}"/>
                </a:ext>
              </a:extLst>
            </p:cNvPr>
            <p:cNvSpPr/>
            <p:nvPr/>
          </p:nvSpPr>
          <p:spPr>
            <a:xfrm>
              <a:off x="9703980" y="3404137"/>
              <a:ext cx="363281" cy="2107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127C20B-2440-432A-9C7A-DE112A3C1390}"/>
              </a:ext>
            </a:extLst>
          </p:cNvPr>
          <p:cNvGrpSpPr/>
          <p:nvPr/>
        </p:nvGrpSpPr>
        <p:grpSpPr>
          <a:xfrm>
            <a:off x="6634496" y="3428999"/>
            <a:ext cx="4060780" cy="3869066"/>
            <a:chOff x="7772701" y="3956554"/>
            <a:chExt cx="2587258" cy="24651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162E91-AB3A-49A1-A541-86086C453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25" t="56848"/>
            <a:stretch/>
          </p:blipFill>
          <p:spPr>
            <a:xfrm>
              <a:off x="7975137" y="3956554"/>
              <a:ext cx="2384822" cy="218737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2BE2FF-7AE0-4F11-B079-3F82C8E68177}"/>
                </a:ext>
              </a:extLst>
            </p:cNvPr>
            <p:cNvSpPr/>
            <p:nvPr/>
          </p:nvSpPr>
          <p:spPr>
            <a:xfrm>
              <a:off x="7772701" y="5911084"/>
              <a:ext cx="560019" cy="510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ZoneTexte 29">
            <a:extLst>
              <a:ext uri="{FF2B5EF4-FFF2-40B4-BE49-F238E27FC236}">
                <a16:creationId xmlns:a16="http://schemas.microsoft.com/office/drawing/2014/main" id="{6D8084EB-41A6-4A0C-81F9-1FFCE2C505DB}"/>
              </a:ext>
            </a:extLst>
          </p:cNvPr>
          <p:cNvSpPr txBox="1"/>
          <p:nvPr/>
        </p:nvSpPr>
        <p:spPr>
          <a:xfrm>
            <a:off x="8422617" y="137652"/>
            <a:ext cx="363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Goldsby et al. (2024), Schultz and 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</a:rPr>
              <a:t>Siddharthan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 (2005) and </a:t>
            </a:r>
            <a:r>
              <a:rPr lang="en-GB" sz="1400" dirty="0" err="1">
                <a:solidFill>
                  <a:schemeClr val="bg1">
                    <a:lumMod val="65000"/>
                  </a:schemeClr>
                </a:solidFill>
              </a:rPr>
              <a:t>Swanger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 et al. (2023)</a:t>
            </a:r>
            <a:endParaRPr lang="en-GB" sz="1600" dirty="0"/>
          </a:p>
        </p:txBody>
      </p:sp>
      <p:sp>
        <p:nvSpPr>
          <p:cNvPr id="19" name="Cross 18">
            <a:extLst>
              <a:ext uri="{FF2B5EF4-FFF2-40B4-BE49-F238E27FC236}">
                <a16:creationId xmlns:a16="http://schemas.microsoft.com/office/drawing/2014/main" id="{CC6D677E-67BF-4C7F-B4F2-E6F87F9E220C}"/>
              </a:ext>
            </a:extLst>
          </p:cNvPr>
          <p:cNvSpPr/>
          <p:nvPr/>
        </p:nvSpPr>
        <p:spPr>
          <a:xfrm rot="3680858">
            <a:off x="9112673" y="2283991"/>
            <a:ext cx="247550" cy="247550"/>
          </a:xfrm>
          <a:prstGeom prst="plus">
            <a:avLst>
              <a:gd name="adj" fmla="val 444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F5E149-D069-4D2D-878B-8987A8C98C22}"/>
              </a:ext>
            </a:extLst>
          </p:cNvPr>
          <p:cNvSpPr/>
          <p:nvPr/>
        </p:nvSpPr>
        <p:spPr>
          <a:xfrm>
            <a:off x="7750628" y="5258155"/>
            <a:ext cx="715603" cy="456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B29388-2AD9-43A4-81D5-C7D4A2788687}"/>
              </a:ext>
            </a:extLst>
          </p:cNvPr>
          <p:cNvSpPr/>
          <p:nvPr/>
        </p:nvSpPr>
        <p:spPr>
          <a:xfrm rot="20724990">
            <a:off x="7854969" y="4916264"/>
            <a:ext cx="49943" cy="456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326794-20F4-4831-AC00-C34B9FA5E862}"/>
              </a:ext>
            </a:extLst>
          </p:cNvPr>
          <p:cNvCxnSpPr>
            <a:cxnSpLocks/>
          </p:cNvCxnSpPr>
          <p:nvPr/>
        </p:nvCxnSpPr>
        <p:spPr>
          <a:xfrm>
            <a:off x="7626913" y="5282357"/>
            <a:ext cx="98379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A1A2FCCB-B715-4E34-A379-16FFCE170024}"/>
              </a:ext>
            </a:extLst>
          </p:cNvPr>
          <p:cNvSpPr/>
          <p:nvPr/>
        </p:nvSpPr>
        <p:spPr>
          <a:xfrm>
            <a:off x="7677713" y="2331421"/>
            <a:ext cx="715603" cy="456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C57471-7686-496B-B40A-15BE58AADDEB}"/>
              </a:ext>
            </a:extLst>
          </p:cNvPr>
          <p:cNvSpPr txBox="1"/>
          <p:nvPr/>
        </p:nvSpPr>
        <p:spPr>
          <a:xfrm>
            <a:off x="1152267" y="4557185"/>
            <a:ext cx="5705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Exceeding</a:t>
            </a:r>
            <a:r>
              <a:rPr lang="fr-FR" dirty="0"/>
              <a:t> </a:t>
            </a:r>
            <a:r>
              <a:rPr lang="fr-FR" dirty="0" err="1"/>
              <a:t>yield</a:t>
            </a:r>
            <a:r>
              <a:rPr lang="fr-FR" dirty="0"/>
              <a:t> </a:t>
            </a:r>
            <a:r>
              <a:rPr lang="fr-FR" dirty="0" err="1"/>
              <a:t>envelope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avoided</a:t>
            </a:r>
            <a:r>
              <a:rPr lang="fr-FR" dirty="0"/>
              <a:t> !</a:t>
            </a:r>
          </a:p>
          <a:p>
            <a:r>
              <a:rPr lang="fr-FR" dirty="0"/>
              <a:t>Can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 </a:t>
            </a:r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deformation</a:t>
            </a:r>
            <a:r>
              <a:rPr lang="fr-FR" dirty="0"/>
              <a:t> or </a:t>
            </a:r>
            <a:r>
              <a:rPr lang="fr-FR" dirty="0" err="1"/>
              <a:t>failure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yield</a:t>
            </a:r>
            <a:r>
              <a:rPr lang="fr-FR" dirty="0"/>
              <a:t>?</a:t>
            </a:r>
          </a:p>
          <a:p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Time </a:t>
            </a:r>
            <a:r>
              <a:rPr lang="fr-FR" b="1" dirty="0" err="1"/>
              <a:t>dependent</a:t>
            </a:r>
            <a:r>
              <a:rPr lang="fr-FR" b="1" dirty="0"/>
              <a:t> (</a:t>
            </a:r>
            <a:r>
              <a:rPr lang="fr-FR" b="1" dirty="0" err="1"/>
              <a:t>creep</a:t>
            </a:r>
            <a:r>
              <a:rPr lang="fr-FR" b="1" dirty="0"/>
              <a:t>) </a:t>
            </a:r>
            <a:r>
              <a:rPr lang="fr-FR" b="1" dirty="0" err="1"/>
              <a:t>deformation</a:t>
            </a:r>
            <a:r>
              <a:rPr lang="fr-FR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Cyclic</a:t>
            </a:r>
            <a:r>
              <a:rPr lang="fr-FR" b="1" dirty="0"/>
              <a:t> </a:t>
            </a:r>
            <a:r>
              <a:rPr lang="fr-FR" b="1" dirty="0" err="1"/>
              <a:t>deformation</a:t>
            </a:r>
            <a:r>
              <a:rPr lang="fr-FR" b="1" dirty="0"/>
              <a:t> (</a:t>
            </a:r>
            <a:r>
              <a:rPr lang="fr-FR" b="1" dirty="0" err="1"/>
              <a:t>accelerating</a:t>
            </a:r>
            <a:r>
              <a:rPr lang="fr-FR" b="1" dirty="0"/>
              <a:t>/</a:t>
            </a:r>
            <a:r>
              <a:rPr lang="fr-FR" b="1" dirty="0" err="1"/>
              <a:t>stabilizing</a:t>
            </a:r>
            <a:r>
              <a:rPr lang="fr-FR" b="1" dirty="0"/>
              <a:t>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Fatigue </a:t>
            </a:r>
            <a:r>
              <a:rPr lang="fr-FR" b="1" dirty="0" err="1"/>
              <a:t>failure</a:t>
            </a:r>
            <a:r>
              <a:rPr lang="fr-FR" b="1" dirty="0"/>
              <a:t>?</a:t>
            </a:r>
            <a:endParaRPr lang="en-GB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5B34FB0-DED8-40AE-B97B-1EBF0F8EBBDA}"/>
              </a:ext>
            </a:extLst>
          </p:cNvPr>
          <p:cNvGrpSpPr/>
          <p:nvPr/>
        </p:nvGrpSpPr>
        <p:grpSpPr>
          <a:xfrm>
            <a:off x="7694094" y="2418346"/>
            <a:ext cx="916505" cy="642475"/>
            <a:chOff x="10907766" y="2861572"/>
            <a:chExt cx="754849" cy="1141934"/>
          </a:xfrm>
        </p:grpSpPr>
        <p:grpSp>
          <p:nvGrpSpPr>
            <p:cNvPr id="30" name="Groupe 318">
              <a:extLst>
                <a:ext uri="{FF2B5EF4-FFF2-40B4-BE49-F238E27FC236}">
                  <a16:creationId xmlns:a16="http://schemas.microsoft.com/office/drawing/2014/main" id="{30497293-8A52-409C-A6A2-686497887D06}"/>
                </a:ext>
              </a:extLst>
            </p:cNvPr>
            <p:cNvGrpSpPr/>
            <p:nvPr/>
          </p:nvGrpSpPr>
          <p:grpSpPr>
            <a:xfrm>
              <a:off x="10907766" y="2861572"/>
              <a:ext cx="414058" cy="1134853"/>
              <a:chOff x="2084649" y="3241529"/>
              <a:chExt cx="573038" cy="1541994"/>
            </a:xfrm>
          </p:grpSpPr>
          <p:grpSp>
            <p:nvGrpSpPr>
              <p:cNvPr id="31" name="Groupe 329">
                <a:extLst>
                  <a:ext uri="{FF2B5EF4-FFF2-40B4-BE49-F238E27FC236}">
                    <a16:creationId xmlns:a16="http://schemas.microsoft.com/office/drawing/2014/main" id="{9F3854EB-0DBC-4228-8935-DB806D84EB02}"/>
                  </a:ext>
                </a:extLst>
              </p:cNvPr>
              <p:cNvGrpSpPr/>
              <p:nvPr/>
            </p:nvGrpSpPr>
            <p:grpSpPr>
              <a:xfrm rot="1282361">
                <a:off x="2084649" y="3241529"/>
                <a:ext cx="288664" cy="1531013"/>
                <a:chOff x="2092460" y="2893465"/>
                <a:chExt cx="1718689" cy="1985317"/>
              </a:xfrm>
            </p:grpSpPr>
            <p:sp>
              <p:nvSpPr>
                <p:cNvPr id="38" name="Forme libre 336">
                  <a:extLst>
                    <a:ext uri="{FF2B5EF4-FFF2-40B4-BE49-F238E27FC236}">
                      <a16:creationId xmlns:a16="http://schemas.microsoft.com/office/drawing/2014/main" id="{B7931F53-9DE4-45E2-A5C4-29DDC0AAE478}"/>
                    </a:ext>
                  </a:extLst>
                </p:cNvPr>
                <p:cNvSpPr/>
                <p:nvPr/>
              </p:nvSpPr>
              <p:spPr>
                <a:xfrm>
                  <a:off x="2092460" y="2971800"/>
                  <a:ext cx="1704821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Forme libre 337">
                  <a:extLst>
                    <a:ext uri="{FF2B5EF4-FFF2-40B4-BE49-F238E27FC236}">
                      <a16:creationId xmlns:a16="http://schemas.microsoft.com/office/drawing/2014/main" id="{1EC0887C-0492-4E1B-BC8F-A2C167A33234}"/>
                    </a:ext>
                  </a:extLst>
                </p:cNvPr>
                <p:cNvSpPr/>
                <p:nvPr/>
              </p:nvSpPr>
              <p:spPr>
                <a:xfrm flipH="1" flipV="1">
                  <a:off x="2969995" y="2893465"/>
                  <a:ext cx="841154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2" name="Groupe 330">
                <a:extLst>
                  <a:ext uri="{FF2B5EF4-FFF2-40B4-BE49-F238E27FC236}">
                    <a16:creationId xmlns:a16="http://schemas.microsoft.com/office/drawing/2014/main" id="{159135CF-FF75-4E9E-9EF8-074E2D9AD996}"/>
                  </a:ext>
                </a:extLst>
              </p:cNvPr>
              <p:cNvGrpSpPr/>
              <p:nvPr/>
            </p:nvGrpSpPr>
            <p:grpSpPr>
              <a:xfrm rot="1282361">
                <a:off x="2227866" y="3250560"/>
                <a:ext cx="288664" cy="1531013"/>
                <a:chOff x="2092460" y="2893465"/>
                <a:chExt cx="1718689" cy="1985317"/>
              </a:xfrm>
            </p:grpSpPr>
            <p:sp>
              <p:nvSpPr>
                <p:cNvPr id="36" name="Forme libre 334">
                  <a:extLst>
                    <a:ext uri="{FF2B5EF4-FFF2-40B4-BE49-F238E27FC236}">
                      <a16:creationId xmlns:a16="http://schemas.microsoft.com/office/drawing/2014/main" id="{50828D71-9120-4420-953C-8FEADDE249B4}"/>
                    </a:ext>
                  </a:extLst>
                </p:cNvPr>
                <p:cNvSpPr/>
                <p:nvPr/>
              </p:nvSpPr>
              <p:spPr>
                <a:xfrm>
                  <a:off x="2092460" y="2971800"/>
                  <a:ext cx="1704821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Forme libre 335">
                  <a:extLst>
                    <a:ext uri="{FF2B5EF4-FFF2-40B4-BE49-F238E27FC236}">
                      <a16:creationId xmlns:a16="http://schemas.microsoft.com/office/drawing/2014/main" id="{55F5E85B-3329-4E75-8C5D-39A0A02DAC7D}"/>
                    </a:ext>
                  </a:extLst>
                </p:cNvPr>
                <p:cNvSpPr/>
                <p:nvPr/>
              </p:nvSpPr>
              <p:spPr>
                <a:xfrm flipH="1" flipV="1">
                  <a:off x="2969995" y="2893465"/>
                  <a:ext cx="841154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e 331">
                <a:extLst>
                  <a:ext uri="{FF2B5EF4-FFF2-40B4-BE49-F238E27FC236}">
                    <a16:creationId xmlns:a16="http://schemas.microsoft.com/office/drawing/2014/main" id="{C8649DDF-9223-4C25-821F-4BE8874080F4}"/>
                  </a:ext>
                </a:extLst>
              </p:cNvPr>
              <p:cNvGrpSpPr/>
              <p:nvPr/>
            </p:nvGrpSpPr>
            <p:grpSpPr>
              <a:xfrm rot="1282361">
                <a:off x="2369023" y="3252510"/>
                <a:ext cx="288664" cy="1531013"/>
                <a:chOff x="2092460" y="2893465"/>
                <a:chExt cx="1718689" cy="1985317"/>
              </a:xfrm>
            </p:grpSpPr>
            <p:sp>
              <p:nvSpPr>
                <p:cNvPr id="34" name="Forme libre 332">
                  <a:extLst>
                    <a:ext uri="{FF2B5EF4-FFF2-40B4-BE49-F238E27FC236}">
                      <a16:creationId xmlns:a16="http://schemas.microsoft.com/office/drawing/2014/main" id="{5C6C1AC8-3BF5-4C30-813B-8538F3231812}"/>
                    </a:ext>
                  </a:extLst>
                </p:cNvPr>
                <p:cNvSpPr/>
                <p:nvPr/>
              </p:nvSpPr>
              <p:spPr>
                <a:xfrm>
                  <a:off x="2092460" y="2971800"/>
                  <a:ext cx="1704821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Forme libre 333">
                  <a:extLst>
                    <a:ext uri="{FF2B5EF4-FFF2-40B4-BE49-F238E27FC236}">
                      <a16:creationId xmlns:a16="http://schemas.microsoft.com/office/drawing/2014/main" id="{E0979A3D-01C8-4C34-B200-52047F6F9882}"/>
                    </a:ext>
                  </a:extLst>
                </p:cNvPr>
                <p:cNvSpPr/>
                <p:nvPr/>
              </p:nvSpPr>
              <p:spPr>
                <a:xfrm flipH="1" flipV="1">
                  <a:off x="2969995" y="2893465"/>
                  <a:ext cx="841154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40" name="Groupe 8">
              <a:extLst>
                <a:ext uri="{FF2B5EF4-FFF2-40B4-BE49-F238E27FC236}">
                  <a16:creationId xmlns:a16="http://schemas.microsoft.com/office/drawing/2014/main" id="{F5DF3D4A-D5B3-4D23-A327-D7AEA51C8BE7}"/>
                </a:ext>
              </a:extLst>
            </p:cNvPr>
            <p:cNvGrpSpPr/>
            <p:nvPr/>
          </p:nvGrpSpPr>
          <p:grpSpPr>
            <a:xfrm>
              <a:off x="11243558" y="2862853"/>
              <a:ext cx="419057" cy="1140653"/>
              <a:chOff x="2870567" y="2466806"/>
              <a:chExt cx="700247" cy="1140653"/>
            </a:xfrm>
          </p:grpSpPr>
          <p:grpSp>
            <p:nvGrpSpPr>
              <p:cNvPr id="41" name="Groupe 308">
                <a:extLst>
                  <a:ext uri="{FF2B5EF4-FFF2-40B4-BE49-F238E27FC236}">
                    <a16:creationId xmlns:a16="http://schemas.microsoft.com/office/drawing/2014/main" id="{32EEB730-EC60-4D12-B402-72D6AA2316E9}"/>
                  </a:ext>
                </a:extLst>
              </p:cNvPr>
              <p:cNvGrpSpPr/>
              <p:nvPr/>
            </p:nvGrpSpPr>
            <p:grpSpPr>
              <a:xfrm rot="1282361">
                <a:off x="2870567" y="2480688"/>
                <a:ext cx="373753" cy="1126771"/>
                <a:chOff x="2092460" y="2893465"/>
                <a:chExt cx="1718689" cy="1985317"/>
              </a:xfrm>
            </p:grpSpPr>
            <p:sp>
              <p:nvSpPr>
                <p:cNvPr id="45" name="Forme libre 315">
                  <a:extLst>
                    <a:ext uri="{FF2B5EF4-FFF2-40B4-BE49-F238E27FC236}">
                      <a16:creationId xmlns:a16="http://schemas.microsoft.com/office/drawing/2014/main" id="{CECD782B-C2A3-4881-B5D1-917BAC475A92}"/>
                    </a:ext>
                  </a:extLst>
                </p:cNvPr>
                <p:cNvSpPr/>
                <p:nvPr/>
              </p:nvSpPr>
              <p:spPr>
                <a:xfrm>
                  <a:off x="2092460" y="2971800"/>
                  <a:ext cx="1704821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Forme libre 316">
                  <a:extLst>
                    <a:ext uri="{FF2B5EF4-FFF2-40B4-BE49-F238E27FC236}">
                      <a16:creationId xmlns:a16="http://schemas.microsoft.com/office/drawing/2014/main" id="{5C101E12-7B65-486C-A727-952667B68DB9}"/>
                    </a:ext>
                  </a:extLst>
                </p:cNvPr>
                <p:cNvSpPr/>
                <p:nvPr/>
              </p:nvSpPr>
              <p:spPr>
                <a:xfrm flipH="1" flipV="1">
                  <a:off x="2969995" y="2893465"/>
                  <a:ext cx="841154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2" name="Groupe 339">
                <a:extLst>
                  <a:ext uri="{FF2B5EF4-FFF2-40B4-BE49-F238E27FC236}">
                    <a16:creationId xmlns:a16="http://schemas.microsoft.com/office/drawing/2014/main" id="{BA80DA72-F5A9-405D-AC0C-98837EF39F26}"/>
                  </a:ext>
                </a:extLst>
              </p:cNvPr>
              <p:cNvGrpSpPr/>
              <p:nvPr/>
            </p:nvGrpSpPr>
            <p:grpSpPr>
              <a:xfrm rot="1282361">
                <a:off x="3072738" y="2466806"/>
                <a:ext cx="498076" cy="1126771"/>
                <a:chOff x="2035323" y="2843455"/>
                <a:chExt cx="1718679" cy="1985317"/>
              </a:xfrm>
            </p:grpSpPr>
            <p:sp>
              <p:nvSpPr>
                <p:cNvPr id="43" name="Forme libre 343">
                  <a:extLst>
                    <a:ext uri="{FF2B5EF4-FFF2-40B4-BE49-F238E27FC236}">
                      <a16:creationId xmlns:a16="http://schemas.microsoft.com/office/drawing/2014/main" id="{0BF60065-5511-42B3-A65B-8161D1875320}"/>
                    </a:ext>
                  </a:extLst>
                </p:cNvPr>
                <p:cNvSpPr/>
                <p:nvPr/>
              </p:nvSpPr>
              <p:spPr>
                <a:xfrm>
                  <a:off x="2035323" y="2921791"/>
                  <a:ext cx="1704820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Forme libre 344">
                  <a:extLst>
                    <a:ext uri="{FF2B5EF4-FFF2-40B4-BE49-F238E27FC236}">
                      <a16:creationId xmlns:a16="http://schemas.microsoft.com/office/drawing/2014/main" id="{0ADF7F08-BBBF-4C9A-97AA-4FA6C3E0B91D}"/>
                    </a:ext>
                  </a:extLst>
                </p:cNvPr>
                <p:cNvSpPr/>
                <p:nvPr/>
              </p:nvSpPr>
              <p:spPr>
                <a:xfrm flipH="1" flipV="1">
                  <a:off x="2912851" y="2843455"/>
                  <a:ext cx="841151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20480A-1860-475B-883F-6F8FFCB80711}"/>
              </a:ext>
            </a:extLst>
          </p:cNvPr>
          <p:cNvGrpSpPr/>
          <p:nvPr/>
        </p:nvGrpSpPr>
        <p:grpSpPr>
          <a:xfrm>
            <a:off x="7601026" y="5289208"/>
            <a:ext cx="916505" cy="642475"/>
            <a:chOff x="10907766" y="2861572"/>
            <a:chExt cx="754849" cy="1141934"/>
          </a:xfrm>
        </p:grpSpPr>
        <p:grpSp>
          <p:nvGrpSpPr>
            <p:cNvPr id="49" name="Groupe 318">
              <a:extLst>
                <a:ext uri="{FF2B5EF4-FFF2-40B4-BE49-F238E27FC236}">
                  <a16:creationId xmlns:a16="http://schemas.microsoft.com/office/drawing/2014/main" id="{7BF46EBA-B468-482C-8B94-A5E13F904BF2}"/>
                </a:ext>
              </a:extLst>
            </p:cNvPr>
            <p:cNvGrpSpPr/>
            <p:nvPr/>
          </p:nvGrpSpPr>
          <p:grpSpPr>
            <a:xfrm>
              <a:off x="10907766" y="2861572"/>
              <a:ext cx="414058" cy="1134853"/>
              <a:chOff x="2084649" y="3241529"/>
              <a:chExt cx="573038" cy="1541994"/>
            </a:xfrm>
          </p:grpSpPr>
          <p:grpSp>
            <p:nvGrpSpPr>
              <p:cNvPr id="57" name="Groupe 329">
                <a:extLst>
                  <a:ext uri="{FF2B5EF4-FFF2-40B4-BE49-F238E27FC236}">
                    <a16:creationId xmlns:a16="http://schemas.microsoft.com/office/drawing/2014/main" id="{1F6F9CEE-576C-4EB1-B4D3-6ABF0178B05B}"/>
                  </a:ext>
                </a:extLst>
              </p:cNvPr>
              <p:cNvGrpSpPr/>
              <p:nvPr/>
            </p:nvGrpSpPr>
            <p:grpSpPr>
              <a:xfrm rot="1282361">
                <a:off x="2084649" y="3241529"/>
                <a:ext cx="288664" cy="1531013"/>
                <a:chOff x="2092460" y="2893465"/>
                <a:chExt cx="1718689" cy="1985317"/>
              </a:xfrm>
            </p:grpSpPr>
            <p:sp>
              <p:nvSpPr>
                <p:cNvPr id="64" name="Forme libre 336">
                  <a:extLst>
                    <a:ext uri="{FF2B5EF4-FFF2-40B4-BE49-F238E27FC236}">
                      <a16:creationId xmlns:a16="http://schemas.microsoft.com/office/drawing/2014/main" id="{136D6A9C-BA34-4626-82F3-0DEB067B55B9}"/>
                    </a:ext>
                  </a:extLst>
                </p:cNvPr>
                <p:cNvSpPr/>
                <p:nvPr/>
              </p:nvSpPr>
              <p:spPr>
                <a:xfrm>
                  <a:off x="2092460" y="2971800"/>
                  <a:ext cx="1704821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Forme libre 337">
                  <a:extLst>
                    <a:ext uri="{FF2B5EF4-FFF2-40B4-BE49-F238E27FC236}">
                      <a16:creationId xmlns:a16="http://schemas.microsoft.com/office/drawing/2014/main" id="{6A1F5C12-FC4C-41A7-8FB8-72183C5C8DF2}"/>
                    </a:ext>
                  </a:extLst>
                </p:cNvPr>
                <p:cNvSpPr/>
                <p:nvPr/>
              </p:nvSpPr>
              <p:spPr>
                <a:xfrm flipH="1" flipV="1">
                  <a:off x="2969995" y="2893465"/>
                  <a:ext cx="841154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8" name="Groupe 330">
                <a:extLst>
                  <a:ext uri="{FF2B5EF4-FFF2-40B4-BE49-F238E27FC236}">
                    <a16:creationId xmlns:a16="http://schemas.microsoft.com/office/drawing/2014/main" id="{C823BBF0-C12D-4754-9072-0957C3D66F31}"/>
                  </a:ext>
                </a:extLst>
              </p:cNvPr>
              <p:cNvGrpSpPr/>
              <p:nvPr/>
            </p:nvGrpSpPr>
            <p:grpSpPr>
              <a:xfrm rot="1282361">
                <a:off x="2227866" y="3250560"/>
                <a:ext cx="288664" cy="1531013"/>
                <a:chOff x="2092460" y="2893465"/>
                <a:chExt cx="1718689" cy="1985317"/>
              </a:xfrm>
            </p:grpSpPr>
            <p:sp>
              <p:nvSpPr>
                <p:cNvPr id="62" name="Forme libre 334">
                  <a:extLst>
                    <a:ext uri="{FF2B5EF4-FFF2-40B4-BE49-F238E27FC236}">
                      <a16:creationId xmlns:a16="http://schemas.microsoft.com/office/drawing/2014/main" id="{2B297CC6-BE59-42FC-9B52-A299C90AC48A}"/>
                    </a:ext>
                  </a:extLst>
                </p:cNvPr>
                <p:cNvSpPr/>
                <p:nvPr/>
              </p:nvSpPr>
              <p:spPr>
                <a:xfrm>
                  <a:off x="2092460" y="2971800"/>
                  <a:ext cx="1704821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Forme libre 335">
                  <a:extLst>
                    <a:ext uri="{FF2B5EF4-FFF2-40B4-BE49-F238E27FC236}">
                      <a16:creationId xmlns:a16="http://schemas.microsoft.com/office/drawing/2014/main" id="{22E20D55-857E-434E-A579-3C23CA677CA0}"/>
                    </a:ext>
                  </a:extLst>
                </p:cNvPr>
                <p:cNvSpPr/>
                <p:nvPr/>
              </p:nvSpPr>
              <p:spPr>
                <a:xfrm flipH="1" flipV="1">
                  <a:off x="2969995" y="2893465"/>
                  <a:ext cx="841154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9" name="Groupe 331">
                <a:extLst>
                  <a:ext uri="{FF2B5EF4-FFF2-40B4-BE49-F238E27FC236}">
                    <a16:creationId xmlns:a16="http://schemas.microsoft.com/office/drawing/2014/main" id="{4706E180-87A1-4F35-94C6-3A4C38B0FB16}"/>
                  </a:ext>
                </a:extLst>
              </p:cNvPr>
              <p:cNvGrpSpPr/>
              <p:nvPr/>
            </p:nvGrpSpPr>
            <p:grpSpPr>
              <a:xfrm rot="1282361">
                <a:off x="2369023" y="3252510"/>
                <a:ext cx="288664" cy="1531013"/>
                <a:chOff x="2092460" y="2893465"/>
                <a:chExt cx="1718689" cy="1985317"/>
              </a:xfrm>
            </p:grpSpPr>
            <p:sp>
              <p:nvSpPr>
                <p:cNvPr id="60" name="Forme libre 332">
                  <a:extLst>
                    <a:ext uri="{FF2B5EF4-FFF2-40B4-BE49-F238E27FC236}">
                      <a16:creationId xmlns:a16="http://schemas.microsoft.com/office/drawing/2014/main" id="{51330B8E-25B7-4EA0-96B5-1DFE211EB15E}"/>
                    </a:ext>
                  </a:extLst>
                </p:cNvPr>
                <p:cNvSpPr/>
                <p:nvPr/>
              </p:nvSpPr>
              <p:spPr>
                <a:xfrm>
                  <a:off x="2092460" y="2971800"/>
                  <a:ext cx="1704821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Forme libre 333">
                  <a:extLst>
                    <a:ext uri="{FF2B5EF4-FFF2-40B4-BE49-F238E27FC236}">
                      <a16:creationId xmlns:a16="http://schemas.microsoft.com/office/drawing/2014/main" id="{E44B005E-D1D0-46AA-AEFF-5B6FD793D2A8}"/>
                    </a:ext>
                  </a:extLst>
                </p:cNvPr>
                <p:cNvSpPr/>
                <p:nvPr/>
              </p:nvSpPr>
              <p:spPr>
                <a:xfrm flipH="1" flipV="1">
                  <a:off x="2969995" y="2893465"/>
                  <a:ext cx="841154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50" name="Groupe 8">
              <a:extLst>
                <a:ext uri="{FF2B5EF4-FFF2-40B4-BE49-F238E27FC236}">
                  <a16:creationId xmlns:a16="http://schemas.microsoft.com/office/drawing/2014/main" id="{FA78FFD0-490A-456F-B50E-CE810708CBCA}"/>
                </a:ext>
              </a:extLst>
            </p:cNvPr>
            <p:cNvGrpSpPr/>
            <p:nvPr/>
          </p:nvGrpSpPr>
          <p:grpSpPr>
            <a:xfrm>
              <a:off x="11243558" y="2862853"/>
              <a:ext cx="419057" cy="1140653"/>
              <a:chOff x="2870567" y="2466806"/>
              <a:chExt cx="700247" cy="1140653"/>
            </a:xfrm>
          </p:grpSpPr>
          <p:grpSp>
            <p:nvGrpSpPr>
              <p:cNvPr id="51" name="Groupe 308">
                <a:extLst>
                  <a:ext uri="{FF2B5EF4-FFF2-40B4-BE49-F238E27FC236}">
                    <a16:creationId xmlns:a16="http://schemas.microsoft.com/office/drawing/2014/main" id="{91D8BCD3-AB00-45ED-8AAB-09F0B7D10753}"/>
                  </a:ext>
                </a:extLst>
              </p:cNvPr>
              <p:cNvGrpSpPr/>
              <p:nvPr/>
            </p:nvGrpSpPr>
            <p:grpSpPr>
              <a:xfrm rot="1282361">
                <a:off x="2870567" y="2480688"/>
                <a:ext cx="373753" cy="1126771"/>
                <a:chOff x="2092460" y="2893465"/>
                <a:chExt cx="1718689" cy="1985317"/>
              </a:xfrm>
            </p:grpSpPr>
            <p:sp>
              <p:nvSpPr>
                <p:cNvPr id="55" name="Forme libre 315">
                  <a:extLst>
                    <a:ext uri="{FF2B5EF4-FFF2-40B4-BE49-F238E27FC236}">
                      <a16:creationId xmlns:a16="http://schemas.microsoft.com/office/drawing/2014/main" id="{F5525E1B-5CDE-4F28-8A38-A040914C0955}"/>
                    </a:ext>
                  </a:extLst>
                </p:cNvPr>
                <p:cNvSpPr/>
                <p:nvPr/>
              </p:nvSpPr>
              <p:spPr>
                <a:xfrm>
                  <a:off x="2092460" y="2971800"/>
                  <a:ext cx="1704821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Forme libre 316">
                  <a:extLst>
                    <a:ext uri="{FF2B5EF4-FFF2-40B4-BE49-F238E27FC236}">
                      <a16:creationId xmlns:a16="http://schemas.microsoft.com/office/drawing/2014/main" id="{FD71882E-EE5A-432F-8F92-133AAFD87309}"/>
                    </a:ext>
                  </a:extLst>
                </p:cNvPr>
                <p:cNvSpPr/>
                <p:nvPr/>
              </p:nvSpPr>
              <p:spPr>
                <a:xfrm flipH="1" flipV="1">
                  <a:off x="2969995" y="2893465"/>
                  <a:ext cx="841154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" name="Groupe 339">
                <a:extLst>
                  <a:ext uri="{FF2B5EF4-FFF2-40B4-BE49-F238E27FC236}">
                    <a16:creationId xmlns:a16="http://schemas.microsoft.com/office/drawing/2014/main" id="{14D2F5CD-2F86-4CA5-B0A9-8A2CFE619C56}"/>
                  </a:ext>
                </a:extLst>
              </p:cNvPr>
              <p:cNvGrpSpPr/>
              <p:nvPr/>
            </p:nvGrpSpPr>
            <p:grpSpPr>
              <a:xfrm rot="1282361">
                <a:off x="3072738" y="2466806"/>
                <a:ext cx="498076" cy="1126771"/>
                <a:chOff x="2035323" y="2843455"/>
                <a:chExt cx="1718679" cy="1985317"/>
              </a:xfrm>
            </p:grpSpPr>
            <p:sp>
              <p:nvSpPr>
                <p:cNvPr id="53" name="Forme libre 343">
                  <a:extLst>
                    <a:ext uri="{FF2B5EF4-FFF2-40B4-BE49-F238E27FC236}">
                      <a16:creationId xmlns:a16="http://schemas.microsoft.com/office/drawing/2014/main" id="{0C596A41-82F6-4340-AF7A-54B50B4E80FE}"/>
                    </a:ext>
                  </a:extLst>
                </p:cNvPr>
                <p:cNvSpPr/>
                <p:nvPr/>
              </p:nvSpPr>
              <p:spPr>
                <a:xfrm>
                  <a:off x="2035323" y="2921791"/>
                  <a:ext cx="1704820" cy="1877288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Forme libre 344">
                  <a:extLst>
                    <a:ext uri="{FF2B5EF4-FFF2-40B4-BE49-F238E27FC236}">
                      <a16:creationId xmlns:a16="http://schemas.microsoft.com/office/drawing/2014/main" id="{2E023084-A4FF-4A5A-8644-2C593D5777EE}"/>
                    </a:ext>
                  </a:extLst>
                </p:cNvPr>
                <p:cNvSpPr/>
                <p:nvPr/>
              </p:nvSpPr>
              <p:spPr>
                <a:xfrm flipH="1" flipV="1">
                  <a:off x="2912851" y="2843455"/>
                  <a:ext cx="841151" cy="1985317"/>
                </a:xfrm>
                <a:custGeom>
                  <a:avLst/>
                  <a:gdLst>
                    <a:gd name="connsiteX0" fmla="*/ 715443 w 715443"/>
                    <a:gd name="connsiteY0" fmla="*/ 1802167 h 1802167"/>
                    <a:gd name="connsiteX1" fmla="*/ 102884 w 715443"/>
                    <a:gd name="connsiteY1" fmla="*/ 1012055 h 1802167"/>
                    <a:gd name="connsiteX2" fmla="*/ 5230 w 715443"/>
                    <a:gd name="connsiteY2" fmla="*/ 0 h 1802167"/>
                    <a:gd name="connsiteX0" fmla="*/ 710673 w 710673"/>
                    <a:gd name="connsiteY0" fmla="*/ 1802167 h 1802167"/>
                    <a:gd name="connsiteX1" fmla="*/ 231279 w 710673"/>
                    <a:gd name="connsiteY1" fmla="*/ 1189608 h 1802167"/>
                    <a:gd name="connsiteX2" fmla="*/ 460 w 710673"/>
                    <a:gd name="connsiteY2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710213 w 710213"/>
                    <a:gd name="connsiteY0" fmla="*/ 1802167 h 1802167"/>
                    <a:gd name="connsiteX1" fmla="*/ 0 w 710213"/>
                    <a:gd name="connsiteY1" fmla="*/ 0 h 1802167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6297 w 666297"/>
                    <a:gd name="connsiteY0" fmla="*/ 1811045 h 1811045"/>
                    <a:gd name="connsiteX1" fmla="*/ 472 w 666297"/>
                    <a:gd name="connsiteY1" fmla="*/ 0 h 1811045"/>
                    <a:gd name="connsiteX0" fmla="*/ 674221 w 674221"/>
                    <a:gd name="connsiteY0" fmla="*/ 1811045 h 1811045"/>
                    <a:gd name="connsiteX1" fmla="*/ 8396 w 674221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665825 w 665825"/>
                    <a:gd name="connsiteY0" fmla="*/ 1811045 h 1811045"/>
                    <a:gd name="connsiteX1" fmla="*/ 0 w 665825"/>
                    <a:gd name="connsiteY1" fmla="*/ 0 h 1811045"/>
                    <a:gd name="connsiteX0" fmla="*/ 755516 w 755516"/>
                    <a:gd name="connsiteY0" fmla="*/ 1399565 h 1399565"/>
                    <a:gd name="connsiteX1" fmla="*/ 0 w 755516"/>
                    <a:gd name="connsiteY1" fmla="*/ 0 h 1399565"/>
                    <a:gd name="connsiteX0" fmla="*/ 755516 w 1398301"/>
                    <a:gd name="connsiteY0" fmla="*/ 1399565 h 1933885"/>
                    <a:gd name="connsiteX1" fmla="*/ 1398198 w 1398301"/>
                    <a:gd name="connsiteY1" fmla="*/ 1925993 h 1933885"/>
                    <a:gd name="connsiteX2" fmla="*/ 0 w 1398301"/>
                    <a:gd name="connsiteY2" fmla="*/ 0 h 1933885"/>
                    <a:gd name="connsiteX0" fmla="*/ 1398198 w 1398301"/>
                    <a:gd name="connsiteY0" fmla="*/ 1925993 h 1925993"/>
                    <a:gd name="connsiteX1" fmla="*/ 0 w 1398301"/>
                    <a:gd name="connsiteY1" fmla="*/ 0 h 1925993"/>
                    <a:gd name="connsiteX0" fmla="*/ 1398198 w 1398198"/>
                    <a:gd name="connsiteY0" fmla="*/ 1925993 h 1925993"/>
                    <a:gd name="connsiteX1" fmla="*/ 1299538 w 1398198"/>
                    <a:gd name="connsiteY1" fmla="*/ 1615097 h 1925993"/>
                    <a:gd name="connsiteX2" fmla="*/ 0 w 1398198"/>
                    <a:gd name="connsiteY2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8"/>
                    <a:gd name="connsiteY0" fmla="*/ 1925993 h 1925993"/>
                    <a:gd name="connsiteX1" fmla="*/ 0 w 1398198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199"/>
                    <a:gd name="connsiteY0" fmla="*/ 1925993 h 1925993"/>
                    <a:gd name="connsiteX1" fmla="*/ 0 w 1398199"/>
                    <a:gd name="connsiteY1" fmla="*/ 0 h 1925993"/>
                    <a:gd name="connsiteX0" fmla="*/ 1398198 w 1398201"/>
                    <a:gd name="connsiteY0" fmla="*/ 1925993 h 1925993"/>
                    <a:gd name="connsiteX1" fmla="*/ 0 w 1398201"/>
                    <a:gd name="connsiteY1" fmla="*/ 0 h 1925993"/>
                    <a:gd name="connsiteX0" fmla="*/ 1398198 w 1398203"/>
                    <a:gd name="connsiteY0" fmla="*/ 1925993 h 1925993"/>
                    <a:gd name="connsiteX1" fmla="*/ 0 w 1398203"/>
                    <a:gd name="connsiteY1" fmla="*/ 0 h 19259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98203" h="1925993">
                      <a:moveTo>
                        <a:pt x="1398198" y="1925993"/>
                      </a:moveTo>
                      <a:cubicBezTo>
                        <a:pt x="1399730" y="991387"/>
                        <a:pt x="1065291" y="254917"/>
                        <a:pt x="0" y="0"/>
                      </a:cubicBezTo>
                    </a:path>
                  </a:pathLst>
                </a:custGeom>
                <a:noFill/>
                <a:ln w="31750" cap="rnd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B313DA-E515-4370-991D-52DE60C452C6}"/>
              </a:ext>
            </a:extLst>
          </p:cNvPr>
          <p:cNvCxnSpPr>
            <a:cxnSpLocks/>
          </p:cNvCxnSpPr>
          <p:nvPr/>
        </p:nvCxnSpPr>
        <p:spPr>
          <a:xfrm>
            <a:off x="7631781" y="2398214"/>
            <a:ext cx="154396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8F6B4C3-9104-49A5-807A-DF516F05D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36" y="1470765"/>
            <a:ext cx="4737251" cy="319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D0B47A-4214-4812-AEF1-0DEB28589B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3"/>
          <a:stretch/>
        </p:blipFill>
        <p:spPr>
          <a:xfrm>
            <a:off x="7863350" y="2978119"/>
            <a:ext cx="4237699" cy="4087599"/>
          </a:xfrm>
          <a:prstGeom prst="rect">
            <a:avLst/>
          </a:prstGeom>
        </p:spPr>
      </p:pic>
      <p:grpSp>
        <p:nvGrpSpPr>
          <p:cNvPr id="59" name="Groupe 58"/>
          <p:cNvGrpSpPr/>
          <p:nvPr/>
        </p:nvGrpSpPr>
        <p:grpSpPr>
          <a:xfrm>
            <a:off x="-909624" y="-961556"/>
            <a:ext cx="1822861" cy="8566364"/>
            <a:chOff x="-909624" y="-961556"/>
            <a:chExt cx="1822861" cy="8566364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3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34"/>
            <a:stretch/>
          </p:blipFill>
          <p:spPr>
            <a:xfrm rot="11116783">
              <a:off x="-909624" y="-764827"/>
              <a:ext cx="1822479" cy="807217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 rot="325356">
              <a:off x="19707" y="-961556"/>
              <a:ext cx="893530" cy="856636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alpha val="4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itre 1"/>
          <p:cNvSpPr txBox="1">
            <a:spLocks/>
          </p:cNvSpPr>
          <p:nvPr/>
        </p:nvSpPr>
        <p:spPr>
          <a:xfrm>
            <a:off x="3182620" y="-989873"/>
            <a:ext cx="111099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en-US" smtClean="0"/>
              <a:t>4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0E7560-CAA6-45F6-9945-7964608F5F30}"/>
              </a:ext>
            </a:extLst>
          </p:cNvPr>
          <p:cNvSpPr/>
          <p:nvPr/>
        </p:nvSpPr>
        <p:spPr>
          <a:xfrm>
            <a:off x="-934719" y="773444"/>
            <a:ext cx="8478519" cy="497154"/>
          </a:xfrm>
          <a:prstGeom prst="rect">
            <a:avLst/>
          </a:prstGeom>
          <a:solidFill>
            <a:srgbClr val="A53F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52B7CC4-39FA-4B4E-8C78-4E230A4848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Cyclic behaviour of carbonate rock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3A3C50-C003-4F39-883C-964DD4B22E0E}"/>
              </a:ext>
            </a:extLst>
          </p:cNvPr>
          <p:cNvSpPr txBox="1"/>
          <p:nvPr/>
        </p:nvSpPr>
        <p:spPr>
          <a:xfrm>
            <a:off x="1037078" y="3864821"/>
            <a:ext cx="2547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St Maximin </a:t>
            </a:r>
            <a:r>
              <a:rPr lang="fr-FR" sz="1800" dirty="0" err="1"/>
              <a:t>limestone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1D9E04-502F-4EC7-9BE2-34D2A8AF4B8D}"/>
              </a:ext>
            </a:extLst>
          </p:cNvPr>
          <p:cNvGrpSpPr/>
          <p:nvPr/>
        </p:nvGrpSpPr>
        <p:grpSpPr>
          <a:xfrm>
            <a:off x="7960470" y="749179"/>
            <a:ext cx="3765937" cy="2372234"/>
            <a:chOff x="5851617" y="1016976"/>
            <a:chExt cx="6544765" cy="412267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6BDEA8A-92D4-4FFE-B84E-3B967A26F85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51617" y="1753295"/>
              <a:ext cx="4752559" cy="3386351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EE7083C-5C74-4BEE-B212-2DD691E80A5D}"/>
                </a:ext>
              </a:extLst>
            </p:cNvPr>
            <p:cNvGrpSpPr/>
            <p:nvPr/>
          </p:nvGrpSpPr>
          <p:grpSpPr>
            <a:xfrm>
              <a:off x="6259213" y="1016976"/>
              <a:ext cx="4927557" cy="2628030"/>
              <a:chOff x="1892" y="2967"/>
              <a:chExt cx="9630" cy="5136"/>
            </a:xfrm>
          </p:grpSpPr>
          <p:sp>
            <p:nvSpPr>
              <p:cNvPr id="65" name="矩形 9">
                <a:extLst>
                  <a:ext uri="{FF2B5EF4-FFF2-40B4-BE49-F238E27FC236}">
                    <a16:creationId xmlns:a16="http://schemas.microsoft.com/office/drawing/2014/main" id="{30F2FBA8-C5C2-4D33-8DC6-FE7D1C576604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 rot="19440000">
                <a:off x="1892" y="3970"/>
                <a:ext cx="4936" cy="567"/>
              </a:xfrm>
              <a:prstGeom prst="rect">
                <a:avLst/>
              </a:prstGeom>
            </p:spPr>
            <p:txBody>
              <a:bodyPr wrap="square" lIns="0" tIns="0" bIns="0">
                <a:noAutofit/>
              </a:bodyPr>
              <a:lstStyle/>
              <a:p>
                <a:pPr algn="ctr" fontAlgn="auto">
                  <a:lnSpc>
                    <a:spcPct val="125000"/>
                  </a:lnSpc>
                  <a:buClrTx/>
                  <a:buSzTx/>
                  <a:buFontTx/>
                  <a:defRPr/>
                </a:pPr>
                <a:r>
                  <a:rPr lang="en-US" sz="1400" dirty="0">
                    <a:solidFill>
                      <a:schemeClr val="tx1"/>
                    </a:solidFill>
                    <a:effectLst/>
                    <a:latin typeface="Arial Regular" panose="020B0704020202020204" charset="0"/>
                    <a:ea typeface="华文新魏" panose="02010800040101010101" pitchFamily="2" charset="-122"/>
                    <a:cs typeface="Arial Regular" panose="020B0704020202020204" charset="0"/>
                    <a:sym typeface="+mn-ea"/>
                  </a:rPr>
                  <a:t>Shear induced dilation</a:t>
                </a:r>
                <a:endParaRPr lang="en-US" sz="1400" baseline="-25000" dirty="0">
                  <a:solidFill>
                    <a:schemeClr val="tx1"/>
                  </a:solidFill>
                  <a:effectLst/>
                  <a:latin typeface="Arial Regular" panose="020B0704020202020204" charset="0"/>
                  <a:ea typeface="华文新魏" panose="02010800040101010101" pitchFamily="2" charset="-122"/>
                  <a:cs typeface="Arial Regular" panose="020B0704020202020204" charset="0"/>
                  <a:sym typeface="+mn-ea"/>
                </a:endParaRPr>
              </a:p>
            </p:txBody>
          </p:sp>
          <p:sp>
            <p:nvSpPr>
              <p:cNvPr id="66" name="矩形 9">
                <a:extLst>
                  <a:ext uri="{FF2B5EF4-FFF2-40B4-BE49-F238E27FC236}">
                    <a16:creationId xmlns:a16="http://schemas.microsoft.com/office/drawing/2014/main" id="{AA747116-4EBB-4B4A-BCFF-196AF1D1AE56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 rot="4080000">
                <a:off x="8625" y="5206"/>
                <a:ext cx="5136" cy="658"/>
              </a:xfrm>
              <a:prstGeom prst="rect">
                <a:avLst/>
              </a:prstGeom>
            </p:spPr>
            <p:txBody>
              <a:bodyPr wrap="square" lIns="0" tIns="0" bIns="0">
                <a:noAutofit/>
              </a:bodyPr>
              <a:lstStyle/>
              <a:p>
                <a:pPr algn="ctr" fontAlgn="auto">
                  <a:lnSpc>
                    <a:spcPct val="125000"/>
                  </a:lnSpc>
                  <a:buClrTx/>
                  <a:buSzTx/>
                  <a:buFontTx/>
                  <a:defRPr/>
                </a:pPr>
                <a:r>
                  <a:rPr lang="en-US" sz="1400" dirty="0">
                    <a:solidFill>
                      <a:schemeClr val="tx1"/>
                    </a:solidFill>
                    <a:effectLst/>
                    <a:latin typeface="Arial Regular" panose="020B0704020202020204" charset="0"/>
                    <a:ea typeface="华文新魏" panose="02010800040101010101" pitchFamily="2" charset="-122"/>
                    <a:cs typeface="Arial Regular" panose="020B0704020202020204" charset="0"/>
                    <a:sym typeface="+mn-ea"/>
                  </a:rPr>
                  <a:t>Shear enhanced compaction</a:t>
                </a:r>
                <a:endParaRPr lang="en-US" sz="1400" baseline="-25000" dirty="0">
                  <a:solidFill>
                    <a:schemeClr val="tx1"/>
                  </a:solidFill>
                  <a:effectLst/>
                  <a:latin typeface="Arial Regular" panose="020B0704020202020204" charset="0"/>
                  <a:ea typeface="华文新魏" panose="02010800040101010101" pitchFamily="2" charset="-122"/>
                  <a:cs typeface="Arial Regular" panose="020B0704020202020204" charset="0"/>
                  <a:sym typeface="+mn-ea"/>
                </a:endParaRPr>
              </a:p>
            </p:txBody>
          </p:sp>
        </p:grpSp>
        <p:sp>
          <p:nvSpPr>
            <p:cNvPr id="56" name="矩形 9">
              <a:extLst>
                <a:ext uri="{FF2B5EF4-FFF2-40B4-BE49-F238E27FC236}">
                  <a16:creationId xmlns:a16="http://schemas.microsoft.com/office/drawing/2014/main" id="{6E69FA74-8F9C-43C8-AFA9-08AD5202D29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0370097" y="3773797"/>
              <a:ext cx="2026285" cy="361252"/>
            </a:xfrm>
            <a:prstGeom prst="rect">
              <a:avLst/>
            </a:prstGeom>
          </p:spPr>
          <p:txBody>
            <a:bodyPr wrap="square" lIns="0" tIns="0" bIns="0">
              <a:noAutofit/>
            </a:bodyPr>
            <a:lstStyle/>
            <a:p>
              <a:pPr algn="l" fontAlgn="auto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400" dirty="0">
                  <a:solidFill>
                    <a:schemeClr val="tx1"/>
                  </a:solidFill>
                  <a:effectLst/>
                  <a:latin typeface="Arial Regular" panose="020B0704020202020204" charset="0"/>
                  <a:ea typeface="华文新魏" panose="02010800040101010101" pitchFamily="2" charset="-122"/>
                  <a:cs typeface="Arial Regular" panose="020B0704020202020204" charset="0"/>
                  <a:sym typeface="+mn-ea"/>
                </a:rPr>
                <a:t>Cataclastic compaction</a:t>
              </a:r>
              <a:endParaRPr lang="en-US" sz="1400" baseline="-25000" dirty="0">
                <a:solidFill>
                  <a:schemeClr val="tx1"/>
                </a:solidFill>
                <a:effectLst/>
                <a:latin typeface="Arial Regular" panose="020B0704020202020204" charset="0"/>
                <a:ea typeface="华文新魏" panose="02010800040101010101" pitchFamily="2" charset="-122"/>
                <a:cs typeface="Arial Regular" panose="020B0704020202020204" charset="0"/>
                <a:sym typeface="+mn-ea"/>
              </a:endParaRP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AA175581-2637-4C92-8FA0-655EE115603F}"/>
                </a:ext>
              </a:extLst>
            </p:cNvPr>
            <p:cNvSpPr/>
            <p:nvPr/>
          </p:nvSpPr>
          <p:spPr>
            <a:xfrm>
              <a:off x="6907011" y="4700033"/>
              <a:ext cx="4446789" cy="234467"/>
            </a:xfrm>
            <a:prstGeom prst="rightArrow">
              <a:avLst/>
            </a:prstGeom>
            <a:solidFill>
              <a:srgbClr val="5B9BD5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1" name="Arrow: Right 80">
              <a:extLst>
                <a:ext uri="{FF2B5EF4-FFF2-40B4-BE49-F238E27FC236}">
                  <a16:creationId xmlns:a16="http://schemas.microsoft.com/office/drawing/2014/main" id="{272270D0-15F0-4A67-959E-3F81660EB546}"/>
                </a:ext>
              </a:extLst>
            </p:cNvPr>
            <p:cNvSpPr/>
            <p:nvPr/>
          </p:nvSpPr>
          <p:spPr>
            <a:xfrm>
              <a:off x="8672021" y="2715862"/>
              <a:ext cx="1850190" cy="2344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B9BD5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82" name="Arrow: Right 81">
              <a:extLst>
                <a:ext uri="{FF2B5EF4-FFF2-40B4-BE49-F238E27FC236}">
                  <a16:creationId xmlns:a16="http://schemas.microsoft.com/office/drawing/2014/main" id="{4E822C57-1D56-48A7-BEAC-7CB722DE0281}"/>
                </a:ext>
              </a:extLst>
            </p:cNvPr>
            <p:cNvSpPr/>
            <p:nvPr/>
          </p:nvSpPr>
          <p:spPr>
            <a:xfrm flipH="1">
              <a:off x="6907011" y="2715862"/>
              <a:ext cx="1703588" cy="23446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5B9BD5">
                <a:alpha val="6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DAAE3382-95EE-42EA-AAEB-C764AF976264}"/>
              </a:ext>
            </a:extLst>
          </p:cNvPr>
          <p:cNvSpPr txBox="1"/>
          <p:nvPr/>
        </p:nvSpPr>
        <p:spPr>
          <a:xfrm>
            <a:off x="1023936" y="4285962"/>
            <a:ext cx="3135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80% calcite &amp; 20% quartz</a:t>
            </a:r>
          </a:p>
          <a:p>
            <a:r>
              <a:rPr lang="en-GB" sz="1600" dirty="0"/>
              <a:t>High macroscopic porosity (~ 35%)</a:t>
            </a:r>
          </a:p>
          <a:p>
            <a:r>
              <a:rPr lang="en-GB" sz="1600" dirty="0"/>
              <a:t>High permeability (~ 50 </a:t>
            </a:r>
            <a:r>
              <a:rPr lang="en-GB" sz="1600" dirty="0" err="1"/>
              <a:t>mD</a:t>
            </a:r>
            <a:r>
              <a:rPr lang="en-GB" sz="1600" dirty="0"/>
              <a:t>)</a:t>
            </a:r>
          </a:p>
          <a:p>
            <a:r>
              <a:rPr lang="en-GB" sz="1600" dirty="0"/>
              <a:t>Heterogeneous and complex microstructure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9E92B0-AB74-4202-8A9C-8F6D3699E86D}"/>
              </a:ext>
            </a:extLst>
          </p:cNvPr>
          <p:cNvGrpSpPr/>
          <p:nvPr/>
        </p:nvGrpSpPr>
        <p:grpSpPr>
          <a:xfrm>
            <a:off x="1308744" y="1465355"/>
            <a:ext cx="1373275" cy="2284776"/>
            <a:chOff x="3520068" y="2213336"/>
            <a:chExt cx="2606266" cy="43361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272806-3F8F-4FEA-88BC-A1439F6C1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068" y="2213336"/>
              <a:ext cx="2606266" cy="433615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F4AF8B-52DB-44C9-A313-F3293791AF7C}"/>
                </a:ext>
              </a:extLst>
            </p:cNvPr>
            <p:cNvSpPr/>
            <p:nvPr/>
          </p:nvSpPr>
          <p:spPr>
            <a:xfrm>
              <a:off x="3520068" y="2223024"/>
              <a:ext cx="420631" cy="28864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4628CA9-3CD3-4197-84D7-0949833B08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51"/>
          <a:stretch/>
        </p:blipFill>
        <p:spPr>
          <a:xfrm>
            <a:off x="3968079" y="1375176"/>
            <a:ext cx="3732419" cy="37450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660A81-F456-424D-8CB1-A5DE3629CD2F}"/>
              </a:ext>
            </a:extLst>
          </p:cNvPr>
          <p:cNvSpPr txBox="1"/>
          <p:nvPr/>
        </p:nvSpPr>
        <p:spPr>
          <a:xfrm>
            <a:off x="4546893" y="5289144"/>
            <a:ext cx="2766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Pore volume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Live </a:t>
            </a:r>
            <a:r>
              <a:rPr lang="fr-FR" dirty="0" err="1"/>
              <a:t>Permeability</a:t>
            </a:r>
            <a:r>
              <a:rPr lang="fr-FR" dirty="0"/>
              <a:t>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Live </a:t>
            </a:r>
            <a:r>
              <a:rPr lang="fr-FR" dirty="0" err="1"/>
              <a:t>wave</a:t>
            </a:r>
            <a:r>
              <a:rPr lang="fr-FR" dirty="0"/>
              <a:t> </a:t>
            </a:r>
            <a:r>
              <a:rPr lang="fr-FR" dirty="0" err="1"/>
              <a:t>velocity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Post-test </a:t>
            </a:r>
            <a:r>
              <a:rPr lang="fr-FR" dirty="0" err="1"/>
              <a:t>porosyimetry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66134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-909624" y="-961556"/>
            <a:ext cx="1822861" cy="8566364"/>
            <a:chOff x="-909624" y="-961556"/>
            <a:chExt cx="1822861" cy="8566364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3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34"/>
            <a:stretch/>
          </p:blipFill>
          <p:spPr>
            <a:xfrm rot="11116783">
              <a:off x="-909624" y="-764827"/>
              <a:ext cx="1822479" cy="807217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 rot="325356">
              <a:off x="19707" y="-961556"/>
              <a:ext cx="893530" cy="856636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alpha val="4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itre 1"/>
          <p:cNvSpPr txBox="1">
            <a:spLocks/>
          </p:cNvSpPr>
          <p:nvPr/>
        </p:nvSpPr>
        <p:spPr>
          <a:xfrm>
            <a:off x="3182620" y="-989873"/>
            <a:ext cx="111099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en-US" smtClean="0"/>
              <a:t>5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0E7560-CAA6-45F6-9945-7964608F5F30}"/>
              </a:ext>
            </a:extLst>
          </p:cNvPr>
          <p:cNvSpPr/>
          <p:nvPr/>
        </p:nvSpPr>
        <p:spPr>
          <a:xfrm>
            <a:off x="-934719" y="773444"/>
            <a:ext cx="8478519" cy="497154"/>
          </a:xfrm>
          <a:prstGeom prst="rect">
            <a:avLst/>
          </a:prstGeom>
          <a:solidFill>
            <a:srgbClr val="A53F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52B7CC4-39FA-4B4E-8C78-4E230A4848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Monotonic and cyclic loading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3" name="Picture 22" descr="/Users/xzc/Desktop/Presentation/2025-09-ALERT/Hydrostatic compaction curve.jpgHydrostatic compaction curve">
            <a:extLst>
              <a:ext uri="{FF2B5EF4-FFF2-40B4-BE49-F238E27FC236}">
                <a16:creationId xmlns:a16="http://schemas.microsoft.com/office/drawing/2014/main" id="{3B2559A1-FD75-4BA7-9B42-2330FE86145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06" b="106"/>
          <a:stretch>
            <a:fillRect/>
          </a:stretch>
        </p:blipFill>
        <p:spPr>
          <a:xfrm>
            <a:off x="1316003" y="1509395"/>
            <a:ext cx="5804144" cy="521208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3CBA3D-341C-45C6-92C9-E0635B4ED2B5}"/>
              </a:ext>
            </a:extLst>
          </p:cNvPr>
          <p:cNvCxnSpPr/>
          <p:nvPr/>
        </p:nvCxnSpPr>
        <p:spPr>
          <a:xfrm flipH="1">
            <a:off x="4583078" y="2694305"/>
            <a:ext cx="565785" cy="0"/>
          </a:xfrm>
          <a:prstGeom prst="straightConnector1">
            <a:avLst/>
          </a:prstGeom>
          <a:ln w="12700" cap="flat" cmpd="sng">
            <a:solidFill>
              <a:schemeClr val="tx1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17B229-CED5-439C-86C0-FC540E1C27D8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 flipH="1" flipV="1">
            <a:off x="4275738" y="2847340"/>
            <a:ext cx="418465" cy="485775"/>
          </a:xfrm>
          <a:prstGeom prst="straightConnector1">
            <a:avLst/>
          </a:prstGeom>
          <a:ln w="12700" cap="flat" cmpd="sng">
            <a:solidFill>
              <a:schemeClr val="tx1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53">
            <a:extLst>
              <a:ext uri="{FF2B5EF4-FFF2-40B4-BE49-F238E27FC236}">
                <a16:creationId xmlns:a16="http://schemas.microsoft.com/office/drawing/2014/main" id="{1B335D56-7770-41EB-A561-7E5B8C3DE71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19073" y="2529840"/>
            <a:ext cx="1634490" cy="297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r" fontAlgn="auto">
              <a:spcBef>
                <a:spcPts val="600"/>
              </a:spcBef>
            </a:pPr>
            <a:r>
              <a:rPr lang="en-US" altLang="zh-CN" sz="1400" dirty="0">
                <a:solidFill>
                  <a:schemeClr val="accent1"/>
                </a:solidFill>
                <a:ea typeface="+mj-ea"/>
                <a:sym typeface="+mn-ea"/>
              </a:rPr>
              <a:t>Monotonic loading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14ABA7B-8B57-4413-88F2-95AF82EF1649}"/>
              </a:ext>
            </a:extLst>
          </p:cNvPr>
          <p:cNvCxnSpPr>
            <a:endCxn id="31" idx="2"/>
          </p:cNvCxnSpPr>
          <p:nvPr>
            <p:custDataLst>
              <p:tags r:id="rId4"/>
            </p:custDataLst>
          </p:nvPr>
        </p:nvCxnSpPr>
        <p:spPr>
          <a:xfrm flipH="1" flipV="1">
            <a:off x="3248943" y="3218180"/>
            <a:ext cx="387985" cy="1016635"/>
          </a:xfrm>
          <a:prstGeom prst="straightConnector1">
            <a:avLst/>
          </a:prstGeom>
          <a:ln w="12700" cap="flat" cmpd="sng">
            <a:solidFill>
              <a:schemeClr val="tx1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53">
            <a:extLst>
              <a:ext uri="{FF2B5EF4-FFF2-40B4-BE49-F238E27FC236}">
                <a16:creationId xmlns:a16="http://schemas.microsoft.com/office/drawing/2014/main" id="{714046BE-25E4-4D04-9485-09910B31C16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246913" y="2921000"/>
            <a:ext cx="2004060" cy="2971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algn="r" fontAlgn="auto">
              <a:spcBef>
                <a:spcPts val="600"/>
              </a:spcBef>
            </a:pPr>
            <a:r>
              <a:rPr lang="en-US" altLang="zh-CN" sz="1400" dirty="0">
                <a:solidFill>
                  <a:srgbClr val="EE4535"/>
                </a:solidFill>
                <a:ea typeface="+mj-ea"/>
                <a:sym typeface="+mn-ea"/>
              </a:rPr>
              <a:t>Multilevel cyclic loading</a:t>
            </a:r>
          </a:p>
        </p:txBody>
      </p:sp>
      <p:sp>
        <p:nvSpPr>
          <p:cNvPr id="32" name="Rectangles 1">
            <a:extLst>
              <a:ext uri="{FF2B5EF4-FFF2-40B4-BE49-F238E27FC236}">
                <a16:creationId xmlns:a16="http://schemas.microsoft.com/office/drawing/2014/main" id="{B26322C2-D6CC-4128-920F-F9C44B21F2A8}"/>
              </a:ext>
            </a:extLst>
          </p:cNvPr>
          <p:cNvSpPr/>
          <p:nvPr/>
        </p:nvSpPr>
        <p:spPr>
          <a:xfrm>
            <a:off x="2333273" y="4197985"/>
            <a:ext cx="468630" cy="37401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endParaRPr lang="en-US"/>
          </a:p>
        </p:txBody>
      </p:sp>
      <p:sp>
        <p:nvSpPr>
          <p:cNvPr id="33" name="Rectangles 2">
            <a:extLst>
              <a:ext uri="{FF2B5EF4-FFF2-40B4-BE49-F238E27FC236}">
                <a16:creationId xmlns:a16="http://schemas.microsoft.com/office/drawing/2014/main" id="{7AFDFD05-D451-4A2B-86E5-714BD2F54058}"/>
              </a:ext>
            </a:extLst>
          </p:cNvPr>
          <p:cNvSpPr/>
          <p:nvPr/>
        </p:nvSpPr>
        <p:spPr>
          <a:xfrm>
            <a:off x="4143658" y="3365500"/>
            <a:ext cx="499110" cy="39243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/>
            <a:endParaRPr lang="en-US"/>
          </a:p>
        </p:txBody>
      </p:sp>
      <p:pic>
        <p:nvPicPr>
          <p:cNvPr id="34" name="334E55B0-647D-440b-865C-3EC943EB4CBC-1" descr="wpsoffice">
            <a:extLst>
              <a:ext uri="{FF2B5EF4-FFF2-40B4-BE49-F238E27FC236}">
                <a16:creationId xmlns:a16="http://schemas.microsoft.com/office/drawing/2014/main" id="{7EBB25CF-9C8B-4E0D-A670-FA6CDD6998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199" y="1435063"/>
            <a:ext cx="1981200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AE8128-3C09-41D3-94DD-EFF17BF38279}"/>
              </a:ext>
            </a:extLst>
          </p:cNvPr>
          <p:cNvSpPr txBox="1"/>
          <p:nvPr/>
        </p:nvSpPr>
        <p:spPr>
          <a:xfrm>
            <a:off x="7084526" y="1685423"/>
            <a:ext cx="46577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Pore collapse </a:t>
            </a:r>
            <a:r>
              <a:rPr lang="fr-FR" b="1" dirty="0"/>
              <a:t>P* </a:t>
            </a:r>
            <a:r>
              <a:rPr lang="fr-FR" dirty="0" err="1"/>
              <a:t>observed</a:t>
            </a:r>
            <a:r>
              <a:rPr lang="fr-FR" dirty="0"/>
              <a:t> as in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Cyclic loading below compaction stress produces additional compaction and hardening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Porosity change as a proxy for hardening in both monotonic and cyclic 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Significant permeability decrease (10-90%), captured well by permeability-porosity relationship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Yielding was accompanied through a slight decrease of wave velocity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7CA1E30-48C6-4893-9ADE-1EDBD063A43A}"/>
              </a:ext>
            </a:extLst>
          </p:cNvPr>
          <p:cNvSpPr txBox="1"/>
          <p:nvPr/>
        </p:nvSpPr>
        <p:spPr>
          <a:xfrm>
            <a:off x="7078380" y="5508603"/>
            <a:ext cx="5113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Does additional compaction result from time-dependent or cycle-dependent mechanisms? </a:t>
            </a:r>
          </a:p>
        </p:txBody>
      </p:sp>
    </p:spTree>
    <p:extLst>
      <p:ext uri="{BB962C8B-B14F-4D97-AF65-F5344CB8AC3E}">
        <p14:creationId xmlns:p14="http://schemas.microsoft.com/office/powerpoint/2010/main" val="30165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-909624" y="-961556"/>
            <a:ext cx="1822861" cy="8566364"/>
            <a:chOff x="-909624" y="-961556"/>
            <a:chExt cx="1822861" cy="8566364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3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34"/>
            <a:stretch/>
          </p:blipFill>
          <p:spPr>
            <a:xfrm rot="11116783">
              <a:off x="-909624" y="-764827"/>
              <a:ext cx="1822479" cy="807217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 rot="325356">
              <a:off x="19707" y="-961556"/>
              <a:ext cx="893530" cy="856636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alpha val="4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itre 1"/>
          <p:cNvSpPr txBox="1">
            <a:spLocks/>
          </p:cNvSpPr>
          <p:nvPr/>
        </p:nvSpPr>
        <p:spPr>
          <a:xfrm>
            <a:off x="3182620" y="-989873"/>
            <a:ext cx="111099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en-US" smtClean="0"/>
              <a:t>6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0E7560-CAA6-45F6-9945-7964608F5F30}"/>
              </a:ext>
            </a:extLst>
          </p:cNvPr>
          <p:cNvSpPr/>
          <p:nvPr/>
        </p:nvSpPr>
        <p:spPr>
          <a:xfrm>
            <a:off x="-934719" y="773444"/>
            <a:ext cx="6249669" cy="497154"/>
          </a:xfrm>
          <a:prstGeom prst="rect">
            <a:avLst/>
          </a:prstGeom>
          <a:solidFill>
            <a:srgbClr val="A53F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52B7CC4-39FA-4B4E-8C78-4E230A4848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Creep or Ratcheting?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B46B4B1-24B1-4AD6-9BA9-1EBCE66E4992}"/>
              </a:ext>
            </a:extLst>
          </p:cNvPr>
          <p:cNvSpPr txBox="1"/>
          <p:nvPr/>
        </p:nvSpPr>
        <p:spPr>
          <a:xfrm>
            <a:off x="7182775" y="503587"/>
            <a:ext cx="46499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Creep depends on time and rate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Ratcheting depends on accumulated cycles (number, amplitude, …)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BEBCD-8D08-4EF7-AD7D-1830CF74A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"/>
          <a:stretch/>
        </p:blipFill>
        <p:spPr>
          <a:xfrm>
            <a:off x="1867663" y="1614548"/>
            <a:ext cx="8625206" cy="47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id="{40733A34-400C-4CB3-9364-79627B94C5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921472" y="547720"/>
            <a:ext cx="6929262" cy="6231908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8279833-CF71-4EE1-8F4C-3B958A4D5688}"/>
              </a:ext>
            </a:extLst>
          </p:cNvPr>
          <p:cNvGrpSpPr/>
          <p:nvPr/>
        </p:nvGrpSpPr>
        <p:grpSpPr>
          <a:xfrm>
            <a:off x="5862997" y="4864021"/>
            <a:ext cx="2824576" cy="1299644"/>
            <a:chOff x="1670" y="7733"/>
            <a:chExt cx="4338" cy="1996"/>
          </a:xfrm>
        </p:grpSpPr>
        <p:sp>
          <p:nvSpPr>
            <p:cNvPr id="118" name="Rectangles 26">
              <a:extLst>
                <a:ext uri="{FF2B5EF4-FFF2-40B4-BE49-F238E27FC236}">
                  <a16:creationId xmlns:a16="http://schemas.microsoft.com/office/drawing/2014/main" id="{B0DE0AF1-4B5B-4F8A-8759-72A912C5ED5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670" y="9390"/>
              <a:ext cx="739" cy="33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E9A28378-A6A8-4B5C-BBA1-1A71FB2741CC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2958" y="7735"/>
              <a:ext cx="3051" cy="18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788036B-150D-40C3-BD6B-0ACC5C6E929C}"/>
                </a:ext>
              </a:extLst>
            </p:cNvPr>
            <p:cNvCxnSpPr/>
            <p:nvPr>
              <p:custDataLst>
                <p:tags r:id="rId26"/>
              </p:custDataLst>
            </p:nvPr>
          </p:nvCxnSpPr>
          <p:spPr>
            <a:xfrm flipH="1">
              <a:off x="2409" y="7733"/>
              <a:ext cx="549" cy="167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0EB2E07-0234-4560-9B89-B2B07AF9CC54}"/>
                </a:ext>
              </a:extLst>
            </p:cNvPr>
            <p:cNvCxnSpPr/>
            <p:nvPr>
              <p:custDataLst>
                <p:tags r:id="rId27"/>
              </p:custDataLst>
            </p:nvPr>
          </p:nvCxnSpPr>
          <p:spPr>
            <a:xfrm flipH="1">
              <a:off x="2409" y="9577"/>
              <a:ext cx="549" cy="15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A12DE4C-7802-46D1-959B-96B6ADDD6918}"/>
              </a:ext>
            </a:extLst>
          </p:cNvPr>
          <p:cNvGrpSpPr/>
          <p:nvPr/>
        </p:nvGrpSpPr>
        <p:grpSpPr>
          <a:xfrm>
            <a:off x="5967177" y="1049085"/>
            <a:ext cx="2836296" cy="2549802"/>
            <a:chOff x="1830" y="1874"/>
            <a:chExt cx="4356" cy="3916"/>
          </a:xfrm>
        </p:grpSpPr>
        <p:sp>
          <p:nvSpPr>
            <p:cNvPr id="114" name="Rectangles 33">
              <a:extLst>
                <a:ext uri="{FF2B5EF4-FFF2-40B4-BE49-F238E27FC236}">
                  <a16:creationId xmlns:a16="http://schemas.microsoft.com/office/drawing/2014/main" id="{2AC80083-40E9-45B3-ADC8-A00C71D8C42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243" y="5450"/>
              <a:ext cx="714" cy="34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594BC60-98EC-476F-842C-F446E81E033C}"/>
                </a:ext>
              </a:extLst>
            </p:cNvPr>
            <p:cNvCxnSpPr/>
            <p:nvPr>
              <p:custDataLst>
                <p:tags r:id="rId21"/>
              </p:custDataLst>
            </p:nvPr>
          </p:nvCxnSpPr>
          <p:spPr>
            <a:xfrm flipH="1" flipV="1">
              <a:off x="1874" y="4479"/>
              <a:ext cx="3370" cy="95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B5E08BFB-AF45-4A52-9F1E-224AC0AAC475}"/>
                </a:ext>
              </a:extLst>
            </p:cNvPr>
            <p:cNvCxnSpPr/>
            <p:nvPr>
              <p:custDataLst>
                <p:tags r:id="rId22"/>
              </p:custDataLst>
            </p:nvPr>
          </p:nvCxnSpPr>
          <p:spPr>
            <a:xfrm flipV="1">
              <a:off x="5957" y="4460"/>
              <a:ext cx="224" cy="99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miter lim="800000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8A89EE8F-1B1F-4396-B781-25C1E1E57C74}"/>
                </a:ext>
              </a:extLst>
            </p:cNvPr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1"/>
            <a:stretch>
              <a:fillRect/>
            </a:stretch>
          </p:blipFill>
          <p:spPr>
            <a:xfrm>
              <a:off x="1830" y="1874"/>
              <a:ext cx="4357" cy="25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4DEB116-BC7C-4446-AB0B-536073D2C738}"/>
              </a:ext>
            </a:extLst>
          </p:cNvPr>
          <p:cNvGrpSpPr/>
          <p:nvPr/>
        </p:nvGrpSpPr>
        <p:grpSpPr>
          <a:xfrm>
            <a:off x="8800218" y="2907393"/>
            <a:ext cx="2758161" cy="2538081"/>
            <a:chOff x="6181" y="4728"/>
            <a:chExt cx="4236" cy="3898"/>
          </a:xfrm>
        </p:grpSpPr>
        <p:sp>
          <p:nvSpPr>
            <p:cNvPr id="110" name="Rectangles 39">
              <a:extLst>
                <a:ext uri="{FF2B5EF4-FFF2-40B4-BE49-F238E27FC236}">
                  <a16:creationId xmlns:a16="http://schemas.microsoft.com/office/drawing/2014/main" id="{8B97A88E-F9F3-4E35-B081-5E3A3880543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25" y="4728"/>
              <a:ext cx="714" cy="34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3F90FBC-5C93-4D6E-9690-EA1B4BE16DBB}"/>
                </a:ext>
              </a:extLst>
            </p:cNvPr>
            <p:cNvCxnSpPr/>
            <p:nvPr>
              <p:custDataLst>
                <p:tags r:id="rId17"/>
              </p:custDataLst>
            </p:nvPr>
          </p:nvCxnSpPr>
          <p:spPr>
            <a:xfrm flipV="1">
              <a:off x="6240" y="5074"/>
              <a:ext cx="1085" cy="815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6D11234-82F6-4D3C-AC87-5C564694968A}"/>
                </a:ext>
              </a:extLst>
            </p:cNvPr>
            <p:cNvCxnSpPr/>
            <p:nvPr>
              <p:custDataLst>
                <p:tags r:id="rId18"/>
              </p:custDataLst>
            </p:nvPr>
          </p:nvCxnSpPr>
          <p:spPr>
            <a:xfrm flipH="1" flipV="1">
              <a:off x="8039" y="5068"/>
              <a:ext cx="2331" cy="84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D23286B7-7B4F-465C-BF72-0ECDBADF0052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6181" y="5910"/>
              <a:ext cx="4237" cy="27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5675385D-605C-446D-A309-91A903F798DD}"/>
              </a:ext>
            </a:extLst>
          </p:cNvPr>
          <p:cNvCxnSpPr/>
          <p:nvPr>
            <p:custDataLst>
              <p:tags r:id="rId2"/>
            </p:custDataLst>
          </p:nvPr>
        </p:nvCxnSpPr>
        <p:spPr>
          <a:xfrm flipV="1">
            <a:off x="7268774" y="1151963"/>
            <a:ext cx="1276203" cy="296913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30924FE8-5EED-436B-8E29-A18065663522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 flipV="1">
            <a:off x="10010006" y="3790969"/>
            <a:ext cx="1288574" cy="401092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B0A1546-A99C-43F4-B2D9-A8CDA19A99D2}"/>
              </a:ext>
            </a:extLst>
          </p:cNvPr>
          <p:cNvCxnSpPr/>
          <p:nvPr>
            <p:custDataLst>
              <p:tags r:id="rId4"/>
            </p:custDataLst>
          </p:nvPr>
        </p:nvCxnSpPr>
        <p:spPr>
          <a:xfrm>
            <a:off x="7884086" y="4989688"/>
            <a:ext cx="660891" cy="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F0E5F24E-383C-4A61-8D61-B685C12FAAA3}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 flipV="1">
            <a:off x="9132942" y="4160156"/>
            <a:ext cx="737724" cy="162130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6BCB6CC1-B8F2-40BD-9E22-5AF78154CA89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flipV="1">
            <a:off x="6381292" y="1394181"/>
            <a:ext cx="876413" cy="100924"/>
          </a:xfrm>
          <a:prstGeom prst="straightConnector1">
            <a:avLst/>
          </a:prstGeom>
          <a:ln w="38100" cap="flat" cmpd="sng">
            <a:solidFill>
              <a:srgbClr val="FF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矩形 9">
            <a:extLst>
              <a:ext uri="{FF2B5EF4-FFF2-40B4-BE49-F238E27FC236}">
                <a16:creationId xmlns:a16="http://schemas.microsoft.com/office/drawing/2014/main" id="{A585918A-EBAC-4A6F-B5AA-886DE46F1BF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572596" y="5725458"/>
            <a:ext cx="808696" cy="222033"/>
          </a:xfrm>
          <a:prstGeom prst="rect">
            <a:avLst/>
          </a:prstGeom>
        </p:spPr>
        <p:txBody>
          <a:bodyPr wrap="square" tIns="0" rIns="0" bIns="0">
            <a:noAutofit/>
          </a:bodyPr>
          <a:lstStyle/>
          <a:p>
            <a:pPr algn="ctr" fontAlgn="auto">
              <a:lnSpc>
                <a:spcPct val="125000"/>
              </a:lnSpc>
              <a:buClrTx/>
              <a:buSzTx/>
              <a:buFontTx/>
              <a:defRPr/>
            </a:pPr>
            <a:r>
              <a:rPr lang="en-US" sz="1200" dirty="0">
                <a:effectLst/>
                <a:latin typeface="Arial Regular" panose="020B0704020202020204" charset="0"/>
                <a:ea typeface="华文新魏" panose="02010800040101010101" pitchFamily="2" charset="-122"/>
                <a:cs typeface="Arial Regular" panose="020B0704020202020204" charset="0"/>
                <a:sym typeface="+mn-ea"/>
              </a:rPr>
              <a:t>7.5 MPa</a:t>
            </a:r>
            <a:endParaRPr lang="en-US" sz="1200" i="1" baseline="-25000" dirty="0">
              <a:solidFill>
                <a:schemeClr val="tx1"/>
              </a:solidFill>
              <a:effectLst/>
              <a:latin typeface="Arial Regular" panose="020B0704020202020204" charset="0"/>
              <a:ea typeface="华文新魏" panose="02010800040101010101" pitchFamily="2" charset="-122"/>
              <a:cs typeface="Arial Regular" panose="020B0704020202020204" charset="0"/>
              <a:sym typeface="+mn-ea"/>
            </a:endParaRPr>
          </a:p>
        </p:txBody>
      </p:sp>
      <p:sp>
        <p:nvSpPr>
          <p:cNvPr id="127" name="矩形 9">
            <a:extLst>
              <a:ext uri="{FF2B5EF4-FFF2-40B4-BE49-F238E27FC236}">
                <a16:creationId xmlns:a16="http://schemas.microsoft.com/office/drawing/2014/main" id="{EE686F61-86C2-4B97-9069-B62FED00B40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203535" y="4252616"/>
            <a:ext cx="808696" cy="222033"/>
          </a:xfrm>
          <a:prstGeom prst="rect">
            <a:avLst/>
          </a:prstGeom>
        </p:spPr>
        <p:txBody>
          <a:bodyPr wrap="square" tIns="0" rIns="0" bIns="0">
            <a:noAutofit/>
          </a:bodyPr>
          <a:lstStyle/>
          <a:p>
            <a:pPr algn="ctr" fontAlgn="auto">
              <a:lnSpc>
                <a:spcPct val="125000"/>
              </a:lnSpc>
              <a:buClrTx/>
              <a:buSzTx/>
              <a:buFontTx/>
              <a:defRPr/>
            </a:pPr>
            <a:r>
              <a:rPr lang="en-US" sz="1200" dirty="0">
                <a:effectLst/>
                <a:latin typeface="Arial Regular" panose="020B0704020202020204" charset="0"/>
                <a:ea typeface="华文新魏" panose="02010800040101010101" pitchFamily="2" charset="-122"/>
                <a:cs typeface="Arial Regular" panose="020B0704020202020204" charset="0"/>
                <a:sym typeface="+mn-ea"/>
              </a:rPr>
              <a:t>10 MPa</a:t>
            </a:r>
            <a:endParaRPr lang="en-US" sz="1200" i="1" baseline="-25000" dirty="0">
              <a:solidFill>
                <a:schemeClr val="tx1"/>
              </a:solidFill>
              <a:effectLst/>
              <a:latin typeface="Arial Regular" panose="020B0704020202020204" charset="0"/>
              <a:ea typeface="华文新魏" panose="02010800040101010101" pitchFamily="2" charset="-122"/>
              <a:cs typeface="Arial Regular" panose="020B0704020202020204" charset="0"/>
              <a:sym typeface="+mn-ea"/>
            </a:endParaRPr>
          </a:p>
        </p:txBody>
      </p:sp>
      <p:sp>
        <p:nvSpPr>
          <p:cNvPr id="128" name="矩形 9">
            <a:extLst>
              <a:ext uri="{FF2B5EF4-FFF2-40B4-BE49-F238E27FC236}">
                <a16:creationId xmlns:a16="http://schemas.microsoft.com/office/drawing/2014/main" id="{6C417CA0-5128-4DD3-99DA-6141BAC77E1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7196499" y="3272674"/>
            <a:ext cx="808696" cy="222033"/>
          </a:xfrm>
          <a:prstGeom prst="rect">
            <a:avLst/>
          </a:prstGeom>
        </p:spPr>
        <p:txBody>
          <a:bodyPr wrap="square" tIns="0" rIns="0" bIns="0">
            <a:noAutofit/>
          </a:bodyPr>
          <a:lstStyle/>
          <a:p>
            <a:pPr algn="ctr" fontAlgn="auto">
              <a:lnSpc>
                <a:spcPct val="125000"/>
              </a:lnSpc>
              <a:buClrTx/>
              <a:buSzTx/>
              <a:buFontTx/>
              <a:defRPr/>
            </a:pPr>
            <a:r>
              <a:rPr lang="en-US" sz="1200" dirty="0">
                <a:effectLst/>
                <a:latin typeface="Arial Regular" panose="020B0704020202020204" charset="0"/>
                <a:ea typeface="华文新魏" panose="02010800040101010101" pitchFamily="2" charset="-122"/>
                <a:cs typeface="Arial Regular" panose="020B0704020202020204" charset="0"/>
                <a:sym typeface="+mn-ea"/>
              </a:rPr>
              <a:t>12.5 MPa</a:t>
            </a:r>
            <a:endParaRPr lang="en-US" sz="1200" i="1" baseline="-25000" dirty="0">
              <a:solidFill>
                <a:schemeClr val="tx1"/>
              </a:solidFill>
              <a:effectLst/>
              <a:latin typeface="Arial Regular" panose="020B0704020202020204" charset="0"/>
              <a:ea typeface="华文新魏" panose="02010800040101010101" pitchFamily="2" charset="-122"/>
              <a:cs typeface="Arial Regular" panose="020B0704020202020204" charset="0"/>
              <a:sym typeface="+mn-ea"/>
            </a:endParaRPr>
          </a:p>
        </p:txBody>
      </p:sp>
      <p:sp>
        <p:nvSpPr>
          <p:cNvPr id="129" name="矩形 9">
            <a:extLst>
              <a:ext uri="{FF2B5EF4-FFF2-40B4-BE49-F238E27FC236}">
                <a16:creationId xmlns:a16="http://schemas.microsoft.com/office/drawing/2014/main" id="{C58EFDD8-53A0-459C-BDBA-A4B67E5761DD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838634" y="2732892"/>
            <a:ext cx="808696" cy="222033"/>
          </a:xfrm>
          <a:prstGeom prst="rect">
            <a:avLst/>
          </a:prstGeom>
        </p:spPr>
        <p:txBody>
          <a:bodyPr wrap="square" tIns="0" rIns="0" bIns="0">
            <a:noAutofit/>
          </a:bodyPr>
          <a:lstStyle/>
          <a:p>
            <a:pPr algn="ctr" fontAlgn="auto">
              <a:lnSpc>
                <a:spcPct val="125000"/>
              </a:lnSpc>
              <a:buClrTx/>
              <a:buSzTx/>
              <a:buFontTx/>
              <a:defRPr/>
            </a:pPr>
            <a:r>
              <a:rPr lang="en-US" sz="1200" dirty="0">
                <a:effectLst/>
                <a:latin typeface="Arial Regular" panose="020B0704020202020204" charset="0"/>
                <a:ea typeface="华文新魏" panose="02010800040101010101" pitchFamily="2" charset="-122"/>
                <a:cs typeface="Arial Regular" panose="020B0704020202020204" charset="0"/>
                <a:sym typeface="+mn-ea"/>
              </a:rPr>
              <a:t>15 MPa</a:t>
            </a:r>
            <a:endParaRPr lang="en-US" sz="1200" i="1" baseline="-25000" dirty="0">
              <a:solidFill>
                <a:schemeClr val="tx1"/>
              </a:solidFill>
              <a:effectLst/>
              <a:latin typeface="Arial Regular" panose="020B0704020202020204" charset="0"/>
              <a:ea typeface="华文新魏" panose="02010800040101010101" pitchFamily="2" charset="-122"/>
              <a:cs typeface="Arial Regular" panose="020B0704020202020204" charset="0"/>
              <a:sym typeface="+mn-ea"/>
            </a:endParaRPr>
          </a:p>
        </p:txBody>
      </p:sp>
      <p:sp>
        <p:nvSpPr>
          <p:cNvPr id="130" name="矩形 9">
            <a:extLst>
              <a:ext uri="{FF2B5EF4-FFF2-40B4-BE49-F238E27FC236}">
                <a16:creationId xmlns:a16="http://schemas.microsoft.com/office/drawing/2014/main" id="{B847DE1B-EC1A-4568-BBD3-98B3ED8A4B1E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9907780" y="752824"/>
            <a:ext cx="808696" cy="222033"/>
          </a:xfrm>
          <a:prstGeom prst="rect">
            <a:avLst/>
          </a:prstGeom>
        </p:spPr>
        <p:txBody>
          <a:bodyPr wrap="square" tIns="0" rIns="0" bIns="0">
            <a:noAutofit/>
          </a:bodyPr>
          <a:lstStyle/>
          <a:p>
            <a:pPr algn="ctr" fontAlgn="auto">
              <a:lnSpc>
                <a:spcPct val="125000"/>
              </a:lnSpc>
              <a:buClrTx/>
              <a:buSzTx/>
              <a:buFontTx/>
              <a:defRPr/>
            </a:pPr>
            <a:r>
              <a:rPr lang="en-US" sz="1200" dirty="0">
                <a:effectLst/>
                <a:latin typeface="Arial Regular" panose="020B0704020202020204" charset="0"/>
                <a:ea typeface="华文新魏" panose="02010800040101010101" pitchFamily="2" charset="-122"/>
                <a:cs typeface="Arial Regular" panose="020B0704020202020204" charset="0"/>
                <a:sym typeface="+mn-ea"/>
              </a:rPr>
              <a:t>20 MPa</a:t>
            </a:r>
            <a:endParaRPr lang="en-US" sz="1200" i="1" baseline="-25000" dirty="0">
              <a:solidFill>
                <a:schemeClr val="tx1"/>
              </a:solidFill>
              <a:effectLst/>
              <a:latin typeface="Arial Regular" panose="020B0704020202020204" charset="0"/>
              <a:ea typeface="华文新魏" panose="02010800040101010101" pitchFamily="2" charset="-122"/>
              <a:cs typeface="Arial Regular" panose="020B0704020202020204" charset="0"/>
              <a:sym typeface="+mn-ea"/>
            </a:endParaRPr>
          </a:p>
        </p:txBody>
      </p:sp>
      <p:grpSp>
        <p:nvGrpSpPr>
          <p:cNvPr id="59" name="Groupe 58"/>
          <p:cNvGrpSpPr/>
          <p:nvPr/>
        </p:nvGrpSpPr>
        <p:grpSpPr>
          <a:xfrm>
            <a:off x="-909624" y="-961556"/>
            <a:ext cx="1822861" cy="8566364"/>
            <a:chOff x="-909624" y="-961556"/>
            <a:chExt cx="1822861" cy="8566364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colorTemperature colorTemp="3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34"/>
            <a:stretch/>
          </p:blipFill>
          <p:spPr>
            <a:xfrm rot="11116783">
              <a:off x="-909624" y="-764827"/>
              <a:ext cx="1822479" cy="807217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 rot="325356">
              <a:off x="19707" y="-961556"/>
              <a:ext cx="893530" cy="856636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alpha val="4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itre 1"/>
          <p:cNvSpPr txBox="1">
            <a:spLocks/>
          </p:cNvSpPr>
          <p:nvPr/>
        </p:nvSpPr>
        <p:spPr>
          <a:xfrm>
            <a:off x="3182620" y="-989873"/>
            <a:ext cx="111099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en-US" smtClean="0"/>
              <a:t>7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0E7560-CAA6-45F6-9945-7964608F5F30}"/>
              </a:ext>
            </a:extLst>
          </p:cNvPr>
          <p:cNvSpPr/>
          <p:nvPr/>
        </p:nvSpPr>
        <p:spPr>
          <a:xfrm>
            <a:off x="-934719" y="773444"/>
            <a:ext cx="6249669" cy="497154"/>
          </a:xfrm>
          <a:prstGeom prst="rect">
            <a:avLst/>
          </a:prstGeom>
          <a:solidFill>
            <a:srgbClr val="A53F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52B7CC4-39FA-4B4E-8C78-4E230A4848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Creep or Ratcheting?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9" name="文本框 51">
            <a:extLst>
              <a:ext uri="{FF2B5EF4-FFF2-40B4-BE49-F238E27FC236}">
                <a16:creationId xmlns:a16="http://schemas.microsoft.com/office/drawing/2014/main" id="{416EE5B7-FC4D-4806-B06F-227DAB9C2E51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205383" y="2423191"/>
            <a:ext cx="3838716" cy="9074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fontAlgn="auto">
              <a:spcAft>
                <a:spcPts val="600"/>
              </a:spcAft>
              <a:buFont typeface="Wingdings" panose="05000000000000000000" charset="0"/>
              <a:buChar char=""/>
            </a:pPr>
            <a:r>
              <a:rPr lang="en-US" altLang="zh-CN" sz="1600" b="1" dirty="0">
                <a:solidFill>
                  <a:srgbClr val="C00000"/>
                </a:solidFill>
              </a:rPr>
              <a:t>No ratcheting</a:t>
            </a:r>
            <a:r>
              <a:rPr lang="en-US" altLang="zh-CN" sz="1600" b="1" dirty="0">
                <a:solidFill>
                  <a:srgbClr val="155B7C"/>
                </a:solidFill>
              </a:rPr>
              <a:t> deformation observed</a:t>
            </a:r>
          </a:p>
          <a:p>
            <a:pPr marL="285750" indent="-285750" fontAlgn="auto">
              <a:spcAft>
                <a:spcPts val="600"/>
              </a:spcAft>
              <a:buFont typeface="Wingdings" panose="05000000000000000000" charset="0"/>
              <a:buChar char=""/>
            </a:pPr>
            <a:r>
              <a:rPr lang="en-US" altLang="zh-CN" sz="1600" b="1" dirty="0">
                <a:solidFill>
                  <a:srgbClr val="155B7C"/>
                </a:solidFill>
              </a:rPr>
              <a:t>Creep only source of additional deformation</a:t>
            </a:r>
          </a:p>
        </p:txBody>
      </p:sp>
      <p:sp>
        <p:nvSpPr>
          <p:cNvPr id="122" name="矩形: 圆角 5">
            <a:extLst>
              <a:ext uri="{FF2B5EF4-FFF2-40B4-BE49-F238E27FC236}">
                <a16:creationId xmlns:a16="http://schemas.microsoft.com/office/drawing/2014/main" id="{8D583E9C-6CAE-4541-95E5-A755E0C19F9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267918" y="1864692"/>
            <a:ext cx="1978459" cy="451852"/>
          </a:xfrm>
          <a:prstGeom prst="roundRect">
            <a:avLst>
              <a:gd name="adj" fmla="val 8095"/>
            </a:avLst>
          </a:prstGeom>
          <a:solidFill>
            <a:srgbClr val="3380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a typeface="+mj-ea"/>
              </a:rPr>
              <a:t>Below </a:t>
            </a:r>
            <a:r>
              <a:rPr lang="en-US" altLang="zh-CN" b="1" i="1" dirty="0">
                <a:solidFill>
                  <a:schemeClr val="bg1"/>
                </a:solidFill>
                <a:ea typeface="+mj-ea"/>
              </a:rPr>
              <a:t>yield</a:t>
            </a:r>
          </a:p>
        </p:txBody>
      </p:sp>
      <p:sp>
        <p:nvSpPr>
          <p:cNvPr id="124" name="文本框 51">
            <a:extLst>
              <a:ext uri="{FF2B5EF4-FFF2-40B4-BE49-F238E27FC236}">
                <a16:creationId xmlns:a16="http://schemas.microsoft.com/office/drawing/2014/main" id="{6487CDE7-8450-4384-AC60-A3385C409B8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205382" y="4310528"/>
            <a:ext cx="4013412" cy="17964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 fontAlgn="auto">
              <a:lnSpc>
                <a:spcPct val="120000"/>
              </a:lnSpc>
              <a:spcAft>
                <a:spcPts val="600"/>
              </a:spcAft>
              <a:buFont typeface="Wingdings" panose="05000000000000000000" charset="0"/>
              <a:buChar char=""/>
            </a:pPr>
            <a:r>
              <a:rPr lang="en-US" altLang="zh-CN" sz="1600" b="1" dirty="0">
                <a:solidFill>
                  <a:srgbClr val="155B7C"/>
                </a:solidFill>
              </a:rPr>
              <a:t>Ratcheting deformation occurs</a:t>
            </a:r>
          </a:p>
          <a:p>
            <a:pPr marL="285750" indent="-285750" fontAlgn="auto">
              <a:lnSpc>
                <a:spcPct val="120000"/>
              </a:lnSpc>
              <a:spcAft>
                <a:spcPts val="600"/>
              </a:spcAft>
              <a:buFont typeface="Wingdings" panose="05000000000000000000" charset="0"/>
              <a:buChar char=""/>
            </a:pPr>
            <a:r>
              <a:rPr lang="en-US" altLang="zh-CN" sz="1600" b="1" dirty="0">
                <a:solidFill>
                  <a:srgbClr val="C00000"/>
                </a:solidFill>
              </a:rPr>
              <a:t>Ratcheting rate </a:t>
            </a:r>
            <a:r>
              <a:rPr lang="en-US" altLang="zh-CN" sz="1600" b="1" dirty="0">
                <a:solidFill>
                  <a:srgbClr val="155B7C"/>
                </a:solidFill>
              </a:rPr>
              <a:t>increases with amplitude and is mainly </a:t>
            </a:r>
            <a:r>
              <a:rPr lang="en-US" altLang="zh-CN" sz="1600" b="1" dirty="0">
                <a:solidFill>
                  <a:srgbClr val="C00000"/>
                </a:solidFill>
              </a:rPr>
              <a:t>governed by the valley stress</a:t>
            </a:r>
          </a:p>
          <a:p>
            <a:pPr marL="285750" indent="-285750" fontAlgn="auto">
              <a:lnSpc>
                <a:spcPct val="120000"/>
              </a:lnSpc>
              <a:spcAft>
                <a:spcPts val="600"/>
              </a:spcAft>
              <a:buFont typeface="Wingdings" panose="05000000000000000000" charset="0"/>
              <a:buChar char=""/>
            </a:pPr>
            <a:r>
              <a:rPr lang="en-US" altLang="zh-CN" sz="1600" b="1" dirty="0">
                <a:solidFill>
                  <a:srgbClr val="C00000"/>
                </a:solidFill>
              </a:rPr>
              <a:t>Creep is still dominant </a:t>
            </a:r>
            <a:r>
              <a:rPr lang="en-US" altLang="zh-CN" sz="1600" b="1" dirty="0">
                <a:solidFill>
                  <a:srgbClr val="155B7C"/>
                </a:solidFill>
              </a:rPr>
              <a:t>source of deformation, while ratcheting accounts for </a:t>
            </a:r>
            <a:r>
              <a:rPr lang="en-US" altLang="zh-CN" sz="1600" b="1" dirty="0">
                <a:solidFill>
                  <a:srgbClr val="C00000"/>
                </a:solidFill>
              </a:rPr>
              <a:t>less than 10%</a:t>
            </a:r>
            <a:r>
              <a:rPr lang="en-US" altLang="zh-CN" sz="1600" b="1" dirty="0">
                <a:solidFill>
                  <a:srgbClr val="155B7C"/>
                </a:solidFill>
              </a:rPr>
              <a:t> of total deformation</a:t>
            </a:r>
          </a:p>
        </p:txBody>
      </p:sp>
      <p:sp>
        <p:nvSpPr>
          <p:cNvPr id="125" name="矩形: 圆角 5">
            <a:extLst>
              <a:ext uri="{FF2B5EF4-FFF2-40B4-BE49-F238E27FC236}">
                <a16:creationId xmlns:a16="http://schemas.microsoft.com/office/drawing/2014/main" id="{FE270322-B583-463E-A32C-5137F413D81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280073" y="3741136"/>
            <a:ext cx="1978459" cy="451852"/>
          </a:xfrm>
          <a:prstGeom prst="roundRect">
            <a:avLst>
              <a:gd name="adj" fmla="val 8095"/>
            </a:avLst>
          </a:prstGeom>
          <a:solidFill>
            <a:srgbClr val="3380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a typeface="+mj-ea"/>
              </a:rPr>
              <a:t>After </a:t>
            </a:r>
            <a:r>
              <a:rPr lang="en-US" altLang="zh-CN" b="1" i="1" dirty="0">
                <a:solidFill>
                  <a:schemeClr val="bg1"/>
                </a:solidFill>
                <a:ea typeface="+mj-ea"/>
              </a:rPr>
              <a:t>yield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2F8AED-DBC4-471B-9D37-64D02437802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18" y="185622"/>
            <a:ext cx="4798580" cy="193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22" grpId="0" animBg="1"/>
      <p:bldP spid="124" grpId="0"/>
      <p:bldP spid="1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-909624" y="-961556"/>
            <a:ext cx="1822861" cy="8566364"/>
            <a:chOff x="-909624" y="-961556"/>
            <a:chExt cx="1822861" cy="8566364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3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34"/>
            <a:stretch/>
          </p:blipFill>
          <p:spPr>
            <a:xfrm rot="11116783">
              <a:off x="-909624" y="-764827"/>
              <a:ext cx="1822479" cy="807217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 rot="325356">
              <a:off x="19707" y="-961556"/>
              <a:ext cx="893530" cy="856636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alpha val="4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itre 1"/>
          <p:cNvSpPr txBox="1">
            <a:spLocks/>
          </p:cNvSpPr>
          <p:nvPr/>
        </p:nvSpPr>
        <p:spPr>
          <a:xfrm>
            <a:off x="3182620" y="-989873"/>
            <a:ext cx="111099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en-US" smtClean="0"/>
              <a:t>8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0E7560-CAA6-45F6-9945-7964608F5F30}"/>
              </a:ext>
            </a:extLst>
          </p:cNvPr>
          <p:cNvSpPr/>
          <p:nvPr/>
        </p:nvSpPr>
        <p:spPr>
          <a:xfrm>
            <a:off x="-934719" y="773444"/>
            <a:ext cx="6230619" cy="497154"/>
          </a:xfrm>
          <a:prstGeom prst="rect">
            <a:avLst/>
          </a:prstGeom>
          <a:solidFill>
            <a:srgbClr val="A53F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52B7CC4-39FA-4B4E-8C78-4E230A4848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Constitutive modelling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0" name="文本框 11">
            <a:extLst>
              <a:ext uri="{FF2B5EF4-FFF2-40B4-BE49-F238E27FC236}">
                <a16:creationId xmlns:a16="http://schemas.microsoft.com/office/drawing/2014/main" id="{19D3A28F-A96F-4667-B598-936143601F1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16003" y="1618305"/>
            <a:ext cx="11155045" cy="553085"/>
          </a:xfrm>
          <a:prstGeom prst="rect">
            <a:avLst/>
          </a:prstGeom>
          <a:noFill/>
          <a:ln cap="rnd">
            <a:noFill/>
            <a:beve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noAutofit/>
          </a:bodyPr>
          <a:lstStyle/>
          <a:p>
            <a:pPr marL="0" marR="0" lvl="1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Capturing various deformation mechanisms observed from experiments</a:t>
            </a:r>
          </a:p>
        </p:txBody>
      </p:sp>
      <p:sp>
        <p:nvSpPr>
          <p:cNvPr id="101" name="文本框 51">
            <a:extLst>
              <a:ext uri="{FF2B5EF4-FFF2-40B4-BE49-F238E27FC236}">
                <a16:creationId xmlns:a16="http://schemas.microsoft.com/office/drawing/2014/main" id="{D3D41137-41D4-479E-8EAD-0660FD93C0B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928313" y="2249713"/>
            <a:ext cx="5297451" cy="10960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8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Subloading-Overstress Model (elasto-viscoplastic, Hashiguchi and Okayasu, 2000)</a:t>
            </a:r>
            <a:endParaRPr lang="en-US" altLang="zh-CN" sz="1600" b="1" dirty="0">
              <a:solidFill>
                <a:srgbClr val="5F7797"/>
              </a:solidFill>
              <a:latin typeface="Arial Regular" panose="020B0704020202020204" charset="0"/>
              <a:ea typeface="华文新魏" panose="02010800040101010101" pitchFamily="2" charset="-122"/>
              <a:cs typeface="+mn-lt"/>
              <a:sym typeface="+mn-ea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Unified elasto-visco-plastic framework</a:t>
            </a: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2" name="箭头: 下 48">
            <a:extLst>
              <a:ext uri="{FF2B5EF4-FFF2-40B4-BE49-F238E27FC236}">
                <a16:creationId xmlns:a16="http://schemas.microsoft.com/office/drawing/2014/main" id="{15C23FE4-1F14-441E-A787-C29CBDCD8A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733238" y="3432442"/>
            <a:ext cx="137160" cy="702945"/>
          </a:xfrm>
          <a:custGeom>
            <a:avLst/>
            <a:gdLst>
              <a:gd name="connsiteX0" fmla="*/ 0 w 484632"/>
              <a:gd name="connsiteY0" fmla="*/ 736092 h 978408"/>
              <a:gd name="connsiteX1" fmla="*/ 121158 w 484632"/>
              <a:gd name="connsiteY1" fmla="*/ 736092 h 978408"/>
              <a:gd name="connsiteX2" fmla="*/ 121158 w 484632"/>
              <a:gd name="connsiteY2" fmla="*/ 0 h 978408"/>
              <a:gd name="connsiteX3" fmla="*/ 363474 w 484632"/>
              <a:gd name="connsiteY3" fmla="*/ 0 h 978408"/>
              <a:gd name="connsiteX4" fmla="*/ 363474 w 484632"/>
              <a:gd name="connsiteY4" fmla="*/ 736092 h 978408"/>
              <a:gd name="connsiteX5" fmla="*/ 484632 w 484632"/>
              <a:gd name="connsiteY5" fmla="*/ 736092 h 978408"/>
              <a:gd name="connsiteX6" fmla="*/ 242316 w 484632"/>
              <a:gd name="connsiteY6" fmla="*/ 978408 h 978408"/>
              <a:gd name="connsiteX7" fmla="*/ 0 w 484632"/>
              <a:gd name="connsiteY7" fmla="*/ 736092 h 978408"/>
              <a:gd name="connsiteX0-1" fmla="*/ 121158 w 484632"/>
              <a:gd name="connsiteY0-2" fmla="*/ 0 h 978408"/>
              <a:gd name="connsiteX1-3" fmla="*/ 363474 w 484632"/>
              <a:gd name="connsiteY1-4" fmla="*/ 0 h 978408"/>
              <a:gd name="connsiteX2-5" fmla="*/ 363474 w 484632"/>
              <a:gd name="connsiteY2-6" fmla="*/ 736092 h 978408"/>
              <a:gd name="connsiteX3-7" fmla="*/ 484632 w 484632"/>
              <a:gd name="connsiteY3-8" fmla="*/ 736092 h 978408"/>
              <a:gd name="connsiteX4-9" fmla="*/ 242316 w 484632"/>
              <a:gd name="connsiteY4-10" fmla="*/ 978408 h 978408"/>
              <a:gd name="connsiteX5-11" fmla="*/ 0 w 484632"/>
              <a:gd name="connsiteY5-12" fmla="*/ 736092 h 978408"/>
              <a:gd name="connsiteX6-13" fmla="*/ 121158 w 484632"/>
              <a:gd name="connsiteY6-14" fmla="*/ 736092 h 978408"/>
              <a:gd name="connsiteX7-15" fmla="*/ 212598 w 484632"/>
              <a:gd name="connsiteY7-16" fmla="*/ 91440 h 978408"/>
              <a:gd name="connsiteX0-17" fmla="*/ 121158 w 484632"/>
              <a:gd name="connsiteY0-18" fmla="*/ 0 h 978408"/>
              <a:gd name="connsiteX1-19" fmla="*/ 363474 w 484632"/>
              <a:gd name="connsiteY1-20" fmla="*/ 0 h 978408"/>
              <a:gd name="connsiteX2-21" fmla="*/ 363474 w 484632"/>
              <a:gd name="connsiteY2-22" fmla="*/ 736092 h 978408"/>
              <a:gd name="connsiteX3-23" fmla="*/ 484632 w 484632"/>
              <a:gd name="connsiteY3-24" fmla="*/ 736092 h 978408"/>
              <a:gd name="connsiteX4-25" fmla="*/ 242316 w 484632"/>
              <a:gd name="connsiteY4-26" fmla="*/ 978408 h 978408"/>
              <a:gd name="connsiteX5-27" fmla="*/ 0 w 484632"/>
              <a:gd name="connsiteY5-28" fmla="*/ 736092 h 978408"/>
              <a:gd name="connsiteX6-29" fmla="*/ 121158 w 484632"/>
              <a:gd name="connsiteY6-30" fmla="*/ 736092 h 978408"/>
              <a:gd name="connsiteX7-31" fmla="*/ 112586 w 484632"/>
              <a:gd name="connsiteY7-32" fmla="*/ 39052 h 978408"/>
              <a:gd name="connsiteX0-33" fmla="*/ 363474 w 484632"/>
              <a:gd name="connsiteY0-34" fmla="*/ 0 h 978408"/>
              <a:gd name="connsiteX1-35" fmla="*/ 363474 w 484632"/>
              <a:gd name="connsiteY1-36" fmla="*/ 736092 h 978408"/>
              <a:gd name="connsiteX2-37" fmla="*/ 484632 w 484632"/>
              <a:gd name="connsiteY2-38" fmla="*/ 736092 h 978408"/>
              <a:gd name="connsiteX3-39" fmla="*/ 242316 w 484632"/>
              <a:gd name="connsiteY3-40" fmla="*/ 978408 h 978408"/>
              <a:gd name="connsiteX4-41" fmla="*/ 0 w 484632"/>
              <a:gd name="connsiteY4-42" fmla="*/ 736092 h 978408"/>
              <a:gd name="connsiteX5-43" fmla="*/ 121158 w 484632"/>
              <a:gd name="connsiteY5-44" fmla="*/ 736092 h 978408"/>
              <a:gd name="connsiteX6-45" fmla="*/ 112586 w 484632"/>
              <a:gd name="connsiteY6-46" fmla="*/ 39052 h 978408"/>
              <a:gd name="connsiteX0-47" fmla="*/ 363474 w 484632"/>
              <a:gd name="connsiteY0-48" fmla="*/ 0 h 978408"/>
              <a:gd name="connsiteX1-49" fmla="*/ 363474 w 484632"/>
              <a:gd name="connsiteY1-50" fmla="*/ 736092 h 978408"/>
              <a:gd name="connsiteX2-51" fmla="*/ 484632 w 484632"/>
              <a:gd name="connsiteY2-52" fmla="*/ 736092 h 978408"/>
              <a:gd name="connsiteX3-53" fmla="*/ 242316 w 484632"/>
              <a:gd name="connsiteY3-54" fmla="*/ 978408 h 978408"/>
              <a:gd name="connsiteX4-55" fmla="*/ 0 w 484632"/>
              <a:gd name="connsiteY4-56" fmla="*/ 736092 h 978408"/>
              <a:gd name="connsiteX5-57" fmla="*/ 121158 w 484632"/>
              <a:gd name="connsiteY5-58" fmla="*/ 736092 h 978408"/>
              <a:gd name="connsiteX6-59" fmla="*/ 110204 w 484632"/>
              <a:gd name="connsiteY6-60" fmla="*/ 8096 h 978408"/>
              <a:gd name="connsiteX0-61" fmla="*/ 534924 w 534924"/>
              <a:gd name="connsiteY0-62" fmla="*/ 0 h 971264"/>
              <a:gd name="connsiteX1-63" fmla="*/ 363474 w 534924"/>
              <a:gd name="connsiteY1-64" fmla="*/ 728948 h 971264"/>
              <a:gd name="connsiteX2-65" fmla="*/ 484632 w 534924"/>
              <a:gd name="connsiteY2-66" fmla="*/ 728948 h 971264"/>
              <a:gd name="connsiteX3-67" fmla="*/ 242316 w 534924"/>
              <a:gd name="connsiteY3-68" fmla="*/ 971264 h 971264"/>
              <a:gd name="connsiteX4-69" fmla="*/ 0 w 534924"/>
              <a:gd name="connsiteY4-70" fmla="*/ 728948 h 971264"/>
              <a:gd name="connsiteX5-71" fmla="*/ 121158 w 534924"/>
              <a:gd name="connsiteY5-72" fmla="*/ 728948 h 971264"/>
              <a:gd name="connsiteX6-73" fmla="*/ 110204 w 534924"/>
              <a:gd name="connsiteY6-74" fmla="*/ 952 h 971264"/>
              <a:gd name="connsiteX0-75" fmla="*/ 550926 w 550926"/>
              <a:gd name="connsiteY0-76" fmla="*/ 0 h 971264"/>
              <a:gd name="connsiteX1-77" fmla="*/ 379476 w 550926"/>
              <a:gd name="connsiteY1-78" fmla="*/ 728948 h 971264"/>
              <a:gd name="connsiteX2-79" fmla="*/ 500634 w 550926"/>
              <a:gd name="connsiteY2-80" fmla="*/ 728948 h 971264"/>
              <a:gd name="connsiteX3-81" fmla="*/ 258318 w 550926"/>
              <a:gd name="connsiteY3-82" fmla="*/ 971264 h 971264"/>
              <a:gd name="connsiteX4-83" fmla="*/ 16002 w 550926"/>
              <a:gd name="connsiteY4-84" fmla="*/ 728948 h 971264"/>
              <a:gd name="connsiteX5-85" fmla="*/ 137160 w 550926"/>
              <a:gd name="connsiteY5-86" fmla="*/ 728948 h 971264"/>
              <a:gd name="connsiteX6-87" fmla="*/ 0 w 550926"/>
              <a:gd name="connsiteY6-88" fmla="*/ 10477 h 971264"/>
              <a:gd name="connsiteX0-89" fmla="*/ 550926 w 550926"/>
              <a:gd name="connsiteY0-90" fmla="*/ 6192 h 960787"/>
              <a:gd name="connsiteX1-91" fmla="*/ 379476 w 550926"/>
              <a:gd name="connsiteY1-92" fmla="*/ 718471 h 960787"/>
              <a:gd name="connsiteX2-93" fmla="*/ 500634 w 550926"/>
              <a:gd name="connsiteY2-94" fmla="*/ 718471 h 960787"/>
              <a:gd name="connsiteX3-95" fmla="*/ 258318 w 550926"/>
              <a:gd name="connsiteY3-96" fmla="*/ 960787 h 960787"/>
              <a:gd name="connsiteX4-97" fmla="*/ 16002 w 550926"/>
              <a:gd name="connsiteY4-98" fmla="*/ 718471 h 960787"/>
              <a:gd name="connsiteX5-99" fmla="*/ 137160 w 550926"/>
              <a:gd name="connsiteY5-100" fmla="*/ 718471 h 960787"/>
              <a:gd name="connsiteX6-101" fmla="*/ 0 w 550926"/>
              <a:gd name="connsiteY6-102" fmla="*/ 0 h 960787"/>
              <a:gd name="connsiteX0-103" fmla="*/ 589026 w 589026"/>
              <a:gd name="connsiteY0-104" fmla="*/ 0 h 954595"/>
              <a:gd name="connsiteX1-105" fmla="*/ 417576 w 589026"/>
              <a:gd name="connsiteY1-106" fmla="*/ 712279 h 954595"/>
              <a:gd name="connsiteX2-107" fmla="*/ 538734 w 589026"/>
              <a:gd name="connsiteY2-108" fmla="*/ 712279 h 954595"/>
              <a:gd name="connsiteX3-109" fmla="*/ 296418 w 589026"/>
              <a:gd name="connsiteY3-110" fmla="*/ 954595 h 954595"/>
              <a:gd name="connsiteX4-111" fmla="*/ 54102 w 589026"/>
              <a:gd name="connsiteY4-112" fmla="*/ 712279 h 954595"/>
              <a:gd name="connsiteX5-113" fmla="*/ 175260 w 589026"/>
              <a:gd name="connsiteY5-114" fmla="*/ 712279 h 954595"/>
              <a:gd name="connsiteX6-115" fmla="*/ 0 w 589026"/>
              <a:gd name="connsiteY6-116" fmla="*/ 951 h 954595"/>
              <a:gd name="connsiteX0-117" fmla="*/ 567594 w 567594"/>
              <a:gd name="connsiteY0-118" fmla="*/ 0 h 964120"/>
              <a:gd name="connsiteX1-119" fmla="*/ 417576 w 567594"/>
              <a:gd name="connsiteY1-120" fmla="*/ 721804 h 964120"/>
              <a:gd name="connsiteX2-121" fmla="*/ 538734 w 567594"/>
              <a:gd name="connsiteY2-122" fmla="*/ 721804 h 964120"/>
              <a:gd name="connsiteX3-123" fmla="*/ 296418 w 567594"/>
              <a:gd name="connsiteY3-124" fmla="*/ 964120 h 964120"/>
              <a:gd name="connsiteX4-125" fmla="*/ 54102 w 567594"/>
              <a:gd name="connsiteY4-126" fmla="*/ 721804 h 964120"/>
              <a:gd name="connsiteX5-127" fmla="*/ 175260 w 567594"/>
              <a:gd name="connsiteY5-128" fmla="*/ 721804 h 964120"/>
              <a:gd name="connsiteX6-129" fmla="*/ 0 w 567594"/>
              <a:gd name="connsiteY6-130" fmla="*/ 10476 h 964120"/>
              <a:gd name="connsiteX0-131" fmla="*/ 567594 w 567594"/>
              <a:gd name="connsiteY0-132" fmla="*/ 0 h 964120"/>
              <a:gd name="connsiteX1-133" fmla="*/ 417576 w 567594"/>
              <a:gd name="connsiteY1-134" fmla="*/ 721804 h 964120"/>
              <a:gd name="connsiteX2-135" fmla="*/ 538734 w 567594"/>
              <a:gd name="connsiteY2-136" fmla="*/ 721804 h 964120"/>
              <a:gd name="connsiteX3-137" fmla="*/ 296418 w 567594"/>
              <a:gd name="connsiteY3-138" fmla="*/ 964120 h 964120"/>
              <a:gd name="connsiteX4-139" fmla="*/ 54102 w 567594"/>
              <a:gd name="connsiteY4-140" fmla="*/ 721804 h 964120"/>
              <a:gd name="connsiteX5-141" fmla="*/ 175260 w 567594"/>
              <a:gd name="connsiteY5-142" fmla="*/ 721804 h 964120"/>
              <a:gd name="connsiteX6-143" fmla="*/ 0 w 567594"/>
              <a:gd name="connsiteY6-144" fmla="*/ 10476 h 964120"/>
              <a:gd name="connsiteX0-145" fmla="*/ 567594 w 567594"/>
              <a:gd name="connsiteY0-146" fmla="*/ 0 h 964120"/>
              <a:gd name="connsiteX1-147" fmla="*/ 417576 w 567594"/>
              <a:gd name="connsiteY1-148" fmla="*/ 721804 h 964120"/>
              <a:gd name="connsiteX2-149" fmla="*/ 538734 w 567594"/>
              <a:gd name="connsiteY2-150" fmla="*/ 721804 h 964120"/>
              <a:gd name="connsiteX3-151" fmla="*/ 296418 w 567594"/>
              <a:gd name="connsiteY3-152" fmla="*/ 964120 h 964120"/>
              <a:gd name="connsiteX4-153" fmla="*/ 54102 w 567594"/>
              <a:gd name="connsiteY4-154" fmla="*/ 721804 h 964120"/>
              <a:gd name="connsiteX5-155" fmla="*/ 175260 w 567594"/>
              <a:gd name="connsiteY5-156" fmla="*/ 721804 h 964120"/>
              <a:gd name="connsiteX6-157" fmla="*/ 0 w 567594"/>
              <a:gd name="connsiteY6-158" fmla="*/ 10476 h 964120"/>
              <a:gd name="connsiteX0-159" fmla="*/ 565213 w 565213"/>
              <a:gd name="connsiteY0-160" fmla="*/ 0 h 959357"/>
              <a:gd name="connsiteX1-161" fmla="*/ 417576 w 565213"/>
              <a:gd name="connsiteY1-162" fmla="*/ 717041 h 959357"/>
              <a:gd name="connsiteX2-163" fmla="*/ 538734 w 565213"/>
              <a:gd name="connsiteY2-164" fmla="*/ 717041 h 959357"/>
              <a:gd name="connsiteX3-165" fmla="*/ 296418 w 565213"/>
              <a:gd name="connsiteY3-166" fmla="*/ 959357 h 959357"/>
              <a:gd name="connsiteX4-167" fmla="*/ 54102 w 565213"/>
              <a:gd name="connsiteY4-168" fmla="*/ 717041 h 959357"/>
              <a:gd name="connsiteX5-169" fmla="*/ 175260 w 565213"/>
              <a:gd name="connsiteY5-170" fmla="*/ 717041 h 959357"/>
              <a:gd name="connsiteX6-171" fmla="*/ 0 w 565213"/>
              <a:gd name="connsiteY6-172" fmla="*/ 5713 h 959357"/>
              <a:gd name="connsiteX0-173" fmla="*/ 565213 w 565213"/>
              <a:gd name="connsiteY0-174" fmla="*/ 0 h 959357"/>
              <a:gd name="connsiteX1-175" fmla="*/ 417576 w 565213"/>
              <a:gd name="connsiteY1-176" fmla="*/ 717041 h 959357"/>
              <a:gd name="connsiteX2-177" fmla="*/ 538734 w 565213"/>
              <a:gd name="connsiteY2-178" fmla="*/ 717041 h 959357"/>
              <a:gd name="connsiteX3-179" fmla="*/ 296418 w 565213"/>
              <a:gd name="connsiteY3-180" fmla="*/ 959357 h 959357"/>
              <a:gd name="connsiteX4-181" fmla="*/ 54102 w 565213"/>
              <a:gd name="connsiteY4-182" fmla="*/ 717041 h 959357"/>
              <a:gd name="connsiteX5-183" fmla="*/ 175260 w 565213"/>
              <a:gd name="connsiteY5-184" fmla="*/ 717041 h 959357"/>
              <a:gd name="connsiteX6-185" fmla="*/ 0 w 565213"/>
              <a:gd name="connsiteY6-186" fmla="*/ 5713 h 959357"/>
              <a:gd name="connsiteX0-187" fmla="*/ 565213 w 565213"/>
              <a:gd name="connsiteY0-188" fmla="*/ 0 h 959357"/>
              <a:gd name="connsiteX1-189" fmla="*/ 417576 w 565213"/>
              <a:gd name="connsiteY1-190" fmla="*/ 717041 h 959357"/>
              <a:gd name="connsiteX2-191" fmla="*/ 538734 w 565213"/>
              <a:gd name="connsiteY2-192" fmla="*/ 717041 h 959357"/>
              <a:gd name="connsiteX3-193" fmla="*/ 296418 w 565213"/>
              <a:gd name="connsiteY3-194" fmla="*/ 959357 h 959357"/>
              <a:gd name="connsiteX4-195" fmla="*/ 54102 w 565213"/>
              <a:gd name="connsiteY4-196" fmla="*/ 717041 h 959357"/>
              <a:gd name="connsiteX5-197" fmla="*/ 175260 w 565213"/>
              <a:gd name="connsiteY5-198" fmla="*/ 717041 h 959357"/>
              <a:gd name="connsiteX6-199" fmla="*/ 0 w 565213"/>
              <a:gd name="connsiteY6-200" fmla="*/ 5713 h 959357"/>
              <a:gd name="connsiteX0-201" fmla="*/ 565213 w 565213"/>
              <a:gd name="connsiteY0-202" fmla="*/ 0 h 959357"/>
              <a:gd name="connsiteX1-203" fmla="*/ 417576 w 565213"/>
              <a:gd name="connsiteY1-204" fmla="*/ 717041 h 959357"/>
              <a:gd name="connsiteX2-205" fmla="*/ 538734 w 565213"/>
              <a:gd name="connsiteY2-206" fmla="*/ 717041 h 959357"/>
              <a:gd name="connsiteX3-207" fmla="*/ 296418 w 565213"/>
              <a:gd name="connsiteY3-208" fmla="*/ 959357 h 959357"/>
              <a:gd name="connsiteX4-209" fmla="*/ 54102 w 565213"/>
              <a:gd name="connsiteY4-210" fmla="*/ 717041 h 959357"/>
              <a:gd name="connsiteX5-211" fmla="*/ 175260 w 565213"/>
              <a:gd name="connsiteY5-212" fmla="*/ 717041 h 959357"/>
              <a:gd name="connsiteX6-213" fmla="*/ 0 w 565213"/>
              <a:gd name="connsiteY6-214" fmla="*/ 5713 h 959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565213" h="959357">
                <a:moveTo>
                  <a:pt x="565213" y="0"/>
                </a:moveTo>
                <a:cubicBezTo>
                  <a:pt x="424719" y="431101"/>
                  <a:pt x="415194" y="476440"/>
                  <a:pt x="417576" y="717041"/>
                </a:cubicBezTo>
                <a:lnTo>
                  <a:pt x="538734" y="717041"/>
                </a:lnTo>
                <a:lnTo>
                  <a:pt x="296418" y="959357"/>
                </a:lnTo>
                <a:lnTo>
                  <a:pt x="54102" y="717041"/>
                </a:lnTo>
                <a:lnTo>
                  <a:pt x="175260" y="717041"/>
                </a:lnTo>
                <a:cubicBezTo>
                  <a:pt x="175260" y="471677"/>
                  <a:pt x="0" y="5713"/>
                  <a:pt x="0" y="5713"/>
                </a:cubicBezTo>
              </a:path>
            </a:pathLst>
          </a:custGeom>
          <a:gradFill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334E55B0-647D-440b-865C-3EC943EB4CBC-13" descr="wpsoffice">
            <a:extLst>
              <a:ext uri="{FF2B5EF4-FFF2-40B4-BE49-F238E27FC236}">
                <a16:creationId xmlns:a16="http://schemas.microsoft.com/office/drawing/2014/main" id="{5DF2978E-9441-4972-B2DA-D672F34EB65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52164" y="4103822"/>
            <a:ext cx="1591945" cy="683895"/>
          </a:xfrm>
          <a:prstGeom prst="rect">
            <a:avLst/>
          </a:prstGeom>
        </p:spPr>
      </p:pic>
      <p:sp>
        <p:nvSpPr>
          <p:cNvPr id="104" name="文本框 11">
            <a:extLst>
              <a:ext uri="{FF2B5EF4-FFF2-40B4-BE49-F238E27FC236}">
                <a16:creationId xmlns:a16="http://schemas.microsoft.com/office/drawing/2014/main" id="{D6676F94-66D4-44C8-96EB-81C7D0FEA74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64796" y="3698453"/>
            <a:ext cx="3460616" cy="1236081"/>
          </a:xfrm>
          <a:prstGeom prst="rect">
            <a:avLst/>
          </a:prstGeom>
          <a:noFill/>
          <a:ln cap="rnd">
            <a:noFill/>
            <a:beve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noAutofit/>
          </a:bodyPr>
          <a:lstStyle/>
          <a:p>
            <a:pPr marL="0" marR="0" lvl="1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Simplified expression: without consideration of kinematic hardening and existence of pure elastic zone</a:t>
            </a:r>
          </a:p>
        </p:txBody>
      </p:sp>
      <p:pic>
        <p:nvPicPr>
          <p:cNvPr id="105" name="Picture 104" descr="/Users/xzc/Desktop/Presentation/2025-09-ALERT/Hydrostatic compaction curve.jpgHydrostatic compaction curve">
            <a:extLst>
              <a:ext uri="{FF2B5EF4-FFF2-40B4-BE49-F238E27FC236}">
                <a16:creationId xmlns:a16="http://schemas.microsoft.com/office/drawing/2014/main" id="{5A360A0D-99A1-4B24-9296-F2A1560C194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06" b="106"/>
          <a:stretch>
            <a:fillRect/>
          </a:stretch>
        </p:blipFill>
        <p:spPr>
          <a:xfrm>
            <a:off x="966236" y="1998548"/>
            <a:ext cx="5004317" cy="4494327"/>
          </a:xfrm>
          <a:prstGeom prst="rect">
            <a:avLst/>
          </a:prstGeom>
        </p:spPr>
      </p:pic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FA166823-3C06-409C-9A13-76E6DDA2517F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93189" y="2924954"/>
            <a:ext cx="0" cy="664066"/>
          </a:xfrm>
          <a:prstGeom prst="straightConnector1">
            <a:avLst/>
          </a:prstGeom>
          <a:ln w="19050" cmpd="sng">
            <a:solidFill>
              <a:srgbClr val="00B050"/>
            </a:solidFill>
            <a:prstDash val="sysDash"/>
            <a:headEnd type="arrow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 Box 1">
            <a:extLst>
              <a:ext uri="{FF2B5EF4-FFF2-40B4-BE49-F238E27FC236}">
                <a16:creationId xmlns:a16="http://schemas.microsoft.com/office/drawing/2014/main" id="{42A32574-67CD-4692-AAC0-953E8BE47C1A}"/>
              </a:ext>
            </a:extLst>
          </p:cNvPr>
          <p:cNvSpPr txBox="1"/>
          <p:nvPr/>
        </p:nvSpPr>
        <p:spPr>
          <a:xfrm>
            <a:off x="7049135" y="5827397"/>
            <a:ext cx="5142865" cy="70294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lnSpc>
                <a:spcPct val="114000"/>
              </a:lnSpc>
              <a:spcAft>
                <a:spcPts val="1000"/>
              </a:spcAft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WenQuanYi Micro Hei"/>
              </a:rPr>
              <a:t>depends on the distance between the current stress and the compaction curve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815AEF67-D91B-4C0B-A874-3388AC39FD49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7899002" y="4660941"/>
            <a:ext cx="0" cy="549910"/>
          </a:xfrm>
          <a:prstGeom prst="straightConnector1">
            <a:avLst/>
          </a:prstGeom>
          <a:ln w="12700" cap="flat" cmpd="sng">
            <a:solidFill>
              <a:srgbClr val="C0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334E55B0-647D-440b-865C-3EC943EB4CBC-14" descr="wpsoffice">
            <a:extLst>
              <a:ext uri="{FF2B5EF4-FFF2-40B4-BE49-F238E27FC236}">
                <a16:creationId xmlns:a16="http://schemas.microsoft.com/office/drawing/2014/main" id="{2B09CE8E-E94A-45FA-AD58-907AE22D97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68824" y="5118552"/>
            <a:ext cx="1591945" cy="683260"/>
          </a:xfrm>
          <a:prstGeom prst="rect">
            <a:avLst/>
          </a:prstGeom>
        </p:spPr>
      </p:pic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CD54523-9084-4377-A5B1-0FC3D0C3C4DC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4617000" y="3321626"/>
            <a:ext cx="2367046" cy="2572278"/>
          </a:xfrm>
          <a:prstGeom prst="straightConnector1">
            <a:avLst/>
          </a:prstGeom>
          <a:ln w="12700" cap="flat" cmpd="sng">
            <a:solidFill>
              <a:srgbClr val="C00000"/>
            </a:solidFill>
            <a:prstDash val="solid"/>
            <a:miter lim="800000"/>
            <a:headEnd type="none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12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4" grpId="0"/>
      <p:bldP spid="1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-909624" y="-961556"/>
            <a:ext cx="1822861" cy="8566364"/>
            <a:chOff x="-909624" y="-961556"/>
            <a:chExt cx="1822861" cy="8566364"/>
          </a:xfrm>
        </p:grpSpPr>
        <p:pic>
          <p:nvPicPr>
            <p:cNvPr id="60" name="Imag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36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34"/>
            <a:stretch/>
          </p:blipFill>
          <p:spPr>
            <a:xfrm rot="11116783">
              <a:off x="-909624" y="-764827"/>
              <a:ext cx="1822479" cy="8072175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 rot="325356">
              <a:off x="19707" y="-961556"/>
              <a:ext cx="893530" cy="856636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1">
                    <a:alpha val="43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7" name="Titre 1"/>
          <p:cNvSpPr txBox="1">
            <a:spLocks/>
          </p:cNvSpPr>
          <p:nvPr/>
        </p:nvSpPr>
        <p:spPr>
          <a:xfrm>
            <a:off x="3182620" y="-989873"/>
            <a:ext cx="1110996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959C1-FEF7-471D-8D1F-A9B0F9D7389E}" type="slidenum">
              <a:rPr lang="en-US" smtClean="0"/>
              <a:t>9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0E7560-CAA6-45F6-9945-7964608F5F30}"/>
              </a:ext>
            </a:extLst>
          </p:cNvPr>
          <p:cNvSpPr/>
          <p:nvPr/>
        </p:nvSpPr>
        <p:spPr>
          <a:xfrm>
            <a:off x="-934719" y="773444"/>
            <a:ext cx="7678419" cy="497154"/>
          </a:xfrm>
          <a:prstGeom prst="rect">
            <a:avLst/>
          </a:prstGeom>
          <a:solidFill>
            <a:srgbClr val="A53F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E52B7CC4-39FA-4B4E-8C78-4E230A48480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Preliminary modelling results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BC0824-7FEB-4D0D-B654-178AC3179B8A}"/>
              </a:ext>
            </a:extLst>
          </p:cNvPr>
          <p:cNvGrpSpPr/>
          <p:nvPr/>
        </p:nvGrpSpPr>
        <p:grpSpPr>
          <a:xfrm>
            <a:off x="1003300" y="1685423"/>
            <a:ext cx="10998200" cy="3853939"/>
            <a:chOff x="256540" y="1720123"/>
            <a:chExt cx="11935460" cy="4310380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F4B2588F-F58C-4CD1-BCA1-C092C660F63C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51202"/>
            <a:stretch>
              <a:fillRect/>
            </a:stretch>
          </p:blipFill>
          <p:spPr>
            <a:xfrm>
              <a:off x="256540" y="1720758"/>
              <a:ext cx="5955665" cy="43097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1EDBFD1-376A-4064-B935-D5E49EFCF93C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51065"/>
            <a:stretch>
              <a:fillRect/>
            </a:stretch>
          </p:blipFill>
          <p:spPr>
            <a:xfrm>
              <a:off x="6264910" y="1720123"/>
              <a:ext cx="5927090" cy="4310380"/>
            </a:xfrm>
            <a:prstGeom prst="rect">
              <a:avLst/>
            </a:prstGeom>
          </p:spPr>
        </p:pic>
        <p:sp>
          <p:nvSpPr>
            <p:cNvPr id="11" name="矩形 9">
              <a:extLst>
                <a:ext uri="{FF2B5EF4-FFF2-40B4-BE49-F238E27FC236}">
                  <a16:creationId xmlns:a16="http://schemas.microsoft.com/office/drawing/2014/main" id="{4C3817D1-D84D-4575-82EA-43747F328F96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86460" y="2369728"/>
              <a:ext cx="2245360" cy="448310"/>
            </a:xfrm>
            <a:prstGeom prst="rect">
              <a:avLst/>
            </a:prstGeom>
          </p:spPr>
          <p:txBody>
            <a:bodyPr wrap="square" lIns="0" tIns="0" bIns="0">
              <a:noAutofit/>
            </a:bodyPr>
            <a:lstStyle/>
            <a:p>
              <a:pPr algn="l" fontAlgn="auto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2000" baseline="-25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Arial Regular" panose="020B0704020202020204" charset="0"/>
                  <a:ea typeface="华文新魏" panose="02010800040101010101" pitchFamily="2" charset="-122"/>
                  <a:cs typeface="Arial Regular" panose="020B0704020202020204" charset="0"/>
                  <a:sym typeface="+mn-ea"/>
                </a:rPr>
                <a:t>Multilevel cyclic loading</a:t>
              </a:r>
            </a:p>
          </p:txBody>
        </p:sp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DC4C16F8-9E89-4EBD-BE90-D17C8352B3A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770370" y="2369728"/>
              <a:ext cx="2828290" cy="262890"/>
            </a:xfrm>
            <a:prstGeom prst="rect">
              <a:avLst/>
            </a:prstGeom>
          </p:spPr>
          <p:txBody>
            <a:bodyPr wrap="square" lIns="0" tIns="0" bIns="0">
              <a:noAutofit/>
            </a:bodyPr>
            <a:lstStyle/>
            <a:p>
              <a:pPr algn="l" fontAlgn="auto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2000" baseline="-250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  <a:alpha val="40000"/>
                      </a:schemeClr>
                    </a:outerShdw>
                  </a:effectLst>
                  <a:latin typeface="Arial Regular" panose="020B0704020202020204" charset="0"/>
                  <a:ea typeface="华文新魏" panose="02010800040101010101" pitchFamily="2" charset="-122"/>
                  <a:cs typeface="Arial Regular" panose="020B0704020202020204" charset="0"/>
                  <a:sym typeface="+mn-ea"/>
                </a:rPr>
                <a:t>Constant-amplitude cyclic loading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929EFD3-50E3-40FC-8320-517F67C1687A}"/>
              </a:ext>
            </a:extLst>
          </p:cNvPr>
          <p:cNvSpPr txBox="1"/>
          <p:nvPr/>
        </p:nvSpPr>
        <p:spPr>
          <a:xfrm>
            <a:off x="1583754" y="5810387"/>
            <a:ext cx="674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Global behaviour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captured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viscoplasticity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Refinement</a:t>
            </a:r>
            <a:r>
              <a:rPr lang="fr-FR" dirty="0"/>
              <a:t> and validation </a:t>
            </a:r>
            <a:r>
              <a:rPr lang="fr-FR" dirty="0" err="1"/>
              <a:t>under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loading</a:t>
            </a:r>
            <a:r>
              <a:rPr lang="fr-FR" dirty="0"/>
              <a:t> </a:t>
            </a:r>
            <a:r>
              <a:rPr lang="fr-FR" dirty="0" err="1"/>
              <a:t>paths</a:t>
            </a:r>
            <a:r>
              <a:rPr lang="fr-FR" dirty="0"/>
              <a:t> </a:t>
            </a:r>
            <a:r>
              <a:rPr lang="fr-FR" dirty="0" err="1"/>
              <a:t>ongoing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90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4e4f1d7-76d3-4921-ae49-dcfdda8978d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6AE066863E34F9E4A6259D52EB6F1" ma:contentTypeVersion="16" ma:contentTypeDescription="Crée un document." ma:contentTypeScope="" ma:versionID="8de32f7826b0ebe9f1b9b8e4fef22cd3">
  <xsd:schema xmlns:xsd="http://www.w3.org/2001/XMLSchema" xmlns:xs="http://www.w3.org/2001/XMLSchema" xmlns:p="http://schemas.microsoft.com/office/2006/metadata/properties" xmlns:ns3="a4e4f1d7-76d3-4921-ae49-dcfdda8978d2" targetNamespace="http://schemas.microsoft.com/office/2006/metadata/properties" ma:root="true" ma:fieldsID="770fedb51e37c12497764a1a2dcf3b65" ns3:_="">
    <xsd:import namespace="a4e4f1d7-76d3-4921-ae49-dcfdda8978d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4f1d7-76d3-4921-ae49-dcfdda89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7452BE-B23F-4C1D-B0FB-A143F3ADCF3B}">
  <ds:schemaRefs>
    <ds:schemaRef ds:uri="http://schemas.microsoft.com/office/infopath/2007/PartnerControls"/>
    <ds:schemaRef ds:uri="a4e4f1d7-76d3-4921-ae49-dcfdda8978d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E930321-6421-4C7B-BC07-A112D25810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C8A192-202F-4D22-B33F-AD6671013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e4f1d7-76d3-4921-ae49-dcfdda8978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33378</TotalTime>
  <Words>522</Words>
  <Application>Microsoft Office PowerPoint</Application>
  <PresentationFormat>Widescreen</PresentationFormat>
  <Paragraphs>92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等线 Light</vt:lpstr>
      <vt:lpstr>华文新魏</vt:lpstr>
      <vt:lpstr>Arial</vt:lpstr>
      <vt:lpstr>Arial Regular</vt:lpstr>
      <vt:lpstr>Calibri</vt:lpstr>
      <vt:lpstr>Calibri Light</vt:lpstr>
      <vt:lpstr>Microsoft YaHei</vt:lpstr>
      <vt:lpstr>WenQuanYi Micro Hei</vt:lpstr>
      <vt:lpstr>Wingdings</vt:lpstr>
      <vt:lpstr>Thème Office</vt:lpstr>
      <vt:lpstr>Geomechanics of Cyclic Underground Hydrogen Storage:  From Site Conditions to Lab Experiments</vt:lpstr>
      <vt:lpstr>Underground hydrogen storage in porous rock</vt:lpstr>
      <vt:lpstr>Long term and cyclic response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Ecole des ponts Paristech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 BRAUN</dc:creator>
  <cp:lastModifiedBy>Philipp BRAUN</cp:lastModifiedBy>
  <cp:revision>635</cp:revision>
  <dcterms:created xsi:type="dcterms:W3CDTF">2022-03-11T14:06:57Z</dcterms:created>
  <dcterms:modified xsi:type="dcterms:W3CDTF">2026-05-14T11:12:17Z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0x0101002946AE066863E34F9E4A6259D52EB6F1</vt:lpwstr>
  </property>
</Properties>
</file>