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739" r:id="rId2"/>
    <p:sldId id="4154" r:id="rId3"/>
    <p:sldId id="4148" r:id="rId4"/>
    <p:sldId id="4145" r:id="rId5"/>
    <p:sldId id="4146" r:id="rId6"/>
    <p:sldId id="4151" r:id="rId7"/>
    <p:sldId id="4152" r:id="rId8"/>
    <p:sldId id="4155" r:id="rId9"/>
    <p:sldId id="4157" r:id="rId10"/>
    <p:sldId id="4159" r:id="rId11"/>
    <p:sldId id="4158" r:id="rId12"/>
    <p:sldId id="4160" r:id="rId13"/>
    <p:sldId id="4162" r:id="rId14"/>
    <p:sldId id="41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34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E41377-A1D7-C140-85BE-F8ACB3CB5FFF}" v="11" dt="2026-05-18T16:56:11.5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45"/>
  </p:normalViewPr>
  <p:slideViewPr>
    <p:cSldViewPr snapToGrid="0">
      <p:cViewPr varScale="1">
        <p:scale>
          <a:sx n="113" d="100"/>
          <a:sy n="113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n Yang" userId="96898b13d4be6ae0" providerId="LiveId" clId="{A06F3B41-275B-4831-8216-5836F62BBC2A}"/>
    <pc:docChg chg="undo custSel addSld delSld modSld sldOrd">
      <pc:chgData name="Yun Yang" userId="96898b13d4be6ae0" providerId="LiveId" clId="{A06F3B41-275B-4831-8216-5836F62BBC2A}" dt="2026-05-14T21:55:36.602" v="2077" actId="47"/>
      <pc:docMkLst>
        <pc:docMk/>
      </pc:docMkLst>
      <pc:sldChg chg="modSp mod">
        <pc:chgData name="Yun Yang" userId="96898b13d4be6ae0" providerId="LiveId" clId="{A06F3B41-275B-4831-8216-5836F62BBC2A}" dt="2026-05-14T21:30:33.945" v="1694" actId="14100"/>
        <pc:sldMkLst>
          <pc:docMk/>
          <pc:sldMk cId="2362046336" sldId="739"/>
        </pc:sldMkLst>
        <pc:spChg chg="mod">
          <ac:chgData name="Yun Yang" userId="96898b13d4be6ae0" providerId="LiveId" clId="{A06F3B41-275B-4831-8216-5836F62BBC2A}" dt="2026-05-14T21:30:33.945" v="1694" actId="14100"/>
          <ac:spMkLst>
            <pc:docMk/>
            <pc:sldMk cId="2362046336" sldId="739"/>
            <ac:spMk id="6" creationId="{B75D0059-70CA-AC4C-B19A-DC1AEAD1531D}"/>
          </ac:spMkLst>
        </pc:spChg>
      </pc:sldChg>
      <pc:sldChg chg="ord">
        <pc:chgData name="Yun Yang" userId="96898b13d4be6ae0" providerId="LiveId" clId="{A06F3B41-275B-4831-8216-5836F62BBC2A}" dt="2026-05-11T19:57:40.179" v="77"/>
        <pc:sldMkLst>
          <pc:docMk/>
          <pc:sldMk cId="969778959" sldId="4145"/>
        </pc:sldMkLst>
      </pc:sldChg>
      <pc:sldChg chg="addSp modSp mod">
        <pc:chgData name="Yun Yang" userId="96898b13d4be6ae0" providerId="LiveId" clId="{A06F3B41-275B-4831-8216-5836F62BBC2A}" dt="2026-05-11T20:46:57.207" v="855" actId="14100"/>
        <pc:sldMkLst>
          <pc:docMk/>
          <pc:sldMk cId="3935179981" sldId="4146"/>
        </pc:sldMkLst>
        <pc:spChg chg="mod">
          <ac:chgData name="Yun Yang" userId="96898b13d4be6ae0" providerId="LiveId" clId="{A06F3B41-275B-4831-8216-5836F62BBC2A}" dt="2026-05-08T16:43:33.115" v="5" actId="20577"/>
          <ac:spMkLst>
            <pc:docMk/>
            <pc:sldMk cId="3935179981" sldId="4146"/>
            <ac:spMk id="2" creationId="{B5B72600-2D89-7626-AC3C-32938A91D2C9}"/>
          </ac:spMkLst>
        </pc:spChg>
        <pc:spChg chg="add mod">
          <ac:chgData name="Yun Yang" userId="96898b13d4be6ae0" providerId="LiveId" clId="{A06F3B41-275B-4831-8216-5836F62BBC2A}" dt="2026-05-11T20:46:57.207" v="855" actId="14100"/>
          <ac:spMkLst>
            <pc:docMk/>
            <pc:sldMk cId="3935179981" sldId="4146"/>
            <ac:spMk id="6" creationId="{00384181-6989-7444-3CE4-8912BB02E523}"/>
          </ac:spMkLst>
        </pc:spChg>
      </pc:sldChg>
      <pc:sldChg chg="del">
        <pc:chgData name="Yun Yang" userId="96898b13d4be6ae0" providerId="LiveId" clId="{A06F3B41-275B-4831-8216-5836F62BBC2A}" dt="2026-05-14T21:55:36.602" v="2077" actId="47"/>
        <pc:sldMkLst>
          <pc:docMk/>
          <pc:sldMk cId="2834853748" sldId="4147"/>
        </pc:sldMkLst>
      </pc:sldChg>
      <pc:sldChg chg="modSp mod">
        <pc:chgData name="Yun Yang" userId="96898b13d4be6ae0" providerId="LiveId" clId="{A06F3B41-275B-4831-8216-5836F62BBC2A}" dt="2026-05-08T16:44:44.636" v="6" actId="108"/>
        <pc:sldMkLst>
          <pc:docMk/>
          <pc:sldMk cId="3383271502" sldId="4151"/>
        </pc:sldMkLst>
        <pc:spChg chg="mod">
          <ac:chgData name="Yun Yang" userId="96898b13d4be6ae0" providerId="LiveId" clId="{A06F3B41-275B-4831-8216-5836F62BBC2A}" dt="2026-05-08T16:44:44.636" v="6" actId="108"/>
          <ac:spMkLst>
            <pc:docMk/>
            <pc:sldMk cId="3383271502" sldId="4151"/>
            <ac:spMk id="3" creationId="{F9EE7126-F6A2-CA9C-79C3-1C932BA1AC6F}"/>
          </ac:spMkLst>
        </pc:spChg>
      </pc:sldChg>
      <pc:sldChg chg="addSp delSp modSp add mod">
        <pc:chgData name="Yun Yang" userId="96898b13d4be6ae0" providerId="LiveId" clId="{A06F3B41-275B-4831-8216-5836F62BBC2A}" dt="2026-05-11T20:45:01.593" v="831" actId="20577"/>
        <pc:sldMkLst>
          <pc:docMk/>
          <pc:sldMk cId="1019186767" sldId="4152"/>
        </pc:sldMkLst>
        <pc:spChg chg="add mod">
          <ac:chgData name="Yun Yang" userId="96898b13d4be6ae0" providerId="LiveId" clId="{A06F3B41-275B-4831-8216-5836F62BBC2A}" dt="2026-05-11T20:28:20.426" v="558" actId="1076"/>
          <ac:spMkLst>
            <pc:docMk/>
            <pc:sldMk cId="1019186767" sldId="4152"/>
            <ac:spMk id="2" creationId="{088CE7A3-5ADA-1804-714C-66814F79965F}"/>
          </ac:spMkLst>
        </pc:spChg>
        <pc:spChg chg="mod">
          <ac:chgData name="Yun Yang" userId="96898b13d4be6ae0" providerId="LiveId" clId="{A06F3B41-275B-4831-8216-5836F62BBC2A}" dt="2026-05-11T20:45:01.593" v="831" actId="20577"/>
          <ac:spMkLst>
            <pc:docMk/>
            <pc:sldMk cId="1019186767" sldId="4152"/>
            <ac:spMk id="3" creationId="{4552AC9C-49D2-6AD3-E39B-A64D38937178}"/>
          </ac:spMkLst>
        </pc:spChg>
        <pc:spChg chg="add mod">
          <ac:chgData name="Yun Yang" userId="96898b13d4be6ae0" providerId="LiveId" clId="{A06F3B41-275B-4831-8216-5836F62BBC2A}" dt="2026-05-11T20:24:43.222" v="489" actId="1076"/>
          <ac:spMkLst>
            <pc:docMk/>
            <pc:sldMk cId="1019186767" sldId="4152"/>
            <ac:spMk id="18" creationId="{94DE3298-EAF6-9B56-90D4-22FB91298D39}"/>
          </ac:spMkLst>
        </pc:spChg>
        <pc:spChg chg="mod">
          <ac:chgData name="Yun Yang" userId="96898b13d4be6ae0" providerId="LiveId" clId="{A06F3B41-275B-4831-8216-5836F62BBC2A}" dt="2026-05-11T20:28:08.642" v="555" actId="948"/>
          <ac:spMkLst>
            <pc:docMk/>
            <pc:sldMk cId="1019186767" sldId="4152"/>
            <ac:spMk id="19" creationId="{AF380F80-B5C0-6FE9-210A-ABED4E9CEABB}"/>
          </ac:spMkLst>
        </pc:spChg>
        <pc:spChg chg="mod">
          <ac:chgData name="Yun Yang" userId="96898b13d4be6ae0" providerId="LiveId" clId="{A06F3B41-275B-4831-8216-5836F62BBC2A}" dt="2026-05-08T16:48:02.988" v="25"/>
          <ac:spMkLst>
            <pc:docMk/>
            <pc:sldMk cId="1019186767" sldId="4152"/>
            <ac:spMk id="28" creationId="{57109AE7-0BF2-5F6B-3210-DEBC2C77DD1A}"/>
          </ac:spMkLst>
        </pc:spChg>
        <pc:spChg chg="mod">
          <ac:chgData name="Yun Yang" userId="96898b13d4be6ae0" providerId="LiveId" clId="{A06F3B41-275B-4831-8216-5836F62BBC2A}" dt="2026-05-08T16:48:02.988" v="25"/>
          <ac:spMkLst>
            <pc:docMk/>
            <pc:sldMk cId="1019186767" sldId="4152"/>
            <ac:spMk id="31" creationId="{444F5B80-574B-34A5-759F-F1419ED37344}"/>
          </ac:spMkLst>
        </pc:spChg>
        <pc:spChg chg="add mod">
          <ac:chgData name="Yun Yang" userId="96898b13d4be6ae0" providerId="LiveId" clId="{A06F3B41-275B-4831-8216-5836F62BBC2A}" dt="2026-05-11T20:28:20.426" v="558" actId="1076"/>
          <ac:spMkLst>
            <pc:docMk/>
            <pc:sldMk cId="1019186767" sldId="4152"/>
            <ac:spMk id="34" creationId="{52AD68B6-79D6-E610-D4E8-499DF0DA858F}"/>
          </ac:spMkLst>
        </pc:spChg>
        <pc:spChg chg="add mod">
          <ac:chgData name="Yun Yang" userId="96898b13d4be6ae0" providerId="LiveId" clId="{A06F3B41-275B-4831-8216-5836F62BBC2A}" dt="2026-05-11T20:28:20.426" v="558" actId="1076"/>
          <ac:spMkLst>
            <pc:docMk/>
            <pc:sldMk cId="1019186767" sldId="4152"/>
            <ac:spMk id="35" creationId="{DA851B6F-F1AE-92E8-38D4-289F8C9DC45C}"/>
          </ac:spMkLst>
        </pc:spChg>
        <pc:grpChg chg="mod">
          <ac:chgData name="Yun Yang" userId="96898b13d4be6ae0" providerId="LiveId" clId="{A06F3B41-275B-4831-8216-5836F62BBC2A}" dt="2026-05-11T20:24:43.222" v="489" actId="1076"/>
          <ac:grpSpMkLst>
            <pc:docMk/>
            <pc:sldMk cId="1019186767" sldId="4152"/>
            <ac:grpSpMk id="27" creationId="{CD469072-82E7-4576-4B30-9798716F91ED}"/>
          </ac:grpSpMkLst>
        </pc:grpChg>
        <pc:grpChg chg="mod">
          <ac:chgData name="Yun Yang" userId="96898b13d4be6ae0" providerId="LiveId" clId="{A06F3B41-275B-4831-8216-5836F62BBC2A}" dt="2026-05-11T20:24:43.222" v="489" actId="1076"/>
          <ac:grpSpMkLst>
            <pc:docMk/>
            <pc:sldMk cId="1019186767" sldId="4152"/>
            <ac:grpSpMk id="30" creationId="{CC7CD822-C9A3-8A24-290D-972800F4E049}"/>
          </ac:grpSpMkLst>
        </pc:grpChg>
        <pc:graphicFrameChg chg="mod">
          <ac:chgData name="Yun Yang" userId="96898b13d4be6ae0" providerId="LiveId" clId="{A06F3B41-275B-4831-8216-5836F62BBC2A}" dt="2026-05-11T20:24:43.222" v="489" actId="1076"/>
          <ac:graphicFrameMkLst>
            <pc:docMk/>
            <pc:sldMk cId="1019186767" sldId="4152"/>
            <ac:graphicFrameMk id="33" creationId="{29B309CA-CBC2-544D-3182-6A3D75BA05E2}"/>
          </ac:graphicFrameMkLst>
        </pc:graphicFrameChg>
        <pc:picChg chg="mod">
          <ac:chgData name="Yun Yang" userId="96898b13d4be6ae0" providerId="LiveId" clId="{A06F3B41-275B-4831-8216-5836F62BBC2A}" dt="2026-05-11T20:28:20.426" v="558" actId="1076"/>
          <ac:picMkLst>
            <pc:docMk/>
            <pc:sldMk cId="1019186767" sldId="4152"/>
            <ac:picMk id="25" creationId="{80D11B24-903F-DFF7-4F99-CAB6965B044F}"/>
          </ac:picMkLst>
        </pc:picChg>
        <pc:picChg chg="mod">
          <ac:chgData name="Yun Yang" userId="96898b13d4be6ae0" providerId="LiveId" clId="{A06F3B41-275B-4831-8216-5836F62BBC2A}" dt="2026-05-11T20:28:20.426" v="558" actId="1076"/>
          <ac:picMkLst>
            <pc:docMk/>
            <pc:sldMk cId="1019186767" sldId="4152"/>
            <ac:picMk id="26" creationId="{2B2D5D6A-CFF6-C98F-ABB2-C0EA02250A56}"/>
          </ac:picMkLst>
        </pc:picChg>
      </pc:sldChg>
      <pc:sldChg chg="addSp delSp modSp add mod ord addAnim delAnim modAnim modNotesTx">
        <pc:chgData name="Yun Yang" userId="96898b13d4be6ae0" providerId="LiveId" clId="{A06F3B41-275B-4831-8216-5836F62BBC2A}" dt="2026-05-11T20:30:19.107" v="566"/>
        <pc:sldMkLst>
          <pc:docMk/>
          <pc:sldMk cId="2438510147" sldId="4154"/>
        </pc:sldMkLst>
        <pc:spChg chg="mod">
          <ac:chgData name="Yun Yang" userId="96898b13d4be6ae0" providerId="LiveId" clId="{A06F3B41-275B-4831-8216-5836F62BBC2A}" dt="2026-05-11T19:57:28.839" v="73" actId="20577"/>
          <ac:spMkLst>
            <pc:docMk/>
            <pc:sldMk cId="2438510147" sldId="4154"/>
            <ac:spMk id="2" creationId="{B975AF04-9E6C-35D6-182F-E914CE192E69}"/>
          </ac:spMkLst>
        </pc:spChg>
        <pc:spChg chg="add mod">
          <ac:chgData name="Yun Yang" userId="96898b13d4be6ae0" providerId="LiveId" clId="{A06F3B41-275B-4831-8216-5836F62BBC2A}" dt="2026-05-11T20:12:47.538" v="380" actId="1076"/>
          <ac:spMkLst>
            <pc:docMk/>
            <pc:sldMk cId="2438510147" sldId="4154"/>
            <ac:spMk id="8" creationId="{5DD6F0B1-905B-0C0A-4380-E7806F32DFBB}"/>
          </ac:spMkLst>
        </pc:spChg>
        <pc:spChg chg="add mod">
          <ac:chgData name="Yun Yang" userId="96898b13d4be6ae0" providerId="LiveId" clId="{A06F3B41-275B-4831-8216-5836F62BBC2A}" dt="2026-05-11T20:03:30.999" v="144" actId="208"/>
          <ac:spMkLst>
            <pc:docMk/>
            <pc:sldMk cId="2438510147" sldId="4154"/>
            <ac:spMk id="9" creationId="{97752249-5B7D-214F-4D1D-663EB324FB4F}"/>
          </ac:spMkLst>
        </pc:spChg>
        <pc:spChg chg="add mod">
          <ac:chgData name="Yun Yang" userId="96898b13d4be6ae0" providerId="LiveId" clId="{A06F3B41-275B-4831-8216-5836F62BBC2A}" dt="2026-05-11T20:03:30.999" v="144" actId="208"/>
          <ac:spMkLst>
            <pc:docMk/>
            <pc:sldMk cId="2438510147" sldId="4154"/>
            <ac:spMk id="15" creationId="{437B17D9-4717-F99F-EFD2-423CA108ED4A}"/>
          </ac:spMkLst>
        </pc:spChg>
        <pc:spChg chg="add mod">
          <ac:chgData name="Yun Yang" userId="96898b13d4be6ae0" providerId="LiveId" clId="{A06F3B41-275B-4831-8216-5836F62BBC2A}" dt="2026-05-11T20:03:24.643" v="143" actId="1076"/>
          <ac:spMkLst>
            <pc:docMk/>
            <pc:sldMk cId="2438510147" sldId="4154"/>
            <ac:spMk id="16" creationId="{18C9678E-4746-9EAF-AF59-0EFCA7A99E10}"/>
          </ac:spMkLst>
        </pc:spChg>
        <pc:spChg chg="add mod">
          <ac:chgData name="Yun Yang" userId="96898b13d4be6ae0" providerId="LiveId" clId="{A06F3B41-275B-4831-8216-5836F62BBC2A}" dt="2026-05-11T20:15:43.984" v="446" actId="20577"/>
          <ac:spMkLst>
            <pc:docMk/>
            <pc:sldMk cId="2438510147" sldId="4154"/>
            <ac:spMk id="17" creationId="{4B67DD4F-A397-09A7-1A08-1C15A3250AD7}"/>
          </ac:spMkLst>
        </pc:spChg>
        <pc:spChg chg="mod">
          <ac:chgData name="Yun Yang" userId="96898b13d4be6ae0" providerId="LiveId" clId="{A06F3B41-275B-4831-8216-5836F62BBC2A}" dt="2026-05-11T20:14:37.134" v="405" actId="164"/>
          <ac:spMkLst>
            <pc:docMk/>
            <pc:sldMk cId="2438510147" sldId="4154"/>
            <ac:spMk id="18" creationId="{ECAD6452-764A-539F-FC9D-DF05AE09AA4E}"/>
          </ac:spMkLst>
        </pc:spChg>
        <pc:spChg chg="add mod">
          <ac:chgData name="Yun Yang" userId="96898b13d4be6ae0" providerId="LiveId" clId="{A06F3B41-275B-4831-8216-5836F62BBC2A}" dt="2026-05-11T20:14:37.134" v="405" actId="164"/>
          <ac:spMkLst>
            <pc:docMk/>
            <pc:sldMk cId="2438510147" sldId="4154"/>
            <ac:spMk id="19" creationId="{549A4AAA-A009-99FC-812A-D8D54FF9CDA6}"/>
          </ac:spMkLst>
        </pc:spChg>
        <pc:spChg chg="add mod">
          <ac:chgData name="Yun Yang" userId="96898b13d4be6ae0" providerId="LiveId" clId="{A06F3B41-275B-4831-8216-5836F62BBC2A}" dt="2026-05-11T20:14:39.926" v="406" actId="164"/>
          <ac:spMkLst>
            <pc:docMk/>
            <pc:sldMk cId="2438510147" sldId="4154"/>
            <ac:spMk id="21" creationId="{196CB9E9-78A3-532A-4211-F4CDCECDE5F7}"/>
          </ac:spMkLst>
        </pc:spChg>
        <pc:spChg chg="mod">
          <ac:chgData name="Yun Yang" userId="96898b13d4be6ae0" providerId="LiveId" clId="{A06F3B41-275B-4831-8216-5836F62BBC2A}" dt="2026-05-11T20:14:39.926" v="406" actId="164"/>
          <ac:spMkLst>
            <pc:docMk/>
            <pc:sldMk cId="2438510147" sldId="4154"/>
            <ac:spMk id="22" creationId="{1E536536-E4E3-00D8-D27A-760B4ABF8164}"/>
          </ac:spMkLst>
        </pc:spChg>
        <pc:spChg chg="mod">
          <ac:chgData name="Yun Yang" userId="96898b13d4be6ae0" providerId="LiveId" clId="{A06F3B41-275B-4831-8216-5836F62BBC2A}" dt="2026-05-11T20:14:22.132" v="403" actId="120"/>
          <ac:spMkLst>
            <pc:docMk/>
            <pc:sldMk cId="2438510147" sldId="4154"/>
            <ac:spMk id="23" creationId="{2F358EC6-6A7C-7DEC-7687-0AACE9E652AA}"/>
          </ac:spMkLst>
        </pc:spChg>
        <pc:spChg chg="mod">
          <ac:chgData name="Yun Yang" userId="96898b13d4be6ae0" providerId="LiveId" clId="{A06F3B41-275B-4831-8216-5836F62BBC2A}" dt="2026-05-11T20:14:41.558" v="407" actId="164"/>
          <ac:spMkLst>
            <pc:docMk/>
            <pc:sldMk cId="2438510147" sldId="4154"/>
            <ac:spMk id="24" creationId="{77B59675-E763-7BBF-FD6D-F8EFC7A57864}"/>
          </ac:spMkLst>
        </pc:spChg>
        <pc:spChg chg="mod">
          <ac:chgData name="Yun Yang" userId="96898b13d4be6ae0" providerId="LiveId" clId="{A06F3B41-275B-4831-8216-5836F62BBC2A}" dt="2026-05-11T20:14:41.558" v="407" actId="164"/>
          <ac:spMkLst>
            <pc:docMk/>
            <pc:sldMk cId="2438510147" sldId="4154"/>
            <ac:spMk id="25" creationId="{A5F3302F-7CFB-0DF4-0113-2362D337B3E3}"/>
          </ac:spMkLst>
        </pc:spChg>
        <pc:spChg chg="add mod">
          <ac:chgData name="Yun Yang" userId="96898b13d4be6ae0" providerId="LiveId" clId="{A06F3B41-275B-4831-8216-5836F62BBC2A}" dt="2026-05-11T20:14:22.132" v="403" actId="120"/>
          <ac:spMkLst>
            <pc:docMk/>
            <pc:sldMk cId="2438510147" sldId="4154"/>
            <ac:spMk id="26" creationId="{33407F5C-DA43-D219-3600-D5741DEA1EF8}"/>
          </ac:spMkLst>
        </pc:spChg>
        <pc:spChg chg="mod">
          <ac:chgData name="Yun Yang" userId="96898b13d4be6ae0" providerId="LiveId" clId="{A06F3B41-275B-4831-8216-5836F62BBC2A}" dt="2026-05-11T20:14:43.080" v="408" actId="164"/>
          <ac:spMkLst>
            <pc:docMk/>
            <pc:sldMk cId="2438510147" sldId="4154"/>
            <ac:spMk id="27" creationId="{C58C43AC-4813-FE4B-42B6-42E7323536E5}"/>
          </ac:spMkLst>
        </pc:spChg>
        <pc:spChg chg="mod">
          <ac:chgData name="Yun Yang" userId="96898b13d4be6ae0" providerId="LiveId" clId="{A06F3B41-275B-4831-8216-5836F62BBC2A}" dt="2026-05-11T20:14:43.080" v="408" actId="164"/>
          <ac:spMkLst>
            <pc:docMk/>
            <pc:sldMk cId="2438510147" sldId="4154"/>
            <ac:spMk id="28" creationId="{65323B08-687C-A312-412B-9C45E6754302}"/>
          </ac:spMkLst>
        </pc:spChg>
        <pc:spChg chg="mod">
          <ac:chgData name="Yun Yang" userId="96898b13d4be6ae0" providerId="LiveId" clId="{A06F3B41-275B-4831-8216-5836F62BBC2A}" dt="2026-05-11T20:14:22.132" v="403" actId="120"/>
          <ac:spMkLst>
            <pc:docMk/>
            <pc:sldMk cId="2438510147" sldId="4154"/>
            <ac:spMk id="29" creationId="{B77102C6-7996-FC2B-559B-0D2533FF9C30}"/>
          </ac:spMkLst>
        </pc:spChg>
        <pc:spChg chg="mod">
          <ac:chgData name="Yun Yang" userId="96898b13d4be6ae0" providerId="LiveId" clId="{A06F3B41-275B-4831-8216-5836F62BBC2A}" dt="2026-05-11T20:12:43.960" v="379" actId="1076"/>
          <ac:spMkLst>
            <pc:docMk/>
            <pc:sldMk cId="2438510147" sldId="4154"/>
            <ac:spMk id="30" creationId="{2119623C-E5DB-3DBA-6035-1833B94F0A6C}"/>
          </ac:spMkLst>
        </pc:spChg>
        <pc:spChg chg="mod">
          <ac:chgData name="Yun Yang" userId="96898b13d4be6ae0" providerId="LiveId" clId="{A06F3B41-275B-4831-8216-5836F62BBC2A}" dt="2026-05-11T20:12:43.960" v="379" actId="1076"/>
          <ac:spMkLst>
            <pc:docMk/>
            <pc:sldMk cId="2438510147" sldId="4154"/>
            <ac:spMk id="31" creationId="{E82F82EC-D5C2-2824-67A6-7968667DA3CA}"/>
          </ac:spMkLst>
        </pc:spChg>
        <pc:spChg chg="mod">
          <ac:chgData name="Yun Yang" userId="96898b13d4be6ae0" providerId="LiveId" clId="{A06F3B41-275B-4831-8216-5836F62BBC2A}" dt="2026-05-11T20:12:20.752" v="373" actId="1076"/>
          <ac:spMkLst>
            <pc:docMk/>
            <pc:sldMk cId="2438510147" sldId="4154"/>
            <ac:spMk id="32" creationId="{33875397-79BA-84F7-16A4-27F7D59CB825}"/>
          </ac:spMkLst>
        </pc:spChg>
        <pc:spChg chg="mod">
          <ac:chgData name="Yun Yang" userId="96898b13d4be6ae0" providerId="LiveId" clId="{A06F3B41-275B-4831-8216-5836F62BBC2A}" dt="2026-05-11T20:12:43.960" v="379" actId="1076"/>
          <ac:spMkLst>
            <pc:docMk/>
            <pc:sldMk cId="2438510147" sldId="4154"/>
            <ac:spMk id="33" creationId="{F4011095-00DD-8E41-0D87-57539F4B093B}"/>
          </ac:spMkLst>
        </pc:spChg>
        <pc:spChg chg="mod">
          <ac:chgData name="Yun Yang" userId="96898b13d4be6ae0" providerId="LiveId" clId="{A06F3B41-275B-4831-8216-5836F62BBC2A}" dt="2026-05-11T20:07:38.115" v="259" actId="403"/>
          <ac:spMkLst>
            <pc:docMk/>
            <pc:sldMk cId="2438510147" sldId="4154"/>
            <ac:spMk id="34" creationId="{CF33DBB5-22B4-84F4-085F-7733598CBA10}"/>
          </ac:spMkLst>
        </pc:spChg>
        <pc:spChg chg="mod">
          <ac:chgData name="Yun Yang" userId="96898b13d4be6ae0" providerId="LiveId" clId="{A06F3B41-275B-4831-8216-5836F62BBC2A}" dt="2026-05-11T20:08:24.010" v="289" actId="1076"/>
          <ac:spMkLst>
            <pc:docMk/>
            <pc:sldMk cId="2438510147" sldId="4154"/>
            <ac:spMk id="35" creationId="{00487AE8-5F45-8D4A-AA34-F392E9E385F1}"/>
          </ac:spMkLst>
        </pc:spChg>
        <pc:spChg chg="mod">
          <ac:chgData name="Yun Yang" userId="96898b13d4be6ae0" providerId="LiveId" clId="{A06F3B41-275B-4831-8216-5836F62BBC2A}" dt="2026-05-11T20:12:43.960" v="379" actId="1076"/>
          <ac:spMkLst>
            <pc:docMk/>
            <pc:sldMk cId="2438510147" sldId="4154"/>
            <ac:spMk id="36" creationId="{3874AED7-FA8E-1FF9-C083-72BC40C68E51}"/>
          </ac:spMkLst>
        </pc:spChg>
        <pc:spChg chg="mod">
          <ac:chgData name="Yun Yang" userId="96898b13d4be6ae0" providerId="LiveId" clId="{A06F3B41-275B-4831-8216-5836F62BBC2A}" dt="2026-05-11T20:12:43.960" v="379" actId="1076"/>
          <ac:spMkLst>
            <pc:docMk/>
            <pc:sldMk cId="2438510147" sldId="4154"/>
            <ac:spMk id="37" creationId="{229CA24D-1C14-9869-07F6-42DE13AD3C40}"/>
          </ac:spMkLst>
        </pc:spChg>
        <pc:spChg chg="add mod">
          <ac:chgData name="Yun Yang" userId="96898b13d4be6ae0" providerId="LiveId" clId="{A06F3B41-275B-4831-8216-5836F62BBC2A}" dt="2026-05-11T20:12:20.752" v="373" actId="1076"/>
          <ac:spMkLst>
            <pc:docMk/>
            <pc:sldMk cId="2438510147" sldId="4154"/>
            <ac:spMk id="38" creationId="{245643CC-B091-92C5-2B98-08FE4B240D2C}"/>
          </ac:spMkLst>
        </pc:spChg>
        <pc:spChg chg="mod">
          <ac:chgData name="Yun Yang" userId="96898b13d4be6ae0" providerId="LiveId" clId="{A06F3B41-275B-4831-8216-5836F62BBC2A}" dt="2026-05-11T20:12:43.960" v="379" actId="1076"/>
          <ac:spMkLst>
            <pc:docMk/>
            <pc:sldMk cId="2438510147" sldId="4154"/>
            <ac:spMk id="39" creationId="{005D3005-C970-1EF5-BE24-B25D53029361}"/>
          </ac:spMkLst>
        </pc:spChg>
        <pc:spChg chg="add mod">
          <ac:chgData name="Yun Yang" userId="96898b13d4be6ae0" providerId="LiveId" clId="{A06F3B41-275B-4831-8216-5836F62BBC2A}" dt="2026-05-11T20:12:43.960" v="379" actId="1076"/>
          <ac:spMkLst>
            <pc:docMk/>
            <pc:sldMk cId="2438510147" sldId="4154"/>
            <ac:spMk id="40" creationId="{7E3C2252-E7BE-E94D-EE30-E779B3CC4E6E}"/>
          </ac:spMkLst>
        </pc:spChg>
        <pc:spChg chg="add mod">
          <ac:chgData name="Yun Yang" userId="96898b13d4be6ae0" providerId="LiveId" clId="{A06F3B41-275B-4831-8216-5836F62BBC2A}" dt="2026-05-11T20:12:20.752" v="373" actId="1076"/>
          <ac:spMkLst>
            <pc:docMk/>
            <pc:sldMk cId="2438510147" sldId="4154"/>
            <ac:spMk id="41" creationId="{198259B7-0D03-7BAD-0098-22606731E2FA}"/>
          </ac:spMkLst>
        </pc:spChg>
        <pc:spChg chg="add mod">
          <ac:chgData name="Yun Yang" userId="96898b13d4be6ae0" providerId="LiveId" clId="{A06F3B41-275B-4831-8216-5836F62BBC2A}" dt="2026-05-11T20:12:20.752" v="373" actId="1076"/>
          <ac:spMkLst>
            <pc:docMk/>
            <pc:sldMk cId="2438510147" sldId="4154"/>
            <ac:spMk id="42" creationId="{33B9A525-2333-D31E-5CAF-D0C263AB8041}"/>
          </ac:spMkLst>
        </pc:spChg>
        <pc:spChg chg="mod">
          <ac:chgData name="Yun Yang" userId="96898b13d4be6ae0" providerId="LiveId" clId="{A06F3B41-275B-4831-8216-5836F62BBC2A}" dt="2026-05-11T20:12:20.752" v="373" actId="1076"/>
          <ac:spMkLst>
            <pc:docMk/>
            <pc:sldMk cId="2438510147" sldId="4154"/>
            <ac:spMk id="43" creationId="{B103B44B-05C6-380F-2A0A-7ABB1112830E}"/>
          </ac:spMkLst>
        </pc:spChg>
        <pc:spChg chg="mod">
          <ac:chgData name="Yun Yang" userId="96898b13d4be6ae0" providerId="LiveId" clId="{A06F3B41-275B-4831-8216-5836F62BBC2A}" dt="2026-05-11T20:12:43.960" v="379" actId="1076"/>
          <ac:spMkLst>
            <pc:docMk/>
            <pc:sldMk cId="2438510147" sldId="4154"/>
            <ac:spMk id="44" creationId="{EC556002-97C2-FEAC-DA72-F6CD399BC3E6}"/>
          </ac:spMkLst>
        </pc:spChg>
        <pc:spChg chg="add mod">
          <ac:chgData name="Yun Yang" userId="96898b13d4be6ae0" providerId="LiveId" clId="{A06F3B41-275B-4831-8216-5836F62BBC2A}" dt="2026-05-11T20:12:43.960" v="379" actId="1076"/>
          <ac:spMkLst>
            <pc:docMk/>
            <pc:sldMk cId="2438510147" sldId="4154"/>
            <ac:spMk id="45" creationId="{0DD57C4E-3A4D-1668-EFAE-3EAE6A291DC6}"/>
          </ac:spMkLst>
        </pc:spChg>
        <pc:spChg chg="mod">
          <ac:chgData name="Yun Yang" userId="96898b13d4be6ae0" providerId="LiveId" clId="{A06F3B41-275B-4831-8216-5836F62BBC2A}" dt="2026-05-11T20:12:43.960" v="379" actId="1076"/>
          <ac:spMkLst>
            <pc:docMk/>
            <pc:sldMk cId="2438510147" sldId="4154"/>
            <ac:spMk id="46" creationId="{57A04A72-A74E-B5D7-584F-254EA9688E79}"/>
          </ac:spMkLst>
        </pc:spChg>
        <pc:spChg chg="add mod">
          <ac:chgData name="Yun Yang" userId="96898b13d4be6ae0" providerId="LiveId" clId="{A06F3B41-275B-4831-8216-5836F62BBC2A}" dt="2026-05-11T20:14:30.728" v="404" actId="1076"/>
          <ac:spMkLst>
            <pc:docMk/>
            <pc:sldMk cId="2438510147" sldId="4154"/>
            <ac:spMk id="48" creationId="{7E65D22F-A590-AAC6-4840-1899522BD034}"/>
          </ac:spMkLst>
        </pc:spChg>
        <pc:grpChg chg="add mod">
          <ac:chgData name="Yun Yang" userId="96898b13d4be6ae0" providerId="LiveId" clId="{A06F3B41-275B-4831-8216-5836F62BBC2A}" dt="2026-05-11T20:15:11.418" v="440" actId="1036"/>
          <ac:grpSpMkLst>
            <pc:docMk/>
            <pc:sldMk cId="2438510147" sldId="4154"/>
            <ac:grpSpMk id="49" creationId="{D66FA941-AC3C-2946-716A-309AB59DAA96}"/>
          </ac:grpSpMkLst>
        </pc:grpChg>
        <pc:grpChg chg="add mod">
          <ac:chgData name="Yun Yang" userId="96898b13d4be6ae0" providerId="LiveId" clId="{A06F3B41-275B-4831-8216-5836F62BBC2A}" dt="2026-05-11T20:15:05.760" v="431" actId="1035"/>
          <ac:grpSpMkLst>
            <pc:docMk/>
            <pc:sldMk cId="2438510147" sldId="4154"/>
            <ac:grpSpMk id="50" creationId="{0488BBFA-5535-714C-64EA-B76890F11648}"/>
          </ac:grpSpMkLst>
        </pc:grpChg>
        <pc:grpChg chg="add mod">
          <ac:chgData name="Yun Yang" userId="96898b13d4be6ae0" providerId="LiveId" clId="{A06F3B41-275B-4831-8216-5836F62BBC2A}" dt="2026-05-11T20:14:56.035" v="425" actId="1036"/>
          <ac:grpSpMkLst>
            <pc:docMk/>
            <pc:sldMk cId="2438510147" sldId="4154"/>
            <ac:grpSpMk id="51" creationId="{EDF25E8D-4DCC-1185-C084-63DA6A727497}"/>
          </ac:grpSpMkLst>
        </pc:grpChg>
        <pc:grpChg chg="add mod">
          <ac:chgData name="Yun Yang" userId="96898b13d4be6ae0" providerId="LiveId" clId="{A06F3B41-275B-4831-8216-5836F62BBC2A}" dt="2026-05-11T20:14:56.035" v="425" actId="1036"/>
          <ac:grpSpMkLst>
            <pc:docMk/>
            <pc:sldMk cId="2438510147" sldId="4154"/>
            <ac:grpSpMk id="53" creationId="{92CD3754-E441-28BE-C296-EEF79FA6A5E8}"/>
          </ac:grpSpMkLst>
        </pc:grpChg>
        <pc:picChg chg="add mod">
          <ac:chgData name="Yun Yang" userId="96898b13d4be6ae0" providerId="LiveId" clId="{A06F3B41-275B-4831-8216-5836F62BBC2A}" dt="2026-05-11T20:03:17.588" v="142" actId="1076"/>
          <ac:picMkLst>
            <pc:docMk/>
            <pc:sldMk cId="2438510147" sldId="4154"/>
            <ac:picMk id="4" creationId="{A84FDEDB-804A-9667-2B52-91B801C5C09E}"/>
          </ac:picMkLst>
        </pc:picChg>
      </pc:sldChg>
      <pc:sldChg chg="addSp delSp modSp add mod">
        <pc:chgData name="Yun Yang" userId="96898b13d4be6ae0" providerId="LiveId" clId="{A06F3B41-275B-4831-8216-5836F62BBC2A}" dt="2026-05-11T20:48:42.366" v="868" actId="21"/>
        <pc:sldMkLst>
          <pc:docMk/>
          <pc:sldMk cId="209442068" sldId="4155"/>
        </pc:sldMkLst>
        <pc:spChg chg="add mod">
          <ac:chgData name="Yun Yang" userId="96898b13d4be6ae0" providerId="LiveId" clId="{A06F3B41-275B-4831-8216-5836F62BBC2A}" dt="2026-05-11T20:45:34.139" v="849" actId="20577"/>
          <ac:spMkLst>
            <pc:docMk/>
            <pc:sldMk cId="209442068" sldId="4155"/>
            <ac:spMk id="7" creationId="{1939CCAB-1A67-CAEF-D41C-4535EFCC3309}"/>
          </ac:spMkLst>
        </pc:spChg>
        <pc:spChg chg="add mod">
          <ac:chgData name="Yun Yang" userId="96898b13d4be6ae0" providerId="LiveId" clId="{A06F3B41-275B-4831-8216-5836F62BBC2A}" dt="2026-05-11T20:32:31.021" v="569" actId="1076"/>
          <ac:spMkLst>
            <pc:docMk/>
            <pc:sldMk cId="209442068" sldId="4155"/>
            <ac:spMk id="8" creationId="{74ED7511-F3DE-6EBB-EAFC-8F4BA35568DE}"/>
          </ac:spMkLst>
        </pc:spChg>
        <pc:spChg chg="mod">
          <ac:chgData name="Yun Yang" userId="96898b13d4be6ae0" providerId="LiveId" clId="{A06F3B41-275B-4831-8216-5836F62BBC2A}" dt="2026-05-11T20:32:26.321" v="568"/>
          <ac:spMkLst>
            <pc:docMk/>
            <pc:sldMk cId="209442068" sldId="4155"/>
            <ac:spMk id="10" creationId="{6105B4F1-83EF-CDAD-4755-6AC8D5573244}"/>
          </ac:spMkLst>
        </pc:spChg>
        <pc:spChg chg="mod">
          <ac:chgData name="Yun Yang" userId="96898b13d4be6ae0" providerId="LiveId" clId="{A06F3B41-275B-4831-8216-5836F62BBC2A}" dt="2026-05-11T20:32:26.321" v="568"/>
          <ac:spMkLst>
            <pc:docMk/>
            <pc:sldMk cId="209442068" sldId="4155"/>
            <ac:spMk id="11" creationId="{2C905C58-CA6E-BBA7-997B-BCF5B956766D}"/>
          </ac:spMkLst>
        </pc:spChg>
        <pc:spChg chg="add mod">
          <ac:chgData name="Yun Yang" userId="96898b13d4be6ae0" providerId="LiveId" clId="{A06F3B41-275B-4831-8216-5836F62BBC2A}" dt="2026-05-11T20:32:31.021" v="569" actId="1076"/>
          <ac:spMkLst>
            <pc:docMk/>
            <pc:sldMk cId="209442068" sldId="4155"/>
            <ac:spMk id="15" creationId="{60FA6ED3-6F21-29FD-37AD-FD660604761A}"/>
          </ac:spMkLst>
        </pc:spChg>
        <pc:spChg chg="mod">
          <ac:chgData name="Yun Yang" userId="96898b13d4be6ae0" providerId="LiveId" clId="{A06F3B41-275B-4831-8216-5836F62BBC2A}" dt="2026-05-11T20:32:31.021" v="569" actId="1076"/>
          <ac:spMkLst>
            <pc:docMk/>
            <pc:sldMk cId="209442068" sldId="4155"/>
            <ac:spMk id="16" creationId="{39875A5D-A8E7-3445-9A2E-6E61E97AB4F2}"/>
          </ac:spMkLst>
        </pc:spChg>
        <pc:spChg chg="add mod">
          <ac:chgData name="Yun Yang" userId="96898b13d4be6ae0" providerId="LiveId" clId="{A06F3B41-275B-4831-8216-5836F62BBC2A}" dt="2026-05-11T20:32:31.021" v="569" actId="1076"/>
          <ac:spMkLst>
            <pc:docMk/>
            <pc:sldMk cId="209442068" sldId="4155"/>
            <ac:spMk id="17" creationId="{85E485F1-256C-B39E-43FD-7CC40B3DC683}"/>
          </ac:spMkLst>
        </pc:spChg>
        <pc:spChg chg="add mod">
          <ac:chgData name="Yun Yang" userId="96898b13d4be6ae0" providerId="LiveId" clId="{A06F3B41-275B-4831-8216-5836F62BBC2A}" dt="2026-05-11T20:32:31.021" v="569" actId="1076"/>
          <ac:spMkLst>
            <pc:docMk/>
            <pc:sldMk cId="209442068" sldId="4155"/>
            <ac:spMk id="20" creationId="{D8DF5E2D-40C7-CA38-CC86-A5521A674BF7}"/>
          </ac:spMkLst>
        </pc:spChg>
        <pc:spChg chg="mod">
          <ac:chgData name="Yun Yang" userId="96898b13d4be6ae0" providerId="LiveId" clId="{A06F3B41-275B-4831-8216-5836F62BBC2A}" dt="2026-05-11T20:32:31.021" v="569" actId="1076"/>
          <ac:spMkLst>
            <pc:docMk/>
            <pc:sldMk cId="209442068" sldId="4155"/>
            <ac:spMk id="21" creationId="{6DDB9FB8-C56B-919B-E744-4F961D9A74FA}"/>
          </ac:spMkLst>
        </pc:spChg>
        <pc:spChg chg="add mod">
          <ac:chgData name="Yun Yang" userId="96898b13d4be6ae0" providerId="LiveId" clId="{A06F3B41-275B-4831-8216-5836F62BBC2A}" dt="2026-05-11T20:32:31.021" v="569" actId="1076"/>
          <ac:spMkLst>
            <pc:docMk/>
            <pc:sldMk cId="209442068" sldId="4155"/>
            <ac:spMk id="22" creationId="{1A7E228E-80E9-D01E-D03D-527363885F53}"/>
          </ac:spMkLst>
        </pc:spChg>
        <pc:spChg chg="add mod">
          <ac:chgData name="Yun Yang" userId="96898b13d4be6ae0" providerId="LiveId" clId="{A06F3B41-275B-4831-8216-5836F62BBC2A}" dt="2026-05-11T20:32:31.021" v="569" actId="1076"/>
          <ac:spMkLst>
            <pc:docMk/>
            <pc:sldMk cId="209442068" sldId="4155"/>
            <ac:spMk id="23" creationId="{AEAC11D7-6676-9B2C-3EEC-FC0F7F406A57}"/>
          </ac:spMkLst>
        </pc:spChg>
        <pc:spChg chg="add mod">
          <ac:chgData name="Yun Yang" userId="96898b13d4be6ae0" providerId="LiveId" clId="{A06F3B41-275B-4831-8216-5836F62BBC2A}" dt="2026-05-11T20:45:10.908" v="833"/>
          <ac:spMkLst>
            <pc:docMk/>
            <pc:sldMk cId="209442068" sldId="4155"/>
            <ac:spMk id="38" creationId="{350E264B-5406-7575-5CDB-D1FDE8A7E529}"/>
          </ac:spMkLst>
        </pc:spChg>
      </pc:sldChg>
      <pc:sldChg chg="addSp delSp modSp add mod modAnim modNotesTx">
        <pc:chgData name="Yun Yang" userId="96898b13d4be6ae0" providerId="LiveId" clId="{A06F3B41-275B-4831-8216-5836F62BBC2A}" dt="2026-05-11T20:49:47.097" v="926"/>
        <pc:sldMkLst>
          <pc:docMk/>
          <pc:sldMk cId="1733946172" sldId="4157"/>
        </pc:sldMkLst>
        <pc:spChg chg="mod">
          <ac:chgData name="Yun Yang" userId="96898b13d4be6ae0" providerId="LiveId" clId="{A06F3B41-275B-4831-8216-5836F62BBC2A}" dt="2026-05-11T20:45:25.073" v="847" actId="20577"/>
          <ac:spMkLst>
            <pc:docMk/>
            <pc:sldMk cId="1733946172" sldId="4157"/>
            <ac:spMk id="3" creationId="{2909EA4C-6343-8631-9924-36BF97BD2029}"/>
          </ac:spMkLst>
        </pc:spChg>
        <pc:spChg chg="add mod">
          <ac:chgData name="Yun Yang" userId="96898b13d4be6ae0" providerId="LiveId" clId="{A06F3B41-275B-4831-8216-5836F62BBC2A}" dt="2026-05-11T20:39:02.340" v="652" actId="14100"/>
          <ac:spMkLst>
            <pc:docMk/>
            <pc:sldMk cId="1733946172" sldId="4157"/>
            <ac:spMk id="6" creationId="{84BAD7D0-C51C-3181-5C01-E77116F4E0F3}"/>
          </ac:spMkLst>
        </pc:spChg>
        <pc:spChg chg="add mod">
          <ac:chgData name="Yun Yang" userId="96898b13d4be6ae0" providerId="LiveId" clId="{A06F3B41-275B-4831-8216-5836F62BBC2A}" dt="2026-05-11T20:39:07.079" v="653" actId="1076"/>
          <ac:spMkLst>
            <pc:docMk/>
            <pc:sldMk cId="1733946172" sldId="4157"/>
            <ac:spMk id="18" creationId="{ACA03AF1-6C27-EC78-4BE3-A63C63A5107D}"/>
          </ac:spMkLst>
        </pc:spChg>
        <pc:spChg chg="add mod">
          <ac:chgData name="Yun Yang" userId="96898b13d4be6ae0" providerId="LiveId" clId="{A06F3B41-275B-4831-8216-5836F62BBC2A}" dt="2026-05-11T20:39:07.079" v="653" actId="1076"/>
          <ac:spMkLst>
            <pc:docMk/>
            <pc:sldMk cId="1733946172" sldId="4157"/>
            <ac:spMk id="19" creationId="{3C6ECB7C-500E-7F7F-5F17-FAF1E7C0767D}"/>
          </ac:spMkLst>
        </pc:spChg>
        <pc:spChg chg="mod">
          <ac:chgData name="Yun Yang" userId="96898b13d4be6ae0" providerId="LiveId" clId="{A06F3B41-275B-4831-8216-5836F62BBC2A}" dt="2026-05-11T20:38:44.705" v="648"/>
          <ac:spMkLst>
            <pc:docMk/>
            <pc:sldMk cId="1733946172" sldId="4157"/>
            <ac:spMk id="27" creationId="{AF02B611-20D3-5FF0-A632-9A5D1752692A}"/>
          </ac:spMkLst>
        </pc:spChg>
        <pc:spChg chg="add mod">
          <ac:chgData name="Yun Yang" userId="96898b13d4be6ae0" providerId="LiveId" clId="{A06F3B41-275B-4831-8216-5836F62BBC2A}" dt="2026-05-11T20:49:44.091" v="924" actId="1076"/>
          <ac:spMkLst>
            <pc:docMk/>
            <pc:sldMk cId="1733946172" sldId="4157"/>
            <ac:spMk id="40" creationId="{5BC58252-B2E3-57A9-D07A-FBD16D360E00}"/>
          </ac:spMkLst>
        </pc:spChg>
        <pc:grpChg chg="add mod">
          <ac:chgData name="Yun Yang" userId="96898b13d4be6ae0" providerId="LiveId" clId="{A06F3B41-275B-4831-8216-5836F62BBC2A}" dt="2026-05-11T20:39:07.079" v="653" actId="1076"/>
          <ac:grpSpMkLst>
            <pc:docMk/>
            <pc:sldMk cId="1733946172" sldId="4157"/>
            <ac:grpSpMk id="25" creationId="{C4983E17-6B38-0AB8-523D-460CD30D5D90}"/>
          </ac:grpSpMkLst>
        </pc:grpChg>
        <pc:graphicFrameChg chg="add mod modGraphic">
          <ac:chgData name="Yun Yang" userId="96898b13d4be6ae0" providerId="LiveId" clId="{A06F3B41-275B-4831-8216-5836F62BBC2A}" dt="2026-05-11T20:39:07.079" v="653" actId="1076"/>
          <ac:graphicFrameMkLst>
            <pc:docMk/>
            <pc:sldMk cId="1733946172" sldId="4157"/>
            <ac:graphicFrameMk id="28" creationId="{69199EF4-6B3E-B747-FE83-AC1A86975C6C}"/>
          </ac:graphicFrameMkLst>
        </pc:graphicFrameChg>
        <pc:picChg chg="mod">
          <ac:chgData name="Yun Yang" userId="96898b13d4be6ae0" providerId="LiveId" clId="{A06F3B41-275B-4831-8216-5836F62BBC2A}" dt="2026-05-11T20:38:44.705" v="648"/>
          <ac:picMkLst>
            <pc:docMk/>
            <pc:sldMk cId="1733946172" sldId="4157"/>
            <ac:picMk id="26" creationId="{94620114-9B3A-F031-6974-8017B02F284B}"/>
          </ac:picMkLst>
        </pc:picChg>
        <pc:picChg chg="add mod">
          <ac:chgData name="Yun Yang" userId="96898b13d4be6ae0" providerId="LiveId" clId="{A06F3B41-275B-4831-8216-5836F62BBC2A}" dt="2026-05-11T20:39:07.079" v="653" actId="1076"/>
          <ac:picMkLst>
            <pc:docMk/>
            <pc:sldMk cId="1733946172" sldId="4157"/>
            <ac:picMk id="29" creationId="{68FA669A-F8C7-043D-0483-F34DC68FCA85}"/>
          </ac:picMkLst>
        </pc:picChg>
      </pc:sldChg>
      <pc:sldChg chg="addSp delSp modSp add mod ord">
        <pc:chgData name="Yun Yang" userId="96898b13d4be6ae0" providerId="LiveId" clId="{A06F3B41-275B-4831-8216-5836F62BBC2A}" dt="2026-05-11T21:07:31.526" v="1022" actId="14100"/>
        <pc:sldMkLst>
          <pc:docMk/>
          <pc:sldMk cId="2370089750" sldId="4158"/>
        </pc:sldMkLst>
        <pc:spChg chg="mod">
          <ac:chgData name="Yun Yang" userId="96898b13d4be6ae0" providerId="LiveId" clId="{A06F3B41-275B-4831-8216-5836F62BBC2A}" dt="2026-05-11T20:50:24.739" v="949" actId="20577"/>
          <ac:spMkLst>
            <pc:docMk/>
            <pc:sldMk cId="2370089750" sldId="4158"/>
            <ac:spMk id="3" creationId="{3DBFC511-3EA9-D139-84A6-DBFD40F3374B}"/>
          </ac:spMkLst>
        </pc:spChg>
        <pc:spChg chg="mod">
          <ac:chgData name="Yun Yang" userId="96898b13d4be6ae0" providerId="LiveId" clId="{A06F3B41-275B-4831-8216-5836F62BBC2A}" dt="2026-05-11T21:07:31.526" v="1022" actId="14100"/>
          <ac:spMkLst>
            <pc:docMk/>
            <pc:sldMk cId="2370089750" sldId="4158"/>
            <ac:spMk id="5" creationId="{1B675003-278D-D1DF-3D2A-A54DA66C31A6}"/>
          </ac:spMkLst>
        </pc:spChg>
        <pc:spChg chg="add mod">
          <ac:chgData name="Yun Yang" userId="96898b13d4be6ae0" providerId="LiveId" clId="{A06F3B41-275B-4831-8216-5836F62BBC2A}" dt="2026-05-11T20:56:40.306" v="1004" actId="1076"/>
          <ac:spMkLst>
            <pc:docMk/>
            <pc:sldMk cId="2370089750" sldId="4158"/>
            <ac:spMk id="25" creationId="{2C06519B-3323-CEC9-DBBE-AF3711E0DAFF}"/>
          </ac:spMkLst>
        </pc:spChg>
        <pc:spChg chg="add mod">
          <ac:chgData name="Yun Yang" userId="96898b13d4be6ae0" providerId="LiveId" clId="{A06F3B41-275B-4831-8216-5836F62BBC2A}" dt="2026-05-11T20:50:07.909" v="929" actId="1076"/>
          <ac:spMkLst>
            <pc:docMk/>
            <pc:sldMk cId="2370089750" sldId="4158"/>
            <ac:spMk id="28" creationId="{CE17D3DD-EEC0-DF55-A6DA-F14B1C4DE1C0}"/>
          </ac:spMkLst>
        </pc:spChg>
        <pc:spChg chg="add mod">
          <ac:chgData name="Yun Yang" userId="96898b13d4be6ae0" providerId="LiveId" clId="{A06F3B41-275B-4831-8216-5836F62BBC2A}" dt="2026-05-11T20:50:07.909" v="929" actId="1076"/>
          <ac:spMkLst>
            <pc:docMk/>
            <pc:sldMk cId="2370089750" sldId="4158"/>
            <ac:spMk id="30" creationId="{A33960EA-5CC1-53D9-C042-73EAC82095FA}"/>
          </ac:spMkLst>
        </pc:spChg>
        <pc:spChg chg="add mod">
          <ac:chgData name="Yun Yang" userId="96898b13d4be6ae0" providerId="LiveId" clId="{A06F3B41-275B-4831-8216-5836F62BBC2A}" dt="2026-05-11T20:50:07.909" v="929" actId="1076"/>
          <ac:spMkLst>
            <pc:docMk/>
            <pc:sldMk cId="2370089750" sldId="4158"/>
            <ac:spMk id="31" creationId="{396899B0-F3FD-811B-ADC7-2D8F0DEC8DE2}"/>
          </ac:spMkLst>
        </pc:spChg>
        <pc:spChg chg="add mod">
          <ac:chgData name="Yun Yang" userId="96898b13d4be6ae0" providerId="LiveId" clId="{A06F3B41-275B-4831-8216-5836F62BBC2A}" dt="2026-05-11T20:50:07.909" v="929" actId="1076"/>
          <ac:spMkLst>
            <pc:docMk/>
            <pc:sldMk cId="2370089750" sldId="4158"/>
            <ac:spMk id="32" creationId="{189DBB94-49B8-23DD-A34C-CEE13FC4DCCD}"/>
          </ac:spMkLst>
        </pc:spChg>
        <pc:spChg chg="add mod">
          <ac:chgData name="Yun Yang" userId="96898b13d4be6ae0" providerId="LiveId" clId="{A06F3B41-275B-4831-8216-5836F62BBC2A}" dt="2026-05-11T20:50:07.909" v="929" actId="1076"/>
          <ac:spMkLst>
            <pc:docMk/>
            <pc:sldMk cId="2370089750" sldId="4158"/>
            <ac:spMk id="34" creationId="{07F3AD7A-8236-0537-D66D-7C6C8A2CE325}"/>
          </ac:spMkLst>
        </pc:spChg>
        <pc:spChg chg="add mod">
          <ac:chgData name="Yun Yang" userId="96898b13d4be6ae0" providerId="LiveId" clId="{A06F3B41-275B-4831-8216-5836F62BBC2A}" dt="2026-05-11T20:50:07.909" v="929" actId="1076"/>
          <ac:spMkLst>
            <pc:docMk/>
            <pc:sldMk cId="2370089750" sldId="4158"/>
            <ac:spMk id="36" creationId="{E6D44EF4-21F8-42BB-4558-961CA253EF1A}"/>
          </ac:spMkLst>
        </pc:spChg>
        <pc:spChg chg="add mod">
          <ac:chgData name="Yun Yang" userId="96898b13d4be6ae0" providerId="LiveId" clId="{A06F3B41-275B-4831-8216-5836F62BBC2A}" dt="2026-05-11T20:50:07.909" v="929" actId="1076"/>
          <ac:spMkLst>
            <pc:docMk/>
            <pc:sldMk cId="2370089750" sldId="4158"/>
            <ac:spMk id="37" creationId="{F7722F9E-5D05-F521-E32B-507764C4699C}"/>
          </ac:spMkLst>
        </pc:spChg>
        <pc:spChg chg="add mod">
          <ac:chgData name="Yun Yang" userId="96898b13d4be6ae0" providerId="LiveId" clId="{A06F3B41-275B-4831-8216-5836F62BBC2A}" dt="2026-05-11T20:50:07.909" v="929" actId="1076"/>
          <ac:spMkLst>
            <pc:docMk/>
            <pc:sldMk cId="2370089750" sldId="4158"/>
            <ac:spMk id="40" creationId="{F742026B-ED3E-20F0-91FB-09D4D25DB593}"/>
          </ac:spMkLst>
        </pc:spChg>
        <pc:spChg chg="add mod">
          <ac:chgData name="Yun Yang" userId="96898b13d4be6ae0" providerId="LiveId" clId="{A06F3B41-275B-4831-8216-5836F62BBC2A}" dt="2026-05-11T20:50:07.909" v="929" actId="1076"/>
          <ac:spMkLst>
            <pc:docMk/>
            <pc:sldMk cId="2370089750" sldId="4158"/>
            <ac:spMk id="41" creationId="{794C28BC-0158-E98B-DE0B-061374F8B72C}"/>
          </ac:spMkLst>
        </pc:spChg>
        <pc:spChg chg="add mod">
          <ac:chgData name="Yun Yang" userId="96898b13d4be6ae0" providerId="LiveId" clId="{A06F3B41-275B-4831-8216-5836F62BBC2A}" dt="2026-05-11T20:56:51.022" v="1009" actId="1076"/>
          <ac:spMkLst>
            <pc:docMk/>
            <pc:sldMk cId="2370089750" sldId="4158"/>
            <ac:spMk id="45" creationId="{67FBD770-6E6E-7AA9-7552-E5EF08FB18EF}"/>
          </ac:spMkLst>
        </pc:spChg>
      </pc:sldChg>
      <pc:sldChg chg="addSp delSp modSp add mod ord modNotesTx">
        <pc:chgData name="Yun Yang" userId="96898b13d4be6ae0" providerId="LiveId" clId="{A06F3B41-275B-4831-8216-5836F62BBC2A}" dt="2026-05-11T21:07:27.367" v="1021" actId="14100"/>
        <pc:sldMkLst>
          <pc:docMk/>
          <pc:sldMk cId="2993107862" sldId="4159"/>
        </pc:sldMkLst>
        <pc:spChg chg="mod">
          <ac:chgData name="Yun Yang" userId="96898b13d4be6ae0" providerId="LiveId" clId="{A06F3B41-275B-4831-8216-5836F62BBC2A}" dt="2026-05-11T21:07:27.367" v="1021" actId="14100"/>
          <ac:spMkLst>
            <pc:docMk/>
            <pc:sldMk cId="2993107862" sldId="4159"/>
            <ac:spMk id="5" creationId="{0AE66DF6-6285-8455-5F74-AD529FD17A3D}"/>
          </ac:spMkLst>
        </pc:spChg>
        <pc:spChg chg="mod topLvl">
          <ac:chgData name="Yun Yang" userId="96898b13d4be6ae0" providerId="LiveId" clId="{A06F3B41-275B-4831-8216-5836F62BBC2A}" dt="2026-05-11T20:54:07.560" v="1000" actId="1076"/>
          <ac:spMkLst>
            <pc:docMk/>
            <pc:sldMk cId="2993107862" sldId="4159"/>
            <ac:spMk id="6" creationId="{6910514D-833D-EBCE-A091-C7E77E17AEE4}"/>
          </ac:spMkLst>
        </pc:spChg>
        <pc:spChg chg="mod topLvl">
          <ac:chgData name="Yun Yang" userId="96898b13d4be6ae0" providerId="LiveId" clId="{A06F3B41-275B-4831-8216-5836F62BBC2A}" dt="2026-05-11T20:54:07.560" v="1000" actId="1076"/>
          <ac:spMkLst>
            <pc:docMk/>
            <pc:sldMk cId="2993107862" sldId="4159"/>
            <ac:spMk id="25" creationId="{83204330-382E-7D79-CEAB-138AAF27E99B}"/>
          </ac:spMkLst>
        </pc:spChg>
        <pc:spChg chg="mod topLvl">
          <ac:chgData name="Yun Yang" userId="96898b13d4be6ae0" providerId="LiveId" clId="{A06F3B41-275B-4831-8216-5836F62BBC2A}" dt="2026-05-11T20:54:07.560" v="1000" actId="1076"/>
          <ac:spMkLst>
            <pc:docMk/>
            <pc:sldMk cId="2993107862" sldId="4159"/>
            <ac:spMk id="28" creationId="{E6209561-5737-7F64-0E18-A4DE4E61B8A5}"/>
          </ac:spMkLst>
        </pc:spChg>
        <pc:spChg chg="add mod">
          <ac:chgData name="Yun Yang" userId="96898b13d4be6ae0" providerId="LiveId" clId="{A06F3B41-275B-4831-8216-5836F62BBC2A}" dt="2026-05-11T20:54:00.657" v="999" actId="20577"/>
          <ac:spMkLst>
            <pc:docMk/>
            <pc:sldMk cId="2993107862" sldId="4159"/>
            <ac:spMk id="34" creationId="{F757A81D-7DE6-5ED5-8056-3606A268318D}"/>
          </ac:spMkLst>
        </pc:spChg>
        <pc:spChg chg="mod">
          <ac:chgData name="Yun Yang" userId="96898b13d4be6ae0" providerId="LiveId" clId="{A06F3B41-275B-4831-8216-5836F62BBC2A}" dt="2026-05-11T20:51:31.217" v="960" actId="20577"/>
          <ac:spMkLst>
            <pc:docMk/>
            <pc:sldMk cId="2993107862" sldId="4159"/>
            <ac:spMk id="38" creationId="{391039BD-CA1F-C66C-03BC-6698DA9E928E}"/>
          </ac:spMkLst>
        </pc:spChg>
        <pc:grpChg chg="mod topLvl">
          <ac:chgData name="Yun Yang" userId="96898b13d4be6ae0" providerId="LiveId" clId="{A06F3B41-275B-4831-8216-5836F62BBC2A}" dt="2026-05-11T20:54:07.560" v="1000" actId="1076"/>
          <ac:grpSpMkLst>
            <pc:docMk/>
            <pc:sldMk cId="2993107862" sldId="4159"/>
            <ac:grpSpMk id="27" creationId="{972AEBBC-179A-1DDD-F050-9B376564CB69}"/>
          </ac:grpSpMkLst>
        </pc:grpChg>
        <pc:grpChg chg="add mod">
          <ac:chgData name="Yun Yang" userId="96898b13d4be6ae0" providerId="LiveId" clId="{A06F3B41-275B-4831-8216-5836F62BBC2A}" dt="2026-05-11T20:54:07.560" v="1000" actId="1076"/>
          <ac:grpSpMkLst>
            <pc:docMk/>
            <pc:sldMk cId="2993107862" sldId="4159"/>
            <ac:grpSpMk id="35" creationId="{B0B8C9DF-0DB5-4707-590A-B8DC04C9F71F}"/>
          </ac:grpSpMkLst>
        </pc:grpChg>
        <pc:picChg chg="mod topLvl">
          <ac:chgData name="Yun Yang" userId="96898b13d4be6ae0" providerId="LiveId" clId="{A06F3B41-275B-4831-8216-5836F62BBC2A}" dt="2026-05-11T20:54:07.560" v="1000" actId="1076"/>
          <ac:picMkLst>
            <pc:docMk/>
            <pc:sldMk cId="2993107862" sldId="4159"/>
            <ac:picMk id="3" creationId="{DC36836C-BDEC-D475-F67D-5EC71713A62F}"/>
          </ac:picMkLst>
        </pc:picChg>
        <pc:picChg chg="mod topLvl">
          <ac:chgData name="Yun Yang" userId="96898b13d4be6ae0" providerId="LiveId" clId="{A06F3B41-275B-4831-8216-5836F62BBC2A}" dt="2026-05-11T20:54:07.560" v="1000" actId="1076"/>
          <ac:picMkLst>
            <pc:docMk/>
            <pc:sldMk cId="2993107862" sldId="4159"/>
            <ac:picMk id="19" creationId="{C1729499-E49F-71B5-FDF6-D788E42D1C60}"/>
          </ac:picMkLst>
        </pc:picChg>
        <pc:picChg chg="mod">
          <ac:chgData name="Yun Yang" userId="96898b13d4be6ae0" providerId="LiveId" clId="{A06F3B41-275B-4831-8216-5836F62BBC2A}" dt="2026-05-11T20:54:07.560" v="1000" actId="1076"/>
          <ac:picMkLst>
            <pc:docMk/>
            <pc:sldMk cId="2993107862" sldId="4159"/>
            <ac:picMk id="29" creationId="{F8DAD4D9-FF7B-9037-9985-52E4274EBEFE}"/>
          </ac:picMkLst>
        </pc:picChg>
        <pc:picChg chg="mod">
          <ac:chgData name="Yun Yang" userId="96898b13d4be6ae0" providerId="LiveId" clId="{A06F3B41-275B-4831-8216-5836F62BBC2A}" dt="2026-05-11T20:54:07.560" v="1000" actId="1076"/>
          <ac:picMkLst>
            <pc:docMk/>
            <pc:sldMk cId="2993107862" sldId="4159"/>
            <ac:picMk id="30" creationId="{6EB38A93-6E6A-F387-9A3F-5D9D705189F6}"/>
          </ac:picMkLst>
        </pc:picChg>
      </pc:sldChg>
      <pc:sldChg chg="addSp delSp modSp add mod">
        <pc:chgData name="Yun Yang" userId="96898b13d4be6ae0" providerId="LiveId" clId="{A06F3B41-275B-4831-8216-5836F62BBC2A}" dt="2026-05-14T14:34:38.381" v="1631" actId="947"/>
        <pc:sldMkLst>
          <pc:docMk/>
          <pc:sldMk cId="2054877948" sldId="4160"/>
        </pc:sldMkLst>
        <pc:spChg chg="add mod">
          <ac:chgData name="Yun Yang" userId="96898b13d4be6ae0" providerId="LiveId" clId="{A06F3B41-275B-4831-8216-5836F62BBC2A}" dt="2026-05-11T21:32:13.804" v="1503" actId="20577"/>
          <ac:spMkLst>
            <pc:docMk/>
            <pc:sldMk cId="2054877948" sldId="4160"/>
            <ac:spMk id="2" creationId="{F9E3F1CB-DEA6-37E1-D30D-826C84254C19}"/>
          </ac:spMkLst>
        </pc:spChg>
        <pc:spChg chg="mod">
          <ac:chgData name="Yun Yang" userId="96898b13d4be6ae0" providerId="LiveId" clId="{A06F3B41-275B-4831-8216-5836F62BBC2A}" dt="2026-05-11T21:26:15.839" v="1240" actId="14100"/>
          <ac:spMkLst>
            <pc:docMk/>
            <pc:sldMk cId="2054877948" sldId="4160"/>
            <ac:spMk id="5" creationId="{A9581C75-85CA-7AC6-AF47-8F56B4087B7C}"/>
          </ac:spMkLst>
        </pc:spChg>
        <pc:spChg chg="add mod">
          <ac:chgData name="Yun Yang" userId="96898b13d4be6ae0" providerId="LiveId" clId="{A06F3B41-275B-4831-8216-5836F62BBC2A}" dt="2026-05-11T21:25:19.519" v="1128" actId="164"/>
          <ac:spMkLst>
            <pc:docMk/>
            <pc:sldMk cId="2054877948" sldId="4160"/>
            <ac:spMk id="9" creationId="{68D5000A-5511-037C-FE86-F0BECCACE5F8}"/>
          </ac:spMkLst>
        </pc:spChg>
        <pc:spChg chg="add mod">
          <ac:chgData name="Yun Yang" userId="96898b13d4be6ae0" providerId="LiveId" clId="{A06F3B41-275B-4831-8216-5836F62BBC2A}" dt="2026-05-14T14:34:38.381" v="1631" actId="947"/>
          <ac:spMkLst>
            <pc:docMk/>
            <pc:sldMk cId="2054877948" sldId="4160"/>
            <ac:spMk id="15" creationId="{0B9593D2-421E-181E-2CC0-75CD184F0AC4}"/>
          </ac:spMkLst>
        </pc:spChg>
        <pc:spChg chg="add mod">
          <ac:chgData name="Yun Yang" userId="96898b13d4be6ae0" providerId="LiveId" clId="{A06F3B41-275B-4831-8216-5836F62BBC2A}" dt="2026-05-11T21:30:45.792" v="1398" actId="947"/>
          <ac:spMkLst>
            <pc:docMk/>
            <pc:sldMk cId="2054877948" sldId="4160"/>
            <ac:spMk id="16" creationId="{6E0E8160-7EDE-7869-7FDA-3760C0C848FB}"/>
          </ac:spMkLst>
        </pc:spChg>
        <pc:spChg chg="add mod">
          <ac:chgData name="Yun Yang" userId="96898b13d4be6ae0" providerId="LiveId" clId="{A06F3B41-275B-4831-8216-5836F62BBC2A}" dt="2026-05-11T21:31:58.067" v="1467" actId="947"/>
          <ac:spMkLst>
            <pc:docMk/>
            <pc:sldMk cId="2054877948" sldId="4160"/>
            <ac:spMk id="17" creationId="{69F4DDBF-D722-D8B8-FD7C-06F0C5EA51AC}"/>
          </ac:spMkLst>
        </pc:spChg>
        <pc:grpChg chg="add mod ord">
          <ac:chgData name="Yun Yang" userId="96898b13d4be6ae0" providerId="LiveId" clId="{A06F3B41-275B-4831-8216-5836F62BBC2A}" dt="2026-05-11T21:26:37.884" v="1242" actId="1076"/>
          <ac:grpSpMkLst>
            <pc:docMk/>
            <pc:sldMk cId="2054877948" sldId="4160"/>
            <ac:grpSpMk id="10" creationId="{60D7CD05-6A08-18BA-9B57-42B4E1A5DE30}"/>
          </ac:grpSpMkLst>
        </pc:grpChg>
        <pc:picChg chg="add mod modCrop">
          <ac:chgData name="Yun Yang" userId="96898b13d4be6ae0" providerId="LiveId" clId="{A06F3B41-275B-4831-8216-5836F62BBC2A}" dt="2026-05-11T21:25:19.519" v="1128" actId="164"/>
          <ac:picMkLst>
            <pc:docMk/>
            <pc:sldMk cId="2054877948" sldId="4160"/>
            <ac:picMk id="8" creationId="{32662403-4BEC-106D-F70A-697A651F3B38}"/>
          </ac:picMkLst>
        </pc:picChg>
        <pc:picChg chg="add mod modCrop">
          <ac:chgData name="Yun Yang" userId="96898b13d4be6ae0" providerId="LiveId" clId="{A06F3B41-275B-4831-8216-5836F62BBC2A}" dt="2026-05-11T21:27:32.720" v="1251" actId="732"/>
          <ac:picMkLst>
            <pc:docMk/>
            <pc:sldMk cId="2054877948" sldId="4160"/>
            <ac:picMk id="14" creationId="{5827EC8B-9FF8-8B8C-9990-5E52E2D6AB4A}"/>
          </ac:picMkLst>
        </pc:picChg>
      </pc:sldChg>
      <pc:sldChg chg="addSp delSp modSp add del mod">
        <pc:chgData name="Yun Yang" userId="96898b13d4be6ae0" providerId="LiveId" clId="{A06F3B41-275B-4831-8216-5836F62BBC2A}" dt="2026-05-14T21:55:33.822" v="2075" actId="47"/>
        <pc:sldMkLst>
          <pc:docMk/>
          <pc:sldMk cId="3880285774" sldId="4161"/>
        </pc:sldMkLst>
        <pc:spChg chg="mod">
          <ac:chgData name="Yun Yang" userId="96898b13d4be6ae0" providerId="LiveId" clId="{A06F3B41-275B-4831-8216-5836F62BBC2A}" dt="2026-05-12T21:22:55.932" v="1565" actId="27636"/>
          <ac:spMkLst>
            <pc:docMk/>
            <pc:sldMk cId="3880285774" sldId="4161"/>
            <ac:spMk id="2" creationId="{FAFCF680-AD10-063A-18C6-7AB701D9615C}"/>
          </ac:spMkLst>
        </pc:spChg>
        <pc:spChg chg="add mod">
          <ac:chgData name="Yun Yang" userId="96898b13d4be6ae0" providerId="LiveId" clId="{A06F3B41-275B-4831-8216-5836F62BBC2A}" dt="2026-05-14T21:54:07.430" v="1877" actId="1076"/>
          <ac:spMkLst>
            <pc:docMk/>
            <pc:sldMk cId="3880285774" sldId="4161"/>
            <ac:spMk id="12" creationId="{9A9CF702-3A86-1F07-F27E-1DEE0E099869}"/>
          </ac:spMkLst>
        </pc:spChg>
        <pc:spChg chg="add mod">
          <ac:chgData name="Yun Yang" userId="96898b13d4be6ae0" providerId="LiveId" clId="{A06F3B41-275B-4831-8216-5836F62BBC2A}" dt="2026-05-14T21:55:07.244" v="2073" actId="20577"/>
          <ac:spMkLst>
            <pc:docMk/>
            <pc:sldMk cId="3880285774" sldId="4161"/>
            <ac:spMk id="13" creationId="{4B2A0066-2895-95C5-3972-D7C74CD96303}"/>
          </ac:spMkLst>
        </pc:spChg>
        <pc:picChg chg="add mod">
          <ac:chgData name="Yun Yang" userId="96898b13d4be6ae0" providerId="LiveId" clId="{A06F3B41-275B-4831-8216-5836F62BBC2A}" dt="2026-05-14T21:54:07.430" v="1877" actId="1076"/>
          <ac:picMkLst>
            <pc:docMk/>
            <pc:sldMk cId="3880285774" sldId="4161"/>
            <ac:picMk id="11" creationId="{AF282931-EF0B-3F2D-D14E-DB04EC8AC896}"/>
          </ac:picMkLst>
        </pc:picChg>
      </pc:sldChg>
      <pc:sldChg chg="addSp delSp modSp add del mod">
        <pc:chgData name="Yun Yang" userId="96898b13d4be6ae0" providerId="LiveId" clId="{A06F3B41-275B-4831-8216-5836F62BBC2A}" dt="2026-05-14T15:58:59.986" v="1692" actId="47"/>
        <pc:sldMkLst>
          <pc:docMk/>
          <pc:sldMk cId="322654247" sldId="4162"/>
        </pc:sldMkLst>
      </pc:sldChg>
      <pc:sldChg chg="new del">
        <pc:chgData name="Yun Yang" userId="96898b13d4be6ae0" providerId="LiveId" clId="{A06F3B41-275B-4831-8216-5836F62BBC2A}" dt="2026-05-14T21:55:35.323" v="2076" actId="47"/>
        <pc:sldMkLst>
          <pc:docMk/>
          <pc:sldMk cId="1183193084" sldId="4162"/>
        </pc:sldMkLst>
      </pc:sldChg>
      <pc:sldChg chg="new del">
        <pc:chgData name="Yun Yang" userId="96898b13d4be6ae0" providerId="LiveId" clId="{A06F3B41-275B-4831-8216-5836F62BBC2A}" dt="2026-05-14T21:30:58.393" v="1695" actId="47"/>
        <pc:sldMkLst>
          <pc:docMk/>
          <pc:sldMk cId="2253294228" sldId="4162"/>
        </pc:sldMkLst>
      </pc:sldChg>
      <pc:sldMasterChg chg="delSldLayout">
        <pc:chgData name="Yun Yang" userId="96898b13d4be6ae0" providerId="LiveId" clId="{A06F3B41-275B-4831-8216-5836F62BBC2A}" dt="2026-05-11T20:16:05.570" v="447" actId="47"/>
        <pc:sldMasterMkLst>
          <pc:docMk/>
          <pc:sldMasterMk cId="1789103025" sldId="2147483648"/>
        </pc:sldMasterMkLst>
      </pc:sldMasterChg>
    </pc:docChg>
  </pc:docChgLst>
  <pc:docChgLst>
    <pc:chgData name="Yun Yang" userId="96898b13d4be6ae0" providerId="LiveId" clId="{85E41377-A1D7-C140-85BE-F8ACB3CB5FFF}"/>
    <pc:docChg chg="undo custSel addSld modSld">
      <pc:chgData name="Yun Yang" userId="96898b13d4be6ae0" providerId="LiveId" clId="{85E41377-A1D7-C140-85BE-F8ACB3CB5FFF}" dt="2026-05-18T16:56:10.568" v="466"/>
      <pc:docMkLst>
        <pc:docMk/>
      </pc:docMkLst>
      <pc:sldChg chg="modSp mod">
        <pc:chgData name="Yun Yang" userId="96898b13d4be6ae0" providerId="LiveId" clId="{85E41377-A1D7-C140-85BE-F8ACB3CB5FFF}" dt="2026-05-18T16:55:42.184" v="462" actId="20577"/>
        <pc:sldMkLst>
          <pc:docMk/>
          <pc:sldMk cId="3880285774" sldId="4161"/>
        </pc:sldMkLst>
        <pc:spChg chg="mod">
          <ac:chgData name="Yun Yang" userId="96898b13d4be6ae0" providerId="LiveId" clId="{85E41377-A1D7-C140-85BE-F8ACB3CB5FFF}" dt="2026-05-18T16:55:42.184" v="462" actId="20577"/>
          <ac:spMkLst>
            <pc:docMk/>
            <pc:sldMk cId="3880285774" sldId="4161"/>
            <ac:spMk id="13" creationId="{4B2A0066-2895-95C5-3972-D7C74CD96303}"/>
          </ac:spMkLst>
        </pc:spChg>
      </pc:sldChg>
      <pc:sldChg chg="addSp delSp modSp add mod">
        <pc:chgData name="Yun Yang" userId="96898b13d4be6ae0" providerId="LiveId" clId="{85E41377-A1D7-C140-85BE-F8ACB3CB5FFF}" dt="2026-05-18T16:56:10.568" v="466"/>
        <pc:sldMkLst>
          <pc:docMk/>
          <pc:sldMk cId="207602052" sldId="4162"/>
        </pc:sldMkLst>
        <pc:spChg chg="mod">
          <ac:chgData name="Yun Yang" userId="96898b13d4be6ae0" providerId="LiveId" clId="{85E41377-A1D7-C140-85BE-F8ACB3CB5FFF}" dt="2026-05-18T16:44:52.934" v="247" actId="20577"/>
          <ac:spMkLst>
            <pc:docMk/>
            <pc:sldMk cId="207602052" sldId="4162"/>
            <ac:spMk id="2" creationId="{7778FBD4-0D54-76BB-69C5-32189405EE78}"/>
          </ac:spMkLst>
        </pc:spChg>
        <pc:spChg chg="mod">
          <ac:chgData name="Yun Yang" userId="96898b13d4be6ae0" providerId="LiveId" clId="{85E41377-A1D7-C140-85BE-F8ACB3CB5FFF}" dt="2026-05-18T16:54:19.158" v="342" actId="313"/>
          <ac:spMkLst>
            <pc:docMk/>
            <pc:sldMk cId="207602052" sldId="4162"/>
            <ac:spMk id="15" creationId="{31046EA6-5E0C-BF4F-6EC2-64FD3BD79006}"/>
          </ac:spMkLst>
        </pc:spChg>
        <pc:spChg chg="del">
          <ac:chgData name="Yun Yang" userId="96898b13d4be6ae0" providerId="LiveId" clId="{85E41377-A1D7-C140-85BE-F8ACB3CB5FFF}" dt="2026-05-18T16:51:55.316" v="249" actId="478"/>
          <ac:spMkLst>
            <pc:docMk/>
            <pc:sldMk cId="207602052" sldId="4162"/>
            <ac:spMk id="16" creationId="{C769355C-08D2-D7E4-D03A-DD9D7C09CA75}"/>
          </ac:spMkLst>
        </pc:spChg>
        <pc:spChg chg="mod">
          <ac:chgData name="Yun Yang" userId="96898b13d4be6ae0" providerId="LiveId" clId="{85E41377-A1D7-C140-85BE-F8ACB3CB5FFF}" dt="2026-05-18T16:56:04.842" v="463" actId="58"/>
          <ac:spMkLst>
            <pc:docMk/>
            <pc:sldMk cId="207602052" sldId="4162"/>
            <ac:spMk id="17" creationId="{A0319B1D-6074-C787-F579-5ED9FE06BBC1}"/>
          </ac:spMkLst>
        </pc:spChg>
        <pc:picChg chg="del">
          <ac:chgData name="Yun Yang" userId="96898b13d4be6ae0" providerId="LiveId" clId="{85E41377-A1D7-C140-85BE-F8ACB3CB5FFF}" dt="2026-05-18T16:51:49.376" v="248" actId="478"/>
          <ac:picMkLst>
            <pc:docMk/>
            <pc:sldMk cId="207602052" sldId="4162"/>
            <ac:picMk id="14" creationId="{92CEE983-8308-4E37-5BFC-5F5D3DF79E03}"/>
          </ac:picMkLst>
        </pc:picChg>
        <pc:picChg chg="add mod">
          <ac:chgData name="Yun Yang" userId="96898b13d4be6ae0" providerId="LiveId" clId="{85E41377-A1D7-C140-85BE-F8ACB3CB5FFF}" dt="2026-05-18T16:53:50.214" v="301" actId="167"/>
          <ac:picMkLst>
            <pc:docMk/>
            <pc:sldMk cId="207602052" sldId="4162"/>
            <ac:picMk id="1026" creationId="{AEB808A4-0A35-3940-1A48-F18604A289CE}"/>
          </ac:picMkLst>
        </pc:picChg>
        <pc:picChg chg="add">
          <ac:chgData name="Yun Yang" userId="96898b13d4be6ae0" providerId="LiveId" clId="{85E41377-A1D7-C140-85BE-F8ACB3CB5FFF}" dt="2026-05-18T16:56:08.718" v="464"/>
          <ac:picMkLst>
            <pc:docMk/>
            <pc:sldMk cId="207602052" sldId="4162"/>
            <ac:picMk id="1028" creationId="{8B093C2C-9AFF-7FED-CDD8-8CF3DE811E35}"/>
          </ac:picMkLst>
        </pc:picChg>
        <pc:picChg chg="add mod">
          <ac:chgData name="Yun Yang" userId="96898b13d4be6ae0" providerId="LiveId" clId="{85E41377-A1D7-C140-85BE-F8ACB3CB5FFF}" dt="2026-05-18T16:56:10.568" v="466"/>
          <ac:picMkLst>
            <pc:docMk/>
            <pc:sldMk cId="207602052" sldId="4162"/>
            <ac:picMk id="1030" creationId="{4EB976B7-DDE7-35F8-C80C-7878B52E23D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0460B-B975-4C22-8214-B508FA671CE1}" type="datetimeFigureOut">
              <a:rPr lang="en-US" smtClean="0"/>
              <a:t>5/18/26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4D363-D4AB-48B1-A058-72F9E3F6A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6B21C-6D8F-40B9-BABC-3EFDAFABB4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27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F62F2-0B4E-C8E8-EEB6-25D8B1EB9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E4EBF0-02B8-FCC1-D674-8DA56387D0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856DE9-2C36-7157-CFBE-8BA9E015E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5A431-3478-9CF9-0227-75297E7A92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6B21C-6D8F-40B9-BABC-3EFDAFABB4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1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E87D9-3F9C-4452-BB30-A5BDE29EF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7A1958-1582-244D-0828-39783B5FD7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F19D96-6BB1-D3CD-37EA-8D78E41132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Academic training is very interdisciplinary.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Strongly shaped my research to address interdisciplinary problems by combining physics, data, and system analysis.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Quickly introduce an overview of my research contributions.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C2D1E-9882-F075-9D6B-C77850DC6B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6B21C-6D8F-40B9-BABC-3EFDAFABB4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94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3EFE5-8B6E-C148-6E8A-73212A711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2BC93C-616E-3E75-C072-F494A5DD10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0C378E-F7B2-F13F-C272-6CEA0B028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Academic training is very interdisciplinary.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Strongly shaped my research to address interdisciplinary problems by combining physics, data, and system analysis.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Quickly introduce an overview of my research contributions.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7F2AB-84E2-C380-CDF2-D1A3181838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6B21C-6D8F-40B9-BABC-3EFDAFABB4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53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C570C-3CD8-276A-6DF2-92542218D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3B11AA-6942-7575-08B4-D59012A4A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F8755D-95E2-7EFA-0CE0-6EB893B18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Academic training is very interdisciplinary.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Strongly shaped my research to address interdisciplinary problems by combining physics, data, and system analysis.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Quickly introduce an overview of my research contributions.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1198A-3F62-B4DC-6637-E8B190F551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6B21C-6D8F-40B9-BABC-3EFDAFABB4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79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ADC21-80E5-0B8E-377E-608AB57C4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FA3B85-7FEE-722E-39B6-341E3CAEB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04634E-1779-C6BB-CFD1-F099F380F4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Academic training is very interdisciplinary.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Strongly shaped my research to address interdisciplinary problems by combining physics, data, and system analysis.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Quickly introduce an overview of my research contributions.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CB202-FD84-7DE5-C1CC-C916609A19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6B21C-6D8F-40B9-BABC-3EFDAFABB4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07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F4CBB-89B8-11C7-C7D2-0451C61FD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96F9DE-3AF0-B643-A244-98B124C934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97211D-030E-9595-B493-893FE6D30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CarbonSAFE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Initiative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U.S. Department of Energy (DOE) program led by 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Energy Technology Laboratory (NETL)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accelerate the development of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commercial-scale carbon capture and storage (CCS)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projects and related energy infrastructure. Launched in 2016,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CarbonSAFE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builds on the work of 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 Carbon Sequestration Partnerships. </a:t>
            </a:r>
            <a:r>
              <a:rPr lang="en-US" dirty="0"/>
              <a:t>needed to nationally deploy commercial scale (50+ million metric ton) CO2 storage. Funded 29 projects.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07E68-CC5E-6DAB-B2C2-81BC45658B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6B21C-6D8F-40B9-BABC-3EFDAFABB4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72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C5B78-4F37-F7C4-9595-96865BF0C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93936C-009A-F818-EA20-6413DD1A1D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E60E42-D914-3A1F-1229-50F959C4D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Academic training is very interdisciplinary.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Strongly shaped my research to address interdisciplinary problems by combining physics, data, and system analysis.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Quickly introduce an overview of my research contributions.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0D88B-AEEF-5212-5EBB-A0A77F8278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6B21C-6D8F-40B9-BABC-3EFDAFABB4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33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7EEE3-B97A-573D-E3A0-A857B692C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5A04E7-9955-CDDF-EE79-5AAA6EE3FD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22F22B-8FC2-4ECC-F230-D9CA61CAC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Academic training is very interdisciplinary.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Strongly shaped my research to address interdisciplinary problems by combining physics, data, and system analysis.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Quickly introduce an overview of my research contributions.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2E7FC-6431-1FA6-221F-F7673F6B87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6B21C-6D8F-40B9-BABC-3EFDAFABB4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92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A1EE4-52E0-EB4A-6C41-C1506DB82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99A204-8B12-DF4D-0B84-7FC27C1E4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6176E4-7322-3AF9-5B14-653AA1602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Academic training is very interdisciplinary.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Strongly shaped my research to address interdisciplinary problems by combining physics, data, and system analysis.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Quickly introduce an overview of my research contributions.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2A277-C2D7-7FDA-FEAB-AA1C3C2136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6B21C-6D8F-40B9-BABC-3EFDAFABB4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31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AB4B9-0829-BEA4-1C92-D3A424DC8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D6D62F-8541-46B3-23B0-DCA8EAB36E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C397DC-E66F-3E8D-FA8B-95BF1C57CE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Academic training is very interdisciplinary.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Strongly shaped my research to address interdisciplinary problems by combining physics, data, and system analysis.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Quickly introduce an overview of my research contributions.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8767E-7465-F1CC-4065-9E83BAD2F0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6B21C-6D8F-40B9-BABC-3EFDAFABB4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10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21D30-0A3C-FB33-649B-EF4F4B091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EB9A3-8C84-9018-9DC8-F4498FC7F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658C7C-2658-835A-5411-C1B822456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Academic training is very interdisciplinary.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Strongly shaped my research to address interdisciplinary problems by combining physics, data, and system analysis.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Quickly introduce an overview of my research contributions.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718B1-D79B-B564-63AB-116B1BDBAE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6B21C-6D8F-40B9-BABC-3EFDAFABB4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84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FBCA4-28D1-4B27-F578-91C32E1A8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A336B2-BEB3-4653-BD48-3FE1018073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E7E3E1-E135-134B-EFE5-1F1CA4569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Academic training is very interdisciplinary.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Strongly shaped my research to address interdisciplinary problems by combining physics, data, and system analysis.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Quickly introduce an overview of my research contributions.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9C49E-C2BF-20BE-0987-3F764A0BB0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6B21C-6D8F-40B9-BABC-3EFDAFABB4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35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A7BED-C090-2F92-6463-9A49435D2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C6D194-4CBE-B4FE-87BB-6E1923B69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024E96-8073-EF0B-E11C-B7FC2D251F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MVA: subsurface monitoring (track plume), verification measures (ensure CO2 containment, risk analysis) and accounting (quantify CO2 storage)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D6BA4-0B18-5044-DAF6-83E55C5E79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6B21C-6D8F-40B9-BABC-3EFDAFABB4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46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B914C-5E88-6F95-A2B8-33DEA3B00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C703C6-19E0-86BE-02DB-010E512A8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0AB59-7E80-9E00-BFB8-59655868C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0659-F0D4-4BD9-B8FE-A8FEAAA5BE6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67BC0-CE0A-302D-26BB-81B3A65A5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DB015-CB7E-6A74-ECDD-837FE451E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B7DC-C9D7-4E8E-B8F9-7A29AF295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69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4444-53B5-5571-FD62-1DB9816E7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D3624-E9E2-E4BA-CA3B-14DEC0814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C8962-7A27-96EE-388F-147E1FAED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0659-F0D4-4BD9-B8FE-A8FEAAA5BE6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A973B-84AB-0713-F342-685F5ED5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E53BF-DC24-237F-34CB-381D300A3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B7DC-C9D7-4E8E-B8F9-7A29AF295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25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5CD8FA-A90E-151A-8C32-04EB9DCFE9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6FE82-1BB2-E963-FEBA-0A99F57411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D91B-36EB-E27D-4B2B-E134623BD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0659-F0D4-4BD9-B8FE-A8FEAAA5BE6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85C2C-D384-7118-817B-76FE54CEB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AC34F-D92A-08C3-BE5D-779FFDB1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B7DC-C9D7-4E8E-B8F9-7A29AF295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69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B23A5-3D63-1D5D-A61E-EB3849A24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3ECA8-F2F6-93AD-C28B-337B8B4B1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73D2A-DBE7-7A69-2E7B-F3F72F0DF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0659-F0D4-4BD9-B8FE-A8FEAAA5BE6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566C4-3151-FAEA-AD46-BBE3458A2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22402-B4D1-FAA6-F4CE-771AF9132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B7DC-C9D7-4E8E-B8F9-7A29AF295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88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0D20D-29C2-81A7-E98D-190F61CC7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A6C3A-56B8-1406-7859-9AD4ACDE4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5D6F4-EA2F-B9E9-2909-A09509E20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0659-F0D4-4BD9-B8FE-A8FEAAA5BE6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F0179-3AF6-601F-C64D-351615BC1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D197B-CE46-9CCA-C531-ECB15485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B7DC-C9D7-4E8E-B8F9-7A29AF295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3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8D26D-9895-E9B8-F00A-B3D33BBA3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56C7D-E5E1-888E-A161-9CAF1657A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CD5D7-764E-4C35-A306-9A166E695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EEC879-59DB-0439-2632-72E3C8A8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0659-F0D4-4BD9-B8FE-A8FEAAA5BE6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B019F-C680-B90B-54FB-53A894317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D9743-E3FE-4617-AE5E-96C4C2037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B7DC-C9D7-4E8E-B8F9-7A29AF295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4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CC783-1DC6-EDE7-0690-429DBF623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3E600-5B32-D3A7-6BCD-5E0325E63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F182C-CC58-2D17-3615-1EBDE829F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FF113B-416E-8469-8446-D36332DD8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AC6778-48B6-AC7C-2EDC-F723B1BD09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ECA18-8956-E39E-0CB3-0500BC4B7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0659-F0D4-4BD9-B8FE-A8FEAAA5BE6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176865-6159-5CB2-E6D1-599394E96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ABB20D-C55A-4D58-794B-3A82B9B7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B7DC-C9D7-4E8E-B8F9-7A29AF295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43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08F3-13B4-9BED-B9DA-F5C9565B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4F2CB5-F86C-E56D-11F1-B3CB1242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0659-F0D4-4BD9-B8FE-A8FEAAA5BE6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EED323-B108-EB4D-A61C-63AAD1436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395F41-638C-4F63-D392-AEE8011E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B7DC-C9D7-4E8E-B8F9-7A29AF295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99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6E246F-5414-F1EC-4B80-9DC82CBA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0659-F0D4-4BD9-B8FE-A8FEAAA5BE6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B65C85-2A8E-8178-B754-E6EAB52B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60A10-1E4C-ACB6-2164-4D5761DAE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B7DC-C9D7-4E8E-B8F9-7A29AF295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85290-0AB9-B245-8335-2ECD17B34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8986D-26BD-CB70-EDDB-596916991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22661-06C7-158A-7294-91136AD4F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A6E10-6A75-B2E3-226E-4F07760E9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0659-F0D4-4BD9-B8FE-A8FEAAA5BE6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38E261-CF86-5FE0-E800-E85106B7F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99FF6-5F7D-6248-91BB-770AF278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B7DC-C9D7-4E8E-B8F9-7A29AF295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5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2F5AB-5B5E-F5CB-5A9A-E0A54828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1DB022-7A16-4985-3D34-73E4B8EF7B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EE388-446A-AC02-E9D2-D8FBA70C1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F8C9C2-E51B-1A2C-524E-BC4C61E66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0659-F0D4-4BD9-B8FE-A8FEAAA5BE6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55723E-874C-CA24-E5E9-38A1DC7E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E78B7-50A8-3AFC-2699-6D7ECA71F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B7DC-C9D7-4E8E-B8F9-7A29AF295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2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C465FC-7CC9-EB1D-671F-36D870CA0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3725B-8CE6-D29E-1957-B1DCDCB0E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31022-CC91-22A3-61DB-7A4AC279C5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CB0659-F0D4-4BD9-B8FE-A8FEAAA5BE6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50306-8FDB-5555-4969-125E663E57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D7D78-1A09-5FA0-AA73-452A23A6E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49B7DC-C9D7-4E8E-B8F9-7A29AF295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0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4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395C45-3451-014B-8363-6E577CCF7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364" y="-1"/>
            <a:ext cx="7913618" cy="69658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5D0059-70CA-AC4C-B19A-DC1AEAD1531D}"/>
              </a:ext>
            </a:extLst>
          </p:cNvPr>
          <p:cNvSpPr txBox="1"/>
          <p:nvPr/>
        </p:nvSpPr>
        <p:spPr>
          <a:xfrm>
            <a:off x="201530" y="568047"/>
            <a:ext cx="667392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92F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Pressure/High Temperature CO</a:t>
            </a:r>
            <a:r>
              <a:rPr lang="en-US" sz="3200" b="1" baseline="-25000" dirty="0">
                <a:solidFill>
                  <a:srgbClr val="492F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>
                <a:solidFill>
                  <a:srgbClr val="492F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-brine Relative Permeability for Ultra-deep Carbon Storage: Core-flooding Measurements in Nugget Sandstone</a:t>
            </a:r>
            <a:endParaRPr lang="en-US" sz="2000" b="1" dirty="0">
              <a:solidFill>
                <a:srgbClr val="492F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492F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492F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Yun Yang, Ph.D.</a:t>
            </a:r>
          </a:p>
          <a:p>
            <a:r>
              <a:rPr lang="en-US" sz="2000" dirty="0">
                <a:solidFill>
                  <a:srgbClr val="492F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Scientist</a:t>
            </a:r>
          </a:p>
          <a:p>
            <a:r>
              <a:rPr lang="en-US" sz="2000" dirty="0">
                <a:solidFill>
                  <a:srgbClr val="492F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Economic Geology Research</a:t>
            </a:r>
          </a:p>
          <a:p>
            <a:r>
              <a:rPr lang="en-US" sz="2000" dirty="0">
                <a:solidFill>
                  <a:srgbClr val="492F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Energy Resources, University of Wyoming </a:t>
            </a:r>
          </a:p>
          <a:p>
            <a:endParaRPr lang="en-US" sz="2000" dirty="0">
              <a:solidFill>
                <a:srgbClr val="492F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492F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492F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Date: May 21</a:t>
            </a:r>
            <a:r>
              <a:rPr lang="en-US" baseline="30000" dirty="0">
                <a:solidFill>
                  <a:srgbClr val="492F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solidFill>
                  <a:srgbClr val="492F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6B838-B00F-1348-AA75-B2AA44865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32" y="6314670"/>
            <a:ext cx="4888473" cy="448484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7CF1642-DE97-B64D-BF64-851CC6B4D0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461" y="5256625"/>
            <a:ext cx="4273395" cy="122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46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CA075-339E-BB5E-C071-BC71D1D0F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F4E563A0-6CC0-D577-2296-EA8472167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633" y="0"/>
            <a:ext cx="2560360" cy="731532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AE66DF6-6285-8455-5F74-AD529FD17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7253" y="6434334"/>
            <a:ext cx="603026" cy="365125"/>
          </a:xfrm>
        </p:spPr>
        <p:txBody>
          <a:bodyPr/>
          <a:lstStyle/>
          <a:p>
            <a:fld id="{F5529D1C-C905-6D43-977B-B51C1A5CA844}" type="slidenum">
              <a:rPr lang="en-US" smtClean="0">
                <a:solidFill>
                  <a:schemeClr val="tx2"/>
                </a:solidFill>
              </a:rPr>
              <a:t>10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8" name="object 3" descr="$PPTXTitle">
            <a:extLst>
              <a:ext uri="{FF2B5EF4-FFF2-40B4-BE49-F238E27FC236}">
                <a16:creationId xmlns:a16="http://schemas.microsoft.com/office/drawing/2014/main" id="{391039BD-CA1F-C66C-03BC-6698DA9E928E}"/>
              </a:ext>
            </a:extLst>
          </p:cNvPr>
          <p:cNvSpPr txBox="1">
            <a:spLocks/>
          </p:cNvSpPr>
          <p:nvPr/>
        </p:nvSpPr>
        <p:spPr>
          <a:xfrm>
            <a:off x="8007" y="188919"/>
            <a:ext cx="9373145" cy="632866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83234">
              <a:lnSpc>
                <a:spcPct val="100000"/>
              </a:lnSpc>
              <a:spcBef>
                <a:spcPts val="135"/>
              </a:spcBef>
            </a:pPr>
            <a:r>
              <a:rPr lang="en-US" sz="4000" b="1" dirty="0">
                <a:solidFill>
                  <a:srgbClr val="493429"/>
                </a:solidFill>
              </a:rPr>
              <a:t>Workflow</a:t>
            </a:r>
          </a:p>
        </p:txBody>
      </p:sp>
      <p:pic>
        <p:nvPicPr>
          <p:cNvPr id="3" name="Picture 4" descr="Drilling rig on the plains">
            <a:extLst>
              <a:ext uri="{FF2B5EF4-FFF2-40B4-BE49-F238E27FC236}">
                <a16:creationId xmlns:a16="http://schemas.microsoft.com/office/drawing/2014/main" id="{DC36836C-BDEC-D475-F67D-5EC71713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55" y="2885839"/>
            <a:ext cx="3142653" cy="165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10514D-833D-EBCE-A091-C7E77E17AEE4}"/>
              </a:ext>
            </a:extLst>
          </p:cNvPr>
          <p:cNvSpPr txBox="1"/>
          <p:nvPr/>
        </p:nvSpPr>
        <p:spPr>
          <a:xfrm>
            <a:off x="1067521" y="4684980"/>
            <a:ext cx="3030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Sweetwater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CarbonSAFE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B8C9DF-0DB5-4707-590A-B8DC04C9F71F}"/>
              </a:ext>
            </a:extLst>
          </p:cNvPr>
          <p:cNvGrpSpPr/>
          <p:nvPr/>
        </p:nvGrpSpPr>
        <p:grpSpPr>
          <a:xfrm>
            <a:off x="4203217" y="2665871"/>
            <a:ext cx="2230387" cy="2388970"/>
            <a:chOff x="3972804" y="2784534"/>
            <a:chExt cx="2230387" cy="2388970"/>
          </a:xfrm>
        </p:grpSpPr>
        <p:pic>
          <p:nvPicPr>
            <p:cNvPr id="19" name="Picture 11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C1729499-E49F-71B5-FDF6-D788E42D1C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" t="3524" r="50327" b="50000"/>
            <a:stretch>
              <a:fillRect/>
            </a:stretch>
          </p:blipFill>
          <p:spPr bwMode="auto">
            <a:xfrm>
              <a:off x="3972804" y="2784534"/>
              <a:ext cx="2230387" cy="2126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204330-382E-7D79-CEAB-138AAF27E99B}"/>
                </a:ext>
              </a:extLst>
            </p:cNvPr>
            <p:cNvSpPr txBox="1"/>
            <p:nvPr/>
          </p:nvSpPr>
          <p:spPr>
            <a:xfrm>
              <a:off x="4478873" y="4865727"/>
              <a:ext cx="13774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AoR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Modeling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2AEBBC-179A-1DDD-F050-9B376564CB69}"/>
              </a:ext>
            </a:extLst>
          </p:cNvPr>
          <p:cNvGrpSpPr/>
          <p:nvPr/>
        </p:nvGrpSpPr>
        <p:grpSpPr>
          <a:xfrm>
            <a:off x="6684455" y="2352039"/>
            <a:ext cx="4209056" cy="2332941"/>
            <a:chOff x="5600251" y="1302119"/>
            <a:chExt cx="3170292" cy="187483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8DAD4D9-FF7B-9037-9985-52E4274EB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30064" y="1536473"/>
              <a:ext cx="1874833" cy="140612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EB38A93-6E6A-F387-9A3F-5D9D70518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00251" y="1761615"/>
              <a:ext cx="1547912" cy="1160934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6209561-5737-7F64-0E18-A4DE4E61B8A5}"/>
              </a:ext>
            </a:extLst>
          </p:cNvPr>
          <p:cNvSpPr txBox="1"/>
          <p:nvPr/>
        </p:nvSpPr>
        <p:spPr>
          <a:xfrm>
            <a:off x="6684455" y="4377203"/>
            <a:ext cx="1947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Geo-Technology Lab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57A81D-7DE6-5ED5-8056-3606A268318D}"/>
              </a:ext>
            </a:extLst>
          </p:cNvPr>
          <p:cNvSpPr txBox="1"/>
          <p:nvPr/>
        </p:nvSpPr>
        <p:spPr>
          <a:xfrm>
            <a:off x="8007" y="1302253"/>
            <a:ext cx="11579046" cy="644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985" marR="826769">
              <a:lnSpc>
                <a:spcPct val="102800"/>
              </a:lnSpc>
              <a:tabLst>
                <a:tab pos="796925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Goal: Build</a:t>
            </a:r>
            <a:r>
              <a:rPr lang="en-US" spc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en-US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Underground</a:t>
            </a:r>
            <a:r>
              <a:rPr lang="en-US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Injection</a:t>
            </a:r>
            <a:r>
              <a:rPr lang="en-US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en-US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(UIC)</a:t>
            </a:r>
            <a:r>
              <a:rPr lang="en-US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en-US" b="1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  <a:r>
              <a:rPr lang="en-US" b="1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injection</a:t>
            </a:r>
            <a:r>
              <a:rPr lang="en-US" b="1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wells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attendant</a:t>
            </a:r>
            <a:r>
              <a:rPr lang="en-US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-20" dirty="0">
                <a:latin typeface="Arial" panose="020B0604020202020204" pitchFamily="34" charset="0"/>
                <a:cs typeface="Arial" panose="020B0604020202020204" pitchFamily="34" charset="0"/>
              </a:rPr>
              <a:t>site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en-US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US" spc="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-20" dirty="0">
                <a:latin typeface="Arial" panose="020B0604020202020204" pitchFamily="34" charset="0"/>
                <a:cs typeface="Arial" panose="020B0604020202020204" pitchFamily="34" charset="0"/>
              </a:rPr>
              <a:t>goals </a:t>
            </a:r>
            <a:r>
              <a:rPr lang="en-US" spc="-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(Current Phase)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107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5DE22-BAD2-9550-62C2-587B6590E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6027C8D4-D911-AF22-F4F8-8283EB674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633" y="0"/>
            <a:ext cx="2560360" cy="731532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B675003-278D-D1DF-3D2A-A54DA66C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97" y="6434334"/>
            <a:ext cx="407582" cy="365125"/>
          </a:xfrm>
        </p:spPr>
        <p:txBody>
          <a:bodyPr/>
          <a:lstStyle/>
          <a:p>
            <a:fld id="{F5529D1C-C905-6D43-977B-B51C1A5CA844}" type="slidenum">
              <a:rPr lang="en-US" smtClean="0">
                <a:solidFill>
                  <a:schemeClr val="tx2"/>
                </a:solidFill>
              </a:rPr>
              <a:t>11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object 3" descr="$PPTXTitle">
            <a:extLst>
              <a:ext uri="{FF2B5EF4-FFF2-40B4-BE49-F238E27FC236}">
                <a16:creationId xmlns:a16="http://schemas.microsoft.com/office/drawing/2014/main" id="{3DBFC511-3EA9-D139-84A6-DBFD40F337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7" y="188919"/>
            <a:ext cx="9373145" cy="632866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/>
          <a:p>
            <a:pPr marL="483234">
              <a:lnSpc>
                <a:spcPct val="100000"/>
              </a:lnSpc>
              <a:spcBef>
                <a:spcPts val="135"/>
              </a:spcBef>
            </a:pPr>
            <a:r>
              <a:rPr lang="en-US" sz="4000" b="1" dirty="0">
                <a:solidFill>
                  <a:srgbClr val="493429"/>
                </a:solidFill>
              </a:rPr>
              <a:t>Core Flooding System</a:t>
            </a:r>
            <a:endParaRPr sz="4000" b="1" dirty="0">
              <a:solidFill>
                <a:srgbClr val="493429"/>
              </a:solidFill>
            </a:endParaRPr>
          </a:p>
        </p:txBody>
      </p:sp>
      <p:pic>
        <p:nvPicPr>
          <p:cNvPr id="18" name="Content Placeholder 5">
            <a:extLst>
              <a:ext uri="{FF2B5EF4-FFF2-40B4-BE49-F238E27FC236}">
                <a16:creationId xmlns:a16="http://schemas.microsoft.com/office/drawing/2014/main" id="{5D8EF55C-2609-8406-3CF3-DE87C52C2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38919" t="3991" r="25938"/>
          <a:stretch>
            <a:fillRect/>
          </a:stretch>
        </p:blipFill>
        <p:spPr>
          <a:xfrm>
            <a:off x="7849361" y="1485087"/>
            <a:ext cx="1125982" cy="35209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27CAA0-BE6E-F9B4-42C8-E718EAA758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144"/>
          <a:stretch>
            <a:fillRect/>
          </a:stretch>
        </p:blipFill>
        <p:spPr>
          <a:xfrm>
            <a:off x="1177864" y="1485087"/>
            <a:ext cx="4949126" cy="35209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C06519B-3323-CEC9-DBBE-AF3711E0DAFF}"/>
              </a:ext>
            </a:extLst>
          </p:cNvPr>
          <p:cNvSpPr txBox="1"/>
          <p:nvPr/>
        </p:nvSpPr>
        <p:spPr>
          <a:xfrm>
            <a:off x="3906016" y="1204665"/>
            <a:ext cx="1523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US" sz="1400" dirty="0">
                <a:solidFill>
                  <a:schemeClr val="accent6"/>
                </a:solidFill>
              </a:rPr>
              <a:t>Pump controller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C0DA70-4C73-E7A3-66ED-81D37414B98D}"/>
              </a:ext>
            </a:extLst>
          </p:cNvPr>
          <p:cNvSpPr txBox="1"/>
          <p:nvPr/>
        </p:nvSpPr>
        <p:spPr>
          <a:xfrm>
            <a:off x="3514157" y="3113310"/>
            <a:ext cx="504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</a:t>
            </a:r>
            <a:r>
              <a:rPr lang="en-US" sz="1400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351A48-805C-304D-3449-ABF6879FB3D0}"/>
              </a:ext>
            </a:extLst>
          </p:cNvPr>
          <p:cNvSpPr txBox="1"/>
          <p:nvPr/>
        </p:nvSpPr>
        <p:spPr>
          <a:xfrm>
            <a:off x="3913527" y="3091059"/>
            <a:ext cx="619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water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17D3DD-EEC0-DF55-A6DA-F14B1C4DE1C0}"/>
              </a:ext>
            </a:extLst>
          </p:cNvPr>
          <p:cNvSpPr txBox="1"/>
          <p:nvPr/>
        </p:nvSpPr>
        <p:spPr>
          <a:xfrm>
            <a:off x="3333964" y="2625132"/>
            <a:ext cx="1144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6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injection rate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D4CB72-2383-BA33-EC55-11A6945BADC6}"/>
              </a:ext>
            </a:extLst>
          </p:cNvPr>
          <p:cNvSpPr txBox="1"/>
          <p:nvPr/>
        </p:nvSpPr>
        <p:spPr>
          <a:xfrm>
            <a:off x="4347892" y="1758125"/>
            <a:ext cx="111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Confining pressure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3960EA-5CC1-53D9-C042-73EAC82095FA}"/>
              </a:ext>
            </a:extLst>
          </p:cNvPr>
          <p:cNvSpPr txBox="1"/>
          <p:nvPr/>
        </p:nvSpPr>
        <p:spPr>
          <a:xfrm>
            <a:off x="5248393" y="1763178"/>
            <a:ext cx="886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Back pressure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6899B0-F3FD-811B-ADC7-2D8F0DEC8DE2}"/>
              </a:ext>
            </a:extLst>
          </p:cNvPr>
          <p:cNvSpPr txBox="1"/>
          <p:nvPr/>
        </p:nvSpPr>
        <p:spPr>
          <a:xfrm>
            <a:off x="1330105" y="3918164"/>
            <a:ext cx="839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US" sz="1400" dirty="0">
                <a:solidFill>
                  <a:schemeClr val="bg1"/>
                </a:solidFill>
              </a:rPr>
              <a:t>CO</a:t>
            </a:r>
            <a:r>
              <a:rPr lang="en-US" sz="1400" baseline="-25000" dirty="0">
                <a:solidFill>
                  <a:schemeClr val="bg1"/>
                </a:solidFill>
              </a:rPr>
              <a:t>2</a:t>
            </a:r>
          </a:p>
          <a:p>
            <a:r>
              <a:rPr lang="en-US" sz="1400" dirty="0">
                <a:solidFill>
                  <a:schemeClr val="bg1"/>
                </a:solidFill>
              </a:rPr>
              <a:t>gas cylinder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9DBB94-49B8-23DD-A34C-CEE13FC4DCCD}"/>
              </a:ext>
            </a:extLst>
          </p:cNvPr>
          <p:cNvSpPr txBox="1"/>
          <p:nvPr/>
        </p:nvSpPr>
        <p:spPr>
          <a:xfrm>
            <a:off x="2237810" y="2747563"/>
            <a:ext cx="923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/>
              <a:t>Δ</a:t>
            </a:r>
            <a:r>
              <a:rPr lang="en-US" sz="1200" b="1" dirty="0"/>
              <a:t>P reading</a:t>
            </a:r>
            <a:endParaRPr lang="en-US" sz="1200" b="1" baseline="-25000" dirty="0"/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F1D73878-7C56-D9A3-1B23-C6A01F1D91C6}"/>
              </a:ext>
            </a:extLst>
          </p:cNvPr>
          <p:cNvSpPr/>
          <p:nvPr/>
        </p:nvSpPr>
        <p:spPr>
          <a:xfrm rot="16200000">
            <a:off x="4479988" y="619537"/>
            <a:ext cx="245631" cy="2177289"/>
          </a:xfrm>
          <a:prstGeom prst="rightBrace">
            <a:avLst>
              <a:gd name="adj1" fmla="val 8333"/>
              <a:gd name="adj2" fmla="val 51947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F3AD7A-8236-0537-D66D-7C6C8A2CE325}"/>
              </a:ext>
            </a:extLst>
          </p:cNvPr>
          <p:cNvSpPr txBox="1"/>
          <p:nvPr/>
        </p:nvSpPr>
        <p:spPr>
          <a:xfrm>
            <a:off x="7849361" y="1204666"/>
            <a:ext cx="1318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US" sz="1400" dirty="0">
                <a:solidFill>
                  <a:schemeClr val="accent6"/>
                </a:solidFill>
              </a:rPr>
              <a:t>Flowing unit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982A7E7-8452-F678-DE4C-6C5510E4AA3F}"/>
              </a:ext>
            </a:extLst>
          </p:cNvPr>
          <p:cNvCxnSpPr>
            <a:cxnSpLocks/>
          </p:cNvCxnSpPr>
          <p:nvPr/>
        </p:nvCxnSpPr>
        <p:spPr>
          <a:xfrm flipH="1">
            <a:off x="8818400" y="2470542"/>
            <a:ext cx="349804" cy="3091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6D44EF4-21F8-42BB-4558-961CA253EF1A}"/>
              </a:ext>
            </a:extLst>
          </p:cNvPr>
          <p:cNvSpPr txBox="1"/>
          <p:nvPr/>
        </p:nvSpPr>
        <p:spPr>
          <a:xfrm>
            <a:off x="9297018" y="1507654"/>
            <a:ext cx="112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Nugget sandstone</a:t>
            </a:r>
            <a:endParaRPr lang="en-CA" sz="1200" b="1" dirty="0"/>
          </a:p>
        </p:txBody>
      </p:sp>
      <p:sp>
        <p:nvSpPr>
          <p:cNvPr id="37" name="AutoShape 4">
            <a:extLst>
              <a:ext uri="{FF2B5EF4-FFF2-40B4-BE49-F238E27FC236}">
                <a16:creationId xmlns:a16="http://schemas.microsoft.com/office/drawing/2014/main" id="{F7722F9E-5D05-F521-E32B-507764C469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58411" y="45190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8" name="AutoShape 6">
            <a:extLst>
              <a:ext uri="{FF2B5EF4-FFF2-40B4-BE49-F238E27FC236}">
                <a16:creationId xmlns:a16="http://schemas.microsoft.com/office/drawing/2014/main" id="{DA5CCF06-AFB7-757E-8FFD-A0E3DAC24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10811" y="46714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257130D-CB1A-D581-056E-9B460830C0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035" t="10312" r="12901" b="40937"/>
          <a:stretch>
            <a:fillRect/>
          </a:stretch>
        </p:blipFill>
        <p:spPr>
          <a:xfrm>
            <a:off x="9233682" y="2001465"/>
            <a:ext cx="765870" cy="93815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742026B-ED3E-20F0-91FB-09D4D25DB593}"/>
              </a:ext>
            </a:extLst>
          </p:cNvPr>
          <p:cNvSpPr txBox="1"/>
          <p:nvPr/>
        </p:nvSpPr>
        <p:spPr>
          <a:xfrm>
            <a:off x="1937975" y="1204665"/>
            <a:ext cx="1523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US" sz="1400" dirty="0">
                <a:solidFill>
                  <a:schemeClr val="accent6"/>
                </a:solidFill>
              </a:rPr>
              <a:t>Data acquisition</a:t>
            </a:r>
          </a:p>
        </p:txBody>
      </p:sp>
      <p:sp>
        <p:nvSpPr>
          <p:cNvPr id="41" name="AutoShape 8">
            <a:extLst>
              <a:ext uri="{FF2B5EF4-FFF2-40B4-BE49-F238E27FC236}">
                <a16:creationId xmlns:a16="http://schemas.microsoft.com/office/drawing/2014/main" id="{794C28BC-0158-E98B-DE0B-061374F8B7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63211" y="48238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D71C597-7C30-C4BD-227D-11437932067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932" t="10518" r="18134" b="26193"/>
          <a:stretch>
            <a:fillRect/>
          </a:stretch>
        </p:blipFill>
        <p:spPr>
          <a:xfrm>
            <a:off x="6206758" y="1485086"/>
            <a:ext cx="1501893" cy="352091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5155317-C44B-0232-2613-B70EE317BD0A}"/>
              </a:ext>
            </a:extLst>
          </p:cNvPr>
          <p:cNvSpPr txBox="1"/>
          <p:nvPr/>
        </p:nvSpPr>
        <p:spPr>
          <a:xfrm>
            <a:off x="6214220" y="1199877"/>
            <a:ext cx="1486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pPr algn="ctr"/>
            <a:r>
              <a:rPr lang="en-US" sz="1400" dirty="0">
                <a:solidFill>
                  <a:schemeClr val="accent6"/>
                </a:solidFill>
              </a:rPr>
              <a:t>Collection unit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FBD770-6E6E-7AA9-7552-E5EF08FB18EF}"/>
              </a:ext>
            </a:extLst>
          </p:cNvPr>
          <p:cNvSpPr txBox="1"/>
          <p:nvPr/>
        </p:nvSpPr>
        <p:spPr>
          <a:xfrm>
            <a:off x="1117156" y="5038150"/>
            <a:ext cx="10194127" cy="1917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system was fully integrated, including high-pressure pumps, back-pressure regulation, core holder with overburden confinement, and temperature control to maintain isothermal conditions at the targeted experimental setpoints. Absolute permeability was measured using brine injection under steady-state flow conditions, and permeability was calculated using Darcy’s law after establishing stable differential pressure and flow rate.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Subsequently, two-phase CO₂–brine flow experiments were initiated to determine </a:t>
            </a:r>
            <a:r>
              <a:rPr lang="en-US" sz="14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relative permeability characteristics</a:t>
            </a:r>
            <a:r>
              <a:rPr lang="en-US" sz="1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Experiments were conducted at the specified pressure and temperature to ensure appropriate CO₂ phase behavior and interfacial properties.</a:t>
            </a:r>
          </a:p>
        </p:txBody>
      </p:sp>
    </p:spTree>
    <p:extLst>
      <p:ext uri="{BB962C8B-B14F-4D97-AF65-F5344CB8AC3E}">
        <p14:creationId xmlns:p14="http://schemas.microsoft.com/office/powerpoint/2010/main" val="2370089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28279-AF04-42DB-AE5C-C7B515025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D7CD05-6A08-18BA-9B57-42B4E1A5DE30}"/>
              </a:ext>
            </a:extLst>
          </p:cNvPr>
          <p:cNvGrpSpPr/>
          <p:nvPr/>
        </p:nvGrpSpPr>
        <p:grpSpPr>
          <a:xfrm>
            <a:off x="6005258" y="2624454"/>
            <a:ext cx="5786546" cy="3900133"/>
            <a:chOff x="6582284" y="2457252"/>
            <a:chExt cx="4404476" cy="3285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662403-4BEC-106D-F70A-697A651F3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0667" r="16361" b="8499"/>
            <a:stretch>
              <a:fillRect/>
            </a:stretch>
          </p:blipFill>
          <p:spPr>
            <a:xfrm>
              <a:off x="6634446" y="2457252"/>
              <a:ext cx="4352314" cy="315479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D5000A-5511-037C-FE86-F0BECCACE5F8}"/>
                </a:ext>
              </a:extLst>
            </p:cNvPr>
            <p:cNvSpPr/>
            <p:nvPr/>
          </p:nvSpPr>
          <p:spPr>
            <a:xfrm>
              <a:off x="6582284" y="5360757"/>
              <a:ext cx="628214" cy="382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9CC37717-1D53-C936-6698-14FAA5BD3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3633" y="0"/>
            <a:ext cx="2560360" cy="731532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9581C75-85CA-7AC6-AF47-8F56B4087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4975" y="6434334"/>
            <a:ext cx="505304" cy="365125"/>
          </a:xfrm>
        </p:spPr>
        <p:txBody>
          <a:bodyPr/>
          <a:lstStyle/>
          <a:p>
            <a:fld id="{F5529D1C-C905-6D43-977B-B51C1A5CA844}" type="slidenum">
              <a:rPr lang="en-US" smtClean="0">
                <a:solidFill>
                  <a:schemeClr val="tx2"/>
                </a:solidFill>
              </a:rPr>
              <a:t>12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object 3" descr="$PPTXTitle">
            <a:extLst>
              <a:ext uri="{FF2B5EF4-FFF2-40B4-BE49-F238E27FC236}">
                <a16:creationId xmlns:a16="http://schemas.microsoft.com/office/drawing/2014/main" id="{422A8083-1D49-D724-CBE8-0FFF98A631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7" y="188919"/>
            <a:ext cx="9373145" cy="632866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/>
          <a:p>
            <a:pPr marL="483234">
              <a:lnSpc>
                <a:spcPct val="100000"/>
              </a:lnSpc>
              <a:spcBef>
                <a:spcPts val="135"/>
              </a:spcBef>
            </a:pPr>
            <a:r>
              <a:rPr lang="en-US" sz="4000" b="1" dirty="0">
                <a:solidFill>
                  <a:srgbClr val="493429"/>
                </a:solidFill>
              </a:rPr>
              <a:t>Core Flooding System</a:t>
            </a:r>
            <a:endParaRPr sz="4000" b="1" dirty="0">
              <a:solidFill>
                <a:srgbClr val="493429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E3F1CB-DEA6-37E1-D30D-826C84254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75" y="110667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Nugget Sandstone Properties:</a:t>
            </a:r>
          </a:p>
          <a:p>
            <a:r>
              <a:rPr lang="en-US" sz="1800" dirty="0"/>
              <a:t>Absolute permeability: 0.521 </a:t>
            </a:r>
            <a:r>
              <a:rPr lang="en-US" sz="1800" dirty="0" err="1"/>
              <a:t>mD</a:t>
            </a:r>
            <a:r>
              <a:rPr lang="en-US" sz="1800" dirty="0"/>
              <a:t> (unsteady-state method adopted)</a:t>
            </a:r>
          </a:p>
          <a:p>
            <a:r>
              <a:rPr lang="en-US" sz="1800" dirty="0"/>
              <a:t>Porosity: 7.6%</a:t>
            </a:r>
          </a:p>
          <a:p>
            <a:r>
              <a:rPr lang="en-US" sz="1800" dirty="0"/>
              <a:t>Relative permeability for supercritical CO</a:t>
            </a:r>
            <a:r>
              <a:rPr lang="en-US" sz="1800" baseline="-25000" dirty="0"/>
              <a:t>2</a:t>
            </a:r>
            <a:r>
              <a:rPr lang="en-US" sz="1800" dirty="0"/>
              <a:t> and brine at reservoir conditions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27EC8B-9FF8-8B8C-9990-5E52E2D6AB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725" b="9131"/>
          <a:stretch>
            <a:fillRect/>
          </a:stretch>
        </p:blipFill>
        <p:spPr>
          <a:xfrm>
            <a:off x="796556" y="2854882"/>
            <a:ext cx="5366918" cy="34272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9593D2-421E-181E-2CC0-75CD184F0AC4}"/>
              </a:ext>
            </a:extLst>
          </p:cNvPr>
          <p:cNvSpPr txBox="1"/>
          <p:nvPr/>
        </p:nvSpPr>
        <p:spPr>
          <a:xfrm>
            <a:off x="1256426" y="2924684"/>
            <a:ext cx="3427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T: 221 F  (Reservoir Temperature)</a:t>
            </a:r>
          </a:p>
          <a:p>
            <a:r>
              <a:rPr lang="en-US" sz="1600" dirty="0"/>
              <a:t>P: 14.7 psi</a:t>
            </a:r>
          </a:p>
          <a:p>
            <a:r>
              <a:rPr lang="en-US" sz="1600" dirty="0"/>
              <a:t>Gas phase CO</a:t>
            </a:r>
            <a:r>
              <a:rPr lang="en-US" sz="1600" baseline="-25000" dirty="0"/>
              <a:t>2</a:t>
            </a:r>
            <a:r>
              <a:rPr lang="en-US" sz="1600" dirty="0"/>
              <a:t>-brine relative perm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0E8160-7EDE-7869-7FDA-3760C0C848FB}"/>
              </a:ext>
            </a:extLst>
          </p:cNvPr>
          <p:cNvSpPr txBox="1"/>
          <p:nvPr/>
        </p:nvSpPr>
        <p:spPr>
          <a:xfrm>
            <a:off x="1165685" y="6223062"/>
            <a:ext cx="3640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Irreducible water saturation: 54.74%</a:t>
            </a:r>
          </a:p>
          <a:p>
            <a:r>
              <a:rPr lang="en-US" sz="1400" dirty="0"/>
              <a:t>Endpoint of CO</a:t>
            </a:r>
            <a:r>
              <a:rPr lang="en-US" sz="1400" baseline="-25000" dirty="0"/>
              <a:t>2</a:t>
            </a:r>
            <a:r>
              <a:rPr lang="en-US" sz="1400" dirty="0"/>
              <a:t> relative permeability: 0.307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F4DDBF-D722-D8B8-FD7C-06F0C5EA51AC}"/>
              </a:ext>
            </a:extLst>
          </p:cNvPr>
          <p:cNvSpPr txBox="1"/>
          <p:nvPr/>
        </p:nvSpPr>
        <p:spPr>
          <a:xfrm>
            <a:off x="4828960" y="6282137"/>
            <a:ext cx="3795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Strong water retention for Nugget Sandstone</a:t>
            </a:r>
          </a:p>
          <a:p>
            <a:r>
              <a:rPr lang="en-US" sz="1400" b="1" dirty="0"/>
              <a:t>Limited CO</a:t>
            </a:r>
            <a:r>
              <a:rPr lang="en-US" sz="1400" b="1" baseline="-25000" dirty="0"/>
              <a:t>2</a:t>
            </a:r>
            <a:r>
              <a:rPr lang="en-US" sz="1400" b="1" dirty="0"/>
              <a:t> capacity</a:t>
            </a:r>
          </a:p>
        </p:txBody>
      </p:sp>
    </p:spTree>
    <p:extLst>
      <p:ext uri="{BB962C8B-B14F-4D97-AF65-F5344CB8AC3E}">
        <p14:creationId xmlns:p14="http://schemas.microsoft.com/office/powerpoint/2010/main" val="2054877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43776-9DA8-19C6-5A77-70D143A24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₂–brine gas relative permeability curves">
            <a:extLst>
              <a:ext uri="{FF2B5EF4-FFF2-40B4-BE49-F238E27FC236}">
                <a16:creationId xmlns:a16="http://schemas.microsoft.com/office/drawing/2014/main" id="{AEB808A4-0A35-3940-1A48-F18604A28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" b="4861"/>
          <a:stretch/>
        </p:blipFill>
        <p:spPr bwMode="auto">
          <a:xfrm>
            <a:off x="789402" y="2808834"/>
            <a:ext cx="5306598" cy="359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1048B38-5321-A8F6-D147-01A235CFB134}"/>
              </a:ext>
            </a:extLst>
          </p:cNvPr>
          <p:cNvGrpSpPr/>
          <p:nvPr/>
        </p:nvGrpSpPr>
        <p:grpSpPr>
          <a:xfrm>
            <a:off x="6005258" y="2624454"/>
            <a:ext cx="5786546" cy="3900133"/>
            <a:chOff x="6582284" y="2457252"/>
            <a:chExt cx="4404476" cy="3285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330E26-1FFA-486A-E7A1-665AD9F70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0667" r="16361" b="8499"/>
            <a:stretch>
              <a:fillRect/>
            </a:stretch>
          </p:blipFill>
          <p:spPr>
            <a:xfrm>
              <a:off x="6634446" y="2457252"/>
              <a:ext cx="4352314" cy="315479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7D5B69F-36C6-4EB5-9C53-B1968FDDE2B3}"/>
                </a:ext>
              </a:extLst>
            </p:cNvPr>
            <p:cNvSpPr/>
            <p:nvPr/>
          </p:nvSpPr>
          <p:spPr>
            <a:xfrm>
              <a:off x="6582284" y="5360757"/>
              <a:ext cx="628214" cy="382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7765FDB-9687-CC1A-CD67-0E3862577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3633" y="0"/>
            <a:ext cx="2560360" cy="731532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63E242B-C031-194D-00EF-FF05CD7D8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4975" y="6434334"/>
            <a:ext cx="505304" cy="365125"/>
          </a:xfrm>
        </p:spPr>
        <p:txBody>
          <a:bodyPr/>
          <a:lstStyle/>
          <a:p>
            <a:fld id="{F5529D1C-C905-6D43-977B-B51C1A5CA844}" type="slidenum">
              <a:rPr lang="en-US" smtClean="0">
                <a:solidFill>
                  <a:schemeClr val="tx2"/>
                </a:solidFill>
              </a:rPr>
              <a:t>13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object 3" descr="$PPTXTitle">
            <a:extLst>
              <a:ext uri="{FF2B5EF4-FFF2-40B4-BE49-F238E27FC236}">
                <a16:creationId xmlns:a16="http://schemas.microsoft.com/office/drawing/2014/main" id="{32F7FBF1-8287-0B99-8A0B-0FA225DA62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7" y="188919"/>
            <a:ext cx="9373145" cy="632866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/>
          <a:p>
            <a:pPr marL="483234">
              <a:lnSpc>
                <a:spcPct val="100000"/>
              </a:lnSpc>
              <a:spcBef>
                <a:spcPts val="135"/>
              </a:spcBef>
            </a:pPr>
            <a:r>
              <a:rPr lang="en-US" sz="4000" b="1" dirty="0">
                <a:solidFill>
                  <a:srgbClr val="493429"/>
                </a:solidFill>
              </a:rPr>
              <a:t>Core Flooding System</a:t>
            </a:r>
            <a:endParaRPr sz="4000" b="1" dirty="0">
              <a:solidFill>
                <a:srgbClr val="493429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78FBD4-0D54-76BB-69C5-32189405E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75" y="110667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Nugget Sandstone Properties:</a:t>
            </a:r>
          </a:p>
          <a:p>
            <a:r>
              <a:rPr lang="en-US" sz="1800" dirty="0"/>
              <a:t>Effect of Pressure on Absolute Permeability: Absolute permeability increases as pore pressure increases.</a:t>
            </a:r>
          </a:p>
          <a:p>
            <a:r>
              <a:rPr lang="en-US" sz="1800" dirty="0"/>
              <a:t>Effect of</a:t>
            </a:r>
            <a:r>
              <a:rPr lang="zh-CN" altLang="en-US" sz="1800" dirty="0"/>
              <a:t> </a:t>
            </a:r>
            <a:r>
              <a:rPr lang="en-US" altLang="zh-CN" sz="1800" dirty="0"/>
              <a:t>Pressure on Gas Relative Permeability: Increasing pore pressure decreases gas relative permeability. </a:t>
            </a:r>
            <a:endParaRPr lang="en-US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046EA6-5E0C-BF4F-6EC2-64FD3BD79006}"/>
              </a:ext>
            </a:extLst>
          </p:cNvPr>
          <p:cNvSpPr txBox="1"/>
          <p:nvPr/>
        </p:nvSpPr>
        <p:spPr>
          <a:xfrm>
            <a:off x="2646532" y="2808834"/>
            <a:ext cx="3427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T: 221 F  (Reservoir Temperature)</a:t>
            </a:r>
          </a:p>
          <a:p>
            <a:r>
              <a:rPr lang="en-US" sz="1600" dirty="0"/>
              <a:t>Liquid and supercritical CO</a:t>
            </a:r>
            <a:r>
              <a:rPr lang="en-US" sz="1600" baseline="-25000" dirty="0"/>
              <a:t>2</a:t>
            </a:r>
            <a:r>
              <a:rPr lang="en-US" sz="1600" dirty="0"/>
              <a:t>-brine relative perm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319B1D-6074-C787-F579-5ED9FE06BBC1}"/>
              </a:ext>
            </a:extLst>
          </p:cNvPr>
          <p:cNvSpPr txBox="1"/>
          <p:nvPr/>
        </p:nvSpPr>
        <p:spPr>
          <a:xfrm>
            <a:off x="4987005" y="6434334"/>
            <a:ext cx="3277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Higher CO</a:t>
            </a:r>
            <a:r>
              <a:rPr lang="en-US" sz="1400" b="1" baseline="-25000" dirty="0"/>
              <a:t>2</a:t>
            </a:r>
            <a:r>
              <a:rPr lang="en-US" sz="1400" b="1" dirty="0"/>
              <a:t> viscosity leads to lower </a:t>
            </a:r>
            <a:r>
              <a:rPr lang="en-US" sz="1400" b="1" dirty="0" err="1"/>
              <a:t>K</a:t>
            </a:r>
            <a:r>
              <a:rPr lang="en-US" sz="1400" b="1" baseline="-25000" dirty="0" err="1"/>
              <a:t>rg</a:t>
            </a:r>
            <a:endParaRPr lang="en-US" sz="1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207602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ED3B8-EFD8-9D45-A545-DD2736BEF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E009EA0F-9624-8A5C-4B13-79D5DDF30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633" y="0"/>
            <a:ext cx="2560360" cy="731532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6DF0498-CAB1-70BB-D991-E6CC91E7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4975" y="6434334"/>
            <a:ext cx="505304" cy="365125"/>
          </a:xfrm>
        </p:spPr>
        <p:txBody>
          <a:bodyPr/>
          <a:lstStyle/>
          <a:p>
            <a:fld id="{F5529D1C-C905-6D43-977B-B51C1A5CA844}" type="slidenum">
              <a:rPr lang="en-US" smtClean="0">
                <a:solidFill>
                  <a:schemeClr val="tx2"/>
                </a:solidFill>
              </a:rPr>
              <a:t>14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object 3" descr="$PPTXTitle">
            <a:extLst>
              <a:ext uri="{FF2B5EF4-FFF2-40B4-BE49-F238E27FC236}">
                <a16:creationId xmlns:a16="http://schemas.microsoft.com/office/drawing/2014/main" id="{DF32C18A-CBB0-DEE5-9014-018BC0F320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7" y="188919"/>
            <a:ext cx="9373145" cy="632866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/>
          <a:p>
            <a:pPr marL="483234">
              <a:lnSpc>
                <a:spcPct val="100000"/>
              </a:lnSpc>
              <a:spcBef>
                <a:spcPts val="135"/>
              </a:spcBef>
            </a:pPr>
            <a:r>
              <a:rPr lang="en-US" sz="4000" b="1" dirty="0">
                <a:solidFill>
                  <a:srgbClr val="493429"/>
                </a:solidFill>
              </a:rPr>
              <a:t>Core Flooding System</a:t>
            </a:r>
            <a:endParaRPr sz="4000" b="1" dirty="0">
              <a:solidFill>
                <a:srgbClr val="493429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FCF680-AD10-063A-18C6-7AB701D9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75" y="1106670"/>
            <a:ext cx="10515600" cy="1427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Berea Sandstone Properties:</a:t>
            </a:r>
          </a:p>
          <a:p>
            <a:r>
              <a:rPr lang="en-US" sz="1800" dirty="0"/>
              <a:t>Relative permeability for supercritical CO</a:t>
            </a:r>
            <a:r>
              <a:rPr lang="en-US" sz="1800" baseline="-25000" dirty="0"/>
              <a:t>2</a:t>
            </a:r>
            <a:r>
              <a:rPr lang="en-US" sz="1800" dirty="0"/>
              <a:t> and brine at reservoir conditions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282931-EF0B-3F2D-D14E-DB04EC8AC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395" y="2242373"/>
            <a:ext cx="4572000" cy="3429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9CF702-3A86-1F07-F27E-1DEE0E099869}"/>
              </a:ext>
            </a:extLst>
          </p:cNvPr>
          <p:cNvSpPr txBox="1"/>
          <p:nvPr/>
        </p:nvSpPr>
        <p:spPr>
          <a:xfrm>
            <a:off x="3804182" y="4816304"/>
            <a:ext cx="1343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Chen et al., 2017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2A0066-2895-95C5-3972-D7C74CD96303}"/>
              </a:ext>
            </a:extLst>
          </p:cNvPr>
          <p:cNvSpPr txBox="1"/>
          <p:nvPr/>
        </p:nvSpPr>
        <p:spPr>
          <a:xfrm>
            <a:off x="1024777" y="5835407"/>
            <a:ext cx="10213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Contrary to Berea Sandstone findings, increasing pressure has a large effect on </a:t>
            </a:r>
            <a:r>
              <a:rPr lang="en-US" sz="1600" b="1" dirty="0" err="1"/>
              <a:t>K</a:t>
            </a:r>
            <a:r>
              <a:rPr lang="en-US" sz="1600" b="1" baseline="-25000" dirty="0" err="1"/>
              <a:t>rg</a:t>
            </a:r>
            <a:r>
              <a:rPr lang="en-US" sz="1600" b="1" dirty="0"/>
              <a:t> values.</a:t>
            </a:r>
          </a:p>
          <a:p>
            <a:r>
              <a:rPr lang="en-US" sz="1600" b="1" dirty="0"/>
              <a:t>Practical implications: For tight rocks, relative permeability measurements has to be conducted at in-situ conditions.</a:t>
            </a:r>
          </a:p>
        </p:txBody>
      </p:sp>
    </p:spTree>
    <p:extLst>
      <p:ext uri="{BB962C8B-B14F-4D97-AF65-F5344CB8AC3E}">
        <p14:creationId xmlns:p14="http://schemas.microsoft.com/office/powerpoint/2010/main" val="3880285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CCA3C-D2D1-80FE-01C2-CB19D9137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749F2C00-0375-DBE2-C8DF-EB78D25B3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633" y="0"/>
            <a:ext cx="2560360" cy="731532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E07D86D-33D0-3358-3AA6-7541AA4D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2831" y="6434334"/>
            <a:ext cx="267447" cy="365125"/>
          </a:xfrm>
        </p:spPr>
        <p:txBody>
          <a:bodyPr/>
          <a:lstStyle/>
          <a:p>
            <a:fld id="{F5529D1C-C905-6D43-977B-B51C1A5CA844}" type="slidenum">
              <a:rPr lang="en-US" smtClean="0">
                <a:solidFill>
                  <a:schemeClr val="tx2"/>
                </a:solidFill>
              </a:rPr>
              <a:t>2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object 2" descr="$PPTXTitle">
            <a:extLst>
              <a:ext uri="{FF2B5EF4-FFF2-40B4-BE49-F238E27FC236}">
                <a16:creationId xmlns:a16="http://schemas.microsoft.com/office/drawing/2014/main" id="{B975AF04-9E6C-35D6-182F-E914CE192E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558" y="176274"/>
            <a:ext cx="9373145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83234">
              <a:lnSpc>
                <a:spcPct val="100000"/>
              </a:lnSpc>
              <a:spcBef>
                <a:spcPts val="135"/>
              </a:spcBef>
            </a:pPr>
            <a:r>
              <a:rPr lang="en-US" sz="4000" b="1" dirty="0" err="1">
                <a:solidFill>
                  <a:srgbClr val="493429"/>
                </a:solidFill>
              </a:rPr>
              <a:t>CarbonSAFE</a:t>
            </a:r>
            <a:r>
              <a:rPr lang="en-US" sz="4000" b="1" dirty="0">
                <a:solidFill>
                  <a:srgbClr val="493429"/>
                </a:solidFill>
              </a:rPr>
              <a:t> Initiative</a:t>
            </a:r>
            <a:endParaRPr sz="4000" b="1" dirty="0">
              <a:solidFill>
                <a:srgbClr val="49342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4FDEDB-804A-9667-2B52-91B801C5C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991" y="1081923"/>
            <a:ext cx="6237726" cy="3992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D6F0B1-905B-0C0A-4380-E7806F32DFBB}"/>
              </a:ext>
            </a:extLst>
          </p:cNvPr>
          <p:cNvSpPr txBox="1"/>
          <p:nvPr/>
        </p:nvSpPr>
        <p:spPr>
          <a:xfrm>
            <a:off x="487273" y="3934750"/>
            <a:ext cx="56087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i="0" dirty="0">
                <a:solidFill>
                  <a:srgbClr val="3341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1400" b="0" i="0" dirty="0">
                <a:solidFill>
                  <a:srgbClr val="3341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b="0" i="0" dirty="0" err="1">
                <a:solidFill>
                  <a:srgbClr val="3341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CarbonSAFE</a:t>
            </a:r>
            <a:r>
              <a:rPr lang="en-US" sz="1400" b="0" i="0" dirty="0">
                <a:solidFill>
                  <a:srgbClr val="3341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Initiative reduces cost and uncertainty associated with the implementation of commercial-scale subsurface geologic storage to expedite deployment timelines while maintaining quality standards.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752249-5B7D-214F-4D1D-663EB324FB4F}"/>
              </a:ext>
            </a:extLst>
          </p:cNvPr>
          <p:cNvSpPr/>
          <p:nvPr/>
        </p:nvSpPr>
        <p:spPr>
          <a:xfrm>
            <a:off x="7943414" y="2024244"/>
            <a:ext cx="355988" cy="2652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7B17D9-4717-F99F-EFD2-423CA108ED4A}"/>
              </a:ext>
            </a:extLst>
          </p:cNvPr>
          <p:cNvSpPr/>
          <p:nvPr/>
        </p:nvSpPr>
        <p:spPr>
          <a:xfrm>
            <a:off x="7478652" y="2372088"/>
            <a:ext cx="355988" cy="2652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C9678E-4746-9EAF-AF59-0EFCA7A99E10}"/>
              </a:ext>
            </a:extLst>
          </p:cNvPr>
          <p:cNvSpPr txBox="1"/>
          <p:nvPr/>
        </p:nvSpPr>
        <p:spPr>
          <a:xfrm>
            <a:off x="7067525" y="1081923"/>
            <a:ext cx="1925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Wyoming </a:t>
            </a:r>
            <a:r>
              <a:rPr lang="en-US" sz="1400" dirty="0" err="1">
                <a:solidFill>
                  <a:schemeClr val="accent1"/>
                </a:solidFill>
              </a:rPr>
              <a:t>CarbonSAFE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4B67DD4F-A397-09A7-1A08-1C15A3250AD7}"/>
              </a:ext>
            </a:extLst>
          </p:cNvPr>
          <p:cNvSpPr/>
          <p:nvPr/>
        </p:nvSpPr>
        <p:spPr>
          <a:xfrm>
            <a:off x="518486" y="1081923"/>
            <a:ext cx="19202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244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phases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66FA941-AC3C-2946-716A-309AB59DAA96}"/>
              </a:ext>
            </a:extLst>
          </p:cNvPr>
          <p:cNvGrpSpPr/>
          <p:nvPr/>
        </p:nvGrpSpPr>
        <p:grpSpPr>
          <a:xfrm>
            <a:off x="555062" y="1412783"/>
            <a:ext cx="347472" cy="347472"/>
            <a:chOff x="555062" y="1447683"/>
            <a:chExt cx="347472" cy="347472"/>
          </a:xfrm>
        </p:grpSpPr>
        <p:sp>
          <p:nvSpPr>
            <p:cNvPr id="18" name="Shape 5">
              <a:extLst>
                <a:ext uri="{FF2B5EF4-FFF2-40B4-BE49-F238E27FC236}">
                  <a16:creationId xmlns:a16="http://schemas.microsoft.com/office/drawing/2014/main" id="{ECAD6452-764A-539F-FC9D-DF05AE09AA4E}"/>
                </a:ext>
              </a:extLst>
            </p:cNvPr>
            <p:cNvSpPr/>
            <p:nvPr/>
          </p:nvSpPr>
          <p:spPr>
            <a:xfrm>
              <a:off x="555062" y="1447683"/>
              <a:ext cx="347472" cy="347472"/>
            </a:xfrm>
            <a:prstGeom prst="ellipse">
              <a:avLst/>
            </a:prstGeom>
            <a:solidFill>
              <a:srgbClr val="7EB438"/>
            </a:solidFill>
            <a:ln w="12700">
              <a:solidFill>
                <a:srgbClr val="7EB438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6">
              <a:extLst>
                <a:ext uri="{FF2B5EF4-FFF2-40B4-BE49-F238E27FC236}">
                  <a16:creationId xmlns:a16="http://schemas.microsoft.com/office/drawing/2014/main" id="{549A4AAA-A009-99FC-812A-D8D54FF9CDA6}"/>
                </a:ext>
              </a:extLst>
            </p:cNvPr>
            <p:cNvSpPr/>
            <p:nvPr/>
          </p:nvSpPr>
          <p:spPr>
            <a:xfrm>
              <a:off x="596210" y="1525407"/>
              <a:ext cx="265176" cy="12801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rmAutofit/>
            </a:bodyPr>
            <a:lstStyle/>
            <a:p>
              <a:pPr marL="0" indent="0" algn="ctr">
                <a:buNone/>
              </a:pPr>
              <a:r>
                <a:rPr lang="en-US" sz="750" b="1" dirty="0">
                  <a:solidFill>
                    <a:srgbClr val="FFFFFF"/>
                  </a:solidFill>
                </a:rPr>
                <a:t>01</a:t>
              </a:r>
              <a:endParaRPr lang="en-US" sz="75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488BBFA-5535-714C-64EA-B76890F11648}"/>
              </a:ext>
            </a:extLst>
          </p:cNvPr>
          <p:cNvGrpSpPr/>
          <p:nvPr/>
        </p:nvGrpSpPr>
        <p:grpSpPr>
          <a:xfrm>
            <a:off x="555062" y="1937694"/>
            <a:ext cx="347472" cy="347472"/>
            <a:chOff x="555062" y="2032899"/>
            <a:chExt cx="347472" cy="347472"/>
          </a:xfrm>
        </p:grpSpPr>
        <p:sp>
          <p:nvSpPr>
            <p:cNvPr id="21" name="Shape 8">
              <a:extLst>
                <a:ext uri="{FF2B5EF4-FFF2-40B4-BE49-F238E27FC236}">
                  <a16:creationId xmlns:a16="http://schemas.microsoft.com/office/drawing/2014/main" id="{196CB9E9-78A3-532A-4211-F4CDCECDE5F7}"/>
                </a:ext>
              </a:extLst>
            </p:cNvPr>
            <p:cNvSpPr/>
            <p:nvPr/>
          </p:nvSpPr>
          <p:spPr>
            <a:xfrm>
              <a:off x="555062" y="2032899"/>
              <a:ext cx="347472" cy="347472"/>
            </a:xfrm>
            <a:prstGeom prst="ellipse">
              <a:avLst/>
            </a:prstGeom>
            <a:solidFill>
              <a:srgbClr val="7EB438"/>
            </a:solidFill>
            <a:ln w="12700">
              <a:solidFill>
                <a:srgbClr val="7EB438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 9">
              <a:extLst>
                <a:ext uri="{FF2B5EF4-FFF2-40B4-BE49-F238E27FC236}">
                  <a16:creationId xmlns:a16="http://schemas.microsoft.com/office/drawing/2014/main" id="{1E536536-E4E3-00D8-D27A-760B4ABF8164}"/>
                </a:ext>
              </a:extLst>
            </p:cNvPr>
            <p:cNvSpPr/>
            <p:nvPr/>
          </p:nvSpPr>
          <p:spPr>
            <a:xfrm>
              <a:off x="596210" y="2110623"/>
              <a:ext cx="265176" cy="12801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rmAutofit/>
            </a:bodyPr>
            <a:lstStyle/>
            <a:p>
              <a:pPr marL="0" indent="0" algn="ctr">
                <a:buNone/>
              </a:pPr>
              <a:r>
                <a:rPr lang="en-US" sz="750" b="1" dirty="0">
                  <a:solidFill>
                    <a:srgbClr val="FFFFFF"/>
                  </a:solidFill>
                </a:rPr>
                <a:t>02</a:t>
              </a:r>
              <a:endParaRPr lang="en-US" sz="750" dirty="0"/>
            </a:p>
          </p:txBody>
        </p:sp>
      </p:grpSp>
      <p:sp>
        <p:nvSpPr>
          <p:cNvPr id="23" name="Text 10">
            <a:extLst>
              <a:ext uri="{FF2B5EF4-FFF2-40B4-BE49-F238E27FC236}">
                <a16:creationId xmlns:a16="http://schemas.microsoft.com/office/drawing/2014/main" id="{2F358EC6-6A7C-7DEC-7687-0AACE9E652AA}"/>
              </a:ext>
            </a:extLst>
          </p:cNvPr>
          <p:cNvSpPr/>
          <p:nvPr/>
        </p:nvSpPr>
        <p:spPr>
          <a:xfrm>
            <a:off x="933400" y="2064058"/>
            <a:ext cx="52120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400" b="1" dirty="0"/>
              <a:t>Storage Complex Feasibility</a:t>
            </a:r>
            <a:r>
              <a:rPr lang="en-US" sz="1400" dirty="0"/>
              <a:t>: Feasibility studies for regional CO₂ storage complexes, including site selection, risk assessment, and permitting.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25E8D-4DCC-1185-C084-63DA6A727497}"/>
              </a:ext>
            </a:extLst>
          </p:cNvPr>
          <p:cNvGrpSpPr/>
          <p:nvPr/>
        </p:nvGrpSpPr>
        <p:grpSpPr>
          <a:xfrm>
            <a:off x="554853" y="2609185"/>
            <a:ext cx="347472" cy="347472"/>
            <a:chOff x="554853" y="2751300"/>
            <a:chExt cx="347472" cy="347472"/>
          </a:xfrm>
        </p:grpSpPr>
        <p:sp>
          <p:nvSpPr>
            <p:cNvPr id="24" name="Shape 11">
              <a:extLst>
                <a:ext uri="{FF2B5EF4-FFF2-40B4-BE49-F238E27FC236}">
                  <a16:creationId xmlns:a16="http://schemas.microsoft.com/office/drawing/2014/main" id="{77B59675-E763-7BBF-FD6D-F8EFC7A57864}"/>
                </a:ext>
              </a:extLst>
            </p:cNvPr>
            <p:cNvSpPr/>
            <p:nvPr/>
          </p:nvSpPr>
          <p:spPr>
            <a:xfrm>
              <a:off x="554853" y="2751300"/>
              <a:ext cx="347472" cy="347472"/>
            </a:xfrm>
            <a:prstGeom prst="ellipse">
              <a:avLst/>
            </a:prstGeom>
            <a:solidFill>
              <a:srgbClr val="7EB438"/>
            </a:solidFill>
            <a:ln w="12700">
              <a:solidFill>
                <a:srgbClr val="7EB438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12">
              <a:extLst>
                <a:ext uri="{FF2B5EF4-FFF2-40B4-BE49-F238E27FC236}">
                  <a16:creationId xmlns:a16="http://schemas.microsoft.com/office/drawing/2014/main" id="{A5F3302F-7CFB-0DF4-0113-2362D337B3E3}"/>
                </a:ext>
              </a:extLst>
            </p:cNvPr>
            <p:cNvSpPr/>
            <p:nvPr/>
          </p:nvSpPr>
          <p:spPr>
            <a:xfrm>
              <a:off x="596001" y="2829024"/>
              <a:ext cx="265176" cy="12801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rmAutofit/>
            </a:bodyPr>
            <a:lstStyle/>
            <a:p>
              <a:pPr marL="0" indent="0" algn="ctr">
                <a:buNone/>
              </a:pPr>
              <a:r>
                <a:rPr lang="en-US" sz="750" b="1" dirty="0">
                  <a:solidFill>
                    <a:srgbClr val="FFFFFF"/>
                  </a:solidFill>
                </a:rPr>
                <a:t>03</a:t>
              </a:r>
              <a:endParaRPr lang="en-US" sz="750" dirty="0"/>
            </a:p>
          </p:txBody>
        </p:sp>
      </p:grpSp>
      <p:sp>
        <p:nvSpPr>
          <p:cNvPr id="26" name="Text 13">
            <a:extLst>
              <a:ext uri="{FF2B5EF4-FFF2-40B4-BE49-F238E27FC236}">
                <a16:creationId xmlns:a16="http://schemas.microsoft.com/office/drawing/2014/main" id="{33407F5C-DA43-D219-3600-D5741DEA1EF8}"/>
              </a:ext>
            </a:extLst>
          </p:cNvPr>
          <p:cNvSpPr/>
          <p:nvPr/>
        </p:nvSpPr>
        <p:spPr>
          <a:xfrm>
            <a:off x="933400" y="2585330"/>
            <a:ext cx="5430908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400" b="1" dirty="0"/>
              <a:t>Site Characterization &amp; Permitting</a:t>
            </a:r>
            <a:r>
              <a:rPr lang="en-US" sz="1400" dirty="0"/>
              <a:t>: Detailed geologic characterization, baseline monitoring, and regulatory compliance.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2CD3754-E441-28BE-C296-EEF79FA6A5E8}"/>
              </a:ext>
            </a:extLst>
          </p:cNvPr>
          <p:cNvGrpSpPr/>
          <p:nvPr/>
        </p:nvGrpSpPr>
        <p:grpSpPr>
          <a:xfrm>
            <a:off x="554853" y="3238796"/>
            <a:ext cx="347472" cy="347472"/>
            <a:chOff x="554853" y="3336516"/>
            <a:chExt cx="347472" cy="347472"/>
          </a:xfrm>
        </p:grpSpPr>
        <p:sp>
          <p:nvSpPr>
            <p:cNvPr id="27" name="Shape 14">
              <a:extLst>
                <a:ext uri="{FF2B5EF4-FFF2-40B4-BE49-F238E27FC236}">
                  <a16:creationId xmlns:a16="http://schemas.microsoft.com/office/drawing/2014/main" id="{C58C43AC-4813-FE4B-42B6-42E7323536E5}"/>
                </a:ext>
              </a:extLst>
            </p:cNvPr>
            <p:cNvSpPr/>
            <p:nvPr/>
          </p:nvSpPr>
          <p:spPr>
            <a:xfrm>
              <a:off x="554853" y="3336516"/>
              <a:ext cx="347472" cy="347472"/>
            </a:xfrm>
            <a:prstGeom prst="ellipse">
              <a:avLst/>
            </a:prstGeom>
            <a:solidFill>
              <a:srgbClr val="7EB438"/>
            </a:solidFill>
            <a:ln w="12700">
              <a:solidFill>
                <a:srgbClr val="7EB438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 15">
              <a:extLst>
                <a:ext uri="{FF2B5EF4-FFF2-40B4-BE49-F238E27FC236}">
                  <a16:creationId xmlns:a16="http://schemas.microsoft.com/office/drawing/2014/main" id="{65323B08-687C-A312-412B-9C45E6754302}"/>
                </a:ext>
              </a:extLst>
            </p:cNvPr>
            <p:cNvSpPr/>
            <p:nvPr/>
          </p:nvSpPr>
          <p:spPr>
            <a:xfrm>
              <a:off x="596001" y="3414240"/>
              <a:ext cx="265176" cy="12801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rmAutofit/>
            </a:bodyPr>
            <a:lstStyle/>
            <a:p>
              <a:pPr marL="0" indent="0" algn="ctr">
                <a:buNone/>
              </a:pPr>
              <a:r>
                <a:rPr lang="en-US" sz="750" b="1" dirty="0">
                  <a:solidFill>
                    <a:srgbClr val="FFFFFF"/>
                  </a:solidFill>
                </a:rPr>
                <a:t>04</a:t>
              </a:r>
              <a:endParaRPr lang="en-US" sz="750" dirty="0"/>
            </a:p>
          </p:txBody>
        </p:sp>
      </p:grpSp>
      <p:sp>
        <p:nvSpPr>
          <p:cNvPr id="29" name="Text 16">
            <a:extLst>
              <a:ext uri="{FF2B5EF4-FFF2-40B4-BE49-F238E27FC236}">
                <a16:creationId xmlns:a16="http://schemas.microsoft.com/office/drawing/2014/main" id="{B77102C6-7996-FC2B-559B-0D2533FF9C30}"/>
              </a:ext>
            </a:extLst>
          </p:cNvPr>
          <p:cNvSpPr/>
          <p:nvPr/>
        </p:nvSpPr>
        <p:spPr>
          <a:xfrm>
            <a:off x="933400" y="3307770"/>
            <a:ext cx="52120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20000"/>
          </a:bodyPr>
          <a:lstStyle/>
          <a:p>
            <a:r>
              <a:rPr lang="en-US" b="1" dirty="0"/>
              <a:t>Construction</a:t>
            </a:r>
            <a:r>
              <a:rPr lang="en-US" dirty="0"/>
              <a:t>: Building infrastructure for CO₂ injection and monitoring.</a:t>
            </a:r>
            <a:endParaRPr lang="en-US" sz="1400" dirty="0"/>
          </a:p>
        </p:txBody>
      </p:sp>
      <p:sp>
        <p:nvSpPr>
          <p:cNvPr id="30" name="Text 17">
            <a:extLst>
              <a:ext uri="{FF2B5EF4-FFF2-40B4-BE49-F238E27FC236}">
                <a16:creationId xmlns:a16="http://schemas.microsoft.com/office/drawing/2014/main" id="{2119623C-E5DB-3DBA-6035-1833B94F0A6C}"/>
              </a:ext>
            </a:extLst>
          </p:cNvPr>
          <p:cNvSpPr/>
          <p:nvPr/>
        </p:nvSpPr>
        <p:spPr>
          <a:xfrm>
            <a:off x="555062" y="5212624"/>
            <a:ext cx="3840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500" b="1" dirty="0">
                <a:solidFill>
                  <a:srgbClr val="244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Phased project-development pathway</a:t>
            </a:r>
          </a:p>
        </p:txBody>
      </p:sp>
      <p:sp>
        <p:nvSpPr>
          <p:cNvPr id="31" name="Shape 18">
            <a:extLst>
              <a:ext uri="{FF2B5EF4-FFF2-40B4-BE49-F238E27FC236}">
                <a16:creationId xmlns:a16="http://schemas.microsoft.com/office/drawing/2014/main" id="{E82F82EC-D5C2-2824-67A6-7968667DA3CA}"/>
              </a:ext>
            </a:extLst>
          </p:cNvPr>
          <p:cNvSpPr/>
          <p:nvPr/>
        </p:nvSpPr>
        <p:spPr>
          <a:xfrm>
            <a:off x="591638" y="5596672"/>
            <a:ext cx="1691640" cy="658368"/>
          </a:xfrm>
          <a:prstGeom prst="chevron">
            <a:avLst/>
          </a:prstGeom>
          <a:solidFill>
            <a:srgbClr val="6A9D2F"/>
          </a:solidFill>
          <a:ln w="12700">
            <a:solidFill>
              <a:srgbClr val="6A9D2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19">
            <a:extLst>
              <a:ext uri="{FF2B5EF4-FFF2-40B4-BE49-F238E27FC236}">
                <a16:creationId xmlns:a16="http://schemas.microsoft.com/office/drawing/2014/main" id="{33875397-79BA-84F7-16A4-27F7D59CB825}"/>
              </a:ext>
            </a:extLst>
          </p:cNvPr>
          <p:cNvSpPr/>
          <p:nvPr/>
        </p:nvSpPr>
        <p:spPr>
          <a:xfrm>
            <a:off x="555062" y="5582956"/>
            <a:ext cx="1792224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</a:rPr>
              <a:t>Phase I</a:t>
            </a:r>
            <a:endParaRPr lang="en-US" sz="1600" dirty="0"/>
          </a:p>
        </p:txBody>
      </p:sp>
      <p:sp>
        <p:nvSpPr>
          <p:cNvPr id="33" name="Text 20">
            <a:extLst>
              <a:ext uri="{FF2B5EF4-FFF2-40B4-BE49-F238E27FC236}">
                <a16:creationId xmlns:a16="http://schemas.microsoft.com/office/drawing/2014/main" id="{F4011095-00DD-8E41-0D87-57539F4B093B}"/>
              </a:ext>
            </a:extLst>
          </p:cNvPr>
          <p:cNvSpPr/>
          <p:nvPr/>
        </p:nvSpPr>
        <p:spPr>
          <a:xfrm>
            <a:off x="710509" y="5788696"/>
            <a:ext cx="1581913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Pre-feasibility</a:t>
            </a:r>
            <a:endParaRPr lang="en-US" sz="1400" dirty="0"/>
          </a:p>
        </p:txBody>
      </p:sp>
      <p:sp>
        <p:nvSpPr>
          <p:cNvPr id="34" name="Text 21">
            <a:extLst>
              <a:ext uri="{FF2B5EF4-FFF2-40B4-BE49-F238E27FC236}">
                <a16:creationId xmlns:a16="http://schemas.microsoft.com/office/drawing/2014/main" id="{CF33DBB5-22B4-84F4-085F-7733598CBA10}"/>
              </a:ext>
            </a:extLst>
          </p:cNvPr>
          <p:cNvSpPr/>
          <p:nvPr/>
        </p:nvSpPr>
        <p:spPr>
          <a:xfrm>
            <a:off x="573350" y="6006550"/>
            <a:ext cx="1728216" cy="26824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12–18 mo</a:t>
            </a:r>
            <a:endParaRPr lang="en-US" sz="1400" dirty="0"/>
          </a:p>
        </p:txBody>
      </p:sp>
      <p:sp>
        <p:nvSpPr>
          <p:cNvPr id="35" name="Shape 22">
            <a:extLst>
              <a:ext uri="{FF2B5EF4-FFF2-40B4-BE49-F238E27FC236}">
                <a16:creationId xmlns:a16="http://schemas.microsoft.com/office/drawing/2014/main" id="{00487AE8-5F45-8D4A-AA34-F392E9E385F1}"/>
              </a:ext>
            </a:extLst>
          </p:cNvPr>
          <p:cNvSpPr/>
          <p:nvPr/>
        </p:nvSpPr>
        <p:spPr>
          <a:xfrm>
            <a:off x="2338142" y="5596672"/>
            <a:ext cx="1691640" cy="658368"/>
          </a:xfrm>
          <a:prstGeom prst="chevron">
            <a:avLst/>
          </a:prstGeom>
          <a:solidFill>
            <a:srgbClr val="7EB438"/>
          </a:solidFill>
          <a:ln w="12700">
            <a:solidFill>
              <a:srgbClr val="7EB4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23">
            <a:extLst>
              <a:ext uri="{FF2B5EF4-FFF2-40B4-BE49-F238E27FC236}">
                <a16:creationId xmlns:a16="http://schemas.microsoft.com/office/drawing/2014/main" id="{3874AED7-FA8E-1FF9-C083-72BC40C68E51}"/>
              </a:ext>
            </a:extLst>
          </p:cNvPr>
          <p:cNvSpPr/>
          <p:nvPr/>
        </p:nvSpPr>
        <p:spPr>
          <a:xfrm>
            <a:off x="2319854" y="5569240"/>
            <a:ext cx="160020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Phase II</a:t>
            </a:r>
          </a:p>
        </p:txBody>
      </p:sp>
      <p:sp>
        <p:nvSpPr>
          <p:cNvPr id="37" name="Text 24">
            <a:extLst>
              <a:ext uri="{FF2B5EF4-FFF2-40B4-BE49-F238E27FC236}">
                <a16:creationId xmlns:a16="http://schemas.microsoft.com/office/drawing/2014/main" id="{229CA24D-1C14-9869-07F6-42DE13AD3C40}"/>
              </a:ext>
            </a:extLst>
          </p:cNvPr>
          <p:cNvSpPr/>
          <p:nvPr/>
        </p:nvSpPr>
        <p:spPr>
          <a:xfrm>
            <a:off x="2711898" y="5790925"/>
            <a:ext cx="970412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Storage feasibility</a:t>
            </a:r>
            <a:endParaRPr lang="en-US" sz="1400" dirty="0"/>
          </a:p>
        </p:txBody>
      </p:sp>
      <p:sp>
        <p:nvSpPr>
          <p:cNvPr id="38" name="Text 25">
            <a:extLst>
              <a:ext uri="{FF2B5EF4-FFF2-40B4-BE49-F238E27FC236}">
                <a16:creationId xmlns:a16="http://schemas.microsoft.com/office/drawing/2014/main" id="{245643CC-B091-92C5-2B98-08FE4B240D2C}"/>
              </a:ext>
            </a:extLst>
          </p:cNvPr>
          <p:cNvSpPr/>
          <p:nvPr/>
        </p:nvSpPr>
        <p:spPr>
          <a:xfrm>
            <a:off x="2408997" y="6003331"/>
            <a:ext cx="1565921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18–24 mo</a:t>
            </a:r>
            <a:endParaRPr lang="en-US" sz="1400" dirty="0"/>
          </a:p>
        </p:txBody>
      </p:sp>
      <p:sp>
        <p:nvSpPr>
          <p:cNvPr id="39" name="Shape 26">
            <a:extLst>
              <a:ext uri="{FF2B5EF4-FFF2-40B4-BE49-F238E27FC236}">
                <a16:creationId xmlns:a16="http://schemas.microsoft.com/office/drawing/2014/main" id="{005D3005-C970-1EF5-BE24-B25D53029361}"/>
              </a:ext>
            </a:extLst>
          </p:cNvPr>
          <p:cNvSpPr/>
          <p:nvPr/>
        </p:nvSpPr>
        <p:spPr>
          <a:xfrm>
            <a:off x="4084646" y="5596672"/>
            <a:ext cx="2148840" cy="658368"/>
          </a:xfrm>
          <a:prstGeom prst="chevron">
            <a:avLst/>
          </a:prstGeom>
          <a:solidFill>
            <a:srgbClr val="8FC34A"/>
          </a:solidFill>
          <a:ln w="12700">
            <a:solidFill>
              <a:srgbClr val="8FC3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27">
            <a:extLst>
              <a:ext uri="{FF2B5EF4-FFF2-40B4-BE49-F238E27FC236}">
                <a16:creationId xmlns:a16="http://schemas.microsoft.com/office/drawing/2014/main" id="{7E3C2252-E7BE-E94D-EE30-E779B3CC4E6E}"/>
              </a:ext>
            </a:extLst>
          </p:cNvPr>
          <p:cNvSpPr/>
          <p:nvPr/>
        </p:nvSpPr>
        <p:spPr>
          <a:xfrm>
            <a:off x="4048070" y="5640170"/>
            <a:ext cx="2176272" cy="1965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</a:rPr>
              <a:t>Phase III</a:t>
            </a:r>
            <a:endParaRPr lang="en-US" sz="1600" dirty="0"/>
          </a:p>
        </p:txBody>
      </p:sp>
      <p:sp>
        <p:nvSpPr>
          <p:cNvPr id="41" name="Text 28">
            <a:extLst>
              <a:ext uri="{FF2B5EF4-FFF2-40B4-BE49-F238E27FC236}">
                <a16:creationId xmlns:a16="http://schemas.microsoft.com/office/drawing/2014/main" id="{198259B7-0D03-7BAD-0098-22606731E2FA}"/>
              </a:ext>
            </a:extLst>
          </p:cNvPr>
          <p:cNvSpPr/>
          <p:nvPr/>
        </p:nvSpPr>
        <p:spPr>
          <a:xfrm>
            <a:off x="4460709" y="5689517"/>
            <a:ext cx="1684771" cy="450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dirty="0">
                <a:solidFill>
                  <a:srgbClr val="FFFFFF"/>
                </a:solidFill>
              </a:rPr>
              <a:t>Characterization, permits</a:t>
            </a:r>
            <a:endParaRPr lang="en-US" sz="1200" dirty="0"/>
          </a:p>
        </p:txBody>
      </p:sp>
      <p:sp>
        <p:nvSpPr>
          <p:cNvPr id="42" name="Text 29">
            <a:extLst>
              <a:ext uri="{FF2B5EF4-FFF2-40B4-BE49-F238E27FC236}">
                <a16:creationId xmlns:a16="http://schemas.microsoft.com/office/drawing/2014/main" id="{33B9A525-2333-D31E-5CAF-D0C263AB8041}"/>
              </a:ext>
            </a:extLst>
          </p:cNvPr>
          <p:cNvSpPr/>
          <p:nvPr/>
        </p:nvSpPr>
        <p:spPr>
          <a:xfrm>
            <a:off x="4358224" y="6041568"/>
            <a:ext cx="1517701" cy="19659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FFFFFF"/>
                </a:solidFill>
              </a:rPr>
              <a:t>&lt;3 yr</a:t>
            </a:r>
            <a:endParaRPr lang="en-US" sz="1600" dirty="0"/>
          </a:p>
        </p:txBody>
      </p:sp>
      <p:sp>
        <p:nvSpPr>
          <p:cNvPr id="43" name="Shape 30">
            <a:extLst>
              <a:ext uri="{FF2B5EF4-FFF2-40B4-BE49-F238E27FC236}">
                <a16:creationId xmlns:a16="http://schemas.microsoft.com/office/drawing/2014/main" id="{B103B44B-05C6-380F-2A0A-7ABB1112830E}"/>
              </a:ext>
            </a:extLst>
          </p:cNvPr>
          <p:cNvSpPr/>
          <p:nvPr/>
        </p:nvSpPr>
        <p:spPr>
          <a:xfrm>
            <a:off x="6288350" y="5596672"/>
            <a:ext cx="1691640" cy="658368"/>
          </a:xfrm>
          <a:prstGeom prst="chevron">
            <a:avLst/>
          </a:prstGeom>
          <a:solidFill>
            <a:srgbClr val="A3D15E"/>
          </a:solidFill>
          <a:ln w="12700">
            <a:solidFill>
              <a:srgbClr val="A3D1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 31">
            <a:extLst>
              <a:ext uri="{FF2B5EF4-FFF2-40B4-BE49-F238E27FC236}">
                <a16:creationId xmlns:a16="http://schemas.microsoft.com/office/drawing/2014/main" id="{EC556002-97C2-FEAC-DA72-F6CD399BC3E6}"/>
              </a:ext>
            </a:extLst>
          </p:cNvPr>
          <p:cNvSpPr/>
          <p:nvPr/>
        </p:nvSpPr>
        <p:spPr>
          <a:xfrm>
            <a:off x="6224342" y="5505261"/>
            <a:ext cx="1691640" cy="3901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</a:rPr>
              <a:t>Phase IV</a:t>
            </a:r>
            <a:endParaRPr lang="en-US" sz="1600" dirty="0"/>
          </a:p>
        </p:txBody>
      </p:sp>
      <p:sp>
        <p:nvSpPr>
          <p:cNvPr id="45" name="Text 32">
            <a:extLst>
              <a:ext uri="{FF2B5EF4-FFF2-40B4-BE49-F238E27FC236}">
                <a16:creationId xmlns:a16="http://schemas.microsoft.com/office/drawing/2014/main" id="{0DD57C4E-3A4D-1668-EFAE-3EAE6A291DC6}"/>
              </a:ext>
            </a:extLst>
          </p:cNvPr>
          <p:cNvSpPr/>
          <p:nvPr/>
        </p:nvSpPr>
        <p:spPr>
          <a:xfrm>
            <a:off x="6407222" y="5870992"/>
            <a:ext cx="1463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Construction</a:t>
            </a:r>
            <a:endParaRPr lang="en-US" sz="1400" dirty="0"/>
          </a:p>
        </p:txBody>
      </p:sp>
      <p:sp>
        <p:nvSpPr>
          <p:cNvPr id="46" name="Text 33">
            <a:extLst>
              <a:ext uri="{FF2B5EF4-FFF2-40B4-BE49-F238E27FC236}">
                <a16:creationId xmlns:a16="http://schemas.microsoft.com/office/drawing/2014/main" id="{57A04A72-A74E-B5D7-584F-254EA9688E79}"/>
              </a:ext>
            </a:extLst>
          </p:cNvPr>
          <p:cNvSpPr/>
          <p:nvPr/>
        </p:nvSpPr>
        <p:spPr>
          <a:xfrm>
            <a:off x="6407222" y="6063016"/>
            <a:ext cx="146304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FFFFFF"/>
                </a:solidFill>
              </a:rPr>
              <a:t>&lt;2.5 yr</a:t>
            </a:r>
            <a:endParaRPr lang="en-US" sz="1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65D22F-A590-AAC6-4840-1899522BD034}"/>
              </a:ext>
            </a:extLst>
          </p:cNvPr>
          <p:cNvSpPr txBox="1"/>
          <p:nvPr/>
        </p:nvSpPr>
        <p:spPr>
          <a:xfrm>
            <a:off x="841766" y="1431024"/>
            <a:ext cx="5382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>
                <a:solidFill>
                  <a:srgbClr val="2723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Integrated Pre-Feasibility</a:t>
            </a:r>
            <a:r>
              <a:rPr lang="en-US" sz="1400" b="0" i="0" dirty="0">
                <a:solidFill>
                  <a:srgbClr val="2723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Economic feasibility analysis, regional data modeling, and business plan development for targeted sites.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510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/>
      <p:bldP spid="23" grpId="0" animBg="1"/>
      <p:bldP spid="26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022F6-5A3D-F8FF-7DAA-63DA069C4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18677689-7F39-8C76-11CF-D8EB5000C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633" y="0"/>
            <a:ext cx="2560360" cy="731532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8669C85-7993-F9E7-505F-ACD95215C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2831" y="6434334"/>
            <a:ext cx="267447" cy="365125"/>
          </a:xfrm>
        </p:spPr>
        <p:txBody>
          <a:bodyPr/>
          <a:lstStyle/>
          <a:p>
            <a:fld id="{F5529D1C-C905-6D43-977B-B51C1A5CA844}" type="slidenum">
              <a:rPr lang="en-US" smtClean="0">
                <a:solidFill>
                  <a:schemeClr val="tx2"/>
                </a:solidFill>
              </a:rPr>
              <a:t>3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object 3" descr="$PPTXTitle">
            <a:extLst>
              <a:ext uri="{FF2B5EF4-FFF2-40B4-BE49-F238E27FC236}">
                <a16:creationId xmlns:a16="http://schemas.microsoft.com/office/drawing/2014/main" id="{6926CBBB-C44F-3B51-9EC3-862D3643CC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91803"/>
            <a:ext cx="9373145" cy="632866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/>
          <a:p>
            <a:pPr marL="483234">
              <a:lnSpc>
                <a:spcPct val="100000"/>
              </a:lnSpc>
              <a:spcBef>
                <a:spcPts val="135"/>
              </a:spcBef>
            </a:pPr>
            <a:r>
              <a:rPr sz="4000" b="1" dirty="0">
                <a:solidFill>
                  <a:srgbClr val="493429"/>
                </a:solidFill>
              </a:rPr>
              <a:t>Sweetwater Carbon Storage Hub</a:t>
            </a: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B17DA4D4-626E-C4EA-1FFC-92E2BE3CE86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07206" y="903709"/>
            <a:ext cx="4474464" cy="3654551"/>
          </a:xfrm>
          <a:prstGeom prst="rect">
            <a:avLst/>
          </a:prstGeom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C6631BED-470C-FB88-4AAA-BDD302BAC682}"/>
              </a:ext>
            </a:extLst>
          </p:cNvPr>
          <p:cNvSpPr txBox="1"/>
          <p:nvPr/>
        </p:nvSpPr>
        <p:spPr>
          <a:xfrm>
            <a:off x="530823" y="1430544"/>
            <a:ext cx="5138420" cy="45867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11785" indent="-235585">
              <a:lnSpc>
                <a:spcPct val="100000"/>
              </a:lnSpc>
              <a:spcBef>
                <a:spcPts val="120"/>
              </a:spcBef>
              <a:buFont typeface="Arial"/>
              <a:buChar char="•"/>
              <a:tabLst>
                <a:tab pos="311785" algn="l"/>
              </a:tabLst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SCS</a:t>
            </a:r>
            <a:r>
              <a:rPr sz="16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r>
              <a:rPr sz="1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sequester CO</a:t>
            </a:r>
            <a:r>
              <a:rPr sz="1600" baseline="-19607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1600" spc="247" baseline="-1960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sz="1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sources: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2790" lvl="1" indent="-278765">
              <a:lnSpc>
                <a:spcPct val="100000"/>
              </a:lnSpc>
              <a:spcBef>
                <a:spcPts val="25"/>
              </a:spcBef>
              <a:buAutoNum type="arabicParenBoth"/>
              <a:tabLst>
                <a:tab pos="732790" algn="l"/>
              </a:tabLst>
            </a:pP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Trona</a:t>
            </a:r>
            <a:r>
              <a:rPr sz="1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(soda ash)</a:t>
            </a:r>
            <a:r>
              <a:rPr sz="1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mining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and processing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2790" lvl="1" indent="-278765">
              <a:lnSpc>
                <a:spcPct val="100000"/>
              </a:lnSpc>
              <a:spcBef>
                <a:spcPts val="20"/>
              </a:spcBef>
              <a:buAutoNum type="arabicParenBoth"/>
              <a:tabLst>
                <a:tab pos="732790" algn="l"/>
              </a:tabLst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sz="16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r>
              <a:rPr sz="1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Capture</a:t>
            </a:r>
            <a:r>
              <a:rPr sz="16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(DAC)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2420" marR="231140" indent="-236854">
              <a:lnSpc>
                <a:spcPct val="101499"/>
              </a:lnSpc>
              <a:spcBef>
                <a:spcPts val="1585"/>
              </a:spcBef>
              <a:buFont typeface="Arial"/>
              <a:buChar char="•"/>
              <a:tabLst>
                <a:tab pos="312420" algn="l"/>
              </a:tabLst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Soda</a:t>
            </a:r>
            <a:r>
              <a:rPr sz="16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ash</a:t>
            </a:r>
            <a:r>
              <a:rPr sz="16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16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sz="16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largest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mining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sz="16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Wyoming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r>
              <a:rPr sz="1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coal.</a:t>
            </a:r>
            <a:r>
              <a:rPr sz="16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6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entire</a:t>
            </a:r>
            <a:r>
              <a:rPr sz="16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U.S.</a:t>
            </a:r>
            <a:r>
              <a:rPr sz="1600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trona</a:t>
            </a:r>
            <a:r>
              <a:rPr sz="16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sz="16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16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located</a:t>
            </a:r>
            <a:r>
              <a:rPr sz="16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sz="16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5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miles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6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SCS</a:t>
            </a:r>
            <a:r>
              <a:rPr sz="16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Hub,</a:t>
            </a:r>
            <a:r>
              <a:rPr sz="1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critical</a:t>
            </a:r>
            <a:r>
              <a:rPr sz="16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sz="1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sz="16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supplies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90%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of the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world’s soda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0" dirty="0">
                <a:latin typeface="Arial" panose="020B0604020202020204" pitchFamily="34" charset="0"/>
                <a:cs typeface="Arial" panose="020B0604020202020204" pitchFamily="34" charset="0"/>
              </a:rPr>
              <a:t>ash.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2420" marR="107950" indent="-236854">
              <a:lnSpc>
                <a:spcPct val="101499"/>
              </a:lnSpc>
              <a:spcBef>
                <a:spcPts val="1585"/>
              </a:spcBef>
              <a:buFont typeface="Arial"/>
              <a:buChar char="•"/>
              <a:tabLst>
                <a:tab pos="312420" algn="l"/>
              </a:tabLst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U.S.</a:t>
            </a:r>
            <a:r>
              <a:rPr sz="1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(Wyoming)</a:t>
            </a:r>
            <a:r>
              <a:rPr sz="16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trona</a:t>
            </a:r>
            <a:r>
              <a:rPr sz="16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sz="16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emits</a:t>
            </a:r>
            <a:r>
              <a:rPr sz="16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sz="16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1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6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sz="16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metric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tons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(MT)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600" baseline="-19607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1600" spc="232" baseline="-1960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per</a:t>
            </a:r>
            <a:r>
              <a:rPr sz="16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year.</a:t>
            </a:r>
            <a:r>
              <a:rPr sz="16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SCS</a:t>
            </a:r>
            <a:r>
              <a:rPr sz="16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r>
              <a:rPr sz="16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aims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enough 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600" spc="15" baseline="-19607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1600" spc="247" baseline="-1960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sz="16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r>
              <a:rPr sz="16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600" b="1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10" dirty="0">
                <a:latin typeface="Arial" panose="020B0604020202020204" pitchFamily="34" charset="0"/>
                <a:cs typeface="Arial" panose="020B0604020202020204" pitchFamily="34" charset="0"/>
              </a:rPr>
              <a:t>decarbonize</a:t>
            </a:r>
            <a:r>
              <a:rPr sz="1600" b="1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55" dirty="0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sz="1600" b="1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45" dirty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sz="1600" spc="4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2420" marR="81280" indent="-236854">
              <a:lnSpc>
                <a:spcPct val="101499"/>
              </a:lnSpc>
              <a:spcBef>
                <a:spcPts val="1585"/>
              </a:spcBef>
              <a:buFont typeface="Arial"/>
              <a:buChar char="•"/>
              <a:tabLst>
                <a:tab pos="312420" algn="l"/>
              </a:tabLst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SCS</a:t>
            </a:r>
            <a:r>
              <a:rPr sz="16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r>
              <a:rPr sz="1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sz="16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sz="1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sz="16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6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scale-up of</a:t>
            </a:r>
            <a:r>
              <a:rPr sz="16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DAC</a:t>
            </a:r>
            <a:r>
              <a:rPr sz="16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16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serving</a:t>
            </a:r>
            <a:r>
              <a:rPr sz="1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5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r>
              <a:rPr sz="16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host</a:t>
            </a:r>
            <a:r>
              <a:rPr sz="16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6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sink</a:t>
            </a:r>
            <a:r>
              <a:rPr sz="16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6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sz="1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Basin,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sz="16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6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50" dirty="0">
                <a:latin typeface="Arial" panose="020B0604020202020204" pitchFamily="34" charset="0"/>
                <a:cs typeface="Arial" panose="020B0604020202020204" pitchFamily="34" charset="0"/>
              </a:rPr>
              <a:t>largest </a:t>
            </a:r>
            <a:r>
              <a:rPr sz="1600" spc="-25" dirty="0">
                <a:latin typeface="Arial" panose="020B0604020202020204" pitchFamily="34" charset="0"/>
                <a:cs typeface="Arial" panose="020B0604020202020204" pitchFamily="34" charset="0"/>
              </a:rPr>
              <a:t>DAC </a:t>
            </a:r>
            <a:r>
              <a:rPr sz="1600" spc="65" dirty="0">
                <a:latin typeface="Arial" panose="020B0604020202020204" pitchFamily="34" charset="0"/>
                <a:cs typeface="Arial" panose="020B0604020202020204" pitchFamily="34" charset="0"/>
              </a:rPr>
              <a:t>facilities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  <a:r>
              <a:rPr sz="16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6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sz="16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sz="16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6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0" dirty="0">
                <a:latin typeface="Arial" panose="020B0604020202020204" pitchFamily="34" charset="0"/>
                <a:cs typeface="Arial" panose="020B0604020202020204" pitchFamily="34" charset="0"/>
              </a:rPr>
              <a:t>U.S.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ject 12">
            <a:extLst>
              <a:ext uri="{FF2B5EF4-FFF2-40B4-BE49-F238E27FC236}">
                <a16:creationId xmlns:a16="http://schemas.microsoft.com/office/drawing/2014/main" id="{417CF330-8181-E647-F969-FBAC6EB4CDD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07206" y="4637300"/>
            <a:ext cx="2420555" cy="20288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41F775-AAD4-A6CA-852A-063314F85709}"/>
              </a:ext>
            </a:extLst>
          </p:cNvPr>
          <p:cNvSpPr txBox="1"/>
          <p:nvPr/>
        </p:nvSpPr>
        <p:spPr>
          <a:xfrm>
            <a:off x="9188765" y="4851529"/>
            <a:ext cx="270306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400" marR="17780">
              <a:lnSpc>
                <a:spcPct val="100299"/>
              </a:lnSpc>
              <a:spcBef>
                <a:spcPts val="95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4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Greater</a:t>
            </a:r>
            <a:r>
              <a:rPr lang="en-US" sz="14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en-US" sz="14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River</a:t>
            </a:r>
            <a:r>
              <a:rPr lang="en-US" sz="14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Basin</a:t>
            </a:r>
            <a:r>
              <a:rPr lang="en-US" sz="14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occupies</a:t>
            </a:r>
            <a:r>
              <a:rPr lang="en-US" sz="14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~20,000</a:t>
            </a:r>
            <a:r>
              <a:rPr lang="en-US" sz="14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25" dirty="0"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sz="1400" spc="-37" baseline="25925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aseline="259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4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4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en-US" sz="14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Rocky</a:t>
            </a:r>
            <a:r>
              <a:rPr lang="en-US" sz="14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Mountains</a:t>
            </a:r>
            <a:r>
              <a:rPr lang="en-US" sz="14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4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en-US" sz="1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proven</a:t>
            </a:r>
            <a:r>
              <a:rPr lang="en-US" sz="14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25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400" spc="-37" baseline="-22222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aseline="-2222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en-US" sz="1400" spc="4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reservoirs</a:t>
            </a:r>
            <a:r>
              <a:rPr lang="en-US" sz="1400" spc="4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1400" spc="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multiple</a:t>
            </a:r>
            <a:r>
              <a:rPr lang="en-US" sz="1400" spc="4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formations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potentially</a:t>
            </a: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en-US" sz="1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1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secure</a:t>
            </a:r>
            <a:r>
              <a:rPr lang="en-US" sz="1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sequestration.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133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3869B-DE86-FA4B-85D3-A060962BC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F861E44A-C890-D3D9-2C68-FE589ED59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633" y="0"/>
            <a:ext cx="2560360" cy="731532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B2E0950-703C-3EFB-9C47-6C6455007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2831" y="6434334"/>
            <a:ext cx="267447" cy="365125"/>
          </a:xfrm>
        </p:spPr>
        <p:txBody>
          <a:bodyPr/>
          <a:lstStyle/>
          <a:p>
            <a:fld id="{F5529D1C-C905-6D43-977B-B51C1A5CA844}" type="slidenum">
              <a:rPr lang="en-US" smtClean="0">
                <a:solidFill>
                  <a:schemeClr val="tx2"/>
                </a:solidFill>
              </a:rPr>
              <a:t>4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object 2" descr="$PPTXTitle">
            <a:extLst>
              <a:ext uri="{FF2B5EF4-FFF2-40B4-BE49-F238E27FC236}">
                <a16:creationId xmlns:a16="http://schemas.microsoft.com/office/drawing/2014/main" id="{BAD01F51-FDB0-B0D8-F902-D7EC9A6596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558" y="176274"/>
            <a:ext cx="9373145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83234">
              <a:lnSpc>
                <a:spcPct val="100000"/>
              </a:lnSpc>
              <a:spcBef>
                <a:spcPts val="135"/>
              </a:spcBef>
            </a:pPr>
            <a:r>
              <a:rPr sz="4000" b="1" dirty="0">
                <a:solidFill>
                  <a:srgbClr val="493429"/>
                </a:solidFill>
              </a:rPr>
              <a:t>CO</a:t>
            </a:r>
            <a:r>
              <a:rPr sz="4000" b="1" baseline="-20833" dirty="0">
                <a:solidFill>
                  <a:srgbClr val="493429"/>
                </a:solidFill>
              </a:rPr>
              <a:t>2</a:t>
            </a:r>
            <a:r>
              <a:rPr sz="4000" b="1" spc="502" baseline="-20833" dirty="0">
                <a:solidFill>
                  <a:srgbClr val="493429"/>
                </a:solidFill>
              </a:rPr>
              <a:t> </a:t>
            </a:r>
            <a:r>
              <a:rPr sz="4000" b="1" dirty="0">
                <a:solidFill>
                  <a:srgbClr val="493429"/>
                </a:solidFill>
              </a:rPr>
              <a:t>Sources:</a:t>
            </a:r>
            <a:r>
              <a:rPr sz="4000" b="1" spc="-15" dirty="0">
                <a:solidFill>
                  <a:srgbClr val="493429"/>
                </a:solidFill>
              </a:rPr>
              <a:t> </a:t>
            </a:r>
            <a:r>
              <a:rPr sz="4000" b="1" dirty="0">
                <a:solidFill>
                  <a:srgbClr val="493429"/>
                </a:solidFill>
              </a:rPr>
              <a:t>Greater</a:t>
            </a:r>
            <a:r>
              <a:rPr sz="4000" b="1" spc="-35" dirty="0">
                <a:solidFill>
                  <a:srgbClr val="493429"/>
                </a:solidFill>
              </a:rPr>
              <a:t> </a:t>
            </a:r>
            <a:r>
              <a:rPr sz="4000" b="1" dirty="0">
                <a:solidFill>
                  <a:srgbClr val="493429"/>
                </a:solidFill>
              </a:rPr>
              <a:t>Green</a:t>
            </a:r>
            <a:r>
              <a:rPr sz="4000" b="1" spc="-25" dirty="0">
                <a:solidFill>
                  <a:srgbClr val="493429"/>
                </a:solidFill>
              </a:rPr>
              <a:t> </a:t>
            </a:r>
            <a:r>
              <a:rPr sz="4000" b="1" dirty="0">
                <a:solidFill>
                  <a:srgbClr val="493429"/>
                </a:solidFill>
              </a:rPr>
              <a:t>River</a:t>
            </a:r>
            <a:r>
              <a:rPr sz="4000" b="1" spc="5" dirty="0">
                <a:solidFill>
                  <a:srgbClr val="493429"/>
                </a:solidFill>
              </a:rPr>
              <a:t> </a:t>
            </a:r>
            <a:r>
              <a:rPr sz="4000" b="1" spc="-10" dirty="0">
                <a:solidFill>
                  <a:srgbClr val="493429"/>
                </a:solidFill>
              </a:rPr>
              <a:t>Basin</a:t>
            </a:r>
            <a:endParaRPr sz="4000" b="1" dirty="0">
              <a:solidFill>
                <a:srgbClr val="493429"/>
              </a:solidFill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9732911-B2A5-EB43-BFA7-5ABA3F0679F9}"/>
              </a:ext>
            </a:extLst>
          </p:cNvPr>
          <p:cNvSpPr txBox="1"/>
          <p:nvPr/>
        </p:nvSpPr>
        <p:spPr>
          <a:xfrm>
            <a:off x="7557700" y="4991317"/>
            <a:ext cx="65786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dirty="0">
                <a:solidFill>
                  <a:srgbClr val="5B2D00"/>
                </a:solidFill>
                <a:latin typeface="Calibri"/>
                <a:cs typeface="Calibri"/>
              </a:rPr>
              <a:t>SCS</a:t>
            </a:r>
            <a:r>
              <a:rPr sz="1450" spc="65" dirty="0">
                <a:solidFill>
                  <a:srgbClr val="5B2D00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5B2D00"/>
                </a:solidFill>
                <a:latin typeface="Calibri"/>
                <a:cs typeface="Calibri"/>
              </a:rPr>
              <a:t>Hub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6" name="object 4">
            <a:extLst>
              <a:ext uri="{FF2B5EF4-FFF2-40B4-BE49-F238E27FC236}">
                <a16:creationId xmlns:a16="http://schemas.microsoft.com/office/drawing/2014/main" id="{A426C873-2B1D-C23A-9640-F15D2F732E9E}"/>
              </a:ext>
            </a:extLst>
          </p:cNvPr>
          <p:cNvGrpSpPr/>
          <p:nvPr/>
        </p:nvGrpSpPr>
        <p:grpSpPr>
          <a:xfrm>
            <a:off x="5080120" y="1405826"/>
            <a:ext cx="5422900" cy="3552825"/>
            <a:chOff x="4521708" y="2410967"/>
            <a:chExt cx="5422900" cy="3552825"/>
          </a:xfrm>
        </p:grpSpPr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DB6B512C-B722-EEAA-C628-56FCA5C7551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1708" y="2410967"/>
              <a:ext cx="5422391" cy="3552443"/>
            </a:xfrm>
            <a:prstGeom prst="rect">
              <a:avLst/>
            </a:prstGeom>
          </p:spPr>
        </p:pic>
        <p:pic>
          <p:nvPicPr>
            <p:cNvPr id="11" name="object 6">
              <a:extLst>
                <a:ext uri="{FF2B5EF4-FFF2-40B4-BE49-F238E27FC236}">
                  <a16:creationId xmlns:a16="http://schemas.microsoft.com/office/drawing/2014/main" id="{F996C56B-20DD-FCB6-49BB-58CBF93EB42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63718" y="4275581"/>
              <a:ext cx="178308" cy="158496"/>
            </a:xfrm>
            <a:prstGeom prst="rect">
              <a:avLst/>
            </a:prstGeom>
          </p:spPr>
        </p:pic>
      </p:grpSp>
      <p:sp>
        <p:nvSpPr>
          <p:cNvPr id="12" name="object 7">
            <a:extLst>
              <a:ext uri="{FF2B5EF4-FFF2-40B4-BE49-F238E27FC236}">
                <a16:creationId xmlns:a16="http://schemas.microsoft.com/office/drawing/2014/main" id="{FD613129-C322-1317-9B6A-036813396E41}"/>
              </a:ext>
            </a:extLst>
          </p:cNvPr>
          <p:cNvSpPr txBox="1"/>
          <p:nvPr/>
        </p:nvSpPr>
        <p:spPr>
          <a:xfrm>
            <a:off x="700652" y="1283364"/>
            <a:ext cx="4169410" cy="5067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latin typeface="Gadugi"/>
                <a:cs typeface="Gadugi"/>
              </a:rPr>
              <a:t>Sweetwater</a:t>
            </a:r>
            <a:r>
              <a:rPr sz="1300" b="1" spc="-5" dirty="0">
                <a:latin typeface="Gadugi"/>
                <a:cs typeface="Gadugi"/>
              </a:rPr>
              <a:t> </a:t>
            </a:r>
            <a:r>
              <a:rPr sz="1300" b="1" dirty="0">
                <a:latin typeface="Gadugi"/>
                <a:cs typeface="Gadugi"/>
              </a:rPr>
              <a:t>County:</a:t>
            </a:r>
            <a:r>
              <a:rPr sz="1300" b="1" spc="5" dirty="0">
                <a:latin typeface="Gadugi"/>
                <a:cs typeface="Gadugi"/>
              </a:rPr>
              <a:t> </a:t>
            </a:r>
            <a:r>
              <a:rPr sz="1300" b="1" dirty="0">
                <a:latin typeface="Gadugi"/>
                <a:cs typeface="Gadugi"/>
              </a:rPr>
              <a:t>total</a:t>
            </a:r>
            <a:r>
              <a:rPr sz="1300" b="1" spc="35" dirty="0">
                <a:latin typeface="Gadugi"/>
                <a:cs typeface="Gadugi"/>
              </a:rPr>
              <a:t> </a:t>
            </a:r>
            <a:r>
              <a:rPr sz="1300" b="1" dirty="0">
                <a:latin typeface="Gadugi"/>
                <a:cs typeface="Gadugi"/>
              </a:rPr>
              <a:t>CO</a:t>
            </a:r>
            <a:r>
              <a:rPr sz="1275" b="1" baseline="-19607" dirty="0">
                <a:latin typeface="Gadugi"/>
                <a:cs typeface="Gadugi"/>
              </a:rPr>
              <a:t>2</a:t>
            </a:r>
            <a:r>
              <a:rPr sz="1300" b="1" dirty="0">
                <a:latin typeface="Gadugi"/>
                <a:cs typeface="Gadugi"/>
              </a:rPr>
              <a:t>e</a:t>
            </a:r>
            <a:r>
              <a:rPr sz="1300" b="1" spc="25" dirty="0">
                <a:latin typeface="Gadugi"/>
                <a:cs typeface="Gadugi"/>
              </a:rPr>
              <a:t> </a:t>
            </a:r>
            <a:r>
              <a:rPr sz="1300" b="1" dirty="0">
                <a:latin typeface="Gadugi"/>
                <a:cs typeface="Gadugi"/>
              </a:rPr>
              <a:t>in</a:t>
            </a:r>
            <a:r>
              <a:rPr sz="1300" b="1" spc="15" dirty="0">
                <a:latin typeface="Gadugi"/>
                <a:cs typeface="Gadugi"/>
              </a:rPr>
              <a:t> </a:t>
            </a:r>
            <a:r>
              <a:rPr sz="1300" b="1" dirty="0">
                <a:latin typeface="Gadugi"/>
                <a:cs typeface="Gadugi"/>
              </a:rPr>
              <a:t>2022</a:t>
            </a:r>
            <a:r>
              <a:rPr sz="1300" b="1" spc="60" dirty="0">
                <a:latin typeface="Gadugi"/>
                <a:cs typeface="Gadugi"/>
              </a:rPr>
              <a:t> </a:t>
            </a:r>
            <a:r>
              <a:rPr sz="1300" b="1" dirty="0">
                <a:latin typeface="Gadugi"/>
                <a:cs typeface="Gadugi"/>
              </a:rPr>
              <a:t>=</a:t>
            </a:r>
            <a:r>
              <a:rPr sz="1300" b="1" spc="40" dirty="0">
                <a:latin typeface="Gadugi"/>
                <a:cs typeface="Gadugi"/>
              </a:rPr>
              <a:t> </a:t>
            </a:r>
            <a:r>
              <a:rPr sz="1300" b="1" spc="-10" dirty="0">
                <a:latin typeface="Gadugi"/>
                <a:cs typeface="Gadugi"/>
              </a:rPr>
              <a:t>17,574,630</a:t>
            </a:r>
            <a:endParaRPr sz="1300" dirty="0">
              <a:latin typeface="Gadugi"/>
              <a:cs typeface="Gadugi"/>
            </a:endParaRPr>
          </a:p>
          <a:p>
            <a:pPr marL="154940">
              <a:lnSpc>
                <a:spcPct val="100000"/>
              </a:lnSpc>
              <a:spcBef>
                <a:spcPts val="1005"/>
              </a:spcBef>
              <a:tabLst>
                <a:tab pos="2884170" algn="l"/>
              </a:tabLst>
            </a:pPr>
            <a:r>
              <a:rPr sz="1000" b="1" spc="-10" dirty="0">
                <a:latin typeface="Gadugi"/>
                <a:cs typeface="Gadugi"/>
              </a:rPr>
              <a:t>Emission</a:t>
            </a:r>
            <a:r>
              <a:rPr sz="1000" b="1" spc="-55" dirty="0">
                <a:latin typeface="Gadugi"/>
                <a:cs typeface="Gadugi"/>
              </a:rPr>
              <a:t> </a:t>
            </a:r>
            <a:r>
              <a:rPr sz="1000" b="1" dirty="0">
                <a:latin typeface="Gadugi"/>
                <a:cs typeface="Gadugi"/>
              </a:rPr>
              <a:t>Source</a:t>
            </a:r>
            <a:r>
              <a:rPr sz="1000" b="1" spc="-35" dirty="0">
                <a:latin typeface="Gadugi"/>
                <a:cs typeface="Gadugi"/>
              </a:rPr>
              <a:t> </a:t>
            </a:r>
            <a:r>
              <a:rPr sz="1000" b="1" dirty="0">
                <a:latin typeface="Gadugi"/>
                <a:cs typeface="Gadugi"/>
              </a:rPr>
              <a:t>and</a:t>
            </a:r>
            <a:r>
              <a:rPr sz="1000" b="1" spc="-30" dirty="0">
                <a:latin typeface="Gadugi"/>
                <a:cs typeface="Gadugi"/>
              </a:rPr>
              <a:t> </a:t>
            </a:r>
            <a:r>
              <a:rPr sz="1000" b="1" spc="-20" dirty="0">
                <a:latin typeface="Gadugi"/>
                <a:cs typeface="Gadugi"/>
              </a:rPr>
              <a:t>Type</a:t>
            </a:r>
            <a:r>
              <a:rPr sz="1000" b="1" dirty="0">
                <a:latin typeface="Gadugi"/>
                <a:cs typeface="Gadugi"/>
              </a:rPr>
              <a:t>	Metric</a:t>
            </a:r>
            <a:r>
              <a:rPr sz="1000" b="1" spc="-60" dirty="0">
                <a:latin typeface="Gadugi"/>
                <a:cs typeface="Gadugi"/>
              </a:rPr>
              <a:t> </a:t>
            </a:r>
            <a:r>
              <a:rPr sz="1000" b="1" spc="-25" dirty="0">
                <a:latin typeface="Gadugi"/>
                <a:cs typeface="Gadugi"/>
              </a:rPr>
              <a:t>Tons</a:t>
            </a:r>
            <a:r>
              <a:rPr sz="1000" b="1" spc="-45" dirty="0">
                <a:latin typeface="Gadugi"/>
                <a:cs typeface="Gadugi"/>
              </a:rPr>
              <a:t> </a:t>
            </a:r>
            <a:r>
              <a:rPr sz="1000" b="1" spc="-20" dirty="0">
                <a:latin typeface="Gadugi"/>
                <a:cs typeface="Gadugi"/>
              </a:rPr>
              <a:t>CO</a:t>
            </a:r>
            <a:r>
              <a:rPr sz="975" b="1" spc="-30" baseline="-25641" dirty="0">
                <a:latin typeface="Gadugi"/>
                <a:cs typeface="Gadugi"/>
              </a:rPr>
              <a:t>2</a:t>
            </a:r>
            <a:r>
              <a:rPr sz="1000" b="1" spc="-20" dirty="0">
                <a:latin typeface="Gadugi"/>
                <a:cs typeface="Gadugi"/>
              </a:rPr>
              <a:t>e</a:t>
            </a:r>
            <a:endParaRPr sz="1000" dirty="0">
              <a:latin typeface="Gadugi"/>
              <a:cs typeface="Gadugi"/>
            </a:endParaRPr>
          </a:p>
        </p:txBody>
      </p:sp>
      <p:graphicFrame>
        <p:nvGraphicFramePr>
          <p:cNvPr id="13" name="object 8">
            <a:extLst>
              <a:ext uri="{FF2B5EF4-FFF2-40B4-BE49-F238E27FC236}">
                <a16:creationId xmlns:a16="http://schemas.microsoft.com/office/drawing/2014/main" id="{D490AD70-D358-0461-2B52-23A1EAD322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405455"/>
              </p:ext>
            </p:extLst>
          </p:nvPr>
        </p:nvGraphicFramePr>
        <p:xfrm>
          <a:off x="823866" y="1772224"/>
          <a:ext cx="3898265" cy="359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1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60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000" u="sng" spc="-30" dirty="0">
                          <a:uFill>
                            <a:solidFill>
                              <a:srgbClr val="000000"/>
                            </a:solidFill>
                          </a:uFill>
                          <a:latin typeface="Segoe UI Symbol"/>
                          <a:cs typeface="Segoe UI Symbol"/>
                        </a:rPr>
                        <a:t>Power</a:t>
                      </a:r>
                      <a:r>
                        <a:rPr sz="1000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Segoe UI Symbol"/>
                          <a:cs typeface="Segoe UI Symbol"/>
                        </a:rPr>
                        <a:t> 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Segoe UI Symbol"/>
                          <a:cs typeface="Segoe UI Symbol"/>
                        </a:rPr>
                        <a:t>Generation</a:t>
                      </a:r>
                      <a:endParaRPr sz="1000">
                        <a:latin typeface="Segoe UI Symbol"/>
                        <a:cs typeface="Segoe UI Symbo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000" dirty="0">
                          <a:latin typeface="Gadugi"/>
                          <a:cs typeface="Gadugi"/>
                        </a:rPr>
                        <a:t>Jim</a:t>
                      </a:r>
                      <a:r>
                        <a:rPr sz="1000" spc="-10" dirty="0">
                          <a:latin typeface="Gadugi"/>
                          <a:cs typeface="Gadugi"/>
                        </a:rPr>
                        <a:t> Bridger</a:t>
                      </a:r>
                      <a:r>
                        <a:rPr sz="1000" spc="-25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20" dirty="0">
                          <a:latin typeface="Gadugi"/>
                          <a:cs typeface="Gadugi"/>
                        </a:rPr>
                        <a:t>Power</a:t>
                      </a:r>
                      <a:r>
                        <a:rPr sz="1000" spc="-25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10" dirty="0">
                          <a:latin typeface="Gadugi"/>
                          <a:cs typeface="Gadugi"/>
                        </a:rPr>
                        <a:t>Station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11,115,560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1841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Segoe UI Symbol"/>
                          <a:cs typeface="Segoe UI Symbol"/>
                        </a:rPr>
                        <a:t>Trona</a:t>
                      </a:r>
                      <a:r>
                        <a:rPr sz="1000" u="sng" spc="-45" dirty="0">
                          <a:uFill>
                            <a:solidFill>
                              <a:srgbClr val="000000"/>
                            </a:solidFill>
                          </a:uFill>
                          <a:latin typeface="Segoe UI Symbol"/>
                          <a:cs typeface="Segoe UI Symbol"/>
                        </a:rPr>
                        <a:t> 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Segoe UI Symbol"/>
                          <a:cs typeface="Segoe UI Symbol"/>
                        </a:rPr>
                        <a:t>Production</a:t>
                      </a:r>
                      <a:endParaRPr sz="1000">
                        <a:latin typeface="Segoe UI Symbol"/>
                        <a:cs typeface="Segoe UI Symbol"/>
                      </a:endParaRPr>
                    </a:p>
                    <a:p>
                      <a:pPr marL="31750">
                        <a:lnSpc>
                          <a:spcPts val="1105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American</a:t>
                      </a:r>
                      <a:r>
                        <a:rPr sz="1000" spc="-50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dirty="0">
                          <a:latin typeface="Gadugi"/>
                          <a:cs typeface="Gadugi"/>
                        </a:rPr>
                        <a:t>Soda</a:t>
                      </a:r>
                      <a:r>
                        <a:rPr sz="1000" spc="-30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25" dirty="0">
                          <a:latin typeface="Gadugi"/>
                          <a:cs typeface="Gadugi"/>
                        </a:rPr>
                        <a:t>LLC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812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ts val="1105"/>
                        </a:lnSpc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1,025,302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9080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31750">
                        <a:lnSpc>
                          <a:spcPts val="1100"/>
                        </a:lnSpc>
                        <a:spcBef>
                          <a:spcPts val="30"/>
                        </a:spcBef>
                      </a:pPr>
                      <a:r>
                        <a:rPr sz="1000" dirty="0">
                          <a:latin typeface="Gadugi"/>
                          <a:cs typeface="Gadugi"/>
                        </a:rPr>
                        <a:t>Genesis</a:t>
                      </a:r>
                      <a:r>
                        <a:rPr sz="1000" spc="-65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dirty="0">
                          <a:latin typeface="Gadugi"/>
                          <a:cs typeface="Gadugi"/>
                        </a:rPr>
                        <a:t>Alkali</a:t>
                      </a:r>
                      <a:r>
                        <a:rPr sz="1000" spc="-65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10" dirty="0">
                          <a:latin typeface="Gadugi"/>
                          <a:cs typeface="Gadugi"/>
                        </a:rPr>
                        <a:t>Granger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ts val="1100"/>
                        </a:lnSpc>
                        <a:spcBef>
                          <a:spcPts val="30"/>
                        </a:spcBef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6,376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marL="31750">
                        <a:lnSpc>
                          <a:spcPts val="1105"/>
                        </a:lnSpc>
                        <a:spcBef>
                          <a:spcPts val="25"/>
                        </a:spcBef>
                      </a:pPr>
                      <a:r>
                        <a:rPr sz="1000" dirty="0">
                          <a:latin typeface="Gadugi"/>
                          <a:cs typeface="Gadugi"/>
                        </a:rPr>
                        <a:t>Genesis</a:t>
                      </a:r>
                      <a:r>
                        <a:rPr sz="1000" spc="-65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dirty="0">
                          <a:latin typeface="Gadugi"/>
                          <a:cs typeface="Gadugi"/>
                        </a:rPr>
                        <a:t>Alkali</a:t>
                      </a:r>
                      <a:r>
                        <a:rPr sz="1000" spc="-65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10" dirty="0">
                          <a:latin typeface="Gadugi"/>
                          <a:cs typeface="Gadugi"/>
                        </a:rPr>
                        <a:t>Westvaco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105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1,984,817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17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marL="31750">
                        <a:lnSpc>
                          <a:spcPts val="1100"/>
                        </a:lnSpc>
                        <a:spcBef>
                          <a:spcPts val="30"/>
                        </a:spcBef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Granger</a:t>
                      </a:r>
                      <a:r>
                        <a:rPr sz="1000" spc="-45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dirty="0">
                          <a:latin typeface="Gadugi"/>
                          <a:cs typeface="Gadugi"/>
                        </a:rPr>
                        <a:t>Gas</a:t>
                      </a:r>
                      <a:r>
                        <a:rPr sz="1000" spc="-10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20" dirty="0">
                          <a:latin typeface="Gadugi"/>
                          <a:cs typeface="Gadugi"/>
                        </a:rPr>
                        <a:t>Plant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100"/>
                        </a:lnSpc>
                        <a:spcBef>
                          <a:spcPts val="30"/>
                        </a:spcBef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52,323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31750">
                        <a:lnSpc>
                          <a:spcPts val="1105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Sisecam</a:t>
                      </a:r>
                      <a:r>
                        <a:rPr sz="1000" spc="-15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10" dirty="0">
                          <a:latin typeface="Gadugi"/>
                          <a:cs typeface="Gadugi"/>
                        </a:rPr>
                        <a:t>Wyoming</a:t>
                      </a:r>
                      <a:r>
                        <a:rPr sz="1000" spc="-25" dirty="0">
                          <a:latin typeface="Gadugi"/>
                          <a:cs typeface="Gadugi"/>
                        </a:rPr>
                        <a:t> LLC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105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843,706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17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spc="-35" dirty="0">
                          <a:latin typeface="Gadugi"/>
                          <a:cs typeface="Gadugi"/>
                        </a:rPr>
                        <a:t>Tata</a:t>
                      </a:r>
                      <a:r>
                        <a:rPr sz="1000" spc="-15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10" dirty="0">
                          <a:latin typeface="Gadugi"/>
                          <a:cs typeface="Gadugi"/>
                        </a:rPr>
                        <a:t>Chemicals</a:t>
                      </a:r>
                      <a:r>
                        <a:rPr sz="1000" spc="-35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dirty="0">
                          <a:latin typeface="Gadugi"/>
                          <a:cs typeface="Gadugi"/>
                        </a:rPr>
                        <a:t>(Soda</a:t>
                      </a:r>
                      <a:r>
                        <a:rPr sz="1000" spc="-45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dirty="0">
                          <a:latin typeface="Gadugi"/>
                          <a:cs typeface="Gadugi"/>
                        </a:rPr>
                        <a:t>Ash)</a:t>
                      </a:r>
                      <a:r>
                        <a:rPr sz="1000" spc="-35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10" dirty="0">
                          <a:latin typeface="Gadugi"/>
                          <a:cs typeface="Gadugi"/>
                        </a:rPr>
                        <a:t>Partners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1,607,575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0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Segoe UI Symbol"/>
                          <a:cs typeface="Segoe UI Symbol"/>
                        </a:rPr>
                        <a:t>Fertilizer</a:t>
                      </a:r>
                      <a:r>
                        <a:rPr sz="1000" u="sng" spc="-60" dirty="0">
                          <a:uFill>
                            <a:solidFill>
                              <a:srgbClr val="000000"/>
                            </a:solidFill>
                          </a:uFill>
                          <a:latin typeface="Segoe UI Symbol"/>
                          <a:cs typeface="Segoe UI Symbol"/>
                        </a:rPr>
                        <a:t> 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Segoe UI Symbol"/>
                          <a:cs typeface="Segoe UI Symbol"/>
                        </a:rPr>
                        <a:t>Production</a:t>
                      </a:r>
                      <a:endParaRPr sz="1000">
                        <a:latin typeface="Segoe UI Symbol"/>
                        <a:cs typeface="Segoe UI Symbol"/>
                      </a:endParaRPr>
                    </a:p>
                    <a:p>
                      <a:pPr marL="31750">
                        <a:lnSpc>
                          <a:spcPts val="11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Gadugi"/>
                          <a:cs typeface="Gadugi"/>
                        </a:rPr>
                        <a:t>P4 </a:t>
                      </a:r>
                      <a:r>
                        <a:rPr sz="1000" spc="-10" dirty="0">
                          <a:latin typeface="Gadugi"/>
                          <a:cs typeface="Gadugi"/>
                        </a:rPr>
                        <a:t>Production,</a:t>
                      </a:r>
                      <a:r>
                        <a:rPr sz="1000" spc="-40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25" dirty="0">
                          <a:latin typeface="Gadugi"/>
                          <a:cs typeface="Gadugi"/>
                        </a:rPr>
                        <a:t>LLC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806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ts val="1100"/>
                        </a:lnSpc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166,049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9144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Simplot</a:t>
                      </a:r>
                      <a:r>
                        <a:rPr sz="1000" spc="-5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10" dirty="0">
                          <a:latin typeface="Gadugi"/>
                          <a:cs typeface="Gadugi"/>
                        </a:rPr>
                        <a:t>Phosphates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447,012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17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Segoe UI Symbol"/>
                          <a:cs typeface="Segoe UI Symbol"/>
                        </a:rPr>
                        <a:t>Natural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Segoe UI Symbol"/>
                          <a:cs typeface="Segoe UI Symbol"/>
                        </a:rPr>
                        <a:t> </a:t>
                      </a:r>
                      <a:r>
                        <a:rPr sz="10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Segoe UI Symbol"/>
                          <a:cs typeface="Segoe UI Symbol"/>
                        </a:rPr>
                        <a:t>Gas</a:t>
                      </a:r>
                      <a:r>
                        <a:rPr sz="1000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Segoe UI Symbol"/>
                          <a:cs typeface="Segoe UI Symbol"/>
                        </a:rPr>
                        <a:t> </a:t>
                      </a:r>
                      <a:r>
                        <a:rPr sz="1000" u="sng" spc="-30" dirty="0">
                          <a:uFill>
                            <a:solidFill>
                              <a:srgbClr val="000000"/>
                            </a:solidFill>
                          </a:uFill>
                          <a:latin typeface="Segoe UI Symbol"/>
                          <a:cs typeface="Segoe UI Symbol"/>
                        </a:rPr>
                        <a:t>Production</a:t>
                      </a:r>
                      <a:r>
                        <a:rPr sz="1000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Segoe UI Symbol"/>
                          <a:cs typeface="Segoe UI Symbol"/>
                        </a:rPr>
                        <a:t> </a:t>
                      </a:r>
                      <a:r>
                        <a:rPr sz="10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Segoe UI Symbol"/>
                          <a:cs typeface="Segoe UI Symbol"/>
                        </a:rPr>
                        <a:t>and</a:t>
                      </a: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Segoe UI Symbol"/>
                          <a:cs typeface="Segoe UI Symbol"/>
                        </a:rPr>
                        <a:t> 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Segoe UI Symbol"/>
                          <a:cs typeface="Segoe UI Symbol"/>
                        </a:rPr>
                        <a:t>Transportation</a:t>
                      </a:r>
                      <a:endParaRPr sz="1000">
                        <a:latin typeface="Segoe UI Symbol"/>
                        <a:cs typeface="Segoe UI Symbol"/>
                      </a:endParaRPr>
                    </a:p>
                    <a:p>
                      <a:pPr marL="31750">
                        <a:lnSpc>
                          <a:spcPts val="1100"/>
                        </a:lnSpc>
                        <a:spcBef>
                          <a:spcPts val="35"/>
                        </a:spcBef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MountainWest</a:t>
                      </a:r>
                      <a:r>
                        <a:rPr sz="1000" spc="-20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10" dirty="0">
                          <a:latin typeface="Gadugi"/>
                          <a:cs typeface="Gadugi"/>
                        </a:rPr>
                        <a:t>Pipeline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812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ts val="1100"/>
                        </a:lnSpc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89,150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9207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4940">
                <a:tc>
                  <a:txBody>
                    <a:bodyPr/>
                    <a:lstStyle/>
                    <a:p>
                      <a:pPr marL="31750">
                        <a:lnSpc>
                          <a:spcPts val="11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Northwest</a:t>
                      </a:r>
                      <a:r>
                        <a:rPr sz="1000" spc="10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10" dirty="0">
                          <a:latin typeface="Gadugi"/>
                          <a:cs typeface="Gadugi"/>
                        </a:rPr>
                        <a:t>Pipeline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1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20,764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17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31750">
                        <a:lnSpc>
                          <a:spcPts val="1105"/>
                        </a:lnSpc>
                        <a:spcBef>
                          <a:spcPts val="25"/>
                        </a:spcBef>
                      </a:pPr>
                      <a:r>
                        <a:rPr sz="1000" dirty="0">
                          <a:latin typeface="Gadugi"/>
                          <a:cs typeface="Gadugi"/>
                        </a:rPr>
                        <a:t>Echo</a:t>
                      </a:r>
                      <a:r>
                        <a:rPr sz="1000" spc="-30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10" dirty="0">
                          <a:latin typeface="Gadugi"/>
                          <a:cs typeface="Gadugi"/>
                        </a:rPr>
                        <a:t>Springs</a:t>
                      </a:r>
                      <a:r>
                        <a:rPr sz="1000" spc="-40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10" dirty="0">
                          <a:latin typeface="Gadugi"/>
                          <a:cs typeface="Gadugi"/>
                        </a:rPr>
                        <a:t>Compressor</a:t>
                      </a:r>
                      <a:r>
                        <a:rPr sz="1000" spc="-45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10" dirty="0">
                          <a:latin typeface="Gadugi"/>
                          <a:cs typeface="Gadugi"/>
                        </a:rPr>
                        <a:t>Station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105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14,485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175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marL="31750">
                        <a:lnSpc>
                          <a:spcPts val="1100"/>
                        </a:lnSpc>
                        <a:spcBef>
                          <a:spcPts val="30"/>
                        </a:spcBef>
                      </a:pPr>
                      <a:r>
                        <a:rPr sz="1000" dirty="0">
                          <a:latin typeface="Gadugi"/>
                          <a:cs typeface="Gadugi"/>
                        </a:rPr>
                        <a:t>Blacks</a:t>
                      </a:r>
                      <a:r>
                        <a:rPr sz="1000" spc="-50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dirty="0">
                          <a:latin typeface="Gadugi"/>
                          <a:cs typeface="Gadugi"/>
                        </a:rPr>
                        <a:t>Fork</a:t>
                      </a:r>
                      <a:r>
                        <a:rPr sz="1000" spc="-65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dirty="0">
                          <a:latin typeface="Gadugi"/>
                          <a:cs typeface="Gadugi"/>
                        </a:rPr>
                        <a:t>Gas</a:t>
                      </a:r>
                      <a:r>
                        <a:rPr sz="1000" spc="-40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20" dirty="0">
                          <a:latin typeface="Gadugi"/>
                          <a:cs typeface="Gadugi"/>
                        </a:rPr>
                        <a:t>Plant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100"/>
                        </a:lnSpc>
                        <a:spcBef>
                          <a:spcPts val="30"/>
                        </a:spcBef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112,718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31750">
                        <a:lnSpc>
                          <a:spcPts val="1105"/>
                        </a:lnSpc>
                        <a:spcBef>
                          <a:spcPts val="25"/>
                        </a:spcBef>
                      </a:pPr>
                      <a:r>
                        <a:rPr sz="1000" dirty="0">
                          <a:latin typeface="Gadugi"/>
                          <a:cs typeface="Gadugi"/>
                        </a:rPr>
                        <a:t>CIG</a:t>
                      </a:r>
                      <a:r>
                        <a:rPr sz="1000" spc="-45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10" dirty="0">
                          <a:latin typeface="Gadugi"/>
                          <a:cs typeface="Gadugi"/>
                        </a:rPr>
                        <a:t>Station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105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48,617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175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31750">
                        <a:lnSpc>
                          <a:spcPts val="1100"/>
                        </a:lnSpc>
                        <a:spcBef>
                          <a:spcPts val="30"/>
                        </a:spcBef>
                      </a:pPr>
                      <a:r>
                        <a:rPr sz="1000" spc="-20" dirty="0">
                          <a:latin typeface="Gadugi"/>
                          <a:cs typeface="Gadugi"/>
                        </a:rPr>
                        <a:t>Vermillion</a:t>
                      </a:r>
                      <a:r>
                        <a:rPr sz="1000" spc="-25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dirty="0">
                          <a:latin typeface="Gadugi"/>
                          <a:cs typeface="Gadugi"/>
                        </a:rPr>
                        <a:t>Gas</a:t>
                      </a:r>
                      <a:r>
                        <a:rPr sz="1000" spc="10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20" dirty="0">
                          <a:latin typeface="Gadugi"/>
                          <a:cs typeface="Gadugi"/>
                        </a:rPr>
                        <a:t>Plant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100"/>
                        </a:lnSpc>
                        <a:spcBef>
                          <a:spcPts val="30"/>
                        </a:spcBef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30,697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1290">
                <a:tc>
                  <a:txBody>
                    <a:bodyPr/>
                    <a:lstStyle/>
                    <a:p>
                      <a:pPr marL="31750">
                        <a:lnSpc>
                          <a:spcPts val="115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Wamsutter</a:t>
                      </a:r>
                      <a:r>
                        <a:rPr sz="1000" spc="-35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10" dirty="0">
                          <a:latin typeface="Gadugi"/>
                          <a:cs typeface="Gadugi"/>
                        </a:rPr>
                        <a:t>Compressor</a:t>
                      </a:r>
                      <a:r>
                        <a:rPr sz="1000" spc="-60" dirty="0">
                          <a:latin typeface="Gadugi"/>
                          <a:cs typeface="Gadugi"/>
                        </a:rPr>
                        <a:t> </a:t>
                      </a:r>
                      <a:r>
                        <a:rPr sz="1000" spc="-10" dirty="0">
                          <a:latin typeface="Gadugi"/>
                          <a:cs typeface="Gadugi"/>
                        </a:rPr>
                        <a:t>Station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ts val="115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Gadugi"/>
                          <a:cs typeface="Gadugi"/>
                        </a:rPr>
                        <a:t>9,479</a:t>
                      </a:r>
                      <a:endParaRPr sz="1000">
                        <a:latin typeface="Gadugi"/>
                        <a:cs typeface="Gadugi"/>
                      </a:endParaRPr>
                    </a:p>
                  </a:txBody>
                  <a:tcPr marL="0" marR="0" marT="3175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14" name="object 9">
            <a:extLst>
              <a:ext uri="{FF2B5EF4-FFF2-40B4-BE49-F238E27FC236}">
                <a16:creationId xmlns:a16="http://schemas.microsoft.com/office/drawing/2014/main" id="{9D9F6D37-9827-610F-427B-93F262B9AEB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22685" y="5051997"/>
            <a:ext cx="176784" cy="15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78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76EF8-5195-22DE-4CEB-56102FC32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BADE6B07-A524-7B95-BCE3-D3476E40D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633" y="0"/>
            <a:ext cx="2560360" cy="731532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873831A-942B-44B9-069D-07F7C94B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2831" y="6434334"/>
            <a:ext cx="267447" cy="365125"/>
          </a:xfrm>
        </p:spPr>
        <p:txBody>
          <a:bodyPr/>
          <a:lstStyle/>
          <a:p>
            <a:fld id="{F5529D1C-C905-6D43-977B-B51C1A5CA844}" type="slidenum">
              <a:rPr lang="en-US" smtClean="0">
                <a:solidFill>
                  <a:schemeClr val="tx2"/>
                </a:solidFill>
              </a:rPr>
              <a:t>5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B5B72600-2D89-7626-AC3C-32938A91D2C9}"/>
              </a:ext>
            </a:extLst>
          </p:cNvPr>
          <p:cNvSpPr txBox="1"/>
          <p:nvPr/>
        </p:nvSpPr>
        <p:spPr>
          <a:xfrm>
            <a:off x="561770" y="1403600"/>
            <a:ext cx="10948502" cy="37579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 marR="43180" algn="just">
              <a:lnSpc>
                <a:spcPct val="102400"/>
              </a:lnSpc>
              <a:spcBef>
                <a:spcPts val="95"/>
              </a:spcBef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b="1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b="1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b="1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b="1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b="1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b="1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b="1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region’s</a:t>
            </a:r>
            <a:r>
              <a:rPr b="1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b="1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net</a:t>
            </a:r>
            <a:r>
              <a:rPr b="1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  <a:r>
              <a:rPr b="1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b="1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b="1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hubs</a:t>
            </a:r>
            <a:r>
              <a:rPr b="1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b="1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b="1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SCS</a:t>
            </a:r>
            <a:r>
              <a:rPr b="1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Hub.</a:t>
            </a:r>
            <a:r>
              <a:rPr b="1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2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SCS</a:t>
            </a:r>
            <a:r>
              <a:rPr b="1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r>
              <a:rPr b="1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b="1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capture</a:t>
            </a:r>
            <a:r>
              <a:rPr b="1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b="1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store</a:t>
            </a:r>
            <a:r>
              <a:rPr b="1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b="1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b="1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b="1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nation’s</a:t>
            </a:r>
            <a:r>
              <a:rPr b="1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largest</a:t>
            </a:r>
            <a:r>
              <a:rPr b="1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trona</a:t>
            </a:r>
            <a:r>
              <a:rPr b="1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mines</a:t>
            </a:r>
            <a:r>
              <a:rPr b="1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b="1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b="1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largest</a:t>
            </a:r>
            <a:r>
              <a:rPr b="1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10" dirty="0">
                <a:latin typeface="Arial" panose="020B0604020202020204" pitchFamily="34" charset="0"/>
                <a:cs typeface="Arial" panose="020B0604020202020204" pitchFamily="34" charset="0"/>
              </a:rPr>
              <a:t>proposed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DAC</a:t>
            </a:r>
            <a:r>
              <a:rPr b="1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r>
              <a:rPr b="1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b="1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b="1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Rocky</a:t>
            </a:r>
            <a:r>
              <a:rPr b="1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10" dirty="0">
                <a:latin typeface="Arial" panose="020B0604020202020204" pitchFamily="34" charset="0"/>
                <a:cs typeface="Arial" panose="020B0604020202020204" pitchFamily="34" charset="0"/>
              </a:rPr>
              <a:t>Mountains.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7830">
              <a:lnSpc>
                <a:spcPct val="100000"/>
              </a:lnSpc>
              <a:spcBef>
                <a:spcPts val="1105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r>
              <a:rPr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advance</a:t>
            </a:r>
            <a:r>
              <a:rPr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commercialization: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6925" marR="826769" indent="-281940">
              <a:lnSpc>
                <a:spcPct val="102800"/>
              </a:lnSpc>
              <a:buAutoNum type="arabicParenR"/>
              <a:tabLst>
                <a:tab pos="796925" algn="l"/>
              </a:tabLst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r>
              <a:rPr spc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Underground</a:t>
            </a:r>
            <a:r>
              <a:rPr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Injection</a:t>
            </a:r>
            <a:r>
              <a:rPr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(UIC)</a:t>
            </a:r>
            <a:r>
              <a:rPr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b="1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  <a:r>
              <a:rPr b="1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injection</a:t>
            </a:r>
            <a:r>
              <a:rPr b="1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wells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attendant</a:t>
            </a:r>
            <a:r>
              <a:rPr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site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pc="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  <a:r>
              <a:rPr lang="en-US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-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(Current Phase)</a:t>
            </a:r>
            <a:endParaRPr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830"/>
              </a:spcBef>
              <a:buFont typeface="Gadugi"/>
              <a:buAutoNum type="arabicParenR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6925" marR="788670" indent="-281940">
              <a:lnSpc>
                <a:spcPct val="102800"/>
              </a:lnSpc>
              <a:buAutoNum type="arabicParenR"/>
              <a:tabLst>
                <a:tab pos="796925" algn="l"/>
              </a:tabLst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capture</a:t>
            </a:r>
            <a:r>
              <a:rPr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baseline="-19444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pc="284" baseline="-194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r>
              <a:rPr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(trona</a:t>
            </a:r>
            <a:r>
              <a:rPr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DAC)</a:t>
            </a:r>
            <a:r>
              <a:rPr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pipelines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connect</a:t>
            </a:r>
            <a:r>
              <a:rPr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r>
              <a:rPr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hub.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840"/>
              </a:spcBef>
              <a:buFont typeface="Gadugi"/>
              <a:buAutoNum type="arabicParenR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6925" indent="-281940">
              <a:lnSpc>
                <a:spcPct val="100000"/>
              </a:lnSpc>
              <a:buAutoNum type="arabicParenR"/>
              <a:tabLst>
                <a:tab pos="796925" algn="l"/>
              </a:tabLst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r>
              <a:rPr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  <a:r>
              <a:rPr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(NEPA)</a:t>
            </a:r>
            <a:r>
              <a:rPr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analyses.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 descr="$PPTXTitle">
            <a:extLst>
              <a:ext uri="{FF2B5EF4-FFF2-40B4-BE49-F238E27FC236}">
                <a16:creationId xmlns:a16="http://schemas.microsoft.com/office/drawing/2014/main" id="{B95E9852-7069-E301-AD41-90A0FDBEE6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7" y="188919"/>
            <a:ext cx="9373145" cy="632866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/>
          <a:p>
            <a:pPr marL="483234">
              <a:lnSpc>
                <a:spcPct val="100000"/>
              </a:lnSpc>
              <a:spcBef>
                <a:spcPts val="135"/>
              </a:spcBef>
            </a:pPr>
            <a:r>
              <a:rPr lang="en-US" sz="4000" b="1" dirty="0">
                <a:solidFill>
                  <a:srgbClr val="493429"/>
                </a:solidFill>
              </a:rPr>
              <a:t>Objectives</a:t>
            </a:r>
            <a:endParaRPr sz="4000" b="1" dirty="0">
              <a:solidFill>
                <a:srgbClr val="49342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84181-6989-7444-3CE4-8912BB02E523}"/>
              </a:ext>
            </a:extLst>
          </p:cNvPr>
          <p:cNvSpPr txBox="1"/>
          <p:nvPr/>
        </p:nvSpPr>
        <p:spPr>
          <a:xfrm>
            <a:off x="1331464" y="5495618"/>
            <a:ext cx="3052072" cy="972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 Funding: $40,504,935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Non-DOE Funding: $10,135,000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Total Value: $50,639,935</a:t>
            </a:r>
          </a:p>
        </p:txBody>
      </p:sp>
    </p:spTree>
    <p:extLst>
      <p:ext uri="{BB962C8B-B14F-4D97-AF65-F5344CB8AC3E}">
        <p14:creationId xmlns:p14="http://schemas.microsoft.com/office/powerpoint/2010/main" val="3935179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9F22E-5FD1-0D82-A156-6132CA705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44882042-D0EA-C7AB-9C6A-4A3155431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633" y="0"/>
            <a:ext cx="2560360" cy="731532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09CD85F-6861-DD47-4979-7F847D331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2831" y="6434334"/>
            <a:ext cx="267447" cy="365125"/>
          </a:xfrm>
        </p:spPr>
        <p:txBody>
          <a:bodyPr/>
          <a:lstStyle/>
          <a:p>
            <a:fld id="{F5529D1C-C905-6D43-977B-B51C1A5CA844}" type="slidenum">
              <a:rPr lang="en-US" smtClean="0">
                <a:solidFill>
                  <a:schemeClr val="tx2"/>
                </a:solidFill>
              </a:rPr>
              <a:t>6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object 3" descr="$PPTXTitle">
            <a:extLst>
              <a:ext uri="{FF2B5EF4-FFF2-40B4-BE49-F238E27FC236}">
                <a16:creationId xmlns:a16="http://schemas.microsoft.com/office/drawing/2014/main" id="{F9EE7126-F6A2-CA9C-79C3-1C932BA1AC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7" y="188919"/>
            <a:ext cx="9373145" cy="632866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/>
          <a:p>
            <a:pPr marL="483234">
              <a:lnSpc>
                <a:spcPct val="100000"/>
              </a:lnSpc>
              <a:spcBef>
                <a:spcPts val="135"/>
              </a:spcBef>
            </a:pPr>
            <a:r>
              <a:rPr lang="en-US" sz="4000" b="1" dirty="0">
                <a:solidFill>
                  <a:srgbClr val="493429"/>
                </a:solidFill>
              </a:rPr>
              <a:t>Targeted Stacked Storage Reservoirs</a:t>
            </a:r>
            <a:endParaRPr sz="4000" b="1" dirty="0">
              <a:solidFill>
                <a:srgbClr val="493429"/>
              </a:solidFill>
            </a:endParaRPr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B504A721-4520-52F5-BF7D-40F4C945AE80}"/>
              </a:ext>
            </a:extLst>
          </p:cNvPr>
          <p:cNvGrpSpPr/>
          <p:nvPr/>
        </p:nvGrpSpPr>
        <p:grpSpPr>
          <a:xfrm>
            <a:off x="8316544" y="3504438"/>
            <a:ext cx="230504" cy="1732914"/>
            <a:chOff x="7876794" y="4418838"/>
            <a:chExt cx="230504" cy="1732914"/>
          </a:xfrm>
        </p:grpSpPr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0D765646-B233-B507-5880-D35AD6FE26C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8986" y="4914137"/>
              <a:ext cx="205740" cy="172212"/>
            </a:xfrm>
            <a:prstGeom prst="rect">
              <a:avLst/>
            </a:prstGeom>
          </p:spPr>
        </p:pic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5399E058-2176-3AE0-D06F-E27AAF42FEE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01178" y="5641085"/>
              <a:ext cx="205739" cy="173735"/>
            </a:xfrm>
            <a:prstGeom prst="rect">
              <a:avLst/>
            </a:prstGeom>
          </p:spPr>
        </p:pic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1A0C1142-32F1-614D-C8CA-899F7D2E2C5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99654" y="5977889"/>
              <a:ext cx="205740" cy="173736"/>
            </a:xfrm>
            <a:prstGeom prst="rect">
              <a:avLst/>
            </a:prstGeom>
          </p:spPr>
        </p:pic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F00AC1C1-3ECE-A5C2-4928-BA2DD807CAC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76794" y="4418838"/>
              <a:ext cx="205739" cy="172211"/>
            </a:xfrm>
            <a:prstGeom prst="rect">
              <a:avLst/>
            </a:prstGeom>
          </p:spPr>
        </p:pic>
      </p:grpSp>
      <p:sp>
        <p:nvSpPr>
          <p:cNvPr id="10" name="object 8">
            <a:extLst>
              <a:ext uri="{FF2B5EF4-FFF2-40B4-BE49-F238E27FC236}">
                <a16:creationId xmlns:a16="http://schemas.microsoft.com/office/drawing/2014/main" id="{AAFA5EA5-5A74-E338-C80F-681091F037AE}"/>
              </a:ext>
            </a:extLst>
          </p:cNvPr>
          <p:cNvSpPr txBox="1"/>
          <p:nvPr/>
        </p:nvSpPr>
        <p:spPr>
          <a:xfrm>
            <a:off x="8282202" y="5540666"/>
            <a:ext cx="98234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5B2D00"/>
                </a:solidFill>
                <a:latin typeface="Calibri"/>
                <a:cs typeface="Calibri"/>
              </a:rPr>
              <a:t>(from</a:t>
            </a:r>
            <a:r>
              <a:rPr sz="1000" b="1" spc="-40" dirty="0">
                <a:solidFill>
                  <a:srgbClr val="5B2D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B2D00"/>
                </a:solidFill>
                <a:latin typeface="Calibri"/>
                <a:cs typeface="Calibri"/>
              </a:rPr>
              <a:t>Bruff</a:t>
            </a:r>
            <a:r>
              <a:rPr sz="1000" b="1" spc="-30" dirty="0">
                <a:solidFill>
                  <a:srgbClr val="5B2D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B2D00"/>
                </a:solidFill>
                <a:latin typeface="Calibri"/>
                <a:cs typeface="Calibri"/>
              </a:rPr>
              <a:t>Unit</a:t>
            </a:r>
            <a:r>
              <a:rPr sz="1000" b="1" spc="-15" dirty="0">
                <a:solidFill>
                  <a:srgbClr val="5B2D00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5B2D00"/>
                </a:solidFill>
                <a:latin typeface="Calibri"/>
                <a:cs typeface="Calibri"/>
              </a:rPr>
              <a:t>1)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7B1265F9-BABC-B18A-DB93-98DEFA7D6CBF}"/>
              </a:ext>
            </a:extLst>
          </p:cNvPr>
          <p:cNvSpPr txBox="1"/>
          <p:nvPr/>
        </p:nvSpPr>
        <p:spPr>
          <a:xfrm>
            <a:off x="665302" y="1299972"/>
            <a:ext cx="3352800" cy="253365"/>
          </a:xfrm>
          <a:prstGeom prst="rect">
            <a:avLst/>
          </a:prstGeom>
          <a:solidFill>
            <a:srgbClr val="5B2D00"/>
          </a:solidFill>
        </p:spPr>
        <p:txBody>
          <a:bodyPr vert="horz" wrap="square" lIns="0" tIns="3492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275"/>
              </a:spcBef>
            </a:pPr>
            <a:r>
              <a:rPr sz="1150" b="1" dirty="0">
                <a:solidFill>
                  <a:srgbClr val="FFFFFF"/>
                </a:solidFill>
                <a:latin typeface="Gadugi"/>
                <a:cs typeface="Gadugi"/>
              </a:rPr>
              <a:t>Priority</a:t>
            </a:r>
            <a:r>
              <a:rPr sz="1150" b="1" spc="5" dirty="0">
                <a:solidFill>
                  <a:srgbClr val="FFFFFF"/>
                </a:solidFill>
                <a:latin typeface="Gadugi"/>
                <a:cs typeface="Gadug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Gadugi"/>
                <a:cs typeface="Gadugi"/>
              </a:rPr>
              <a:t>Storage</a:t>
            </a:r>
            <a:r>
              <a:rPr sz="1150" b="1" spc="-30" dirty="0">
                <a:solidFill>
                  <a:srgbClr val="FFFFFF"/>
                </a:solidFill>
                <a:latin typeface="Gadugi"/>
                <a:cs typeface="Gadug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Gadugi"/>
                <a:cs typeface="Gadugi"/>
              </a:rPr>
              <a:t>Reservoir:</a:t>
            </a:r>
            <a:r>
              <a:rPr sz="1150" b="1" spc="-15" dirty="0">
                <a:solidFill>
                  <a:srgbClr val="FFFFFF"/>
                </a:solidFill>
                <a:latin typeface="Gadugi"/>
                <a:cs typeface="Gadug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Gadugi"/>
                <a:cs typeface="Gadugi"/>
              </a:rPr>
              <a:t>Nugget</a:t>
            </a:r>
            <a:r>
              <a:rPr sz="1150" b="1" spc="-15" dirty="0">
                <a:solidFill>
                  <a:srgbClr val="FFFFFF"/>
                </a:solidFill>
                <a:latin typeface="Gadugi"/>
                <a:cs typeface="Gadugi"/>
              </a:rPr>
              <a:t> </a:t>
            </a:r>
            <a:r>
              <a:rPr sz="1150" b="1" spc="-10" dirty="0">
                <a:solidFill>
                  <a:srgbClr val="FFFFFF"/>
                </a:solidFill>
                <a:latin typeface="Gadugi"/>
                <a:cs typeface="Gadugi"/>
              </a:rPr>
              <a:t>Sandstone</a:t>
            </a:r>
            <a:endParaRPr sz="1150">
              <a:latin typeface="Gadugi"/>
              <a:cs typeface="Gadugi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1DB3D670-6EC7-A66F-74CD-8A7FA81E1184}"/>
              </a:ext>
            </a:extLst>
          </p:cNvPr>
          <p:cNvSpPr txBox="1"/>
          <p:nvPr/>
        </p:nvSpPr>
        <p:spPr>
          <a:xfrm>
            <a:off x="4394529" y="1284732"/>
            <a:ext cx="5890260" cy="254635"/>
          </a:xfrm>
          <a:prstGeom prst="rect">
            <a:avLst/>
          </a:prstGeom>
          <a:solidFill>
            <a:srgbClr val="5B2D00"/>
          </a:solidFill>
        </p:spPr>
        <p:txBody>
          <a:bodyPr vert="horz" wrap="square" lIns="0" tIns="3492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75"/>
              </a:spcBef>
            </a:pPr>
            <a:r>
              <a:rPr sz="1150" b="1" spc="-10" dirty="0">
                <a:solidFill>
                  <a:srgbClr val="FFFFFF"/>
                </a:solidFill>
                <a:latin typeface="Gadugi"/>
                <a:cs typeface="Gadugi"/>
              </a:rPr>
              <a:t>Targeted</a:t>
            </a:r>
            <a:r>
              <a:rPr sz="1150" b="1" spc="-50" dirty="0">
                <a:solidFill>
                  <a:srgbClr val="FFFFFF"/>
                </a:solidFill>
                <a:latin typeface="Gadugi"/>
                <a:cs typeface="Gadug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Gadugi"/>
                <a:cs typeface="Gadugi"/>
              </a:rPr>
              <a:t>Stacked</a:t>
            </a:r>
            <a:r>
              <a:rPr sz="1150" b="1" spc="-50" dirty="0">
                <a:solidFill>
                  <a:srgbClr val="FFFFFF"/>
                </a:solidFill>
                <a:latin typeface="Gadugi"/>
                <a:cs typeface="Gadugi"/>
              </a:rPr>
              <a:t> </a:t>
            </a:r>
            <a:r>
              <a:rPr sz="1150" b="1" spc="-10" dirty="0">
                <a:solidFill>
                  <a:srgbClr val="FFFFFF"/>
                </a:solidFill>
                <a:latin typeface="Gadugi"/>
                <a:cs typeface="Gadugi"/>
              </a:rPr>
              <a:t>Aquifers</a:t>
            </a:r>
            <a:endParaRPr sz="1150">
              <a:latin typeface="Gadugi"/>
              <a:cs typeface="Gadugi"/>
            </a:endParaRPr>
          </a:p>
        </p:txBody>
      </p:sp>
      <p:grpSp>
        <p:nvGrpSpPr>
          <p:cNvPr id="13" name="object 11">
            <a:extLst>
              <a:ext uri="{FF2B5EF4-FFF2-40B4-BE49-F238E27FC236}">
                <a16:creationId xmlns:a16="http://schemas.microsoft.com/office/drawing/2014/main" id="{3BCC5C94-7894-1277-93DB-F75D538E5F54}"/>
              </a:ext>
            </a:extLst>
          </p:cNvPr>
          <p:cNvGrpSpPr/>
          <p:nvPr/>
        </p:nvGrpSpPr>
        <p:grpSpPr>
          <a:xfrm>
            <a:off x="4389132" y="1279334"/>
            <a:ext cx="5901055" cy="4479290"/>
            <a:chOff x="3949382" y="2193734"/>
            <a:chExt cx="5901055" cy="4479290"/>
          </a:xfrm>
        </p:grpSpPr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273BF967-F596-7A83-51E6-5D6D32BCDE25}"/>
                </a:ext>
              </a:extLst>
            </p:cNvPr>
            <p:cNvSpPr/>
            <p:nvPr/>
          </p:nvSpPr>
          <p:spPr>
            <a:xfrm>
              <a:off x="3954780" y="2199132"/>
              <a:ext cx="5890260" cy="4468495"/>
            </a:xfrm>
            <a:custGeom>
              <a:avLst/>
              <a:gdLst/>
              <a:ahLst/>
              <a:cxnLst/>
              <a:rect l="l" t="t" r="r" b="b"/>
              <a:pathLst>
                <a:path w="5890259" h="4468495">
                  <a:moveTo>
                    <a:pt x="0" y="0"/>
                  </a:moveTo>
                  <a:lnTo>
                    <a:pt x="5890259" y="0"/>
                  </a:lnTo>
                  <a:lnTo>
                    <a:pt x="5890259" y="4468367"/>
                  </a:lnTo>
                  <a:lnTo>
                    <a:pt x="0" y="446836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3">
              <a:extLst>
                <a:ext uri="{FF2B5EF4-FFF2-40B4-BE49-F238E27FC236}">
                  <a16:creationId xmlns:a16="http://schemas.microsoft.com/office/drawing/2014/main" id="{844E3176-1E8A-1E60-3D32-C109A4B2852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77640" y="2488691"/>
              <a:ext cx="3787140" cy="4106071"/>
            </a:xfrm>
            <a:prstGeom prst="rect">
              <a:avLst/>
            </a:prstGeom>
          </p:spPr>
        </p:pic>
      </p:grpSp>
      <p:sp>
        <p:nvSpPr>
          <p:cNvPr id="16" name="object 14">
            <a:extLst>
              <a:ext uri="{FF2B5EF4-FFF2-40B4-BE49-F238E27FC236}">
                <a16:creationId xmlns:a16="http://schemas.microsoft.com/office/drawing/2014/main" id="{6709F60E-90A1-E8F6-137C-8D5C82BC5DC0}"/>
              </a:ext>
            </a:extLst>
          </p:cNvPr>
          <p:cNvSpPr txBox="1"/>
          <p:nvPr/>
        </p:nvSpPr>
        <p:spPr>
          <a:xfrm>
            <a:off x="8635839" y="3457466"/>
            <a:ext cx="1549400" cy="18053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">
              <a:lnSpc>
                <a:spcPct val="100000"/>
              </a:lnSpc>
              <a:spcBef>
                <a:spcPts val="135"/>
              </a:spcBef>
            </a:pPr>
            <a:r>
              <a:rPr sz="1450" b="1" spc="-20" dirty="0">
                <a:latin typeface="Calibri"/>
                <a:cs typeface="Calibri"/>
              </a:rPr>
              <a:t>USDW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1450" b="1" dirty="0">
                <a:solidFill>
                  <a:srgbClr val="FF0000"/>
                </a:solidFill>
                <a:latin typeface="Calibri"/>
                <a:cs typeface="Calibri"/>
              </a:rPr>
              <a:t>Nugget</a:t>
            </a:r>
            <a:r>
              <a:rPr sz="1450" b="1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FF0000"/>
                </a:solidFill>
                <a:latin typeface="Calibri"/>
                <a:cs typeface="Calibri"/>
              </a:rPr>
              <a:t>Sandstone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45"/>
              </a:spcBef>
            </a:pPr>
            <a:endParaRPr sz="1450">
              <a:latin typeface="Calibri"/>
              <a:cs typeface="Calibri"/>
            </a:endParaRPr>
          </a:p>
          <a:p>
            <a:pPr marL="2540" marR="5080">
              <a:lnSpc>
                <a:spcPct val="149000"/>
              </a:lnSpc>
            </a:pPr>
            <a:r>
              <a:rPr sz="1450" b="1" dirty="0">
                <a:latin typeface="Calibri"/>
                <a:cs typeface="Calibri"/>
              </a:rPr>
              <a:t>Weber</a:t>
            </a:r>
            <a:r>
              <a:rPr sz="1450" b="1" spc="25" dirty="0">
                <a:latin typeface="Calibri"/>
                <a:cs typeface="Calibri"/>
              </a:rPr>
              <a:t> </a:t>
            </a:r>
            <a:r>
              <a:rPr sz="1450" b="1" spc="-10" dirty="0">
                <a:latin typeface="Calibri"/>
                <a:cs typeface="Calibri"/>
              </a:rPr>
              <a:t>Sandstone </a:t>
            </a:r>
            <a:r>
              <a:rPr sz="1450" b="1" dirty="0">
                <a:solidFill>
                  <a:srgbClr val="5B2D00"/>
                </a:solidFill>
                <a:latin typeface="Calibri"/>
                <a:cs typeface="Calibri"/>
              </a:rPr>
              <a:t>Madison</a:t>
            </a:r>
            <a:r>
              <a:rPr sz="1450" b="1" spc="120" dirty="0">
                <a:solidFill>
                  <a:srgbClr val="5B2D0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5B2D00"/>
                </a:solidFill>
                <a:latin typeface="Calibri"/>
                <a:cs typeface="Calibri"/>
              </a:rPr>
              <a:t>Limestone</a:t>
            </a:r>
            <a:endParaRPr sz="1450">
              <a:latin typeface="Calibri"/>
              <a:cs typeface="Calibri"/>
            </a:endParaRPr>
          </a:p>
        </p:txBody>
      </p:sp>
      <p:pic>
        <p:nvPicPr>
          <p:cNvPr id="17" name="object 15">
            <a:extLst>
              <a:ext uri="{FF2B5EF4-FFF2-40B4-BE49-F238E27FC236}">
                <a16:creationId xmlns:a16="http://schemas.microsoft.com/office/drawing/2014/main" id="{9D406C97-333A-B75C-8CBD-A296D7B877E5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2922" y="1652016"/>
            <a:ext cx="3349751" cy="395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71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D3989-080F-98F9-396A-61D1B3936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504EE9CF-2B7B-EC5A-BF6C-F7D09BA79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633" y="0"/>
            <a:ext cx="2560360" cy="731532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0C670D6-DF11-8AFD-479E-29BEF77C0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2831" y="6434334"/>
            <a:ext cx="267447" cy="365125"/>
          </a:xfrm>
        </p:spPr>
        <p:txBody>
          <a:bodyPr/>
          <a:lstStyle/>
          <a:p>
            <a:fld id="{F5529D1C-C905-6D43-977B-B51C1A5CA844}" type="slidenum">
              <a:rPr lang="en-US" smtClean="0">
                <a:solidFill>
                  <a:schemeClr val="tx2"/>
                </a:solidFill>
              </a:rPr>
              <a:t>7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object 3" descr="$PPTXTitle">
            <a:extLst>
              <a:ext uri="{FF2B5EF4-FFF2-40B4-BE49-F238E27FC236}">
                <a16:creationId xmlns:a16="http://schemas.microsoft.com/office/drawing/2014/main" id="{4552AC9C-49D2-6AD3-E39B-A64D389371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7" y="188919"/>
            <a:ext cx="9373145" cy="632866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/>
          <a:p>
            <a:pPr marL="483234">
              <a:lnSpc>
                <a:spcPct val="100000"/>
              </a:lnSpc>
              <a:spcBef>
                <a:spcPts val="135"/>
              </a:spcBef>
            </a:pPr>
            <a:r>
              <a:rPr lang="en-US" sz="4000" b="1" dirty="0">
                <a:solidFill>
                  <a:srgbClr val="493429"/>
                </a:solidFill>
              </a:rPr>
              <a:t>Storage Interval: Nugget Sandstone</a:t>
            </a:r>
            <a:endParaRPr sz="4000" b="1" dirty="0">
              <a:solidFill>
                <a:srgbClr val="493429"/>
              </a:solidFill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88CE7A3-5ADA-1804-714C-66814F79965F}"/>
              </a:ext>
            </a:extLst>
          </p:cNvPr>
          <p:cNvSpPr/>
          <p:nvPr/>
        </p:nvSpPr>
        <p:spPr>
          <a:xfrm>
            <a:off x="1027087" y="4029483"/>
            <a:ext cx="4834255" cy="2289175"/>
          </a:xfrm>
          <a:custGeom>
            <a:avLst/>
            <a:gdLst/>
            <a:ahLst/>
            <a:cxnLst/>
            <a:rect l="l" t="t" r="r" b="b"/>
            <a:pathLst>
              <a:path w="4834255" h="2289175">
                <a:moveTo>
                  <a:pt x="0" y="0"/>
                </a:moveTo>
                <a:lnTo>
                  <a:pt x="4834127" y="0"/>
                </a:lnTo>
                <a:lnTo>
                  <a:pt x="4834127" y="2289047"/>
                </a:lnTo>
                <a:lnTo>
                  <a:pt x="0" y="2289047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5B2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94DE3298-EAF6-9B56-90D4-22FB91298D39}"/>
              </a:ext>
            </a:extLst>
          </p:cNvPr>
          <p:cNvSpPr txBox="1"/>
          <p:nvPr/>
        </p:nvSpPr>
        <p:spPr>
          <a:xfrm>
            <a:off x="10286089" y="5389289"/>
            <a:ext cx="12890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4"/>
              </a:lnSpc>
            </a:pPr>
            <a:r>
              <a:rPr sz="1000" spc="-30" dirty="0">
                <a:solidFill>
                  <a:srgbClr val="898989"/>
                </a:solidFill>
                <a:latin typeface="Calibri"/>
                <a:cs typeface="Calibri"/>
              </a:rPr>
              <a:t>11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AF380F80-B5C0-6FE9-210A-ABED4E9CEABB}"/>
              </a:ext>
            </a:extLst>
          </p:cNvPr>
          <p:cNvSpPr txBox="1"/>
          <p:nvPr/>
        </p:nvSpPr>
        <p:spPr>
          <a:xfrm>
            <a:off x="517409" y="1050797"/>
            <a:ext cx="6780923" cy="274434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01295" indent="-188595">
              <a:lnSpc>
                <a:spcPct val="100000"/>
              </a:lnSpc>
              <a:spcBef>
                <a:spcPts val="600"/>
              </a:spcBef>
              <a:buSzPct val="108695"/>
              <a:buFont typeface="Microsoft Sans Serif"/>
              <a:buChar char="▪"/>
              <a:tabLst>
                <a:tab pos="201295" algn="l"/>
              </a:tabLst>
            </a:pP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Nugget</a:t>
            </a:r>
            <a:r>
              <a:rPr sz="1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14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late</a:t>
            </a:r>
            <a:r>
              <a:rPr sz="1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Triassic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sz="1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Jurassic</a:t>
            </a:r>
            <a:r>
              <a:rPr sz="1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4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1295" indent="-188595">
              <a:lnSpc>
                <a:spcPct val="100000"/>
              </a:lnSpc>
              <a:spcBef>
                <a:spcPts val="600"/>
              </a:spcBef>
              <a:buSzPct val="108695"/>
              <a:buFont typeface="Microsoft Sans Serif"/>
              <a:buChar char="▪"/>
              <a:tabLst>
                <a:tab pos="201295" algn="l"/>
              </a:tabLst>
            </a:pP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4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Nugget</a:t>
            </a:r>
            <a:r>
              <a:rPr sz="1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0" dirty="0">
                <a:latin typeface="Arial" panose="020B0604020202020204" pitchFamily="34" charset="0"/>
                <a:cs typeface="Arial" panose="020B0604020202020204" pitchFamily="34" charset="0"/>
              </a:rPr>
              <a:t>(Navajo</a:t>
            </a:r>
            <a:r>
              <a:rPr sz="1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0" dirty="0">
                <a:latin typeface="Arial" panose="020B0604020202020204" pitchFamily="34" charset="0"/>
                <a:cs typeface="Arial" panose="020B0604020202020204" pitchFamily="34" charset="0"/>
              </a:rPr>
              <a:t>equivalent)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developed</a:t>
            </a:r>
            <a:r>
              <a:rPr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largest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dune</a:t>
            </a:r>
            <a:r>
              <a:rPr sz="14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sz="1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0" dirty="0">
                <a:latin typeface="Arial" panose="020B0604020202020204" pitchFamily="34" charset="0"/>
                <a:cs typeface="Arial" panose="020B0604020202020204" pitchFamily="34" charset="0"/>
              </a:rPr>
              <a:t>Earth’s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0" dirty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endParaRPr lang="en-US" sz="14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1295" indent="-188595">
              <a:spcBef>
                <a:spcPts val="600"/>
              </a:spcBef>
              <a:buSzPct val="108695"/>
              <a:buFont typeface="Microsoft Sans Serif"/>
              <a:buChar char="▪"/>
              <a:tabLst>
                <a:tab pos="201295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Dunes</a:t>
            </a:r>
            <a:r>
              <a:rPr lang="en-US" sz="14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transverse</a:t>
            </a:r>
            <a:r>
              <a:rPr lang="en-US" sz="1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dunes</a:t>
            </a:r>
            <a:r>
              <a:rPr lang="en-US" sz="1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1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dominant</a:t>
            </a:r>
            <a:r>
              <a:rPr lang="en-US" sz="14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  <a:r>
              <a:rPr lang="en-US" sz="1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direction about</a:t>
            </a:r>
            <a:r>
              <a:rPr lang="en-US" sz="14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en-US" sz="1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deg</a:t>
            </a: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 dunes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perpendicular</a:t>
            </a:r>
            <a:r>
              <a:rPr lang="en-US" sz="14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1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that (45</a:t>
            </a:r>
            <a:r>
              <a:rPr lang="en-US" sz="1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deg</a:t>
            </a:r>
            <a:r>
              <a:rPr lang="en-US" sz="1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25" dirty="0">
                <a:latin typeface="Arial" panose="020B0604020202020204" pitchFamily="34" charset="0"/>
                <a:cs typeface="Arial" panose="020B0604020202020204" pitchFamily="34" charset="0"/>
              </a:rPr>
              <a:t>N)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1295" indent="-188595">
              <a:spcBef>
                <a:spcPts val="600"/>
              </a:spcBef>
              <a:buSzPct val="108695"/>
              <a:buFont typeface="Microsoft Sans Serif"/>
              <a:buChar char="▪"/>
              <a:tabLst>
                <a:tab pos="201295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Dune</a:t>
            </a:r>
            <a:r>
              <a:rPr lang="en-US" sz="1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facies</a:t>
            </a: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porosity</a:t>
            </a:r>
            <a:r>
              <a:rPr lang="en-US" sz="14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permeability</a:t>
            </a:r>
          </a:p>
          <a:p>
            <a:pPr marL="755650" lvl="1" indent="-285750">
              <a:spcBef>
                <a:spcPts val="600"/>
              </a:spcBef>
              <a:buSzPct val="108695"/>
              <a:buFontTx/>
              <a:buChar char="-"/>
              <a:tabLst>
                <a:tab pos="201295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4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r>
              <a:rPr lang="en-US" sz="14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reservoir</a:t>
            </a:r>
            <a:r>
              <a:rPr lang="en-US" sz="14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qualities</a:t>
            </a:r>
            <a:r>
              <a:rPr lang="en-US" sz="14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4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en-US" sz="14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avalanche</a:t>
            </a:r>
            <a:r>
              <a:rPr lang="en-US" sz="14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deposits,</a:t>
            </a:r>
            <a:r>
              <a:rPr lang="en-US" sz="1400" spc="3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followed</a:t>
            </a:r>
            <a:r>
              <a:rPr lang="en-US" sz="14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n-US" sz="14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grainfall</a:t>
            </a: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deposits,</a:t>
            </a:r>
            <a:r>
              <a:rPr lang="en-US" sz="14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4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poor</a:t>
            </a:r>
            <a:r>
              <a:rPr lang="en-US" sz="14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qualities</a:t>
            </a:r>
            <a:r>
              <a:rPr lang="en-US" sz="14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the</a:t>
            </a:r>
            <a:r>
              <a:rPr lang="en-US" sz="1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toe</a:t>
            </a:r>
            <a:r>
              <a:rPr lang="en-US" sz="14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ripples</a:t>
            </a:r>
          </a:p>
          <a:p>
            <a:pPr marL="201295" indent="-188595">
              <a:lnSpc>
                <a:spcPts val="1345"/>
              </a:lnSpc>
              <a:spcBef>
                <a:spcPts val="600"/>
              </a:spcBef>
              <a:buSzPct val="108695"/>
              <a:buFont typeface="Microsoft Sans Serif"/>
              <a:buChar char="▪"/>
              <a:tabLst>
                <a:tab pos="201295" algn="l"/>
              </a:tabLst>
            </a:pP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Interdunes</a:t>
            </a:r>
            <a:r>
              <a:rPr lang="en-US" sz="1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n-US" sz="1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4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worst</a:t>
            </a:r>
            <a:r>
              <a:rPr lang="en-US" sz="1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reservoir</a:t>
            </a:r>
            <a:r>
              <a:rPr lang="en-US" sz="1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50" lvl="1" indent="-285750">
              <a:lnSpc>
                <a:spcPts val="1345"/>
              </a:lnSpc>
              <a:spcBef>
                <a:spcPts val="600"/>
              </a:spcBef>
              <a:buClr>
                <a:srgbClr val="575757"/>
              </a:buClr>
              <a:buSzPct val="108695"/>
              <a:buFontTx/>
              <a:buChar char="-"/>
              <a:tabLst>
                <a:tab pos="201295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Interpreted to form in interdunal lakes or during episodic flooding events</a:t>
            </a:r>
          </a:p>
          <a:p>
            <a:pPr marL="755650" lvl="1" indent="-285750">
              <a:lnSpc>
                <a:spcPts val="1345"/>
              </a:lnSpc>
              <a:spcBef>
                <a:spcPts val="600"/>
              </a:spcBef>
              <a:buClr>
                <a:srgbClr val="575757"/>
              </a:buClr>
              <a:buSzPct val="108695"/>
              <a:buFontTx/>
              <a:buChar char="-"/>
              <a:tabLst>
                <a:tab pos="201295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Dunes</a:t>
            </a: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stabilized</a:t>
            </a:r>
            <a:r>
              <a:rPr lang="en-US" sz="14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presence</a:t>
            </a:r>
            <a:r>
              <a:rPr lang="en-US" sz="14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sz="1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en-US" sz="1400" spc="-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dune</a:t>
            </a:r>
            <a:r>
              <a:rPr lang="en-US" sz="1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  <a:r>
              <a:rPr lang="en-US" sz="14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show evidence</a:t>
            </a:r>
            <a:r>
              <a:rPr lang="en-US" sz="1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2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episodic</a:t>
            </a:r>
            <a:r>
              <a:rPr lang="en-US" sz="14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flooding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object 12">
            <a:extLst>
              <a:ext uri="{FF2B5EF4-FFF2-40B4-BE49-F238E27FC236}">
                <a16:creationId xmlns:a16="http://schemas.microsoft.com/office/drawing/2014/main" id="{80D11B24-903F-DFF7-4F99-CAB6965B044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6702" y="4419671"/>
            <a:ext cx="3511947" cy="1371425"/>
          </a:xfrm>
          <a:prstGeom prst="rect">
            <a:avLst/>
          </a:prstGeom>
        </p:spPr>
      </p:pic>
      <p:pic>
        <p:nvPicPr>
          <p:cNvPr id="26" name="object 13">
            <a:extLst>
              <a:ext uri="{FF2B5EF4-FFF2-40B4-BE49-F238E27FC236}">
                <a16:creationId xmlns:a16="http://schemas.microsoft.com/office/drawing/2014/main" id="{2B2D5D6A-CFF6-C98F-ABB2-C0EA02250A5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85270" y="4538500"/>
            <a:ext cx="1059179" cy="1142999"/>
          </a:xfrm>
          <a:prstGeom prst="rect">
            <a:avLst/>
          </a:prstGeom>
        </p:spPr>
      </p:pic>
      <p:grpSp>
        <p:nvGrpSpPr>
          <p:cNvPr id="27" name="object 14">
            <a:extLst>
              <a:ext uri="{FF2B5EF4-FFF2-40B4-BE49-F238E27FC236}">
                <a16:creationId xmlns:a16="http://schemas.microsoft.com/office/drawing/2014/main" id="{CD469072-82E7-4576-4B30-9798716F91ED}"/>
              </a:ext>
            </a:extLst>
          </p:cNvPr>
          <p:cNvGrpSpPr/>
          <p:nvPr/>
        </p:nvGrpSpPr>
        <p:grpSpPr>
          <a:xfrm>
            <a:off x="8297329" y="1424323"/>
            <a:ext cx="2409825" cy="1765300"/>
            <a:chOff x="6781800" y="2548127"/>
            <a:chExt cx="2409825" cy="1765300"/>
          </a:xfrm>
        </p:grpSpPr>
        <p:sp>
          <p:nvSpPr>
            <p:cNvPr id="28" name="object 15">
              <a:extLst>
                <a:ext uri="{FF2B5EF4-FFF2-40B4-BE49-F238E27FC236}">
                  <a16:creationId xmlns:a16="http://schemas.microsoft.com/office/drawing/2014/main" id="{57109AE7-0BF2-5F6B-3210-DEBC2C77DD1A}"/>
                </a:ext>
              </a:extLst>
            </p:cNvPr>
            <p:cNvSpPr/>
            <p:nvPr/>
          </p:nvSpPr>
          <p:spPr>
            <a:xfrm>
              <a:off x="6781800" y="2548127"/>
              <a:ext cx="2409825" cy="1765300"/>
            </a:xfrm>
            <a:custGeom>
              <a:avLst/>
              <a:gdLst/>
              <a:ahLst/>
              <a:cxnLst/>
              <a:rect l="l" t="t" r="r" b="b"/>
              <a:pathLst>
                <a:path w="2409825" h="1765300">
                  <a:moveTo>
                    <a:pt x="0" y="1764791"/>
                  </a:moveTo>
                  <a:lnTo>
                    <a:pt x="2409444" y="1764791"/>
                  </a:lnTo>
                  <a:lnTo>
                    <a:pt x="2409444" y="0"/>
                  </a:lnTo>
                  <a:lnTo>
                    <a:pt x="0" y="0"/>
                  </a:lnTo>
                  <a:lnTo>
                    <a:pt x="0" y="17647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6">
              <a:extLst>
                <a:ext uri="{FF2B5EF4-FFF2-40B4-BE49-F238E27FC236}">
                  <a16:creationId xmlns:a16="http://schemas.microsoft.com/office/drawing/2014/main" id="{91D99CD3-DF80-418A-52E4-62DBAC05704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1548" y="2609088"/>
              <a:ext cx="1869948" cy="1612391"/>
            </a:xfrm>
            <a:prstGeom prst="rect">
              <a:avLst/>
            </a:prstGeom>
          </p:spPr>
        </p:pic>
      </p:grpSp>
      <p:grpSp>
        <p:nvGrpSpPr>
          <p:cNvPr id="30" name="object 17">
            <a:extLst>
              <a:ext uri="{FF2B5EF4-FFF2-40B4-BE49-F238E27FC236}">
                <a16:creationId xmlns:a16="http://schemas.microsoft.com/office/drawing/2014/main" id="{CC7CD822-C9A3-8A24-290D-972800F4E049}"/>
              </a:ext>
            </a:extLst>
          </p:cNvPr>
          <p:cNvGrpSpPr/>
          <p:nvPr/>
        </p:nvGrpSpPr>
        <p:grpSpPr>
          <a:xfrm>
            <a:off x="8297329" y="3391807"/>
            <a:ext cx="2409825" cy="2095500"/>
            <a:chOff x="6781800" y="4515611"/>
            <a:chExt cx="2409825" cy="2095500"/>
          </a:xfrm>
        </p:grpSpPr>
        <p:sp>
          <p:nvSpPr>
            <p:cNvPr id="31" name="object 18">
              <a:extLst>
                <a:ext uri="{FF2B5EF4-FFF2-40B4-BE49-F238E27FC236}">
                  <a16:creationId xmlns:a16="http://schemas.microsoft.com/office/drawing/2014/main" id="{444F5B80-574B-34A5-759F-F1419ED37344}"/>
                </a:ext>
              </a:extLst>
            </p:cNvPr>
            <p:cNvSpPr/>
            <p:nvPr/>
          </p:nvSpPr>
          <p:spPr>
            <a:xfrm>
              <a:off x="6781800" y="4515611"/>
              <a:ext cx="2409825" cy="2095500"/>
            </a:xfrm>
            <a:custGeom>
              <a:avLst/>
              <a:gdLst/>
              <a:ahLst/>
              <a:cxnLst/>
              <a:rect l="l" t="t" r="r" b="b"/>
              <a:pathLst>
                <a:path w="2409825" h="2095500">
                  <a:moveTo>
                    <a:pt x="0" y="2095500"/>
                  </a:moveTo>
                  <a:lnTo>
                    <a:pt x="2409444" y="2095500"/>
                  </a:lnTo>
                  <a:lnTo>
                    <a:pt x="2409444" y="0"/>
                  </a:lnTo>
                  <a:lnTo>
                    <a:pt x="0" y="0"/>
                  </a:lnTo>
                  <a:lnTo>
                    <a:pt x="0" y="2095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19">
              <a:extLst>
                <a:ext uri="{FF2B5EF4-FFF2-40B4-BE49-F238E27FC236}">
                  <a16:creationId xmlns:a16="http://schemas.microsoft.com/office/drawing/2014/main" id="{0CEE3A9D-CA55-31B4-7761-771A88F843D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31735" y="4591811"/>
              <a:ext cx="1947671" cy="1769363"/>
            </a:xfrm>
            <a:prstGeom prst="rect">
              <a:avLst/>
            </a:prstGeom>
          </p:spPr>
        </p:pic>
      </p:grpSp>
      <p:graphicFrame>
        <p:nvGraphicFramePr>
          <p:cNvPr id="33" name="object 20">
            <a:extLst>
              <a:ext uri="{FF2B5EF4-FFF2-40B4-BE49-F238E27FC236}">
                <a16:creationId xmlns:a16="http://schemas.microsoft.com/office/drawing/2014/main" id="{29B309CA-CBC2-544D-3182-6A3D75BA05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640918"/>
              </p:ext>
            </p:extLst>
          </p:nvPr>
        </p:nvGraphicFramePr>
        <p:xfrm>
          <a:off x="8291995" y="1219346"/>
          <a:ext cx="2409190" cy="42697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9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150" b="1" dirty="0">
                          <a:solidFill>
                            <a:srgbClr val="FFFFFF"/>
                          </a:solidFill>
                          <a:latin typeface="Gadugi"/>
                          <a:cs typeface="Gadugi"/>
                        </a:rPr>
                        <a:t>Paleographic</a:t>
                      </a:r>
                      <a:r>
                        <a:rPr sz="1150" b="1" spc="315" dirty="0">
                          <a:solidFill>
                            <a:srgbClr val="FFFFFF"/>
                          </a:solidFill>
                          <a:latin typeface="Gadugi"/>
                          <a:cs typeface="Gadugi"/>
                        </a:rPr>
                        <a:t> </a:t>
                      </a:r>
                      <a:r>
                        <a:rPr sz="1150" b="1" spc="-25" dirty="0">
                          <a:solidFill>
                            <a:srgbClr val="FFFFFF"/>
                          </a:solidFill>
                          <a:latin typeface="Gadugi"/>
                          <a:cs typeface="Gadugi"/>
                        </a:rPr>
                        <a:t>Map</a:t>
                      </a:r>
                      <a:endParaRPr sz="1150">
                        <a:latin typeface="Gadugi"/>
                        <a:cs typeface="Gadug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5B2D00"/>
                      </a:solidFill>
                      <a:prstDash val="solid"/>
                    </a:lnL>
                    <a:lnR w="12700">
                      <a:solidFill>
                        <a:srgbClr val="5B2D00"/>
                      </a:solidFill>
                      <a:prstDash val="solid"/>
                    </a:lnR>
                    <a:lnT w="12700">
                      <a:solidFill>
                        <a:srgbClr val="5B2D00"/>
                      </a:solidFill>
                      <a:prstDash val="solid"/>
                    </a:lnT>
                    <a:lnB w="12700">
                      <a:solidFill>
                        <a:srgbClr val="5B2D00"/>
                      </a:solidFill>
                      <a:prstDash val="solid"/>
                    </a:lnB>
                    <a:solidFill>
                      <a:srgbClr val="5B2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46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B2D00"/>
                      </a:solidFill>
                      <a:prstDash val="solid"/>
                    </a:lnL>
                    <a:lnR w="12700">
                      <a:solidFill>
                        <a:srgbClr val="5B2D00"/>
                      </a:solidFill>
                      <a:prstDash val="solid"/>
                    </a:lnR>
                    <a:lnT w="12700">
                      <a:solidFill>
                        <a:srgbClr val="5B2D00"/>
                      </a:solidFill>
                      <a:prstDash val="solid"/>
                    </a:lnT>
                    <a:lnB w="12700">
                      <a:solidFill>
                        <a:srgbClr val="5B2D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50" b="1" dirty="0">
                          <a:solidFill>
                            <a:srgbClr val="FFFFFF"/>
                          </a:solidFill>
                          <a:latin typeface="Gadugi"/>
                          <a:cs typeface="Gadugi"/>
                        </a:rPr>
                        <a:t>Truncated</a:t>
                      </a:r>
                      <a:r>
                        <a:rPr sz="1150" b="1" spc="185" dirty="0">
                          <a:solidFill>
                            <a:srgbClr val="FFFFFF"/>
                          </a:solidFill>
                          <a:latin typeface="Gadugi"/>
                          <a:cs typeface="Gadugi"/>
                        </a:rPr>
                        <a:t> </a:t>
                      </a:r>
                      <a:r>
                        <a:rPr sz="1150" b="1" dirty="0">
                          <a:solidFill>
                            <a:srgbClr val="FFFFFF"/>
                          </a:solidFill>
                          <a:latin typeface="Gadugi"/>
                          <a:cs typeface="Gadugi"/>
                        </a:rPr>
                        <a:t>Cross</a:t>
                      </a:r>
                      <a:r>
                        <a:rPr sz="1150" b="1" spc="190" dirty="0">
                          <a:solidFill>
                            <a:srgbClr val="FFFFFF"/>
                          </a:solidFill>
                          <a:latin typeface="Gadugi"/>
                          <a:cs typeface="Gadugi"/>
                        </a:rPr>
                        <a:t> </a:t>
                      </a:r>
                      <a:r>
                        <a:rPr sz="1150" b="1" spc="-20" dirty="0">
                          <a:solidFill>
                            <a:srgbClr val="FFFFFF"/>
                          </a:solidFill>
                          <a:latin typeface="Gadugi"/>
                          <a:cs typeface="Gadugi"/>
                        </a:rPr>
                        <a:t>Beds</a:t>
                      </a:r>
                      <a:endParaRPr sz="1150">
                        <a:latin typeface="Gadugi"/>
                        <a:cs typeface="Gadug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5B2D00"/>
                      </a:solidFill>
                      <a:prstDash val="solid"/>
                    </a:lnL>
                    <a:lnR w="12700">
                      <a:solidFill>
                        <a:srgbClr val="5B2D00"/>
                      </a:solidFill>
                      <a:prstDash val="solid"/>
                    </a:lnR>
                    <a:lnT w="12700">
                      <a:solidFill>
                        <a:srgbClr val="5B2D00"/>
                      </a:solidFill>
                      <a:prstDash val="solid"/>
                    </a:lnT>
                    <a:lnB w="12700">
                      <a:solidFill>
                        <a:srgbClr val="5B2D00"/>
                      </a:solidFill>
                      <a:prstDash val="solid"/>
                    </a:lnB>
                    <a:solidFill>
                      <a:srgbClr val="5B2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5500">
                <a:tc>
                  <a:txBody>
                    <a:bodyPr/>
                    <a:lstStyle/>
                    <a:p>
                      <a:pPr marL="28003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Checkerboard</a:t>
                      </a:r>
                      <a:r>
                        <a:rPr sz="1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Mesa,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Zion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Modified: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Melissa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Northcott,</a:t>
                      </a:r>
                      <a:r>
                        <a:rPr sz="8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Hass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&amp;Cobb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5B2D00"/>
                      </a:solidFill>
                      <a:prstDash val="solid"/>
                    </a:lnL>
                    <a:lnR w="12700">
                      <a:solidFill>
                        <a:srgbClr val="5B2D00"/>
                      </a:solidFill>
                      <a:prstDash val="solid"/>
                    </a:lnR>
                    <a:lnT w="12700">
                      <a:solidFill>
                        <a:srgbClr val="5B2D00"/>
                      </a:solidFill>
                      <a:prstDash val="solid"/>
                    </a:lnT>
                    <a:lnB w="12700">
                      <a:solidFill>
                        <a:srgbClr val="5B2D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4" name="object 21">
            <a:extLst>
              <a:ext uri="{FF2B5EF4-FFF2-40B4-BE49-F238E27FC236}">
                <a16:creationId xmlns:a16="http://schemas.microsoft.com/office/drawing/2014/main" id="{52AD68B6-79D6-E610-D4E8-499DF0DA858F}"/>
              </a:ext>
            </a:extLst>
          </p:cNvPr>
          <p:cNvSpPr/>
          <p:nvPr/>
        </p:nvSpPr>
        <p:spPr>
          <a:xfrm>
            <a:off x="1027087" y="4035580"/>
            <a:ext cx="4834255" cy="203200"/>
          </a:xfrm>
          <a:custGeom>
            <a:avLst/>
            <a:gdLst/>
            <a:ahLst/>
            <a:cxnLst/>
            <a:rect l="l" t="t" r="r" b="b"/>
            <a:pathLst>
              <a:path w="4834255" h="203200">
                <a:moveTo>
                  <a:pt x="0" y="0"/>
                </a:moveTo>
                <a:lnTo>
                  <a:pt x="4834127" y="0"/>
                </a:lnTo>
                <a:lnTo>
                  <a:pt x="4834127" y="202691"/>
                </a:lnTo>
                <a:lnTo>
                  <a:pt x="0" y="202691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5B2D00"/>
            </a:solidFill>
          </a:ln>
        </p:spPr>
        <p:txBody>
          <a:bodyPr wrap="square" lIns="0" tIns="0" rIns="0" bIns="0" rtlCol="0"/>
          <a:lstStyle/>
          <a:p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22">
            <a:extLst>
              <a:ext uri="{FF2B5EF4-FFF2-40B4-BE49-F238E27FC236}">
                <a16:creationId xmlns:a16="http://schemas.microsoft.com/office/drawing/2014/main" id="{DA851B6F-F1AE-92E8-38D4-289F8C9DC45C}"/>
              </a:ext>
            </a:extLst>
          </p:cNvPr>
          <p:cNvSpPr txBox="1"/>
          <p:nvPr/>
        </p:nvSpPr>
        <p:spPr>
          <a:xfrm>
            <a:off x="1021753" y="4024150"/>
            <a:ext cx="4845050" cy="237886"/>
          </a:xfrm>
          <a:prstGeom prst="rect">
            <a:avLst/>
          </a:prstGeom>
          <a:solidFill>
            <a:srgbClr val="5B2D00"/>
          </a:solidFill>
        </p:spPr>
        <p:txBody>
          <a:bodyPr vert="horz" wrap="square" lIns="0" tIns="222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5"/>
              </a:spcBef>
            </a:pPr>
            <a:r>
              <a:rPr sz="1400" b="1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Depositional</a:t>
            </a:r>
            <a:r>
              <a:rPr sz="1400" b="1" spc="1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r>
              <a:rPr sz="1400" b="1" spc="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</a:t>
            </a:r>
            <a:r>
              <a:rPr sz="1400" b="1" spc="1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Dune</a:t>
            </a:r>
            <a:r>
              <a:rPr sz="1400" b="1" spc="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186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5E33C-86D4-E39F-6803-23E06CEF9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E8D30B50-F42D-B10D-3AEF-27A321999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633" y="0"/>
            <a:ext cx="2560360" cy="731532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8660DCC-E8E2-BEA4-2023-C8CF282E8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2831" y="6434334"/>
            <a:ext cx="267447" cy="365125"/>
          </a:xfrm>
        </p:spPr>
        <p:txBody>
          <a:bodyPr/>
          <a:lstStyle/>
          <a:p>
            <a:fld id="{F5529D1C-C905-6D43-977B-B51C1A5CA844}" type="slidenum">
              <a:rPr lang="en-US" smtClean="0">
                <a:solidFill>
                  <a:schemeClr val="tx2"/>
                </a:solidFill>
              </a:rPr>
              <a:t>8</a:t>
            </a:fld>
            <a:endParaRPr lang="en-US">
              <a:solidFill>
                <a:schemeClr val="tx2"/>
              </a:solidFill>
            </a:endParaRP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135A42F7-CDBD-75BA-2607-6EE2A12495D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71007" y="1918529"/>
            <a:ext cx="1418843" cy="3325367"/>
          </a:xfrm>
          <a:prstGeom prst="rect">
            <a:avLst/>
          </a:pr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1939CCAB-1A67-CAEF-D41C-4535EFCC3309}"/>
              </a:ext>
            </a:extLst>
          </p:cNvPr>
          <p:cNvSpPr txBox="1"/>
          <p:nvPr/>
        </p:nvSpPr>
        <p:spPr>
          <a:xfrm>
            <a:off x="536376" y="2547669"/>
            <a:ext cx="4076630" cy="242489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065" marR="345440">
              <a:lnSpc>
                <a:spcPts val="1900"/>
              </a:lnSpc>
              <a:spcBef>
                <a:spcPts val="235"/>
              </a:spcBef>
              <a:buClr>
                <a:srgbClr val="9ADFEB"/>
              </a:buClr>
              <a:buSzPct val="109090"/>
              <a:tabLst>
                <a:tab pos="200025" algn="l"/>
              </a:tabLst>
            </a:pPr>
            <a:r>
              <a:rPr sz="1650" b="1" dirty="0">
                <a:latin typeface="Arial"/>
                <a:cs typeface="Arial"/>
              </a:rPr>
              <a:t>The</a:t>
            </a:r>
            <a:r>
              <a:rPr sz="1650" b="1" spc="-55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Nugget</a:t>
            </a:r>
            <a:r>
              <a:rPr sz="1650" b="1" spc="-30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has</a:t>
            </a:r>
            <a:r>
              <a:rPr sz="1650" b="1" spc="-65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a</a:t>
            </a:r>
            <a:r>
              <a:rPr sz="1650" b="1" spc="-55" dirty="0">
                <a:latin typeface="Arial"/>
                <a:cs typeface="Arial"/>
              </a:rPr>
              <a:t> </a:t>
            </a:r>
            <a:r>
              <a:rPr sz="1650" b="1" spc="-20" dirty="0">
                <a:latin typeface="Arial"/>
                <a:cs typeface="Arial"/>
              </a:rPr>
              <a:t>high </a:t>
            </a:r>
            <a:r>
              <a:rPr sz="1650" b="1" dirty="0">
                <a:latin typeface="Arial"/>
                <a:cs typeface="Arial"/>
              </a:rPr>
              <a:t>degree</a:t>
            </a:r>
            <a:r>
              <a:rPr sz="1650" b="1" spc="-50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of</a:t>
            </a:r>
            <a:r>
              <a:rPr sz="1650" b="1" spc="-7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lateral variability</a:t>
            </a:r>
            <a:r>
              <a:rPr lang="en-US" sz="1650" b="1" spc="-10" dirty="0">
                <a:latin typeface="Arial"/>
                <a:cs typeface="Arial"/>
              </a:rPr>
              <a:t>.</a:t>
            </a:r>
            <a:endParaRPr sz="1650" dirty="0">
              <a:latin typeface="Arial"/>
              <a:cs typeface="Arial"/>
            </a:endParaRPr>
          </a:p>
          <a:p>
            <a:pPr marL="12065" marR="5080">
              <a:lnSpc>
                <a:spcPct val="90000"/>
              </a:lnSpc>
              <a:spcBef>
                <a:spcPts val="765"/>
              </a:spcBef>
              <a:buClr>
                <a:srgbClr val="9ADFEB"/>
              </a:buClr>
              <a:buSzPct val="109090"/>
              <a:tabLst>
                <a:tab pos="201295" algn="l"/>
              </a:tabLst>
            </a:pPr>
            <a:r>
              <a:rPr sz="1650" b="1" spc="-30" dirty="0">
                <a:latin typeface="Arial"/>
                <a:cs typeface="Arial"/>
              </a:rPr>
              <a:t>However,</a:t>
            </a:r>
            <a:r>
              <a:rPr sz="1650" b="1" spc="-65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Nugget</a:t>
            </a:r>
            <a:r>
              <a:rPr sz="1650" b="1" spc="-70" dirty="0">
                <a:latin typeface="Arial"/>
                <a:cs typeface="Arial"/>
              </a:rPr>
              <a:t> </a:t>
            </a:r>
            <a:r>
              <a:rPr sz="1650" b="1" spc="-20" dirty="0">
                <a:latin typeface="Arial"/>
                <a:cs typeface="Arial"/>
              </a:rPr>
              <a:t>often </a:t>
            </a:r>
            <a:r>
              <a:rPr sz="1650" b="1" dirty="0">
                <a:latin typeface="Arial"/>
                <a:cs typeface="Arial"/>
              </a:rPr>
              <a:t>shows</a:t>
            </a:r>
            <a:r>
              <a:rPr sz="1650" b="1" spc="-60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a</a:t>
            </a:r>
            <a:r>
              <a:rPr lang="en-US" sz="1650" b="1" spc="-40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pattern</a:t>
            </a:r>
            <a:r>
              <a:rPr sz="1650" b="1" spc="-65" dirty="0">
                <a:latin typeface="Arial"/>
                <a:cs typeface="Arial"/>
              </a:rPr>
              <a:t> </a:t>
            </a:r>
            <a:r>
              <a:rPr sz="1650" b="1" spc="-25" dirty="0">
                <a:latin typeface="Arial"/>
                <a:cs typeface="Arial"/>
              </a:rPr>
              <a:t>of </a:t>
            </a:r>
            <a:r>
              <a:rPr sz="1650" b="1" dirty="0">
                <a:latin typeface="Arial"/>
                <a:cs typeface="Arial"/>
              </a:rPr>
              <a:t>cleaner</a:t>
            </a:r>
            <a:r>
              <a:rPr sz="1650" b="1" spc="-45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sand</a:t>
            </a:r>
            <a:r>
              <a:rPr sz="1650" b="1" spc="-40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at</a:t>
            </a:r>
            <a:r>
              <a:rPr sz="1650" b="1" spc="-45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the</a:t>
            </a:r>
            <a:r>
              <a:rPr sz="1650" b="1" spc="-15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upper </a:t>
            </a:r>
            <a:r>
              <a:rPr sz="1650" b="1" spc="-30" dirty="0">
                <a:latin typeface="Arial"/>
                <a:cs typeface="Arial"/>
              </a:rPr>
              <a:t>section,</a:t>
            </a:r>
            <a:r>
              <a:rPr sz="1650" b="1" spc="-90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high</a:t>
            </a:r>
            <a:r>
              <a:rPr sz="1650" b="1" spc="-35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cyclicity </a:t>
            </a:r>
            <a:r>
              <a:rPr sz="1650" b="1" dirty="0">
                <a:latin typeface="Arial"/>
                <a:cs typeface="Arial"/>
              </a:rPr>
              <a:t>sand</a:t>
            </a:r>
            <a:r>
              <a:rPr sz="1650" b="1" spc="-50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near</a:t>
            </a:r>
            <a:r>
              <a:rPr sz="1650" b="1" spc="-60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the</a:t>
            </a:r>
            <a:r>
              <a:rPr sz="1650" b="1" spc="-45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middle,</a:t>
            </a:r>
            <a:r>
              <a:rPr sz="1650" b="1" spc="-75" dirty="0">
                <a:latin typeface="Arial"/>
                <a:cs typeface="Arial"/>
              </a:rPr>
              <a:t> </a:t>
            </a:r>
            <a:r>
              <a:rPr sz="1650" b="1" spc="-25" dirty="0">
                <a:latin typeface="Arial"/>
                <a:cs typeface="Arial"/>
              </a:rPr>
              <a:t>and </a:t>
            </a:r>
            <a:r>
              <a:rPr sz="1650" b="1" dirty="0">
                <a:latin typeface="Arial"/>
                <a:cs typeface="Arial"/>
              </a:rPr>
              <a:t>shaley</a:t>
            </a:r>
            <a:r>
              <a:rPr sz="1650" b="1" spc="-65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intervals</a:t>
            </a:r>
            <a:r>
              <a:rPr lang="en-US" sz="1650" b="1" spc="-1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alternating</a:t>
            </a:r>
            <a:r>
              <a:rPr sz="1650" b="1" spc="-60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with</a:t>
            </a:r>
            <a:r>
              <a:rPr sz="1650" b="1" spc="-10" dirty="0">
                <a:latin typeface="Arial"/>
                <a:cs typeface="Arial"/>
              </a:rPr>
              <a:t> blocky </a:t>
            </a:r>
            <a:r>
              <a:rPr sz="1650" b="1" dirty="0">
                <a:latin typeface="Arial"/>
                <a:cs typeface="Arial"/>
              </a:rPr>
              <a:t>sands</a:t>
            </a:r>
            <a:r>
              <a:rPr sz="1650" b="1" spc="-45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at</a:t>
            </a:r>
            <a:r>
              <a:rPr sz="1650" b="1" spc="-35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the</a:t>
            </a:r>
            <a:r>
              <a:rPr sz="1650" b="1" spc="-60" dirty="0">
                <a:latin typeface="Arial"/>
                <a:cs typeface="Arial"/>
              </a:rPr>
              <a:t> </a:t>
            </a:r>
            <a:r>
              <a:rPr sz="1650" b="1" spc="-20" dirty="0">
                <a:latin typeface="Arial"/>
                <a:cs typeface="Arial"/>
              </a:rPr>
              <a:t>base</a:t>
            </a:r>
            <a:r>
              <a:rPr lang="en-US" sz="1650" b="1" spc="-20" dirty="0">
                <a:latin typeface="Arial"/>
                <a:cs typeface="Arial"/>
              </a:rPr>
              <a:t>.</a:t>
            </a:r>
          </a:p>
          <a:p>
            <a:pPr marL="12065" marR="5080">
              <a:lnSpc>
                <a:spcPct val="90000"/>
              </a:lnSpc>
              <a:spcBef>
                <a:spcPts val="765"/>
              </a:spcBef>
              <a:buClr>
                <a:srgbClr val="9ADFEB"/>
              </a:buClr>
              <a:buSzPct val="109090"/>
              <a:tabLst>
                <a:tab pos="201295" algn="l"/>
              </a:tabLst>
            </a:pPr>
            <a:endParaRPr lang="en-US" sz="1650" b="1" spc="-20" dirty="0">
              <a:latin typeface="Arial"/>
              <a:cs typeface="Arial"/>
            </a:endParaRPr>
          </a:p>
          <a:p>
            <a:pPr marL="12065" marR="5080">
              <a:lnSpc>
                <a:spcPct val="90000"/>
              </a:lnSpc>
              <a:spcBef>
                <a:spcPts val="765"/>
              </a:spcBef>
              <a:buClr>
                <a:srgbClr val="9ADFEB"/>
              </a:buClr>
              <a:buSzPct val="109090"/>
              <a:tabLst>
                <a:tab pos="201295" algn="l"/>
              </a:tabLst>
            </a:pPr>
            <a:endParaRPr sz="1650" dirty="0">
              <a:latin typeface="Arial"/>
              <a:cs typeface="Arial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74ED7511-F3DE-6EBB-EAFC-8F4BA35568DE}"/>
              </a:ext>
            </a:extLst>
          </p:cNvPr>
          <p:cNvSpPr txBox="1"/>
          <p:nvPr/>
        </p:nvSpPr>
        <p:spPr>
          <a:xfrm>
            <a:off x="6589350" y="1709185"/>
            <a:ext cx="10699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Arial"/>
                <a:cs typeface="Arial"/>
              </a:rPr>
              <a:t>Church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Buttes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Unit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9" name="object 8">
            <a:extLst>
              <a:ext uri="{FF2B5EF4-FFF2-40B4-BE49-F238E27FC236}">
                <a16:creationId xmlns:a16="http://schemas.microsoft.com/office/drawing/2014/main" id="{5FD64C77-3EDB-5630-7A3F-55549F11BE21}"/>
              </a:ext>
            </a:extLst>
          </p:cNvPr>
          <p:cNvGrpSpPr/>
          <p:nvPr/>
        </p:nvGrpSpPr>
        <p:grpSpPr>
          <a:xfrm>
            <a:off x="6808574" y="2016828"/>
            <a:ext cx="309880" cy="2529840"/>
            <a:chOff x="5496306" y="3028950"/>
            <a:chExt cx="309880" cy="2529840"/>
          </a:xfrm>
        </p:grpSpPr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6105B4F1-83EF-CDAD-4755-6AC8D5573244}"/>
                </a:ext>
              </a:extLst>
            </p:cNvPr>
            <p:cNvSpPr/>
            <p:nvPr/>
          </p:nvSpPr>
          <p:spPr>
            <a:xfrm>
              <a:off x="5503151" y="3035820"/>
              <a:ext cx="295910" cy="2516505"/>
            </a:xfrm>
            <a:custGeom>
              <a:avLst/>
              <a:gdLst/>
              <a:ahLst/>
              <a:cxnLst/>
              <a:rect l="l" t="t" r="r" b="b"/>
              <a:pathLst>
                <a:path w="295910" h="2516504">
                  <a:moveTo>
                    <a:pt x="295656" y="2406383"/>
                  </a:moveTo>
                  <a:lnTo>
                    <a:pt x="259181" y="2410955"/>
                  </a:lnTo>
                  <a:lnTo>
                    <a:pt x="74676" y="0"/>
                  </a:lnTo>
                  <a:lnTo>
                    <a:pt x="0" y="10668"/>
                  </a:lnTo>
                  <a:lnTo>
                    <a:pt x="184404" y="2421636"/>
                  </a:lnTo>
                  <a:lnTo>
                    <a:pt x="147828" y="2426208"/>
                  </a:lnTo>
                  <a:lnTo>
                    <a:pt x="230124" y="2516124"/>
                  </a:lnTo>
                  <a:lnTo>
                    <a:pt x="292595" y="2410968"/>
                  </a:lnTo>
                  <a:lnTo>
                    <a:pt x="295656" y="2406383"/>
                  </a:lnTo>
                  <a:close/>
                </a:path>
              </a:pathLst>
            </a:custGeom>
            <a:solidFill>
              <a:srgbClr val="E1ED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2C905C58-CA6E-BBA7-997B-BCF5B956766D}"/>
                </a:ext>
              </a:extLst>
            </p:cNvPr>
            <p:cNvSpPr/>
            <p:nvPr/>
          </p:nvSpPr>
          <p:spPr>
            <a:xfrm>
              <a:off x="5503164" y="3035808"/>
              <a:ext cx="295910" cy="2516505"/>
            </a:xfrm>
            <a:custGeom>
              <a:avLst/>
              <a:gdLst/>
              <a:ahLst/>
              <a:cxnLst/>
              <a:rect l="l" t="t" r="r" b="b"/>
              <a:pathLst>
                <a:path w="295910" h="2516504">
                  <a:moveTo>
                    <a:pt x="147827" y="2426208"/>
                  </a:moveTo>
                  <a:lnTo>
                    <a:pt x="184403" y="2421636"/>
                  </a:lnTo>
                  <a:lnTo>
                    <a:pt x="0" y="10667"/>
                  </a:lnTo>
                  <a:lnTo>
                    <a:pt x="74675" y="0"/>
                  </a:lnTo>
                  <a:lnTo>
                    <a:pt x="259079" y="2410968"/>
                  </a:lnTo>
                  <a:lnTo>
                    <a:pt x="295655" y="2406396"/>
                  </a:lnTo>
                  <a:lnTo>
                    <a:pt x="230123" y="2516124"/>
                  </a:lnTo>
                  <a:lnTo>
                    <a:pt x="147827" y="2426208"/>
                  </a:lnTo>
                  <a:close/>
                </a:path>
              </a:pathLst>
            </a:custGeom>
            <a:ln w="13715">
              <a:solidFill>
                <a:srgbClr val="919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1">
            <a:extLst>
              <a:ext uri="{FF2B5EF4-FFF2-40B4-BE49-F238E27FC236}">
                <a16:creationId xmlns:a16="http://schemas.microsoft.com/office/drawing/2014/main" id="{4F26D857-D19B-4C1B-F524-3BE51807A8A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20915" y="2083122"/>
            <a:ext cx="1399032" cy="3057143"/>
          </a:xfrm>
          <a:prstGeom prst="rect">
            <a:avLst/>
          </a:prstGeom>
        </p:spPr>
      </p:pic>
      <p:pic>
        <p:nvPicPr>
          <p:cNvPr id="13" name="object 12">
            <a:extLst>
              <a:ext uri="{FF2B5EF4-FFF2-40B4-BE49-F238E27FC236}">
                <a16:creationId xmlns:a16="http://schemas.microsoft.com/office/drawing/2014/main" id="{8071FC2E-D7C1-CE4C-8013-542C63A20F6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99196" y="2426022"/>
            <a:ext cx="1418843" cy="2645663"/>
          </a:xfrm>
          <a:prstGeom prst="rect">
            <a:avLst/>
          </a:prstGeom>
        </p:spPr>
      </p:pic>
      <p:pic>
        <p:nvPicPr>
          <p:cNvPr id="14" name="object 13">
            <a:extLst>
              <a:ext uri="{FF2B5EF4-FFF2-40B4-BE49-F238E27FC236}">
                <a16:creationId xmlns:a16="http://schemas.microsoft.com/office/drawing/2014/main" id="{CE564193-28D6-69D5-F800-418000972B5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79012" y="1871286"/>
            <a:ext cx="1409700" cy="3453383"/>
          </a:xfrm>
          <a:prstGeom prst="rect">
            <a:avLst/>
          </a:prstGeom>
        </p:spPr>
      </p:pic>
      <p:sp>
        <p:nvSpPr>
          <p:cNvPr id="15" name="object 14">
            <a:extLst>
              <a:ext uri="{FF2B5EF4-FFF2-40B4-BE49-F238E27FC236}">
                <a16:creationId xmlns:a16="http://schemas.microsoft.com/office/drawing/2014/main" id="{60FA6ED3-6F21-29FD-37AD-FD660604761A}"/>
              </a:ext>
            </a:extLst>
          </p:cNvPr>
          <p:cNvSpPr txBox="1"/>
          <p:nvPr/>
        </p:nvSpPr>
        <p:spPr>
          <a:xfrm>
            <a:off x="5085154" y="1648225"/>
            <a:ext cx="1232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Arial"/>
                <a:cs typeface="Arial"/>
              </a:rPr>
              <a:t>Butcher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Knife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Springs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39875A5D-A8E7-3445-9A2E-6E61E97AB4F2}"/>
              </a:ext>
            </a:extLst>
          </p:cNvPr>
          <p:cNvSpPr txBox="1"/>
          <p:nvPr/>
        </p:nvSpPr>
        <p:spPr>
          <a:xfrm>
            <a:off x="8415068" y="1855502"/>
            <a:ext cx="6489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Bruff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Unit</a:t>
            </a:r>
            <a:r>
              <a:rPr sz="1000" spc="-55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85E485F1-256C-B39E-43FD-7CC40B3DC683}"/>
              </a:ext>
            </a:extLst>
          </p:cNvPr>
          <p:cNvSpPr txBox="1"/>
          <p:nvPr/>
        </p:nvSpPr>
        <p:spPr>
          <a:xfrm>
            <a:off x="9846120" y="2212122"/>
            <a:ext cx="6032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Arial"/>
                <a:cs typeface="Arial"/>
              </a:rPr>
              <a:t>Fontanelle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D8DF5E2D-40C7-CA38-CC86-A5521A674BF7}"/>
              </a:ext>
            </a:extLst>
          </p:cNvPr>
          <p:cNvSpPr txBox="1"/>
          <p:nvPr/>
        </p:nvSpPr>
        <p:spPr>
          <a:xfrm>
            <a:off x="7338164" y="1947485"/>
            <a:ext cx="471170" cy="1838325"/>
          </a:xfrm>
          <a:prstGeom prst="rect">
            <a:avLst/>
          </a:prstGeom>
          <a:solidFill>
            <a:srgbClr val="B8F7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1000">
              <a:latin typeface="Times New Roman"/>
              <a:cs typeface="Times New Roman"/>
            </a:endParaRPr>
          </a:p>
          <a:p>
            <a:pPr marL="31750" marR="133985">
              <a:lnSpc>
                <a:spcPts val="1190"/>
              </a:lnSpc>
            </a:pPr>
            <a:r>
              <a:rPr sz="1000" spc="-20" dirty="0">
                <a:latin typeface="Arial"/>
                <a:cs typeface="Arial"/>
              </a:rPr>
              <a:t>clean sand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6DDB9FB8-C56B-919B-E744-4F961D9A74FA}"/>
              </a:ext>
            </a:extLst>
          </p:cNvPr>
          <p:cNvSpPr txBox="1"/>
          <p:nvPr/>
        </p:nvSpPr>
        <p:spPr>
          <a:xfrm>
            <a:off x="7338164" y="3785430"/>
            <a:ext cx="471170" cy="782320"/>
          </a:xfrm>
          <a:prstGeom prst="rect">
            <a:avLst/>
          </a:prstGeom>
          <a:solidFill>
            <a:srgbClr val="FFBF00"/>
          </a:solidFill>
        </p:spPr>
        <p:txBody>
          <a:bodyPr vert="horz" wrap="square" lIns="0" tIns="482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80"/>
              </a:spcBef>
            </a:pPr>
            <a:endParaRPr sz="1000">
              <a:latin typeface="Times New Roman"/>
              <a:cs typeface="Times New Roman"/>
            </a:endParaRPr>
          </a:p>
          <a:p>
            <a:pPr marL="16510" marR="22225">
              <a:lnSpc>
                <a:spcPts val="1190"/>
              </a:lnSpc>
            </a:pPr>
            <a:r>
              <a:rPr sz="1000" spc="-20" dirty="0">
                <a:latin typeface="Arial"/>
                <a:cs typeface="Arial"/>
              </a:rPr>
              <a:t>high </a:t>
            </a:r>
            <a:r>
              <a:rPr sz="1000" spc="-25" dirty="0">
                <a:latin typeface="Arial"/>
                <a:cs typeface="Arial"/>
              </a:rPr>
              <a:t>cyclicity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1A7E228E-80E9-D01E-D03D-527363885F53}"/>
              </a:ext>
            </a:extLst>
          </p:cNvPr>
          <p:cNvSpPr txBox="1"/>
          <p:nvPr/>
        </p:nvSpPr>
        <p:spPr>
          <a:xfrm>
            <a:off x="4912959" y="1457747"/>
            <a:ext cx="1098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0" dirty="0"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AEAC11D7-6676-9B2C-3EEC-FC0F7F406A57}"/>
              </a:ext>
            </a:extLst>
          </p:cNvPr>
          <p:cNvSpPr txBox="1"/>
          <p:nvPr/>
        </p:nvSpPr>
        <p:spPr>
          <a:xfrm>
            <a:off x="10682210" y="1457747"/>
            <a:ext cx="116839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0" dirty="0"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0178A9F0-BF00-67D3-04DE-A86F4ED8044A}"/>
              </a:ext>
            </a:extLst>
          </p:cNvPr>
          <p:cNvSpPr txBox="1"/>
          <p:nvPr/>
        </p:nvSpPr>
        <p:spPr>
          <a:xfrm>
            <a:off x="7338164" y="4567242"/>
            <a:ext cx="471170" cy="483234"/>
          </a:xfrm>
          <a:prstGeom prst="rect">
            <a:avLst/>
          </a:prstGeom>
          <a:solidFill>
            <a:srgbClr val="ED8500"/>
          </a:solidFill>
        </p:spPr>
        <p:txBody>
          <a:bodyPr vert="horz" wrap="square" lIns="0" tIns="128905" rIns="0" bIns="0" rtlCol="0">
            <a:spAutoFit/>
          </a:bodyPr>
          <a:lstStyle/>
          <a:p>
            <a:pPr marL="42545" marR="6350">
              <a:lnSpc>
                <a:spcPts val="1190"/>
              </a:lnSpc>
              <a:spcBef>
                <a:spcPts val="1015"/>
              </a:spcBef>
            </a:pPr>
            <a:r>
              <a:rPr sz="1000" spc="-10" dirty="0">
                <a:latin typeface="Arial"/>
                <a:cs typeface="Arial"/>
              </a:rPr>
              <a:t>Shaley Interval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" descr="$PPTXTitle">
            <a:extLst>
              <a:ext uri="{FF2B5EF4-FFF2-40B4-BE49-F238E27FC236}">
                <a16:creationId xmlns:a16="http://schemas.microsoft.com/office/drawing/2014/main" id="{350E264B-5406-7575-5CDB-D1FDE8A7E529}"/>
              </a:ext>
            </a:extLst>
          </p:cNvPr>
          <p:cNvSpPr txBox="1">
            <a:spLocks/>
          </p:cNvSpPr>
          <p:nvPr/>
        </p:nvSpPr>
        <p:spPr>
          <a:xfrm>
            <a:off x="8007" y="188919"/>
            <a:ext cx="9373145" cy="632866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83234">
              <a:lnSpc>
                <a:spcPct val="100000"/>
              </a:lnSpc>
              <a:spcBef>
                <a:spcPts val="135"/>
              </a:spcBef>
            </a:pPr>
            <a:r>
              <a:rPr lang="en-US" sz="4000" b="1">
                <a:solidFill>
                  <a:srgbClr val="493429"/>
                </a:solidFill>
              </a:rPr>
              <a:t>Storage Interval: Nugget Sandstone</a:t>
            </a:r>
            <a:endParaRPr lang="en-US" sz="4000" b="1" dirty="0">
              <a:solidFill>
                <a:srgbClr val="4934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2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3FF34-41A0-F2CC-5C60-6D1313F7E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5E78ED31-0955-7320-E8AC-A01BDFAB5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633" y="0"/>
            <a:ext cx="2560360" cy="731532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7A76873-3088-F989-F2B5-2B1F5C4CD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2831" y="6434334"/>
            <a:ext cx="267447" cy="365125"/>
          </a:xfrm>
        </p:spPr>
        <p:txBody>
          <a:bodyPr/>
          <a:lstStyle/>
          <a:p>
            <a:fld id="{F5529D1C-C905-6D43-977B-B51C1A5CA844}" type="slidenum">
              <a:rPr lang="en-US" smtClean="0">
                <a:solidFill>
                  <a:schemeClr val="tx2"/>
                </a:solidFill>
              </a:rPr>
              <a:t>9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object 3" descr="$PPTXTitle">
            <a:extLst>
              <a:ext uri="{FF2B5EF4-FFF2-40B4-BE49-F238E27FC236}">
                <a16:creationId xmlns:a16="http://schemas.microsoft.com/office/drawing/2014/main" id="{2909EA4C-6343-8631-9924-36BF97BD20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7" y="188919"/>
            <a:ext cx="9373145" cy="632866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/>
          <a:p>
            <a:pPr marL="483234">
              <a:lnSpc>
                <a:spcPct val="100000"/>
              </a:lnSpc>
              <a:spcBef>
                <a:spcPts val="135"/>
              </a:spcBef>
            </a:pPr>
            <a:r>
              <a:rPr lang="en-US" sz="4000" b="1" dirty="0">
                <a:solidFill>
                  <a:srgbClr val="493429"/>
                </a:solidFill>
              </a:rPr>
              <a:t>Scope of Work</a:t>
            </a:r>
            <a:endParaRPr sz="4000" b="1" dirty="0">
              <a:solidFill>
                <a:srgbClr val="49342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BAD7D0-C51C-3181-5C01-E77116F4E0F3}"/>
              </a:ext>
            </a:extLst>
          </p:cNvPr>
          <p:cNvSpPr txBox="1"/>
          <p:nvPr/>
        </p:nvSpPr>
        <p:spPr>
          <a:xfrm>
            <a:off x="242561" y="1311753"/>
            <a:ext cx="5853439" cy="4260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400" marR="17780">
              <a:lnSpc>
                <a:spcPct val="100000"/>
              </a:lnSpc>
              <a:spcBef>
                <a:spcPts val="105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Scope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Work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includes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  <a:r>
              <a:rPr lang="en-US" sz="1600" spc="-30" dirty="0">
                <a:solidFill>
                  <a:srgbClr val="007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technical aspects</a:t>
            </a:r>
            <a:r>
              <a:rPr lang="en-US" sz="1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developed</a:t>
            </a:r>
            <a:r>
              <a:rPr lang="en-US" sz="16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16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meet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16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exceed</a:t>
            </a:r>
            <a:r>
              <a:rPr lang="en-US" sz="1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CarbonSAFE</a:t>
            </a:r>
            <a:r>
              <a:rPr lang="en-US" sz="16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en-US" sz="16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r>
              <a:rPr lang="en-US" sz="16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6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SCS</a:t>
            </a:r>
            <a:r>
              <a:rPr lang="en-US" sz="16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r>
              <a:rPr lang="en-US" sz="16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commercialization</a:t>
            </a:r>
            <a:r>
              <a:rPr lang="en-US" sz="1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goals.</a:t>
            </a:r>
          </a:p>
          <a:p>
            <a:pPr marL="25400" marR="17780">
              <a:lnSpc>
                <a:spcPct val="100000"/>
              </a:lnSpc>
              <a:spcBef>
                <a:spcPts val="105"/>
              </a:spcBef>
            </a:pPr>
            <a:r>
              <a:rPr lang="en-US" sz="1600" dirty="0">
                <a:solidFill>
                  <a:srgbClr val="007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600" spc="-30" dirty="0">
                <a:solidFill>
                  <a:srgbClr val="007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55" dirty="0">
                <a:solidFill>
                  <a:srgbClr val="007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  <a:r>
              <a:rPr lang="en-US" sz="1600" spc="-40" dirty="0">
                <a:solidFill>
                  <a:srgbClr val="007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</a:t>
            </a:r>
            <a:r>
              <a:rPr lang="en-US" sz="1600" spc="-30" dirty="0">
                <a:solidFill>
                  <a:srgbClr val="007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600" spc="-30" dirty="0">
                <a:solidFill>
                  <a:srgbClr val="007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1600" spc="-30" dirty="0">
                <a:solidFill>
                  <a:srgbClr val="007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>
                <a:solidFill>
                  <a:srgbClr val="007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includes</a:t>
            </a:r>
          </a:p>
          <a:p>
            <a:pPr marL="825500" marR="17780" lvl="1" indent="-342900">
              <a:spcBef>
                <a:spcPts val="105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Completing</a:t>
            </a:r>
            <a:r>
              <a:rPr lang="en-US" sz="16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r>
              <a:rPr lang="en-US" sz="16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en-US" sz="16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SCS</a:t>
            </a:r>
            <a:r>
              <a:rPr lang="en-US" sz="1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25" dirty="0"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</a:p>
          <a:p>
            <a:pPr marL="825500" marR="17780" lvl="1" indent="-342900">
              <a:spcBef>
                <a:spcPts val="105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Constructing</a:t>
            </a:r>
            <a:r>
              <a:rPr lang="en-US" sz="16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en-US" sz="1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injection</a:t>
            </a:r>
            <a:r>
              <a:rPr lang="en-US" sz="16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wells</a:t>
            </a:r>
            <a:r>
              <a:rPr lang="en-US"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r>
              <a:rPr lang="en-US"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n-US"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r>
              <a:rPr lang="en-US" sz="16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6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commercial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injection</a:t>
            </a:r>
            <a:r>
              <a:rPr lang="en-US" sz="16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  <a:p>
            <a:pPr marL="825500" marR="17780" lvl="1" indent="-342900">
              <a:spcBef>
                <a:spcPts val="105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Completing</a:t>
            </a:r>
            <a:r>
              <a:rPr lang="en-US" sz="16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600" baseline="-20202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spc="157" baseline="-2020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capture</a:t>
            </a:r>
            <a:r>
              <a:rPr lang="en-US"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en-US"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1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trona</a:t>
            </a:r>
            <a:r>
              <a:rPr lang="en-US" sz="16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mining</a:t>
            </a:r>
            <a:r>
              <a:rPr lang="en-US"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6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processing facility,</a:t>
            </a:r>
            <a:r>
              <a:rPr lang="en-US" sz="16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assessing</a:t>
            </a:r>
            <a:r>
              <a:rPr lang="en-US" sz="16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en-US" sz="16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capture</a:t>
            </a:r>
            <a:r>
              <a:rPr lang="en-US" sz="16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r>
              <a:rPr lang="en-US" sz="16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16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en-US" sz="16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Bison’s</a:t>
            </a:r>
            <a:r>
              <a:rPr lang="en-US" sz="1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25" dirty="0">
                <a:latin typeface="Arial" panose="020B0604020202020204" pitchFamily="34" charset="0"/>
                <a:cs typeface="Arial" panose="020B0604020202020204" pitchFamily="34" charset="0"/>
              </a:rPr>
              <a:t>DAC 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</a:p>
          <a:p>
            <a:pPr marL="825500" marR="17780" lvl="1" indent="-342900">
              <a:spcBef>
                <a:spcPts val="105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Completing</a:t>
            </a:r>
            <a:r>
              <a:rPr lang="en-US" sz="16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FEED</a:t>
            </a:r>
            <a:r>
              <a:rPr lang="en-US" sz="16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en-US" sz="16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16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in-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en-US" sz="16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600" baseline="-20202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spc="172" baseline="-2020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pipelines</a:t>
            </a:r>
          </a:p>
          <a:p>
            <a:pPr marL="825500" marR="17780" lvl="1" indent="-342900">
              <a:spcBef>
                <a:spcPts val="105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Finalizing</a:t>
            </a:r>
            <a:r>
              <a:rPr lang="en-US" sz="16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en-US" sz="16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assessments</a:t>
            </a:r>
            <a:r>
              <a:rPr lang="en-US" sz="16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6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MVA</a:t>
            </a:r>
            <a:r>
              <a:rPr lang="en-US" sz="16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mitigation</a:t>
            </a:r>
            <a:r>
              <a:rPr lang="en-US" sz="16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</a:p>
          <a:p>
            <a:pPr marL="825500" marR="17780" lvl="1" indent="-342900">
              <a:spcBef>
                <a:spcPts val="105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Drafting</a:t>
            </a:r>
            <a:r>
              <a:rPr lang="en-US" sz="16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en-US" sz="1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en-US" sz="16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en-US" sz="16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ACA03AF1-6C27-EC78-4BE3-A63C63A5107D}"/>
              </a:ext>
            </a:extLst>
          </p:cNvPr>
          <p:cNvSpPr txBox="1"/>
          <p:nvPr/>
        </p:nvSpPr>
        <p:spPr>
          <a:xfrm>
            <a:off x="10943659" y="5489372"/>
            <a:ext cx="128905" cy="1204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4"/>
              </a:lnSpc>
            </a:pPr>
            <a:r>
              <a:rPr sz="1000" spc="-30" dirty="0">
                <a:solidFill>
                  <a:srgbClr val="898989"/>
                </a:solidFill>
                <a:latin typeface="Calibri"/>
                <a:cs typeface="Calibri"/>
              </a:rPr>
              <a:t>19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3C6ECB7C-500E-7F7F-5F17-FAF1E7C0767D}"/>
              </a:ext>
            </a:extLst>
          </p:cNvPr>
          <p:cNvSpPr/>
          <p:nvPr/>
        </p:nvSpPr>
        <p:spPr>
          <a:xfrm>
            <a:off x="6415946" y="1589856"/>
            <a:ext cx="5339080" cy="4026535"/>
          </a:xfrm>
          <a:custGeom>
            <a:avLst/>
            <a:gdLst/>
            <a:ahLst/>
            <a:cxnLst/>
            <a:rect l="l" t="t" r="r" b="b"/>
            <a:pathLst>
              <a:path w="5339080" h="4026534">
                <a:moveTo>
                  <a:pt x="0" y="4026408"/>
                </a:moveTo>
                <a:lnTo>
                  <a:pt x="5338571" y="4026408"/>
                </a:lnTo>
                <a:lnTo>
                  <a:pt x="5338571" y="0"/>
                </a:lnTo>
                <a:lnTo>
                  <a:pt x="0" y="0"/>
                </a:lnTo>
                <a:lnTo>
                  <a:pt x="0" y="4026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7">
            <a:extLst>
              <a:ext uri="{FF2B5EF4-FFF2-40B4-BE49-F238E27FC236}">
                <a16:creationId xmlns:a16="http://schemas.microsoft.com/office/drawing/2014/main" id="{C4983E17-6B38-0AB8-523D-460CD30D5D90}"/>
              </a:ext>
            </a:extLst>
          </p:cNvPr>
          <p:cNvGrpSpPr/>
          <p:nvPr/>
        </p:nvGrpSpPr>
        <p:grpSpPr>
          <a:xfrm>
            <a:off x="6734461" y="1764354"/>
            <a:ext cx="3786504" cy="3813175"/>
            <a:chOff x="4954523" y="2759201"/>
            <a:chExt cx="3786504" cy="3813175"/>
          </a:xfrm>
        </p:grpSpPr>
        <p:pic>
          <p:nvPicPr>
            <p:cNvPr id="26" name="object 8">
              <a:extLst>
                <a:ext uri="{FF2B5EF4-FFF2-40B4-BE49-F238E27FC236}">
                  <a16:creationId xmlns:a16="http://schemas.microsoft.com/office/drawing/2014/main" id="{94620114-9B3A-F031-6974-8017B02F284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54523" y="2763012"/>
              <a:ext cx="3782567" cy="3806951"/>
            </a:xfrm>
            <a:prstGeom prst="rect">
              <a:avLst/>
            </a:prstGeom>
          </p:spPr>
        </p:pic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AF02B611-20D3-5FF0-A632-9A5D1752692A}"/>
                </a:ext>
              </a:extLst>
            </p:cNvPr>
            <p:cNvSpPr/>
            <p:nvPr/>
          </p:nvSpPr>
          <p:spPr>
            <a:xfrm>
              <a:off x="4959095" y="2763011"/>
              <a:ext cx="3778250" cy="3805554"/>
            </a:xfrm>
            <a:custGeom>
              <a:avLst/>
              <a:gdLst/>
              <a:ahLst/>
              <a:cxnLst/>
              <a:rect l="l" t="t" r="r" b="b"/>
              <a:pathLst>
                <a:path w="3778250" h="3805554">
                  <a:moveTo>
                    <a:pt x="0" y="0"/>
                  </a:moveTo>
                  <a:lnTo>
                    <a:pt x="3777996" y="0"/>
                  </a:lnTo>
                  <a:lnTo>
                    <a:pt x="3777996" y="3805427"/>
                  </a:lnTo>
                  <a:lnTo>
                    <a:pt x="0" y="3805427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28" name="object 10">
            <a:extLst>
              <a:ext uri="{FF2B5EF4-FFF2-40B4-BE49-F238E27FC236}">
                <a16:creationId xmlns:a16="http://schemas.microsoft.com/office/drawing/2014/main" id="{69199EF4-6B3E-B747-FE83-AC1A86975C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163500"/>
              </p:ext>
            </p:extLst>
          </p:nvPr>
        </p:nvGraphicFramePr>
        <p:xfrm>
          <a:off x="6410611" y="1339158"/>
          <a:ext cx="5338445" cy="4271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8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5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Gadugi"/>
                          <a:cs typeface="Gadugi"/>
                        </a:rPr>
                        <a:t>Proposed</a:t>
                      </a:r>
                      <a:r>
                        <a:rPr sz="1450" b="1" spc="50" dirty="0">
                          <a:solidFill>
                            <a:srgbClr val="FFFFFF"/>
                          </a:solidFill>
                          <a:latin typeface="Gadugi"/>
                          <a:cs typeface="Gadugi"/>
                        </a:rPr>
                        <a:t> </a:t>
                      </a:r>
                      <a:r>
                        <a:rPr sz="1450" b="1" dirty="0">
                          <a:solidFill>
                            <a:srgbClr val="FFFFFF"/>
                          </a:solidFill>
                          <a:latin typeface="Gadugi"/>
                          <a:cs typeface="Gadugi"/>
                        </a:rPr>
                        <a:t>Sweetwater</a:t>
                      </a:r>
                      <a:r>
                        <a:rPr sz="1450" b="1" spc="75" dirty="0">
                          <a:solidFill>
                            <a:srgbClr val="FFFFFF"/>
                          </a:solidFill>
                          <a:latin typeface="Gadugi"/>
                          <a:cs typeface="Gadugi"/>
                        </a:rPr>
                        <a:t> </a:t>
                      </a:r>
                      <a:r>
                        <a:rPr sz="1450" b="1" dirty="0">
                          <a:solidFill>
                            <a:srgbClr val="FFFFFF"/>
                          </a:solidFill>
                          <a:latin typeface="Gadugi"/>
                          <a:cs typeface="Gadugi"/>
                        </a:rPr>
                        <a:t>Hub</a:t>
                      </a:r>
                      <a:r>
                        <a:rPr sz="1450" b="1" spc="90" dirty="0">
                          <a:solidFill>
                            <a:srgbClr val="FFFFFF"/>
                          </a:solidFill>
                          <a:latin typeface="Gadugi"/>
                          <a:cs typeface="Gadugi"/>
                        </a:rPr>
                        <a:t> </a:t>
                      </a:r>
                      <a:r>
                        <a:rPr sz="1450" b="1" dirty="0">
                          <a:solidFill>
                            <a:srgbClr val="FFFFFF"/>
                          </a:solidFill>
                          <a:latin typeface="Gadugi"/>
                          <a:cs typeface="Gadugi"/>
                        </a:rPr>
                        <a:t>Unit</a:t>
                      </a:r>
                      <a:r>
                        <a:rPr sz="1450" b="1" spc="90" dirty="0">
                          <a:solidFill>
                            <a:srgbClr val="FFFFFF"/>
                          </a:solidFill>
                          <a:latin typeface="Gadugi"/>
                          <a:cs typeface="Gadugi"/>
                        </a:rPr>
                        <a:t> </a:t>
                      </a:r>
                      <a:r>
                        <a:rPr sz="1450" b="1" spc="-10" dirty="0">
                          <a:solidFill>
                            <a:srgbClr val="FFFFFF"/>
                          </a:solidFill>
                          <a:latin typeface="Gadugi"/>
                          <a:cs typeface="Gadugi"/>
                        </a:rPr>
                        <a:t>Boundary</a:t>
                      </a:r>
                      <a:endParaRPr sz="1450">
                        <a:latin typeface="Gadugi"/>
                        <a:cs typeface="Gadug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5B2D00"/>
                      </a:solidFill>
                      <a:prstDash val="solid"/>
                    </a:lnL>
                    <a:lnR w="12700">
                      <a:solidFill>
                        <a:srgbClr val="5B2D00"/>
                      </a:solidFill>
                      <a:prstDash val="solid"/>
                    </a:lnR>
                    <a:lnT w="12700">
                      <a:solidFill>
                        <a:srgbClr val="5B2D00"/>
                      </a:solidFill>
                      <a:prstDash val="solid"/>
                    </a:lnT>
                    <a:lnB w="12700">
                      <a:solidFill>
                        <a:srgbClr val="5B2D00"/>
                      </a:solidFill>
                      <a:prstDash val="solid"/>
                    </a:lnB>
                    <a:solidFill>
                      <a:srgbClr val="5B2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5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B2D00"/>
                      </a:solidFill>
                      <a:prstDash val="solid"/>
                    </a:lnL>
                    <a:lnR w="12700">
                      <a:solidFill>
                        <a:srgbClr val="5B2D00"/>
                      </a:solidFill>
                      <a:prstDash val="solid"/>
                    </a:lnR>
                    <a:lnT w="12700">
                      <a:solidFill>
                        <a:srgbClr val="5B2D00"/>
                      </a:solidFill>
                      <a:prstDash val="solid"/>
                    </a:lnT>
                    <a:lnB w="12700">
                      <a:solidFill>
                        <a:srgbClr val="5B2D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9" name="object 11">
            <a:extLst>
              <a:ext uri="{FF2B5EF4-FFF2-40B4-BE49-F238E27FC236}">
                <a16:creationId xmlns:a16="http://schemas.microsoft.com/office/drawing/2014/main" id="{68FA669A-F8C7-043D-0483-F34DC68FCA8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66738" y="1768164"/>
            <a:ext cx="1197864" cy="381914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BC58252-B2E3-57A9-D07A-FBD16D360E00}"/>
              </a:ext>
            </a:extLst>
          </p:cNvPr>
          <p:cNvSpPr txBox="1"/>
          <p:nvPr/>
        </p:nvSpPr>
        <p:spPr>
          <a:xfrm>
            <a:off x="1130601" y="5641382"/>
            <a:ext cx="5282678" cy="972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J1-15 well, Nugget sandstone layer: 13887 to 13983 ft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Average Temperature: </a:t>
            </a:r>
            <a:r>
              <a:rPr lang="en-US" sz="1400" kern="1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229 F</a:t>
            </a:r>
            <a:r>
              <a:rPr lang="en-US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Reservoir pressure: </a:t>
            </a:r>
            <a:r>
              <a:rPr lang="en-US" sz="1400" kern="1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5900 psi</a:t>
            </a:r>
            <a:endParaRPr lang="en-US" sz="1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946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4500</TotalTime>
  <Words>1767</Words>
  <Application>Microsoft Macintosh PowerPoint</Application>
  <PresentationFormat>Widescreen</PresentationFormat>
  <Paragraphs>270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Gadugi</vt:lpstr>
      <vt:lpstr>Microsoft Sans Serif</vt:lpstr>
      <vt:lpstr>Segoe UI Symbol</vt:lpstr>
      <vt:lpstr>Times New Roman</vt:lpstr>
      <vt:lpstr>Office Theme</vt:lpstr>
      <vt:lpstr>PowerPoint Presentation</vt:lpstr>
      <vt:lpstr>CarbonSAFE Initiative</vt:lpstr>
      <vt:lpstr>Sweetwater Carbon Storage Hub</vt:lpstr>
      <vt:lpstr>CO2 Sources: Greater Green River Basin</vt:lpstr>
      <vt:lpstr>Objectives</vt:lpstr>
      <vt:lpstr>Targeted Stacked Storage Reservoirs</vt:lpstr>
      <vt:lpstr>Storage Interval: Nugget Sandstone</vt:lpstr>
      <vt:lpstr>PowerPoint Presentation</vt:lpstr>
      <vt:lpstr>Scope of Work</vt:lpstr>
      <vt:lpstr>PowerPoint Presentation</vt:lpstr>
      <vt:lpstr>Core Flooding System</vt:lpstr>
      <vt:lpstr>Core Flooding System</vt:lpstr>
      <vt:lpstr>Core Flooding System</vt:lpstr>
      <vt:lpstr>Core Flooding System</vt:lpstr>
    </vt:vector>
  </TitlesOfParts>
  <Company>University of Wyoming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Yun Yang</dc:creator>
  <cp:lastModifiedBy>Yun Yang</cp:lastModifiedBy>
  <cp:revision>2</cp:revision>
  <dcterms:created xsi:type="dcterms:W3CDTF">2026-05-08T16:13:30Z</dcterms:created>
  <dcterms:modified xsi:type="dcterms:W3CDTF">2026-05-18T16:56:12Z</dcterms:modified>
</cp:coreProperties>
</file>