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9"/>
  </p:notesMasterIdLst>
  <p:sldIdLst>
    <p:sldId id="2147481313" r:id="rId2"/>
    <p:sldId id="2147481228" r:id="rId3"/>
    <p:sldId id="2147481344" r:id="rId4"/>
    <p:sldId id="2147481373" r:id="rId5"/>
    <p:sldId id="2147481377" r:id="rId6"/>
    <p:sldId id="2147481379" r:id="rId7"/>
    <p:sldId id="294" r:id="rId8"/>
    <p:sldId id="2147481261" r:id="rId9"/>
    <p:sldId id="2147481241" r:id="rId10"/>
    <p:sldId id="2147481186" r:id="rId11"/>
    <p:sldId id="2147481372" r:id="rId12"/>
    <p:sldId id="2147481397" r:id="rId13"/>
    <p:sldId id="2147481395" r:id="rId14"/>
    <p:sldId id="2147481398" r:id="rId15"/>
    <p:sldId id="2147481390" r:id="rId16"/>
    <p:sldId id="2147481328" r:id="rId17"/>
    <p:sldId id="2147481334" r:id="rId18"/>
    <p:sldId id="2147481383" r:id="rId19"/>
    <p:sldId id="2147481393" r:id="rId20"/>
    <p:sldId id="2147481338" r:id="rId21"/>
    <p:sldId id="2147481387" r:id="rId22"/>
    <p:sldId id="2147481388" r:id="rId23"/>
    <p:sldId id="2147481389" r:id="rId24"/>
    <p:sldId id="2147481399" r:id="rId25"/>
    <p:sldId id="2147481264" r:id="rId26"/>
    <p:sldId id="2147481345" r:id="rId27"/>
    <p:sldId id="2147481314" r:id="rId2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4B1075D-4E22-1180-1452-6AEA4631D8A1}" name="Jan Martin Nordbotten" initials="JN" userId="S::jan.nordbotten@uib.no::0a8b6640-cd7b-41ea-8b61-d8c39f72474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71BEE4-7CB3-499B-AEC0-11BEDA521195}" v="250" dt="2026-05-21T06:02:10.9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Wiktor Both" userId="ccc31e99-cb45-42bd-9582-32b465c60262" providerId="ADAL" clId="{4D2281C5-1775-47EC-9B92-4889324E8FF7}"/>
    <pc:docChg chg="undo redo custSel addSld delSld modSld sldOrd delMainMaster">
      <pc:chgData name="Jakub Wiktor Both" userId="ccc31e99-cb45-42bd-9582-32b465c60262" providerId="ADAL" clId="{4D2281C5-1775-47EC-9B92-4889324E8FF7}" dt="2026-05-21T06:05:48.595" v="5440" actId="20577"/>
      <pc:docMkLst>
        <pc:docMk/>
      </pc:docMkLst>
      <pc:sldChg chg="del">
        <pc:chgData name="Jakub Wiktor Both" userId="ccc31e99-cb45-42bd-9582-32b465c60262" providerId="ADAL" clId="{4D2281C5-1775-47EC-9B92-4889324E8FF7}" dt="2026-05-20T07:17:20.013" v="3" actId="47"/>
        <pc:sldMkLst>
          <pc:docMk/>
          <pc:sldMk cId="431565795" sldId="256"/>
        </pc:sldMkLst>
      </pc:sldChg>
      <pc:sldChg chg="add del">
        <pc:chgData name="Jakub Wiktor Both" userId="ccc31e99-cb45-42bd-9582-32b465c60262" providerId="ADAL" clId="{4D2281C5-1775-47EC-9B92-4889324E8FF7}" dt="2026-05-20T16:11:20.461" v="1822" actId="2696"/>
        <pc:sldMkLst>
          <pc:docMk/>
          <pc:sldMk cId="730644526" sldId="266"/>
        </pc:sldMkLst>
      </pc:sldChg>
      <pc:sldChg chg="add del">
        <pc:chgData name="Jakub Wiktor Both" userId="ccc31e99-cb45-42bd-9582-32b465c60262" providerId="ADAL" clId="{4D2281C5-1775-47EC-9B92-4889324E8FF7}" dt="2026-05-20T17:10:21.798" v="2420" actId="47"/>
        <pc:sldMkLst>
          <pc:docMk/>
          <pc:sldMk cId="1830948820" sldId="266"/>
        </pc:sldMkLst>
      </pc:sldChg>
      <pc:sldChg chg="addSp delSp modSp add del mod">
        <pc:chgData name="Jakub Wiktor Both" userId="ccc31e99-cb45-42bd-9582-32b465c60262" providerId="ADAL" clId="{4D2281C5-1775-47EC-9B92-4889324E8FF7}" dt="2026-05-20T15:58:07.622" v="1686" actId="2696"/>
        <pc:sldMkLst>
          <pc:docMk/>
          <pc:sldMk cId="4041319346" sldId="266"/>
        </pc:sldMkLst>
        <pc:spChg chg="add del mod">
          <ac:chgData name="Jakub Wiktor Both" userId="ccc31e99-cb45-42bd-9582-32b465c60262" providerId="ADAL" clId="{4D2281C5-1775-47EC-9B92-4889324E8FF7}" dt="2026-05-20T13:32:54.615" v="1073" actId="478"/>
          <ac:spMkLst>
            <pc:docMk/>
            <pc:sldMk cId="4041319346" sldId="266"/>
            <ac:spMk id="3" creationId="{9D32C3FE-87A6-E0B3-87B2-F31246A31AE7}"/>
          </ac:spMkLst>
        </pc:spChg>
        <pc:picChg chg="add mod">
          <ac:chgData name="Jakub Wiktor Both" userId="ccc31e99-cb45-42bd-9582-32b465c60262" providerId="ADAL" clId="{4D2281C5-1775-47EC-9B92-4889324E8FF7}" dt="2026-05-20T13:32:56.052" v="1074" actId="1076"/>
          <ac:picMkLst>
            <pc:docMk/>
            <pc:sldMk cId="4041319346" sldId="266"/>
            <ac:picMk id="4" creationId="{83B02DD3-0436-AA12-F5E9-9C5D420BF24E}"/>
          </ac:picMkLst>
        </pc:picChg>
        <pc:picChg chg="del mod modCrop">
          <ac:chgData name="Jakub Wiktor Both" userId="ccc31e99-cb45-42bd-9582-32b465c60262" providerId="ADAL" clId="{4D2281C5-1775-47EC-9B92-4889324E8FF7}" dt="2026-05-20T13:32:46.720" v="1071" actId="21"/>
          <ac:picMkLst>
            <pc:docMk/>
            <pc:sldMk cId="4041319346" sldId="266"/>
            <ac:picMk id="5" creationId="{83B02DD3-0436-AA12-F5E9-9C5D420BF24E}"/>
          </ac:picMkLst>
        </pc:picChg>
        <pc:picChg chg="del">
          <ac:chgData name="Jakub Wiktor Both" userId="ccc31e99-cb45-42bd-9582-32b465c60262" providerId="ADAL" clId="{4D2281C5-1775-47EC-9B92-4889324E8FF7}" dt="2026-05-20T13:32:45.204" v="1070" actId="478"/>
          <ac:picMkLst>
            <pc:docMk/>
            <pc:sldMk cId="4041319346" sldId="266"/>
            <ac:picMk id="7" creationId="{98B83841-955B-FD09-77CE-453202640CFC}"/>
          </ac:picMkLst>
        </pc:picChg>
      </pc:sldChg>
      <pc:sldChg chg="addSp modSp add del mod ord">
        <pc:chgData name="Jakub Wiktor Both" userId="ccc31e99-cb45-42bd-9582-32b465c60262" providerId="ADAL" clId="{4D2281C5-1775-47EC-9B92-4889324E8FF7}" dt="2026-05-21T03:14:32.056" v="3545" actId="47"/>
        <pc:sldMkLst>
          <pc:docMk/>
          <pc:sldMk cId="1399114661" sldId="282"/>
        </pc:sldMkLst>
        <pc:spChg chg="mod">
          <ac:chgData name="Jakub Wiktor Both" userId="ccc31e99-cb45-42bd-9582-32b465c60262" providerId="ADAL" clId="{4D2281C5-1775-47EC-9B92-4889324E8FF7}" dt="2026-05-20T16:15:14.530" v="1977" actId="1076"/>
          <ac:spMkLst>
            <pc:docMk/>
            <pc:sldMk cId="1399114661" sldId="282"/>
            <ac:spMk id="2" creationId="{6508EFDD-9CC9-E727-DE39-89E0E4A029B3}"/>
          </ac:spMkLst>
        </pc:spChg>
        <pc:picChg chg="add mod modCrop">
          <ac:chgData name="Jakub Wiktor Both" userId="ccc31e99-cb45-42bd-9582-32b465c60262" providerId="ADAL" clId="{4D2281C5-1775-47EC-9B92-4889324E8FF7}" dt="2026-05-20T16:14:54.067" v="1929" actId="1038"/>
          <ac:picMkLst>
            <pc:docMk/>
            <pc:sldMk cId="1399114661" sldId="282"/>
            <ac:picMk id="3" creationId="{C3297984-222F-F01D-33B2-62E2B0CEBB31}"/>
          </ac:picMkLst>
        </pc:picChg>
        <pc:picChg chg="mod">
          <ac:chgData name="Jakub Wiktor Both" userId="ccc31e99-cb45-42bd-9582-32b465c60262" providerId="ADAL" clId="{4D2281C5-1775-47EC-9B92-4889324E8FF7}" dt="2026-05-20T16:14:54.067" v="1929" actId="1038"/>
          <ac:picMkLst>
            <pc:docMk/>
            <pc:sldMk cId="1399114661" sldId="282"/>
            <ac:picMk id="8" creationId="{029A82BB-04C5-8435-669C-2919627911D3}"/>
          </ac:picMkLst>
        </pc:picChg>
      </pc:sldChg>
      <pc:sldChg chg="modSp add del mod">
        <pc:chgData name="Jakub Wiktor Both" userId="ccc31e99-cb45-42bd-9582-32b465c60262" providerId="ADAL" clId="{4D2281C5-1775-47EC-9B92-4889324E8FF7}" dt="2026-05-20T13:20:19.395" v="1019" actId="2696"/>
        <pc:sldMkLst>
          <pc:docMk/>
          <pc:sldMk cId="3635917739" sldId="282"/>
        </pc:sldMkLst>
        <pc:spChg chg="mod">
          <ac:chgData name="Jakub Wiktor Both" userId="ccc31e99-cb45-42bd-9582-32b465c60262" providerId="ADAL" clId="{4D2281C5-1775-47EC-9B92-4889324E8FF7}" dt="2026-05-20T10:34:18.839" v="479" actId="27636"/>
          <ac:spMkLst>
            <pc:docMk/>
            <pc:sldMk cId="3635917739" sldId="282"/>
            <ac:spMk id="2" creationId="{6508EFDD-9CC9-E727-DE39-89E0E4A029B3}"/>
          </ac:spMkLst>
        </pc:spChg>
      </pc:sldChg>
      <pc:sldChg chg="modSp add del mod ord">
        <pc:chgData name="Jakub Wiktor Both" userId="ccc31e99-cb45-42bd-9582-32b465c60262" providerId="ADAL" clId="{4D2281C5-1775-47EC-9B92-4889324E8FF7}" dt="2026-05-20T15:50:49.719" v="1267" actId="47"/>
        <pc:sldMkLst>
          <pc:docMk/>
          <pc:sldMk cId="1014812695" sldId="285"/>
        </pc:sldMkLst>
        <pc:spChg chg="mod">
          <ac:chgData name="Jakub Wiktor Both" userId="ccc31e99-cb45-42bd-9582-32b465c60262" providerId="ADAL" clId="{4D2281C5-1775-47EC-9B92-4889324E8FF7}" dt="2026-05-20T13:22:56.102" v="1027" actId="1038"/>
          <ac:spMkLst>
            <pc:docMk/>
            <pc:sldMk cId="1014812695" sldId="285"/>
            <ac:spMk id="2" creationId="{66E76F29-FB5C-FA08-71F4-13FC064E980B}"/>
          </ac:spMkLst>
        </pc:spChg>
        <pc:spChg chg="mod">
          <ac:chgData name="Jakub Wiktor Both" userId="ccc31e99-cb45-42bd-9582-32b465c60262" providerId="ADAL" clId="{4D2281C5-1775-47EC-9B92-4889324E8FF7}" dt="2026-05-20T13:22:58.692" v="1033" actId="5793"/>
          <ac:spMkLst>
            <pc:docMk/>
            <pc:sldMk cId="1014812695" sldId="285"/>
            <ac:spMk id="3" creationId="{22431C36-DA40-950C-735B-5A2774E7C6BC}"/>
          </ac:spMkLst>
        </pc:spChg>
      </pc:sldChg>
      <pc:sldChg chg="add del">
        <pc:chgData name="Jakub Wiktor Both" userId="ccc31e99-cb45-42bd-9582-32b465c60262" providerId="ADAL" clId="{4D2281C5-1775-47EC-9B92-4889324E8FF7}" dt="2026-05-21T03:25:09.078" v="3740"/>
        <pc:sldMkLst>
          <pc:docMk/>
          <pc:sldMk cId="823501428" sldId="294"/>
        </pc:sldMkLst>
      </pc:sldChg>
      <pc:sldChg chg="addSp modSp add del mod modAnim">
        <pc:chgData name="Jakub Wiktor Both" userId="ccc31e99-cb45-42bd-9582-32b465c60262" providerId="ADAL" clId="{4D2281C5-1775-47EC-9B92-4889324E8FF7}" dt="2026-05-20T15:58:07.622" v="1686" actId="2696"/>
        <pc:sldMkLst>
          <pc:docMk/>
          <pc:sldMk cId="2068579569" sldId="294"/>
        </pc:sldMkLst>
        <pc:spChg chg="mod">
          <ac:chgData name="Jakub Wiktor Both" userId="ccc31e99-cb45-42bd-9582-32b465c60262" providerId="ADAL" clId="{4D2281C5-1775-47EC-9B92-4889324E8FF7}" dt="2026-05-20T13:18:41.759" v="1007" actId="20577"/>
          <ac:spMkLst>
            <pc:docMk/>
            <pc:sldMk cId="2068579569" sldId="294"/>
            <ac:spMk id="2" creationId="{A35DF527-DBAF-1DB8-37E8-08E8FE8B95CE}"/>
          </ac:spMkLst>
        </pc:spChg>
        <pc:spChg chg="mod">
          <ac:chgData name="Jakub Wiktor Both" userId="ccc31e99-cb45-42bd-9582-32b465c60262" providerId="ADAL" clId="{4D2281C5-1775-47EC-9B92-4889324E8FF7}" dt="2026-05-20T13:18:57.378" v="1010" actId="1076"/>
          <ac:spMkLst>
            <pc:docMk/>
            <pc:sldMk cId="2068579569" sldId="294"/>
            <ac:spMk id="5" creationId="{8069B512-638E-1B86-DDB9-7A44879F0BD2}"/>
          </ac:spMkLst>
        </pc:spChg>
        <pc:picChg chg="add mod">
          <ac:chgData name="Jakub Wiktor Both" userId="ccc31e99-cb45-42bd-9582-32b465c60262" providerId="ADAL" clId="{4D2281C5-1775-47EC-9B92-4889324E8FF7}" dt="2026-05-20T13:33:55.086" v="1088" actId="1038"/>
          <ac:picMkLst>
            <pc:docMk/>
            <pc:sldMk cId="2068579569" sldId="294"/>
            <ac:picMk id="3" creationId="{36E64A12-53BD-6D4A-7E5A-A5913461BAA5}"/>
          </ac:picMkLst>
        </pc:picChg>
      </pc:sldChg>
      <pc:sldChg chg="addSp modSp add del mod ord">
        <pc:chgData name="Jakub Wiktor Both" userId="ccc31e99-cb45-42bd-9582-32b465c60262" providerId="ADAL" clId="{4D2281C5-1775-47EC-9B92-4889324E8FF7}" dt="2026-05-21T05:58:42.805" v="5271"/>
        <pc:sldMkLst>
          <pc:docMk/>
          <pc:sldMk cId="2355984342" sldId="294"/>
        </pc:sldMkLst>
        <pc:spChg chg="mod">
          <ac:chgData name="Jakub Wiktor Both" userId="ccc31e99-cb45-42bd-9582-32b465c60262" providerId="ADAL" clId="{4D2281C5-1775-47EC-9B92-4889324E8FF7}" dt="2026-05-21T03:27:42.416" v="3815" actId="113"/>
          <ac:spMkLst>
            <pc:docMk/>
            <pc:sldMk cId="2355984342" sldId="294"/>
            <ac:spMk id="2" creationId="{A35DF527-DBAF-1DB8-37E8-08E8FE8B95CE}"/>
          </ac:spMkLst>
        </pc:spChg>
        <pc:picChg chg="add mod">
          <ac:chgData name="Jakub Wiktor Both" userId="ccc31e99-cb45-42bd-9582-32b465c60262" providerId="ADAL" clId="{4D2281C5-1775-47EC-9B92-4889324E8FF7}" dt="2026-05-21T05:58:42.805" v="5271"/>
          <ac:picMkLst>
            <pc:docMk/>
            <pc:sldMk cId="2355984342" sldId="294"/>
            <ac:picMk id="7" creationId="{6D650AC2-300A-020D-3FCF-4C9FE71F668E}"/>
          </ac:picMkLst>
        </pc:picChg>
      </pc:sldChg>
      <pc:sldChg chg="add del mod modShow">
        <pc:chgData name="Jakub Wiktor Both" userId="ccc31e99-cb45-42bd-9582-32b465c60262" providerId="ADAL" clId="{4D2281C5-1775-47EC-9B92-4889324E8FF7}" dt="2026-05-20T17:10:25.875" v="2423" actId="47"/>
        <pc:sldMkLst>
          <pc:docMk/>
          <pc:sldMk cId="383113264" sldId="333"/>
        </pc:sldMkLst>
      </pc:sldChg>
      <pc:sldChg chg="add del">
        <pc:chgData name="Jakub Wiktor Both" userId="ccc31e99-cb45-42bd-9582-32b465c60262" providerId="ADAL" clId="{4D2281C5-1775-47EC-9B92-4889324E8FF7}" dt="2026-05-20T15:58:07.622" v="1686" actId="2696"/>
        <pc:sldMkLst>
          <pc:docMk/>
          <pc:sldMk cId="2467627133" sldId="333"/>
        </pc:sldMkLst>
      </pc:sldChg>
      <pc:sldChg chg="add del">
        <pc:chgData name="Jakub Wiktor Both" userId="ccc31e99-cb45-42bd-9582-32b465c60262" providerId="ADAL" clId="{4D2281C5-1775-47EC-9B92-4889324E8FF7}" dt="2026-05-20T13:31:14.609" v="1057" actId="2696"/>
        <pc:sldMkLst>
          <pc:docMk/>
          <pc:sldMk cId="3252950946" sldId="358"/>
        </pc:sldMkLst>
      </pc:sldChg>
      <pc:sldChg chg="modSp add del mod">
        <pc:chgData name="Jakub Wiktor Both" userId="ccc31e99-cb45-42bd-9582-32b465c60262" providerId="ADAL" clId="{4D2281C5-1775-47EC-9B92-4889324E8FF7}" dt="2026-05-21T03:28:32.615" v="3860" actId="47"/>
        <pc:sldMkLst>
          <pc:docMk/>
          <pc:sldMk cId="3497164461" sldId="358"/>
        </pc:sldMkLst>
        <pc:spChg chg="mod">
          <ac:chgData name="Jakub Wiktor Both" userId="ccc31e99-cb45-42bd-9582-32b465c60262" providerId="ADAL" clId="{4D2281C5-1775-47EC-9B92-4889324E8FF7}" dt="2026-05-20T16:03:33.741" v="1727" actId="14100"/>
          <ac:spMkLst>
            <pc:docMk/>
            <pc:sldMk cId="3497164461" sldId="358"/>
            <ac:spMk id="2" creationId="{72AECB84-0DB9-ED72-0751-D4D6967836EA}"/>
          </ac:spMkLst>
        </pc:spChg>
        <pc:spChg chg="mod">
          <ac:chgData name="Jakub Wiktor Both" userId="ccc31e99-cb45-42bd-9582-32b465c60262" providerId="ADAL" clId="{4D2281C5-1775-47EC-9B92-4889324E8FF7}" dt="2026-05-20T15:51:00.657" v="1268" actId="207"/>
          <ac:spMkLst>
            <pc:docMk/>
            <pc:sldMk cId="3497164461" sldId="358"/>
            <ac:spMk id="3" creationId="{8F0BBEED-7FAC-07E5-29E3-D77A481B9208}"/>
          </ac:spMkLst>
        </pc:spChg>
        <pc:spChg chg="mod">
          <ac:chgData name="Jakub Wiktor Both" userId="ccc31e99-cb45-42bd-9582-32b465c60262" providerId="ADAL" clId="{4D2281C5-1775-47EC-9B92-4889324E8FF7}" dt="2026-05-20T16:05:23.089" v="1736" actId="20577"/>
          <ac:spMkLst>
            <pc:docMk/>
            <pc:sldMk cId="3497164461" sldId="358"/>
            <ac:spMk id="25" creationId="{7DCBCCC9-0840-E065-26D1-0CAA0A94E297}"/>
          </ac:spMkLst>
        </pc:spChg>
      </pc:sldChg>
      <pc:sldChg chg="add del">
        <pc:chgData name="Jakub Wiktor Both" userId="ccc31e99-cb45-42bd-9582-32b465c60262" providerId="ADAL" clId="{4D2281C5-1775-47EC-9B92-4889324E8FF7}" dt="2026-05-20T13:31:18.988" v="1059"/>
        <pc:sldMkLst>
          <pc:docMk/>
          <pc:sldMk cId="4169543141" sldId="358"/>
        </pc:sldMkLst>
      </pc:sldChg>
      <pc:sldChg chg="delSp modSp add del mod ord">
        <pc:chgData name="Jakub Wiktor Both" userId="ccc31e99-cb45-42bd-9582-32b465c60262" providerId="ADAL" clId="{4D2281C5-1775-47EC-9B92-4889324E8FF7}" dt="2026-05-21T05:04:09.829" v="4338" actId="47"/>
        <pc:sldMkLst>
          <pc:docMk/>
          <pc:sldMk cId="4202419671" sldId="359"/>
        </pc:sldMkLst>
        <pc:spChg chg="mod">
          <ac:chgData name="Jakub Wiktor Both" userId="ccc31e99-cb45-42bd-9582-32b465c60262" providerId="ADAL" clId="{4D2281C5-1775-47EC-9B92-4889324E8FF7}" dt="2026-05-20T16:11:59.441" v="1844" actId="1036"/>
          <ac:spMkLst>
            <pc:docMk/>
            <pc:sldMk cId="4202419671" sldId="359"/>
            <ac:spMk id="10" creationId="{24B2F313-A1EC-0759-93B5-CEA689785E72}"/>
          </ac:spMkLst>
        </pc:spChg>
        <pc:spChg chg="mod">
          <ac:chgData name="Jakub Wiktor Both" userId="ccc31e99-cb45-42bd-9582-32b465c60262" providerId="ADAL" clId="{4D2281C5-1775-47EC-9B92-4889324E8FF7}" dt="2026-05-20T16:12:20.591" v="1862" actId="1036"/>
          <ac:spMkLst>
            <pc:docMk/>
            <pc:sldMk cId="4202419671" sldId="359"/>
            <ac:spMk id="16" creationId="{AC74377A-DAE1-1123-308F-44D4C193F401}"/>
          </ac:spMkLst>
        </pc:spChg>
        <pc:spChg chg="mod">
          <ac:chgData name="Jakub Wiktor Both" userId="ccc31e99-cb45-42bd-9582-32b465c60262" providerId="ADAL" clId="{4D2281C5-1775-47EC-9B92-4889324E8FF7}" dt="2026-05-20T16:12:28.956" v="1870" actId="1037"/>
          <ac:spMkLst>
            <pc:docMk/>
            <pc:sldMk cId="4202419671" sldId="359"/>
            <ac:spMk id="46" creationId="{206A755E-0412-1533-3B2A-FDD69A33A173}"/>
          </ac:spMkLst>
        </pc:spChg>
        <pc:spChg chg="mod">
          <ac:chgData name="Jakub Wiktor Both" userId="ccc31e99-cb45-42bd-9582-32b465c60262" providerId="ADAL" clId="{4D2281C5-1775-47EC-9B92-4889324E8FF7}" dt="2026-05-20T16:12:33.053" v="1878" actId="1037"/>
          <ac:spMkLst>
            <pc:docMk/>
            <pc:sldMk cId="4202419671" sldId="359"/>
            <ac:spMk id="47" creationId="{9F359902-8513-9EC7-7552-B15CD95E7B18}"/>
          </ac:spMkLst>
        </pc:spChg>
        <pc:spChg chg="mod">
          <ac:chgData name="Jakub Wiktor Both" userId="ccc31e99-cb45-42bd-9582-32b465c60262" providerId="ADAL" clId="{4D2281C5-1775-47EC-9B92-4889324E8FF7}" dt="2026-05-20T16:12:35.390" v="1882" actId="1038"/>
          <ac:spMkLst>
            <pc:docMk/>
            <pc:sldMk cId="4202419671" sldId="359"/>
            <ac:spMk id="48" creationId="{00E18144-26DB-138D-2660-3A3FE475C621}"/>
          </ac:spMkLst>
        </pc:spChg>
        <pc:picChg chg="mod">
          <ac:chgData name="Jakub Wiktor Both" userId="ccc31e99-cb45-42bd-9582-32b465c60262" providerId="ADAL" clId="{4D2281C5-1775-47EC-9B92-4889324E8FF7}" dt="2026-05-20T16:11:59.441" v="1844" actId="1036"/>
          <ac:picMkLst>
            <pc:docMk/>
            <pc:sldMk cId="4202419671" sldId="359"/>
            <ac:picMk id="5" creationId="{5D742E51-279C-6A8D-353A-9C111C557A82}"/>
          </ac:picMkLst>
        </pc:picChg>
        <pc:picChg chg="mod">
          <ac:chgData name="Jakub Wiktor Both" userId="ccc31e99-cb45-42bd-9582-32b465c60262" providerId="ADAL" clId="{4D2281C5-1775-47EC-9B92-4889324E8FF7}" dt="2026-05-20T16:11:59.441" v="1844" actId="1036"/>
          <ac:picMkLst>
            <pc:docMk/>
            <pc:sldMk cId="4202419671" sldId="359"/>
            <ac:picMk id="6" creationId="{4E045C75-754E-5B28-6E2D-E1BD1FD53153}"/>
          </ac:picMkLst>
        </pc:picChg>
        <pc:picChg chg="mod">
          <ac:chgData name="Jakub Wiktor Both" userId="ccc31e99-cb45-42bd-9582-32b465c60262" providerId="ADAL" clId="{4D2281C5-1775-47EC-9B92-4889324E8FF7}" dt="2026-05-20T16:11:59.441" v="1844" actId="1036"/>
          <ac:picMkLst>
            <pc:docMk/>
            <pc:sldMk cId="4202419671" sldId="359"/>
            <ac:picMk id="7" creationId="{014B78D4-0330-D7ED-7BCD-1408057DBEE7}"/>
          </ac:picMkLst>
        </pc:picChg>
        <pc:picChg chg="mod">
          <ac:chgData name="Jakub Wiktor Both" userId="ccc31e99-cb45-42bd-9582-32b465c60262" providerId="ADAL" clId="{4D2281C5-1775-47EC-9B92-4889324E8FF7}" dt="2026-05-20T16:11:59.441" v="1844" actId="1036"/>
          <ac:picMkLst>
            <pc:docMk/>
            <pc:sldMk cId="4202419671" sldId="359"/>
            <ac:picMk id="8" creationId="{E7D7A313-092B-16FE-3301-B3EC5BC7EF30}"/>
          </ac:picMkLst>
        </pc:picChg>
        <pc:picChg chg="mod">
          <ac:chgData name="Jakub Wiktor Both" userId="ccc31e99-cb45-42bd-9582-32b465c60262" providerId="ADAL" clId="{4D2281C5-1775-47EC-9B92-4889324E8FF7}" dt="2026-05-20T16:12:20.591" v="1862" actId="1036"/>
          <ac:picMkLst>
            <pc:docMk/>
            <pc:sldMk cId="4202419671" sldId="359"/>
            <ac:picMk id="11" creationId="{A4010C02-CD86-30DD-CA5A-E44D9682E592}"/>
          </ac:picMkLst>
        </pc:picChg>
        <pc:picChg chg="mod">
          <ac:chgData name="Jakub Wiktor Both" userId="ccc31e99-cb45-42bd-9582-32b465c60262" providerId="ADAL" clId="{4D2281C5-1775-47EC-9B92-4889324E8FF7}" dt="2026-05-20T16:12:20.591" v="1862" actId="1036"/>
          <ac:picMkLst>
            <pc:docMk/>
            <pc:sldMk cId="4202419671" sldId="359"/>
            <ac:picMk id="12" creationId="{722109DB-361A-BDC3-1ACC-DB0ECE750448}"/>
          </ac:picMkLst>
        </pc:picChg>
        <pc:picChg chg="mod">
          <ac:chgData name="Jakub Wiktor Both" userId="ccc31e99-cb45-42bd-9582-32b465c60262" providerId="ADAL" clId="{4D2281C5-1775-47EC-9B92-4889324E8FF7}" dt="2026-05-20T16:12:20.591" v="1862" actId="1036"/>
          <ac:picMkLst>
            <pc:docMk/>
            <pc:sldMk cId="4202419671" sldId="359"/>
            <ac:picMk id="13" creationId="{41C3585D-FBB5-D1DC-66AB-7B1354074F05}"/>
          </ac:picMkLst>
        </pc:picChg>
        <pc:picChg chg="mod">
          <ac:chgData name="Jakub Wiktor Both" userId="ccc31e99-cb45-42bd-9582-32b465c60262" providerId="ADAL" clId="{4D2281C5-1775-47EC-9B92-4889324E8FF7}" dt="2026-05-20T16:12:20.591" v="1862" actId="1036"/>
          <ac:picMkLst>
            <pc:docMk/>
            <pc:sldMk cId="4202419671" sldId="359"/>
            <ac:picMk id="14" creationId="{DF9AB2FF-5EC1-18BD-1B4E-0FA480846563}"/>
          </ac:picMkLst>
        </pc:picChg>
        <pc:picChg chg="del">
          <ac:chgData name="Jakub Wiktor Both" userId="ccc31e99-cb45-42bd-9582-32b465c60262" providerId="ADAL" clId="{4D2281C5-1775-47EC-9B92-4889324E8FF7}" dt="2026-05-20T16:11:47.374" v="1825" actId="478"/>
          <ac:picMkLst>
            <pc:docMk/>
            <pc:sldMk cId="4202419671" sldId="359"/>
            <ac:picMk id="1028" creationId="{2088D0A6-78D6-98A6-6EC6-D58FD20ACDAA}"/>
          </ac:picMkLst>
        </pc:picChg>
        <pc:cxnChg chg="mod">
          <ac:chgData name="Jakub Wiktor Both" userId="ccc31e99-cb45-42bd-9582-32b465c60262" providerId="ADAL" clId="{4D2281C5-1775-47EC-9B92-4889324E8FF7}" dt="2026-05-20T16:12:20.591" v="1862" actId="1036"/>
          <ac:cxnSpMkLst>
            <pc:docMk/>
            <pc:sldMk cId="4202419671" sldId="359"/>
            <ac:cxnSpMk id="15" creationId="{EFEE0696-C74B-E4DE-A55B-117FFA5660C7}"/>
          </ac:cxnSpMkLst>
        </pc:cxnChg>
      </pc:sldChg>
      <pc:sldChg chg="addSp delSp modSp add del mod modAnim">
        <pc:chgData name="Jakub Wiktor Both" userId="ccc31e99-cb45-42bd-9582-32b465c60262" providerId="ADAL" clId="{4D2281C5-1775-47EC-9B92-4889324E8FF7}" dt="2026-05-21T03:17:05.408" v="3644" actId="47"/>
        <pc:sldMkLst>
          <pc:docMk/>
          <pc:sldMk cId="3052907817" sldId="1361"/>
        </pc:sldMkLst>
        <pc:spChg chg="mod">
          <ac:chgData name="Jakub Wiktor Both" userId="ccc31e99-cb45-42bd-9582-32b465c60262" providerId="ADAL" clId="{4D2281C5-1775-47EC-9B92-4889324E8FF7}" dt="2026-05-20T13:18:11.837" v="994" actId="6549"/>
          <ac:spMkLst>
            <pc:docMk/>
            <pc:sldMk cId="3052907817" sldId="1361"/>
            <ac:spMk id="2" creationId="{1C2C6AE8-05ED-A510-B714-F02403DFD636}"/>
          </ac:spMkLst>
        </pc:spChg>
        <pc:spChg chg="mod">
          <ac:chgData name="Jakub Wiktor Both" userId="ccc31e99-cb45-42bd-9582-32b465c60262" providerId="ADAL" clId="{4D2281C5-1775-47EC-9B92-4889324E8FF7}" dt="2026-05-20T17:20:16.932" v="2573" actId="1076"/>
          <ac:spMkLst>
            <pc:docMk/>
            <pc:sldMk cId="3052907817" sldId="1361"/>
            <ac:spMk id="8" creationId="{BB7F16D4-7512-03B1-A664-20A2D22BF27D}"/>
          </ac:spMkLst>
        </pc:spChg>
        <pc:spChg chg="mod">
          <ac:chgData name="Jakub Wiktor Both" userId="ccc31e99-cb45-42bd-9582-32b465c60262" providerId="ADAL" clId="{4D2281C5-1775-47EC-9B92-4889324E8FF7}" dt="2026-05-20T17:21:34.939" v="2647" actId="1076"/>
          <ac:spMkLst>
            <pc:docMk/>
            <pc:sldMk cId="3052907817" sldId="1361"/>
            <ac:spMk id="11" creationId="{ACE4DA70-DA3A-9AAB-8790-29919D6DE262}"/>
          </ac:spMkLst>
        </pc:spChg>
        <pc:spChg chg="add mod">
          <ac:chgData name="Jakub Wiktor Both" userId="ccc31e99-cb45-42bd-9582-32b465c60262" providerId="ADAL" clId="{4D2281C5-1775-47EC-9B92-4889324E8FF7}" dt="2026-05-20T17:19:53.664" v="2566"/>
          <ac:spMkLst>
            <pc:docMk/>
            <pc:sldMk cId="3052907817" sldId="1361"/>
            <ac:spMk id="13" creationId="{F605044C-CF41-47C5-644A-93CD0738E348}"/>
          </ac:spMkLst>
        </pc:spChg>
        <pc:spChg chg="add mod">
          <ac:chgData name="Jakub Wiktor Both" userId="ccc31e99-cb45-42bd-9582-32b465c60262" providerId="ADAL" clId="{4D2281C5-1775-47EC-9B92-4889324E8FF7}" dt="2026-05-20T17:19:53.664" v="2566"/>
          <ac:spMkLst>
            <pc:docMk/>
            <pc:sldMk cId="3052907817" sldId="1361"/>
            <ac:spMk id="14" creationId="{868B8184-D371-FFB9-8589-132A1FA8B131}"/>
          </ac:spMkLst>
        </pc:spChg>
        <pc:spChg chg="add mod">
          <ac:chgData name="Jakub Wiktor Both" userId="ccc31e99-cb45-42bd-9582-32b465c60262" providerId="ADAL" clId="{4D2281C5-1775-47EC-9B92-4889324E8FF7}" dt="2026-05-20T17:19:53.664" v="2566"/>
          <ac:spMkLst>
            <pc:docMk/>
            <pc:sldMk cId="3052907817" sldId="1361"/>
            <ac:spMk id="15" creationId="{A317780D-6DB1-4E45-35A7-2B0AFFFC5D4D}"/>
          </ac:spMkLst>
        </pc:spChg>
        <pc:spChg chg="add mod">
          <ac:chgData name="Jakub Wiktor Both" userId="ccc31e99-cb45-42bd-9582-32b465c60262" providerId="ADAL" clId="{4D2281C5-1775-47EC-9B92-4889324E8FF7}" dt="2026-05-20T17:19:53.664" v="2566"/>
          <ac:spMkLst>
            <pc:docMk/>
            <pc:sldMk cId="3052907817" sldId="1361"/>
            <ac:spMk id="16" creationId="{A7F612FA-C269-4544-D54E-952B6D443F38}"/>
          </ac:spMkLst>
        </pc:spChg>
        <pc:spChg chg="add mod">
          <ac:chgData name="Jakub Wiktor Both" userId="ccc31e99-cb45-42bd-9582-32b465c60262" providerId="ADAL" clId="{4D2281C5-1775-47EC-9B92-4889324E8FF7}" dt="2026-05-20T17:19:53.664" v="2566"/>
          <ac:spMkLst>
            <pc:docMk/>
            <pc:sldMk cId="3052907817" sldId="1361"/>
            <ac:spMk id="17" creationId="{C3B7D3E7-5C00-5341-62DF-085ECB2A571A}"/>
          </ac:spMkLst>
        </pc:spChg>
        <pc:spChg chg="add del mod">
          <ac:chgData name="Jakub Wiktor Both" userId="ccc31e99-cb45-42bd-9582-32b465c60262" providerId="ADAL" clId="{4D2281C5-1775-47EC-9B92-4889324E8FF7}" dt="2026-05-21T03:16:11.805" v="3597" actId="478"/>
          <ac:spMkLst>
            <pc:docMk/>
            <pc:sldMk cId="3052907817" sldId="1361"/>
            <ac:spMk id="25" creationId="{E1AFF1D0-26BD-16B7-A2E3-B9FFF5FDC256}"/>
          </ac:spMkLst>
        </pc:spChg>
        <pc:picChg chg="del mod">
          <ac:chgData name="Jakub Wiktor Both" userId="ccc31e99-cb45-42bd-9582-32b465c60262" providerId="ADAL" clId="{4D2281C5-1775-47EC-9B92-4889324E8FF7}" dt="2026-05-21T03:16:12.980" v="3598" actId="478"/>
          <ac:picMkLst>
            <pc:docMk/>
            <pc:sldMk cId="3052907817" sldId="1361"/>
            <ac:picMk id="3" creationId="{14DD48AC-9927-3535-D696-2F9EC7F0D21E}"/>
          </ac:picMkLst>
        </pc:picChg>
        <pc:picChg chg="del mod">
          <ac:chgData name="Jakub Wiktor Both" userId="ccc31e99-cb45-42bd-9582-32b465c60262" providerId="ADAL" clId="{4D2281C5-1775-47EC-9B92-4889324E8FF7}" dt="2026-05-21T03:16:10.055" v="3596" actId="478"/>
          <ac:picMkLst>
            <pc:docMk/>
            <pc:sldMk cId="3052907817" sldId="1361"/>
            <ac:picMk id="5" creationId="{34D4E634-2D3E-4448-1D7D-0A6905F40E6E}"/>
          </ac:picMkLst>
        </pc:picChg>
        <pc:picChg chg="mod">
          <ac:chgData name="Jakub Wiktor Both" userId="ccc31e99-cb45-42bd-9582-32b465c60262" providerId="ADAL" clId="{4D2281C5-1775-47EC-9B92-4889324E8FF7}" dt="2026-05-20T17:21:45.554" v="2658" actId="1038"/>
          <ac:picMkLst>
            <pc:docMk/>
            <pc:sldMk cId="3052907817" sldId="1361"/>
            <ac:picMk id="6" creationId="{347773E8-4A3F-1890-8716-027C3613A42F}"/>
          </ac:picMkLst>
        </pc:picChg>
        <pc:picChg chg="add mod">
          <ac:chgData name="Jakub Wiktor Both" userId="ccc31e99-cb45-42bd-9582-32b465c60262" providerId="ADAL" clId="{4D2281C5-1775-47EC-9B92-4889324E8FF7}" dt="2026-05-20T17:19:53.664" v="2566"/>
          <ac:picMkLst>
            <pc:docMk/>
            <pc:sldMk cId="3052907817" sldId="1361"/>
            <ac:picMk id="10" creationId="{5CD06407-2608-E224-6336-4A75226E3920}"/>
          </ac:picMkLst>
        </pc:picChg>
        <pc:picChg chg="add mod">
          <ac:chgData name="Jakub Wiktor Both" userId="ccc31e99-cb45-42bd-9582-32b465c60262" providerId="ADAL" clId="{4D2281C5-1775-47EC-9B92-4889324E8FF7}" dt="2026-05-20T17:19:58.972" v="2567"/>
          <ac:picMkLst>
            <pc:docMk/>
            <pc:sldMk cId="3052907817" sldId="1361"/>
            <ac:picMk id="12" creationId="{10FE34DB-87B6-7B44-1ACD-DAAB10DBA125}"/>
          </ac:picMkLst>
        </pc:picChg>
        <pc:picChg chg="add mod">
          <ac:chgData name="Jakub Wiktor Both" userId="ccc31e99-cb45-42bd-9582-32b465c60262" providerId="ADAL" clId="{4D2281C5-1775-47EC-9B92-4889324E8FF7}" dt="2026-05-20T17:19:53.664" v="2566"/>
          <ac:picMkLst>
            <pc:docMk/>
            <pc:sldMk cId="3052907817" sldId="1361"/>
            <ac:picMk id="18" creationId="{3F1C4276-9333-B592-7FAD-18B35826ACB7}"/>
          </ac:picMkLst>
        </pc:picChg>
        <pc:picChg chg="add mod">
          <ac:chgData name="Jakub Wiktor Both" userId="ccc31e99-cb45-42bd-9582-32b465c60262" providerId="ADAL" clId="{4D2281C5-1775-47EC-9B92-4889324E8FF7}" dt="2026-05-20T17:21:24.745" v="2645" actId="1035"/>
          <ac:picMkLst>
            <pc:docMk/>
            <pc:sldMk cId="3052907817" sldId="1361"/>
            <ac:picMk id="20" creationId="{B08915FA-200C-B091-C73F-7A3481D4C317}"/>
          </ac:picMkLst>
        </pc:picChg>
        <pc:cxnChg chg="mod">
          <ac:chgData name="Jakub Wiktor Both" userId="ccc31e99-cb45-42bd-9582-32b465c60262" providerId="ADAL" clId="{4D2281C5-1775-47EC-9B92-4889324E8FF7}" dt="2026-05-20T17:21:20.526" v="2636" actId="14100"/>
          <ac:cxnSpMkLst>
            <pc:docMk/>
            <pc:sldMk cId="3052907817" sldId="1361"/>
            <ac:cxnSpMk id="9" creationId="{61D248B3-16CB-4D68-15A0-423333E60B10}"/>
          </ac:cxnSpMkLst>
        </pc:cxnChg>
      </pc:sldChg>
      <pc:sldChg chg="add del">
        <pc:chgData name="Jakub Wiktor Both" userId="ccc31e99-cb45-42bd-9582-32b465c60262" providerId="ADAL" clId="{4D2281C5-1775-47EC-9B92-4889324E8FF7}" dt="2026-05-20T07:17:18.321" v="2" actId="47"/>
        <pc:sldMkLst>
          <pc:docMk/>
          <pc:sldMk cId="767255046" sldId="1364"/>
        </pc:sldMkLst>
      </pc:sldChg>
      <pc:sldChg chg="add del">
        <pc:chgData name="Jakub Wiktor Both" userId="ccc31e99-cb45-42bd-9582-32b465c60262" providerId="ADAL" clId="{4D2281C5-1775-47EC-9B92-4889324E8FF7}" dt="2026-05-21T03:25:09.078" v="3740"/>
        <pc:sldMkLst>
          <pc:docMk/>
          <pc:sldMk cId="2490712952" sldId="2147481186"/>
        </pc:sldMkLst>
      </pc:sldChg>
      <pc:sldChg chg="addSp delSp modSp add del mod ord modAnim modNotesTx">
        <pc:chgData name="Jakub Wiktor Both" userId="ccc31e99-cb45-42bd-9582-32b465c60262" providerId="ADAL" clId="{4D2281C5-1775-47EC-9B92-4889324E8FF7}" dt="2026-05-21T05:59:25.355" v="5272"/>
        <pc:sldMkLst>
          <pc:docMk/>
          <pc:sldMk cId="3596065972" sldId="2147481186"/>
        </pc:sldMkLst>
        <pc:spChg chg="add del mod">
          <ac:chgData name="Jakub Wiktor Both" userId="ccc31e99-cb45-42bd-9582-32b465c60262" providerId="ADAL" clId="{4D2281C5-1775-47EC-9B92-4889324E8FF7}" dt="2026-05-21T02:57:44.228" v="3055" actId="478"/>
          <ac:spMkLst>
            <pc:docMk/>
            <pc:sldMk cId="3596065972" sldId="2147481186"/>
            <ac:spMk id="3" creationId="{D227A63B-1624-9E17-214B-692BCC936110}"/>
          </ac:spMkLst>
        </pc:spChg>
        <pc:spChg chg="add mod">
          <ac:chgData name="Jakub Wiktor Both" userId="ccc31e99-cb45-42bd-9582-32b465c60262" providerId="ADAL" clId="{4D2281C5-1775-47EC-9B92-4889324E8FF7}" dt="2026-05-21T03:03:38.052" v="3181" actId="113"/>
          <ac:spMkLst>
            <pc:docMk/>
            <pc:sldMk cId="3596065972" sldId="2147481186"/>
            <ac:spMk id="8" creationId="{03B1CF67-E6BC-11A6-FD30-CEDD5B4CD461}"/>
          </ac:spMkLst>
        </pc:spChg>
        <pc:spChg chg="add mod">
          <ac:chgData name="Jakub Wiktor Both" userId="ccc31e99-cb45-42bd-9582-32b465c60262" providerId="ADAL" clId="{4D2281C5-1775-47EC-9B92-4889324E8FF7}" dt="2026-05-21T03:06:44.708" v="3302" actId="255"/>
          <ac:spMkLst>
            <pc:docMk/>
            <pc:sldMk cId="3596065972" sldId="2147481186"/>
            <ac:spMk id="9" creationId="{458F0A1E-4D9D-90FE-4902-11ABBE139212}"/>
          </ac:spMkLst>
        </pc:spChg>
        <pc:spChg chg="add mod ord">
          <ac:chgData name="Jakub Wiktor Both" userId="ccc31e99-cb45-42bd-9582-32b465c60262" providerId="ADAL" clId="{4D2281C5-1775-47EC-9B92-4889324E8FF7}" dt="2026-05-21T03:01:24.656" v="3138" actId="1036"/>
          <ac:spMkLst>
            <pc:docMk/>
            <pc:sldMk cId="3596065972" sldId="2147481186"/>
            <ac:spMk id="15" creationId="{F96AF2ED-AC46-2096-0CE5-A56ECD4B7627}"/>
          </ac:spMkLst>
        </pc:spChg>
        <pc:spChg chg="add mod ord">
          <ac:chgData name="Jakub Wiktor Both" userId="ccc31e99-cb45-42bd-9582-32b465c60262" providerId="ADAL" clId="{4D2281C5-1775-47EC-9B92-4889324E8FF7}" dt="2026-05-21T03:01:56.255" v="3148" actId="1035"/>
          <ac:spMkLst>
            <pc:docMk/>
            <pc:sldMk cId="3596065972" sldId="2147481186"/>
            <ac:spMk id="16" creationId="{D8D78FE9-8728-CBCD-9AA6-3598F021994F}"/>
          </ac:spMkLst>
        </pc:spChg>
        <pc:spChg chg="add mod">
          <ac:chgData name="Jakub Wiktor Both" userId="ccc31e99-cb45-42bd-9582-32b465c60262" providerId="ADAL" clId="{4D2281C5-1775-47EC-9B92-4889324E8FF7}" dt="2026-05-21T03:02:04.811" v="3150" actId="571"/>
          <ac:spMkLst>
            <pc:docMk/>
            <pc:sldMk cId="3596065972" sldId="2147481186"/>
            <ac:spMk id="17" creationId="{4907FD7F-3B10-582D-DC97-00238DDD2271}"/>
          </ac:spMkLst>
        </pc:spChg>
        <pc:spChg chg="add mod ord">
          <ac:chgData name="Jakub Wiktor Both" userId="ccc31e99-cb45-42bd-9582-32b465c60262" providerId="ADAL" clId="{4D2281C5-1775-47EC-9B92-4889324E8FF7}" dt="2026-05-21T03:02:23.615" v="3157" actId="171"/>
          <ac:spMkLst>
            <pc:docMk/>
            <pc:sldMk cId="3596065972" sldId="2147481186"/>
            <ac:spMk id="19" creationId="{117A5D14-9108-4FC3-5360-384B53BF308C}"/>
          </ac:spMkLst>
        </pc:spChg>
        <pc:spChg chg="del">
          <ac:chgData name="Jakub Wiktor Both" userId="ccc31e99-cb45-42bd-9582-32b465c60262" providerId="ADAL" clId="{4D2281C5-1775-47EC-9B92-4889324E8FF7}" dt="2026-05-21T02:57:21.448" v="3049" actId="478"/>
          <ac:spMkLst>
            <pc:docMk/>
            <pc:sldMk cId="3596065972" sldId="2147481186"/>
            <ac:spMk id="52" creationId="{A247AD99-4800-6FB7-D476-F87E3943EEC5}"/>
          </ac:spMkLst>
        </pc:spChg>
        <pc:picChg chg="del">
          <ac:chgData name="Jakub Wiktor Both" userId="ccc31e99-cb45-42bd-9582-32b465c60262" providerId="ADAL" clId="{4D2281C5-1775-47EC-9B92-4889324E8FF7}" dt="2026-05-21T02:57:23.433" v="3050" actId="478"/>
          <ac:picMkLst>
            <pc:docMk/>
            <pc:sldMk cId="3596065972" sldId="2147481186"/>
            <ac:picMk id="2" creationId="{11C1C420-5B29-7071-17C2-C2F52870C68A}"/>
          </ac:picMkLst>
        </pc:picChg>
        <pc:picChg chg="add del mod">
          <ac:chgData name="Jakub Wiktor Both" userId="ccc31e99-cb45-42bd-9582-32b465c60262" providerId="ADAL" clId="{4D2281C5-1775-47EC-9B92-4889324E8FF7}" dt="2026-05-21T02:57:42.616" v="3054" actId="478"/>
          <ac:picMkLst>
            <pc:docMk/>
            <pc:sldMk cId="3596065972" sldId="2147481186"/>
            <ac:picMk id="4" creationId="{FD0ADFB0-0101-93F7-E842-CAB39A90F1EF}"/>
          </ac:picMkLst>
        </pc:picChg>
        <pc:picChg chg="mod">
          <ac:chgData name="Jakub Wiktor Both" userId="ccc31e99-cb45-42bd-9582-32b465c60262" providerId="ADAL" clId="{4D2281C5-1775-47EC-9B92-4889324E8FF7}" dt="2026-05-21T02:57:53.901" v="3057"/>
          <ac:picMkLst>
            <pc:docMk/>
            <pc:sldMk cId="3596065972" sldId="2147481186"/>
            <ac:picMk id="5" creationId="{BAC24DDF-9490-F9C6-76D2-8B1545EBFEBB}"/>
          </ac:picMkLst>
        </pc:picChg>
        <pc:picChg chg="add mod">
          <ac:chgData name="Jakub Wiktor Both" userId="ccc31e99-cb45-42bd-9582-32b465c60262" providerId="ADAL" clId="{4D2281C5-1775-47EC-9B92-4889324E8FF7}" dt="2026-05-21T02:57:33.427" v="3051"/>
          <ac:picMkLst>
            <pc:docMk/>
            <pc:sldMk cId="3596065972" sldId="2147481186"/>
            <ac:picMk id="7" creationId="{80AAF981-CE89-F303-5F70-E67E647F2D69}"/>
          </ac:picMkLst>
        </pc:picChg>
        <pc:picChg chg="add mod">
          <ac:chgData name="Jakub Wiktor Both" userId="ccc31e99-cb45-42bd-9582-32b465c60262" providerId="ADAL" clId="{4D2281C5-1775-47EC-9B92-4889324E8FF7}" dt="2026-05-21T03:05:05.595" v="3236" actId="1037"/>
          <ac:picMkLst>
            <pc:docMk/>
            <pc:sldMk cId="3596065972" sldId="2147481186"/>
            <ac:picMk id="10" creationId="{4ED27F46-EDAF-87C8-703F-E0CFA0C697E6}"/>
          </ac:picMkLst>
        </pc:picChg>
        <pc:picChg chg="add mod">
          <ac:chgData name="Jakub Wiktor Both" userId="ccc31e99-cb45-42bd-9582-32b465c60262" providerId="ADAL" clId="{4D2281C5-1775-47EC-9B92-4889324E8FF7}" dt="2026-05-21T03:01:51.232" v="3146" actId="14861"/>
          <ac:picMkLst>
            <pc:docMk/>
            <pc:sldMk cId="3596065972" sldId="2147481186"/>
            <ac:picMk id="11" creationId="{35DDCC53-E624-3294-3992-B3F58E019CE4}"/>
          </ac:picMkLst>
        </pc:picChg>
        <pc:picChg chg="add mod">
          <ac:chgData name="Jakub Wiktor Both" userId="ccc31e99-cb45-42bd-9582-32b465c60262" providerId="ADAL" clId="{4D2281C5-1775-47EC-9B92-4889324E8FF7}" dt="2026-05-21T03:01:51.232" v="3146" actId="14861"/>
          <ac:picMkLst>
            <pc:docMk/>
            <pc:sldMk cId="3596065972" sldId="2147481186"/>
            <ac:picMk id="12" creationId="{B0B609DE-2E81-9BC3-C2B1-C53C05C83DBB}"/>
          </ac:picMkLst>
        </pc:picChg>
        <pc:picChg chg="add mod">
          <ac:chgData name="Jakub Wiktor Both" userId="ccc31e99-cb45-42bd-9582-32b465c60262" providerId="ADAL" clId="{4D2281C5-1775-47EC-9B92-4889324E8FF7}" dt="2026-05-21T03:01:51.232" v="3146" actId="14861"/>
          <ac:picMkLst>
            <pc:docMk/>
            <pc:sldMk cId="3596065972" sldId="2147481186"/>
            <ac:picMk id="13" creationId="{5BAF13A0-00A6-B565-85EA-BB18CE777CCD}"/>
          </ac:picMkLst>
        </pc:picChg>
        <pc:picChg chg="add mod">
          <ac:chgData name="Jakub Wiktor Both" userId="ccc31e99-cb45-42bd-9582-32b465c60262" providerId="ADAL" clId="{4D2281C5-1775-47EC-9B92-4889324E8FF7}" dt="2026-05-21T03:01:51.232" v="3146" actId="14861"/>
          <ac:picMkLst>
            <pc:docMk/>
            <pc:sldMk cId="3596065972" sldId="2147481186"/>
            <ac:picMk id="14" creationId="{8D14E7C8-9373-D4B5-2F3B-B824FB9B7F7C}"/>
          </ac:picMkLst>
        </pc:picChg>
        <pc:picChg chg="add mod">
          <ac:chgData name="Jakub Wiktor Both" userId="ccc31e99-cb45-42bd-9582-32b465c60262" providerId="ADAL" clId="{4D2281C5-1775-47EC-9B92-4889324E8FF7}" dt="2026-05-21T03:02:04.811" v="3150" actId="571"/>
          <ac:picMkLst>
            <pc:docMk/>
            <pc:sldMk cId="3596065972" sldId="2147481186"/>
            <ac:picMk id="18" creationId="{359CF70E-59A9-505C-B5AF-EE62582D47ED}"/>
          </ac:picMkLst>
        </pc:picChg>
      </pc:sldChg>
      <pc:sldChg chg="add del mod modShow">
        <pc:chgData name="Jakub Wiktor Both" userId="ccc31e99-cb45-42bd-9582-32b465c60262" providerId="ADAL" clId="{4D2281C5-1775-47EC-9B92-4889324E8FF7}" dt="2026-05-20T13:20:32.872" v="1021" actId="47"/>
        <pc:sldMkLst>
          <pc:docMk/>
          <pc:sldMk cId="435952539" sldId="2147481223"/>
        </pc:sldMkLst>
      </pc:sldChg>
      <pc:sldChg chg="addSp delSp modSp add mod modAnim">
        <pc:chgData name="Jakub Wiktor Both" userId="ccc31e99-cb45-42bd-9582-32b465c60262" providerId="ADAL" clId="{4D2281C5-1775-47EC-9B92-4889324E8FF7}" dt="2026-05-21T03:18:01.305" v="3665" actId="6549"/>
        <pc:sldMkLst>
          <pc:docMk/>
          <pc:sldMk cId="3520948555" sldId="2147481228"/>
        </pc:sldMkLst>
        <pc:spChg chg="del mod">
          <ac:chgData name="Jakub Wiktor Both" userId="ccc31e99-cb45-42bd-9582-32b465c60262" providerId="ADAL" clId="{4D2281C5-1775-47EC-9B92-4889324E8FF7}" dt="2026-05-20T15:55:53.615" v="1588" actId="478"/>
          <ac:spMkLst>
            <pc:docMk/>
            <pc:sldMk cId="3520948555" sldId="2147481228"/>
            <ac:spMk id="2" creationId="{4FDE14C2-7ECE-4154-8625-C7FA854B7EB4}"/>
          </ac:spMkLst>
        </pc:spChg>
        <pc:spChg chg="add del mod">
          <ac:chgData name="Jakub Wiktor Both" userId="ccc31e99-cb45-42bd-9582-32b465c60262" providerId="ADAL" clId="{4D2281C5-1775-47EC-9B92-4889324E8FF7}" dt="2026-05-20T15:55:53.615" v="1588" actId="478"/>
          <ac:spMkLst>
            <pc:docMk/>
            <pc:sldMk cId="3520948555" sldId="2147481228"/>
            <ac:spMk id="3" creationId="{6F17CD9B-6DF5-9E90-32AF-6B36E73D71E0}"/>
          </ac:spMkLst>
        </pc:spChg>
        <pc:spChg chg="mod">
          <ac:chgData name="Jakub Wiktor Both" userId="ccc31e99-cb45-42bd-9582-32b465c60262" providerId="ADAL" clId="{4D2281C5-1775-47EC-9B92-4889324E8FF7}" dt="2026-05-20T13:13:52.387" v="865" actId="1076"/>
          <ac:spMkLst>
            <pc:docMk/>
            <pc:sldMk cId="3520948555" sldId="2147481228"/>
            <ac:spMk id="6" creationId="{596EE9A4-1A25-1140-BF75-9ED8826BD909}"/>
          </ac:spMkLst>
        </pc:spChg>
        <pc:spChg chg="add mod">
          <ac:chgData name="Jakub Wiktor Both" userId="ccc31e99-cb45-42bd-9582-32b465c60262" providerId="ADAL" clId="{4D2281C5-1775-47EC-9B92-4889324E8FF7}" dt="2026-05-20T15:55:44.586" v="1562" actId="207"/>
          <ac:spMkLst>
            <pc:docMk/>
            <pc:sldMk cId="3520948555" sldId="2147481228"/>
            <ac:spMk id="9" creationId="{652B69B2-CEE7-A8F4-B107-500BC91A234C}"/>
          </ac:spMkLst>
        </pc:spChg>
        <pc:spChg chg="add mod">
          <ac:chgData name="Jakub Wiktor Both" userId="ccc31e99-cb45-42bd-9582-32b465c60262" providerId="ADAL" clId="{4D2281C5-1775-47EC-9B92-4889324E8FF7}" dt="2026-05-21T03:18:01.305" v="3665" actId="6549"/>
          <ac:spMkLst>
            <pc:docMk/>
            <pc:sldMk cId="3520948555" sldId="2147481228"/>
            <ac:spMk id="10" creationId="{7D2AB9F7-E93A-30CC-DB81-35BC669BA645}"/>
          </ac:spMkLst>
        </pc:spChg>
        <pc:spChg chg="add del mod">
          <ac:chgData name="Jakub Wiktor Both" userId="ccc31e99-cb45-42bd-9582-32b465c60262" providerId="ADAL" clId="{4D2281C5-1775-47EC-9B92-4889324E8FF7}" dt="2026-05-20T15:55:55.650" v="1589" actId="478"/>
          <ac:spMkLst>
            <pc:docMk/>
            <pc:sldMk cId="3520948555" sldId="2147481228"/>
            <ac:spMk id="12" creationId="{7C25F5C3-FCF9-15CF-5C4F-BAF57C8A32E4}"/>
          </ac:spMkLst>
        </pc:spChg>
      </pc:sldChg>
      <pc:sldChg chg="add del">
        <pc:chgData name="Jakub Wiktor Both" userId="ccc31e99-cb45-42bd-9582-32b465c60262" providerId="ADAL" clId="{4D2281C5-1775-47EC-9B92-4889324E8FF7}" dt="2026-05-20T16:11:08.661" v="1821" actId="47"/>
        <pc:sldMkLst>
          <pc:docMk/>
          <pc:sldMk cId="453984801" sldId="2147481233"/>
        </pc:sldMkLst>
      </pc:sldChg>
      <pc:sldChg chg="add del">
        <pc:chgData name="Jakub Wiktor Both" userId="ccc31e99-cb45-42bd-9582-32b465c60262" providerId="ADAL" clId="{4D2281C5-1775-47EC-9B92-4889324E8FF7}" dt="2026-05-20T15:58:07.622" v="1686" actId="2696"/>
        <pc:sldMkLst>
          <pc:docMk/>
          <pc:sldMk cId="700567538" sldId="2147481233"/>
        </pc:sldMkLst>
      </pc:sldChg>
      <pc:sldChg chg="add del">
        <pc:chgData name="Jakub Wiktor Both" userId="ccc31e99-cb45-42bd-9582-32b465c60262" providerId="ADAL" clId="{4D2281C5-1775-47EC-9B92-4889324E8FF7}" dt="2026-05-20T13:23:28.771" v="1045" actId="2696"/>
        <pc:sldMkLst>
          <pc:docMk/>
          <pc:sldMk cId="1158246158" sldId="2147481233"/>
        </pc:sldMkLst>
      </pc:sldChg>
      <pc:sldChg chg="addSp delSp modSp add del mod ord">
        <pc:chgData name="Jakub Wiktor Both" userId="ccc31e99-cb45-42bd-9582-32b465c60262" providerId="ADAL" clId="{4D2281C5-1775-47EC-9B92-4889324E8FF7}" dt="2026-05-21T03:26:32.761" v="3814" actId="20577"/>
        <pc:sldMkLst>
          <pc:docMk/>
          <pc:sldMk cId="578163650" sldId="2147481241"/>
        </pc:sldMkLst>
        <pc:spChg chg="mod">
          <ac:chgData name="Jakub Wiktor Both" userId="ccc31e99-cb45-42bd-9582-32b465c60262" providerId="ADAL" clId="{4D2281C5-1775-47EC-9B92-4889324E8FF7}" dt="2026-05-21T03:26:32.761" v="3814" actId="20577"/>
          <ac:spMkLst>
            <pc:docMk/>
            <pc:sldMk cId="578163650" sldId="2147481241"/>
            <ac:spMk id="3" creationId="{19F54DFE-EF36-BEAB-2AAA-791844B2552C}"/>
          </ac:spMkLst>
        </pc:spChg>
        <pc:picChg chg="add mod">
          <ac:chgData name="Jakub Wiktor Both" userId="ccc31e99-cb45-42bd-9582-32b465c60262" providerId="ADAL" clId="{4D2281C5-1775-47EC-9B92-4889324E8FF7}" dt="2026-05-20T16:10:46.903" v="1820" actId="1076"/>
          <ac:picMkLst>
            <pc:docMk/>
            <pc:sldMk cId="578163650" sldId="2147481241"/>
            <ac:picMk id="2" creationId="{467080A3-51B2-2E9E-D348-F85893F9141A}"/>
          </ac:picMkLst>
        </pc:picChg>
        <pc:picChg chg="add del mod">
          <ac:chgData name="Jakub Wiktor Both" userId="ccc31e99-cb45-42bd-9582-32b465c60262" providerId="ADAL" clId="{4D2281C5-1775-47EC-9B92-4889324E8FF7}" dt="2026-05-21T02:54:07.928" v="2997" actId="478"/>
          <ac:picMkLst>
            <pc:docMk/>
            <pc:sldMk cId="578163650" sldId="2147481241"/>
            <ac:picMk id="4" creationId="{4819A1BA-58B3-6906-BF73-1AC321F4E074}"/>
          </ac:picMkLst>
        </pc:picChg>
      </pc:sldChg>
      <pc:sldChg chg="add del">
        <pc:chgData name="Jakub Wiktor Both" userId="ccc31e99-cb45-42bd-9582-32b465c60262" providerId="ADAL" clId="{4D2281C5-1775-47EC-9B92-4889324E8FF7}" dt="2026-05-21T03:25:09.078" v="3740"/>
        <pc:sldMkLst>
          <pc:docMk/>
          <pc:sldMk cId="874001763" sldId="2147481241"/>
        </pc:sldMkLst>
      </pc:sldChg>
      <pc:sldChg chg="add del">
        <pc:chgData name="Jakub Wiktor Both" userId="ccc31e99-cb45-42bd-9582-32b465c60262" providerId="ADAL" clId="{4D2281C5-1775-47EC-9B92-4889324E8FF7}" dt="2026-05-20T15:58:07.622" v="1686" actId="2696"/>
        <pc:sldMkLst>
          <pc:docMk/>
          <pc:sldMk cId="2364442524" sldId="2147481241"/>
        </pc:sldMkLst>
      </pc:sldChg>
      <pc:sldChg chg="add del">
        <pc:chgData name="Jakub Wiktor Both" userId="ccc31e99-cb45-42bd-9582-32b465c60262" providerId="ADAL" clId="{4D2281C5-1775-47EC-9B92-4889324E8FF7}" dt="2026-05-20T13:31:14.609" v="1057" actId="2696"/>
        <pc:sldMkLst>
          <pc:docMk/>
          <pc:sldMk cId="1968725471" sldId="2147481243"/>
        </pc:sldMkLst>
      </pc:sldChg>
      <pc:sldChg chg="addSp delSp modSp add del mod modShow modNotesTx">
        <pc:chgData name="Jakub Wiktor Both" userId="ccc31e99-cb45-42bd-9582-32b465c60262" providerId="ADAL" clId="{4D2281C5-1775-47EC-9B92-4889324E8FF7}" dt="2026-05-20T17:16:04.651" v="2474" actId="47"/>
        <pc:sldMkLst>
          <pc:docMk/>
          <pc:sldMk cId="3035822301" sldId="2147481243"/>
        </pc:sldMkLst>
        <pc:spChg chg="add del mod">
          <ac:chgData name="Jakub Wiktor Both" userId="ccc31e99-cb45-42bd-9582-32b465c60262" providerId="ADAL" clId="{4D2281C5-1775-47EC-9B92-4889324E8FF7}" dt="2026-05-20T16:06:01.136" v="1742" actId="478"/>
          <ac:spMkLst>
            <pc:docMk/>
            <pc:sldMk cId="3035822301" sldId="2147481243"/>
            <ac:spMk id="4" creationId="{17E1E0DF-6ED7-1B4B-CB30-CD6BC576EBB4}"/>
          </ac:spMkLst>
        </pc:spChg>
        <pc:spChg chg="mod">
          <ac:chgData name="Jakub Wiktor Both" userId="ccc31e99-cb45-42bd-9582-32b465c60262" providerId="ADAL" clId="{4D2281C5-1775-47EC-9B92-4889324E8FF7}" dt="2026-05-20T16:06:06.972" v="1743" actId="207"/>
          <ac:spMkLst>
            <pc:docMk/>
            <pc:sldMk cId="3035822301" sldId="2147481243"/>
            <ac:spMk id="28" creationId="{E4A32D00-5631-9874-BCE0-C872E4CF129F}"/>
          </ac:spMkLst>
        </pc:spChg>
      </pc:sldChg>
      <pc:sldChg chg="add del">
        <pc:chgData name="Jakub Wiktor Both" userId="ccc31e99-cb45-42bd-9582-32b465c60262" providerId="ADAL" clId="{4D2281C5-1775-47EC-9B92-4889324E8FF7}" dt="2026-05-20T13:31:18.988" v="1059"/>
        <pc:sldMkLst>
          <pc:docMk/>
          <pc:sldMk cId="3475913967" sldId="2147481243"/>
        </pc:sldMkLst>
      </pc:sldChg>
      <pc:sldChg chg="add del">
        <pc:chgData name="Jakub Wiktor Both" userId="ccc31e99-cb45-42bd-9582-32b465c60262" providerId="ADAL" clId="{4D2281C5-1775-47EC-9B92-4889324E8FF7}" dt="2026-05-20T15:58:07.622" v="1686" actId="2696"/>
        <pc:sldMkLst>
          <pc:docMk/>
          <pc:sldMk cId="3170762104" sldId="2147481252"/>
        </pc:sldMkLst>
      </pc:sldChg>
      <pc:sldChg chg="add del">
        <pc:chgData name="Jakub Wiktor Both" userId="ccc31e99-cb45-42bd-9582-32b465c60262" providerId="ADAL" clId="{4D2281C5-1775-47EC-9B92-4889324E8FF7}" dt="2026-05-20T17:11:24.185" v="2456" actId="47"/>
        <pc:sldMkLst>
          <pc:docMk/>
          <pc:sldMk cId="4171077692" sldId="2147481252"/>
        </pc:sldMkLst>
      </pc:sldChg>
      <pc:sldChg chg="add del">
        <pc:chgData name="Jakub Wiktor Both" userId="ccc31e99-cb45-42bd-9582-32b465c60262" providerId="ADAL" clId="{4D2281C5-1775-47EC-9B92-4889324E8FF7}" dt="2026-05-20T17:11:16.279" v="2455" actId="47"/>
        <pc:sldMkLst>
          <pc:docMk/>
          <pc:sldMk cId="1030533930" sldId="2147481256"/>
        </pc:sldMkLst>
      </pc:sldChg>
      <pc:sldChg chg="add del">
        <pc:chgData name="Jakub Wiktor Both" userId="ccc31e99-cb45-42bd-9582-32b465c60262" providerId="ADAL" clId="{4D2281C5-1775-47EC-9B92-4889324E8FF7}" dt="2026-05-20T15:58:07.622" v="1686" actId="2696"/>
        <pc:sldMkLst>
          <pc:docMk/>
          <pc:sldMk cId="4152718989" sldId="2147481256"/>
        </pc:sldMkLst>
      </pc:sldChg>
      <pc:sldChg chg="add del">
        <pc:chgData name="Jakub Wiktor Both" userId="ccc31e99-cb45-42bd-9582-32b465c60262" providerId="ADAL" clId="{4D2281C5-1775-47EC-9B92-4889324E8FF7}" dt="2026-05-20T15:58:07.622" v="1686" actId="2696"/>
        <pc:sldMkLst>
          <pc:docMk/>
          <pc:sldMk cId="444807839" sldId="2147481261"/>
        </pc:sldMkLst>
      </pc:sldChg>
      <pc:sldChg chg="addSp delSp modSp add del mod ord">
        <pc:chgData name="Jakub Wiktor Both" userId="ccc31e99-cb45-42bd-9582-32b465c60262" providerId="ADAL" clId="{4D2281C5-1775-47EC-9B92-4889324E8FF7}" dt="2026-05-21T05:58:41.283" v="5270" actId="21"/>
        <pc:sldMkLst>
          <pc:docMk/>
          <pc:sldMk cId="1000192795" sldId="2147481261"/>
        </pc:sldMkLst>
        <pc:spChg chg="mod">
          <ac:chgData name="Jakub Wiktor Both" userId="ccc31e99-cb45-42bd-9582-32b465c60262" providerId="ADAL" clId="{4D2281C5-1775-47EC-9B92-4889324E8FF7}" dt="2026-05-21T03:26:27.131" v="3811" actId="20577"/>
          <ac:spMkLst>
            <pc:docMk/>
            <pc:sldMk cId="1000192795" sldId="2147481261"/>
            <ac:spMk id="6" creationId="{6ECA77C4-B0B4-0C08-0EB1-5EA08B8317C0}"/>
          </ac:spMkLst>
        </pc:spChg>
        <pc:picChg chg="add del mod">
          <ac:chgData name="Jakub Wiktor Both" userId="ccc31e99-cb45-42bd-9582-32b465c60262" providerId="ADAL" clId="{4D2281C5-1775-47EC-9B92-4889324E8FF7}" dt="2026-05-21T05:58:41.283" v="5270" actId="21"/>
          <ac:picMkLst>
            <pc:docMk/>
            <pc:sldMk cId="1000192795" sldId="2147481261"/>
            <ac:picMk id="7" creationId="{6D650AC2-300A-020D-3FCF-4C9FE71F668E}"/>
          </ac:picMkLst>
        </pc:picChg>
      </pc:sldChg>
      <pc:sldChg chg="add del">
        <pc:chgData name="Jakub Wiktor Both" userId="ccc31e99-cb45-42bd-9582-32b465c60262" providerId="ADAL" clId="{4D2281C5-1775-47EC-9B92-4889324E8FF7}" dt="2026-05-21T03:25:09.078" v="3740"/>
        <pc:sldMkLst>
          <pc:docMk/>
          <pc:sldMk cId="2249234000" sldId="2147481261"/>
        </pc:sldMkLst>
      </pc:sldChg>
      <pc:sldChg chg="add del">
        <pc:chgData name="Jakub Wiktor Both" userId="ccc31e99-cb45-42bd-9582-32b465c60262" providerId="ADAL" clId="{4D2281C5-1775-47EC-9B92-4889324E8FF7}" dt="2026-05-20T16:07:51.359" v="1761" actId="47"/>
        <pc:sldMkLst>
          <pc:docMk/>
          <pc:sldMk cId="1138797268" sldId="2147481262"/>
        </pc:sldMkLst>
      </pc:sldChg>
      <pc:sldChg chg="modSp add del mod modShow">
        <pc:chgData name="Jakub Wiktor Both" userId="ccc31e99-cb45-42bd-9582-32b465c60262" providerId="ADAL" clId="{4D2281C5-1775-47EC-9B92-4889324E8FF7}" dt="2026-05-20T17:14:24.349" v="2469" actId="47"/>
        <pc:sldMkLst>
          <pc:docMk/>
          <pc:sldMk cId="782914516" sldId="2147481263"/>
        </pc:sldMkLst>
        <pc:spChg chg="mod">
          <ac:chgData name="Jakub Wiktor Both" userId="ccc31e99-cb45-42bd-9582-32b465c60262" providerId="ADAL" clId="{4D2281C5-1775-47EC-9B92-4889324E8FF7}" dt="2026-05-20T16:10:04.835" v="1814" actId="1076"/>
          <ac:spMkLst>
            <pc:docMk/>
            <pc:sldMk cId="782914516" sldId="2147481263"/>
            <ac:spMk id="17" creationId="{1FAF1831-6A58-4893-21DD-193C3EB8979C}"/>
          </ac:spMkLst>
        </pc:spChg>
        <pc:picChg chg="mod">
          <ac:chgData name="Jakub Wiktor Both" userId="ccc31e99-cb45-42bd-9582-32b465c60262" providerId="ADAL" clId="{4D2281C5-1775-47EC-9B92-4889324E8FF7}" dt="2026-05-20T16:10:08.338" v="1815" actId="1076"/>
          <ac:picMkLst>
            <pc:docMk/>
            <pc:sldMk cId="782914516" sldId="2147481263"/>
            <ac:picMk id="8" creationId="{B89319C9-88F0-BF7A-9BC9-3F8E2315E5E0}"/>
          </ac:picMkLst>
        </pc:picChg>
      </pc:sldChg>
      <pc:sldChg chg="modSp add mod">
        <pc:chgData name="Jakub Wiktor Both" userId="ccc31e99-cb45-42bd-9582-32b465c60262" providerId="ADAL" clId="{4D2281C5-1775-47EC-9B92-4889324E8FF7}" dt="2026-05-21T03:18:29.888" v="3667" actId="20577"/>
        <pc:sldMkLst>
          <pc:docMk/>
          <pc:sldMk cId="4230284567" sldId="2147481264"/>
        </pc:sldMkLst>
        <pc:spChg chg="mod">
          <ac:chgData name="Jakub Wiktor Both" userId="ccc31e99-cb45-42bd-9582-32b465c60262" providerId="ADAL" clId="{4D2281C5-1775-47EC-9B92-4889324E8FF7}" dt="2026-05-21T03:18:29.888" v="3667" actId="20577"/>
          <ac:spMkLst>
            <pc:docMk/>
            <pc:sldMk cId="4230284567" sldId="2147481264"/>
            <ac:spMk id="12" creationId="{0D72DEA3-07C7-1C52-472A-CEADA70976F6}"/>
          </ac:spMkLst>
        </pc:spChg>
        <pc:picChg chg="mod">
          <ac:chgData name="Jakub Wiktor Both" userId="ccc31e99-cb45-42bd-9582-32b465c60262" providerId="ADAL" clId="{4D2281C5-1775-47EC-9B92-4889324E8FF7}" dt="2026-05-20T17:14:20.862" v="2468" actId="1076"/>
          <ac:picMkLst>
            <pc:docMk/>
            <pc:sldMk cId="4230284567" sldId="2147481264"/>
            <ac:picMk id="5" creationId="{319039BF-0890-7444-AF9E-DE5DE3669039}"/>
          </ac:picMkLst>
        </pc:picChg>
      </pc:sldChg>
      <pc:sldChg chg="add del">
        <pc:chgData name="Jakub Wiktor Both" userId="ccc31e99-cb45-42bd-9582-32b465c60262" providerId="ADAL" clId="{4D2281C5-1775-47EC-9B92-4889324E8FF7}" dt="2026-05-20T17:10:23.128" v="2421" actId="47"/>
        <pc:sldMkLst>
          <pc:docMk/>
          <pc:sldMk cId="533905678" sldId="2147481267"/>
        </pc:sldMkLst>
      </pc:sldChg>
      <pc:sldChg chg="add del">
        <pc:chgData name="Jakub Wiktor Both" userId="ccc31e99-cb45-42bd-9582-32b465c60262" providerId="ADAL" clId="{4D2281C5-1775-47EC-9B92-4889324E8FF7}" dt="2026-05-20T16:11:20.461" v="1822" actId="2696"/>
        <pc:sldMkLst>
          <pc:docMk/>
          <pc:sldMk cId="1833388070" sldId="2147481267"/>
        </pc:sldMkLst>
      </pc:sldChg>
      <pc:sldChg chg="add del">
        <pc:chgData name="Jakub Wiktor Both" userId="ccc31e99-cb45-42bd-9582-32b465c60262" providerId="ADAL" clId="{4D2281C5-1775-47EC-9B92-4889324E8FF7}" dt="2026-05-20T15:58:07.622" v="1686" actId="2696"/>
        <pc:sldMkLst>
          <pc:docMk/>
          <pc:sldMk cId="3164983034" sldId="2147481267"/>
        </pc:sldMkLst>
      </pc:sldChg>
      <pc:sldChg chg="add del">
        <pc:chgData name="Jakub Wiktor Both" userId="ccc31e99-cb45-42bd-9582-32b465c60262" providerId="ADAL" clId="{4D2281C5-1775-47EC-9B92-4889324E8FF7}" dt="2026-05-20T15:58:07.622" v="1686" actId="2696"/>
        <pc:sldMkLst>
          <pc:docMk/>
          <pc:sldMk cId="928735329" sldId="2147481268"/>
        </pc:sldMkLst>
      </pc:sldChg>
      <pc:sldChg chg="add del">
        <pc:chgData name="Jakub Wiktor Both" userId="ccc31e99-cb45-42bd-9582-32b465c60262" providerId="ADAL" clId="{4D2281C5-1775-47EC-9B92-4889324E8FF7}" dt="2026-05-20T16:11:20.461" v="1822" actId="2696"/>
        <pc:sldMkLst>
          <pc:docMk/>
          <pc:sldMk cId="1280121852" sldId="2147481268"/>
        </pc:sldMkLst>
      </pc:sldChg>
      <pc:sldChg chg="add del">
        <pc:chgData name="Jakub Wiktor Both" userId="ccc31e99-cb45-42bd-9582-32b465c60262" providerId="ADAL" clId="{4D2281C5-1775-47EC-9B92-4889324E8FF7}" dt="2026-05-20T17:10:24.446" v="2422" actId="47"/>
        <pc:sldMkLst>
          <pc:docMk/>
          <pc:sldMk cId="2039762907" sldId="2147481268"/>
        </pc:sldMkLst>
      </pc:sldChg>
      <pc:sldChg chg="delSp modSp add mod">
        <pc:chgData name="Jakub Wiktor Both" userId="ccc31e99-cb45-42bd-9582-32b465c60262" providerId="ADAL" clId="{4D2281C5-1775-47EC-9B92-4889324E8FF7}" dt="2026-05-21T03:20:33.387" v="3682" actId="478"/>
        <pc:sldMkLst>
          <pc:docMk/>
          <pc:sldMk cId="445230351" sldId="2147481313"/>
        </pc:sldMkLst>
        <pc:spChg chg="mod">
          <ac:chgData name="Jakub Wiktor Both" userId="ccc31e99-cb45-42bd-9582-32b465c60262" providerId="ADAL" clId="{4D2281C5-1775-47EC-9B92-4889324E8FF7}" dt="2026-05-20T07:28:02.720" v="145" actId="6549"/>
          <ac:spMkLst>
            <pc:docMk/>
            <pc:sldMk cId="445230351" sldId="2147481313"/>
            <ac:spMk id="2" creationId="{AB264EAF-EE0A-0BC9-BCF7-812C29A8812E}"/>
          </ac:spMkLst>
        </pc:spChg>
        <pc:spChg chg="mod">
          <ac:chgData name="Jakub Wiktor Both" userId="ccc31e99-cb45-42bd-9582-32b465c60262" providerId="ADAL" clId="{4D2281C5-1775-47EC-9B92-4889324E8FF7}" dt="2026-05-20T07:28:34.218" v="152" actId="1076"/>
          <ac:spMkLst>
            <pc:docMk/>
            <pc:sldMk cId="445230351" sldId="2147481313"/>
            <ac:spMk id="4" creationId="{74B08C7B-9C56-7C35-8307-DC4AD5EB0715}"/>
          </ac:spMkLst>
        </pc:spChg>
        <pc:picChg chg="del">
          <ac:chgData name="Jakub Wiktor Both" userId="ccc31e99-cb45-42bd-9582-32b465c60262" providerId="ADAL" clId="{4D2281C5-1775-47EC-9B92-4889324E8FF7}" dt="2026-05-21T03:20:33.387" v="3682" actId="478"/>
          <ac:picMkLst>
            <pc:docMk/>
            <pc:sldMk cId="445230351" sldId="2147481313"/>
            <ac:picMk id="19" creationId="{8186DFE0-4D74-40F5-5847-7F448B4E007A}"/>
          </ac:picMkLst>
        </pc:picChg>
      </pc:sldChg>
      <pc:sldChg chg="addSp delSp modSp new mod modTransition modAnim">
        <pc:chgData name="Jakub Wiktor Both" userId="ccc31e99-cb45-42bd-9582-32b465c60262" providerId="ADAL" clId="{4D2281C5-1775-47EC-9B92-4889324E8FF7}" dt="2026-05-21T06:03:56.008" v="5390" actId="14100"/>
        <pc:sldMkLst>
          <pc:docMk/>
          <pc:sldMk cId="945801612" sldId="2147481314"/>
        </pc:sldMkLst>
        <pc:spChg chg="mod">
          <ac:chgData name="Jakub Wiktor Both" userId="ccc31e99-cb45-42bd-9582-32b465c60262" providerId="ADAL" clId="{4D2281C5-1775-47EC-9B92-4889324E8FF7}" dt="2026-05-21T06:03:56.008" v="5390" actId="14100"/>
          <ac:spMkLst>
            <pc:docMk/>
            <pc:sldMk cId="945801612" sldId="2147481314"/>
            <ac:spMk id="2" creationId="{A924F8CB-476A-0733-FF9B-81B1392194C4}"/>
          </ac:spMkLst>
        </pc:spChg>
        <pc:spChg chg="mod">
          <ac:chgData name="Jakub Wiktor Both" userId="ccc31e99-cb45-42bd-9582-32b465c60262" providerId="ADAL" clId="{4D2281C5-1775-47EC-9B92-4889324E8FF7}" dt="2026-05-21T05:52:47.477" v="5253" actId="20577"/>
          <ac:spMkLst>
            <pc:docMk/>
            <pc:sldMk cId="945801612" sldId="2147481314"/>
            <ac:spMk id="3" creationId="{3A82DFD8-C4BE-1809-EAA4-466CD00F82E3}"/>
          </ac:spMkLst>
        </pc:spChg>
        <pc:spChg chg="add mod">
          <ac:chgData name="Jakub Wiktor Both" userId="ccc31e99-cb45-42bd-9582-32b465c60262" providerId="ADAL" clId="{4D2281C5-1775-47EC-9B92-4889324E8FF7}" dt="2026-05-21T05:50:32.356" v="5201" actId="947"/>
          <ac:spMkLst>
            <pc:docMk/>
            <pc:sldMk cId="945801612" sldId="2147481314"/>
            <ac:spMk id="8" creationId="{4B9FCE8F-E464-28AE-DB8D-F335C15E2CF9}"/>
          </ac:spMkLst>
        </pc:spChg>
        <pc:graphicFrameChg chg="add mod">
          <ac:chgData name="Jakub Wiktor Both" userId="ccc31e99-cb45-42bd-9582-32b465c60262" providerId="ADAL" clId="{4D2281C5-1775-47EC-9B92-4889324E8FF7}" dt="2026-05-21T05:36:37.251" v="5068"/>
          <ac:graphicFrameMkLst>
            <pc:docMk/>
            <pc:sldMk cId="945801612" sldId="2147481314"/>
            <ac:graphicFrameMk id="11" creationId="{642B9993-F81D-1DA8-DD58-21DD8F62BBFF}"/>
          </ac:graphicFrameMkLst>
        </pc:graphicFrameChg>
        <pc:picChg chg="add del mod">
          <ac:chgData name="Jakub Wiktor Both" userId="ccc31e99-cb45-42bd-9582-32b465c60262" providerId="ADAL" clId="{4D2281C5-1775-47EC-9B92-4889324E8FF7}" dt="2026-05-21T05:28:44.542" v="4948" actId="478"/>
          <ac:picMkLst>
            <pc:docMk/>
            <pc:sldMk cId="945801612" sldId="2147481314"/>
            <ac:picMk id="5" creationId="{C310D2ED-B24A-FF28-A206-03D099F95151}"/>
          </ac:picMkLst>
        </pc:picChg>
        <pc:picChg chg="add del mod">
          <ac:chgData name="Jakub Wiktor Both" userId="ccc31e99-cb45-42bd-9582-32b465c60262" providerId="ADAL" clId="{4D2281C5-1775-47EC-9B92-4889324E8FF7}" dt="2026-05-21T05:28:54.131" v="4950" actId="478"/>
          <ac:picMkLst>
            <pc:docMk/>
            <pc:sldMk cId="945801612" sldId="2147481314"/>
            <ac:picMk id="6" creationId="{3282AC6A-3013-75C2-C933-550AF4C88C76}"/>
          </ac:picMkLst>
        </pc:picChg>
        <pc:picChg chg="add mod">
          <ac:chgData name="Jakub Wiktor Both" userId="ccc31e99-cb45-42bd-9582-32b465c60262" providerId="ADAL" clId="{4D2281C5-1775-47EC-9B92-4889324E8FF7}" dt="2026-05-21T05:29:55.515" v="5019" actId="1035"/>
          <ac:picMkLst>
            <pc:docMk/>
            <pc:sldMk cId="945801612" sldId="2147481314"/>
            <ac:picMk id="7" creationId="{CA9847DC-BA57-557F-D6DC-ECFA7EB53BE4}"/>
          </ac:picMkLst>
        </pc:picChg>
        <pc:picChg chg="add mod">
          <ac:chgData name="Jakub Wiktor Both" userId="ccc31e99-cb45-42bd-9582-32b465c60262" providerId="ADAL" clId="{4D2281C5-1775-47EC-9B92-4889324E8FF7}" dt="2026-05-21T05:29:55.515" v="5019" actId="1035"/>
          <ac:picMkLst>
            <pc:docMk/>
            <pc:sldMk cId="945801612" sldId="2147481314"/>
            <ac:picMk id="9" creationId="{23F051F3-3FC5-E534-C3C3-88D5E2DC5BC5}"/>
          </ac:picMkLst>
        </pc:picChg>
        <pc:picChg chg="add mod">
          <ac:chgData name="Jakub Wiktor Both" userId="ccc31e99-cb45-42bd-9582-32b465c60262" providerId="ADAL" clId="{4D2281C5-1775-47EC-9B92-4889324E8FF7}" dt="2026-05-21T05:29:55.515" v="5019" actId="1035"/>
          <ac:picMkLst>
            <pc:docMk/>
            <pc:sldMk cId="945801612" sldId="2147481314"/>
            <ac:picMk id="10" creationId="{A07C89AC-91DB-0760-81C9-553CB3F3FE23}"/>
          </ac:picMkLst>
        </pc:picChg>
        <pc:picChg chg="add mod">
          <ac:chgData name="Jakub Wiktor Both" userId="ccc31e99-cb45-42bd-9582-32b465c60262" providerId="ADAL" clId="{4D2281C5-1775-47EC-9B92-4889324E8FF7}" dt="2026-05-21T05:29:55.515" v="5019" actId="1035"/>
          <ac:picMkLst>
            <pc:docMk/>
            <pc:sldMk cId="945801612" sldId="2147481314"/>
            <ac:picMk id="14" creationId="{ADD6F308-01BF-AE08-EF21-9170EBCC797D}"/>
          </ac:picMkLst>
        </pc:picChg>
        <pc:picChg chg="add mod">
          <ac:chgData name="Jakub Wiktor Both" userId="ccc31e99-cb45-42bd-9582-32b465c60262" providerId="ADAL" clId="{4D2281C5-1775-47EC-9B92-4889324E8FF7}" dt="2026-05-21T05:29:55.515" v="5019" actId="1035"/>
          <ac:picMkLst>
            <pc:docMk/>
            <pc:sldMk cId="945801612" sldId="2147481314"/>
            <ac:picMk id="16" creationId="{A790C1D7-2BD6-1D05-F12C-6C185B6FF4C4}"/>
          </ac:picMkLst>
        </pc:picChg>
        <pc:picChg chg="add mod">
          <ac:chgData name="Jakub Wiktor Both" userId="ccc31e99-cb45-42bd-9582-32b465c60262" providerId="ADAL" clId="{4D2281C5-1775-47EC-9B92-4889324E8FF7}" dt="2026-05-21T05:29:55.515" v="5019" actId="1035"/>
          <ac:picMkLst>
            <pc:docMk/>
            <pc:sldMk cId="945801612" sldId="2147481314"/>
            <ac:picMk id="18" creationId="{A9448F44-BD50-22DE-AE43-097209FC5EF8}"/>
          </ac:picMkLst>
        </pc:picChg>
        <pc:picChg chg="add mod">
          <ac:chgData name="Jakub Wiktor Both" userId="ccc31e99-cb45-42bd-9582-32b465c60262" providerId="ADAL" clId="{4D2281C5-1775-47EC-9B92-4889324E8FF7}" dt="2026-05-21T05:29:55.515" v="5019" actId="1035"/>
          <ac:picMkLst>
            <pc:docMk/>
            <pc:sldMk cId="945801612" sldId="2147481314"/>
            <ac:picMk id="20" creationId="{ACE63EA3-C367-6F82-FA87-AE1F46B90326}"/>
          </ac:picMkLst>
        </pc:picChg>
        <pc:picChg chg="add mod">
          <ac:chgData name="Jakub Wiktor Both" userId="ccc31e99-cb45-42bd-9582-32b465c60262" providerId="ADAL" clId="{4D2281C5-1775-47EC-9B92-4889324E8FF7}" dt="2026-05-21T05:29:58.670" v="5021" actId="1037"/>
          <ac:picMkLst>
            <pc:docMk/>
            <pc:sldMk cId="945801612" sldId="2147481314"/>
            <ac:picMk id="22" creationId="{A548FE2A-8CC8-AB47-F8ED-5DFA3B052057}"/>
          </ac:picMkLst>
        </pc:picChg>
        <pc:picChg chg="add mod">
          <ac:chgData name="Jakub Wiktor Both" userId="ccc31e99-cb45-42bd-9582-32b465c60262" providerId="ADAL" clId="{4D2281C5-1775-47EC-9B92-4889324E8FF7}" dt="2026-05-21T05:48:36.676" v="5193" actId="1076"/>
          <ac:picMkLst>
            <pc:docMk/>
            <pc:sldMk cId="945801612" sldId="2147481314"/>
            <ac:picMk id="1026" creationId="{457E2C1B-8E2D-325B-4FD4-4DA7F512FF24}"/>
          </ac:picMkLst>
        </pc:picChg>
      </pc:sldChg>
      <pc:sldChg chg="add del">
        <pc:chgData name="Jakub Wiktor Both" userId="ccc31e99-cb45-42bd-9582-32b465c60262" providerId="ADAL" clId="{4D2281C5-1775-47EC-9B92-4889324E8FF7}" dt="2026-05-20T13:19:48.769" v="1013" actId="2696"/>
        <pc:sldMkLst>
          <pc:docMk/>
          <pc:sldMk cId="2147654973" sldId="2147481328"/>
        </pc:sldMkLst>
      </pc:sldChg>
      <pc:sldChg chg="modSp add mod">
        <pc:chgData name="Jakub Wiktor Both" userId="ccc31e99-cb45-42bd-9582-32b465c60262" providerId="ADAL" clId="{4D2281C5-1775-47EC-9B92-4889324E8FF7}" dt="2026-05-21T06:05:48.595" v="5440" actId="20577"/>
        <pc:sldMkLst>
          <pc:docMk/>
          <pc:sldMk cId="2925414051" sldId="2147481328"/>
        </pc:sldMkLst>
        <pc:spChg chg="mod">
          <ac:chgData name="Jakub Wiktor Both" userId="ccc31e99-cb45-42bd-9582-32b465c60262" providerId="ADAL" clId="{4D2281C5-1775-47EC-9B92-4889324E8FF7}" dt="2026-05-21T06:05:48.595" v="5440" actId="20577"/>
          <ac:spMkLst>
            <pc:docMk/>
            <pc:sldMk cId="2925414051" sldId="2147481328"/>
            <ac:spMk id="28" creationId="{F8C95879-4792-81A3-1C3D-246D3AB789FD}"/>
          </ac:spMkLst>
        </pc:spChg>
      </pc:sldChg>
      <pc:sldChg chg="add del">
        <pc:chgData name="Jakub Wiktor Both" userId="ccc31e99-cb45-42bd-9582-32b465c60262" providerId="ADAL" clId="{4D2281C5-1775-47EC-9B92-4889324E8FF7}" dt="2026-05-20T13:19:48.769" v="1013" actId="2696"/>
        <pc:sldMkLst>
          <pc:docMk/>
          <pc:sldMk cId="2199082570" sldId="2147481334"/>
        </pc:sldMkLst>
      </pc:sldChg>
      <pc:sldChg chg="modSp add mod">
        <pc:chgData name="Jakub Wiktor Both" userId="ccc31e99-cb45-42bd-9582-32b465c60262" providerId="ADAL" clId="{4D2281C5-1775-47EC-9B92-4889324E8FF7}" dt="2026-05-21T06:05:45.619" v="5434" actId="20577"/>
        <pc:sldMkLst>
          <pc:docMk/>
          <pc:sldMk cId="3639034492" sldId="2147481334"/>
        </pc:sldMkLst>
        <pc:spChg chg="mod">
          <ac:chgData name="Jakub Wiktor Both" userId="ccc31e99-cb45-42bd-9582-32b465c60262" providerId="ADAL" clId="{4D2281C5-1775-47EC-9B92-4889324E8FF7}" dt="2026-05-21T06:05:45.619" v="5434" actId="20577"/>
          <ac:spMkLst>
            <pc:docMk/>
            <pc:sldMk cId="3639034492" sldId="2147481334"/>
            <ac:spMk id="13" creationId="{209DA59D-D456-0F23-D335-A23503F0CEC0}"/>
          </ac:spMkLst>
        </pc:spChg>
      </pc:sldChg>
      <pc:sldChg chg="add del">
        <pc:chgData name="Jakub Wiktor Both" userId="ccc31e99-cb45-42bd-9582-32b465c60262" providerId="ADAL" clId="{4D2281C5-1775-47EC-9B92-4889324E8FF7}" dt="2026-05-20T13:20:19.395" v="1019" actId="2696"/>
        <pc:sldMkLst>
          <pc:docMk/>
          <pc:sldMk cId="1979639266" sldId="2147481338"/>
        </pc:sldMkLst>
      </pc:sldChg>
      <pc:sldChg chg="addSp delSp modSp add mod ord modTransition">
        <pc:chgData name="Jakub Wiktor Both" userId="ccc31e99-cb45-42bd-9582-32b465c60262" providerId="ADAL" clId="{4D2281C5-1775-47EC-9B92-4889324E8FF7}" dt="2026-05-21T05:24:13.662" v="4721"/>
        <pc:sldMkLst>
          <pc:docMk/>
          <pc:sldMk cId="2668726379" sldId="2147481338"/>
        </pc:sldMkLst>
        <pc:spChg chg="mod">
          <ac:chgData name="Jakub Wiktor Both" userId="ccc31e99-cb45-42bd-9582-32b465c60262" providerId="ADAL" clId="{4D2281C5-1775-47EC-9B92-4889324E8FF7}" dt="2026-05-21T03:08:29.674" v="3348" actId="6549"/>
          <ac:spMkLst>
            <pc:docMk/>
            <pc:sldMk cId="2668726379" sldId="2147481338"/>
            <ac:spMk id="2" creationId="{35580155-AB75-0A8A-105B-1DB6E92E722A}"/>
          </ac:spMkLst>
        </pc:spChg>
        <pc:spChg chg="mod">
          <ac:chgData name="Jakub Wiktor Both" userId="ccc31e99-cb45-42bd-9582-32b465c60262" providerId="ADAL" clId="{4D2281C5-1775-47EC-9B92-4889324E8FF7}" dt="2026-05-21T03:15:36.084" v="3566" actId="20577"/>
          <ac:spMkLst>
            <pc:docMk/>
            <pc:sldMk cId="2668726379" sldId="2147481338"/>
            <ac:spMk id="4" creationId="{66B0E199-8442-D75D-E739-D0C5876F7B99}"/>
          </ac:spMkLst>
        </pc:spChg>
        <pc:spChg chg="del mod">
          <ac:chgData name="Jakub Wiktor Both" userId="ccc31e99-cb45-42bd-9582-32b465c60262" providerId="ADAL" clId="{4D2281C5-1775-47EC-9B92-4889324E8FF7}" dt="2026-05-21T03:09:55.216" v="3468" actId="478"/>
          <ac:spMkLst>
            <pc:docMk/>
            <pc:sldMk cId="2668726379" sldId="2147481338"/>
            <ac:spMk id="6" creationId="{C9680336-8231-DDD4-CD30-10B091472CEA}"/>
          </ac:spMkLst>
        </pc:spChg>
        <pc:spChg chg="add mod">
          <ac:chgData name="Jakub Wiktor Both" userId="ccc31e99-cb45-42bd-9582-32b465c60262" providerId="ADAL" clId="{4D2281C5-1775-47EC-9B92-4889324E8FF7}" dt="2026-05-21T05:04:38.143" v="4349" actId="1036"/>
          <ac:spMkLst>
            <pc:docMk/>
            <pc:sldMk cId="2668726379" sldId="2147481338"/>
            <ac:spMk id="8" creationId="{04A954CE-8D2A-1BFA-3620-69115F4A9267}"/>
          </ac:spMkLst>
        </pc:spChg>
        <pc:spChg chg="del">
          <ac:chgData name="Jakub Wiktor Both" userId="ccc31e99-cb45-42bd-9582-32b465c60262" providerId="ADAL" clId="{4D2281C5-1775-47EC-9B92-4889324E8FF7}" dt="2026-05-21T03:09:55.216" v="3468" actId="478"/>
          <ac:spMkLst>
            <pc:docMk/>
            <pc:sldMk cId="2668726379" sldId="2147481338"/>
            <ac:spMk id="10" creationId="{64FD3BB3-0B6B-0845-9967-CFBB996B4466}"/>
          </ac:spMkLst>
        </pc:spChg>
        <pc:spChg chg="del">
          <ac:chgData name="Jakub Wiktor Both" userId="ccc31e99-cb45-42bd-9582-32b465c60262" providerId="ADAL" clId="{4D2281C5-1775-47EC-9B92-4889324E8FF7}" dt="2026-05-21T03:09:57.171" v="3469" actId="478"/>
          <ac:spMkLst>
            <pc:docMk/>
            <pc:sldMk cId="2668726379" sldId="2147481338"/>
            <ac:spMk id="11" creationId="{6D37596B-2997-9433-A318-57F8235DD0EE}"/>
          </ac:spMkLst>
        </pc:spChg>
        <pc:spChg chg="add mod">
          <ac:chgData name="Jakub Wiktor Both" userId="ccc31e99-cb45-42bd-9582-32b465c60262" providerId="ADAL" clId="{4D2281C5-1775-47EC-9B92-4889324E8FF7}" dt="2026-05-21T03:11:05.768" v="3482"/>
          <ac:spMkLst>
            <pc:docMk/>
            <pc:sldMk cId="2668726379" sldId="2147481338"/>
            <ac:spMk id="12" creationId="{5FA279F6-8925-CEF8-51FF-F93BF9F86135}"/>
          </ac:spMkLst>
        </pc:spChg>
        <pc:picChg chg="add mod">
          <ac:chgData name="Jakub Wiktor Both" userId="ccc31e99-cb45-42bd-9582-32b465c60262" providerId="ADAL" clId="{4D2281C5-1775-47EC-9B92-4889324E8FF7}" dt="2026-05-21T03:10:39.973" v="3480" actId="1076"/>
          <ac:picMkLst>
            <pc:docMk/>
            <pc:sldMk cId="2668726379" sldId="2147481338"/>
            <ac:picMk id="3" creationId="{441D9252-12DB-9159-7163-C95B83AC4A58}"/>
          </ac:picMkLst>
        </pc:picChg>
        <pc:picChg chg="del">
          <ac:chgData name="Jakub Wiktor Both" userId="ccc31e99-cb45-42bd-9582-32b465c60262" providerId="ADAL" clId="{4D2281C5-1775-47EC-9B92-4889324E8FF7}" dt="2026-05-21T03:09:55.216" v="3468" actId="478"/>
          <ac:picMkLst>
            <pc:docMk/>
            <pc:sldMk cId="2668726379" sldId="2147481338"/>
            <ac:picMk id="5" creationId="{C23E320F-FB71-1AE4-8AEA-AD905BB435EC}"/>
          </ac:picMkLst>
        </pc:picChg>
        <pc:picChg chg="add del mod">
          <ac:chgData name="Jakub Wiktor Both" userId="ccc31e99-cb45-42bd-9582-32b465c60262" providerId="ADAL" clId="{4D2281C5-1775-47EC-9B92-4889324E8FF7}" dt="2026-05-21T03:10:32.807" v="3477" actId="478"/>
          <ac:picMkLst>
            <pc:docMk/>
            <pc:sldMk cId="2668726379" sldId="2147481338"/>
            <ac:picMk id="7" creationId="{9C7A4861-E3D7-41DE-840F-E1F0B43DB2AD}"/>
          </ac:picMkLst>
        </pc:picChg>
        <pc:picChg chg="del">
          <ac:chgData name="Jakub Wiktor Both" userId="ccc31e99-cb45-42bd-9582-32b465c60262" providerId="ADAL" clId="{4D2281C5-1775-47EC-9B92-4889324E8FF7}" dt="2026-05-21T03:09:55.216" v="3468" actId="478"/>
          <ac:picMkLst>
            <pc:docMk/>
            <pc:sldMk cId="2668726379" sldId="2147481338"/>
            <ac:picMk id="9" creationId="{B9B62C6E-8EC6-F4BD-04A1-E8A1BB52CD9E}"/>
          </ac:picMkLst>
        </pc:picChg>
      </pc:sldChg>
      <pc:sldChg chg="add del mod modShow">
        <pc:chgData name="Jakub Wiktor Both" userId="ccc31e99-cb45-42bd-9582-32b465c60262" providerId="ADAL" clId="{4D2281C5-1775-47EC-9B92-4889324E8FF7}" dt="2026-05-20T17:15:28.679" v="2470" actId="47"/>
        <pc:sldMkLst>
          <pc:docMk/>
          <pc:sldMk cId="2230861443" sldId="2147481341"/>
        </pc:sldMkLst>
      </pc:sldChg>
      <pc:sldChg chg="add del">
        <pc:chgData name="Jakub Wiktor Both" userId="ccc31e99-cb45-42bd-9582-32b465c60262" providerId="ADAL" clId="{4D2281C5-1775-47EC-9B92-4889324E8FF7}" dt="2026-05-20T13:20:19.395" v="1019" actId="2696"/>
        <pc:sldMkLst>
          <pc:docMk/>
          <pc:sldMk cId="1927125363" sldId="2147481343"/>
        </pc:sldMkLst>
      </pc:sldChg>
      <pc:sldChg chg="modSp add del mod ord">
        <pc:chgData name="Jakub Wiktor Both" userId="ccc31e99-cb45-42bd-9582-32b465c60262" providerId="ADAL" clId="{4D2281C5-1775-47EC-9B92-4889324E8FF7}" dt="2026-05-21T03:14:58.929" v="3546" actId="47"/>
        <pc:sldMkLst>
          <pc:docMk/>
          <pc:sldMk cId="3126219692" sldId="2147481343"/>
        </pc:sldMkLst>
        <pc:spChg chg="mod">
          <ac:chgData name="Jakub Wiktor Both" userId="ccc31e99-cb45-42bd-9582-32b465c60262" providerId="ADAL" clId="{4D2281C5-1775-47EC-9B92-4889324E8FF7}" dt="2026-05-20T17:22:22.640" v="2702" actId="20577"/>
          <ac:spMkLst>
            <pc:docMk/>
            <pc:sldMk cId="3126219692" sldId="2147481343"/>
            <ac:spMk id="2" creationId="{12969F0E-533A-0FA4-E604-14C91EB23C77}"/>
          </ac:spMkLst>
        </pc:spChg>
      </pc:sldChg>
      <pc:sldChg chg="addSp modSp add mod">
        <pc:chgData name="Jakub Wiktor Both" userId="ccc31e99-cb45-42bd-9582-32b465c60262" providerId="ADAL" clId="{4D2281C5-1775-47EC-9B92-4889324E8FF7}" dt="2026-05-21T02:48:26.828" v="2864" actId="947"/>
        <pc:sldMkLst>
          <pc:docMk/>
          <pc:sldMk cId="4125839384" sldId="2147481344"/>
        </pc:sldMkLst>
        <pc:spChg chg="add mod">
          <ac:chgData name="Jakub Wiktor Both" userId="ccc31e99-cb45-42bd-9582-32b465c60262" providerId="ADAL" clId="{4D2281C5-1775-47EC-9B92-4889324E8FF7}" dt="2026-05-21T02:48:26.828" v="2864" actId="947"/>
          <ac:spMkLst>
            <pc:docMk/>
            <pc:sldMk cId="4125839384" sldId="2147481344"/>
            <ac:spMk id="3" creationId="{FD67A066-242A-EE6B-2348-F2040ADD9500}"/>
          </ac:spMkLst>
        </pc:spChg>
        <pc:spChg chg="mod">
          <ac:chgData name="Jakub Wiktor Both" userId="ccc31e99-cb45-42bd-9582-32b465c60262" providerId="ADAL" clId="{4D2281C5-1775-47EC-9B92-4889324E8FF7}" dt="2026-05-20T15:53:54.790" v="1454" actId="20577"/>
          <ac:spMkLst>
            <pc:docMk/>
            <pc:sldMk cId="4125839384" sldId="2147481344"/>
            <ac:spMk id="8" creationId="{6837376D-E6B5-6AA2-F5CB-34A055154673}"/>
          </ac:spMkLst>
        </pc:spChg>
        <pc:picChg chg="mod">
          <ac:chgData name="Jakub Wiktor Both" userId="ccc31e99-cb45-42bd-9582-32b465c60262" providerId="ADAL" clId="{4D2281C5-1775-47EC-9B92-4889324E8FF7}" dt="2026-05-20T15:52:59.171" v="1338" actId="1038"/>
          <ac:picMkLst>
            <pc:docMk/>
            <pc:sldMk cId="4125839384" sldId="2147481344"/>
            <ac:picMk id="2" creationId="{50442D45-A801-CC27-D0E3-FE44F896F827}"/>
          </ac:picMkLst>
        </pc:picChg>
        <pc:picChg chg="mod">
          <ac:chgData name="Jakub Wiktor Both" userId="ccc31e99-cb45-42bd-9582-32b465c60262" providerId="ADAL" clId="{4D2281C5-1775-47EC-9B92-4889324E8FF7}" dt="2026-05-21T02:47:48.565" v="2796" actId="1035"/>
          <ac:picMkLst>
            <pc:docMk/>
            <pc:sldMk cId="4125839384" sldId="2147481344"/>
            <ac:picMk id="4" creationId="{C8B18534-CBE4-DE92-3323-86ACB4A751F9}"/>
          </ac:picMkLst>
        </pc:picChg>
      </pc:sldChg>
      <pc:sldChg chg="add del">
        <pc:chgData name="Jakub Wiktor Both" userId="ccc31e99-cb45-42bd-9582-32b465c60262" providerId="ADAL" clId="{4D2281C5-1775-47EC-9B92-4889324E8FF7}" dt="2026-05-20T15:51:46.350" v="1303" actId="2696"/>
        <pc:sldMkLst>
          <pc:docMk/>
          <pc:sldMk cId="4255138617" sldId="2147481344"/>
        </pc:sldMkLst>
      </pc:sldChg>
      <pc:sldChg chg="modSp add mod">
        <pc:chgData name="Jakub Wiktor Both" userId="ccc31e99-cb45-42bd-9582-32b465c60262" providerId="ADAL" clId="{4D2281C5-1775-47EC-9B92-4889324E8FF7}" dt="2026-05-21T06:03:08.120" v="5348" actId="20577"/>
        <pc:sldMkLst>
          <pc:docMk/>
          <pc:sldMk cId="3258951874" sldId="2147481345"/>
        </pc:sldMkLst>
        <pc:spChg chg="mod">
          <ac:chgData name="Jakub Wiktor Both" userId="ccc31e99-cb45-42bd-9582-32b465c60262" providerId="ADAL" clId="{4D2281C5-1775-47EC-9B92-4889324E8FF7}" dt="2026-05-21T06:03:08.120" v="5348" actId="20577"/>
          <ac:spMkLst>
            <pc:docMk/>
            <pc:sldMk cId="3258951874" sldId="2147481345"/>
            <ac:spMk id="8" creationId="{C59C4BE1-0794-BF33-FE3B-306CB2D6C8F3}"/>
          </ac:spMkLst>
        </pc:spChg>
        <pc:picChg chg="mod">
          <ac:chgData name="Jakub Wiktor Both" userId="ccc31e99-cb45-42bd-9582-32b465c60262" providerId="ADAL" clId="{4D2281C5-1775-47EC-9B92-4889324E8FF7}" dt="2026-05-21T03:18:41.172" v="3681" actId="1036"/>
          <ac:picMkLst>
            <pc:docMk/>
            <pc:sldMk cId="3258951874" sldId="2147481345"/>
            <ac:picMk id="4" creationId="{77236841-6EBA-0A41-3106-FEE06C56D629}"/>
          </ac:picMkLst>
        </pc:picChg>
      </pc:sldChg>
      <pc:sldChg chg="add del">
        <pc:chgData name="Jakub Wiktor Both" userId="ccc31e99-cb45-42bd-9582-32b465c60262" providerId="ADAL" clId="{4D2281C5-1775-47EC-9B92-4889324E8FF7}" dt="2026-05-20T13:30:24.973" v="1054" actId="47"/>
        <pc:sldMkLst>
          <pc:docMk/>
          <pc:sldMk cId="1036460733" sldId="2147481346"/>
        </pc:sldMkLst>
      </pc:sldChg>
      <pc:sldChg chg="add del">
        <pc:chgData name="Jakub Wiktor Both" userId="ccc31e99-cb45-42bd-9582-32b465c60262" providerId="ADAL" clId="{4D2281C5-1775-47EC-9B92-4889324E8FF7}" dt="2026-05-20T13:20:19.395" v="1019" actId="2696"/>
        <pc:sldMkLst>
          <pc:docMk/>
          <pc:sldMk cId="3607319053" sldId="2147481346"/>
        </pc:sldMkLst>
      </pc:sldChg>
      <pc:sldChg chg="add del">
        <pc:chgData name="Jakub Wiktor Both" userId="ccc31e99-cb45-42bd-9582-32b465c60262" providerId="ADAL" clId="{4D2281C5-1775-47EC-9B92-4889324E8FF7}" dt="2026-05-20T15:58:07.622" v="1686" actId="2696"/>
        <pc:sldMkLst>
          <pc:docMk/>
          <pc:sldMk cId="1810875527" sldId="2147481371"/>
        </pc:sldMkLst>
      </pc:sldChg>
      <pc:sldChg chg="add del">
        <pc:chgData name="Jakub Wiktor Both" userId="ccc31e99-cb45-42bd-9582-32b465c60262" providerId="ADAL" clId="{4D2281C5-1775-47EC-9B92-4889324E8FF7}" dt="2026-05-20T13:23:28.771" v="1045" actId="2696"/>
        <pc:sldMkLst>
          <pc:docMk/>
          <pc:sldMk cId="3040606500" sldId="2147481371"/>
        </pc:sldMkLst>
      </pc:sldChg>
      <pc:sldChg chg="add del">
        <pc:chgData name="Jakub Wiktor Both" userId="ccc31e99-cb45-42bd-9582-32b465c60262" providerId="ADAL" clId="{4D2281C5-1775-47EC-9B92-4889324E8FF7}" dt="2026-05-20T16:11:08.661" v="1821" actId="47"/>
        <pc:sldMkLst>
          <pc:docMk/>
          <pc:sldMk cId="3398720755" sldId="2147481371"/>
        </pc:sldMkLst>
      </pc:sldChg>
      <pc:sldChg chg="delSp modSp add del mod modTransition">
        <pc:chgData name="Jakub Wiktor Both" userId="ccc31e99-cb45-42bd-9582-32b465c60262" providerId="ADAL" clId="{4D2281C5-1775-47EC-9B92-4889324E8FF7}" dt="2026-05-21T05:59:49.682" v="5273" actId="207"/>
        <pc:sldMkLst>
          <pc:docMk/>
          <pc:sldMk cId="1905179974" sldId="2147481372"/>
        </pc:sldMkLst>
        <pc:spChg chg="mod">
          <ac:chgData name="Jakub Wiktor Both" userId="ccc31e99-cb45-42bd-9582-32b465c60262" providerId="ADAL" clId="{4D2281C5-1775-47EC-9B92-4889324E8FF7}" dt="2026-05-21T05:59:49.682" v="5273" actId="207"/>
          <ac:spMkLst>
            <pc:docMk/>
            <pc:sldMk cId="1905179974" sldId="2147481372"/>
            <ac:spMk id="5" creationId="{6A838C56-773C-565D-503D-E73DA12185B2}"/>
          </ac:spMkLst>
        </pc:spChg>
        <pc:spChg chg="del mod">
          <ac:chgData name="Jakub Wiktor Both" userId="ccc31e99-cb45-42bd-9582-32b465c60262" providerId="ADAL" clId="{4D2281C5-1775-47EC-9B92-4889324E8FF7}" dt="2026-05-20T15:57:05.292" v="1616" actId="478"/>
          <ac:spMkLst>
            <pc:docMk/>
            <pc:sldMk cId="1905179974" sldId="2147481372"/>
            <ac:spMk id="7" creationId="{4313BF7F-74CD-1088-73A2-4F9BDDAB7F80}"/>
          </ac:spMkLst>
        </pc:spChg>
        <pc:picChg chg="del">
          <ac:chgData name="Jakub Wiktor Both" userId="ccc31e99-cb45-42bd-9582-32b465c60262" providerId="ADAL" clId="{4D2281C5-1775-47EC-9B92-4889324E8FF7}" dt="2026-05-21T03:20:42.693" v="3683" actId="478"/>
          <ac:picMkLst>
            <pc:docMk/>
            <pc:sldMk cId="1905179974" sldId="2147481372"/>
            <ac:picMk id="19" creationId="{92C5C24A-D3B4-0CCF-C84E-99784B309050}"/>
          </ac:picMkLst>
        </pc:picChg>
      </pc:sldChg>
      <pc:sldChg chg="addSp delSp modSp new mod modTransition">
        <pc:chgData name="Jakub Wiktor Both" userId="ccc31e99-cb45-42bd-9582-32b465c60262" providerId="ADAL" clId="{4D2281C5-1775-47EC-9B92-4889324E8FF7}" dt="2026-05-21T02:48:11.706" v="2863" actId="20577"/>
        <pc:sldMkLst>
          <pc:docMk/>
          <pc:sldMk cId="132101829" sldId="2147481373"/>
        </pc:sldMkLst>
        <pc:spChg chg="del mod">
          <ac:chgData name="Jakub Wiktor Both" userId="ccc31e99-cb45-42bd-9582-32b465c60262" providerId="ADAL" clId="{4D2281C5-1775-47EC-9B92-4889324E8FF7}" dt="2026-05-20T15:56:05.369" v="1591" actId="478"/>
          <ac:spMkLst>
            <pc:docMk/>
            <pc:sldMk cId="132101829" sldId="2147481373"/>
            <ac:spMk id="2" creationId="{7E4975B7-F482-43B8-541B-5BE1B497695C}"/>
          </ac:spMkLst>
        </pc:spChg>
        <pc:spChg chg="del mod">
          <ac:chgData name="Jakub Wiktor Both" userId="ccc31e99-cb45-42bd-9582-32b465c60262" providerId="ADAL" clId="{4D2281C5-1775-47EC-9B92-4889324E8FF7}" dt="2026-05-20T10:53:05.237" v="832" actId="478"/>
          <ac:spMkLst>
            <pc:docMk/>
            <pc:sldMk cId="132101829" sldId="2147481373"/>
            <ac:spMk id="3" creationId="{40CC9C11-8030-812B-25BE-10D1641B82B6}"/>
          </ac:spMkLst>
        </pc:spChg>
        <pc:spChg chg="add del mod">
          <ac:chgData name="Jakub Wiktor Both" userId="ccc31e99-cb45-42bd-9582-32b465c60262" providerId="ADAL" clId="{4D2281C5-1775-47EC-9B92-4889324E8FF7}" dt="2026-05-20T15:56:08.829" v="1593" actId="478"/>
          <ac:spMkLst>
            <pc:docMk/>
            <pc:sldMk cId="132101829" sldId="2147481373"/>
            <ac:spMk id="4" creationId="{3A34B0D3-80E9-DB5F-1BB2-8F2BAECCC4DD}"/>
          </ac:spMkLst>
        </pc:spChg>
        <pc:spChg chg="add mod">
          <ac:chgData name="Jakub Wiktor Both" userId="ccc31e99-cb45-42bd-9582-32b465c60262" providerId="ADAL" clId="{4D2281C5-1775-47EC-9B92-4889324E8FF7}" dt="2026-05-20T15:56:05.705" v="1592"/>
          <ac:spMkLst>
            <pc:docMk/>
            <pc:sldMk cId="132101829" sldId="2147481373"/>
            <ac:spMk id="5" creationId="{2D55BC96-75C5-1E76-10C1-7A1B7677B82D}"/>
          </ac:spMkLst>
        </pc:spChg>
        <pc:spChg chg="add del mod">
          <ac:chgData name="Jakub Wiktor Both" userId="ccc31e99-cb45-42bd-9582-32b465c60262" providerId="ADAL" clId="{4D2281C5-1775-47EC-9B92-4889324E8FF7}" dt="2026-05-20T10:53:14.973" v="857"/>
          <ac:spMkLst>
            <pc:docMk/>
            <pc:sldMk cId="132101829" sldId="2147481373"/>
            <ac:spMk id="5" creationId="{94745862-E28A-2F75-7680-5D8A2C3A74B9}"/>
          </ac:spMkLst>
        </pc:spChg>
        <pc:spChg chg="add mod">
          <ac:chgData name="Jakub Wiktor Both" userId="ccc31e99-cb45-42bd-9582-32b465c60262" providerId="ADAL" clId="{4D2281C5-1775-47EC-9B92-4889324E8FF7}" dt="2026-05-20T15:56:05.705" v="1592"/>
          <ac:spMkLst>
            <pc:docMk/>
            <pc:sldMk cId="132101829" sldId="2147481373"/>
            <ac:spMk id="7" creationId="{6A5D8953-2F16-B663-A7A4-97CD00D0598B}"/>
          </ac:spMkLst>
        </pc:spChg>
        <pc:spChg chg="add del">
          <ac:chgData name="Jakub Wiktor Both" userId="ccc31e99-cb45-42bd-9582-32b465c60262" providerId="ADAL" clId="{4D2281C5-1775-47EC-9B92-4889324E8FF7}" dt="2026-05-20T13:14:57.214" v="937" actId="22"/>
          <ac:spMkLst>
            <pc:docMk/>
            <pc:sldMk cId="132101829" sldId="2147481373"/>
            <ac:spMk id="8" creationId="{235DE6B2-C700-79BD-148E-3A4E3C7C3CBD}"/>
          </ac:spMkLst>
        </pc:spChg>
        <pc:spChg chg="add mod">
          <ac:chgData name="Jakub Wiktor Both" userId="ccc31e99-cb45-42bd-9582-32b465c60262" providerId="ADAL" clId="{4D2281C5-1775-47EC-9B92-4889324E8FF7}" dt="2026-05-20T15:56:12.188" v="1600" actId="20577"/>
          <ac:spMkLst>
            <pc:docMk/>
            <pc:sldMk cId="132101829" sldId="2147481373"/>
            <ac:spMk id="8" creationId="{5CAA4AE8-92B4-EF7D-59D8-D3D1C7257C8E}"/>
          </ac:spMkLst>
        </pc:spChg>
        <pc:spChg chg="add mod">
          <ac:chgData name="Jakub Wiktor Both" userId="ccc31e99-cb45-42bd-9582-32b465c60262" providerId="ADAL" clId="{4D2281C5-1775-47EC-9B92-4889324E8FF7}" dt="2026-05-21T02:48:11.706" v="2863" actId="20577"/>
          <ac:spMkLst>
            <pc:docMk/>
            <pc:sldMk cId="132101829" sldId="2147481373"/>
            <ac:spMk id="9" creationId="{10C3A9C2-B503-B979-5B4D-1E2C5FBC589D}"/>
          </ac:spMkLst>
        </pc:spChg>
        <pc:picChg chg="add mod modCrop">
          <ac:chgData name="Jakub Wiktor Both" userId="ccc31e99-cb45-42bd-9582-32b465c60262" providerId="ADAL" clId="{4D2281C5-1775-47EC-9B92-4889324E8FF7}" dt="2026-05-20T15:49:37.542" v="1178" actId="1076"/>
          <ac:picMkLst>
            <pc:docMk/>
            <pc:sldMk cId="132101829" sldId="2147481373"/>
            <ac:picMk id="6" creationId="{EB667A92-A482-209F-017B-6C67CF6E817B}"/>
          </ac:picMkLst>
        </pc:picChg>
      </pc:sldChg>
      <pc:sldChg chg="modSp new del mod ord">
        <pc:chgData name="Jakub Wiktor Both" userId="ccc31e99-cb45-42bd-9582-32b465c60262" providerId="ADAL" clId="{4D2281C5-1775-47EC-9B92-4889324E8FF7}" dt="2026-05-20T13:22:53.275" v="1026" actId="47"/>
        <pc:sldMkLst>
          <pc:docMk/>
          <pc:sldMk cId="915678268" sldId="2147481374"/>
        </pc:sldMkLst>
        <pc:spChg chg="mod">
          <ac:chgData name="Jakub Wiktor Both" userId="ccc31e99-cb45-42bd-9582-32b465c60262" providerId="ADAL" clId="{4D2281C5-1775-47EC-9B92-4889324E8FF7}" dt="2026-05-20T10:37:42.959" v="695" actId="20577"/>
          <ac:spMkLst>
            <pc:docMk/>
            <pc:sldMk cId="915678268" sldId="2147481374"/>
            <ac:spMk id="2" creationId="{CDC2723B-77E3-B1D7-8EDE-B6966AFFFDB1}"/>
          </ac:spMkLst>
        </pc:spChg>
      </pc:sldChg>
      <pc:sldChg chg="modSp new del mod">
        <pc:chgData name="Jakub Wiktor Both" userId="ccc31e99-cb45-42bd-9582-32b465c60262" providerId="ADAL" clId="{4D2281C5-1775-47EC-9B92-4889324E8FF7}" dt="2026-05-20T13:18:34.106" v="998" actId="47"/>
        <pc:sldMkLst>
          <pc:docMk/>
          <pc:sldMk cId="1005047050" sldId="2147481375"/>
        </pc:sldMkLst>
        <pc:spChg chg="mod">
          <ac:chgData name="Jakub Wiktor Both" userId="ccc31e99-cb45-42bd-9582-32b465c60262" providerId="ADAL" clId="{4D2281C5-1775-47EC-9B92-4889324E8FF7}" dt="2026-05-20T10:52:29.381" v="779" actId="20577"/>
          <ac:spMkLst>
            <pc:docMk/>
            <pc:sldMk cId="1005047050" sldId="2147481375"/>
            <ac:spMk id="2" creationId="{697DE883-0582-21D5-7300-9D899155B390}"/>
          </ac:spMkLst>
        </pc:spChg>
      </pc:sldChg>
      <pc:sldChg chg="addSp modSp add del mod modTransition modShow">
        <pc:chgData name="Jakub Wiktor Both" userId="ccc31e99-cb45-42bd-9582-32b465c60262" providerId="ADAL" clId="{4D2281C5-1775-47EC-9B92-4889324E8FF7}" dt="2026-05-20T15:48:29.733" v="1090" actId="2696"/>
        <pc:sldMkLst>
          <pc:docMk/>
          <pc:sldMk cId="3690114118" sldId="2147481376"/>
        </pc:sldMkLst>
        <pc:spChg chg="mod">
          <ac:chgData name="Jakub Wiktor Both" userId="ccc31e99-cb45-42bd-9582-32b465c60262" providerId="ADAL" clId="{4D2281C5-1775-47EC-9B92-4889324E8FF7}" dt="2026-05-20T13:17:09.567" v="960" actId="20577"/>
          <ac:spMkLst>
            <pc:docMk/>
            <pc:sldMk cId="3690114118" sldId="2147481376"/>
            <ac:spMk id="2" creationId="{15FDF102-5061-48B4-9DC0-0446D79CE8C5}"/>
          </ac:spMkLst>
        </pc:spChg>
        <pc:spChg chg="add mod">
          <ac:chgData name="Jakub Wiktor Both" userId="ccc31e99-cb45-42bd-9582-32b465c60262" providerId="ADAL" clId="{4D2281C5-1775-47EC-9B92-4889324E8FF7}" dt="2026-05-20T13:17:45.497" v="987" actId="207"/>
          <ac:spMkLst>
            <pc:docMk/>
            <pc:sldMk cId="3690114118" sldId="2147481376"/>
            <ac:spMk id="3" creationId="{1FF92650-05D1-69EB-33E4-CA2541E555C6}"/>
          </ac:spMkLst>
        </pc:spChg>
        <pc:spChg chg="add mod">
          <ac:chgData name="Jakub Wiktor Both" userId="ccc31e99-cb45-42bd-9582-32b465c60262" providerId="ADAL" clId="{4D2281C5-1775-47EC-9B92-4889324E8FF7}" dt="2026-05-20T13:18:27.797" v="997" actId="207"/>
          <ac:spMkLst>
            <pc:docMk/>
            <pc:sldMk cId="3690114118" sldId="2147481376"/>
            <ac:spMk id="4" creationId="{6E6E44DA-E241-EF65-9FB9-CAE3E246CF1D}"/>
          </ac:spMkLst>
        </pc:spChg>
      </pc:sldChg>
      <pc:sldChg chg="add del">
        <pc:chgData name="Jakub Wiktor Both" userId="ccc31e99-cb45-42bd-9582-32b465c60262" providerId="ADAL" clId="{4D2281C5-1775-47EC-9B92-4889324E8FF7}" dt="2026-05-20T16:07:41.652" v="1760" actId="47"/>
        <pc:sldMkLst>
          <pc:docMk/>
          <pc:sldMk cId="3829806449" sldId="2147481376"/>
        </pc:sldMkLst>
      </pc:sldChg>
      <pc:sldChg chg="addSp delSp modSp add mod modTransition modNotesTx">
        <pc:chgData name="Jakub Wiktor Both" userId="ccc31e99-cb45-42bd-9582-32b465c60262" providerId="ADAL" clId="{4D2281C5-1775-47EC-9B92-4889324E8FF7}" dt="2026-05-21T03:33:08.829" v="4013" actId="1076"/>
        <pc:sldMkLst>
          <pc:docMk/>
          <pc:sldMk cId="1371279258" sldId="2147481377"/>
        </pc:sldMkLst>
        <pc:spChg chg="add mod">
          <ac:chgData name="Jakub Wiktor Both" userId="ccc31e99-cb45-42bd-9582-32b465c60262" providerId="ADAL" clId="{4D2281C5-1775-47EC-9B92-4889324E8FF7}" dt="2026-05-21T03:32:38.518" v="3987"/>
          <ac:spMkLst>
            <pc:docMk/>
            <pc:sldMk cId="1371279258" sldId="2147481377"/>
            <ac:spMk id="10" creationId="{66535D48-F0AE-3F88-645A-D1387FEA21B2}"/>
          </ac:spMkLst>
        </pc:spChg>
        <pc:spChg chg="del mod">
          <ac:chgData name="Jakub Wiktor Both" userId="ccc31e99-cb45-42bd-9582-32b465c60262" providerId="ADAL" clId="{4D2281C5-1775-47EC-9B92-4889324E8FF7}" dt="2026-05-21T03:32:18.975" v="3979" actId="478"/>
          <ac:spMkLst>
            <pc:docMk/>
            <pc:sldMk cId="1371279258" sldId="2147481377"/>
            <ac:spMk id="11" creationId="{0005D6AE-4C45-F52F-63F7-A412D450D4BD}"/>
          </ac:spMkLst>
        </pc:spChg>
        <pc:spChg chg="add mod">
          <ac:chgData name="Jakub Wiktor Both" userId="ccc31e99-cb45-42bd-9582-32b465c60262" providerId="ADAL" clId="{4D2281C5-1775-47EC-9B92-4889324E8FF7}" dt="2026-05-21T03:33:08.829" v="4013" actId="1076"/>
          <ac:spMkLst>
            <pc:docMk/>
            <pc:sldMk cId="1371279258" sldId="2147481377"/>
            <ac:spMk id="12" creationId="{7A3D5D40-6695-3708-0897-FB03C16E7A15}"/>
          </ac:spMkLst>
        </pc:spChg>
        <pc:picChg chg="mod">
          <ac:chgData name="Jakub Wiktor Both" userId="ccc31e99-cb45-42bd-9582-32b465c60262" providerId="ADAL" clId="{4D2281C5-1775-47EC-9B92-4889324E8FF7}" dt="2026-05-21T03:32:30.121" v="3983" actId="1076"/>
          <ac:picMkLst>
            <pc:docMk/>
            <pc:sldMk cId="1371279258" sldId="2147481377"/>
            <ac:picMk id="3" creationId="{059DE5CE-F305-0DBD-21AF-14E2D78C5B14}"/>
          </ac:picMkLst>
        </pc:picChg>
        <pc:picChg chg="del mod">
          <ac:chgData name="Jakub Wiktor Both" userId="ccc31e99-cb45-42bd-9582-32b465c60262" providerId="ADAL" clId="{4D2281C5-1775-47EC-9B92-4889324E8FF7}" dt="2026-05-21T03:32:18.975" v="3979" actId="478"/>
          <ac:picMkLst>
            <pc:docMk/>
            <pc:sldMk cId="1371279258" sldId="2147481377"/>
            <ac:picMk id="6" creationId="{25D0736A-61A6-F1B9-778C-6A46FBE85350}"/>
          </ac:picMkLst>
        </pc:picChg>
        <pc:cxnChg chg="del">
          <ac:chgData name="Jakub Wiktor Both" userId="ccc31e99-cb45-42bd-9582-32b465c60262" providerId="ADAL" clId="{4D2281C5-1775-47EC-9B92-4889324E8FF7}" dt="2026-05-21T03:32:21.119" v="3980" actId="478"/>
          <ac:cxnSpMkLst>
            <pc:docMk/>
            <pc:sldMk cId="1371279258" sldId="2147481377"/>
            <ac:cxnSpMk id="9" creationId="{AE64749C-9809-91D7-2F14-9BC270A26780}"/>
          </ac:cxnSpMkLst>
        </pc:cxnChg>
      </pc:sldChg>
      <pc:sldChg chg="modSp new del mod">
        <pc:chgData name="Jakub Wiktor Both" userId="ccc31e99-cb45-42bd-9582-32b465c60262" providerId="ADAL" clId="{4D2281C5-1775-47EC-9B92-4889324E8FF7}" dt="2026-05-20T13:30:09.661" v="1053" actId="47"/>
        <pc:sldMkLst>
          <pc:docMk/>
          <pc:sldMk cId="679378363" sldId="2147481378"/>
        </pc:sldMkLst>
        <pc:spChg chg="mod">
          <ac:chgData name="Jakub Wiktor Both" userId="ccc31e99-cb45-42bd-9582-32b465c60262" providerId="ADAL" clId="{4D2281C5-1775-47EC-9B92-4889324E8FF7}" dt="2026-05-20T13:23:23.375" v="1044" actId="20577"/>
          <ac:spMkLst>
            <pc:docMk/>
            <pc:sldMk cId="679378363" sldId="2147481378"/>
            <ac:spMk id="2" creationId="{DA888C81-102F-9A15-FAA4-E97BC99BE733}"/>
          </ac:spMkLst>
        </pc:spChg>
      </pc:sldChg>
      <pc:sldChg chg="addSp delSp modSp new del mod">
        <pc:chgData name="Jakub Wiktor Both" userId="ccc31e99-cb45-42bd-9582-32b465c60262" providerId="ADAL" clId="{4D2281C5-1775-47EC-9B92-4889324E8FF7}" dt="2026-05-21T05:20:42.802" v="4553" actId="47"/>
        <pc:sldMkLst>
          <pc:docMk/>
          <pc:sldMk cId="1472556659" sldId="2147481378"/>
        </pc:sldMkLst>
        <pc:spChg chg="mod">
          <ac:chgData name="Jakub Wiktor Both" userId="ccc31e99-cb45-42bd-9582-32b465c60262" providerId="ADAL" clId="{4D2281C5-1775-47EC-9B92-4889324E8FF7}" dt="2026-05-21T05:08:56.938" v="4388" actId="1036"/>
          <ac:spMkLst>
            <pc:docMk/>
            <pc:sldMk cId="1472556659" sldId="2147481378"/>
            <ac:spMk id="2" creationId="{301418BC-B3AC-3041-2400-1AB1171A57C6}"/>
          </ac:spMkLst>
        </pc:spChg>
        <pc:spChg chg="del mod">
          <ac:chgData name="Jakub Wiktor Both" userId="ccc31e99-cb45-42bd-9582-32b465c60262" providerId="ADAL" clId="{4D2281C5-1775-47EC-9B92-4889324E8FF7}" dt="2026-05-21T05:09:11.972" v="4400" actId="478"/>
          <ac:spMkLst>
            <pc:docMk/>
            <pc:sldMk cId="1472556659" sldId="2147481378"/>
            <ac:spMk id="3" creationId="{67A472A5-DD4B-E242-9B28-C99F8990FCEF}"/>
          </ac:spMkLst>
        </pc:spChg>
        <pc:spChg chg="add mod">
          <ac:chgData name="Jakub Wiktor Both" userId="ccc31e99-cb45-42bd-9582-32b465c60262" providerId="ADAL" clId="{4D2281C5-1775-47EC-9B92-4889324E8FF7}" dt="2026-05-21T05:09:03.369" v="4398" actId="1035"/>
          <ac:spMkLst>
            <pc:docMk/>
            <pc:sldMk cId="1472556659" sldId="2147481378"/>
            <ac:spMk id="4" creationId="{4E908763-6A8A-8FF3-9E55-9D45E5B57142}"/>
          </ac:spMkLst>
        </pc:spChg>
        <pc:spChg chg="add del mod">
          <ac:chgData name="Jakub Wiktor Both" userId="ccc31e99-cb45-42bd-9582-32b465c60262" providerId="ADAL" clId="{4D2281C5-1775-47EC-9B92-4889324E8FF7}" dt="2026-05-21T04:18:50.481" v="4155" actId="478"/>
          <ac:spMkLst>
            <pc:docMk/>
            <pc:sldMk cId="1472556659" sldId="2147481378"/>
            <ac:spMk id="7" creationId="{65D67A07-6FAB-67A3-6DC6-F538327ABBCE}"/>
          </ac:spMkLst>
        </pc:spChg>
        <pc:spChg chg="add mod">
          <ac:chgData name="Jakub Wiktor Both" userId="ccc31e99-cb45-42bd-9582-32b465c60262" providerId="ADAL" clId="{4D2281C5-1775-47EC-9B92-4889324E8FF7}" dt="2026-05-21T05:09:03.369" v="4398" actId="1035"/>
          <ac:spMkLst>
            <pc:docMk/>
            <pc:sldMk cId="1472556659" sldId="2147481378"/>
            <ac:spMk id="8" creationId="{40D07034-5E05-3082-1308-FF4AAB1E0B35}"/>
          </ac:spMkLst>
        </pc:spChg>
        <pc:spChg chg="add mod">
          <ac:chgData name="Jakub Wiktor Both" userId="ccc31e99-cb45-42bd-9582-32b465c60262" providerId="ADAL" clId="{4D2281C5-1775-47EC-9B92-4889324E8FF7}" dt="2026-05-21T05:09:03.369" v="4398" actId="1035"/>
          <ac:spMkLst>
            <pc:docMk/>
            <pc:sldMk cId="1472556659" sldId="2147481378"/>
            <ac:spMk id="9" creationId="{56F8AB91-5A88-014C-D08F-EB637E00DA72}"/>
          </ac:spMkLst>
        </pc:spChg>
        <pc:spChg chg="add del mod">
          <ac:chgData name="Jakub Wiktor Both" userId="ccc31e99-cb45-42bd-9582-32b465c60262" providerId="ADAL" clId="{4D2281C5-1775-47EC-9B92-4889324E8FF7}" dt="2026-05-21T05:09:14.365" v="4401" actId="478"/>
          <ac:spMkLst>
            <pc:docMk/>
            <pc:sldMk cId="1472556659" sldId="2147481378"/>
            <ac:spMk id="11" creationId="{54D7A5F9-62BA-E1A4-2A4C-4A3B55B830A2}"/>
          </ac:spMkLst>
        </pc:spChg>
        <pc:picChg chg="add mod">
          <ac:chgData name="Jakub Wiktor Both" userId="ccc31e99-cb45-42bd-9582-32b465c60262" providerId="ADAL" clId="{4D2281C5-1775-47EC-9B92-4889324E8FF7}" dt="2026-05-21T05:09:03.369" v="4398" actId="1035"/>
          <ac:picMkLst>
            <pc:docMk/>
            <pc:sldMk cId="1472556659" sldId="2147481378"/>
            <ac:picMk id="5" creationId="{3638C1A0-E635-5A59-5546-40CD7E19C8B8}"/>
          </ac:picMkLst>
        </pc:picChg>
        <pc:picChg chg="add mod">
          <ac:chgData name="Jakub Wiktor Both" userId="ccc31e99-cb45-42bd-9582-32b465c60262" providerId="ADAL" clId="{4D2281C5-1775-47EC-9B92-4889324E8FF7}" dt="2026-05-21T05:09:03.369" v="4398" actId="1035"/>
          <ac:picMkLst>
            <pc:docMk/>
            <pc:sldMk cId="1472556659" sldId="2147481378"/>
            <ac:picMk id="6" creationId="{8A7E5B1D-4909-86AA-FEFF-B9B3CBF5D27E}"/>
          </ac:picMkLst>
        </pc:picChg>
      </pc:sldChg>
      <pc:sldChg chg="delSp modSp add del mod ord modTransition">
        <pc:chgData name="Jakub Wiktor Both" userId="ccc31e99-cb45-42bd-9582-32b465c60262" providerId="ADAL" clId="{4D2281C5-1775-47EC-9B92-4889324E8FF7}" dt="2026-05-21T05:23:48.222" v="4716"/>
        <pc:sldMkLst>
          <pc:docMk/>
          <pc:sldMk cId="103701499" sldId="2147481379"/>
        </pc:sldMkLst>
        <pc:spChg chg="mod">
          <ac:chgData name="Jakub Wiktor Both" userId="ccc31e99-cb45-42bd-9582-32b465c60262" providerId="ADAL" clId="{4D2281C5-1775-47EC-9B92-4889324E8FF7}" dt="2026-05-21T03:25:38.534" v="3779" actId="20577"/>
          <ac:spMkLst>
            <pc:docMk/>
            <pc:sldMk cId="103701499" sldId="2147481379"/>
            <ac:spMk id="5" creationId="{4863288D-178F-D763-1837-0C78EB5FE692}"/>
          </ac:spMkLst>
        </pc:spChg>
        <pc:picChg chg="del">
          <ac:chgData name="Jakub Wiktor Both" userId="ccc31e99-cb45-42bd-9582-32b465c60262" providerId="ADAL" clId="{4D2281C5-1775-47EC-9B92-4889324E8FF7}" dt="2026-05-21T05:03:28.753" v="4327" actId="478"/>
          <ac:picMkLst>
            <pc:docMk/>
            <pc:sldMk cId="103701499" sldId="2147481379"/>
            <ac:picMk id="19" creationId="{9109F1B8-6F7E-9DF4-93BE-B1AB15523E2B}"/>
          </ac:picMkLst>
        </pc:picChg>
      </pc:sldChg>
      <pc:sldChg chg="add del">
        <pc:chgData name="Jakub Wiktor Both" userId="ccc31e99-cb45-42bd-9582-32b465c60262" providerId="ADAL" clId="{4D2281C5-1775-47EC-9B92-4889324E8FF7}" dt="2026-05-20T13:30:07.824" v="1052" actId="47"/>
        <pc:sldMkLst>
          <pc:docMk/>
          <pc:sldMk cId="1024347428" sldId="2147481379"/>
        </pc:sldMkLst>
      </pc:sldChg>
      <pc:sldChg chg="new del">
        <pc:chgData name="Jakub Wiktor Both" userId="ccc31e99-cb45-42bd-9582-32b465c60262" providerId="ADAL" clId="{4D2281C5-1775-47EC-9B92-4889324E8FF7}" dt="2026-05-20T15:56:58.949" v="1613" actId="680"/>
        <pc:sldMkLst>
          <pc:docMk/>
          <pc:sldMk cId="1861259745" sldId="2147481379"/>
        </pc:sldMkLst>
      </pc:sldChg>
      <pc:sldChg chg="add del setBg">
        <pc:chgData name="Jakub Wiktor Both" userId="ccc31e99-cb45-42bd-9582-32b465c60262" providerId="ADAL" clId="{4D2281C5-1775-47EC-9B92-4889324E8FF7}" dt="2026-05-21T03:25:09.078" v="3740"/>
        <pc:sldMkLst>
          <pc:docMk/>
          <pc:sldMk cId="3206346824" sldId="2147481379"/>
        </pc:sldMkLst>
      </pc:sldChg>
      <pc:sldChg chg="add del">
        <pc:chgData name="Jakub Wiktor Both" userId="ccc31e99-cb45-42bd-9582-32b465c60262" providerId="ADAL" clId="{4D2281C5-1775-47EC-9B92-4889324E8FF7}" dt="2026-05-20T13:29:53.716" v="1050"/>
        <pc:sldMkLst>
          <pc:docMk/>
          <pc:sldMk cId="4078929025" sldId="2147481379"/>
        </pc:sldMkLst>
      </pc:sldChg>
      <pc:sldChg chg="delSp add del mod">
        <pc:chgData name="Jakub Wiktor Both" userId="ccc31e99-cb45-42bd-9582-32b465c60262" providerId="ADAL" clId="{4D2281C5-1775-47EC-9B92-4889324E8FF7}" dt="2026-05-20T17:16:45.291" v="2475" actId="47"/>
        <pc:sldMkLst>
          <pc:docMk/>
          <pc:sldMk cId="1689318901" sldId="2147481380"/>
        </pc:sldMkLst>
        <pc:picChg chg="del">
          <ac:chgData name="Jakub Wiktor Both" userId="ccc31e99-cb45-42bd-9582-32b465c60262" providerId="ADAL" clId="{4D2281C5-1775-47EC-9B92-4889324E8FF7}" dt="2026-05-20T16:06:56.050" v="1746" actId="478"/>
          <ac:picMkLst>
            <pc:docMk/>
            <pc:sldMk cId="1689318901" sldId="2147481380"/>
            <ac:picMk id="24" creationId="{F0A375EA-6E26-4F64-2E3F-87F617038C71}"/>
          </ac:picMkLst>
        </pc:picChg>
        <pc:picChg chg="del">
          <ac:chgData name="Jakub Wiktor Both" userId="ccc31e99-cb45-42bd-9582-32b465c60262" providerId="ADAL" clId="{4D2281C5-1775-47EC-9B92-4889324E8FF7}" dt="2026-05-20T16:06:56.667" v="1747" actId="478"/>
          <ac:picMkLst>
            <pc:docMk/>
            <pc:sldMk cId="1689318901" sldId="2147481380"/>
            <ac:picMk id="26" creationId="{BEF9E7D3-6673-BDBE-C343-B9BEAF9FBED3}"/>
          </ac:picMkLst>
        </pc:picChg>
        <pc:picChg chg="del">
          <ac:chgData name="Jakub Wiktor Both" userId="ccc31e99-cb45-42bd-9582-32b465c60262" providerId="ADAL" clId="{4D2281C5-1775-47EC-9B92-4889324E8FF7}" dt="2026-05-20T16:06:57.162" v="1748" actId="478"/>
          <ac:picMkLst>
            <pc:docMk/>
            <pc:sldMk cId="1689318901" sldId="2147481380"/>
            <ac:picMk id="30" creationId="{0F1EE16B-5DD2-B971-591D-241744FAA2FC}"/>
          </ac:picMkLst>
        </pc:picChg>
      </pc:sldChg>
      <pc:sldChg chg="addSp modSp new del mod modAnim">
        <pc:chgData name="Jakub Wiktor Both" userId="ccc31e99-cb45-42bd-9582-32b465c60262" providerId="ADAL" clId="{4D2281C5-1775-47EC-9B92-4889324E8FF7}" dt="2026-05-21T03:04:50.521" v="3230" actId="47"/>
        <pc:sldMkLst>
          <pc:docMk/>
          <pc:sldMk cId="2182806052" sldId="2147481381"/>
        </pc:sldMkLst>
        <pc:spChg chg="mod">
          <ac:chgData name="Jakub Wiktor Both" userId="ccc31e99-cb45-42bd-9582-32b465c60262" providerId="ADAL" clId="{4D2281C5-1775-47EC-9B92-4889324E8FF7}" dt="2026-05-20T17:11:03.696" v="2453" actId="20577"/>
          <ac:spMkLst>
            <pc:docMk/>
            <pc:sldMk cId="2182806052" sldId="2147481381"/>
            <ac:spMk id="2" creationId="{56A2B53B-5FB1-1D54-3F4A-8D959E74CAA9}"/>
          </ac:spMkLst>
        </pc:spChg>
        <pc:spChg chg="mod">
          <ac:chgData name="Jakub Wiktor Both" userId="ccc31e99-cb45-42bd-9582-32b465c60262" providerId="ADAL" clId="{4D2281C5-1775-47EC-9B92-4889324E8FF7}" dt="2026-05-21T02:53:36.322" v="2993" actId="207"/>
          <ac:spMkLst>
            <pc:docMk/>
            <pc:sldMk cId="2182806052" sldId="2147481381"/>
            <ac:spMk id="3" creationId="{1147AA83-6E27-9837-DB3F-B05B704AE9DC}"/>
          </ac:spMkLst>
        </pc:spChg>
        <pc:picChg chg="add mod modCrop">
          <ac:chgData name="Jakub Wiktor Both" userId="ccc31e99-cb45-42bd-9582-32b465c60262" providerId="ADAL" clId="{4D2281C5-1775-47EC-9B92-4889324E8FF7}" dt="2026-05-20T17:12:02.778" v="2462" actId="732"/>
          <ac:picMkLst>
            <pc:docMk/>
            <pc:sldMk cId="2182806052" sldId="2147481381"/>
            <ac:picMk id="4" creationId="{F3B86CC1-FC05-FBFF-DFC7-D80F0DE6E4D8}"/>
          </ac:picMkLst>
        </pc:picChg>
        <pc:picChg chg="add mod">
          <ac:chgData name="Jakub Wiktor Both" userId="ccc31e99-cb45-42bd-9582-32b465c60262" providerId="ADAL" clId="{4D2281C5-1775-47EC-9B92-4889324E8FF7}" dt="2026-05-20T17:08:56.951" v="2386" actId="1035"/>
          <ac:picMkLst>
            <pc:docMk/>
            <pc:sldMk cId="2182806052" sldId="2147481381"/>
            <ac:picMk id="6" creationId="{D60FD5AC-B5FF-AB52-5AF3-CE40ED1F2B62}"/>
          </ac:picMkLst>
        </pc:picChg>
        <pc:picChg chg="add mod">
          <ac:chgData name="Jakub Wiktor Both" userId="ccc31e99-cb45-42bd-9582-32b465c60262" providerId="ADAL" clId="{4D2281C5-1775-47EC-9B92-4889324E8FF7}" dt="2026-05-20T17:08:22.443" v="2362" actId="1076"/>
          <ac:picMkLst>
            <pc:docMk/>
            <pc:sldMk cId="2182806052" sldId="2147481381"/>
            <ac:picMk id="7" creationId="{F03CB2D3-31DD-2A33-D132-E2A47CB3FF0C}"/>
          </ac:picMkLst>
        </pc:picChg>
        <pc:picChg chg="add mod modCrop">
          <ac:chgData name="Jakub Wiktor Both" userId="ccc31e99-cb45-42bd-9582-32b465c60262" providerId="ADAL" clId="{4D2281C5-1775-47EC-9B92-4889324E8FF7}" dt="2026-05-20T17:08:22.443" v="2362" actId="1076"/>
          <ac:picMkLst>
            <pc:docMk/>
            <pc:sldMk cId="2182806052" sldId="2147481381"/>
            <ac:picMk id="9" creationId="{6F0A4623-AD61-EEFE-E7C3-A6711A494A3C}"/>
          </ac:picMkLst>
        </pc:picChg>
        <pc:picChg chg="add mod modCrop">
          <ac:chgData name="Jakub Wiktor Both" userId="ccc31e99-cb45-42bd-9582-32b465c60262" providerId="ADAL" clId="{4D2281C5-1775-47EC-9B92-4889324E8FF7}" dt="2026-05-20T17:08:22.443" v="2362" actId="1076"/>
          <ac:picMkLst>
            <pc:docMk/>
            <pc:sldMk cId="2182806052" sldId="2147481381"/>
            <ac:picMk id="10" creationId="{CC40B56E-CDC2-7781-36A2-6349C01BC3E5}"/>
          </ac:picMkLst>
        </pc:picChg>
        <pc:picChg chg="add mod">
          <ac:chgData name="Jakub Wiktor Both" userId="ccc31e99-cb45-42bd-9582-32b465c60262" providerId="ADAL" clId="{4D2281C5-1775-47EC-9B92-4889324E8FF7}" dt="2026-05-20T17:10:55.387" v="2448"/>
          <ac:picMkLst>
            <pc:docMk/>
            <pc:sldMk cId="2182806052" sldId="2147481381"/>
            <ac:picMk id="11" creationId="{4A0799D3-83F5-4840-44FF-1842E1AA12E6}"/>
          </ac:picMkLst>
        </pc:picChg>
        <pc:picChg chg="add mod">
          <ac:chgData name="Jakub Wiktor Both" userId="ccc31e99-cb45-42bd-9582-32b465c60262" providerId="ADAL" clId="{4D2281C5-1775-47EC-9B92-4889324E8FF7}" dt="2026-05-20T17:11:08.125" v="2454" actId="14100"/>
          <ac:picMkLst>
            <pc:docMk/>
            <pc:sldMk cId="2182806052" sldId="2147481381"/>
            <ac:picMk id="12" creationId="{582E2435-9C9D-8F69-E502-DC026574A326}"/>
          </ac:picMkLst>
        </pc:picChg>
        <pc:picChg chg="add mod modCrop">
          <ac:chgData name="Jakub Wiktor Both" userId="ccc31e99-cb45-42bd-9582-32b465c60262" providerId="ADAL" clId="{4D2281C5-1775-47EC-9B92-4889324E8FF7}" dt="2026-05-20T17:12:03.576" v="2463" actId="732"/>
          <ac:picMkLst>
            <pc:docMk/>
            <pc:sldMk cId="2182806052" sldId="2147481381"/>
            <ac:picMk id="13" creationId="{7E1D87FE-810E-A1B5-F2B3-5502E4D303E9}"/>
          </ac:picMkLst>
        </pc:picChg>
        <pc:picChg chg="add mod">
          <ac:chgData name="Jakub Wiktor Both" userId="ccc31e99-cb45-42bd-9582-32b465c60262" providerId="ADAL" clId="{4D2281C5-1775-47EC-9B92-4889324E8FF7}" dt="2026-05-21T02:53:49.406" v="2994"/>
          <ac:picMkLst>
            <pc:docMk/>
            <pc:sldMk cId="2182806052" sldId="2147481381"/>
            <ac:picMk id="14" creationId="{B185DDD1-9525-65F0-47A8-1F359818A333}"/>
          </ac:picMkLst>
        </pc:picChg>
      </pc:sldChg>
      <pc:sldChg chg="addSp delSp modSp new del mod modShow">
        <pc:chgData name="Jakub Wiktor Both" userId="ccc31e99-cb45-42bd-9582-32b465c60262" providerId="ADAL" clId="{4D2281C5-1775-47EC-9B92-4889324E8FF7}" dt="2026-05-21T03:05:37.844" v="3238" actId="2696"/>
        <pc:sldMkLst>
          <pc:docMk/>
          <pc:sldMk cId="1024262281" sldId="2147481382"/>
        </pc:sldMkLst>
        <pc:spChg chg="mod">
          <ac:chgData name="Jakub Wiktor Both" userId="ccc31e99-cb45-42bd-9582-32b465c60262" providerId="ADAL" clId="{4D2281C5-1775-47EC-9B92-4889324E8FF7}" dt="2026-05-20T17:10:05.473" v="2416" actId="113"/>
          <ac:spMkLst>
            <pc:docMk/>
            <pc:sldMk cId="1024262281" sldId="2147481382"/>
            <ac:spMk id="2" creationId="{0E507355-9BA2-BF14-A871-3DF788B60DB9}"/>
          </ac:spMkLst>
        </pc:spChg>
        <pc:spChg chg="del">
          <ac:chgData name="Jakub Wiktor Both" userId="ccc31e99-cb45-42bd-9582-32b465c60262" providerId="ADAL" clId="{4D2281C5-1775-47EC-9B92-4889324E8FF7}" dt="2026-05-20T17:09:55.190" v="2397"/>
          <ac:spMkLst>
            <pc:docMk/>
            <pc:sldMk cId="1024262281" sldId="2147481382"/>
            <ac:spMk id="3" creationId="{CA07A609-8C3D-4D48-2792-57C05A1C3C0B}"/>
          </ac:spMkLst>
        </pc:spChg>
        <pc:picChg chg="add mod">
          <ac:chgData name="Jakub Wiktor Both" userId="ccc31e99-cb45-42bd-9582-32b465c60262" providerId="ADAL" clId="{4D2281C5-1775-47EC-9B92-4889324E8FF7}" dt="2026-05-20T17:10:14.063" v="2419" actId="1076"/>
          <ac:picMkLst>
            <pc:docMk/>
            <pc:sldMk cId="1024262281" sldId="2147481382"/>
            <ac:picMk id="4" creationId="{4D13FFE3-6508-B4F2-A849-E0CEBA61C2CE}"/>
          </ac:picMkLst>
        </pc:picChg>
      </pc:sldChg>
      <pc:sldChg chg="add del">
        <pc:chgData name="Jakub Wiktor Both" userId="ccc31e99-cb45-42bd-9582-32b465c60262" providerId="ADAL" clId="{4D2281C5-1775-47EC-9B92-4889324E8FF7}" dt="2026-05-21T05:51:39.478" v="5202" actId="47"/>
        <pc:sldMkLst>
          <pc:docMk/>
          <pc:sldMk cId="2526509535" sldId="2147481382"/>
        </pc:sldMkLst>
      </pc:sldChg>
      <pc:sldChg chg="new del">
        <pc:chgData name="Jakub Wiktor Both" userId="ccc31e99-cb45-42bd-9582-32b465c60262" providerId="ADAL" clId="{4D2281C5-1775-47EC-9B92-4889324E8FF7}" dt="2026-05-20T17:16:48.441" v="2477" actId="680"/>
        <pc:sldMkLst>
          <pc:docMk/>
          <pc:sldMk cId="59103325" sldId="2147481383"/>
        </pc:sldMkLst>
      </pc:sldChg>
      <pc:sldChg chg="delSp add mod modTransition">
        <pc:chgData name="Jakub Wiktor Both" userId="ccc31e99-cb45-42bd-9582-32b465c60262" providerId="ADAL" clId="{4D2281C5-1775-47EC-9B92-4889324E8FF7}" dt="2026-05-21T05:24:08.481" v="4719"/>
        <pc:sldMkLst>
          <pc:docMk/>
          <pc:sldMk cId="2669230821" sldId="2147481383"/>
        </pc:sldMkLst>
        <pc:picChg chg="del">
          <ac:chgData name="Jakub Wiktor Both" userId="ccc31e99-cb45-42bd-9582-32b465c60262" providerId="ADAL" clId="{4D2281C5-1775-47EC-9B92-4889324E8FF7}" dt="2026-05-21T03:05:44.735" v="3240" actId="478"/>
          <ac:picMkLst>
            <pc:docMk/>
            <pc:sldMk cId="2669230821" sldId="2147481383"/>
            <ac:picMk id="19" creationId="{3ED6FE75-60FD-39EE-F7C3-FD934EE60562}"/>
          </ac:picMkLst>
        </pc:picChg>
      </pc:sldChg>
      <pc:sldChg chg="add del">
        <pc:chgData name="Jakub Wiktor Both" userId="ccc31e99-cb45-42bd-9582-32b465c60262" providerId="ADAL" clId="{4D2281C5-1775-47EC-9B92-4889324E8FF7}" dt="2026-05-20T17:18:15.030" v="2480"/>
        <pc:sldMkLst>
          <pc:docMk/>
          <pc:sldMk cId="2597575232" sldId="2147481384"/>
        </pc:sldMkLst>
      </pc:sldChg>
      <pc:sldChg chg="add del">
        <pc:chgData name="Jakub Wiktor Both" userId="ccc31e99-cb45-42bd-9582-32b465c60262" providerId="ADAL" clId="{4D2281C5-1775-47EC-9B92-4889324E8FF7}" dt="2026-05-21T03:14:28.399" v="3544" actId="47"/>
        <pc:sldMkLst>
          <pc:docMk/>
          <pc:sldMk cId="2713570192" sldId="2147481384"/>
        </pc:sldMkLst>
      </pc:sldChg>
      <pc:sldChg chg="addSp delSp modSp add del mod modAnim">
        <pc:chgData name="Jakub Wiktor Both" userId="ccc31e99-cb45-42bd-9582-32b465c60262" providerId="ADAL" clId="{4D2281C5-1775-47EC-9B92-4889324E8FF7}" dt="2026-05-21T02:59:17.607" v="3113" actId="47"/>
        <pc:sldMkLst>
          <pc:docMk/>
          <pc:sldMk cId="3043682456" sldId="2147481384"/>
        </pc:sldMkLst>
        <pc:spChg chg="mod">
          <ac:chgData name="Jakub Wiktor Both" userId="ccc31e99-cb45-42bd-9582-32b465c60262" providerId="ADAL" clId="{4D2281C5-1775-47EC-9B92-4889324E8FF7}" dt="2026-05-21T02:58:56.810" v="3104" actId="6549"/>
          <ac:spMkLst>
            <pc:docMk/>
            <pc:sldMk cId="3043682456" sldId="2147481384"/>
            <ac:spMk id="3" creationId="{2BDD1160-3CF3-6B84-D7E6-8B6E3130337E}"/>
          </ac:spMkLst>
        </pc:spChg>
        <pc:spChg chg="add mod">
          <ac:chgData name="Jakub Wiktor Both" userId="ccc31e99-cb45-42bd-9582-32b465c60262" providerId="ADAL" clId="{4D2281C5-1775-47EC-9B92-4889324E8FF7}" dt="2026-05-21T02:56:55.072" v="3046" actId="1076"/>
          <ac:spMkLst>
            <pc:docMk/>
            <pc:sldMk cId="3043682456" sldId="2147481384"/>
            <ac:spMk id="5" creationId="{E72FF73D-4AAE-922D-CAE1-EAC46C6B8C34}"/>
          </ac:spMkLst>
        </pc:spChg>
        <pc:picChg chg="del">
          <ac:chgData name="Jakub Wiktor Both" userId="ccc31e99-cb45-42bd-9582-32b465c60262" providerId="ADAL" clId="{4D2281C5-1775-47EC-9B92-4889324E8FF7}" dt="2026-05-21T02:56:57.357" v="3047" actId="478"/>
          <ac:picMkLst>
            <pc:docMk/>
            <pc:sldMk cId="3043682456" sldId="2147481384"/>
            <ac:picMk id="2" creationId="{58B4FC78-F3D2-074F-1891-A9537EFE114A}"/>
          </ac:picMkLst>
        </pc:picChg>
        <pc:picChg chg="del">
          <ac:chgData name="Jakub Wiktor Both" userId="ccc31e99-cb45-42bd-9582-32b465c60262" providerId="ADAL" clId="{4D2281C5-1775-47EC-9B92-4889324E8FF7}" dt="2026-05-21T02:54:10.935" v="2998" actId="478"/>
          <ac:picMkLst>
            <pc:docMk/>
            <pc:sldMk cId="3043682456" sldId="2147481384"/>
            <ac:picMk id="4" creationId="{CDC87B57-0148-1309-FC5B-71FB77A05FFB}"/>
          </ac:picMkLst>
        </pc:picChg>
        <pc:picChg chg="add mod">
          <ac:chgData name="Jakub Wiktor Both" userId="ccc31e99-cb45-42bd-9582-32b465c60262" providerId="ADAL" clId="{4D2281C5-1775-47EC-9B92-4889324E8FF7}" dt="2026-05-21T02:56:55.072" v="3046" actId="1076"/>
          <ac:picMkLst>
            <pc:docMk/>
            <pc:sldMk cId="3043682456" sldId="2147481384"/>
            <ac:picMk id="8" creationId="{56D7EB25-C98F-8B98-CAEB-29BFD3950C7D}"/>
          </ac:picMkLst>
        </pc:picChg>
        <pc:picChg chg="add mod">
          <ac:chgData name="Jakub Wiktor Both" userId="ccc31e99-cb45-42bd-9582-32b465c60262" providerId="ADAL" clId="{4D2281C5-1775-47EC-9B92-4889324E8FF7}" dt="2026-05-21T02:56:55.072" v="3046" actId="1076"/>
          <ac:picMkLst>
            <pc:docMk/>
            <pc:sldMk cId="3043682456" sldId="2147481384"/>
            <ac:picMk id="9" creationId="{449C3BFC-F3EA-8213-CE26-B3016B028193}"/>
          </ac:picMkLst>
        </pc:picChg>
        <pc:picChg chg="add mod">
          <ac:chgData name="Jakub Wiktor Both" userId="ccc31e99-cb45-42bd-9582-32b465c60262" providerId="ADAL" clId="{4D2281C5-1775-47EC-9B92-4889324E8FF7}" dt="2026-05-21T02:56:55.072" v="3046" actId="1076"/>
          <ac:picMkLst>
            <pc:docMk/>
            <pc:sldMk cId="3043682456" sldId="2147481384"/>
            <ac:picMk id="10" creationId="{EDDF5F39-3200-965A-9F25-99346D19C564}"/>
          </ac:picMkLst>
        </pc:picChg>
        <pc:picChg chg="mod">
          <ac:chgData name="Jakub Wiktor Both" userId="ccc31e99-cb45-42bd-9582-32b465c60262" providerId="ADAL" clId="{4D2281C5-1775-47EC-9B92-4889324E8FF7}" dt="2026-05-21T02:56:13.116" v="3044"/>
          <ac:picMkLst>
            <pc:docMk/>
            <pc:sldMk cId="3043682456" sldId="2147481384"/>
            <ac:picMk id="11" creationId="{5977D8E0-4D2E-5E80-6747-D6C3CD6E7FC7}"/>
          </ac:picMkLst>
        </pc:picChg>
        <pc:picChg chg="add mod">
          <ac:chgData name="Jakub Wiktor Both" userId="ccc31e99-cb45-42bd-9582-32b465c60262" providerId="ADAL" clId="{4D2281C5-1775-47EC-9B92-4889324E8FF7}" dt="2026-05-21T02:56:55.072" v="3046" actId="1076"/>
          <ac:picMkLst>
            <pc:docMk/>
            <pc:sldMk cId="3043682456" sldId="2147481384"/>
            <ac:picMk id="12" creationId="{B083BD99-D39C-D262-7F45-D9AB49BD8D7E}"/>
          </ac:picMkLst>
        </pc:picChg>
        <pc:picChg chg="add mod">
          <ac:chgData name="Jakub Wiktor Both" userId="ccc31e99-cb45-42bd-9582-32b465c60262" providerId="ADAL" clId="{4D2281C5-1775-47EC-9B92-4889324E8FF7}" dt="2026-05-21T02:56:55.072" v="3046" actId="1076"/>
          <ac:picMkLst>
            <pc:docMk/>
            <pc:sldMk cId="3043682456" sldId="2147481384"/>
            <ac:picMk id="13" creationId="{F2FD85F2-BFE0-FD99-D502-75DD512B2F8E}"/>
          </ac:picMkLst>
        </pc:picChg>
      </pc:sldChg>
      <pc:sldChg chg="add del">
        <pc:chgData name="Jakub Wiktor Both" userId="ccc31e99-cb45-42bd-9582-32b465c60262" providerId="ADAL" clId="{4D2281C5-1775-47EC-9B92-4889324E8FF7}" dt="2026-05-21T03:14:16.353" v="3543" actId="47"/>
        <pc:sldMkLst>
          <pc:docMk/>
          <pc:sldMk cId="2968511001" sldId="2147481385"/>
        </pc:sldMkLst>
      </pc:sldChg>
      <pc:sldChg chg="addSp delSp modSp add del mod">
        <pc:chgData name="Jakub Wiktor Both" userId="ccc31e99-cb45-42bd-9582-32b465c60262" providerId="ADAL" clId="{4D2281C5-1775-47EC-9B92-4889324E8FF7}" dt="2026-05-21T03:13:07.894" v="3538" actId="47"/>
        <pc:sldMkLst>
          <pc:docMk/>
          <pc:sldMk cId="3100524309" sldId="2147481386"/>
        </pc:sldMkLst>
        <pc:spChg chg="add mod">
          <ac:chgData name="Jakub Wiktor Both" userId="ccc31e99-cb45-42bd-9582-32b465c60262" providerId="ADAL" clId="{4D2281C5-1775-47EC-9B92-4889324E8FF7}" dt="2026-05-21T03:12:01.157" v="3527" actId="1038"/>
          <ac:spMkLst>
            <pc:docMk/>
            <pc:sldMk cId="3100524309" sldId="2147481386"/>
            <ac:spMk id="7" creationId="{2E72AC50-9303-3381-FAE4-A47DB34E15E7}"/>
          </ac:spMkLst>
        </pc:spChg>
        <pc:picChg chg="del">
          <ac:chgData name="Jakub Wiktor Both" userId="ccc31e99-cb45-42bd-9582-32b465c60262" providerId="ADAL" clId="{4D2281C5-1775-47EC-9B92-4889324E8FF7}" dt="2026-05-21T03:11:14.264" v="3484" actId="478"/>
          <ac:picMkLst>
            <pc:docMk/>
            <pc:sldMk cId="3100524309" sldId="2147481386"/>
            <ac:picMk id="3" creationId="{D9BAD345-0C04-0C94-80A5-5C8191D625C4}"/>
          </ac:picMkLst>
        </pc:picChg>
        <pc:picChg chg="add mod">
          <ac:chgData name="Jakub Wiktor Both" userId="ccc31e99-cb45-42bd-9582-32b465c60262" providerId="ADAL" clId="{4D2281C5-1775-47EC-9B92-4889324E8FF7}" dt="2026-05-21T03:11:34.294" v="3492" actId="1076"/>
          <ac:picMkLst>
            <pc:docMk/>
            <pc:sldMk cId="3100524309" sldId="2147481386"/>
            <ac:picMk id="5" creationId="{553E5FE6-69C0-7C26-9853-4AF916184B96}"/>
          </ac:picMkLst>
        </pc:picChg>
        <pc:picChg chg="add mod">
          <ac:chgData name="Jakub Wiktor Both" userId="ccc31e99-cb45-42bd-9582-32b465c60262" providerId="ADAL" clId="{4D2281C5-1775-47EC-9B92-4889324E8FF7}" dt="2026-05-21T03:11:56.380" v="3496" actId="1076"/>
          <ac:picMkLst>
            <pc:docMk/>
            <pc:sldMk cId="3100524309" sldId="2147481386"/>
            <ac:picMk id="6" creationId="{E8E7952D-D3EB-91C2-C756-D841D435DA9F}"/>
          </ac:picMkLst>
        </pc:picChg>
        <pc:picChg chg="add del mod">
          <ac:chgData name="Jakub Wiktor Both" userId="ccc31e99-cb45-42bd-9582-32b465c60262" providerId="ADAL" clId="{4D2281C5-1775-47EC-9B92-4889324E8FF7}" dt="2026-05-21T03:12:32.588" v="3530" actId="478"/>
          <ac:picMkLst>
            <pc:docMk/>
            <pc:sldMk cId="3100524309" sldId="2147481386"/>
            <ac:picMk id="9" creationId="{1BB43AAC-51B0-FB7A-FE79-C6E9BD3321BD}"/>
          </ac:picMkLst>
        </pc:picChg>
      </pc:sldChg>
      <pc:sldChg chg="addSp delSp modSp add mod modTransition">
        <pc:chgData name="Jakub Wiktor Both" userId="ccc31e99-cb45-42bd-9582-32b465c60262" providerId="ADAL" clId="{4D2281C5-1775-47EC-9B92-4889324E8FF7}" dt="2026-05-21T05:24:22.469" v="4723"/>
        <pc:sldMkLst>
          <pc:docMk/>
          <pc:sldMk cId="662954982" sldId="2147481387"/>
        </pc:sldMkLst>
        <pc:spChg chg="mod">
          <ac:chgData name="Jakub Wiktor Both" userId="ccc31e99-cb45-42bd-9582-32b465c60262" providerId="ADAL" clId="{4D2281C5-1775-47EC-9B92-4889324E8FF7}" dt="2026-05-21T03:15:43.840" v="3580" actId="20577"/>
          <ac:spMkLst>
            <pc:docMk/>
            <pc:sldMk cId="662954982" sldId="2147481387"/>
            <ac:spMk id="4" creationId="{21037EEF-7D86-F6BF-4435-2EF793CB00A9}"/>
          </ac:spMkLst>
        </pc:spChg>
        <pc:spChg chg="del">
          <ac:chgData name="Jakub Wiktor Both" userId="ccc31e99-cb45-42bd-9582-32b465c60262" providerId="ADAL" clId="{4D2281C5-1775-47EC-9B92-4889324E8FF7}" dt="2026-05-21T03:12:56.139" v="3535" actId="478"/>
          <ac:spMkLst>
            <pc:docMk/>
            <pc:sldMk cId="662954982" sldId="2147481387"/>
            <ac:spMk id="7" creationId="{B2BEF3F1-1785-D106-E22E-CFE48F6ED75E}"/>
          </ac:spMkLst>
        </pc:spChg>
        <pc:spChg chg="add mod">
          <ac:chgData name="Jakub Wiktor Both" userId="ccc31e99-cb45-42bd-9582-32b465c60262" providerId="ADAL" clId="{4D2281C5-1775-47EC-9B92-4889324E8FF7}" dt="2026-05-21T03:12:48.505" v="3532"/>
          <ac:spMkLst>
            <pc:docMk/>
            <pc:sldMk cId="662954982" sldId="2147481387"/>
            <ac:spMk id="9" creationId="{C6E69DEE-C3F5-E395-0612-B3E0B589FAAA}"/>
          </ac:spMkLst>
        </pc:spChg>
        <pc:spChg chg="add del mod">
          <ac:chgData name="Jakub Wiktor Both" userId="ccc31e99-cb45-42bd-9582-32b465c60262" providerId="ADAL" clId="{4D2281C5-1775-47EC-9B92-4889324E8FF7}" dt="2026-05-21T03:12:58.654" v="3536" actId="478"/>
          <ac:spMkLst>
            <pc:docMk/>
            <pc:sldMk cId="662954982" sldId="2147481387"/>
            <ac:spMk id="13" creationId="{0F85501B-8BBB-21C9-768E-93C822F3E978}"/>
          </ac:spMkLst>
        </pc:spChg>
        <pc:picChg chg="add mod">
          <ac:chgData name="Jakub Wiktor Both" userId="ccc31e99-cb45-42bd-9582-32b465c60262" providerId="ADAL" clId="{4D2281C5-1775-47EC-9B92-4889324E8FF7}" dt="2026-05-21T03:12:49.261" v="3533"/>
          <ac:picMkLst>
            <pc:docMk/>
            <pc:sldMk cId="662954982" sldId="2147481387"/>
            <ac:picMk id="3" creationId="{FFE883C1-D89D-AB96-2578-5E40E3C59F4A}"/>
          </ac:picMkLst>
        </pc:picChg>
        <pc:picChg chg="del">
          <ac:chgData name="Jakub Wiktor Both" userId="ccc31e99-cb45-42bd-9582-32b465c60262" providerId="ADAL" clId="{4D2281C5-1775-47EC-9B92-4889324E8FF7}" dt="2026-05-21T03:16:37.530" v="3625" actId="478"/>
          <ac:picMkLst>
            <pc:docMk/>
            <pc:sldMk cId="662954982" sldId="2147481387"/>
            <ac:picMk id="5" creationId="{7D219107-89A6-04D4-0277-5E998ECC4A33}"/>
          </ac:picMkLst>
        </pc:picChg>
        <pc:picChg chg="del">
          <ac:chgData name="Jakub Wiktor Both" userId="ccc31e99-cb45-42bd-9582-32b465c60262" providerId="ADAL" clId="{4D2281C5-1775-47EC-9B92-4889324E8FF7}" dt="2026-05-21T03:12:56.139" v="3535" actId="478"/>
          <ac:picMkLst>
            <pc:docMk/>
            <pc:sldMk cId="662954982" sldId="2147481387"/>
            <ac:picMk id="6" creationId="{FD8C35C0-2590-827A-7FCB-52DC429DD84A}"/>
          </ac:picMkLst>
        </pc:picChg>
        <pc:picChg chg="add mod">
          <ac:chgData name="Jakub Wiktor Both" userId="ccc31e99-cb45-42bd-9582-32b465c60262" providerId="ADAL" clId="{4D2281C5-1775-47EC-9B92-4889324E8FF7}" dt="2026-05-21T03:13:02.311" v="3537" actId="1076"/>
          <ac:picMkLst>
            <pc:docMk/>
            <pc:sldMk cId="662954982" sldId="2147481387"/>
            <ac:picMk id="11" creationId="{C47D796F-D1D4-F01C-5E06-4EFC4222DEF0}"/>
          </ac:picMkLst>
        </pc:picChg>
        <pc:picChg chg="add mod">
          <ac:chgData name="Jakub Wiktor Both" userId="ccc31e99-cb45-42bd-9582-32b465c60262" providerId="ADAL" clId="{4D2281C5-1775-47EC-9B92-4889324E8FF7}" dt="2026-05-21T03:16:37.827" v="3626"/>
          <ac:picMkLst>
            <pc:docMk/>
            <pc:sldMk cId="662954982" sldId="2147481387"/>
            <ac:picMk id="14" creationId="{0744E1E4-5E64-DD35-57F6-486C7DDC1481}"/>
          </ac:picMkLst>
        </pc:picChg>
      </pc:sldChg>
      <pc:sldChg chg="addSp delSp modSp add mod">
        <pc:chgData name="Jakub Wiktor Both" userId="ccc31e99-cb45-42bd-9582-32b465c60262" providerId="ADAL" clId="{4D2281C5-1775-47EC-9B92-4889324E8FF7}" dt="2026-05-21T03:16:59.591" v="3643" actId="1038"/>
        <pc:sldMkLst>
          <pc:docMk/>
          <pc:sldMk cId="485966399" sldId="2147481388"/>
        </pc:sldMkLst>
        <pc:spChg chg="mod">
          <ac:chgData name="Jakub Wiktor Both" userId="ccc31e99-cb45-42bd-9582-32b465c60262" providerId="ADAL" clId="{4D2281C5-1775-47EC-9B92-4889324E8FF7}" dt="2026-05-21T03:15:50.193" v="3594" actId="20577"/>
          <ac:spMkLst>
            <pc:docMk/>
            <pc:sldMk cId="485966399" sldId="2147481388"/>
            <ac:spMk id="4" creationId="{B05CCD40-5BE0-CC63-38A2-621563115FCB}"/>
          </ac:spMkLst>
        </pc:spChg>
        <pc:spChg chg="add mod">
          <ac:chgData name="Jakub Wiktor Both" userId="ccc31e99-cb45-42bd-9582-32b465c60262" providerId="ADAL" clId="{4D2281C5-1775-47EC-9B92-4889324E8FF7}" dt="2026-05-21T03:13:31.678" v="3542"/>
          <ac:spMkLst>
            <pc:docMk/>
            <pc:sldMk cId="485966399" sldId="2147481388"/>
            <ac:spMk id="6" creationId="{D0E6910E-CD25-D26A-7562-EB60D7AF6935}"/>
          </ac:spMkLst>
        </pc:spChg>
        <pc:picChg chg="add mod">
          <ac:chgData name="Jakub Wiktor Both" userId="ccc31e99-cb45-42bd-9582-32b465c60262" providerId="ADAL" clId="{4D2281C5-1775-47EC-9B92-4889324E8FF7}" dt="2026-05-21T03:13:31.678" v="3542"/>
          <ac:picMkLst>
            <pc:docMk/>
            <pc:sldMk cId="485966399" sldId="2147481388"/>
            <ac:picMk id="3" creationId="{B33FA78C-BCFA-EE27-8F3C-8FB85BCFDDE5}"/>
          </ac:picMkLst>
        </pc:picChg>
        <pc:picChg chg="del">
          <ac:chgData name="Jakub Wiktor Both" userId="ccc31e99-cb45-42bd-9582-32b465c60262" providerId="ADAL" clId="{4D2281C5-1775-47EC-9B92-4889324E8FF7}" dt="2026-05-21T03:16:34.616" v="3623" actId="478"/>
          <ac:picMkLst>
            <pc:docMk/>
            <pc:sldMk cId="485966399" sldId="2147481388"/>
            <ac:picMk id="5" creationId="{4F0418BB-82C7-01CF-F761-93B0CB029721}"/>
          </ac:picMkLst>
        </pc:picChg>
        <pc:picChg chg="add mod">
          <ac:chgData name="Jakub Wiktor Both" userId="ccc31e99-cb45-42bd-9582-32b465c60262" providerId="ADAL" clId="{4D2281C5-1775-47EC-9B92-4889324E8FF7}" dt="2026-05-21T03:16:34.996" v="3624"/>
          <ac:picMkLst>
            <pc:docMk/>
            <pc:sldMk cId="485966399" sldId="2147481388"/>
            <ac:picMk id="7" creationId="{1A4D3338-2480-5D93-AFC6-012A66EBD7F6}"/>
          </ac:picMkLst>
        </pc:picChg>
        <pc:picChg chg="mod">
          <ac:chgData name="Jakub Wiktor Both" userId="ccc31e99-cb45-42bd-9582-32b465c60262" providerId="ADAL" clId="{4D2281C5-1775-47EC-9B92-4889324E8FF7}" dt="2026-05-21T03:16:59.591" v="3643" actId="1038"/>
          <ac:picMkLst>
            <pc:docMk/>
            <pc:sldMk cId="485966399" sldId="2147481388"/>
            <ac:picMk id="11" creationId="{D6CA0E31-1911-623D-912F-9D9A0E11FE9E}"/>
          </ac:picMkLst>
        </pc:picChg>
      </pc:sldChg>
      <pc:sldChg chg="addSp delSp modSp add mod">
        <pc:chgData name="Jakub Wiktor Both" userId="ccc31e99-cb45-42bd-9582-32b465c60262" providerId="ADAL" clId="{4D2281C5-1775-47EC-9B92-4889324E8FF7}" dt="2026-05-21T03:16:29.034" v="3622" actId="1035"/>
        <pc:sldMkLst>
          <pc:docMk/>
          <pc:sldMk cId="4265755336" sldId="2147481389"/>
        </pc:sldMkLst>
        <pc:spChg chg="add mod">
          <ac:chgData name="Jakub Wiktor Both" userId="ccc31e99-cb45-42bd-9582-32b465c60262" providerId="ADAL" clId="{4D2281C5-1775-47EC-9B92-4889324E8FF7}" dt="2026-05-21T03:16:21.823" v="3600"/>
          <ac:spMkLst>
            <pc:docMk/>
            <pc:sldMk cId="4265755336" sldId="2147481389"/>
            <ac:spMk id="10" creationId="{4CECA95A-3BDD-FCC1-5CB3-7D7BC385636F}"/>
          </ac:spMkLst>
        </pc:spChg>
        <pc:picChg chg="mod">
          <ac:chgData name="Jakub Wiktor Both" userId="ccc31e99-cb45-42bd-9582-32b465c60262" providerId="ADAL" clId="{4D2281C5-1775-47EC-9B92-4889324E8FF7}" dt="2026-05-21T03:16:29.034" v="3622" actId="1035"/>
          <ac:picMkLst>
            <pc:docMk/>
            <pc:sldMk cId="4265755336" sldId="2147481389"/>
            <ac:picMk id="5" creationId="{D5CB12DF-9226-55E9-667E-1E668851D475}"/>
          </ac:picMkLst>
        </pc:picChg>
        <pc:picChg chg="add mod">
          <ac:chgData name="Jakub Wiktor Both" userId="ccc31e99-cb45-42bd-9582-32b465c60262" providerId="ADAL" clId="{4D2281C5-1775-47EC-9B92-4889324E8FF7}" dt="2026-05-21T03:16:21.823" v="3600"/>
          <ac:picMkLst>
            <pc:docMk/>
            <pc:sldMk cId="4265755336" sldId="2147481389"/>
            <ac:picMk id="7" creationId="{555143F7-B229-6F23-C74A-1D849A116EE3}"/>
          </ac:picMkLst>
        </pc:picChg>
        <pc:picChg chg="del">
          <ac:chgData name="Jakub Wiktor Both" userId="ccc31e99-cb45-42bd-9582-32b465c60262" providerId="ADAL" clId="{4D2281C5-1775-47EC-9B92-4889324E8FF7}" dt="2026-05-21T03:16:21.447" v="3599" actId="478"/>
          <ac:picMkLst>
            <pc:docMk/>
            <pc:sldMk cId="4265755336" sldId="2147481389"/>
            <ac:picMk id="11" creationId="{A67C878A-DAA0-3AF3-0BAF-77E334F415A5}"/>
          </ac:picMkLst>
        </pc:picChg>
        <pc:picChg chg="add mod">
          <ac:chgData name="Jakub Wiktor Both" userId="ccc31e99-cb45-42bd-9582-32b465c60262" providerId="ADAL" clId="{4D2281C5-1775-47EC-9B92-4889324E8FF7}" dt="2026-05-21T03:16:21.823" v="3600"/>
          <ac:picMkLst>
            <pc:docMk/>
            <pc:sldMk cId="4265755336" sldId="2147481389"/>
            <ac:picMk id="12" creationId="{FA000F3F-3B03-2F24-E0C4-E11E4C289D77}"/>
          </ac:picMkLst>
        </pc:picChg>
        <pc:cxnChg chg="add mod">
          <ac:chgData name="Jakub Wiktor Both" userId="ccc31e99-cb45-42bd-9582-32b465c60262" providerId="ADAL" clId="{4D2281C5-1775-47EC-9B92-4889324E8FF7}" dt="2026-05-21T03:16:21.823" v="3600"/>
          <ac:cxnSpMkLst>
            <pc:docMk/>
            <pc:sldMk cId="4265755336" sldId="2147481389"/>
            <ac:cxnSpMk id="9" creationId="{E89CD575-9C0D-B49E-1EDC-4D1B19115303}"/>
          </ac:cxnSpMkLst>
        </pc:cxnChg>
      </pc:sldChg>
      <pc:sldChg chg="addSp delSp modSp new mod ord modTransition">
        <pc:chgData name="Jakub Wiktor Both" userId="ccc31e99-cb45-42bd-9582-32b465c60262" providerId="ADAL" clId="{4D2281C5-1775-47EC-9B92-4889324E8FF7}" dt="2026-05-21T05:23:36.315" v="4715"/>
        <pc:sldMkLst>
          <pc:docMk/>
          <pc:sldMk cId="13845435" sldId="2147481390"/>
        </pc:sldMkLst>
        <pc:spChg chg="mod">
          <ac:chgData name="Jakub Wiktor Both" userId="ccc31e99-cb45-42bd-9582-32b465c60262" providerId="ADAL" clId="{4D2281C5-1775-47EC-9B92-4889324E8FF7}" dt="2026-05-21T03:28:26.285" v="3859" actId="1037"/>
          <ac:spMkLst>
            <pc:docMk/>
            <pc:sldMk cId="13845435" sldId="2147481390"/>
            <ac:spMk id="2" creationId="{0E1B73D5-B708-B231-4795-2102562F83F5}"/>
          </ac:spMkLst>
        </pc:spChg>
        <pc:spChg chg="del">
          <ac:chgData name="Jakub Wiktor Both" userId="ccc31e99-cb45-42bd-9582-32b465c60262" providerId="ADAL" clId="{4D2281C5-1775-47EC-9B92-4889324E8FF7}" dt="2026-05-21T03:28:15.778" v="3822" actId="478"/>
          <ac:spMkLst>
            <pc:docMk/>
            <pc:sldMk cId="13845435" sldId="2147481390"/>
            <ac:spMk id="3" creationId="{79EF9AF2-984E-A9B5-F782-254C0F65FA7D}"/>
          </ac:spMkLst>
        </pc:spChg>
        <pc:spChg chg="add mod">
          <ac:chgData name="Jakub Wiktor Both" userId="ccc31e99-cb45-42bd-9582-32b465c60262" providerId="ADAL" clId="{4D2281C5-1775-47EC-9B92-4889324E8FF7}" dt="2026-05-21T03:28:19.226" v="3841" actId="1035"/>
          <ac:spMkLst>
            <pc:docMk/>
            <pc:sldMk cId="13845435" sldId="2147481390"/>
            <ac:spMk id="4" creationId="{47E2C02F-1EFB-786B-7A0A-30A3D32F8B2E}"/>
          </ac:spMkLst>
        </pc:spChg>
        <pc:spChg chg="add mod">
          <ac:chgData name="Jakub Wiktor Both" userId="ccc31e99-cb45-42bd-9582-32b465c60262" providerId="ADAL" clId="{4D2281C5-1775-47EC-9B92-4889324E8FF7}" dt="2026-05-21T03:28:19.226" v="3841" actId="1035"/>
          <ac:spMkLst>
            <pc:docMk/>
            <pc:sldMk cId="13845435" sldId="2147481390"/>
            <ac:spMk id="10" creationId="{F9925DE8-AE93-853D-8E7A-1F6C61F35785}"/>
          </ac:spMkLst>
        </pc:spChg>
        <pc:spChg chg="add mod">
          <ac:chgData name="Jakub Wiktor Both" userId="ccc31e99-cb45-42bd-9582-32b465c60262" providerId="ADAL" clId="{4D2281C5-1775-47EC-9B92-4889324E8FF7}" dt="2026-05-21T03:28:19.226" v="3841" actId="1035"/>
          <ac:spMkLst>
            <pc:docMk/>
            <pc:sldMk cId="13845435" sldId="2147481390"/>
            <ac:spMk id="11" creationId="{DA4CD234-EECA-A0CC-7130-F1F115870EA1}"/>
          </ac:spMkLst>
        </pc:spChg>
        <pc:spChg chg="add mod">
          <ac:chgData name="Jakub Wiktor Both" userId="ccc31e99-cb45-42bd-9582-32b465c60262" providerId="ADAL" clId="{4D2281C5-1775-47EC-9B92-4889324E8FF7}" dt="2026-05-21T03:28:19.226" v="3841" actId="1035"/>
          <ac:spMkLst>
            <pc:docMk/>
            <pc:sldMk cId="13845435" sldId="2147481390"/>
            <ac:spMk id="12" creationId="{944C8889-81A0-BD45-4CBF-3382ED22C70B}"/>
          </ac:spMkLst>
        </pc:spChg>
        <pc:spChg chg="add mod">
          <ac:chgData name="Jakub Wiktor Both" userId="ccc31e99-cb45-42bd-9582-32b465c60262" providerId="ADAL" clId="{4D2281C5-1775-47EC-9B92-4889324E8FF7}" dt="2026-05-21T03:28:19.226" v="3841" actId="1035"/>
          <ac:spMkLst>
            <pc:docMk/>
            <pc:sldMk cId="13845435" sldId="2147481390"/>
            <ac:spMk id="13" creationId="{AAFDEF1E-4EE8-446B-281F-77F43F3B9DD2}"/>
          </ac:spMkLst>
        </pc:spChg>
        <pc:spChg chg="add mod">
          <ac:chgData name="Jakub Wiktor Both" userId="ccc31e99-cb45-42bd-9582-32b465c60262" providerId="ADAL" clId="{4D2281C5-1775-47EC-9B92-4889324E8FF7}" dt="2026-05-21T03:28:19.226" v="3841" actId="1035"/>
          <ac:spMkLst>
            <pc:docMk/>
            <pc:sldMk cId="13845435" sldId="2147481390"/>
            <ac:spMk id="14" creationId="{43E7A305-9F78-2F91-058C-13002882FBE9}"/>
          </ac:spMkLst>
        </pc:spChg>
        <pc:spChg chg="add mod">
          <ac:chgData name="Jakub Wiktor Both" userId="ccc31e99-cb45-42bd-9582-32b465c60262" providerId="ADAL" clId="{4D2281C5-1775-47EC-9B92-4889324E8FF7}" dt="2026-05-21T03:28:19.226" v="3841" actId="1035"/>
          <ac:spMkLst>
            <pc:docMk/>
            <pc:sldMk cId="13845435" sldId="2147481390"/>
            <ac:spMk id="15" creationId="{83D2846B-17D0-88A2-DC9E-D0B25AB1E729}"/>
          </ac:spMkLst>
        </pc:spChg>
        <pc:picChg chg="add mod">
          <ac:chgData name="Jakub Wiktor Both" userId="ccc31e99-cb45-42bd-9582-32b465c60262" providerId="ADAL" clId="{4D2281C5-1775-47EC-9B92-4889324E8FF7}" dt="2026-05-21T03:28:19.226" v="3841" actId="1035"/>
          <ac:picMkLst>
            <pc:docMk/>
            <pc:sldMk cId="13845435" sldId="2147481390"/>
            <ac:picMk id="6" creationId="{69033583-3E30-28C0-0BEF-F2BF3D0913F7}"/>
          </ac:picMkLst>
        </pc:picChg>
        <pc:picChg chg="add mod">
          <ac:chgData name="Jakub Wiktor Both" userId="ccc31e99-cb45-42bd-9582-32b465c60262" providerId="ADAL" clId="{4D2281C5-1775-47EC-9B92-4889324E8FF7}" dt="2026-05-21T03:28:19.226" v="3841" actId="1035"/>
          <ac:picMkLst>
            <pc:docMk/>
            <pc:sldMk cId="13845435" sldId="2147481390"/>
            <ac:picMk id="8" creationId="{43E82ED6-B5DD-467F-4084-7AAD97D70198}"/>
          </ac:picMkLst>
        </pc:picChg>
        <pc:picChg chg="add mod">
          <ac:chgData name="Jakub Wiktor Both" userId="ccc31e99-cb45-42bd-9582-32b465c60262" providerId="ADAL" clId="{4D2281C5-1775-47EC-9B92-4889324E8FF7}" dt="2026-05-21T03:28:19.226" v="3841" actId="1035"/>
          <ac:picMkLst>
            <pc:docMk/>
            <pc:sldMk cId="13845435" sldId="2147481390"/>
            <ac:picMk id="9" creationId="{AF3A0515-4F93-CE2D-AFAF-3E92C77603D7}"/>
          </ac:picMkLst>
        </pc:picChg>
      </pc:sldChg>
      <pc:sldChg chg="addSp delSp modSp new del mod modTransition delAnim modAnim">
        <pc:chgData name="Jakub Wiktor Both" userId="ccc31e99-cb45-42bd-9582-32b465c60262" providerId="ADAL" clId="{4D2281C5-1775-47EC-9B92-4889324E8FF7}" dt="2026-05-21T05:29:34.020" v="4978" actId="47"/>
        <pc:sldMkLst>
          <pc:docMk/>
          <pc:sldMk cId="1705885159" sldId="2147481391"/>
        </pc:sldMkLst>
        <pc:spChg chg="mod">
          <ac:chgData name="Jakub Wiktor Both" userId="ccc31e99-cb45-42bd-9582-32b465c60262" providerId="ADAL" clId="{4D2281C5-1775-47EC-9B92-4889324E8FF7}" dt="2026-05-21T04:52:16.945" v="4264" actId="20577"/>
          <ac:spMkLst>
            <pc:docMk/>
            <pc:sldMk cId="1705885159" sldId="2147481391"/>
            <ac:spMk id="2" creationId="{E3D91554-C454-F5CF-926F-09162A138501}"/>
          </ac:spMkLst>
        </pc:spChg>
        <pc:spChg chg="del">
          <ac:chgData name="Jakub Wiktor Both" userId="ccc31e99-cb45-42bd-9582-32b465c60262" providerId="ADAL" clId="{4D2281C5-1775-47EC-9B92-4889324E8FF7}" dt="2026-05-21T04:38:16.491" v="4157" actId="478"/>
          <ac:spMkLst>
            <pc:docMk/>
            <pc:sldMk cId="1705885159" sldId="2147481391"/>
            <ac:spMk id="3" creationId="{913F6772-A758-72DE-E3AC-B1BA553A4E8D}"/>
          </ac:spMkLst>
        </pc:spChg>
        <pc:spChg chg="add mod">
          <ac:chgData name="Jakub Wiktor Both" userId="ccc31e99-cb45-42bd-9582-32b465c60262" providerId="ADAL" clId="{4D2281C5-1775-47EC-9B92-4889324E8FF7}" dt="2026-05-21T05:28:51.541" v="4949" actId="21"/>
          <ac:spMkLst>
            <pc:docMk/>
            <pc:sldMk cId="1705885159" sldId="2147481391"/>
            <ac:spMk id="24" creationId="{9C138C78-D5C8-6CA7-F3A0-7BF3687FFEF1}"/>
          </ac:spMkLst>
        </pc:spChg>
        <pc:picChg chg="add del">
          <ac:chgData name="Jakub Wiktor Both" userId="ccc31e99-cb45-42bd-9582-32b465c60262" providerId="ADAL" clId="{4D2281C5-1775-47EC-9B92-4889324E8FF7}" dt="2026-05-21T04:39:39.788" v="4159" actId="478"/>
          <ac:picMkLst>
            <pc:docMk/>
            <pc:sldMk cId="1705885159" sldId="2147481391"/>
            <ac:picMk id="5" creationId="{28F1F981-24F1-6D24-579F-FCC5673FCAAB}"/>
          </ac:picMkLst>
        </pc:picChg>
        <pc:picChg chg="add del mod">
          <ac:chgData name="Jakub Wiktor Both" userId="ccc31e99-cb45-42bd-9582-32b465c60262" providerId="ADAL" clId="{4D2281C5-1775-47EC-9B92-4889324E8FF7}" dt="2026-05-21T05:28:51.541" v="4949" actId="21"/>
          <ac:picMkLst>
            <pc:docMk/>
            <pc:sldMk cId="1705885159" sldId="2147481391"/>
            <ac:picMk id="7" creationId="{CA9847DC-BA57-557F-D6DC-ECFA7EB53BE4}"/>
          </ac:picMkLst>
        </pc:picChg>
        <pc:picChg chg="add del mod">
          <ac:chgData name="Jakub Wiktor Both" userId="ccc31e99-cb45-42bd-9582-32b465c60262" providerId="ADAL" clId="{4D2281C5-1775-47EC-9B92-4889324E8FF7}" dt="2026-05-21T05:28:51.541" v="4949" actId="21"/>
          <ac:picMkLst>
            <pc:docMk/>
            <pc:sldMk cId="1705885159" sldId="2147481391"/>
            <ac:picMk id="9" creationId="{23F051F3-3FC5-E534-C3C3-88D5E2DC5BC5}"/>
          </ac:picMkLst>
        </pc:picChg>
        <pc:picChg chg="add del mod">
          <ac:chgData name="Jakub Wiktor Both" userId="ccc31e99-cb45-42bd-9582-32b465c60262" providerId="ADAL" clId="{4D2281C5-1775-47EC-9B92-4889324E8FF7}" dt="2026-05-21T05:28:51.541" v="4949" actId="21"/>
          <ac:picMkLst>
            <pc:docMk/>
            <pc:sldMk cId="1705885159" sldId="2147481391"/>
            <ac:picMk id="10" creationId="{A07C89AC-91DB-0760-81C9-553CB3F3FE23}"/>
          </ac:picMkLst>
        </pc:picChg>
        <pc:picChg chg="add del mod">
          <ac:chgData name="Jakub Wiktor Both" userId="ccc31e99-cb45-42bd-9582-32b465c60262" providerId="ADAL" clId="{4D2281C5-1775-47EC-9B92-4889324E8FF7}" dt="2026-05-21T04:43:11.677" v="4227" actId="478"/>
          <ac:picMkLst>
            <pc:docMk/>
            <pc:sldMk cId="1705885159" sldId="2147481391"/>
            <ac:picMk id="12" creationId="{837ABDA9-64C6-8852-B754-ECE740058D54}"/>
          </ac:picMkLst>
        </pc:picChg>
        <pc:picChg chg="add del mod">
          <ac:chgData name="Jakub Wiktor Both" userId="ccc31e99-cb45-42bd-9582-32b465c60262" providerId="ADAL" clId="{4D2281C5-1775-47EC-9B92-4889324E8FF7}" dt="2026-05-21T05:28:51.541" v="4949" actId="21"/>
          <ac:picMkLst>
            <pc:docMk/>
            <pc:sldMk cId="1705885159" sldId="2147481391"/>
            <ac:picMk id="14" creationId="{ADD6F308-01BF-AE08-EF21-9170EBCC797D}"/>
          </ac:picMkLst>
        </pc:picChg>
        <pc:picChg chg="add del mod">
          <ac:chgData name="Jakub Wiktor Both" userId="ccc31e99-cb45-42bd-9582-32b465c60262" providerId="ADAL" clId="{4D2281C5-1775-47EC-9B92-4889324E8FF7}" dt="2026-05-21T05:28:51.541" v="4949" actId="21"/>
          <ac:picMkLst>
            <pc:docMk/>
            <pc:sldMk cId="1705885159" sldId="2147481391"/>
            <ac:picMk id="16" creationId="{A790C1D7-2BD6-1D05-F12C-6C185B6FF4C4}"/>
          </ac:picMkLst>
        </pc:picChg>
        <pc:picChg chg="add del mod">
          <ac:chgData name="Jakub Wiktor Both" userId="ccc31e99-cb45-42bd-9582-32b465c60262" providerId="ADAL" clId="{4D2281C5-1775-47EC-9B92-4889324E8FF7}" dt="2026-05-21T05:28:51.541" v="4949" actId="21"/>
          <ac:picMkLst>
            <pc:docMk/>
            <pc:sldMk cId="1705885159" sldId="2147481391"/>
            <ac:picMk id="18" creationId="{A9448F44-BD50-22DE-AE43-097209FC5EF8}"/>
          </ac:picMkLst>
        </pc:picChg>
        <pc:picChg chg="add del mod">
          <ac:chgData name="Jakub Wiktor Both" userId="ccc31e99-cb45-42bd-9582-32b465c60262" providerId="ADAL" clId="{4D2281C5-1775-47EC-9B92-4889324E8FF7}" dt="2026-05-21T05:28:51.541" v="4949" actId="21"/>
          <ac:picMkLst>
            <pc:docMk/>
            <pc:sldMk cId="1705885159" sldId="2147481391"/>
            <ac:picMk id="20" creationId="{ACE63EA3-C367-6F82-FA87-AE1F46B90326}"/>
          </ac:picMkLst>
        </pc:picChg>
        <pc:picChg chg="add del mod">
          <ac:chgData name="Jakub Wiktor Both" userId="ccc31e99-cb45-42bd-9582-32b465c60262" providerId="ADAL" clId="{4D2281C5-1775-47EC-9B92-4889324E8FF7}" dt="2026-05-21T05:28:51.541" v="4949" actId="21"/>
          <ac:picMkLst>
            <pc:docMk/>
            <pc:sldMk cId="1705885159" sldId="2147481391"/>
            <ac:picMk id="22" creationId="{A548FE2A-8CC8-AB47-F8ED-5DFA3B052057}"/>
          </ac:picMkLst>
        </pc:picChg>
      </pc:sldChg>
      <pc:sldChg chg="addSp delSp modSp new del mod">
        <pc:chgData name="Jakub Wiktor Both" userId="ccc31e99-cb45-42bd-9582-32b465c60262" providerId="ADAL" clId="{4D2281C5-1775-47EC-9B92-4889324E8FF7}" dt="2026-05-21T05:21:11.613" v="4554" actId="47"/>
        <pc:sldMkLst>
          <pc:docMk/>
          <pc:sldMk cId="1133299441" sldId="2147481392"/>
        </pc:sldMkLst>
        <pc:spChg chg="mod">
          <ac:chgData name="Jakub Wiktor Both" userId="ccc31e99-cb45-42bd-9582-32b465c60262" providerId="ADAL" clId="{4D2281C5-1775-47EC-9B92-4889324E8FF7}" dt="2026-05-21T04:13:03.483" v="4113" actId="14100"/>
          <ac:spMkLst>
            <pc:docMk/>
            <pc:sldMk cId="1133299441" sldId="2147481392"/>
            <ac:spMk id="2" creationId="{60AFFCBC-90A4-C2DD-7E56-243340182BDC}"/>
          </ac:spMkLst>
        </pc:spChg>
        <pc:spChg chg="del">
          <ac:chgData name="Jakub Wiktor Both" userId="ccc31e99-cb45-42bd-9582-32b465c60262" providerId="ADAL" clId="{4D2281C5-1775-47EC-9B92-4889324E8FF7}" dt="2026-05-21T04:11:19.366" v="4095" actId="22"/>
          <ac:spMkLst>
            <pc:docMk/>
            <pc:sldMk cId="1133299441" sldId="2147481392"/>
            <ac:spMk id="3" creationId="{BA9315C4-009F-692D-DFFE-0DF8FC78764A}"/>
          </ac:spMkLst>
        </pc:spChg>
        <pc:spChg chg="add del mod">
          <ac:chgData name="Jakub Wiktor Both" userId="ccc31e99-cb45-42bd-9582-32b465c60262" providerId="ADAL" clId="{4D2281C5-1775-47EC-9B92-4889324E8FF7}" dt="2026-05-21T04:12:25.626" v="4103" actId="22"/>
          <ac:spMkLst>
            <pc:docMk/>
            <pc:sldMk cId="1133299441" sldId="2147481392"/>
            <ac:spMk id="7" creationId="{67A3A5D6-EC60-4814-7EB1-2C9BF1B27D7C}"/>
          </ac:spMkLst>
        </pc:spChg>
        <pc:spChg chg="add mod">
          <ac:chgData name="Jakub Wiktor Both" userId="ccc31e99-cb45-42bd-9582-32b465c60262" providerId="ADAL" clId="{4D2281C5-1775-47EC-9B92-4889324E8FF7}" dt="2026-05-21T04:17:49.081" v="4139" actId="207"/>
          <ac:spMkLst>
            <pc:docMk/>
            <pc:sldMk cId="1133299441" sldId="2147481392"/>
            <ac:spMk id="11" creationId="{CFBE8C30-99F1-A9E4-7F2D-3BBBD287D305}"/>
          </ac:spMkLst>
        </pc:spChg>
        <pc:spChg chg="add mod">
          <ac:chgData name="Jakub Wiktor Both" userId="ccc31e99-cb45-42bd-9582-32b465c60262" providerId="ADAL" clId="{4D2281C5-1775-47EC-9B92-4889324E8FF7}" dt="2026-05-21T04:17:55.766" v="4140" actId="1076"/>
          <ac:spMkLst>
            <pc:docMk/>
            <pc:sldMk cId="1133299441" sldId="2147481392"/>
            <ac:spMk id="12" creationId="{35954320-7D7B-0DD1-5146-987699BC64DB}"/>
          </ac:spMkLst>
        </pc:spChg>
        <pc:picChg chg="add del mod ord">
          <ac:chgData name="Jakub Wiktor Both" userId="ccc31e99-cb45-42bd-9582-32b465c60262" providerId="ADAL" clId="{4D2281C5-1775-47EC-9B92-4889324E8FF7}" dt="2026-05-21T04:12:24.482" v="4102" actId="478"/>
          <ac:picMkLst>
            <pc:docMk/>
            <pc:sldMk cId="1133299441" sldId="2147481392"/>
            <ac:picMk id="5" creationId="{4768385C-2AE3-C0E7-9B1A-957F7EBA83B0}"/>
          </ac:picMkLst>
        </pc:picChg>
        <pc:picChg chg="add mod ord">
          <ac:chgData name="Jakub Wiktor Both" userId="ccc31e99-cb45-42bd-9582-32b465c60262" providerId="ADAL" clId="{4D2281C5-1775-47EC-9B92-4889324E8FF7}" dt="2026-05-21T04:12:49.480" v="4109" actId="1076"/>
          <ac:picMkLst>
            <pc:docMk/>
            <pc:sldMk cId="1133299441" sldId="2147481392"/>
            <ac:picMk id="9" creationId="{C95F5E57-BD0F-6212-F1E0-3FC566415CA8}"/>
          </ac:picMkLst>
        </pc:picChg>
        <pc:picChg chg="add mod">
          <ac:chgData name="Jakub Wiktor Both" userId="ccc31e99-cb45-42bd-9582-32b465c60262" providerId="ADAL" clId="{4D2281C5-1775-47EC-9B92-4889324E8FF7}" dt="2026-05-21T04:13:28.410" v="4120" actId="1076"/>
          <ac:picMkLst>
            <pc:docMk/>
            <pc:sldMk cId="1133299441" sldId="2147481392"/>
            <ac:picMk id="10" creationId="{EAA406C7-DCEE-2A3E-272B-884DE51A9567}"/>
          </ac:picMkLst>
        </pc:picChg>
      </pc:sldChg>
      <pc:sldChg chg="addSp delSp modSp new add del mod ord modTransition">
        <pc:chgData name="Jakub Wiktor Both" userId="ccc31e99-cb45-42bd-9582-32b465c60262" providerId="ADAL" clId="{4D2281C5-1775-47EC-9B92-4889324E8FF7}" dt="2026-05-21T06:01:40.499" v="5317" actId="255"/>
        <pc:sldMkLst>
          <pc:docMk/>
          <pc:sldMk cId="573812049" sldId="2147481393"/>
        </pc:sldMkLst>
        <pc:spChg chg="del">
          <ac:chgData name="Jakub Wiktor Both" userId="ccc31e99-cb45-42bd-9582-32b465c60262" providerId="ADAL" clId="{4D2281C5-1775-47EC-9B92-4889324E8FF7}" dt="2026-05-21T05:04:05.842" v="4336" actId="478"/>
          <ac:spMkLst>
            <pc:docMk/>
            <pc:sldMk cId="573812049" sldId="2147481393"/>
            <ac:spMk id="2" creationId="{B440DA34-A97F-89BB-4624-BF285BAF80BE}"/>
          </ac:spMkLst>
        </pc:spChg>
        <pc:spChg chg="del">
          <ac:chgData name="Jakub Wiktor Both" userId="ccc31e99-cb45-42bd-9582-32b465c60262" providerId="ADAL" clId="{4D2281C5-1775-47EC-9B92-4889324E8FF7}" dt="2026-05-21T05:04:05.842" v="4336" actId="478"/>
          <ac:spMkLst>
            <pc:docMk/>
            <pc:sldMk cId="573812049" sldId="2147481393"/>
            <ac:spMk id="3" creationId="{1AEC388D-0D64-DB95-5604-60AB769E6AFE}"/>
          </ac:spMkLst>
        </pc:spChg>
        <pc:spChg chg="add mod">
          <ac:chgData name="Jakub Wiktor Both" userId="ccc31e99-cb45-42bd-9582-32b465c60262" providerId="ADAL" clId="{4D2281C5-1775-47EC-9B92-4889324E8FF7}" dt="2026-05-21T05:03:54.897" v="4331"/>
          <ac:spMkLst>
            <pc:docMk/>
            <pc:sldMk cId="573812049" sldId="2147481393"/>
            <ac:spMk id="4" creationId="{D367404C-96C5-8B8A-7DF5-8E79B9C188AB}"/>
          </ac:spMkLst>
        </pc:spChg>
        <pc:spChg chg="add mod">
          <ac:chgData name="Jakub Wiktor Both" userId="ccc31e99-cb45-42bd-9582-32b465c60262" providerId="ADAL" clId="{4D2281C5-1775-47EC-9B92-4889324E8FF7}" dt="2026-05-21T05:03:54.897" v="4331"/>
          <ac:spMkLst>
            <pc:docMk/>
            <pc:sldMk cId="573812049" sldId="2147481393"/>
            <ac:spMk id="16" creationId="{0F4A8720-E995-0266-0007-7E29F910764D}"/>
          </ac:spMkLst>
        </pc:spChg>
        <pc:spChg chg="add mod">
          <ac:chgData name="Jakub Wiktor Both" userId="ccc31e99-cb45-42bd-9582-32b465c60262" providerId="ADAL" clId="{4D2281C5-1775-47EC-9B92-4889324E8FF7}" dt="2026-05-21T05:03:54.897" v="4331"/>
          <ac:spMkLst>
            <pc:docMk/>
            <pc:sldMk cId="573812049" sldId="2147481393"/>
            <ac:spMk id="26" creationId="{4F4553F4-F7DD-AAC5-EADD-A63C871471C3}"/>
          </ac:spMkLst>
        </pc:spChg>
        <pc:spChg chg="add mod">
          <ac:chgData name="Jakub Wiktor Both" userId="ccc31e99-cb45-42bd-9582-32b465c60262" providerId="ADAL" clId="{4D2281C5-1775-47EC-9B92-4889324E8FF7}" dt="2026-05-21T05:03:54.897" v="4331"/>
          <ac:spMkLst>
            <pc:docMk/>
            <pc:sldMk cId="573812049" sldId="2147481393"/>
            <ac:spMk id="27" creationId="{5CE767DF-F9F3-8EBC-135D-CEE0C457E864}"/>
          </ac:spMkLst>
        </pc:spChg>
        <pc:spChg chg="add mod">
          <ac:chgData name="Jakub Wiktor Both" userId="ccc31e99-cb45-42bd-9582-32b465c60262" providerId="ADAL" clId="{4D2281C5-1775-47EC-9B92-4889324E8FF7}" dt="2026-05-21T05:03:54.897" v="4331"/>
          <ac:spMkLst>
            <pc:docMk/>
            <pc:sldMk cId="573812049" sldId="2147481393"/>
            <ac:spMk id="28" creationId="{ECD21969-7762-A595-FA8B-7366EAC3D4AB}"/>
          </ac:spMkLst>
        </pc:spChg>
        <pc:spChg chg="add mod">
          <ac:chgData name="Jakub Wiktor Both" userId="ccc31e99-cb45-42bd-9582-32b465c60262" providerId="ADAL" clId="{4D2281C5-1775-47EC-9B92-4889324E8FF7}" dt="2026-05-21T05:03:54.897" v="4331"/>
          <ac:spMkLst>
            <pc:docMk/>
            <pc:sldMk cId="573812049" sldId="2147481393"/>
            <ac:spMk id="30" creationId="{62224D8C-EAA1-43E7-D058-14CD47447074}"/>
          </ac:spMkLst>
        </pc:spChg>
        <pc:spChg chg="add mod">
          <ac:chgData name="Jakub Wiktor Both" userId="ccc31e99-cb45-42bd-9582-32b465c60262" providerId="ADAL" clId="{4D2281C5-1775-47EC-9B92-4889324E8FF7}" dt="2026-05-21T05:03:54.897" v="4331"/>
          <ac:spMkLst>
            <pc:docMk/>
            <pc:sldMk cId="573812049" sldId="2147481393"/>
            <ac:spMk id="31" creationId="{D7303287-807A-8BE7-5C0D-E15E141C3593}"/>
          </ac:spMkLst>
        </pc:spChg>
        <pc:spChg chg="add mod">
          <ac:chgData name="Jakub Wiktor Both" userId="ccc31e99-cb45-42bd-9582-32b465c60262" providerId="ADAL" clId="{4D2281C5-1775-47EC-9B92-4889324E8FF7}" dt="2026-05-21T05:03:54.897" v="4331"/>
          <ac:spMkLst>
            <pc:docMk/>
            <pc:sldMk cId="573812049" sldId="2147481393"/>
            <ac:spMk id="32" creationId="{38692C0B-C723-8075-4EF0-64B7817D0DF4}"/>
          </ac:spMkLst>
        </pc:spChg>
        <pc:spChg chg="add mod">
          <ac:chgData name="Jakub Wiktor Both" userId="ccc31e99-cb45-42bd-9582-32b465c60262" providerId="ADAL" clId="{4D2281C5-1775-47EC-9B92-4889324E8FF7}" dt="2026-05-21T05:03:54.897" v="4331"/>
          <ac:spMkLst>
            <pc:docMk/>
            <pc:sldMk cId="573812049" sldId="2147481393"/>
            <ac:spMk id="34" creationId="{EAD9865B-3B51-AF98-75FA-E42D193A7BB2}"/>
          </ac:spMkLst>
        </pc:spChg>
        <pc:spChg chg="add mod">
          <ac:chgData name="Jakub Wiktor Both" userId="ccc31e99-cb45-42bd-9582-32b465c60262" providerId="ADAL" clId="{4D2281C5-1775-47EC-9B92-4889324E8FF7}" dt="2026-05-21T05:03:54.897" v="4331"/>
          <ac:spMkLst>
            <pc:docMk/>
            <pc:sldMk cId="573812049" sldId="2147481393"/>
            <ac:spMk id="35" creationId="{51374A2C-7F76-B256-183D-B6F46D27A1A1}"/>
          </ac:spMkLst>
        </pc:spChg>
        <pc:spChg chg="add mod">
          <ac:chgData name="Jakub Wiktor Both" userId="ccc31e99-cb45-42bd-9582-32b465c60262" providerId="ADAL" clId="{4D2281C5-1775-47EC-9B92-4889324E8FF7}" dt="2026-05-21T05:04:06.301" v="4337"/>
          <ac:spMkLst>
            <pc:docMk/>
            <pc:sldMk cId="573812049" sldId="2147481393"/>
            <ac:spMk id="36" creationId="{86F345B7-CF2A-430B-8929-1149C028761A}"/>
          </ac:spMkLst>
        </pc:spChg>
        <pc:spChg chg="add mod">
          <ac:chgData name="Jakub Wiktor Both" userId="ccc31e99-cb45-42bd-9582-32b465c60262" providerId="ADAL" clId="{4D2281C5-1775-47EC-9B92-4889324E8FF7}" dt="2026-05-21T05:04:06.301" v="4337"/>
          <ac:spMkLst>
            <pc:docMk/>
            <pc:sldMk cId="573812049" sldId="2147481393"/>
            <ac:spMk id="48" creationId="{1BE7867F-1D21-8893-20D2-91F5B4604BFE}"/>
          </ac:spMkLst>
        </pc:spChg>
        <pc:spChg chg="add mod">
          <ac:chgData name="Jakub Wiktor Both" userId="ccc31e99-cb45-42bd-9582-32b465c60262" providerId="ADAL" clId="{4D2281C5-1775-47EC-9B92-4889324E8FF7}" dt="2026-05-21T05:04:06.301" v="4337"/>
          <ac:spMkLst>
            <pc:docMk/>
            <pc:sldMk cId="573812049" sldId="2147481393"/>
            <ac:spMk id="52" creationId="{E5C85489-4A48-E896-0A12-87D958554D44}"/>
          </ac:spMkLst>
        </pc:spChg>
        <pc:spChg chg="add mod">
          <ac:chgData name="Jakub Wiktor Both" userId="ccc31e99-cb45-42bd-9582-32b465c60262" providerId="ADAL" clId="{4D2281C5-1775-47EC-9B92-4889324E8FF7}" dt="2026-05-21T05:04:06.301" v="4337"/>
          <ac:spMkLst>
            <pc:docMk/>
            <pc:sldMk cId="573812049" sldId="2147481393"/>
            <ac:spMk id="55" creationId="{E1EAB397-AD72-EB50-4EE3-A88FC5C607AF}"/>
          </ac:spMkLst>
        </pc:spChg>
        <pc:spChg chg="add mod">
          <ac:chgData name="Jakub Wiktor Both" userId="ccc31e99-cb45-42bd-9582-32b465c60262" providerId="ADAL" clId="{4D2281C5-1775-47EC-9B92-4889324E8FF7}" dt="2026-05-21T05:04:06.301" v="4337"/>
          <ac:spMkLst>
            <pc:docMk/>
            <pc:sldMk cId="573812049" sldId="2147481393"/>
            <ac:spMk id="60" creationId="{73007E68-05F1-F898-F3E9-FDB5A75C0329}"/>
          </ac:spMkLst>
        </pc:spChg>
        <pc:spChg chg="add mod">
          <ac:chgData name="Jakub Wiktor Both" userId="ccc31e99-cb45-42bd-9582-32b465c60262" providerId="ADAL" clId="{4D2281C5-1775-47EC-9B92-4889324E8FF7}" dt="2026-05-21T05:04:06.301" v="4337"/>
          <ac:spMkLst>
            <pc:docMk/>
            <pc:sldMk cId="573812049" sldId="2147481393"/>
            <ac:spMk id="62" creationId="{4DDF012A-53FD-94DA-FB28-B17003465491}"/>
          </ac:spMkLst>
        </pc:spChg>
        <pc:spChg chg="add mod">
          <ac:chgData name="Jakub Wiktor Both" userId="ccc31e99-cb45-42bd-9582-32b465c60262" providerId="ADAL" clId="{4D2281C5-1775-47EC-9B92-4889324E8FF7}" dt="2026-05-21T05:04:06.301" v="4337"/>
          <ac:spMkLst>
            <pc:docMk/>
            <pc:sldMk cId="573812049" sldId="2147481393"/>
            <ac:spMk id="63" creationId="{516E18B2-C8E4-F79A-1E99-8C3FC5EDE790}"/>
          </ac:spMkLst>
        </pc:spChg>
        <pc:spChg chg="add mod">
          <ac:chgData name="Jakub Wiktor Both" userId="ccc31e99-cb45-42bd-9582-32b465c60262" providerId="ADAL" clId="{4D2281C5-1775-47EC-9B92-4889324E8FF7}" dt="2026-05-21T06:01:40.499" v="5317" actId="255"/>
          <ac:spMkLst>
            <pc:docMk/>
            <pc:sldMk cId="573812049" sldId="2147481393"/>
            <ac:spMk id="64" creationId="{B6F63A08-4569-38B6-C4DE-64963708CFCC}"/>
          </ac:spMkLst>
        </pc:spChg>
        <pc:spChg chg="add mod">
          <ac:chgData name="Jakub Wiktor Both" userId="ccc31e99-cb45-42bd-9582-32b465c60262" providerId="ADAL" clId="{4D2281C5-1775-47EC-9B92-4889324E8FF7}" dt="2026-05-21T05:04:06.301" v="4337"/>
          <ac:spMkLst>
            <pc:docMk/>
            <pc:sldMk cId="573812049" sldId="2147481393"/>
            <ac:spMk id="66" creationId="{2906BAAF-7B3F-5F73-3CED-63B60B13C445}"/>
          </ac:spMkLst>
        </pc:spChg>
        <pc:spChg chg="add mod">
          <ac:chgData name="Jakub Wiktor Both" userId="ccc31e99-cb45-42bd-9582-32b465c60262" providerId="ADAL" clId="{4D2281C5-1775-47EC-9B92-4889324E8FF7}" dt="2026-05-21T05:04:29.532" v="4345" actId="1036"/>
          <ac:spMkLst>
            <pc:docMk/>
            <pc:sldMk cId="573812049" sldId="2147481393"/>
            <ac:spMk id="67" creationId="{2F1DF9A7-9D75-8725-53A2-F86C3A5A45B1}"/>
          </ac:spMkLst>
        </pc:spChg>
      </pc:sldChg>
      <pc:sldChg chg="add del">
        <pc:chgData name="Jakub Wiktor Both" userId="ccc31e99-cb45-42bd-9582-32b465c60262" providerId="ADAL" clId="{4D2281C5-1775-47EC-9B92-4889324E8FF7}" dt="2026-05-21T05:21:11.613" v="4554" actId="47"/>
        <pc:sldMkLst>
          <pc:docMk/>
          <pc:sldMk cId="1425113518" sldId="2147481394"/>
        </pc:sldMkLst>
      </pc:sldChg>
      <pc:sldChg chg="addSp delSp modSp add del mod ord">
        <pc:chgData name="Jakub Wiktor Both" userId="ccc31e99-cb45-42bd-9582-32b465c60262" providerId="ADAL" clId="{4D2281C5-1775-47EC-9B92-4889324E8FF7}" dt="2026-05-21T05:21:28.713" v="4573" actId="2696"/>
        <pc:sldMkLst>
          <pc:docMk/>
          <pc:sldMk cId="3494656217" sldId="2147481395"/>
        </pc:sldMkLst>
        <pc:spChg chg="mod">
          <ac:chgData name="Jakub Wiktor Both" userId="ccc31e99-cb45-42bd-9582-32b465c60262" providerId="ADAL" clId="{4D2281C5-1775-47EC-9B92-4889324E8FF7}" dt="2026-05-21T05:19:46.168" v="4548" actId="20577"/>
          <ac:spMkLst>
            <pc:docMk/>
            <pc:sldMk cId="3494656217" sldId="2147481395"/>
            <ac:spMk id="2" creationId="{CF016FBC-A071-2159-5EA1-292DBEEA5715}"/>
          </ac:spMkLst>
        </pc:spChg>
        <pc:spChg chg="del">
          <ac:chgData name="Jakub Wiktor Both" userId="ccc31e99-cb45-42bd-9582-32b465c60262" providerId="ADAL" clId="{4D2281C5-1775-47EC-9B92-4889324E8FF7}" dt="2026-05-21T05:17:00.824" v="4468" actId="478"/>
          <ac:spMkLst>
            <pc:docMk/>
            <pc:sldMk cId="3494656217" sldId="2147481395"/>
            <ac:spMk id="4" creationId="{42FCCAAE-5A4C-CA07-E9A8-1DA5ED6750A8}"/>
          </ac:spMkLst>
        </pc:spChg>
        <pc:spChg chg="del">
          <ac:chgData name="Jakub Wiktor Both" userId="ccc31e99-cb45-42bd-9582-32b465c60262" providerId="ADAL" clId="{4D2281C5-1775-47EC-9B92-4889324E8FF7}" dt="2026-05-21T05:09:29.423" v="4406" actId="478"/>
          <ac:spMkLst>
            <pc:docMk/>
            <pc:sldMk cId="3494656217" sldId="2147481395"/>
            <ac:spMk id="8" creationId="{D20918A2-E505-A9F8-17DB-6BCB8E6008AD}"/>
          </ac:spMkLst>
        </pc:spChg>
        <pc:spChg chg="del">
          <ac:chgData name="Jakub Wiktor Both" userId="ccc31e99-cb45-42bd-9582-32b465c60262" providerId="ADAL" clId="{4D2281C5-1775-47EC-9B92-4889324E8FF7}" dt="2026-05-21T05:09:24.848" v="4403" actId="478"/>
          <ac:spMkLst>
            <pc:docMk/>
            <pc:sldMk cId="3494656217" sldId="2147481395"/>
            <ac:spMk id="9" creationId="{CCFEE357-FC60-5CF0-74D4-F13B075B2326}"/>
          </ac:spMkLst>
        </pc:spChg>
        <pc:picChg chg="mod">
          <ac:chgData name="Jakub Wiktor Both" userId="ccc31e99-cb45-42bd-9582-32b465c60262" providerId="ADAL" clId="{4D2281C5-1775-47EC-9B92-4889324E8FF7}" dt="2026-05-21T05:18:23.684" v="4513" actId="1076"/>
          <ac:picMkLst>
            <pc:docMk/>
            <pc:sldMk cId="3494656217" sldId="2147481395"/>
            <ac:picMk id="5" creationId="{32113A9F-481E-9C06-0A19-1B32A4377F4F}"/>
          </ac:picMkLst>
        </pc:picChg>
        <pc:picChg chg="add del">
          <ac:chgData name="Jakub Wiktor Both" userId="ccc31e99-cb45-42bd-9582-32b465c60262" providerId="ADAL" clId="{4D2281C5-1775-47EC-9B92-4889324E8FF7}" dt="2026-05-21T05:12:26.965" v="4447" actId="478"/>
          <ac:picMkLst>
            <pc:docMk/>
            <pc:sldMk cId="3494656217" sldId="2147481395"/>
            <ac:picMk id="6" creationId="{198E9838-85CB-B2F5-48D3-C64ADB048157}"/>
          </ac:picMkLst>
        </pc:picChg>
        <pc:picChg chg="add del mod">
          <ac:chgData name="Jakub Wiktor Both" userId="ccc31e99-cb45-42bd-9582-32b465c60262" providerId="ADAL" clId="{4D2281C5-1775-47EC-9B92-4889324E8FF7}" dt="2026-05-21T05:11:31.003" v="4430" actId="478"/>
          <ac:picMkLst>
            <pc:docMk/>
            <pc:sldMk cId="3494656217" sldId="2147481395"/>
            <ac:picMk id="7" creationId="{4C8FD164-27D9-3CD9-1E9E-43CF5A59924E}"/>
          </ac:picMkLst>
        </pc:picChg>
        <pc:picChg chg="add del mod modCrop">
          <ac:chgData name="Jakub Wiktor Both" userId="ccc31e99-cb45-42bd-9582-32b465c60262" providerId="ADAL" clId="{4D2281C5-1775-47EC-9B92-4889324E8FF7}" dt="2026-05-21T05:12:26.965" v="4447" actId="478"/>
          <ac:picMkLst>
            <pc:docMk/>
            <pc:sldMk cId="3494656217" sldId="2147481395"/>
            <ac:picMk id="10" creationId="{95873364-A4B5-3F70-3CA6-25AA492832F9}"/>
          </ac:picMkLst>
        </pc:picChg>
        <pc:picChg chg="add del mod">
          <ac:chgData name="Jakub Wiktor Both" userId="ccc31e99-cb45-42bd-9582-32b465c60262" providerId="ADAL" clId="{4D2281C5-1775-47EC-9B92-4889324E8FF7}" dt="2026-05-21T05:12:26.965" v="4447" actId="478"/>
          <ac:picMkLst>
            <pc:docMk/>
            <pc:sldMk cId="3494656217" sldId="2147481395"/>
            <ac:picMk id="11" creationId="{E1159E66-A55F-07B5-196D-792AD714B923}"/>
          </ac:picMkLst>
        </pc:picChg>
        <pc:picChg chg="add del mod">
          <ac:chgData name="Jakub Wiktor Both" userId="ccc31e99-cb45-42bd-9582-32b465c60262" providerId="ADAL" clId="{4D2281C5-1775-47EC-9B92-4889324E8FF7}" dt="2026-05-21T05:12:26.965" v="4447" actId="478"/>
          <ac:picMkLst>
            <pc:docMk/>
            <pc:sldMk cId="3494656217" sldId="2147481395"/>
            <ac:picMk id="12" creationId="{F9F3F22C-2CC7-33DC-9886-0D73811ACCF8}"/>
          </ac:picMkLst>
        </pc:picChg>
        <pc:picChg chg="add mod">
          <ac:chgData name="Jakub Wiktor Both" userId="ccc31e99-cb45-42bd-9582-32b465c60262" providerId="ADAL" clId="{4D2281C5-1775-47EC-9B92-4889324E8FF7}" dt="2026-05-21T05:18:23.684" v="4513" actId="1076"/>
          <ac:picMkLst>
            <pc:docMk/>
            <pc:sldMk cId="3494656217" sldId="2147481395"/>
            <ac:picMk id="14" creationId="{D9D0A912-2B6A-08E7-197B-165802E278E2}"/>
          </ac:picMkLst>
        </pc:picChg>
        <pc:cxnChg chg="add mod">
          <ac:chgData name="Jakub Wiktor Both" userId="ccc31e99-cb45-42bd-9582-32b465c60262" providerId="ADAL" clId="{4D2281C5-1775-47EC-9B92-4889324E8FF7}" dt="2026-05-21T05:19:22.991" v="4521" actId="208"/>
          <ac:cxnSpMkLst>
            <pc:docMk/>
            <pc:sldMk cId="3494656217" sldId="2147481395"/>
            <ac:cxnSpMk id="16" creationId="{A01EDF8C-9EDB-658F-18F5-7F10F3C17D64}"/>
          </ac:cxnSpMkLst>
        </pc:cxnChg>
      </pc:sldChg>
      <pc:sldChg chg="modSp add mod modTransition">
        <pc:chgData name="Jakub Wiktor Both" userId="ccc31e99-cb45-42bd-9582-32b465c60262" providerId="ADAL" clId="{4D2281C5-1775-47EC-9B92-4889324E8FF7}" dt="2026-05-21T05:55:42.800" v="5265" actId="20577"/>
        <pc:sldMkLst>
          <pc:docMk/>
          <pc:sldMk cId="3758521337" sldId="2147481395"/>
        </pc:sldMkLst>
        <pc:spChg chg="mod">
          <ac:chgData name="Jakub Wiktor Both" userId="ccc31e99-cb45-42bd-9582-32b465c60262" providerId="ADAL" clId="{4D2281C5-1775-47EC-9B92-4889324E8FF7}" dt="2026-05-21T05:55:42.800" v="5265" actId="20577"/>
          <ac:spMkLst>
            <pc:docMk/>
            <pc:sldMk cId="3758521337" sldId="2147481395"/>
            <ac:spMk id="2" creationId="{CF016FBC-A071-2159-5EA1-292DBEEA5715}"/>
          </ac:spMkLst>
        </pc:spChg>
      </pc:sldChg>
      <pc:sldChg chg="delSp modSp add del mod">
        <pc:chgData name="Jakub Wiktor Both" userId="ccc31e99-cb45-42bd-9582-32b465c60262" providerId="ADAL" clId="{4D2281C5-1775-47EC-9B92-4889324E8FF7}" dt="2026-05-21T05:16:56.184" v="4467" actId="47"/>
        <pc:sldMkLst>
          <pc:docMk/>
          <pc:sldMk cId="1146476387" sldId="2147481396"/>
        </pc:sldMkLst>
        <pc:spChg chg="del">
          <ac:chgData name="Jakub Wiktor Both" userId="ccc31e99-cb45-42bd-9582-32b465c60262" providerId="ADAL" clId="{4D2281C5-1775-47EC-9B92-4889324E8FF7}" dt="2026-05-21T05:10:26.155" v="4414" actId="478"/>
          <ac:spMkLst>
            <pc:docMk/>
            <pc:sldMk cId="1146476387" sldId="2147481396"/>
            <ac:spMk id="4" creationId="{100D2E3D-83BB-DA4A-DA1C-D07867FBFEB7}"/>
          </ac:spMkLst>
        </pc:spChg>
        <pc:picChg chg="mod">
          <ac:chgData name="Jakub Wiktor Both" userId="ccc31e99-cb45-42bd-9582-32b465c60262" providerId="ADAL" clId="{4D2281C5-1775-47EC-9B92-4889324E8FF7}" dt="2026-05-21T05:10:36.041" v="4417" actId="1076"/>
          <ac:picMkLst>
            <pc:docMk/>
            <pc:sldMk cId="1146476387" sldId="2147481396"/>
            <ac:picMk id="5" creationId="{BF10FF2C-7BC6-4CF4-713F-A41418CDFF8C}"/>
          </ac:picMkLst>
        </pc:picChg>
        <pc:picChg chg="mod">
          <ac:chgData name="Jakub Wiktor Both" userId="ccc31e99-cb45-42bd-9582-32b465c60262" providerId="ADAL" clId="{4D2281C5-1775-47EC-9B92-4889324E8FF7}" dt="2026-05-21T05:10:36.041" v="4417" actId="1076"/>
          <ac:picMkLst>
            <pc:docMk/>
            <pc:sldMk cId="1146476387" sldId="2147481396"/>
            <ac:picMk id="6" creationId="{F268C50F-D8CE-7C29-0F46-8A2D2CC52BAC}"/>
          </ac:picMkLst>
        </pc:picChg>
      </pc:sldChg>
      <pc:sldChg chg="addSp modSp add mod modTransition">
        <pc:chgData name="Jakub Wiktor Both" userId="ccc31e99-cb45-42bd-9582-32b465c60262" providerId="ADAL" clId="{4D2281C5-1775-47EC-9B92-4889324E8FF7}" dt="2026-05-21T06:05:38.662" v="5426" actId="20577"/>
        <pc:sldMkLst>
          <pc:docMk/>
          <pc:sldMk cId="688353488" sldId="2147481397"/>
        </pc:sldMkLst>
        <pc:spChg chg="add mod">
          <ac:chgData name="Jakub Wiktor Both" userId="ccc31e99-cb45-42bd-9582-32b465c60262" providerId="ADAL" clId="{4D2281C5-1775-47EC-9B92-4889324E8FF7}" dt="2026-05-21T06:05:38.662" v="5426" actId="20577"/>
          <ac:spMkLst>
            <pc:docMk/>
            <pc:sldMk cId="688353488" sldId="2147481397"/>
            <ac:spMk id="3" creationId="{C84E6C7C-488D-141A-EC35-F22556410877}"/>
          </ac:spMkLst>
        </pc:spChg>
      </pc:sldChg>
      <pc:sldChg chg="add del">
        <pc:chgData name="Jakub Wiktor Both" userId="ccc31e99-cb45-42bd-9582-32b465c60262" providerId="ADAL" clId="{4D2281C5-1775-47EC-9B92-4889324E8FF7}" dt="2026-05-21T05:21:28.713" v="4573" actId="2696"/>
        <pc:sldMkLst>
          <pc:docMk/>
          <pc:sldMk cId="2922421403" sldId="2147481397"/>
        </pc:sldMkLst>
      </pc:sldChg>
      <pc:sldChg chg="add modTransition">
        <pc:chgData name="Jakub Wiktor Both" userId="ccc31e99-cb45-42bd-9582-32b465c60262" providerId="ADAL" clId="{4D2281C5-1775-47EC-9B92-4889324E8FF7}" dt="2026-05-21T05:23:34.283" v="4714"/>
        <pc:sldMkLst>
          <pc:docMk/>
          <pc:sldMk cId="1585039986" sldId="2147481398"/>
        </pc:sldMkLst>
      </pc:sldChg>
      <pc:sldChg chg="addSp modSp add del mod">
        <pc:chgData name="Jakub Wiktor Both" userId="ccc31e99-cb45-42bd-9582-32b465c60262" providerId="ADAL" clId="{4D2281C5-1775-47EC-9B92-4889324E8FF7}" dt="2026-05-21T05:21:28.713" v="4573" actId="2696"/>
        <pc:sldMkLst>
          <pc:docMk/>
          <pc:sldMk cId="3891350685" sldId="2147481398"/>
        </pc:sldMkLst>
        <pc:spChg chg="mod">
          <ac:chgData name="Jakub Wiktor Both" userId="ccc31e99-cb45-42bd-9582-32b465c60262" providerId="ADAL" clId="{4D2281C5-1775-47EC-9B92-4889324E8FF7}" dt="2026-05-21T05:21:19.531" v="4572" actId="20577"/>
          <ac:spMkLst>
            <pc:docMk/>
            <pc:sldMk cId="3891350685" sldId="2147481398"/>
            <ac:spMk id="2" creationId="{478DA5CE-843E-5F18-054B-AB471E36CF61}"/>
          </ac:spMkLst>
        </pc:spChg>
        <pc:spChg chg="add mod">
          <ac:chgData name="Jakub Wiktor Both" userId="ccc31e99-cb45-42bd-9582-32b465c60262" providerId="ADAL" clId="{4D2281C5-1775-47EC-9B92-4889324E8FF7}" dt="2026-05-21T05:20:30.343" v="4552" actId="14100"/>
          <ac:spMkLst>
            <pc:docMk/>
            <pc:sldMk cId="3891350685" sldId="2147481398"/>
            <ac:spMk id="3" creationId="{A898339C-00DB-4A45-520F-51F2F6D46550}"/>
          </ac:spMkLst>
        </pc:spChg>
      </pc:sldChg>
      <pc:sldChg chg="addSp delSp modSp add mod modAnim">
        <pc:chgData name="Jakub Wiktor Both" userId="ccc31e99-cb45-42bd-9582-32b465c60262" providerId="ADAL" clId="{4D2281C5-1775-47EC-9B92-4889324E8FF7}" dt="2026-05-21T06:02:10.982" v="5318"/>
        <pc:sldMkLst>
          <pc:docMk/>
          <pc:sldMk cId="273271492" sldId="2147481399"/>
        </pc:sldMkLst>
        <pc:spChg chg="del">
          <ac:chgData name="Jakub Wiktor Both" userId="ccc31e99-cb45-42bd-9582-32b465c60262" providerId="ADAL" clId="{4D2281C5-1775-47EC-9B92-4889324E8FF7}" dt="2026-05-21T05:39:04.234" v="5098" actId="478"/>
          <ac:spMkLst>
            <pc:docMk/>
            <pc:sldMk cId="273271492" sldId="2147481399"/>
            <ac:spMk id="6" creationId="{797F945E-72D2-77FD-2865-F1F25313BC46}"/>
          </ac:spMkLst>
        </pc:spChg>
        <pc:spChg chg="add del mod">
          <ac:chgData name="Jakub Wiktor Both" userId="ccc31e99-cb45-42bd-9582-32b465c60262" providerId="ADAL" clId="{4D2281C5-1775-47EC-9B92-4889324E8FF7}" dt="2026-05-21T05:39:08.364" v="5100" actId="478"/>
          <ac:spMkLst>
            <pc:docMk/>
            <pc:sldMk cId="273271492" sldId="2147481399"/>
            <ac:spMk id="14" creationId="{C6140E0C-18F0-5CD2-422C-0B8758671090}"/>
          </ac:spMkLst>
        </pc:spChg>
        <pc:spChg chg="add mod">
          <ac:chgData name="Jakub Wiktor Both" userId="ccc31e99-cb45-42bd-9582-32b465c60262" providerId="ADAL" clId="{4D2281C5-1775-47EC-9B92-4889324E8FF7}" dt="2026-05-21T05:39:49.166" v="5170" actId="1076"/>
          <ac:spMkLst>
            <pc:docMk/>
            <pc:sldMk cId="273271492" sldId="2147481399"/>
            <ac:spMk id="15" creationId="{D8090550-19B3-73F3-FA09-5E9FFC95F453}"/>
          </ac:spMkLst>
        </pc:spChg>
        <pc:picChg chg="del">
          <ac:chgData name="Jakub Wiktor Both" userId="ccc31e99-cb45-42bd-9582-32b465c60262" providerId="ADAL" clId="{4D2281C5-1775-47EC-9B92-4889324E8FF7}" dt="2026-05-21T05:39:05.927" v="5099" actId="478"/>
          <ac:picMkLst>
            <pc:docMk/>
            <pc:sldMk cId="273271492" sldId="2147481399"/>
            <ac:picMk id="3" creationId="{B265A2B0-0961-20F3-D75C-8572A3FBD51D}"/>
          </ac:picMkLst>
        </pc:picChg>
        <pc:picChg chg="add mod">
          <ac:chgData name="Jakub Wiktor Both" userId="ccc31e99-cb45-42bd-9582-32b465c60262" providerId="ADAL" clId="{4D2281C5-1775-47EC-9B92-4889324E8FF7}" dt="2026-05-21T05:39:15.737" v="5123" actId="1036"/>
          <ac:picMkLst>
            <pc:docMk/>
            <pc:sldMk cId="273271492" sldId="2147481399"/>
            <ac:picMk id="11" creationId="{D2531308-D80D-254B-4F40-51FF7B75E949}"/>
          </ac:picMkLst>
        </pc:picChg>
      </pc:sldChg>
      <pc:sldChg chg="add del">
        <pc:chgData name="Jakub Wiktor Both" userId="ccc31e99-cb45-42bd-9582-32b465c60262" providerId="ADAL" clId="{4D2281C5-1775-47EC-9B92-4889324E8FF7}" dt="2026-05-21T05:58:37.972" v="5268"/>
        <pc:sldMkLst>
          <pc:docMk/>
          <pc:sldMk cId="3624951480" sldId="2147481400"/>
        </pc:sldMkLst>
      </pc:sldChg>
      <pc:sldMasterChg chg="del delSldLayout">
        <pc:chgData name="Jakub Wiktor Both" userId="ccc31e99-cb45-42bd-9582-32b465c60262" providerId="ADAL" clId="{4D2281C5-1775-47EC-9B92-4889324E8FF7}" dt="2026-05-20T07:17:20.013" v="3" actId="47"/>
        <pc:sldMasterMkLst>
          <pc:docMk/>
          <pc:sldMasterMk cId="3438573425" sldId="2147483648"/>
        </pc:sldMasterMkLst>
        <pc:sldLayoutChg chg="del">
          <pc:chgData name="Jakub Wiktor Both" userId="ccc31e99-cb45-42bd-9582-32b465c60262" providerId="ADAL" clId="{4D2281C5-1775-47EC-9B92-4889324E8FF7}" dt="2026-05-20T07:17:20.013" v="3" actId="47"/>
          <pc:sldLayoutMkLst>
            <pc:docMk/>
            <pc:sldMasterMk cId="3438573425" sldId="2147483648"/>
            <pc:sldLayoutMk cId="3350617321" sldId="2147483649"/>
          </pc:sldLayoutMkLst>
        </pc:sldLayoutChg>
        <pc:sldLayoutChg chg="del">
          <pc:chgData name="Jakub Wiktor Both" userId="ccc31e99-cb45-42bd-9582-32b465c60262" providerId="ADAL" clId="{4D2281C5-1775-47EC-9B92-4889324E8FF7}" dt="2026-05-20T07:17:20.013" v="3" actId="47"/>
          <pc:sldLayoutMkLst>
            <pc:docMk/>
            <pc:sldMasterMk cId="3438573425" sldId="2147483648"/>
            <pc:sldLayoutMk cId="173601871" sldId="2147483650"/>
          </pc:sldLayoutMkLst>
        </pc:sldLayoutChg>
        <pc:sldLayoutChg chg="del">
          <pc:chgData name="Jakub Wiktor Both" userId="ccc31e99-cb45-42bd-9582-32b465c60262" providerId="ADAL" clId="{4D2281C5-1775-47EC-9B92-4889324E8FF7}" dt="2026-05-20T07:17:20.013" v="3" actId="47"/>
          <pc:sldLayoutMkLst>
            <pc:docMk/>
            <pc:sldMasterMk cId="3438573425" sldId="2147483648"/>
            <pc:sldLayoutMk cId="2654975923" sldId="2147483651"/>
          </pc:sldLayoutMkLst>
        </pc:sldLayoutChg>
        <pc:sldLayoutChg chg="del">
          <pc:chgData name="Jakub Wiktor Both" userId="ccc31e99-cb45-42bd-9582-32b465c60262" providerId="ADAL" clId="{4D2281C5-1775-47EC-9B92-4889324E8FF7}" dt="2026-05-20T07:17:20.013" v="3" actId="47"/>
          <pc:sldLayoutMkLst>
            <pc:docMk/>
            <pc:sldMasterMk cId="3438573425" sldId="2147483648"/>
            <pc:sldLayoutMk cId="1392493419" sldId="2147483652"/>
          </pc:sldLayoutMkLst>
        </pc:sldLayoutChg>
        <pc:sldLayoutChg chg="del">
          <pc:chgData name="Jakub Wiktor Both" userId="ccc31e99-cb45-42bd-9582-32b465c60262" providerId="ADAL" clId="{4D2281C5-1775-47EC-9B92-4889324E8FF7}" dt="2026-05-20T07:17:20.013" v="3" actId="47"/>
          <pc:sldLayoutMkLst>
            <pc:docMk/>
            <pc:sldMasterMk cId="3438573425" sldId="2147483648"/>
            <pc:sldLayoutMk cId="2205319069" sldId="2147483653"/>
          </pc:sldLayoutMkLst>
        </pc:sldLayoutChg>
        <pc:sldLayoutChg chg="del">
          <pc:chgData name="Jakub Wiktor Both" userId="ccc31e99-cb45-42bd-9582-32b465c60262" providerId="ADAL" clId="{4D2281C5-1775-47EC-9B92-4889324E8FF7}" dt="2026-05-20T07:17:20.013" v="3" actId="47"/>
          <pc:sldLayoutMkLst>
            <pc:docMk/>
            <pc:sldMasterMk cId="3438573425" sldId="2147483648"/>
            <pc:sldLayoutMk cId="507816398" sldId="2147483654"/>
          </pc:sldLayoutMkLst>
        </pc:sldLayoutChg>
        <pc:sldLayoutChg chg="del">
          <pc:chgData name="Jakub Wiktor Both" userId="ccc31e99-cb45-42bd-9582-32b465c60262" providerId="ADAL" clId="{4D2281C5-1775-47EC-9B92-4889324E8FF7}" dt="2026-05-20T07:17:20.013" v="3" actId="47"/>
          <pc:sldLayoutMkLst>
            <pc:docMk/>
            <pc:sldMasterMk cId="3438573425" sldId="2147483648"/>
            <pc:sldLayoutMk cId="3917234786" sldId="2147483655"/>
          </pc:sldLayoutMkLst>
        </pc:sldLayoutChg>
        <pc:sldLayoutChg chg="del">
          <pc:chgData name="Jakub Wiktor Both" userId="ccc31e99-cb45-42bd-9582-32b465c60262" providerId="ADAL" clId="{4D2281C5-1775-47EC-9B92-4889324E8FF7}" dt="2026-05-20T07:17:20.013" v="3" actId="47"/>
          <pc:sldLayoutMkLst>
            <pc:docMk/>
            <pc:sldMasterMk cId="3438573425" sldId="2147483648"/>
            <pc:sldLayoutMk cId="848312231" sldId="2147483656"/>
          </pc:sldLayoutMkLst>
        </pc:sldLayoutChg>
        <pc:sldLayoutChg chg="del">
          <pc:chgData name="Jakub Wiktor Both" userId="ccc31e99-cb45-42bd-9582-32b465c60262" providerId="ADAL" clId="{4D2281C5-1775-47EC-9B92-4889324E8FF7}" dt="2026-05-20T07:17:20.013" v="3" actId="47"/>
          <pc:sldLayoutMkLst>
            <pc:docMk/>
            <pc:sldMasterMk cId="3438573425" sldId="2147483648"/>
            <pc:sldLayoutMk cId="3999340982" sldId="2147483657"/>
          </pc:sldLayoutMkLst>
        </pc:sldLayoutChg>
        <pc:sldLayoutChg chg="del">
          <pc:chgData name="Jakub Wiktor Both" userId="ccc31e99-cb45-42bd-9582-32b465c60262" providerId="ADAL" clId="{4D2281C5-1775-47EC-9B92-4889324E8FF7}" dt="2026-05-20T07:17:20.013" v="3" actId="47"/>
          <pc:sldLayoutMkLst>
            <pc:docMk/>
            <pc:sldMasterMk cId="3438573425" sldId="2147483648"/>
            <pc:sldLayoutMk cId="2810298360" sldId="2147483658"/>
          </pc:sldLayoutMkLst>
        </pc:sldLayoutChg>
        <pc:sldLayoutChg chg="del">
          <pc:chgData name="Jakub Wiktor Both" userId="ccc31e99-cb45-42bd-9582-32b465c60262" providerId="ADAL" clId="{4D2281C5-1775-47EC-9B92-4889324E8FF7}" dt="2026-05-20T07:17:20.013" v="3" actId="47"/>
          <pc:sldLayoutMkLst>
            <pc:docMk/>
            <pc:sldMasterMk cId="3438573425" sldId="2147483648"/>
            <pc:sldLayoutMk cId="2762139707" sldId="2147483659"/>
          </pc:sldLayoutMkLst>
        </pc:sldLayoutChg>
      </pc:sldMasterChg>
      <pc:sldMasterChg chg="del delSldLayout">
        <pc:chgData name="Jakub Wiktor Both" userId="ccc31e99-cb45-42bd-9582-32b465c60262" providerId="ADAL" clId="{4D2281C5-1775-47EC-9B92-4889324E8FF7}" dt="2026-05-20T07:17:18.321" v="2" actId="47"/>
        <pc:sldMasterMkLst>
          <pc:docMk/>
          <pc:sldMasterMk cId="1348107097" sldId="2147483660"/>
        </pc:sldMasterMkLst>
        <pc:sldLayoutChg chg="del">
          <pc:chgData name="Jakub Wiktor Both" userId="ccc31e99-cb45-42bd-9582-32b465c60262" providerId="ADAL" clId="{4D2281C5-1775-47EC-9B92-4889324E8FF7}" dt="2026-05-20T07:17:18.321" v="2" actId="47"/>
          <pc:sldLayoutMkLst>
            <pc:docMk/>
            <pc:sldMasterMk cId="1348107097" sldId="2147483660"/>
            <pc:sldLayoutMk cId="3626571515" sldId="2147483661"/>
          </pc:sldLayoutMkLst>
        </pc:sldLayoutChg>
        <pc:sldLayoutChg chg="del">
          <pc:chgData name="Jakub Wiktor Both" userId="ccc31e99-cb45-42bd-9582-32b465c60262" providerId="ADAL" clId="{4D2281C5-1775-47EC-9B92-4889324E8FF7}" dt="2026-05-20T07:17:18.321" v="2" actId="47"/>
          <pc:sldLayoutMkLst>
            <pc:docMk/>
            <pc:sldMasterMk cId="1348107097" sldId="2147483660"/>
            <pc:sldLayoutMk cId="211738965" sldId="2147483662"/>
          </pc:sldLayoutMkLst>
        </pc:sldLayoutChg>
        <pc:sldLayoutChg chg="del">
          <pc:chgData name="Jakub Wiktor Both" userId="ccc31e99-cb45-42bd-9582-32b465c60262" providerId="ADAL" clId="{4D2281C5-1775-47EC-9B92-4889324E8FF7}" dt="2026-05-20T07:17:18.321" v="2" actId="47"/>
          <pc:sldLayoutMkLst>
            <pc:docMk/>
            <pc:sldMasterMk cId="1348107097" sldId="2147483660"/>
            <pc:sldLayoutMk cId="2307451092" sldId="2147483663"/>
          </pc:sldLayoutMkLst>
        </pc:sldLayoutChg>
        <pc:sldLayoutChg chg="del">
          <pc:chgData name="Jakub Wiktor Both" userId="ccc31e99-cb45-42bd-9582-32b465c60262" providerId="ADAL" clId="{4D2281C5-1775-47EC-9B92-4889324E8FF7}" dt="2026-05-20T07:17:18.321" v="2" actId="47"/>
          <pc:sldLayoutMkLst>
            <pc:docMk/>
            <pc:sldMasterMk cId="1348107097" sldId="2147483660"/>
            <pc:sldLayoutMk cId="2853786719" sldId="2147483664"/>
          </pc:sldLayoutMkLst>
        </pc:sldLayoutChg>
        <pc:sldLayoutChg chg="del">
          <pc:chgData name="Jakub Wiktor Both" userId="ccc31e99-cb45-42bd-9582-32b465c60262" providerId="ADAL" clId="{4D2281C5-1775-47EC-9B92-4889324E8FF7}" dt="2026-05-20T07:17:18.321" v="2" actId="47"/>
          <pc:sldLayoutMkLst>
            <pc:docMk/>
            <pc:sldMasterMk cId="1348107097" sldId="2147483660"/>
            <pc:sldLayoutMk cId="2124083330" sldId="2147483665"/>
          </pc:sldLayoutMkLst>
        </pc:sldLayoutChg>
        <pc:sldLayoutChg chg="del">
          <pc:chgData name="Jakub Wiktor Both" userId="ccc31e99-cb45-42bd-9582-32b465c60262" providerId="ADAL" clId="{4D2281C5-1775-47EC-9B92-4889324E8FF7}" dt="2026-05-20T07:17:18.321" v="2" actId="47"/>
          <pc:sldLayoutMkLst>
            <pc:docMk/>
            <pc:sldMasterMk cId="1348107097" sldId="2147483660"/>
            <pc:sldLayoutMk cId="1953712551" sldId="2147483666"/>
          </pc:sldLayoutMkLst>
        </pc:sldLayoutChg>
      </pc:sldMasterChg>
      <pc:sldMasterChg chg="delSldLayout">
        <pc:chgData name="Jakub Wiktor Both" userId="ccc31e99-cb45-42bd-9582-32b465c60262" providerId="ADAL" clId="{4D2281C5-1775-47EC-9B92-4889324E8FF7}" dt="2026-05-21T05:04:09.829" v="4338" actId="47"/>
        <pc:sldMasterMkLst>
          <pc:docMk/>
          <pc:sldMasterMk cId="387039076" sldId="2147483667"/>
        </pc:sldMasterMkLst>
        <pc:sldLayoutChg chg="del">
          <pc:chgData name="Jakub Wiktor Both" userId="ccc31e99-cb45-42bd-9582-32b465c60262" providerId="ADAL" clId="{4D2281C5-1775-47EC-9B92-4889324E8FF7}" dt="2026-05-20T13:23:28.771" v="1045" actId="2696"/>
          <pc:sldLayoutMkLst>
            <pc:docMk/>
            <pc:sldMasterMk cId="387039076" sldId="2147483667"/>
            <pc:sldLayoutMk cId="417253548" sldId="2147483674"/>
          </pc:sldLayoutMkLst>
        </pc:sldLayoutChg>
        <pc:sldLayoutChg chg="del">
          <pc:chgData name="Jakub Wiktor Both" userId="ccc31e99-cb45-42bd-9582-32b465c60262" providerId="ADAL" clId="{4D2281C5-1775-47EC-9B92-4889324E8FF7}" dt="2026-05-21T05:04:09.829" v="4338" actId="47"/>
          <pc:sldLayoutMkLst>
            <pc:docMk/>
            <pc:sldMasterMk cId="387039076" sldId="2147483667"/>
            <pc:sldLayoutMk cId="2325325854" sldId="2147483675"/>
          </pc:sldLayoutMkLst>
        </pc:sldLayoutChg>
        <pc:sldLayoutChg chg="del">
          <pc:chgData name="Jakub Wiktor Both" userId="ccc31e99-cb45-42bd-9582-32b465c60262" providerId="ADAL" clId="{4D2281C5-1775-47EC-9B92-4889324E8FF7}" dt="2026-05-20T15:58:07.622" v="1686" actId="2696"/>
          <pc:sldLayoutMkLst>
            <pc:docMk/>
            <pc:sldMasterMk cId="387039076" sldId="2147483667"/>
            <pc:sldLayoutMk cId="1323914479" sldId="2147483676"/>
          </pc:sldLayoutMkLst>
        </pc:sldLayoutChg>
        <pc:sldLayoutChg chg="del">
          <pc:chgData name="Jakub Wiktor Both" userId="ccc31e99-cb45-42bd-9582-32b465c60262" providerId="ADAL" clId="{4D2281C5-1775-47EC-9B92-4889324E8FF7}" dt="2026-05-20T16:11:08.661" v="1821" actId="47"/>
          <pc:sldLayoutMkLst>
            <pc:docMk/>
            <pc:sldMasterMk cId="387039076" sldId="2147483667"/>
            <pc:sldLayoutMk cId="1767198326" sldId="214748367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F732E-EAF4-429C-9F46-EE0B60A52A23}" type="datetimeFigureOut">
              <a:rPr lang="nb-NO" smtClean="0"/>
              <a:t>20.05.2026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7A911-92FB-4E49-AB54-DD6855621E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2251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D9846-A203-E7AE-2400-CE5CF147D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F76D9C-2F47-7153-52F3-B02B3752FC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7F7C1A-A644-7DD3-98F4-80188F79C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experiment is hard to hindcast.</a:t>
            </a:r>
          </a:p>
          <a:p>
            <a:r>
              <a:rPr lang="en-US" dirty="0"/>
              <a:t>Using the metrics </a:t>
            </a:r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95CA9-A4B5-CA58-9565-D520073F13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C16D5-4FCD-4B4F-B548-5C899F7BCBDD}" type="slidenum">
              <a:rPr lang="en-NO" smtClean="0"/>
              <a:t>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27897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C1398-5EB3-0E93-EF82-7F77FD384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92E658-89FC-2F5E-3B90-DCC5367B82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5D8C2A-C2E4-70A1-9B1A-6F4EACEFC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C2F18-8A1C-B125-189B-1D2EFFB490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5A3EC-346D-B247-ADD7-73C5A96DC60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435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we perform quantitative CCUS research?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C16D5-4FCD-4B4F-B548-5C899F7BCBDD}" type="slidenum">
              <a:rPr lang="en-NO" smtClean="0"/>
              <a:t>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66783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5A3EC-346D-B247-ADD7-73C5A96DC60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590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7246" indent="-277246"/>
            <a:r>
              <a:rPr lang="en-US" sz="1200" dirty="0">
                <a:solidFill>
                  <a:srgbClr val="002060"/>
                </a:solidFill>
                <a:latin typeface="+mn-lt"/>
              </a:rPr>
              <a:t>Wasserstein distance (L1 optimal transport metric) in 2D and 3D</a:t>
            </a:r>
          </a:p>
          <a:p>
            <a:pPr marL="277246" indent="-277246"/>
            <a:r>
              <a:rPr lang="en-US" sz="1200" dirty="0">
                <a:solidFill>
                  <a:srgbClr val="002060"/>
                </a:solidFill>
                <a:latin typeface="+mn-lt"/>
              </a:rPr>
              <a:t>Mass conservative finite volume approximation + efficient iterative solution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7A911-92FB-4E49-AB54-DD6855621EF7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8379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95B8A-5293-BC69-8F34-0601069BF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9AB456-765C-D534-F3AE-A37E0F980F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4B59B2-B27B-AD80-D3DF-6BFB64019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Export to VTK</a:t>
            </a:r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59642-8FFE-83D1-0F24-E6AFC6F2E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08355-2B33-4898-BC79-72469D78F22C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9562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A1788-9A86-93E9-A39B-3FC8F079E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239BE9-75BA-EA16-AA97-28B2761DA5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146DCE-F414-8CBC-850C-8824C48420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experiment is hard to hindcast.</a:t>
            </a:r>
          </a:p>
          <a:p>
            <a:r>
              <a:rPr lang="en-US" dirty="0"/>
              <a:t>Using the metrics defined the FF BM study.</a:t>
            </a:r>
          </a:p>
          <a:p>
            <a:r>
              <a:rPr lang="en-US" dirty="0"/>
              <a:t>Still room for improvement (leaving the question whether this actually have been the right metrics!)</a:t>
            </a:r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CCA1D-0792-1191-C01A-F6586C60B1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C16D5-4FCD-4B4F-B548-5C899F7BCBDD}" type="slidenum">
              <a:rPr lang="en-NO" smtClean="0"/>
              <a:t>26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20187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irst page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2CD590E-40B7-E50C-99B2-FFA7564C5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3485" y="340820"/>
            <a:ext cx="11476567" cy="3634965"/>
          </a:xfrm>
          <a:prstGeom prst="rect">
            <a:avLst/>
          </a:prstGeom>
          <a:solidFill>
            <a:srgbClr val="EAFAFE">
              <a:alpha val="8048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5D10985-ECE7-E9FB-BDD6-88846B29F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3483" y="3896300"/>
            <a:ext cx="11476567" cy="2638709"/>
          </a:xfrm>
          <a:prstGeom prst="rect">
            <a:avLst/>
          </a:prstGeom>
          <a:solidFill>
            <a:srgbClr val="004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36F3F9-4B5D-F8E5-CA36-885A25B5A9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483249"/>
            <a:ext cx="9144000" cy="2146665"/>
          </a:xfrm>
        </p:spPr>
        <p:txBody>
          <a:bodyPr anchor="b">
            <a:normAutofit/>
          </a:bodyPr>
          <a:lstStyle>
            <a:lvl1pPr algn="ctr">
              <a:defRPr sz="5067">
                <a:solidFill>
                  <a:srgbClr val="012050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FA5EA88-DF02-23A5-7474-C195605DA4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04106"/>
            <a:ext cx="9144000" cy="656365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EAFAFE"/>
                </a:solidFill>
                <a:latin typeface="+mn-lt"/>
                <a:cs typeface="Times New Roman" panose="02020603050405020304" pitchFamily="18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en-GB"/>
          </a:p>
        </p:txBody>
      </p:sp>
      <p:pic>
        <p:nvPicPr>
          <p:cNvPr id="8" name="Bilde 7" descr="UiB emblem">
            <a:extLst>
              <a:ext uri="{FF2B5EF4-FFF2-40B4-BE49-F238E27FC236}">
                <a16:creationId xmlns:a16="http://schemas.microsoft.com/office/drawing/2014/main" id="{AF15E1B0-E352-697B-FCAD-0FB4111276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94683" y="5163732"/>
            <a:ext cx="1039907" cy="103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2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1448EA-32E8-4D99-975C-17EB1E3088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000" y="453796"/>
            <a:ext cx="10264029" cy="707691"/>
          </a:xfrm>
        </p:spPr>
        <p:txBody>
          <a:bodyPr anchor="b"/>
          <a:lstStyle/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82E1B7-42E9-3796-376D-F6BDCA2B74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0000" y="1356271"/>
            <a:ext cx="10264029" cy="4442365"/>
          </a:xfrm>
        </p:spPr>
        <p:txBody>
          <a:bodyPr/>
          <a:lstStyle/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F991A22-F613-FC90-63C7-21F2ADAA0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Date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C1EC750-E775-2095-DEA7-212324D62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DDFD-E5C1-E442-BE53-1552785384F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FD01C46-5F5D-A3BD-A894-AC4A73FF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University of Bergen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CDB01FB-5C5E-17AB-4C5C-789288EA9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667473" y="6339264"/>
            <a:ext cx="461600" cy="4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4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sion with picture (blue backgro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BAE549C-CAB7-666B-D19C-266C4F7A5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3485" y="340820"/>
            <a:ext cx="11459208" cy="6194189"/>
          </a:xfrm>
          <a:prstGeom prst="rect">
            <a:avLst/>
          </a:prstGeom>
          <a:solidFill>
            <a:srgbClr val="004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55171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E3D04D-3642-3C7F-030A-D839002F6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000" y="456000"/>
            <a:ext cx="10264029" cy="1325563"/>
          </a:xfrm>
        </p:spPr>
        <p:txBody>
          <a:bodyPr/>
          <a:lstStyle/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1B8D59F-DBC2-B251-2712-3282BCF658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60000" y="1920000"/>
            <a:ext cx="5051827" cy="749917"/>
          </a:xfrm>
        </p:spPr>
        <p:txBody>
          <a:bodyPr anchor="b">
            <a:normAutofit/>
          </a:bodyPr>
          <a:lstStyle>
            <a:lvl1pPr marL="0" indent="0">
              <a:buNone/>
              <a:defRPr sz="2133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E4E996C-D34F-39B1-FE12-DBE614B791D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60000" y="2801235"/>
            <a:ext cx="5051827" cy="2814572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64AC82B-35CD-0C4D-4656-CBD4A3F9FD5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920000"/>
            <a:ext cx="5051827" cy="749917"/>
          </a:xfrm>
        </p:spPr>
        <p:txBody>
          <a:bodyPr anchor="b">
            <a:normAutofit/>
          </a:bodyPr>
          <a:lstStyle>
            <a:lvl1pPr marL="0" indent="0">
              <a:buNone/>
              <a:defRPr sz="2133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8BA969A-C54A-844B-13C1-7F0FA0B9061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3" y="2801235"/>
            <a:ext cx="5051827" cy="2814572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9E6BABF-9EF4-916D-95EC-83F9ACA6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Date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005CF67-7517-2435-A253-4ADAD9F50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DDFD-E5C1-E442-BE53-1552785384F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4EFB795-05AE-DD5D-323D-BECC66F8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University of Bergen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1776826-5889-3FF9-1682-AFD58B56F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94683" y="5163732"/>
            <a:ext cx="1039907" cy="103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23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 descr="Illustrasjonsbilde">
            <a:extLst>
              <a:ext uri="{FF2B5EF4-FFF2-40B4-BE49-F238E27FC236}">
                <a16:creationId xmlns:a16="http://schemas.microsoft.com/office/drawing/2014/main" id="{71C56134-D1EC-D572-CFCC-717A434999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3485" y="346076"/>
            <a:ext cx="11485033" cy="6188933"/>
          </a:xfrm>
        </p:spPr>
        <p:txBody>
          <a:bodyPr/>
          <a:lstStyle/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icon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a </a:t>
            </a:r>
            <a:r>
              <a:rPr lang="nb-NO" err="1"/>
              <a:t>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02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DC48CDB-024B-B25D-C592-585207B93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3485" y="340820"/>
            <a:ext cx="11476567" cy="6194189"/>
          </a:xfrm>
          <a:prstGeom prst="rect">
            <a:avLst/>
          </a:prstGeom>
          <a:solidFill>
            <a:srgbClr val="004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9" name="Bilde 8" descr="UiB emblem">
            <a:extLst>
              <a:ext uri="{FF2B5EF4-FFF2-40B4-BE49-F238E27FC236}">
                <a16:creationId xmlns:a16="http://schemas.microsoft.com/office/drawing/2014/main" id="{59251745-7591-2E39-51A0-0BB82921E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3247" y="1987043"/>
            <a:ext cx="2405508" cy="240550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4A8339E-D3D4-8AF7-F01D-30596EFD0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113" y="4853652"/>
            <a:ext cx="10053777" cy="580787"/>
          </a:xfrm>
        </p:spPr>
        <p:txBody>
          <a:bodyPr anchor="b">
            <a:normAutofit/>
          </a:bodyPr>
          <a:lstStyle>
            <a:lvl1pPr algn="ctr">
              <a:defRPr sz="2933">
                <a:solidFill>
                  <a:srgbClr val="EAFAFE"/>
                </a:solidFill>
              </a:defRPr>
            </a:lvl1pPr>
          </a:lstStyle>
          <a:p>
            <a:r>
              <a:rPr lang="nb-NO" err="1"/>
              <a:t>uib.no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024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BA2A38D-3A00-2F75-4E31-3B6AED1FE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453796"/>
            <a:ext cx="10264029" cy="75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C971B24-B741-AC9F-27E6-F1F4BB91A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000" y="1399556"/>
            <a:ext cx="10264029" cy="439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4DD54FA-4D78-5EB8-8868-C6030A026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000" y="5952479"/>
            <a:ext cx="14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01205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37C96BE-AFCB-521B-AA51-6F1A29844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35130" y="5952479"/>
            <a:ext cx="10696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01205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B89DDFD-E5C1-E442-BE53-1552785384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D7B758A-70AA-9663-306F-78EE5C666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59524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01205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GB"/>
              <a:t>University of Bergen</a:t>
            </a:r>
          </a:p>
        </p:txBody>
      </p:sp>
    </p:spTree>
    <p:extLst>
      <p:ext uri="{BB962C8B-B14F-4D97-AF65-F5344CB8AC3E}">
        <p14:creationId xmlns:p14="http://schemas.microsoft.com/office/powerpoint/2010/main" val="38703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hf sldNum="0"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267" b="0" i="0" kern="1200">
          <a:solidFill>
            <a:srgbClr val="012050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012050"/>
          </a:solidFill>
          <a:latin typeface="+mn-lt"/>
          <a:ea typeface="+mn-ea"/>
          <a:cs typeface="Arial" panose="020B0604020202020204" pitchFamily="34" charset="0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12050"/>
          </a:solidFill>
          <a:latin typeface="+mn-lt"/>
          <a:ea typeface="+mn-ea"/>
          <a:cs typeface="Arial" panose="020B0604020202020204" pitchFamily="34" charset="0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12050"/>
          </a:solidFill>
          <a:latin typeface="+mn-lt"/>
          <a:ea typeface="+mn-ea"/>
          <a:cs typeface="Arial" panose="020B0604020202020204" pitchFamily="34" charset="0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12050"/>
          </a:solidFill>
          <a:latin typeface="+mn-lt"/>
          <a:ea typeface="+mn-ea"/>
          <a:cs typeface="Arial" panose="020B0604020202020204" pitchFamily="34" charset="0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12050"/>
          </a:solidFill>
          <a:latin typeface="+mn-lt"/>
          <a:ea typeface="+mn-ea"/>
          <a:cs typeface="Arial" panose="020B0604020202020204" pitchFamily="34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0.jpeg"/><Relationship Id="rId4" Type="http://schemas.openxmlformats.org/officeDocument/2006/relationships/image" Target="../media/image31.png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6.png"/><Relationship Id="rId9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2" Type="http://schemas.openxmlformats.org/officeDocument/2006/relationships/image" Target="../media/image37.jpe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417D"/>
            </a:gs>
            <a:gs pos="0">
              <a:srgbClr val="00417D"/>
            </a:gs>
            <a:gs pos="100000">
              <a:srgbClr val="012050"/>
            </a:gs>
            <a:gs pos="100000">
              <a:srgbClr val="0120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28D656-F042-F575-5AC7-CC87B1E32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AB264EAF-EE0A-0BC9-BCF7-812C29A8812E}"/>
              </a:ext>
            </a:extLst>
          </p:cNvPr>
          <p:cNvSpPr txBox="1">
            <a:spLocks/>
          </p:cNvSpPr>
          <p:nvPr/>
        </p:nvSpPr>
        <p:spPr>
          <a:xfrm>
            <a:off x="293309" y="4996815"/>
            <a:ext cx="12305990" cy="135297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Jakub Both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200" dirty="0">
                <a:solidFill>
                  <a:prstClr val="white"/>
                </a:solidFill>
                <a:latin typeface="Calibri" panose="020F0502020204030204"/>
              </a:rPr>
              <a:t>and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Olav Folkvord, Trygve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Tegnander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Enrico Facca, Martin Fernø, Jan Martin Nordbotten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University of Bergen</a:t>
            </a:r>
            <a:b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InterPore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2026, Nantes, May 2026</a:t>
            </a:r>
          </a:p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E9AA90EB-2CF1-E0AD-0197-2C492EB24E7F}"/>
              </a:ext>
            </a:extLst>
          </p:cNvPr>
          <p:cNvSpPr/>
          <p:nvPr/>
        </p:nvSpPr>
        <p:spPr>
          <a:xfrm>
            <a:off x="11378737" y="5555861"/>
            <a:ext cx="1778000" cy="1689100"/>
          </a:xfrm>
          <a:prstGeom prst="triangle">
            <a:avLst/>
          </a:prstGeom>
          <a:solidFill>
            <a:srgbClr val="012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e 7" descr="UiB emblem">
            <a:extLst>
              <a:ext uri="{FF2B5EF4-FFF2-40B4-BE49-F238E27FC236}">
                <a16:creationId xmlns:a16="http://schemas.microsoft.com/office/drawing/2014/main" id="{21AC33D0-6FD1-CD76-7EFA-477143DD9F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23884" y="5635200"/>
            <a:ext cx="1039907" cy="1039907"/>
          </a:xfrm>
          <a:prstGeom prst="rect">
            <a:avLst/>
          </a:prstGeom>
        </p:spPr>
      </p:pic>
      <p:sp>
        <p:nvSpPr>
          <p:cNvPr id="4" name="Tittel 51">
            <a:extLst>
              <a:ext uri="{FF2B5EF4-FFF2-40B4-BE49-F238E27FC236}">
                <a16:creationId xmlns:a16="http://schemas.microsoft.com/office/drawing/2014/main" id="{74B08C7B-9C56-7C35-8307-DC4AD5EB0715}"/>
              </a:ext>
            </a:extLst>
          </p:cNvPr>
          <p:cNvSpPr txBox="1">
            <a:spLocks/>
          </p:cNvSpPr>
          <p:nvPr/>
        </p:nvSpPr>
        <p:spPr>
          <a:xfrm>
            <a:off x="676222" y="1861185"/>
            <a:ext cx="10839555" cy="20208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b="0" i="0" kern="1200">
                <a:solidFill>
                  <a:srgbClr val="012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US" b="1" dirty="0">
                <a:solidFill>
                  <a:schemeClr val="bg1"/>
                </a:solidFill>
              </a:rPr>
              <a:t>Optimal transport metrics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3000" b="1" dirty="0">
                <a:solidFill>
                  <a:schemeClr val="bg1"/>
                </a:solidFill>
              </a:rPr>
              <a:t>Analyzing variability in experimental images and simulations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Picture 5" descr="A black background with white text and blue and white logo&#10;&#10;AI-generated content may be incorrect.">
            <a:extLst>
              <a:ext uri="{FF2B5EF4-FFF2-40B4-BE49-F238E27FC236}">
                <a16:creationId xmlns:a16="http://schemas.microsoft.com/office/drawing/2014/main" id="{9D629593-D3EE-3067-EA05-33D6844F9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682" y="5678775"/>
            <a:ext cx="2317055" cy="95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30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149716-CDDE-0A28-B461-C58271AF7B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24DDF-9490-F9C6-76D2-8B1545EBF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205"/>
            <a:ext cx="12192000" cy="6661593"/>
          </a:xfrm>
          <a:prstGeom prst="rect">
            <a:avLst/>
          </a:prstGeom>
        </p:spPr>
      </p:pic>
      <p:pic>
        <p:nvPicPr>
          <p:cNvPr id="7" name="Content Placeholder 15" descr="A black background with white text and blue and purple objects&#10;&#10;AI-generated content may be incorrect.">
            <a:extLst>
              <a:ext uri="{FF2B5EF4-FFF2-40B4-BE49-F238E27FC236}">
                <a16:creationId xmlns:a16="http://schemas.microsoft.com/office/drawing/2014/main" id="{80AAF981-CE89-F303-5F70-E67E647F2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31973" y="5383247"/>
            <a:ext cx="4232634" cy="1572956"/>
          </a:xfrm>
        </p:spPr>
      </p:pic>
      <p:sp>
        <p:nvSpPr>
          <p:cNvPr id="8" name="Tittel 51">
            <a:extLst>
              <a:ext uri="{FF2B5EF4-FFF2-40B4-BE49-F238E27FC236}">
                <a16:creationId xmlns:a16="http://schemas.microsoft.com/office/drawing/2014/main" id="{03B1CF67-E6BC-11A6-FD30-CEDD5B4CD461}"/>
              </a:ext>
            </a:extLst>
          </p:cNvPr>
          <p:cNvSpPr txBox="1">
            <a:spLocks/>
          </p:cNvSpPr>
          <p:nvPr/>
        </p:nvSpPr>
        <p:spPr>
          <a:xfrm>
            <a:off x="918440" y="-50031"/>
            <a:ext cx="11116806" cy="1206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b-NO"/>
            </a:defPPr>
            <a:lvl1pPr marL="0"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b="1" dirty="0">
                <a:solidFill>
                  <a:schemeClr val="bg1"/>
                </a:solidFill>
              </a:rPr>
              <a:t>Design principles in image analysis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58F0A1E-4D9D-90FE-4902-11ABBE139212}"/>
              </a:ext>
            </a:extLst>
          </p:cNvPr>
          <p:cNvSpPr txBox="1">
            <a:spLocks/>
          </p:cNvSpPr>
          <p:nvPr/>
        </p:nvSpPr>
        <p:spPr>
          <a:xfrm>
            <a:off x="761686" y="1370729"/>
            <a:ext cx="10264029" cy="46863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b="1" dirty="0" err="1">
                <a:solidFill>
                  <a:schemeClr val="bg1"/>
                </a:solidFill>
              </a:rPr>
              <a:t>Multiscale</a:t>
            </a:r>
            <a:r>
              <a:rPr lang="nb-NO" b="1" dirty="0">
                <a:solidFill>
                  <a:schemeClr val="bg1"/>
                </a:solidFill>
              </a:rPr>
              <a:t> nature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| </a:t>
            </a:r>
            <a:r>
              <a:rPr lang="nb-NO" dirty="0" err="1">
                <a:solidFill>
                  <a:schemeClr val="bg1">
                    <a:lumMod val="75000"/>
                  </a:schemeClr>
                </a:solidFill>
              </a:rPr>
              <a:t>grains</a:t>
            </a:r>
            <a:r>
              <a:rPr lang="nb-NO" dirty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nb-NO" dirty="0" err="1">
                <a:solidFill>
                  <a:schemeClr val="bg1">
                    <a:lumMod val="75000"/>
                  </a:schemeClr>
                </a:solidFill>
              </a:rPr>
              <a:t>facies</a:t>
            </a:r>
            <a:endParaRPr lang="nb-NO" dirty="0">
              <a:solidFill>
                <a:schemeClr val="bg1">
                  <a:lumMod val="75000"/>
                </a:schemeClr>
              </a:solidFill>
            </a:endParaRPr>
          </a:p>
          <a:p>
            <a:endParaRPr lang="nb-NO" dirty="0"/>
          </a:p>
          <a:p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br>
              <a:rPr lang="nb-NO" dirty="0"/>
            </a:b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b="1" dirty="0" err="1">
                <a:solidFill>
                  <a:schemeClr val="bg1"/>
                </a:solidFill>
              </a:rPr>
              <a:t>Colorimetry</a:t>
            </a:r>
            <a:r>
              <a:rPr lang="nb-NO" b="1" dirty="0">
                <a:solidFill>
                  <a:schemeClr val="bg1"/>
                </a:solidFill>
              </a:rPr>
              <a:t> </a:t>
            </a:r>
            <a:r>
              <a:rPr lang="nb-NO" dirty="0">
                <a:solidFill>
                  <a:schemeClr val="bg1">
                    <a:lumMod val="75000"/>
                  </a:schemeClr>
                </a:solidFill>
              </a:rPr>
              <a:t>| from </a:t>
            </a:r>
            <a:r>
              <a:rPr lang="nb-NO" dirty="0" err="1">
                <a:solidFill>
                  <a:schemeClr val="bg1">
                    <a:lumMod val="75000"/>
                  </a:schemeClr>
                </a:solidFill>
              </a:rPr>
              <a:t>colors</a:t>
            </a:r>
            <a:r>
              <a:rPr lang="nb-NO" dirty="0">
                <a:solidFill>
                  <a:schemeClr val="bg1">
                    <a:lumMod val="75000"/>
                  </a:schemeClr>
                </a:solidFill>
              </a:rPr>
              <a:t> to signals</a:t>
            </a:r>
            <a:br>
              <a:rPr lang="nb-NO" dirty="0">
                <a:solidFill>
                  <a:schemeClr val="bg1">
                    <a:lumMod val="75000"/>
                  </a:schemeClr>
                </a:solidFill>
              </a:rPr>
            </a:br>
            <a:endParaRPr lang="nb-NO" dirty="0">
              <a:solidFill>
                <a:schemeClr val="bg1">
                  <a:lumMod val="75000"/>
                </a:schemeClr>
              </a:solidFill>
            </a:endParaRPr>
          </a:p>
          <a:p>
            <a:endParaRPr lang="nb-NO" dirty="0"/>
          </a:p>
          <a:p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b="1" dirty="0" err="1">
                <a:solidFill>
                  <a:schemeClr val="bg1"/>
                </a:solidFill>
              </a:rPr>
              <a:t>Calibration</a:t>
            </a:r>
            <a:r>
              <a:rPr lang="nb-NO" dirty="0"/>
              <a:t> </a:t>
            </a:r>
            <a:r>
              <a:rPr lang="nb-NO" dirty="0">
                <a:solidFill>
                  <a:schemeClr val="bg1">
                    <a:lumMod val="75000"/>
                  </a:schemeClr>
                </a:solidFill>
              </a:rPr>
              <a:t>| </a:t>
            </a:r>
            <a:r>
              <a:rPr lang="nb-NO" sz="1800" dirty="0" err="1">
                <a:solidFill>
                  <a:schemeClr val="bg1">
                    <a:lumMod val="75000"/>
                  </a:schemeClr>
                </a:solidFill>
              </a:rPr>
              <a:t>mass</a:t>
            </a:r>
            <a:r>
              <a:rPr lang="nb-NO" sz="1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nb-NO" sz="1800" dirty="0" err="1">
                <a:solidFill>
                  <a:schemeClr val="bg1">
                    <a:lumMod val="75000"/>
                  </a:schemeClr>
                </a:solidFill>
              </a:rPr>
              <a:t>saturations</a:t>
            </a:r>
            <a:r>
              <a:rPr lang="nb-NO" sz="1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nb-NO" sz="1800" dirty="0" err="1">
                <a:solidFill>
                  <a:schemeClr val="bg1">
                    <a:lumMod val="75000"/>
                  </a:schemeClr>
                </a:solidFill>
              </a:rPr>
              <a:t>concentrations</a:t>
            </a:r>
            <a:br>
              <a:rPr lang="nb-NO" dirty="0">
                <a:solidFill>
                  <a:schemeClr val="bg1">
                    <a:lumMod val="75000"/>
                  </a:schemeClr>
                </a:solidFill>
              </a:rPr>
            </a:br>
            <a:endParaRPr lang="nb-NO" dirty="0">
              <a:solidFill>
                <a:schemeClr val="bg1">
                  <a:lumMod val="75000"/>
                </a:schemeClr>
              </a:solidFill>
            </a:endParaRPr>
          </a:p>
          <a:p>
            <a:endParaRPr lang="nb-NO" dirty="0"/>
          </a:p>
          <a:p>
            <a:endParaRPr lang="nb-NO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6AF2ED-AC46-2096-0CE5-A56ECD4B7627}"/>
              </a:ext>
            </a:extLst>
          </p:cNvPr>
          <p:cNvSpPr/>
          <p:nvPr/>
        </p:nvSpPr>
        <p:spPr>
          <a:xfrm>
            <a:off x="5603252" y="928689"/>
            <a:ext cx="6403713" cy="15138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D27F46-EDAF-87C8-703F-E0CFA0C697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963" y="1020640"/>
            <a:ext cx="5917650" cy="1359191"/>
          </a:xfrm>
          <a:prstGeom prst="rect">
            <a:avLst/>
          </a:prstGeom>
          <a:effectLst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17A5D14-9108-4FC3-5360-384B53BF308C}"/>
              </a:ext>
            </a:extLst>
          </p:cNvPr>
          <p:cNvSpPr/>
          <p:nvPr/>
        </p:nvSpPr>
        <p:spPr>
          <a:xfrm>
            <a:off x="5612678" y="4566330"/>
            <a:ext cx="6403713" cy="17937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DDCC53-E624-3294-3992-B3F58E019C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1134" y="4641285"/>
            <a:ext cx="6211963" cy="1526142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8D78FE9-8728-CBCD-9AA6-3598F021994F}"/>
              </a:ext>
            </a:extLst>
          </p:cNvPr>
          <p:cNvSpPr/>
          <p:nvPr/>
        </p:nvSpPr>
        <p:spPr>
          <a:xfrm>
            <a:off x="5612678" y="2602818"/>
            <a:ext cx="6403713" cy="17937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B0B609DE-2E81-9BC3-C2B1-C53C05C83DB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540" t="8845" r="48774" b="21899"/>
          <a:stretch>
            <a:fillRect/>
          </a:stretch>
        </p:blipFill>
        <p:spPr>
          <a:xfrm>
            <a:off x="8105025" y="2732062"/>
            <a:ext cx="1745131" cy="1531029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AF13A0-00A6-B565-85EA-BB18CE777CC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52006"/>
          <a:stretch>
            <a:fillRect/>
          </a:stretch>
        </p:blipFill>
        <p:spPr>
          <a:xfrm>
            <a:off x="5642280" y="2650031"/>
            <a:ext cx="2272316" cy="1638529"/>
          </a:xfrm>
          <a:prstGeom prst="rect">
            <a:avLst/>
          </a:prstGeom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14E7C8-9373-D4B5-2F3B-B824FB9B7F7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0151"/>
          <a:stretch>
            <a:fillRect/>
          </a:stretch>
        </p:blipFill>
        <p:spPr>
          <a:xfrm>
            <a:off x="10009918" y="2767346"/>
            <a:ext cx="1957786" cy="135919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9606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417D"/>
            </a:gs>
            <a:gs pos="0">
              <a:srgbClr val="00417D"/>
            </a:gs>
            <a:gs pos="100000">
              <a:srgbClr val="012050"/>
            </a:gs>
            <a:gs pos="100000">
              <a:srgbClr val="0120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6BDF03-61B4-CA3E-1A13-4D27C7C97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8382ED17-633B-A5F0-73B0-7F749C5525B7}"/>
              </a:ext>
            </a:extLst>
          </p:cNvPr>
          <p:cNvSpPr/>
          <p:nvPr/>
        </p:nvSpPr>
        <p:spPr>
          <a:xfrm>
            <a:off x="11378737" y="5555861"/>
            <a:ext cx="1778000" cy="1689100"/>
          </a:xfrm>
          <a:prstGeom prst="triangle">
            <a:avLst/>
          </a:prstGeom>
          <a:solidFill>
            <a:srgbClr val="012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838C56-773C-565D-503D-E73DA121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85" y="3075154"/>
            <a:ext cx="10264029" cy="70769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Wasserstein distance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A tool for comparing distributions</a:t>
            </a:r>
            <a:endParaRPr lang="nb-NO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79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D8AF7-7ABB-1613-D02B-B60D9D6C5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4E621-1595-2228-A94E-7E651E8A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98649"/>
            <a:ext cx="10264029" cy="707691"/>
          </a:xfrm>
        </p:spPr>
        <p:txBody>
          <a:bodyPr>
            <a:normAutofit fontScale="90000"/>
          </a:bodyPr>
          <a:lstStyle/>
          <a:p>
            <a:r>
              <a:rPr lang="nb-NO" b="1" dirty="0" err="1"/>
              <a:t>When</a:t>
            </a:r>
            <a:r>
              <a:rPr lang="nb-NO" b="1" dirty="0"/>
              <a:t> </a:t>
            </a:r>
            <a:r>
              <a:rPr lang="nb-NO" b="1" dirty="0" err="1"/>
              <a:t>features</a:t>
            </a:r>
            <a:r>
              <a:rPr lang="nb-NO" b="1" dirty="0"/>
              <a:t> matter</a:t>
            </a:r>
            <a:br>
              <a:rPr lang="nb-NO" b="1" dirty="0"/>
            </a:br>
            <a:r>
              <a:rPr lang="nb-NO" sz="2800" dirty="0"/>
              <a:t>Link to Optimal transport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D06D8E-B829-E81A-A897-ED58392CC722}"/>
              </a:ext>
            </a:extLst>
          </p:cNvPr>
          <p:cNvSpPr txBox="1">
            <a:spLocks/>
          </p:cNvSpPr>
          <p:nvPr/>
        </p:nvSpPr>
        <p:spPr>
          <a:xfrm>
            <a:off x="5736634" y="2240781"/>
            <a:ext cx="661411" cy="7076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b="0" i="0" kern="1200">
                <a:solidFill>
                  <a:srgbClr val="012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vs</a:t>
            </a:r>
            <a:endParaRPr lang="nb-NO" dirty="0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71B51408-5CB2-E9C7-98AC-7B31F122B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000" y="1586077"/>
            <a:ext cx="4419950" cy="21938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D55510-E9F4-1477-F0A3-9923DB30C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067" y="1557202"/>
            <a:ext cx="4505334" cy="22801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4E6C7C-488D-141A-EC35-F22556410877}"/>
              </a:ext>
            </a:extLst>
          </p:cNvPr>
          <p:cNvSpPr txBox="1"/>
          <p:nvPr/>
        </p:nvSpPr>
        <p:spPr>
          <a:xfrm>
            <a:off x="960000" y="4244740"/>
            <a:ext cx="5748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err="1"/>
              <a:t>Wishlist</a:t>
            </a:r>
            <a:r>
              <a:rPr lang="nb-NO" b="1" dirty="0"/>
              <a:t>: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Quantify spatial closeness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Sensitive to perturbations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 for integrating physical information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8835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903F5-ACD9-2EAD-59CA-19B5B42F4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6FBC-A071-2159-5EA1-292DBEEA5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98649"/>
            <a:ext cx="10264029" cy="707691"/>
          </a:xfrm>
        </p:spPr>
        <p:txBody>
          <a:bodyPr>
            <a:normAutofit fontScale="90000"/>
          </a:bodyPr>
          <a:lstStyle/>
          <a:p>
            <a:r>
              <a:rPr lang="nb-NO" b="1" dirty="0" err="1"/>
              <a:t>When</a:t>
            </a:r>
            <a:r>
              <a:rPr lang="nb-NO" b="1" dirty="0"/>
              <a:t> </a:t>
            </a:r>
            <a:r>
              <a:rPr lang="nb-NO" b="1" dirty="0" err="1"/>
              <a:t>features</a:t>
            </a:r>
            <a:r>
              <a:rPr lang="nb-NO" b="1" dirty="0"/>
              <a:t> matter</a:t>
            </a:r>
            <a:br>
              <a:rPr lang="nb-NO" b="1" dirty="0"/>
            </a:br>
            <a:r>
              <a:rPr lang="nb-NO" sz="2800" dirty="0"/>
              <a:t>Optimal transport for </a:t>
            </a:r>
            <a:r>
              <a:rPr lang="nb-NO" sz="2800" dirty="0" err="1"/>
              <a:t>Darcy-scale</a:t>
            </a:r>
            <a:r>
              <a:rPr lang="nb-NO" sz="2800" dirty="0"/>
              <a:t> </a:t>
            </a:r>
            <a:r>
              <a:rPr lang="nb-NO" sz="2800" dirty="0" err="1"/>
              <a:t>dense</a:t>
            </a:r>
            <a:r>
              <a:rPr lang="nb-NO" sz="2800" dirty="0"/>
              <a:t> data </a:t>
            </a:r>
            <a:r>
              <a:rPr lang="nb-NO" sz="2800" dirty="0" err="1"/>
              <a:t>comparison</a:t>
            </a:r>
            <a:endParaRPr lang="nb-NO" sz="2800" dirty="0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32113A9F-481E-9C06-0A19-1B32A4377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666" y="1740080"/>
            <a:ext cx="7353125" cy="36497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D0A912-2B6A-08E7-197B-165802E278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461541" y="1694787"/>
            <a:ext cx="7471730" cy="374726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01EDF8C-9EDB-658F-18F5-7F10F3C17D64}"/>
              </a:ext>
            </a:extLst>
          </p:cNvPr>
          <p:cNvCxnSpPr>
            <a:cxnSpLocks/>
          </p:cNvCxnSpPr>
          <p:nvPr/>
        </p:nvCxnSpPr>
        <p:spPr>
          <a:xfrm flipH="1">
            <a:off x="5226518" y="4389120"/>
            <a:ext cx="2002055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5213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E3261-C28A-19CF-343D-85045598C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DA5CE-843E-5F18-054B-AB471E36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98649"/>
            <a:ext cx="10264029" cy="707691"/>
          </a:xfrm>
        </p:spPr>
        <p:txBody>
          <a:bodyPr>
            <a:normAutofit fontScale="90000"/>
          </a:bodyPr>
          <a:lstStyle/>
          <a:p>
            <a:r>
              <a:rPr lang="nb-NO" b="1" dirty="0" err="1"/>
              <a:t>When</a:t>
            </a:r>
            <a:r>
              <a:rPr lang="nb-NO" b="1" dirty="0"/>
              <a:t> </a:t>
            </a:r>
            <a:r>
              <a:rPr lang="nb-NO" b="1" dirty="0" err="1"/>
              <a:t>features</a:t>
            </a:r>
            <a:r>
              <a:rPr lang="nb-NO" b="1" dirty="0"/>
              <a:t> matter</a:t>
            </a:r>
            <a:br>
              <a:rPr lang="nb-NO" b="1" dirty="0"/>
            </a:br>
            <a:r>
              <a:rPr lang="nb-NO" sz="2800" dirty="0"/>
              <a:t>Optimal transport for </a:t>
            </a:r>
            <a:r>
              <a:rPr lang="nb-NO" sz="2800" dirty="0" err="1"/>
              <a:t>Darcy-scale</a:t>
            </a:r>
            <a:r>
              <a:rPr lang="nb-NO" sz="2800" dirty="0"/>
              <a:t> </a:t>
            </a:r>
            <a:r>
              <a:rPr lang="nb-NO" sz="2800" dirty="0" err="1"/>
              <a:t>dense</a:t>
            </a:r>
            <a:r>
              <a:rPr lang="nb-NO" sz="2800" dirty="0"/>
              <a:t> data </a:t>
            </a:r>
            <a:r>
              <a:rPr lang="nb-NO" sz="2800" dirty="0" err="1"/>
              <a:t>comparison</a:t>
            </a:r>
            <a:endParaRPr lang="nb-NO" sz="2800" dirty="0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48318BBF-D4BF-A8A8-6848-83B789FE0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666" y="1740080"/>
            <a:ext cx="7353125" cy="36497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C75B58-B6F4-F98B-98F0-AB6BF94BB9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461541" y="1694787"/>
            <a:ext cx="7471730" cy="374726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C4484F-9C51-2C70-830E-B120DA8E1C14}"/>
              </a:ext>
            </a:extLst>
          </p:cNvPr>
          <p:cNvCxnSpPr>
            <a:cxnSpLocks/>
          </p:cNvCxnSpPr>
          <p:nvPr/>
        </p:nvCxnSpPr>
        <p:spPr>
          <a:xfrm flipH="1">
            <a:off x="5226518" y="4389120"/>
            <a:ext cx="2002055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898339C-00DB-4A45-520F-51F2F6D46550}"/>
              </a:ext>
            </a:extLst>
          </p:cNvPr>
          <p:cNvSpPr/>
          <p:nvPr/>
        </p:nvSpPr>
        <p:spPr>
          <a:xfrm>
            <a:off x="3046632" y="3428999"/>
            <a:ext cx="3344543" cy="52635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Low perm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5039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B73D5-B708-B231-4795-2102562F8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45" y="453796"/>
            <a:ext cx="11068602" cy="70769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Darcy scale data comparison of two experimental runs</a:t>
            </a:r>
            <a:endParaRPr lang="nb-NO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7E2C02F-1EFB-786B-7A0A-30A3D32F8B2E}"/>
              </a:ext>
            </a:extLst>
          </p:cNvPr>
          <p:cNvSpPr txBox="1">
            <a:spLocks/>
          </p:cNvSpPr>
          <p:nvPr/>
        </p:nvSpPr>
        <p:spPr>
          <a:xfrm>
            <a:off x="334333" y="5673948"/>
            <a:ext cx="10613481" cy="741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246" indent="-277246"/>
            <a:r>
              <a:rPr lang="en-US" sz="1800" dirty="0">
                <a:solidFill>
                  <a:srgbClr val="002060"/>
                </a:solidFill>
              </a:rPr>
              <a:t>Require objective metric to measure similarity between experiments (across runs and time)</a:t>
            </a:r>
          </a:p>
          <a:p>
            <a:pPr marL="277246" indent="-277246"/>
            <a:r>
              <a:rPr lang="en-US" sz="1800" dirty="0">
                <a:solidFill>
                  <a:srgbClr val="002060"/>
                </a:solidFill>
              </a:rPr>
              <a:t>Measuring mass overlap vs difference [kg] does not capture spatial closeness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981D31-C550-E5BF-1193-57B9427FD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859" y="3435398"/>
            <a:ext cx="3373166" cy="1854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33583-3E30-28C0-0BEF-F2BF3D091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859" y="1355529"/>
            <a:ext cx="3373166" cy="1853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A3914D-C6C9-5A30-2FFF-85D83F16A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271" y="2281235"/>
            <a:ext cx="4050149" cy="2238332"/>
          </a:xfrm>
          <a:prstGeom prst="rect">
            <a:avLst/>
          </a:prstGeom>
        </p:spPr>
      </p:pic>
      <p:pic>
        <p:nvPicPr>
          <p:cNvPr id="8" name="Picture 7" descr="A map of the world&#10;&#10;AI-generated content may be incorrect.">
            <a:extLst>
              <a:ext uri="{FF2B5EF4-FFF2-40B4-BE49-F238E27FC236}">
                <a16:creationId xmlns:a16="http://schemas.microsoft.com/office/drawing/2014/main" id="{43E82ED6-B5DD-467F-4084-7AAD97D70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52" y="3435397"/>
            <a:ext cx="3394370" cy="1854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A0515-4F93-CE2D-AFAF-3E92C77603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552" y="1353909"/>
            <a:ext cx="3391198" cy="18546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925DE8-AE93-853D-8E7A-1F6C61F35785}"/>
              </a:ext>
            </a:extLst>
          </p:cNvPr>
          <p:cNvSpPr txBox="1"/>
          <p:nvPr/>
        </p:nvSpPr>
        <p:spPr>
          <a:xfrm>
            <a:off x="330349" y="2859525"/>
            <a:ext cx="755335" cy="325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516" b="1" dirty="0">
                <a:solidFill>
                  <a:srgbClr val="EEECE7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Run A</a:t>
            </a:r>
            <a:endParaRPr lang="nb-NO" sz="1516" b="1" dirty="0">
              <a:solidFill>
                <a:srgbClr val="EEECE7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4CD234-EECA-A0CC-7130-F1F115870EA1}"/>
              </a:ext>
            </a:extLst>
          </p:cNvPr>
          <p:cNvSpPr txBox="1"/>
          <p:nvPr/>
        </p:nvSpPr>
        <p:spPr>
          <a:xfrm>
            <a:off x="332753" y="4975522"/>
            <a:ext cx="750526" cy="325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516" b="1" dirty="0">
                <a:solidFill>
                  <a:srgbClr val="EEECE7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Run B</a:t>
            </a:r>
            <a:endParaRPr lang="nb-NO" sz="1516" b="1" dirty="0">
              <a:solidFill>
                <a:srgbClr val="EEECE7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4C8889-81A0-BD45-4CBF-3382ED22C70B}"/>
              </a:ext>
            </a:extLst>
          </p:cNvPr>
          <p:cNvSpPr txBox="1"/>
          <p:nvPr/>
        </p:nvSpPr>
        <p:spPr>
          <a:xfrm>
            <a:off x="4150137" y="2859525"/>
            <a:ext cx="1855893" cy="325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516" b="1" dirty="0">
                <a:solidFill>
                  <a:srgbClr val="EEECE7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Run A – CO</a:t>
            </a:r>
            <a:r>
              <a:rPr lang="en-US" sz="1516" b="1" baseline="-25000" dirty="0">
                <a:solidFill>
                  <a:srgbClr val="EEECE7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</a:t>
            </a:r>
            <a:r>
              <a:rPr lang="en-US" sz="1516" b="1" dirty="0">
                <a:solidFill>
                  <a:srgbClr val="EEECE7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mass</a:t>
            </a:r>
            <a:endParaRPr lang="nb-NO" sz="1516" b="1" dirty="0">
              <a:solidFill>
                <a:srgbClr val="EEECE7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FDEF1E-4EE8-446B-281F-77F43F3B9DD2}"/>
              </a:ext>
            </a:extLst>
          </p:cNvPr>
          <p:cNvSpPr txBox="1"/>
          <p:nvPr/>
        </p:nvSpPr>
        <p:spPr>
          <a:xfrm>
            <a:off x="4152542" y="4975522"/>
            <a:ext cx="1851084" cy="325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516" b="1" dirty="0">
                <a:solidFill>
                  <a:srgbClr val="EEECE7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Run B – CO</a:t>
            </a:r>
            <a:r>
              <a:rPr lang="en-US" sz="1516" b="1" baseline="-25000" dirty="0">
                <a:solidFill>
                  <a:srgbClr val="EEECE7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</a:t>
            </a:r>
            <a:r>
              <a:rPr lang="en-US" sz="1516" b="1" dirty="0">
                <a:solidFill>
                  <a:srgbClr val="EEECE7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mass</a:t>
            </a:r>
            <a:endParaRPr lang="nb-NO" sz="1516" b="1" dirty="0">
              <a:solidFill>
                <a:srgbClr val="EEECE7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E7A305-9F78-2F91-058C-13002882FBE9}"/>
              </a:ext>
            </a:extLst>
          </p:cNvPr>
          <p:cNvSpPr txBox="1"/>
          <p:nvPr/>
        </p:nvSpPr>
        <p:spPr>
          <a:xfrm>
            <a:off x="7743294" y="4205041"/>
            <a:ext cx="1194558" cy="325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516" b="1" dirty="0">
                <a:solidFill>
                  <a:srgbClr val="2D4954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Run A vs B</a:t>
            </a:r>
            <a:endParaRPr lang="nb-NO" sz="1516" b="1" dirty="0">
              <a:solidFill>
                <a:srgbClr val="2D4954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D2846B-17D0-88A2-DC9E-D0B25AB1E729}"/>
              </a:ext>
            </a:extLst>
          </p:cNvPr>
          <p:cNvSpPr txBox="1"/>
          <p:nvPr/>
        </p:nvSpPr>
        <p:spPr>
          <a:xfrm>
            <a:off x="8098631" y="2402026"/>
            <a:ext cx="2345707" cy="325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516" b="1" dirty="0">
                <a:solidFill>
                  <a:srgbClr val="2D4954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CO</a:t>
            </a:r>
            <a:r>
              <a:rPr lang="en-US" sz="1516" b="1" baseline="-25000" dirty="0">
                <a:solidFill>
                  <a:srgbClr val="2D4954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</a:t>
            </a:r>
            <a:r>
              <a:rPr lang="en-US" sz="1516" b="1" dirty="0">
                <a:solidFill>
                  <a:srgbClr val="2D4954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density difference</a:t>
            </a:r>
            <a:endParaRPr lang="nb-NO" sz="1516" b="1" dirty="0">
              <a:solidFill>
                <a:srgbClr val="2D4954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A3C326-9488-6F66-D4E9-2CA4DBFDFA5A}"/>
              </a:ext>
            </a:extLst>
          </p:cNvPr>
          <p:cNvCxnSpPr>
            <a:cxnSpLocks/>
          </p:cNvCxnSpPr>
          <p:nvPr/>
        </p:nvCxnSpPr>
        <p:spPr>
          <a:xfrm flipH="1">
            <a:off x="8842758" y="2705277"/>
            <a:ext cx="323454" cy="476042"/>
          </a:xfrm>
          <a:prstGeom prst="line">
            <a:avLst/>
          </a:prstGeom>
          <a:ln>
            <a:solidFill>
              <a:srgbClr val="2D49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5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3FD1E-AC6D-7264-5D21-0AE8ECD47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world&#10;&#10;AI-generated content may be incorrect.">
            <a:extLst>
              <a:ext uri="{FF2B5EF4-FFF2-40B4-BE49-F238E27FC236}">
                <a16:creationId xmlns:a16="http://schemas.microsoft.com/office/drawing/2014/main" id="{04E4649F-23D4-0B21-1A2D-26E7CEC39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51467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35DA0A-169B-D136-94CE-A8A593E90E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950279" y="6103481"/>
            <a:ext cx="2355444" cy="877964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BBB6652B-220B-3381-99AD-13FE8E4ED0BE}"/>
              </a:ext>
            </a:extLst>
          </p:cNvPr>
          <p:cNvSpPr txBox="1">
            <a:spLocks/>
          </p:cNvSpPr>
          <p:nvPr/>
        </p:nvSpPr>
        <p:spPr>
          <a:xfrm>
            <a:off x="814887" y="500184"/>
            <a:ext cx="5281113" cy="707691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0000" lnSpcReduction="100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12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</a:rPr>
              <a:t>Wasserstein distance</a:t>
            </a:r>
            <a:endParaRPr lang="en-US" sz="2667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C95879-4792-81A3-1C3D-246D3AB789FD}"/>
              </a:ext>
            </a:extLst>
          </p:cNvPr>
          <p:cNvSpPr txBox="1"/>
          <p:nvPr/>
        </p:nvSpPr>
        <p:spPr>
          <a:xfrm>
            <a:off x="881562" y="1071916"/>
            <a:ext cx="9115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>
                <a:solidFill>
                  <a:schemeClr val="bg1"/>
                </a:solidFill>
              </a:rPr>
              <a:t>Geometry-aware</a:t>
            </a:r>
            <a:r>
              <a:rPr lang="nb-NO" sz="2400" dirty="0">
                <a:solidFill>
                  <a:schemeClr val="bg1"/>
                </a:solidFill>
              </a:rPr>
              <a:t> image </a:t>
            </a:r>
            <a:r>
              <a:rPr lang="nb-NO" sz="2400" dirty="0" err="1">
                <a:solidFill>
                  <a:schemeClr val="bg1"/>
                </a:solidFill>
              </a:rPr>
              <a:t>registration</a:t>
            </a:r>
            <a:r>
              <a:rPr lang="nb-NO" sz="2400" dirty="0">
                <a:solidFill>
                  <a:schemeClr val="bg1"/>
                </a:solidFill>
              </a:rPr>
              <a:t> </a:t>
            </a:r>
            <a:r>
              <a:rPr lang="nb-NO" sz="2400" dirty="0" err="1">
                <a:solidFill>
                  <a:schemeClr val="bg1"/>
                </a:solidFill>
              </a:rPr>
              <a:t>of</a:t>
            </a:r>
            <a:r>
              <a:rPr lang="nb-NO" sz="2400" dirty="0">
                <a:solidFill>
                  <a:schemeClr val="bg1"/>
                </a:solidFill>
              </a:rPr>
              <a:t> </a:t>
            </a:r>
            <a:r>
              <a:rPr lang="nb-NO" sz="2400" dirty="0" err="1">
                <a:solidFill>
                  <a:schemeClr val="bg1"/>
                </a:solidFill>
              </a:rPr>
              <a:t>conserved</a:t>
            </a:r>
            <a:r>
              <a:rPr lang="nb-NO" sz="2400" dirty="0">
                <a:solidFill>
                  <a:schemeClr val="bg1"/>
                </a:solidFill>
              </a:rPr>
              <a:t> </a:t>
            </a:r>
            <a:r>
              <a:rPr lang="nb-NO" sz="2400" dirty="0" err="1">
                <a:solidFill>
                  <a:schemeClr val="bg1"/>
                </a:solidFill>
              </a:rPr>
              <a:t>transported</a:t>
            </a:r>
            <a:r>
              <a:rPr lang="nb-NO" sz="2400" dirty="0">
                <a:solidFill>
                  <a:schemeClr val="bg1"/>
                </a:solidFill>
              </a:rPr>
              <a:t> </a:t>
            </a:r>
            <a:r>
              <a:rPr lang="nb-NO" sz="2400" dirty="0" err="1">
                <a:solidFill>
                  <a:schemeClr val="bg1"/>
                </a:solidFill>
              </a:rPr>
              <a:t>quantities</a:t>
            </a:r>
            <a:endParaRPr lang="nb-NO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962B16-30EC-4561-58DF-1A15CB9E2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166" y="5033234"/>
            <a:ext cx="2989609" cy="163502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17F34A3-5821-AEEB-D54F-E32A0B3A0437}"/>
              </a:ext>
            </a:extLst>
          </p:cNvPr>
          <p:cNvSpPr/>
          <p:nvPr/>
        </p:nvSpPr>
        <p:spPr>
          <a:xfrm>
            <a:off x="6487161" y="5053859"/>
            <a:ext cx="5385943" cy="877964"/>
          </a:xfrm>
          <a:prstGeom prst="rect">
            <a:avLst/>
          </a:prstGeom>
          <a:solidFill>
            <a:srgbClr val="FFFFFF"/>
          </a:solidFill>
          <a:ln w="19050">
            <a:solidFill>
              <a:srgbClr val="012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nb-NO" sz="2400" b="1" dirty="0">
                <a:solidFill>
                  <a:srgbClr val="012050"/>
                </a:solidFill>
              </a:rPr>
              <a:t>Wasserstein </a:t>
            </a:r>
            <a:r>
              <a:rPr lang="nb-NO" sz="2400" b="1" dirty="0" err="1">
                <a:solidFill>
                  <a:srgbClr val="012050"/>
                </a:solidFill>
              </a:rPr>
              <a:t>distance</a:t>
            </a:r>
            <a:r>
              <a:rPr lang="nb-NO" sz="2400" b="1" dirty="0">
                <a:solidFill>
                  <a:srgbClr val="012050"/>
                </a:solidFill>
              </a:rPr>
              <a:t>:</a:t>
            </a:r>
            <a:endParaRPr lang="nb-NO" sz="2400" dirty="0">
              <a:solidFill>
                <a:srgbClr val="012050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AB653C3-EF38-76F9-2C86-54D2B1598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494" y="5468507"/>
            <a:ext cx="3565791" cy="37484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68403C5-24E5-0F21-EB81-AABA03DB8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7300" r="13453"/>
          <a:stretch>
            <a:fillRect/>
          </a:stretch>
        </p:blipFill>
        <p:spPr bwMode="auto">
          <a:xfrm>
            <a:off x="9917414" y="93775"/>
            <a:ext cx="649502" cy="819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9238E7-5806-23E5-422F-C1BFB8DA1F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2352" y="85974"/>
            <a:ext cx="675143" cy="842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21202D-6AD5-DDC9-2C77-AE287313377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2604" t="2072" r="8076"/>
          <a:stretch>
            <a:fillRect/>
          </a:stretch>
        </p:blipFill>
        <p:spPr>
          <a:xfrm>
            <a:off x="11377113" y="85972"/>
            <a:ext cx="680544" cy="840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541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1FE20-3980-6663-6552-17603CDE6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world&#10;&#10;AI-generated content may be incorrect.">
            <a:extLst>
              <a:ext uri="{FF2B5EF4-FFF2-40B4-BE49-F238E27FC236}">
                <a16:creationId xmlns:a16="http://schemas.microsoft.com/office/drawing/2014/main" id="{00436C78-D647-1670-2E5E-3C0313078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5146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8A4889-8EC4-7FB8-E20D-E35CA82F1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547517" cy="6862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9CD93F-321A-B809-2736-C52732EC87B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9DCE1"/>
              </a:clrFrom>
              <a:clrTo>
                <a:srgbClr val="D9DCE1">
                  <a:alpha val="0"/>
                </a:srgbClr>
              </a:clrTo>
            </a:clrChange>
            <a:alphaModFix amt="35000"/>
          </a:blip>
          <a:stretch>
            <a:fillRect/>
          </a:stretch>
        </p:blipFill>
        <p:spPr>
          <a:xfrm>
            <a:off x="-27291" y="-28007"/>
            <a:ext cx="12555293" cy="68622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F12744-6722-F5EE-AEB1-66165D7EC7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950279" y="6103481"/>
            <a:ext cx="2355444" cy="8779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8D3C6E-3065-9F22-CEB8-B535AB75B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166" y="5033234"/>
            <a:ext cx="2989609" cy="163502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4D622A3-FAB2-C400-BA99-362A9A6C49B6}"/>
              </a:ext>
            </a:extLst>
          </p:cNvPr>
          <p:cNvSpPr/>
          <p:nvPr/>
        </p:nvSpPr>
        <p:spPr>
          <a:xfrm>
            <a:off x="6487161" y="5053859"/>
            <a:ext cx="5385943" cy="877964"/>
          </a:xfrm>
          <a:prstGeom prst="rect">
            <a:avLst/>
          </a:prstGeom>
          <a:solidFill>
            <a:srgbClr val="FFFFFF"/>
          </a:solidFill>
          <a:ln w="19050">
            <a:solidFill>
              <a:srgbClr val="012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nb-NO" sz="2400" b="1" dirty="0">
                <a:solidFill>
                  <a:srgbClr val="012050"/>
                </a:solidFill>
              </a:rPr>
              <a:t>Wasserstein </a:t>
            </a:r>
            <a:r>
              <a:rPr lang="nb-NO" sz="2400" b="1" dirty="0" err="1">
                <a:solidFill>
                  <a:srgbClr val="012050"/>
                </a:solidFill>
              </a:rPr>
              <a:t>distance</a:t>
            </a:r>
            <a:r>
              <a:rPr lang="nb-NO" sz="2400" b="1" dirty="0">
                <a:solidFill>
                  <a:srgbClr val="012050"/>
                </a:solidFill>
              </a:rPr>
              <a:t>:</a:t>
            </a:r>
            <a:endParaRPr lang="nb-NO" sz="2400" dirty="0">
              <a:solidFill>
                <a:srgbClr val="01205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ED60F22-0BD6-11CC-6864-24DA95AE9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494" y="5468507"/>
            <a:ext cx="3565791" cy="37484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9C59829-75EB-7DA0-79AA-79199F08B897}"/>
              </a:ext>
            </a:extLst>
          </p:cNvPr>
          <p:cNvSpPr txBox="1">
            <a:spLocks/>
          </p:cNvSpPr>
          <p:nvPr/>
        </p:nvSpPr>
        <p:spPr>
          <a:xfrm>
            <a:off x="814887" y="500184"/>
            <a:ext cx="5281113" cy="707691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0000" lnSpcReduction="100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12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</a:rPr>
              <a:t>Wasserstein distance</a:t>
            </a:r>
            <a:endParaRPr lang="en-US" sz="2667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9DA59D-D456-0F23-D335-A23503F0CEC0}"/>
              </a:ext>
            </a:extLst>
          </p:cNvPr>
          <p:cNvSpPr txBox="1"/>
          <p:nvPr/>
        </p:nvSpPr>
        <p:spPr>
          <a:xfrm>
            <a:off x="881562" y="1071916"/>
            <a:ext cx="9115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>
                <a:solidFill>
                  <a:schemeClr val="bg1"/>
                </a:solidFill>
              </a:rPr>
              <a:t>Geometry-aware</a:t>
            </a:r>
            <a:r>
              <a:rPr lang="nb-NO" sz="2400" dirty="0">
                <a:solidFill>
                  <a:schemeClr val="bg1"/>
                </a:solidFill>
              </a:rPr>
              <a:t> image </a:t>
            </a:r>
            <a:r>
              <a:rPr lang="nb-NO" sz="2400" dirty="0" err="1">
                <a:solidFill>
                  <a:schemeClr val="bg1"/>
                </a:solidFill>
              </a:rPr>
              <a:t>registration</a:t>
            </a:r>
            <a:r>
              <a:rPr lang="nb-NO" sz="2400" dirty="0">
                <a:solidFill>
                  <a:schemeClr val="bg1"/>
                </a:solidFill>
              </a:rPr>
              <a:t> </a:t>
            </a:r>
            <a:r>
              <a:rPr lang="nb-NO" sz="2400" dirty="0" err="1">
                <a:solidFill>
                  <a:schemeClr val="bg1"/>
                </a:solidFill>
              </a:rPr>
              <a:t>of</a:t>
            </a:r>
            <a:r>
              <a:rPr lang="nb-NO" sz="2400" dirty="0">
                <a:solidFill>
                  <a:schemeClr val="bg1"/>
                </a:solidFill>
              </a:rPr>
              <a:t> </a:t>
            </a:r>
            <a:r>
              <a:rPr lang="nb-NO" sz="2400" dirty="0" err="1">
                <a:solidFill>
                  <a:schemeClr val="bg1"/>
                </a:solidFill>
              </a:rPr>
              <a:t>conserved</a:t>
            </a:r>
            <a:r>
              <a:rPr lang="nb-NO" sz="2400" dirty="0">
                <a:solidFill>
                  <a:schemeClr val="bg1"/>
                </a:solidFill>
              </a:rPr>
              <a:t> </a:t>
            </a:r>
            <a:r>
              <a:rPr lang="nb-NO" sz="2400" dirty="0" err="1">
                <a:solidFill>
                  <a:schemeClr val="bg1"/>
                </a:solidFill>
              </a:rPr>
              <a:t>transported</a:t>
            </a:r>
            <a:r>
              <a:rPr lang="nb-NO" sz="2400" dirty="0">
                <a:solidFill>
                  <a:schemeClr val="bg1"/>
                </a:solidFill>
              </a:rPr>
              <a:t> </a:t>
            </a:r>
            <a:r>
              <a:rPr lang="nb-NO" sz="2400" dirty="0" err="1">
                <a:solidFill>
                  <a:schemeClr val="bg1"/>
                </a:solidFill>
              </a:rPr>
              <a:t>quantities</a:t>
            </a:r>
            <a:endParaRPr lang="nb-NO" sz="2400" dirty="0">
              <a:solidFill>
                <a:schemeClr val="bg1"/>
              </a:solidFill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BB92D61D-B8BA-EAE1-DBFF-90CBECA5C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7300" r="13453"/>
          <a:stretch>
            <a:fillRect/>
          </a:stretch>
        </p:blipFill>
        <p:spPr bwMode="auto">
          <a:xfrm>
            <a:off x="9917414" y="93775"/>
            <a:ext cx="649502" cy="819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E0709E8-9D3B-9CEC-6EA5-F39224D42D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2352" y="85974"/>
            <a:ext cx="675143" cy="842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F57624E-15F7-2D37-6A54-6DB930820A3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2604" t="2072" r="8076"/>
          <a:stretch>
            <a:fillRect/>
          </a:stretch>
        </p:blipFill>
        <p:spPr>
          <a:xfrm>
            <a:off x="11377113" y="85972"/>
            <a:ext cx="680544" cy="840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903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417D"/>
            </a:gs>
            <a:gs pos="0">
              <a:srgbClr val="00417D"/>
            </a:gs>
            <a:gs pos="100000">
              <a:srgbClr val="012050"/>
            </a:gs>
            <a:gs pos="100000">
              <a:srgbClr val="0120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98BD71-EE4C-85AF-8CE1-D00875AC3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D12AADB0-E47B-8B99-8AF7-7826E0C8E00C}"/>
              </a:ext>
            </a:extLst>
          </p:cNvPr>
          <p:cNvSpPr/>
          <p:nvPr/>
        </p:nvSpPr>
        <p:spPr>
          <a:xfrm>
            <a:off x="11378737" y="5555861"/>
            <a:ext cx="1778000" cy="1689100"/>
          </a:xfrm>
          <a:prstGeom prst="triangle">
            <a:avLst/>
          </a:prstGeom>
          <a:solidFill>
            <a:srgbClr val="012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DF5336-31B7-0EC8-4BFD-C3598B502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85" y="3075154"/>
            <a:ext cx="10264029" cy="707691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Applications</a:t>
            </a:r>
            <a:endParaRPr lang="nb-N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3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86F345B7-CF2A-430B-8929-1149C028761A}"/>
              </a:ext>
            </a:extLst>
          </p:cNvPr>
          <p:cNvSpPr/>
          <p:nvPr/>
        </p:nvSpPr>
        <p:spPr>
          <a:xfrm>
            <a:off x="4231097" y="4242627"/>
            <a:ext cx="2125556" cy="2284380"/>
          </a:xfrm>
          <a:prstGeom prst="rect">
            <a:avLst/>
          </a:prstGeom>
          <a:solidFill>
            <a:srgbClr val="F79646">
              <a:alpha val="30196"/>
            </a:srgbClr>
          </a:solidFill>
          <a:ln>
            <a:solidFill>
              <a:srgbClr val="F796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092"/>
          </a:p>
        </p:txBody>
      </p:sp>
      <p:pic>
        <p:nvPicPr>
          <p:cNvPr id="37" name="Picture 36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A7A097E9-B13F-117D-3086-FE8400631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7" y="1810953"/>
            <a:ext cx="1525515" cy="83352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8B0E3F9-2AE7-35EE-8A30-20F9F39EE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357" y="2079802"/>
            <a:ext cx="1524475" cy="83352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BBC3A28-6554-54CA-C3DE-8FF46DC53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5225" y="2349345"/>
            <a:ext cx="1524856" cy="83321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A909B48-5295-450A-78E5-5C6177985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7303" y="2618359"/>
            <a:ext cx="1524856" cy="833527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5469C48-0CF7-458D-B4E4-B15871EEF101}"/>
              </a:ext>
            </a:extLst>
          </p:cNvPr>
          <p:cNvCxnSpPr>
            <a:cxnSpLocks/>
          </p:cNvCxnSpPr>
          <p:nvPr/>
        </p:nvCxnSpPr>
        <p:spPr>
          <a:xfrm>
            <a:off x="838831" y="3147373"/>
            <a:ext cx="830744" cy="249681"/>
          </a:xfrm>
          <a:prstGeom prst="straightConnector1">
            <a:avLst/>
          </a:prstGeom>
          <a:ln w="76200">
            <a:solidFill>
              <a:srgbClr val="2D49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516B32C-F208-4E01-371D-EDDC4FAFCAF3}"/>
              </a:ext>
            </a:extLst>
          </p:cNvPr>
          <p:cNvSpPr txBox="1"/>
          <p:nvPr/>
        </p:nvSpPr>
        <p:spPr>
          <a:xfrm>
            <a:off x="730704" y="3318551"/>
            <a:ext cx="1002051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92" b="1" dirty="0">
                <a:solidFill>
                  <a:srgbClr val="2D4954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Run A</a:t>
            </a:r>
            <a:endParaRPr lang="nb-NO" sz="1092" b="1" dirty="0">
              <a:solidFill>
                <a:srgbClr val="2D4954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43" name="Picture 42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F42CD2AD-95A3-48F6-6D97-BC3EA6D08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7" y="4030570"/>
            <a:ext cx="1525515" cy="83352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C63CBEE-EB8F-58D0-26E5-039084561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357" y="4299593"/>
            <a:ext cx="1524475" cy="8333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FAC7764-7D37-2A8B-C167-B98F4ADB35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5712" y="4568961"/>
            <a:ext cx="1524277" cy="83321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D7B8BEE-F94E-09EF-9519-EC6CEF0248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7305" y="4837977"/>
            <a:ext cx="1524855" cy="833527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960342D-EE4A-1C08-B6C1-26AE3EDD1EF6}"/>
              </a:ext>
            </a:extLst>
          </p:cNvPr>
          <p:cNvCxnSpPr>
            <a:cxnSpLocks/>
          </p:cNvCxnSpPr>
          <p:nvPr/>
        </p:nvCxnSpPr>
        <p:spPr>
          <a:xfrm>
            <a:off x="866067" y="5379917"/>
            <a:ext cx="830744" cy="249681"/>
          </a:xfrm>
          <a:prstGeom prst="straightConnector1">
            <a:avLst/>
          </a:prstGeom>
          <a:ln w="76200">
            <a:solidFill>
              <a:srgbClr val="2D49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BE7867F-1D21-8893-20D2-91F5B4604BFE}"/>
              </a:ext>
            </a:extLst>
          </p:cNvPr>
          <p:cNvSpPr txBox="1"/>
          <p:nvPr/>
        </p:nvSpPr>
        <p:spPr>
          <a:xfrm>
            <a:off x="756705" y="5536748"/>
            <a:ext cx="1132543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92" b="1" dirty="0">
                <a:solidFill>
                  <a:srgbClr val="2D4954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Run B</a:t>
            </a:r>
            <a:endParaRPr lang="nb-NO" sz="1092" b="1" dirty="0">
              <a:solidFill>
                <a:srgbClr val="2D4954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49" name="Picture 2" descr="Et bilde som inneholder tekst, diagram, line, skjermbilde&#10;&#10;KI-generert innhold kan være feil.">
            <a:extLst>
              <a:ext uri="{FF2B5EF4-FFF2-40B4-BE49-F238E27FC236}">
                <a16:creationId xmlns:a16="http://schemas.microsoft.com/office/drawing/2014/main" id="{FB8021BA-EBCB-3AF2-0392-43804D7DF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83837" y="502503"/>
            <a:ext cx="3874136" cy="310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31895DA-335A-F644-D789-D18497DAD8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5894" y="4323435"/>
            <a:ext cx="1879159" cy="103638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67D66AB-9FE4-5055-C655-1E21117643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1823" y="5414653"/>
            <a:ext cx="1883228" cy="1034043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E5C85489-4A48-E896-0A12-87D958554D44}"/>
              </a:ext>
            </a:extLst>
          </p:cNvPr>
          <p:cNvSpPr/>
          <p:nvPr/>
        </p:nvSpPr>
        <p:spPr>
          <a:xfrm>
            <a:off x="6593795" y="4250549"/>
            <a:ext cx="2125556" cy="2284380"/>
          </a:xfrm>
          <a:prstGeom prst="rect">
            <a:avLst/>
          </a:prstGeom>
          <a:solidFill>
            <a:srgbClr val="77933C">
              <a:alpha val="30196"/>
            </a:srgbClr>
          </a:solidFill>
          <a:ln>
            <a:solidFill>
              <a:srgbClr val="7793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092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7DFDC3A-14BD-61CF-D58B-E54657208A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8593" y="4332233"/>
            <a:ext cx="1879159" cy="103463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8AB80A3-590A-8660-E5DD-F1F22D44BE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2908" y="5422573"/>
            <a:ext cx="1826453" cy="1034043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E1EAB397-AD72-EB50-4EE3-A88FC5C607AF}"/>
              </a:ext>
            </a:extLst>
          </p:cNvPr>
          <p:cNvSpPr/>
          <p:nvPr/>
        </p:nvSpPr>
        <p:spPr>
          <a:xfrm>
            <a:off x="8971127" y="4245269"/>
            <a:ext cx="2125556" cy="2284380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092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0D51863-301C-125D-4F8D-8F8BBA3FCE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4697" y="4326952"/>
            <a:ext cx="1861611" cy="103463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D72801E-D108-48F3-AC88-36E39C1313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0240" y="5438916"/>
            <a:ext cx="1826453" cy="990797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58C9CDA3-317B-E02A-8D89-DA4F935B4D04}"/>
              </a:ext>
            </a:extLst>
          </p:cNvPr>
          <p:cNvSpPr/>
          <p:nvPr/>
        </p:nvSpPr>
        <p:spPr>
          <a:xfrm>
            <a:off x="10177738" y="3652923"/>
            <a:ext cx="417127" cy="3410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092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E6F4A9C-33CA-D107-8803-868CECB61CF3}"/>
              </a:ext>
            </a:extLst>
          </p:cNvPr>
          <p:cNvSpPr/>
          <p:nvPr/>
        </p:nvSpPr>
        <p:spPr>
          <a:xfrm>
            <a:off x="9275468" y="3651447"/>
            <a:ext cx="424013" cy="341084"/>
          </a:xfrm>
          <a:prstGeom prst="rect">
            <a:avLst/>
          </a:prstGeom>
          <a:noFill/>
          <a:ln>
            <a:solidFill>
              <a:srgbClr val="7793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092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3007E68-05F1-F898-F3E9-FDB5A75C0329}"/>
              </a:ext>
            </a:extLst>
          </p:cNvPr>
          <p:cNvSpPr/>
          <p:nvPr/>
        </p:nvSpPr>
        <p:spPr>
          <a:xfrm>
            <a:off x="7882167" y="3651447"/>
            <a:ext cx="424013" cy="341084"/>
          </a:xfrm>
          <a:prstGeom prst="rect">
            <a:avLst/>
          </a:prstGeom>
          <a:noFill/>
          <a:ln>
            <a:solidFill>
              <a:srgbClr val="F796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092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D8E33C9-FB89-7970-BD02-E86A45E2BA5C}"/>
              </a:ext>
            </a:extLst>
          </p:cNvPr>
          <p:cNvSpPr txBox="1"/>
          <p:nvPr/>
        </p:nvSpPr>
        <p:spPr>
          <a:xfrm>
            <a:off x="4186698" y="4018664"/>
            <a:ext cx="1042273" cy="260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2" dirty="0"/>
              <a:t>Run 17 and 18</a:t>
            </a:r>
            <a:endParaRPr lang="nb-NO" sz="1092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DDF012A-53FD-94DA-FB28-B17003465491}"/>
              </a:ext>
            </a:extLst>
          </p:cNvPr>
          <p:cNvSpPr txBox="1"/>
          <p:nvPr/>
        </p:nvSpPr>
        <p:spPr>
          <a:xfrm>
            <a:off x="6555757" y="3998732"/>
            <a:ext cx="1042273" cy="260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2" dirty="0"/>
              <a:t>Run 12 and 20</a:t>
            </a:r>
            <a:endParaRPr lang="nb-NO" sz="1092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16E18B2-C8E4-F79A-1E99-8C3FC5EDE790}"/>
              </a:ext>
            </a:extLst>
          </p:cNvPr>
          <p:cNvSpPr txBox="1"/>
          <p:nvPr/>
        </p:nvSpPr>
        <p:spPr>
          <a:xfrm>
            <a:off x="8924814" y="4018664"/>
            <a:ext cx="1042273" cy="260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2" dirty="0"/>
              <a:t>Run 11 and 15</a:t>
            </a:r>
            <a:endParaRPr lang="nb-NO" sz="1092" dirty="0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B6F63A08-4569-38B6-C4DE-64963708CFCC}"/>
              </a:ext>
            </a:extLst>
          </p:cNvPr>
          <p:cNvSpPr txBox="1">
            <a:spLocks/>
          </p:cNvSpPr>
          <p:nvPr/>
        </p:nvSpPr>
        <p:spPr>
          <a:xfrm>
            <a:off x="465826" y="365125"/>
            <a:ext cx="1088797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nb-NO" sz="4000" b="1" dirty="0">
                <a:solidFill>
                  <a:srgbClr val="012050"/>
                </a:solidFill>
                <a:latin typeface="+mn-lt"/>
                <a:cs typeface="Calibri Light"/>
              </a:rPr>
              <a:t>Analysis </a:t>
            </a:r>
            <a:r>
              <a:rPr lang="nb-NO" sz="4000" b="1" dirty="0" err="1">
                <a:solidFill>
                  <a:srgbClr val="012050"/>
                </a:solidFill>
                <a:latin typeface="+mn-lt"/>
                <a:cs typeface="Calibri Light"/>
              </a:rPr>
              <a:t>of</a:t>
            </a:r>
            <a:r>
              <a:rPr lang="nb-NO" sz="4000" b="1" dirty="0">
                <a:solidFill>
                  <a:srgbClr val="012050"/>
                </a:solidFill>
                <a:latin typeface="+mn-lt"/>
                <a:cs typeface="Calibri Light"/>
              </a:rPr>
              <a:t> </a:t>
            </a:r>
            <a:r>
              <a:rPr lang="nb-NO" sz="4000" b="1" dirty="0" err="1">
                <a:solidFill>
                  <a:srgbClr val="012050"/>
                </a:solidFill>
                <a:latin typeface="+mn-lt"/>
                <a:cs typeface="Calibri Light"/>
              </a:rPr>
              <a:t>structural</a:t>
            </a:r>
            <a:r>
              <a:rPr lang="nb-NO" sz="4000" b="1" dirty="0">
                <a:solidFill>
                  <a:srgbClr val="012050"/>
                </a:solidFill>
                <a:latin typeface="+mn-lt"/>
                <a:cs typeface="Calibri Light"/>
              </a:rPr>
              <a:t> </a:t>
            </a:r>
            <a:r>
              <a:rPr lang="nb-NO" sz="4000" b="1" dirty="0" err="1">
                <a:solidFill>
                  <a:srgbClr val="012050"/>
                </a:solidFill>
                <a:latin typeface="+mn-lt"/>
                <a:cs typeface="Calibri Light"/>
              </a:rPr>
              <a:t>variability</a:t>
            </a:r>
            <a:endParaRPr lang="nb-NO" sz="4000" b="1" dirty="0">
              <a:solidFill>
                <a:srgbClr val="012050"/>
              </a:solidFill>
              <a:latin typeface="+mn-lt"/>
              <a:cs typeface="Calibri Light"/>
            </a:endParaRPr>
          </a:p>
          <a:p>
            <a:r>
              <a:rPr lang="nb-NO" sz="2500" dirty="0">
                <a:solidFill>
                  <a:srgbClr val="012050"/>
                </a:solidFill>
                <a:latin typeface="+mn-lt"/>
                <a:cs typeface="Calibri Light"/>
              </a:rPr>
              <a:t>Cross </a:t>
            </a:r>
            <a:r>
              <a:rPr lang="nb-NO" sz="2500" dirty="0" err="1">
                <a:solidFill>
                  <a:srgbClr val="012050"/>
                </a:solidFill>
                <a:latin typeface="+mn-lt"/>
                <a:cs typeface="Calibri Light"/>
              </a:rPr>
              <a:t>comparison</a:t>
            </a:r>
            <a:r>
              <a:rPr lang="nb-NO" sz="2500" dirty="0">
                <a:solidFill>
                  <a:srgbClr val="012050"/>
                </a:solidFill>
                <a:latin typeface="+mn-lt"/>
                <a:cs typeface="Calibri Light"/>
              </a:rPr>
              <a:t> </a:t>
            </a:r>
            <a:r>
              <a:rPr lang="nb-NO" sz="2500" dirty="0" err="1">
                <a:solidFill>
                  <a:srgbClr val="012050"/>
                </a:solidFill>
                <a:latin typeface="+mn-lt"/>
                <a:cs typeface="Calibri Light"/>
              </a:rPr>
              <a:t>of</a:t>
            </a:r>
            <a:r>
              <a:rPr lang="nb-NO" sz="2500" dirty="0">
                <a:solidFill>
                  <a:srgbClr val="012050"/>
                </a:solidFill>
                <a:latin typeface="+mn-lt"/>
                <a:cs typeface="Calibri Light"/>
              </a:rPr>
              <a:t> </a:t>
            </a:r>
            <a:r>
              <a:rPr lang="nb-NO" sz="2500" dirty="0" err="1">
                <a:solidFill>
                  <a:srgbClr val="012050"/>
                </a:solidFill>
                <a:latin typeface="+mn-lt"/>
                <a:cs typeface="Calibri Light"/>
              </a:rPr>
              <a:t>experimental</a:t>
            </a:r>
            <a:r>
              <a:rPr lang="nb-NO" sz="2500" dirty="0">
                <a:solidFill>
                  <a:srgbClr val="012050"/>
                </a:solidFill>
                <a:latin typeface="+mn-lt"/>
                <a:cs typeface="Calibri Light"/>
              </a:rPr>
              <a:t> </a:t>
            </a:r>
            <a:r>
              <a:rPr lang="nb-NO" sz="2500" dirty="0" err="1">
                <a:solidFill>
                  <a:srgbClr val="012050"/>
                </a:solidFill>
                <a:latin typeface="+mn-lt"/>
                <a:cs typeface="Calibri Light"/>
              </a:rPr>
              <a:t>datasets</a:t>
            </a:r>
            <a:br>
              <a:rPr lang="nb-NO" sz="4267" b="1" dirty="0">
                <a:solidFill>
                  <a:srgbClr val="012050"/>
                </a:solidFill>
                <a:latin typeface="+mn-lt"/>
                <a:cs typeface="Calibri Light"/>
              </a:rPr>
            </a:br>
            <a:endParaRPr lang="nb-NO" sz="4267" b="1" dirty="0">
              <a:solidFill>
                <a:srgbClr val="012050"/>
              </a:solidFill>
              <a:latin typeface="+mn-lt"/>
              <a:cs typeface="Calibri Light"/>
            </a:endParaRPr>
          </a:p>
        </p:txBody>
      </p:sp>
      <p:pic>
        <p:nvPicPr>
          <p:cNvPr id="65" name="Picture 2" descr="Olav Parelius Folkvord - Universitetet i Bergen (UiB) | LinkedIn">
            <a:extLst>
              <a:ext uri="{FF2B5EF4-FFF2-40B4-BE49-F238E27FC236}">
                <a16:creationId xmlns:a16="http://schemas.microsoft.com/office/drawing/2014/main" id="{D2BA951F-96E4-EE2B-A22E-DD964296A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890" y="44416"/>
            <a:ext cx="1354253" cy="1354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2906BAAF-7B3F-5F73-3CED-63B60B13C445}"/>
              </a:ext>
            </a:extLst>
          </p:cNvPr>
          <p:cNvSpPr txBox="1">
            <a:spLocks/>
          </p:cNvSpPr>
          <p:nvPr/>
        </p:nvSpPr>
        <p:spPr>
          <a:xfrm>
            <a:off x="3924237" y="1498181"/>
            <a:ext cx="3470379" cy="20112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650" b="1" i="0">
                <a:solidFill>
                  <a:srgbClr val="EA5E2B"/>
                </a:solidFill>
                <a:latin typeface="Open Sans Extrabold"/>
                <a:ea typeface="+mn-ea"/>
                <a:cs typeface="Open Sans Extrabold"/>
              </a:defRPr>
            </a:lvl1pPr>
            <a:lvl2pPr marL="457200">
              <a:defRPr sz="2450" b="1" i="0">
                <a:solidFill>
                  <a:srgbClr val="2D4954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2pPr>
            <a:lvl3pPr marL="914400">
              <a:defRPr sz="2250">
                <a:solidFill>
                  <a:srgbClr val="2D4954"/>
                </a:solidFill>
                <a:latin typeface="+mn-lt"/>
                <a:ea typeface="+mn-ea"/>
                <a:cs typeface="+mn-cs"/>
              </a:defRPr>
            </a:lvl3pPr>
            <a:lvl4pPr marL="1371600">
              <a:defRPr sz="2250">
                <a:solidFill>
                  <a:srgbClr val="2D4954"/>
                </a:solidFill>
                <a:latin typeface="+mn-lt"/>
                <a:ea typeface="+mn-ea"/>
                <a:cs typeface="+mn-cs"/>
              </a:defRPr>
            </a:lvl4pPr>
            <a:lvl5pPr marL="1828800">
              <a:defRPr sz="2250">
                <a:solidFill>
                  <a:srgbClr val="2D4954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 b="0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As opposed to SSIM.</a:t>
            </a:r>
            <a:br>
              <a:rPr lang="en-US" sz="1867" dirty="0">
                <a:solidFill>
                  <a:srgbClr val="012050"/>
                </a:solidFill>
                <a:latin typeface="+mn-lt"/>
              </a:rPr>
            </a:br>
            <a:r>
              <a:rPr lang="en-US" sz="1867" dirty="0">
                <a:solidFill>
                  <a:srgbClr val="012050"/>
                </a:solidFill>
                <a:latin typeface="+mn-lt"/>
              </a:rPr>
              <a:t>Measure of global geometric</a:t>
            </a:r>
            <a:br>
              <a:rPr lang="en-US" sz="1867" dirty="0">
                <a:solidFill>
                  <a:srgbClr val="012050"/>
                </a:solidFill>
                <a:latin typeface="+mn-lt"/>
              </a:rPr>
            </a:br>
            <a:r>
              <a:rPr lang="en-US" sz="1867" dirty="0">
                <a:solidFill>
                  <a:srgbClr val="012050"/>
                </a:solidFill>
                <a:latin typeface="+mn-lt"/>
              </a:rPr>
              <a:t>structural reconfiguration.</a:t>
            </a:r>
            <a:br>
              <a:rPr lang="en-US" sz="1867" dirty="0">
                <a:solidFill>
                  <a:srgbClr val="012050"/>
                </a:solidFill>
                <a:latin typeface="+mn-lt"/>
              </a:rPr>
            </a:br>
            <a:br>
              <a:rPr lang="en-US" sz="1867" dirty="0">
                <a:solidFill>
                  <a:srgbClr val="012050"/>
                </a:solidFill>
                <a:latin typeface="+mn-lt"/>
              </a:rPr>
            </a:br>
            <a:r>
              <a:rPr lang="en-US" sz="1867" b="0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In multi-data context.</a:t>
            </a:r>
            <a:br>
              <a:rPr lang="en-US" sz="1867" dirty="0">
                <a:solidFill>
                  <a:srgbClr val="012050"/>
                </a:solidFill>
                <a:latin typeface="+mn-lt"/>
              </a:rPr>
            </a:br>
            <a:r>
              <a:rPr lang="en-US" sz="1867" dirty="0">
                <a:solidFill>
                  <a:srgbClr val="012050"/>
                </a:solidFill>
                <a:latin typeface="+mn-lt"/>
              </a:rPr>
              <a:t>Distinguishes between random</a:t>
            </a:r>
            <a:br>
              <a:rPr lang="en-US" sz="1867" dirty="0">
                <a:solidFill>
                  <a:srgbClr val="012050"/>
                </a:solidFill>
                <a:latin typeface="+mn-lt"/>
              </a:rPr>
            </a:br>
            <a:r>
              <a:rPr lang="en-US" sz="1867" dirty="0">
                <a:solidFill>
                  <a:srgbClr val="012050"/>
                </a:solidFill>
                <a:latin typeface="+mn-lt"/>
              </a:rPr>
              <a:t>and systematic difference.</a:t>
            </a:r>
            <a:endParaRPr lang="nb-NO" sz="1867" i="1" dirty="0">
              <a:solidFill>
                <a:srgbClr val="012050"/>
              </a:solidFill>
              <a:latin typeface="+mj-lt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F1DF9A7-9D75-8725-53A2-F86C3A5A45B1}"/>
              </a:ext>
            </a:extLst>
          </p:cNvPr>
          <p:cNvSpPr txBox="1"/>
          <p:nvPr/>
        </p:nvSpPr>
        <p:spPr>
          <a:xfrm>
            <a:off x="63513" y="6548310"/>
            <a:ext cx="5272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12255"/>
                </a:solidFill>
              </a:rPr>
              <a:t>Folkvord, Both, Nordbotten, Fernø (in preparation)</a:t>
            </a:r>
            <a:endParaRPr lang="nb-NO" sz="1200" dirty="0">
              <a:solidFill>
                <a:srgbClr val="0122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12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F21DF-1ECE-CAA0-71E4-B606E0123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AF3B-4715-634D-811A-1D014B9EEB5A}" type="slidenum">
              <a:rPr lang="en-US" smtClean="0"/>
              <a:t>2</a:t>
            </a:fld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4EBD50D9-3750-FFE8-51F7-7A33EB60C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34" y="1690688"/>
            <a:ext cx="8508732" cy="4460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6EE9A4-1A25-1140-BF75-9ED8826BD909}"/>
              </a:ext>
            </a:extLst>
          </p:cNvPr>
          <p:cNvSpPr txBox="1"/>
          <p:nvPr/>
        </p:nvSpPr>
        <p:spPr>
          <a:xfrm>
            <a:off x="93917" y="6569318"/>
            <a:ext cx="9050082" cy="2231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noProof="0" dirty="0">
                <a:solidFill>
                  <a:srgbClr val="002060"/>
                </a:solidFill>
              </a:rPr>
              <a:t>Both, </a:t>
            </a:r>
            <a:r>
              <a:rPr lang="en-US" sz="1000" noProof="0" dirty="0" err="1">
                <a:solidFill>
                  <a:srgbClr val="002060"/>
                </a:solidFill>
              </a:rPr>
              <a:t>Brattekås</a:t>
            </a:r>
            <a:r>
              <a:rPr lang="en-US" sz="1000" noProof="0" dirty="0">
                <a:solidFill>
                  <a:srgbClr val="002060"/>
                </a:solidFill>
              </a:rPr>
              <a:t>, </a:t>
            </a:r>
            <a:r>
              <a:rPr lang="en-US" sz="1000" noProof="0" dirty="0" err="1">
                <a:solidFill>
                  <a:srgbClr val="002060"/>
                </a:solidFill>
              </a:rPr>
              <a:t>Keilegavlen</a:t>
            </a:r>
            <a:r>
              <a:rPr lang="en-US" sz="1000" noProof="0" dirty="0">
                <a:solidFill>
                  <a:srgbClr val="002060"/>
                </a:solidFill>
              </a:rPr>
              <a:t>, Fernø, Nordbotten, </a:t>
            </a:r>
            <a:r>
              <a:rPr lang="en-US" sz="1000" dirty="0">
                <a:solidFill>
                  <a:srgbClr val="002060"/>
                </a:solidFill>
              </a:rPr>
              <a:t>High-fidelity experimental model verification for flow in fractured porous media, </a:t>
            </a:r>
            <a:r>
              <a:rPr lang="en-US" sz="1000" noProof="0" dirty="0" err="1">
                <a:solidFill>
                  <a:srgbClr val="002060"/>
                </a:solidFill>
              </a:rPr>
              <a:t>InterPore</a:t>
            </a:r>
            <a:r>
              <a:rPr lang="en-US" sz="1000" noProof="0" dirty="0">
                <a:solidFill>
                  <a:srgbClr val="002060"/>
                </a:solidFill>
              </a:rPr>
              <a:t> Journal 2024</a:t>
            </a:r>
            <a:endParaRPr lang="en-US" sz="1000" noProof="0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C1A90F3F-471D-2E4B-DC2A-7366F22ECF95}"/>
              </a:ext>
            </a:extLst>
          </p:cNvPr>
          <p:cNvSpPr/>
          <p:nvPr/>
        </p:nvSpPr>
        <p:spPr>
          <a:xfrm>
            <a:off x="10580914" y="1690688"/>
            <a:ext cx="248195" cy="4460998"/>
          </a:xfrm>
          <a:prstGeom prst="rightBrace">
            <a:avLst/>
          </a:prstGeom>
          <a:ln w="28575">
            <a:solidFill>
              <a:srgbClr val="0249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0A3B7-A051-7233-A0A3-E832DDF1790B}"/>
              </a:ext>
            </a:extLst>
          </p:cNvPr>
          <p:cNvSpPr txBox="1"/>
          <p:nvPr/>
        </p:nvSpPr>
        <p:spPr>
          <a:xfrm>
            <a:off x="10929175" y="3631125"/>
            <a:ext cx="5549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24947"/>
                </a:solidFill>
              </a:rPr>
              <a:t>=?</a:t>
            </a:r>
            <a:endParaRPr lang="nb-NO" sz="3000" dirty="0">
              <a:solidFill>
                <a:srgbClr val="024947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2B69B2-CEE7-A8F4-B107-500BC91A234C}"/>
              </a:ext>
            </a:extLst>
          </p:cNvPr>
          <p:cNvSpPr txBox="1">
            <a:spLocks/>
          </p:cNvSpPr>
          <p:nvPr/>
        </p:nvSpPr>
        <p:spPr>
          <a:xfrm>
            <a:off x="963986" y="342365"/>
            <a:ext cx="11228014" cy="707691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12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267" b="1" dirty="0">
                <a:solidFill>
                  <a:srgbClr val="002060"/>
                </a:solidFill>
              </a:rPr>
              <a:t>Data-model mismatch = ?</a:t>
            </a:r>
            <a:endParaRPr lang="nb-NO" sz="4267" b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2AB9F7-E93A-30CC-DB81-35BC669BA645}"/>
              </a:ext>
            </a:extLst>
          </p:cNvPr>
          <p:cNvSpPr txBox="1"/>
          <p:nvPr/>
        </p:nvSpPr>
        <p:spPr>
          <a:xfrm>
            <a:off x="1247206" y="917388"/>
            <a:ext cx="6328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002060"/>
                </a:solidFill>
              </a:rPr>
              <a:t>Model </a:t>
            </a:r>
            <a:r>
              <a:rPr lang="nb-NO" sz="2400" dirty="0" err="1">
                <a:solidFill>
                  <a:srgbClr val="002060"/>
                </a:solidFill>
              </a:rPr>
              <a:t>validation</a:t>
            </a:r>
            <a:r>
              <a:rPr lang="nb-NO" sz="2400" dirty="0">
                <a:solidFill>
                  <a:srgbClr val="002060"/>
                </a:solidFill>
              </a:rPr>
              <a:t> for transport in </a:t>
            </a:r>
            <a:r>
              <a:rPr lang="nb-NO" sz="2400" dirty="0" err="1">
                <a:solidFill>
                  <a:srgbClr val="002060"/>
                </a:solidFill>
              </a:rPr>
              <a:t>fractured</a:t>
            </a:r>
            <a:r>
              <a:rPr lang="nb-NO" sz="2400" dirty="0">
                <a:solidFill>
                  <a:srgbClr val="002060"/>
                </a:solidFill>
              </a:rPr>
              <a:t> media</a:t>
            </a:r>
          </a:p>
          <a:p>
            <a:endParaRPr lang="nb-NO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4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0155-AB75-0A8A-105B-1DB6E92E7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407" y="-46084"/>
            <a:ext cx="10515600" cy="1325563"/>
          </a:xfrm>
        </p:spPr>
        <p:txBody>
          <a:bodyPr/>
          <a:lstStyle/>
          <a:p>
            <a:r>
              <a:rPr lang="en-US" b="1" dirty="0"/>
              <a:t>Putting SPE11 submissions into context</a:t>
            </a:r>
            <a:endParaRPr lang="nb-NO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B0E199-8442-D75D-E739-D0C5876F7B99}"/>
              </a:ext>
            </a:extLst>
          </p:cNvPr>
          <p:cNvSpPr txBox="1">
            <a:spLocks/>
          </p:cNvSpPr>
          <p:nvPr/>
        </p:nvSpPr>
        <p:spPr>
          <a:xfrm>
            <a:off x="877193" y="1234143"/>
            <a:ext cx="10264029" cy="1045184"/>
          </a:xfrm>
          <a:prstGeom prst="rect">
            <a:avLst/>
          </a:prstGeom>
        </p:spPr>
        <p:txBody>
          <a:bodyPr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Characterizing variability (simulators | methods | humans)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441D9252-12DB-9159-7163-C95B83AC4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679" y="1698538"/>
            <a:ext cx="8784642" cy="47080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A954CE-8D2A-1BFA-3620-69115F4A9267}"/>
              </a:ext>
            </a:extLst>
          </p:cNvPr>
          <p:cNvSpPr txBox="1"/>
          <p:nvPr/>
        </p:nvSpPr>
        <p:spPr>
          <a:xfrm>
            <a:off x="1" y="6451628"/>
            <a:ext cx="947907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Nordbotten, Fernø, </a:t>
            </a:r>
            <a:r>
              <a:rPr lang="en-US" sz="1333" dirty="0" err="1"/>
              <a:t>Flemisch</a:t>
            </a:r>
            <a:r>
              <a:rPr lang="en-US" sz="1333" dirty="0"/>
              <a:t>, </a:t>
            </a:r>
            <a:r>
              <a:rPr lang="en-US" sz="1333" dirty="0" err="1"/>
              <a:t>Kovscek</a:t>
            </a:r>
            <a:r>
              <a:rPr lang="en-US" sz="1333" dirty="0"/>
              <a:t>, Lie, Both, </a:t>
            </a:r>
            <a:r>
              <a:rPr lang="en-US" sz="1333" dirty="0" err="1"/>
              <a:t>Møyner</a:t>
            </a:r>
            <a:r>
              <a:rPr lang="en-US" sz="1333" dirty="0"/>
              <a:t>, Sandve et al (2025)</a:t>
            </a:r>
          </a:p>
        </p:txBody>
      </p:sp>
    </p:spTree>
    <p:extLst>
      <p:ext uri="{BB962C8B-B14F-4D97-AF65-F5344CB8AC3E}">
        <p14:creationId xmlns:p14="http://schemas.microsoft.com/office/powerpoint/2010/main" val="2668726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3EF2F-9117-5451-E8D7-9624421FE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89CEE-22BB-DC12-78CF-76EB47E5A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407" y="-46084"/>
            <a:ext cx="10515600" cy="1325563"/>
          </a:xfrm>
        </p:spPr>
        <p:txBody>
          <a:bodyPr/>
          <a:lstStyle/>
          <a:p>
            <a:r>
              <a:rPr lang="en-US" b="1" dirty="0"/>
              <a:t>Putting SPE11 submissions into context</a:t>
            </a:r>
            <a:endParaRPr lang="nb-NO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37EEF-7D86-F6BF-4435-2EF793CB00A9}"/>
              </a:ext>
            </a:extLst>
          </p:cNvPr>
          <p:cNvSpPr txBox="1">
            <a:spLocks/>
          </p:cNvSpPr>
          <p:nvPr/>
        </p:nvSpPr>
        <p:spPr>
          <a:xfrm>
            <a:off x="877193" y="1234143"/>
            <a:ext cx="10264029" cy="1045184"/>
          </a:xfrm>
          <a:prstGeom prst="rect">
            <a:avLst/>
          </a:prstGeom>
        </p:spPr>
        <p:txBody>
          <a:bodyPr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Characterizing variability (simulators | methods | humans)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91EBF0-4787-CC0C-6B1D-698CA5C675E1}"/>
              </a:ext>
            </a:extLst>
          </p:cNvPr>
          <p:cNvSpPr txBox="1"/>
          <p:nvPr/>
        </p:nvSpPr>
        <p:spPr>
          <a:xfrm>
            <a:off x="1" y="6451628"/>
            <a:ext cx="947907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Nordbotten, Fernø, </a:t>
            </a:r>
            <a:r>
              <a:rPr lang="en-US" sz="1333" dirty="0" err="1"/>
              <a:t>Flemisch</a:t>
            </a:r>
            <a:r>
              <a:rPr lang="en-US" sz="1333" dirty="0"/>
              <a:t>, </a:t>
            </a:r>
            <a:r>
              <a:rPr lang="en-US" sz="1333" dirty="0" err="1"/>
              <a:t>Kovscek</a:t>
            </a:r>
            <a:r>
              <a:rPr lang="en-US" sz="1333" dirty="0"/>
              <a:t>, Lie, Both, </a:t>
            </a:r>
            <a:r>
              <a:rPr lang="en-US" sz="1333" dirty="0" err="1"/>
              <a:t>Møyner</a:t>
            </a:r>
            <a:r>
              <a:rPr lang="en-US" sz="1333" dirty="0"/>
              <a:t>, Sandve et al (2025)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7D796F-D1D4-F01C-5E06-4EFC4222D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07" y="1964144"/>
            <a:ext cx="7352413" cy="4249280"/>
          </a:xfrm>
          <a:prstGeom prst="rect">
            <a:avLst/>
          </a:prstGeo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0744E1E4-5E64-DD35-57F6-486C7DDC1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296" y="1436221"/>
            <a:ext cx="3518276" cy="18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54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C5994-8D72-AEC0-1654-630FD6C9D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ECC66-A0B9-AE7E-6E62-E8C3C69ED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407" y="-46084"/>
            <a:ext cx="10515600" cy="1325563"/>
          </a:xfrm>
        </p:spPr>
        <p:txBody>
          <a:bodyPr/>
          <a:lstStyle/>
          <a:p>
            <a:r>
              <a:rPr lang="en-US" b="1" dirty="0"/>
              <a:t>Putting SPE11 submissions into context</a:t>
            </a:r>
            <a:endParaRPr lang="nb-NO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CCD40-5BE0-CC63-38A2-621563115FCB}"/>
              </a:ext>
            </a:extLst>
          </p:cNvPr>
          <p:cNvSpPr txBox="1">
            <a:spLocks/>
          </p:cNvSpPr>
          <p:nvPr/>
        </p:nvSpPr>
        <p:spPr>
          <a:xfrm>
            <a:off x="877193" y="1234143"/>
            <a:ext cx="10264029" cy="1045184"/>
          </a:xfrm>
          <a:prstGeom prst="rect">
            <a:avLst/>
          </a:prstGeom>
        </p:spPr>
        <p:txBody>
          <a:bodyPr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Characterizing variability (simulators | methods | humans)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C792C0-3D18-54DB-E39C-D6CF42894ED6}"/>
              </a:ext>
            </a:extLst>
          </p:cNvPr>
          <p:cNvSpPr txBox="1"/>
          <p:nvPr/>
        </p:nvSpPr>
        <p:spPr>
          <a:xfrm>
            <a:off x="1" y="6451628"/>
            <a:ext cx="947907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Nordbotten, Fernø, </a:t>
            </a:r>
            <a:r>
              <a:rPr lang="en-US" sz="1333" dirty="0" err="1"/>
              <a:t>Flemisch</a:t>
            </a:r>
            <a:r>
              <a:rPr lang="en-US" sz="1333" dirty="0"/>
              <a:t>, </a:t>
            </a:r>
            <a:r>
              <a:rPr lang="en-US" sz="1333" dirty="0" err="1"/>
              <a:t>Kovscek</a:t>
            </a:r>
            <a:r>
              <a:rPr lang="en-US" sz="1333" dirty="0"/>
              <a:t>, Lie, Both, </a:t>
            </a:r>
            <a:r>
              <a:rPr lang="en-US" sz="1333" dirty="0" err="1"/>
              <a:t>Møyner</a:t>
            </a:r>
            <a:r>
              <a:rPr lang="en-US" sz="1333" dirty="0"/>
              <a:t>, Sandve et al (2025)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CA0E31-1911-623D-912F-9D9A0E11F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277456" y="4170714"/>
            <a:ext cx="3006809" cy="1737766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B33FA78C-BCFA-EE27-8F3C-8FB85BCFD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5944" y="1701303"/>
            <a:ext cx="5177362" cy="3892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E6910E-CD25-D26A-7562-EB60D7AF6935}"/>
              </a:ext>
            </a:extLst>
          </p:cNvPr>
          <p:cNvSpPr txBox="1"/>
          <p:nvPr/>
        </p:nvSpPr>
        <p:spPr>
          <a:xfrm rot="16200000">
            <a:off x="-535197" y="3422142"/>
            <a:ext cx="1972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34 submissions</a:t>
            </a:r>
            <a:endParaRPr lang="nb-NO" sz="2000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A4D3338-2480-5D93-AFC6-012A66EBD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296" y="1436221"/>
            <a:ext cx="3518276" cy="18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66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E4002-1D9D-3BA2-0B74-3BF0F5C38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BE895-7752-AD3B-241B-C732BC874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407" y="-46084"/>
            <a:ext cx="10515600" cy="1325563"/>
          </a:xfrm>
        </p:spPr>
        <p:txBody>
          <a:bodyPr/>
          <a:lstStyle/>
          <a:p>
            <a:r>
              <a:rPr lang="en-US" b="1" dirty="0"/>
              <a:t>Putting SPE11 submissions into context</a:t>
            </a:r>
            <a:endParaRPr lang="nb-NO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1C2C6B-9F80-1F14-DAD9-B7497F001A98}"/>
              </a:ext>
            </a:extLst>
          </p:cNvPr>
          <p:cNvSpPr txBox="1">
            <a:spLocks/>
          </p:cNvSpPr>
          <p:nvPr/>
        </p:nvSpPr>
        <p:spPr>
          <a:xfrm>
            <a:off x="877193" y="1234143"/>
            <a:ext cx="10264029" cy="1045184"/>
          </a:xfrm>
          <a:prstGeom prst="rect">
            <a:avLst/>
          </a:prstGeom>
        </p:spPr>
        <p:txBody>
          <a:bodyPr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Characterizing variability (simulators | methods | humans)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1094D6-82B2-41A9-C001-0423045D84A7}"/>
              </a:ext>
            </a:extLst>
          </p:cNvPr>
          <p:cNvSpPr txBox="1"/>
          <p:nvPr/>
        </p:nvSpPr>
        <p:spPr>
          <a:xfrm>
            <a:off x="1" y="6451628"/>
            <a:ext cx="947907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Nordbotten, Fernø, </a:t>
            </a:r>
            <a:r>
              <a:rPr lang="en-US" sz="1333" dirty="0" err="1"/>
              <a:t>Flemisch</a:t>
            </a:r>
            <a:r>
              <a:rPr lang="en-US" sz="1333" dirty="0"/>
              <a:t>, </a:t>
            </a:r>
            <a:r>
              <a:rPr lang="en-US" sz="1333" dirty="0" err="1"/>
              <a:t>Kovscek</a:t>
            </a:r>
            <a:r>
              <a:rPr lang="en-US" sz="1333" dirty="0"/>
              <a:t>, Lie, Both, </a:t>
            </a:r>
            <a:r>
              <a:rPr lang="en-US" sz="1333" dirty="0" err="1"/>
              <a:t>Møyner</a:t>
            </a:r>
            <a:r>
              <a:rPr lang="en-US" sz="1333" dirty="0"/>
              <a:t>, Sandve et al (2025)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CB12DF-9226-55E9-667E-1E668851D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296" y="1436221"/>
            <a:ext cx="3518276" cy="1885588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9E9BFEAE-E95B-1F04-C4F1-ED9D5228C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5944" y="1701303"/>
            <a:ext cx="5177362" cy="3892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BCCDA3-A1CF-EA77-ABFB-C1EA6D5E34DB}"/>
              </a:ext>
            </a:extLst>
          </p:cNvPr>
          <p:cNvSpPr txBox="1"/>
          <p:nvPr/>
        </p:nvSpPr>
        <p:spPr>
          <a:xfrm rot="16200000">
            <a:off x="-535197" y="3422142"/>
            <a:ext cx="1972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34 submissions</a:t>
            </a:r>
            <a:endParaRPr lang="nb-NO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5143F7-B229-6F23-C74A-1D849A116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337" y="3647713"/>
            <a:ext cx="3465761" cy="291564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89CD575-9C0D-B49E-1EDC-4D1B19115303}"/>
              </a:ext>
            </a:extLst>
          </p:cNvPr>
          <p:cNvCxnSpPr>
            <a:cxnSpLocks/>
          </p:cNvCxnSpPr>
          <p:nvPr/>
        </p:nvCxnSpPr>
        <p:spPr>
          <a:xfrm>
            <a:off x="5860276" y="3939433"/>
            <a:ext cx="3509967" cy="755292"/>
          </a:xfrm>
          <a:prstGeom prst="straightConnector1">
            <a:avLst/>
          </a:prstGeom>
          <a:ln w="38100">
            <a:solidFill>
              <a:srgbClr val="0123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CECA95A-3BDD-FCC1-5CB3-7D7BC385636F}"/>
              </a:ext>
            </a:extLst>
          </p:cNvPr>
          <p:cNvSpPr txBox="1"/>
          <p:nvPr/>
        </p:nvSpPr>
        <p:spPr>
          <a:xfrm rot="743553">
            <a:off x="6083339" y="3249166"/>
            <a:ext cx="29779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Space-time multivariate</a:t>
            </a:r>
            <a:br>
              <a:rPr lang="en-US" sz="2000" dirty="0"/>
            </a:br>
            <a:r>
              <a:rPr lang="en-US" sz="2000" dirty="0"/>
              <a:t>distance and hierarchical</a:t>
            </a:r>
            <a:br>
              <a:rPr lang="en-US" sz="2000" dirty="0"/>
            </a:br>
            <a:r>
              <a:rPr lang="en-US" sz="2000" dirty="0"/>
              <a:t>clustering</a:t>
            </a:r>
            <a:br>
              <a:rPr lang="en-US" sz="2000" dirty="0"/>
            </a:br>
            <a:endParaRPr lang="nb-NO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000F3F-3B03-2F24-E0C4-E11E4C289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106" y="4659892"/>
            <a:ext cx="2270243" cy="127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55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2CC18-3A3D-0676-D2A2-7CFC7EF1F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EFD76-22AE-0E22-AEF4-D72DF4148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407" y="-46084"/>
            <a:ext cx="10515600" cy="1325563"/>
          </a:xfrm>
        </p:spPr>
        <p:txBody>
          <a:bodyPr/>
          <a:lstStyle/>
          <a:p>
            <a:r>
              <a:rPr lang="en-US" b="1" dirty="0"/>
              <a:t>Putting SPE11 submissions into context</a:t>
            </a:r>
            <a:endParaRPr lang="nb-NO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CA96F0-918E-79E7-7D92-F83109DAAC99}"/>
              </a:ext>
            </a:extLst>
          </p:cNvPr>
          <p:cNvSpPr txBox="1">
            <a:spLocks/>
          </p:cNvSpPr>
          <p:nvPr/>
        </p:nvSpPr>
        <p:spPr>
          <a:xfrm>
            <a:off x="877193" y="1234143"/>
            <a:ext cx="10264029" cy="1045184"/>
          </a:xfrm>
          <a:prstGeom prst="rect">
            <a:avLst/>
          </a:prstGeom>
        </p:spPr>
        <p:txBody>
          <a:bodyPr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Characterizing variability (simulators | methods | humans)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335815-0DEB-C0B6-B4E5-BCC4E41F5728}"/>
              </a:ext>
            </a:extLst>
          </p:cNvPr>
          <p:cNvSpPr txBox="1"/>
          <p:nvPr/>
        </p:nvSpPr>
        <p:spPr>
          <a:xfrm>
            <a:off x="1" y="6451628"/>
            <a:ext cx="947907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Nordbotten, Fernø, </a:t>
            </a:r>
            <a:r>
              <a:rPr lang="en-US" sz="1333" dirty="0" err="1"/>
              <a:t>Flemisch</a:t>
            </a:r>
            <a:r>
              <a:rPr lang="en-US" sz="1333" dirty="0"/>
              <a:t>, </a:t>
            </a:r>
            <a:r>
              <a:rPr lang="en-US" sz="1333" dirty="0" err="1"/>
              <a:t>Kovscek</a:t>
            </a:r>
            <a:r>
              <a:rPr lang="en-US" sz="1333" dirty="0"/>
              <a:t>, Lie, Both, </a:t>
            </a:r>
            <a:r>
              <a:rPr lang="en-US" sz="1333" dirty="0" err="1"/>
              <a:t>Møyner</a:t>
            </a:r>
            <a:r>
              <a:rPr lang="en-US" sz="1333" dirty="0"/>
              <a:t>, Sandve et al (2025)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DA6BF4-4242-FF35-02BB-C972E9C97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296" y="1436221"/>
            <a:ext cx="3518276" cy="1885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EAA102-F820-7CF2-1B0D-B506AE4B0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337" y="3647713"/>
            <a:ext cx="3465761" cy="291564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2E1912-9A0B-86CE-4EF4-DE5CC1707914}"/>
              </a:ext>
            </a:extLst>
          </p:cNvPr>
          <p:cNvCxnSpPr>
            <a:cxnSpLocks/>
          </p:cNvCxnSpPr>
          <p:nvPr/>
        </p:nvCxnSpPr>
        <p:spPr>
          <a:xfrm>
            <a:off x="5860276" y="3939433"/>
            <a:ext cx="3509967" cy="755292"/>
          </a:xfrm>
          <a:prstGeom prst="straightConnector1">
            <a:avLst/>
          </a:prstGeom>
          <a:ln w="38100">
            <a:solidFill>
              <a:srgbClr val="0123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0799702-E482-2520-2D2E-622B0370BED8}"/>
              </a:ext>
            </a:extLst>
          </p:cNvPr>
          <p:cNvSpPr txBox="1"/>
          <p:nvPr/>
        </p:nvSpPr>
        <p:spPr>
          <a:xfrm rot="743553">
            <a:off x="6083339" y="3249166"/>
            <a:ext cx="29779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Space-time multivariate</a:t>
            </a:r>
            <a:br>
              <a:rPr lang="en-US" sz="2000" dirty="0"/>
            </a:br>
            <a:r>
              <a:rPr lang="en-US" sz="2000" dirty="0"/>
              <a:t>distance and hierarchical</a:t>
            </a:r>
            <a:br>
              <a:rPr lang="en-US" sz="2000" dirty="0"/>
            </a:br>
            <a:r>
              <a:rPr lang="en-US" sz="2000" dirty="0"/>
              <a:t>clustering</a:t>
            </a:r>
            <a:br>
              <a:rPr lang="en-US" sz="2000" dirty="0"/>
            </a:br>
            <a:endParaRPr lang="nb-NO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303EBB-3E65-B649-7D6F-8EC26960C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106" y="4659892"/>
            <a:ext cx="2270243" cy="1272276"/>
          </a:xfrm>
          <a:prstGeom prst="rect">
            <a:avLst/>
          </a:prstGeom>
        </p:spPr>
      </p:pic>
      <p:pic>
        <p:nvPicPr>
          <p:cNvPr id="11" name="Picture 10" descr="A collage of images of a nuclear explosion&#10;&#10;AI-generated content may be incorrect.">
            <a:extLst>
              <a:ext uri="{FF2B5EF4-FFF2-40B4-BE49-F238E27FC236}">
                <a16:creationId xmlns:a16="http://schemas.microsoft.com/office/drawing/2014/main" id="{D2531308-D80D-254B-4F40-51FF7B75E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17" y="1945531"/>
            <a:ext cx="5529746" cy="36963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090550-19B3-73F3-FA09-5E9FFC95F453}"/>
              </a:ext>
            </a:extLst>
          </p:cNvPr>
          <p:cNvSpPr txBox="1"/>
          <p:nvPr/>
        </p:nvSpPr>
        <p:spPr>
          <a:xfrm>
            <a:off x="2430655" y="5677425"/>
            <a:ext cx="167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Similarly in 3D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3271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148FA-AAE1-C278-FEB3-E195F9131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9670BE-D8A4-D750-435C-0F171782F67B}"/>
              </a:ext>
            </a:extLst>
          </p:cNvPr>
          <p:cNvSpPr txBox="1"/>
          <p:nvPr/>
        </p:nvSpPr>
        <p:spPr>
          <a:xfrm>
            <a:off x="10395753" y="5921407"/>
            <a:ext cx="1796249" cy="300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nb-NO" sz="1351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319039BF-0890-7444-AF9E-DE5DE3669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15" y="1741203"/>
            <a:ext cx="3390325" cy="4424344"/>
          </a:xfrm>
        </p:spPr>
      </p:pic>
      <p:pic>
        <p:nvPicPr>
          <p:cNvPr id="9" name="Picture 8" descr="A diagram of a plant&#10;&#10;Description automatically generated with medium confidence">
            <a:extLst>
              <a:ext uri="{FF2B5EF4-FFF2-40B4-BE49-F238E27FC236}">
                <a16:creationId xmlns:a16="http://schemas.microsoft.com/office/drawing/2014/main" id="{1049244F-50E3-2E4E-2750-A3E631A5D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36" y="1748148"/>
            <a:ext cx="5699803" cy="4703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94C49-C3E4-5050-2B16-77D73FBAC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160" y="186687"/>
            <a:ext cx="3538195" cy="13015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72DEA3-07C7-1C52-472A-CEADA70976F6}"/>
              </a:ext>
            </a:extLst>
          </p:cNvPr>
          <p:cNvSpPr txBox="1"/>
          <p:nvPr/>
        </p:nvSpPr>
        <p:spPr>
          <a:xfrm>
            <a:off x="0" y="6517708"/>
            <a:ext cx="997374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12050"/>
                </a:solidFill>
                <a:latin typeface="Calibri (body)"/>
              </a:rPr>
              <a:t>Both, </a:t>
            </a:r>
            <a:r>
              <a:rPr lang="en-US" sz="1200" dirty="0" err="1">
                <a:solidFill>
                  <a:srgbClr val="012050"/>
                </a:solidFill>
                <a:latin typeface="Calibri (body)"/>
              </a:rPr>
              <a:t>Brattekås</a:t>
            </a:r>
            <a:r>
              <a:rPr lang="en-US" sz="1200" dirty="0">
                <a:solidFill>
                  <a:srgbClr val="012050"/>
                </a:solidFill>
                <a:latin typeface="Calibri (body)"/>
              </a:rPr>
              <a:t>, </a:t>
            </a:r>
            <a:r>
              <a:rPr lang="en-US" sz="1200" dirty="0" err="1">
                <a:solidFill>
                  <a:srgbClr val="012050"/>
                </a:solidFill>
                <a:latin typeface="Calibri (body)"/>
              </a:rPr>
              <a:t>Keilegavlen</a:t>
            </a:r>
            <a:r>
              <a:rPr lang="en-US" sz="1200" dirty="0">
                <a:solidFill>
                  <a:srgbClr val="012050"/>
                </a:solidFill>
                <a:latin typeface="Calibri (body)"/>
              </a:rPr>
              <a:t>, Fernø, Nordbotten (2024) High-fidelity experimental model verification for flow in fractured porous media, </a:t>
            </a:r>
            <a:r>
              <a:rPr lang="en-US" sz="1200" i="1" dirty="0" err="1">
                <a:solidFill>
                  <a:srgbClr val="012050"/>
                </a:solidFill>
                <a:latin typeface="Calibri (body)"/>
              </a:rPr>
              <a:t>InterPore</a:t>
            </a:r>
            <a:r>
              <a:rPr lang="en-US" sz="1200" i="1" dirty="0">
                <a:solidFill>
                  <a:srgbClr val="012050"/>
                </a:solidFill>
                <a:latin typeface="Calibri (body)"/>
              </a:rPr>
              <a:t> Journal</a:t>
            </a:r>
            <a:endParaRPr lang="en-US" sz="1200" i="1" dirty="0">
              <a:solidFill>
                <a:srgbClr val="012050"/>
              </a:solidFill>
              <a:latin typeface="Calibri (body)"/>
              <a:cs typeface="Calibri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B128E79-982E-FDC3-42B4-98C6D18D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86" y="681351"/>
            <a:ext cx="10264029" cy="707691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Model validation study</a:t>
            </a:r>
            <a:br>
              <a:rPr lang="en-US" noProof="0" dirty="0"/>
            </a:br>
            <a:r>
              <a:rPr lang="en-US" sz="2667" dirty="0"/>
              <a:t>Tracer transport in fractured porous media</a:t>
            </a:r>
          </a:p>
        </p:txBody>
      </p:sp>
      <p:pic>
        <p:nvPicPr>
          <p:cNvPr id="4" name="Bilde 6">
            <a:extLst>
              <a:ext uri="{FF2B5EF4-FFF2-40B4-BE49-F238E27FC236}">
                <a16:creationId xmlns:a16="http://schemas.microsoft.com/office/drawing/2014/main" id="{6433A908-B64A-2838-F313-DB8C65B06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7893697" y="4369948"/>
            <a:ext cx="82427" cy="8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8A01E-8ED8-A34C-65E8-76612BF60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6594D539-95DE-3F14-3825-B95563787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812456" cy="6858000"/>
          </a:xfrm>
          <a:prstGeom prst="rect">
            <a:avLst/>
          </a:prstGeom>
        </p:spPr>
      </p:pic>
      <p:pic>
        <p:nvPicPr>
          <p:cNvPr id="16" name="Content Placeholder 15" descr="A black background with white text and blue and purple objects&#10;&#10;AI-generated content may be incorrect.">
            <a:extLst>
              <a:ext uri="{FF2B5EF4-FFF2-40B4-BE49-F238E27FC236}">
                <a16:creationId xmlns:a16="http://schemas.microsoft.com/office/drawing/2014/main" id="{BBDE8B87-4BDF-992F-55C3-B89818FD5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388445" y="6019328"/>
            <a:ext cx="2803555" cy="1041873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59C4BE1-0794-BF33-FE3B-306CB2D6C8F3}"/>
              </a:ext>
            </a:extLst>
          </p:cNvPr>
          <p:cNvSpPr txBox="1">
            <a:spLocks/>
          </p:cNvSpPr>
          <p:nvPr/>
        </p:nvSpPr>
        <p:spPr>
          <a:xfrm>
            <a:off x="963986" y="417781"/>
            <a:ext cx="11228014" cy="926761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62500" lnSpcReduction="200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12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6900" b="1" dirty="0">
                <a:solidFill>
                  <a:srgbClr val="F4FAB8"/>
                </a:solidFill>
              </a:rPr>
              <a:t>Optimal transport for guiding calibration</a:t>
            </a:r>
          </a:p>
          <a:p>
            <a:r>
              <a:rPr lang="en-US" sz="4267" dirty="0">
                <a:solidFill>
                  <a:srgbClr val="F4FAB8"/>
                </a:solidFill>
              </a:rPr>
              <a:t>Image-based history-matching of OPM to FluidFlower data</a:t>
            </a:r>
            <a:endParaRPr lang="nb-NO" sz="4267" dirty="0">
              <a:solidFill>
                <a:srgbClr val="F4FAB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4326B1-C8D8-76FC-E17D-15F922A318F8}"/>
              </a:ext>
            </a:extLst>
          </p:cNvPr>
          <p:cNvSpPr txBox="1"/>
          <p:nvPr/>
        </p:nvSpPr>
        <p:spPr>
          <a:xfrm>
            <a:off x="41563" y="6119594"/>
            <a:ext cx="56669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4FAB8"/>
                </a:solidFill>
              </a:rPr>
              <a:t>Landa-</a:t>
            </a:r>
            <a:r>
              <a:rPr lang="en-US" sz="1400" dirty="0" err="1">
                <a:solidFill>
                  <a:srgbClr val="F4FAB8"/>
                </a:solidFill>
              </a:rPr>
              <a:t>Marbán</a:t>
            </a:r>
            <a:r>
              <a:rPr lang="en-US" sz="1400" dirty="0">
                <a:solidFill>
                  <a:srgbClr val="F4FAB8"/>
                </a:solidFill>
              </a:rPr>
              <a:t>, D., T. H. Sandve, J. W. Both, J. M. Nordbotten, S. E. </a:t>
            </a:r>
            <a:r>
              <a:rPr lang="en-US" sz="1400" dirty="0" err="1">
                <a:solidFill>
                  <a:srgbClr val="F4FAB8"/>
                </a:solidFill>
              </a:rPr>
              <a:t>Gasda</a:t>
            </a:r>
            <a:r>
              <a:rPr lang="en-US" sz="1400" dirty="0">
                <a:solidFill>
                  <a:srgbClr val="F4FAB8"/>
                </a:solidFill>
              </a:rPr>
              <a:t>, Performance of an open-source image-based history matching framework for CO2 storage, Transport in Porous Media, 2026. </a:t>
            </a:r>
          </a:p>
        </p:txBody>
      </p:sp>
      <p:pic>
        <p:nvPicPr>
          <p:cNvPr id="2" name="Picture 1" descr="A collage of images of a landscape&#10;&#10;AI-generated content may be incorrect.">
            <a:extLst>
              <a:ext uri="{FF2B5EF4-FFF2-40B4-BE49-F238E27FC236}">
                <a16:creationId xmlns:a16="http://schemas.microsoft.com/office/drawing/2014/main" id="{05757A44-0652-DAC1-D2C9-238BBFE7C4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94" y="3048863"/>
            <a:ext cx="3827616" cy="1721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36841-6EBA-0A41-3106-FEE06C56D6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0039" y="1480174"/>
            <a:ext cx="6752367" cy="4510965"/>
          </a:xfrm>
          <a:prstGeom prst="rect">
            <a:avLst/>
          </a:prstGeom>
        </p:spPr>
      </p:pic>
      <p:pic>
        <p:nvPicPr>
          <p:cNvPr id="5" name="Picture 4" descr="David Landa Marban">
            <a:extLst>
              <a:ext uri="{FF2B5EF4-FFF2-40B4-BE49-F238E27FC236}">
                <a16:creationId xmlns:a16="http://schemas.microsoft.com/office/drawing/2014/main" id="{837763C4-234F-CF28-F43E-FB4CEF6AF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742" y="123294"/>
            <a:ext cx="1145832" cy="1145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95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4F8CB-476A-0733-FF9B-81B139219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453796"/>
            <a:ext cx="10905150" cy="70769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Future directions for image-based data comparison</a:t>
            </a:r>
            <a:endParaRPr lang="nb-N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2DFD8-C4BE-1809-EAA4-466CD00F8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184262"/>
            <a:ext cx="10264029" cy="1329177"/>
          </a:xfrm>
        </p:spPr>
        <p:txBody>
          <a:bodyPr>
            <a:normAutofit lnSpcReduction="10000"/>
          </a:bodyPr>
          <a:lstStyle/>
          <a:p>
            <a:r>
              <a:rPr lang="nb-NO" dirty="0" err="1"/>
              <a:t>Classical</a:t>
            </a:r>
            <a:r>
              <a:rPr lang="nb-NO" dirty="0"/>
              <a:t> optimal transport ≠ </a:t>
            </a:r>
            <a:r>
              <a:rPr lang="nb-NO" dirty="0" err="1"/>
              <a:t>Multiphase</a:t>
            </a:r>
            <a:r>
              <a:rPr lang="nb-NO" dirty="0"/>
              <a:t> </a:t>
            </a:r>
            <a:r>
              <a:rPr lang="nb-NO" dirty="0" err="1"/>
              <a:t>flow</a:t>
            </a:r>
            <a:r>
              <a:rPr lang="nb-NO" dirty="0"/>
              <a:t> </a:t>
            </a:r>
            <a:r>
              <a:rPr lang="nb-NO" dirty="0" err="1"/>
              <a:t>physics</a:t>
            </a:r>
            <a:endParaRPr lang="nb-NO" dirty="0"/>
          </a:p>
          <a:p>
            <a:r>
              <a:rPr lang="nb-NO" dirty="0" err="1"/>
              <a:t>Multiscale</a:t>
            </a:r>
            <a:r>
              <a:rPr lang="nb-NO" dirty="0"/>
              <a:t> (global/</a:t>
            </a:r>
            <a:r>
              <a:rPr lang="nb-NO" dirty="0" err="1"/>
              <a:t>local</a:t>
            </a:r>
            <a:r>
              <a:rPr lang="nb-NO" dirty="0"/>
              <a:t>) image </a:t>
            </a:r>
            <a:r>
              <a:rPr lang="nb-NO" dirty="0" err="1"/>
              <a:t>registration</a:t>
            </a:r>
            <a:endParaRPr lang="nb-NO" dirty="0"/>
          </a:p>
          <a:p>
            <a:r>
              <a:rPr lang="nb-NO" dirty="0" err="1"/>
              <a:t>Allow</a:t>
            </a:r>
            <a:r>
              <a:rPr lang="nb-NO" dirty="0"/>
              <a:t> for </a:t>
            </a:r>
            <a:r>
              <a:rPr lang="nb-NO" dirty="0" err="1"/>
              <a:t>uncertainty</a:t>
            </a:r>
            <a:r>
              <a:rPr lang="nb-NO" dirty="0"/>
              <a:t>/</a:t>
            </a:r>
            <a:r>
              <a:rPr lang="nb-NO" dirty="0" err="1"/>
              <a:t>noise</a:t>
            </a:r>
            <a:r>
              <a:rPr lang="nb-NO" dirty="0"/>
              <a:t> in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9847DC-BA57-557F-D6DC-ECFA7EB53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323" y="2743398"/>
            <a:ext cx="5376970" cy="3216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F051F3-3FC5-E534-C3C3-88D5E2DC5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896" y="2760681"/>
            <a:ext cx="5587654" cy="3217552"/>
          </a:xfrm>
          <a:prstGeom prst="rect">
            <a:avLst/>
          </a:prstGeom>
        </p:spPr>
      </p:pic>
      <p:pic>
        <p:nvPicPr>
          <p:cNvPr id="10" name="cropping_jpg">
            <a:hlinkClick r:id="" action="ppaction://media"/>
            <a:extLst>
              <a:ext uri="{FF2B5EF4-FFF2-40B4-BE49-F238E27FC236}">
                <a16:creationId xmlns:a16="http://schemas.microsoft.com/office/drawing/2014/main" id="{A07C89AC-91DB-0760-81C9-553CB3F3FE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465" y="2779535"/>
            <a:ext cx="5337171" cy="31913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D6F308-01BF-AE08-EF21-9170EBCC79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3322" y="2751254"/>
            <a:ext cx="5661828" cy="32442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90C1D7-2BD6-1D05-F12C-6C185B6FF4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3321" y="2751253"/>
            <a:ext cx="5403860" cy="32411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448F44-BD50-22DE-AE43-097209FC5E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0753" y="2734135"/>
            <a:ext cx="5394534" cy="32355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E63EA3-C367-6F82-FA87-AE1F46B903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3320" y="2740310"/>
            <a:ext cx="5578230" cy="32373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48FE2A-8CC8-AB47-F8ED-5DFA3B0520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1501" y="2767217"/>
            <a:ext cx="5376429" cy="32121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9FCE8F-E464-28AE-DB8D-F335C15E2CF9}"/>
              </a:ext>
            </a:extLst>
          </p:cNvPr>
          <p:cNvSpPr txBox="1"/>
          <p:nvPr/>
        </p:nvSpPr>
        <p:spPr>
          <a:xfrm>
            <a:off x="2432702" y="6293404"/>
            <a:ext cx="11392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research is funded by the Research Council of Norway under project TIME</a:t>
            </a:r>
            <a:r>
              <a:rPr lang="en-US" baseline="-25000" dirty="0"/>
              <a:t>4</a:t>
            </a: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(</a:t>
            </a:r>
            <a:r>
              <a:rPr lang="nb-NO" dirty="0"/>
              <a:t>355188</a:t>
            </a:r>
            <a:r>
              <a:rPr lang="en-US" dirty="0"/>
              <a:t>).</a:t>
            </a:r>
            <a:endParaRPr lang="nb-NO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7E2C1B-8E2D-325B-4FD4-4DA7F512F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2" y="6158742"/>
            <a:ext cx="1901228" cy="63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80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22196-4E61-2F41-921C-B3BD6D464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7939B339-40D1-76C6-8120-5006E4A66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812456" cy="6858000"/>
          </a:xfrm>
          <a:prstGeom prst="rect">
            <a:avLst/>
          </a:prstGeom>
        </p:spPr>
      </p:pic>
      <p:pic>
        <p:nvPicPr>
          <p:cNvPr id="16" name="Content Placeholder 15" descr="A black background with white text and blue and purple objects&#10;&#10;AI-generated content may be incorrect.">
            <a:extLst>
              <a:ext uri="{FF2B5EF4-FFF2-40B4-BE49-F238E27FC236}">
                <a16:creationId xmlns:a16="http://schemas.microsoft.com/office/drawing/2014/main" id="{60FDA9FF-E81A-555C-9011-1495477B7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388445" y="6019328"/>
            <a:ext cx="2803555" cy="1041873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837376D-E6B5-6AA2-F5CB-34A055154673}"/>
              </a:ext>
            </a:extLst>
          </p:cNvPr>
          <p:cNvSpPr txBox="1">
            <a:spLocks/>
          </p:cNvSpPr>
          <p:nvPr/>
        </p:nvSpPr>
        <p:spPr>
          <a:xfrm>
            <a:off x="963986" y="342365"/>
            <a:ext cx="11228014" cy="707691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12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267" b="1" dirty="0">
                <a:solidFill>
                  <a:srgbClr val="F4FAB8"/>
                </a:solidFill>
              </a:rPr>
              <a:t>Data-model mismatch = ?</a:t>
            </a:r>
            <a:endParaRPr lang="nb-NO" sz="4267" b="1" dirty="0">
              <a:solidFill>
                <a:srgbClr val="F4FAB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68DA94-67B1-7CB0-F12C-ED60ADEDFA14}"/>
              </a:ext>
            </a:extLst>
          </p:cNvPr>
          <p:cNvSpPr txBox="1"/>
          <p:nvPr/>
        </p:nvSpPr>
        <p:spPr>
          <a:xfrm>
            <a:off x="41563" y="6119594"/>
            <a:ext cx="56669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4FAB8"/>
                </a:solidFill>
              </a:rPr>
              <a:t>Landa-</a:t>
            </a:r>
            <a:r>
              <a:rPr lang="en-US" sz="1400" dirty="0" err="1">
                <a:solidFill>
                  <a:srgbClr val="F4FAB8"/>
                </a:solidFill>
              </a:rPr>
              <a:t>Marbán</a:t>
            </a:r>
            <a:r>
              <a:rPr lang="en-US" sz="1400" dirty="0">
                <a:solidFill>
                  <a:srgbClr val="F4FAB8"/>
                </a:solidFill>
              </a:rPr>
              <a:t>, D., T. H. Sandve, J. W. Both, J. M. Nordbotten, S. E. </a:t>
            </a:r>
            <a:r>
              <a:rPr lang="en-US" sz="1400" dirty="0" err="1">
                <a:solidFill>
                  <a:srgbClr val="F4FAB8"/>
                </a:solidFill>
              </a:rPr>
              <a:t>Gasda</a:t>
            </a:r>
            <a:r>
              <a:rPr lang="en-US" sz="1400" dirty="0">
                <a:solidFill>
                  <a:srgbClr val="F4FAB8"/>
                </a:solidFill>
              </a:rPr>
              <a:t>, Performance of an open-source image-based history matching framework for CO2 storage, Transport in Porous Media, 2026. </a:t>
            </a:r>
          </a:p>
        </p:txBody>
      </p:sp>
      <p:pic>
        <p:nvPicPr>
          <p:cNvPr id="2" name="Picture 1" descr="A collage of images of a landscape&#10;&#10;AI-generated content may be incorrect.">
            <a:extLst>
              <a:ext uri="{FF2B5EF4-FFF2-40B4-BE49-F238E27FC236}">
                <a16:creationId xmlns:a16="http://schemas.microsoft.com/office/drawing/2014/main" id="{50442D45-A801-CC27-D0E3-FE44F896F8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97" y="1694948"/>
            <a:ext cx="9099029" cy="4093263"/>
          </a:xfrm>
          <a:prstGeom prst="rect">
            <a:avLst/>
          </a:prstGeom>
        </p:spPr>
      </p:pic>
      <p:pic>
        <p:nvPicPr>
          <p:cNvPr id="4" name="Picture 3" descr="David Landa Marban">
            <a:extLst>
              <a:ext uri="{FF2B5EF4-FFF2-40B4-BE49-F238E27FC236}">
                <a16:creationId xmlns:a16="http://schemas.microsoft.com/office/drawing/2014/main" id="{C8B18534-CBE4-DE92-3323-86ACB4A75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222" y="-1279184"/>
            <a:ext cx="1145832" cy="1145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67A066-242A-EE6B-2348-F2040ADD9500}"/>
              </a:ext>
            </a:extLst>
          </p:cNvPr>
          <p:cNvSpPr txBox="1"/>
          <p:nvPr/>
        </p:nvSpPr>
        <p:spPr>
          <a:xfrm>
            <a:off x="1247206" y="917388"/>
            <a:ext cx="75602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F4FAB8"/>
                </a:solidFill>
              </a:rPr>
              <a:t>Image-</a:t>
            </a:r>
            <a:r>
              <a:rPr lang="nb-NO" sz="2400" dirty="0" err="1">
                <a:solidFill>
                  <a:srgbClr val="F4FAB8"/>
                </a:solidFill>
              </a:rPr>
              <a:t>based</a:t>
            </a:r>
            <a:r>
              <a:rPr lang="nb-NO" sz="2400" dirty="0">
                <a:solidFill>
                  <a:srgbClr val="F4FAB8"/>
                </a:solidFill>
              </a:rPr>
              <a:t> </a:t>
            </a:r>
            <a:r>
              <a:rPr lang="nb-NO" sz="2400" dirty="0" err="1">
                <a:solidFill>
                  <a:srgbClr val="F4FAB8"/>
                </a:solidFill>
              </a:rPr>
              <a:t>history</a:t>
            </a:r>
            <a:r>
              <a:rPr lang="nb-NO" sz="2400" dirty="0">
                <a:solidFill>
                  <a:srgbClr val="F4FAB8"/>
                </a:solidFill>
              </a:rPr>
              <a:t> matching for meter-</a:t>
            </a:r>
            <a:r>
              <a:rPr lang="nb-NO" sz="2400" dirty="0" err="1">
                <a:solidFill>
                  <a:srgbClr val="F4FAB8"/>
                </a:solidFill>
              </a:rPr>
              <a:t>scale</a:t>
            </a:r>
            <a:r>
              <a:rPr lang="nb-NO" sz="2400" dirty="0">
                <a:solidFill>
                  <a:srgbClr val="F4FAB8"/>
                </a:solidFill>
              </a:rPr>
              <a:t> CO</a:t>
            </a:r>
            <a:r>
              <a:rPr lang="nb-NO" sz="2400" baseline="-25000" dirty="0">
                <a:solidFill>
                  <a:srgbClr val="F4FAB8"/>
                </a:solidFill>
              </a:rPr>
              <a:t>2</a:t>
            </a:r>
            <a:r>
              <a:rPr lang="nb-NO" sz="2400" dirty="0">
                <a:solidFill>
                  <a:srgbClr val="F4FAB8"/>
                </a:solidFill>
              </a:rPr>
              <a:t> </a:t>
            </a:r>
            <a:r>
              <a:rPr lang="nb-NO" sz="2400" dirty="0" err="1">
                <a:solidFill>
                  <a:srgbClr val="F4FAB8"/>
                </a:solidFill>
              </a:rPr>
              <a:t>storage</a:t>
            </a:r>
            <a:r>
              <a:rPr lang="nb-NO" sz="2400" dirty="0">
                <a:solidFill>
                  <a:srgbClr val="F4FAB8"/>
                </a:solidFill>
              </a:rPr>
              <a:t> </a:t>
            </a:r>
          </a:p>
          <a:p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412583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B667A92-A482-209F-017B-6C67CF6E8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7824" t="32084" r="26579" b="56822"/>
          <a:stretch>
            <a:fillRect/>
          </a:stretch>
        </p:blipFill>
        <p:spPr>
          <a:xfrm>
            <a:off x="493547" y="2284013"/>
            <a:ext cx="11196934" cy="262393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CAA4AE8-92B4-EF7D-59D8-D3D1C7257C8E}"/>
              </a:ext>
            </a:extLst>
          </p:cNvPr>
          <p:cNvSpPr txBox="1">
            <a:spLocks/>
          </p:cNvSpPr>
          <p:nvPr/>
        </p:nvSpPr>
        <p:spPr>
          <a:xfrm>
            <a:off x="963986" y="342365"/>
            <a:ext cx="11228014" cy="707691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12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267" b="1" dirty="0">
                <a:solidFill>
                  <a:srgbClr val="002060"/>
                </a:solidFill>
              </a:rPr>
              <a:t>Model-model mismatch = ?</a:t>
            </a:r>
            <a:endParaRPr lang="nb-NO" sz="4267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C3A9C2-B503-B979-5B4D-1E2C5FBC589D}"/>
              </a:ext>
            </a:extLst>
          </p:cNvPr>
          <p:cNvSpPr txBox="1"/>
          <p:nvPr/>
        </p:nvSpPr>
        <p:spPr>
          <a:xfrm>
            <a:off x="1247206" y="917388"/>
            <a:ext cx="63569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002060"/>
                </a:solidFill>
              </a:rPr>
              <a:t>Model </a:t>
            </a:r>
            <a:r>
              <a:rPr lang="nb-NO" sz="2400" dirty="0" err="1">
                <a:solidFill>
                  <a:srgbClr val="002060"/>
                </a:solidFill>
              </a:rPr>
              <a:t>comparison</a:t>
            </a:r>
            <a:r>
              <a:rPr lang="nb-NO" sz="2400" dirty="0">
                <a:solidFill>
                  <a:srgbClr val="002060"/>
                </a:solidFill>
              </a:rPr>
              <a:t> for </a:t>
            </a:r>
            <a:r>
              <a:rPr lang="nb-NO" sz="2400" dirty="0" err="1">
                <a:solidFill>
                  <a:srgbClr val="002060"/>
                </a:solidFill>
              </a:rPr>
              <a:t>reservoir-scale</a:t>
            </a:r>
            <a:r>
              <a:rPr lang="nb-NO" sz="2400" dirty="0">
                <a:solidFill>
                  <a:srgbClr val="002060"/>
                </a:solidFill>
              </a:rPr>
              <a:t> </a:t>
            </a:r>
            <a:r>
              <a:rPr lang="nb-NO" sz="2400" dirty="0" err="1">
                <a:solidFill>
                  <a:srgbClr val="002060"/>
                </a:solidFill>
              </a:rPr>
              <a:t>simulations</a:t>
            </a:r>
            <a:endParaRPr lang="nb-NO" sz="2400" dirty="0">
              <a:solidFill>
                <a:srgbClr val="002060"/>
              </a:solidFill>
            </a:endParaRPr>
          </a:p>
          <a:p>
            <a:endParaRPr lang="nb-NO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6A90D-C22B-11A1-828E-A3DC0FD47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BEBD5-1C98-1D9B-4AC7-FBBF27EFE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453796"/>
            <a:ext cx="10873629" cy="707691"/>
          </a:xfrm>
        </p:spPr>
        <p:txBody>
          <a:bodyPr>
            <a:normAutofit/>
          </a:bodyPr>
          <a:lstStyle/>
          <a:p>
            <a:r>
              <a:rPr lang="en-US" b="1" noProof="0" dirty="0"/>
              <a:t>SPE11 data analysis</a:t>
            </a:r>
            <a:endParaRPr lang="en-US" noProof="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7C579B-12C4-6B61-66FF-F6D5833DE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9147" y="1659447"/>
            <a:ext cx="6255144" cy="4703196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59DE5CE-F305-0DBD-21AF-14E2D78C5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291" y="2674627"/>
            <a:ext cx="4845664" cy="2596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524232-AB22-E82F-E62A-0CF6A3885553}"/>
              </a:ext>
            </a:extLst>
          </p:cNvPr>
          <p:cNvSpPr txBox="1"/>
          <p:nvPr/>
        </p:nvSpPr>
        <p:spPr>
          <a:xfrm>
            <a:off x="1" y="6451628"/>
            <a:ext cx="947907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Nordbotten, Fernø, </a:t>
            </a:r>
            <a:r>
              <a:rPr lang="en-US" sz="1333" dirty="0" err="1"/>
              <a:t>Flemisch</a:t>
            </a:r>
            <a:r>
              <a:rPr lang="en-US" sz="1333" dirty="0"/>
              <a:t>, </a:t>
            </a:r>
            <a:r>
              <a:rPr lang="en-US" sz="1333" dirty="0" err="1"/>
              <a:t>Kovscek</a:t>
            </a:r>
            <a:r>
              <a:rPr lang="en-US" sz="1333" dirty="0"/>
              <a:t>, Lie, Both, </a:t>
            </a:r>
            <a:r>
              <a:rPr lang="en-US" sz="1333" dirty="0" err="1"/>
              <a:t>Møyner</a:t>
            </a:r>
            <a:r>
              <a:rPr lang="en-US" sz="1333" dirty="0"/>
              <a:t>, Sandve et al (2025)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36F3087-76D1-824A-0322-681FF758D6DB}"/>
              </a:ext>
            </a:extLst>
          </p:cNvPr>
          <p:cNvSpPr txBox="1">
            <a:spLocks/>
          </p:cNvSpPr>
          <p:nvPr/>
        </p:nvSpPr>
        <p:spPr>
          <a:xfrm>
            <a:off x="960000" y="1131483"/>
            <a:ext cx="10264029" cy="1045184"/>
          </a:xfrm>
          <a:prstGeom prst="rect">
            <a:avLst/>
          </a:prstGeom>
        </p:spPr>
        <p:txBody>
          <a:bodyPr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Comparison without a ground truth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FD49E9-FBC1-8506-CB17-421D1B8BF08F}"/>
              </a:ext>
            </a:extLst>
          </p:cNvPr>
          <p:cNvSpPr txBox="1"/>
          <p:nvPr/>
        </p:nvSpPr>
        <p:spPr>
          <a:xfrm rot="16200000">
            <a:off x="-356916" y="3841439"/>
            <a:ext cx="1972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34 submissions</a:t>
            </a:r>
            <a:endParaRPr lang="nb-NO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3D5D40-6695-3708-0897-FB03C16E7A15}"/>
              </a:ext>
            </a:extLst>
          </p:cNvPr>
          <p:cNvSpPr txBox="1"/>
          <p:nvPr/>
        </p:nvSpPr>
        <p:spPr>
          <a:xfrm>
            <a:off x="8787470" y="5417020"/>
            <a:ext cx="14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SPE11 cases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371279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417D"/>
            </a:gs>
            <a:gs pos="0">
              <a:srgbClr val="00417D"/>
            </a:gs>
            <a:gs pos="100000">
              <a:srgbClr val="012050"/>
            </a:gs>
            <a:gs pos="100000">
              <a:srgbClr val="0120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EFD9B1-AAC2-B003-8BAC-3522C5DFE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1C37B6EB-130D-BF91-794C-D944F81C579E}"/>
              </a:ext>
            </a:extLst>
          </p:cNvPr>
          <p:cNvSpPr/>
          <p:nvPr/>
        </p:nvSpPr>
        <p:spPr>
          <a:xfrm>
            <a:off x="11378737" y="5555861"/>
            <a:ext cx="1778000" cy="1689100"/>
          </a:xfrm>
          <a:prstGeom prst="triangle">
            <a:avLst/>
          </a:prstGeom>
          <a:solidFill>
            <a:srgbClr val="012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63288D-178F-D763-1837-0C78EB5FE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85" y="3075154"/>
            <a:ext cx="10264029" cy="707691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Example data</a:t>
            </a:r>
            <a:endParaRPr lang="nb-N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1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DF527-DBAF-1DB8-37E8-08E8FE8B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33" y="365125"/>
            <a:ext cx="11222567" cy="1325563"/>
          </a:xfrm>
        </p:spPr>
        <p:txBody>
          <a:bodyPr/>
          <a:lstStyle/>
          <a:p>
            <a:r>
              <a:rPr lang="en-US" b="1" dirty="0">
                <a:cs typeface="Calibri Light"/>
              </a:rPr>
              <a:t>Meso-scale CO</a:t>
            </a:r>
            <a:r>
              <a:rPr lang="en-US" b="1" baseline="-25000" dirty="0">
                <a:cs typeface="Calibri Light"/>
              </a:rPr>
              <a:t>2</a:t>
            </a:r>
            <a:r>
              <a:rPr lang="en-US" b="1" dirty="0">
                <a:cs typeface="Calibri Light"/>
              </a:rPr>
              <a:t> storage experiments</a:t>
            </a:r>
            <a:br>
              <a:rPr lang="en-US" dirty="0">
                <a:cs typeface="Calibri Light"/>
              </a:rPr>
            </a:br>
            <a:r>
              <a:rPr lang="en-US" sz="3000" dirty="0">
                <a:cs typeface="Calibri Light"/>
              </a:rPr>
              <a:t>The FluidFlower concept</a:t>
            </a:r>
            <a:endParaRPr lang="en-US" sz="3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69B512-638E-1B86-DDB9-7A44879F0BD2}"/>
              </a:ext>
            </a:extLst>
          </p:cNvPr>
          <p:cNvSpPr txBox="1"/>
          <p:nvPr/>
        </p:nvSpPr>
        <p:spPr>
          <a:xfrm>
            <a:off x="227717" y="5959882"/>
            <a:ext cx="11843738" cy="7609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rgbClr val="002060"/>
                </a:solidFill>
              </a:rPr>
              <a:t>Eikehaug et al., </a:t>
            </a:r>
            <a:r>
              <a:rPr lang="en-US" sz="1000" i="1" dirty="0">
                <a:solidFill>
                  <a:srgbClr val="002060"/>
                </a:solidFill>
                <a:ea typeface="+mn-lt"/>
                <a:cs typeface="+mn-lt"/>
              </a:rPr>
              <a:t>Engineering meter-scale porous media flow experiments for quantitative studies of geological carbon sequestration</a:t>
            </a:r>
            <a:r>
              <a:rPr lang="en-US" sz="1000" dirty="0">
                <a:solidFill>
                  <a:srgbClr val="002060"/>
                </a:solidFill>
                <a:ea typeface="+mn-lt"/>
                <a:cs typeface="+mn-lt"/>
              </a:rPr>
              <a:t>, </a:t>
            </a:r>
            <a:r>
              <a:rPr lang="en-US" sz="1000" dirty="0" err="1">
                <a:solidFill>
                  <a:srgbClr val="002060"/>
                </a:solidFill>
                <a:ea typeface="+mn-lt"/>
                <a:cs typeface="+mn-lt"/>
              </a:rPr>
              <a:t>TiPM</a:t>
            </a:r>
            <a:r>
              <a:rPr lang="en-US" sz="1000" dirty="0">
                <a:solidFill>
                  <a:srgbClr val="002060"/>
                </a:solidFill>
                <a:ea typeface="+mn-lt"/>
                <a:cs typeface="+mn-lt"/>
              </a:rPr>
              <a:t> (2024)</a:t>
            </a:r>
            <a:br>
              <a:rPr lang="en-US" sz="1000" dirty="0">
                <a:solidFill>
                  <a:srgbClr val="002060"/>
                </a:solidFill>
                <a:ea typeface="+mn-lt"/>
                <a:cs typeface="+mn-lt"/>
              </a:rPr>
            </a:br>
            <a:r>
              <a:rPr lang="en-US" sz="1000" dirty="0">
                <a:solidFill>
                  <a:srgbClr val="002060"/>
                </a:solidFill>
                <a:ea typeface="+mn-lt"/>
                <a:cs typeface="+mn-lt"/>
              </a:rPr>
              <a:t>Fernø et al., </a:t>
            </a:r>
            <a:r>
              <a:rPr lang="en-US" sz="1000" i="1" dirty="0">
                <a:solidFill>
                  <a:srgbClr val="002060"/>
                </a:solidFill>
                <a:ea typeface="+mn-lt"/>
                <a:cs typeface="+mn-lt"/>
              </a:rPr>
              <a:t>Room-scale CO2 injections in a physical reservoir model with faults</a:t>
            </a:r>
            <a:r>
              <a:rPr lang="en-US" sz="1000" dirty="0">
                <a:solidFill>
                  <a:srgbClr val="002060"/>
                </a:solidFill>
                <a:ea typeface="+mn-lt"/>
                <a:cs typeface="+mn-lt"/>
              </a:rPr>
              <a:t>, </a:t>
            </a:r>
            <a:r>
              <a:rPr lang="en-US" sz="1000" dirty="0" err="1">
                <a:solidFill>
                  <a:srgbClr val="002060"/>
                </a:solidFill>
                <a:ea typeface="+mn-lt"/>
                <a:cs typeface="+mn-lt"/>
              </a:rPr>
              <a:t>TiPM</a:t>
            </a:r>
            <a:r>
              <a:rPr lang="en-US" sz="1000" dirty="0">
                <a:solidFill>
                  <a:srgbClr val="002060"/>
                </a:solidFill>
                <a:ea typeface="+mn-lt"/>
                <a:cs typeface="+mn-lt"/>
              </a:rPr>
              <a:t> (2024)</a:t>
            </a:r>
            <a:endParaRPr lang="en-US" sz="10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rgbClr val="002060"/>
                </a:solidFill>
                <a:ea typeface="+mn-lt"/>
                <a:cs typeface="+mn-lt"/>
              </a:rPr>
              <a:t>Nordbotten et al., </a:t>
            </a:r>
            <a:r>
              <a:rPr lang="en-US" sz="1000" i="1" dirty="0" err="1">
                <a:solidFill>
                  <a:srgbClr val="002060"/>
                </a:solidFill>
                <a:ea typeface="+mn-lt"/>
                <a:cs typeface="+mn-lt"/>
              </a:rPr>
              <a:t>DarSIA</a:t>
            </a:r>
            <a:r>
              <a:rPr lang="en-US" sz="1000" i="1" dirty="0">
                <a:solidFill>
                  <a:srgbClr val="002060"/>
                </a:solidFill>
                <a:ea typeface="+mn-lt"/>
                <a:cs typeface="+mn-lt"/>
              </a:rPr>
              <a:t>: An open-source Python toolbox for two-scale image processing of dynamics in porous media</a:t>
            </a:r>
            <a:r>
              <a:rPr lang="en-US" sz="1000" dirty="0">
                <a:solidFill>
                  <a:srgbClr val="002060"/>
                </a:solidFill>
                <a:ea typeface="+mn-lt"/>
                <a:cs typeface="+mn-lt"/>
              </a:rPr>
              <a:t>, </a:t>
            </a:r>
            <a:r>
              <a:rPr lang="en-US" sz="1000" dirty="0" err="1">
                <a:solidFill>
                  <a:srgbClr val="002060"/>
                </a:solidFill>
                <a:ea typeface="+mn-lt"/>
                <a:cs typeface="+mn-lt"/>
              </a:rPr>
              <a:t>TiPM</a:t>
            </a:r>
            <a:r>
              <a:rPr lang="en-US" sz="1000" dirty="0">
                <a:solidFill>
                  <a:srgbClr val="002060"/>
                </a:solidFill>
                <a:ea typeface="+mn-lt"/>
                <a:cs typeface="+mn-lt"/>
              </a:rPr>
              <a:t> (2024)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50D54-1BC1-B246-0AEF-835B1EDA3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717" y="2131892"/>
            <a:ext cx="5868283" cy="27711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CF12E8-6E0E-9C5A-BC66-DA8541CC4F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493" y="1690688"/>
            <a:ext cx="5094812" cy="3324120"/>
          </a:xfrm>
          <a:prstGeom prst="rect">
            <a:avLst/>
          </a:prstGeom>
        </p:spPr>
      </p:pic>
      <p:pic>
        <p:nvPicPr>
          <p:cNvPr id="3" name="cropping_jpg">
            <a:hlinkClick r:id="" action="ppaction://media"/>
            <a:extLst>
              <a:ext uri="{FF2B5EF4-FFF2-40B4-BE49-F238E27FC236}">
                <a16:creationId xmlns:a16="http://schemas.microsoft.com/office/drawing/2014/main" id="{36E64A12-53BD-6D4A-7E5A-A5913461BAA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5912" y="2337685"/>
            <a:ext cx="2408052" cy="1439893"/>
          </a:xfrm>
        </p:spPr>
      </p:pic>
      <p:pic>
        <p:nvPicPr>
          <p:cNvPr id="7" name="Picture 4" descr="Martin Fernø - University of Bergen (UiB) | LinkedIn">
            <a:extLst>
              <a:ext uri="{FF2B5EF4-FFF2-40B4-BE49-F238E27FC236}">
                <a16:creationId xmlns:a16="http://schemas.microsoft.com/office/drawing/2014/main" id="{6D650AC2-300A-020D-3FCF-4C9FE71F6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573" y="69922"/>
            <a:ext cx="1058527" cy="1058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98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637F24-D7B8-986E-C23B-82856DE0663D}"/>
              </a:ext>
            </a:extLst>
          </p:cNvPr>
          <p:cNvSpPr/>
          <p:nvPr/>
        </p:nvSpPr>
        <p:spPr>
          <a:xfrm>
            <a:off x="0" y="-9427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563A3-1CB4-452B-6B77-7974189DB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8429C-1DCE-ECB9-CF6D-25590F20C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7CA3A9-937B-0930-6E65-F63D8F906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4"/>
            <a:ext cx="12192000" cy="6661593"/>
          </a:xfrm>
          <a:prstGeom prst="rect">
            <a:avLst/>
          </a:prstGeom>
        </p:spPr>
      </p:pic>
      <p:sp>
        <p:nvSpPr>
          <p:cNvPr id="6" name="Tittel 51">
            <a:extLst>
              <a:ext uri="{FF2B5EF4-FFF2-40B4-BE49-F238E27FC236}">
                <a16:creationId xmlns:a16="http://schemas.microsoft.com/office/drawing/2014/main" id="{6ECA77C4-B0B4-0C08-0EB1-5EA08B8317C0}"/>
              </a:ext>
            </a:extLst>
          </p:cNvPr>
          <p:cNvSpPr txBox="1">
            <a:spLocks/>
          </p:cNvSpPr>
          <p:nvPr/>
        </p:nvSpPr>
        <p:spPr>
          <a:xfrm>
            <a:off x="918440" y="-50031"/>
            <a:ext cx="11116806" cy="1206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b-NO"/>
            </a:defPPr>
            <a:lvl1pPr marL="0"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b="1" dirty="0">
                <a:solidFill>
                  <a:schemeClr val="bg1"/>
                </a:solidFill>
              </a:rPr>
              <a:t>Access to meter-scale quantitative CCS research </a:t>
            </a:r>
          </a:p>
        </p:txBody>
      </p:sp>
    </p:spTree>
    <p:extLst>
      <p:ext uri="{BB962C8B-B14F-4D97-AF65-F5344CB8AC3E}">
        <p14:creationId xmlns:p14="http://schemas.microsoft.com/office/powerpoint/2010/main" val="100019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9F8E8-A2E7-10E5-A8DB-FA76CCC90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AF1871-3FDC-DB90-3047-9C5324327F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D61C85-449D-14E7-3C5D-EE5708551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203"/>
            <a:ext cx="12192000" cy="6661593"/>
          </a:xfrm>
          <a:prstGeom prst="rect">
            <a:avLst/>
          </a:prstGeom>
        </p:spPr>
      </p:pic>
      <p:pic>
        <p:nvPicPr>
          <p:cNvPr id="7" name="Content Placeholder 15" descr="A black background with white text and blue and purple objects&#10;&#10;AI-generated content may be incorrect.">
            <a:extLst>
              <a:ext uri="{FF2B5EF4-FFF2-40B4-BE49-F238E27FC236}">
                <a16:creationId xmlns:a16="http://schemas.microsoft.com/office/drawing/2014/main" id="{030FCA97-1A4A-7653-BE20-112ADA49E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31973" y="5383247"/>
            <a:ext cx="4232634" cy="1572956"/>
          </a:xfrm>
        </p:spPr>
      </p:pic>
      <p:sp>
        <p:nvSpPr>
          <p:cNvPr id="3" name="Tittel 51">
            <a:extLst>
              <a:ext uri="{FF2B5EF4-FFF2-40B4-BE49-F238E27FC236}">
                <a16:creationId xmlns:a16="http://schemas.microsoft.com/office/drawing/2014/main" id="{19F54DFE-EF36-BEAB-2AAA-791844B2552C}"/>
              </a:ext>
            </a:extLst>
          </p:cNvPr>
          <p:cNvSpPr txBox="1">
            <a:spLocks/>
          </p:cNvSpPr>
          <p:nvPr/>
        </p:nvSpPr>
        <p:spPr>
          <a:xfrm>
            <a:off x="918440" y="-50031"/>
            <a:ext cx="11116806" cy="1206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b-NO"/>
            </a:defPPr>
            <a:lvl1pPr marL="0"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b="1" dirty="0">
                <a:solidFill>
                  <a:schemeClr val="bg1"/>
                </a:solidFill>
              </a:rPr>
              <a:t>Access to meter-scale quantitative CCS research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7080A3-51B2-2E9E-D348-F85893F91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1146" y="4373404"/>
            <a:ext cx="4834100" cy="230501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57816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16-9_engelsk" id="{AC473070-5289-664C-AE38-75687146B9C0}" vid="{9EB42A1D-EED5-AF42-8329-01E45A9D8D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648a24bc-a98d-4025-9c60-48c19a142069}" enabled="0" method="" siteId="{648a24bc-a98d-4025-9c60-48c19a14206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1240</TotalTime>
  <Words>908</Words>
  <Application>Microsoft Office PowerPoint</Application>
  <PresentationFormat>Widescreen</PresentationFormat>
  <Paragraphs>114</Paragraphs>
  <Slides>27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Aptos</vt:lpstr>
      <vt:lpstr>Arial</vt:lpstr>
      <vt:lpstr>Calibri</vt:lpstr>
      <vt:lpstr>Calibri (body)</vt:lpstr>
      <vt:lpstr>Calibri Light</vt:lpstr>
      <vt:lpstr>Open Sans Bold</vt:lpstr>
      <vt:lpstr>Open Sans ExtraBold</vt:lpstr>
      <vt:lpstr>1_Office-tema</vt:lpstr>
      <vt:lpstr>PowerPoint Presentation</vt:lpstr>
      <vt:lpstr>PowerPoint Presentation</vt:lpstr>
      <vt:lpstr>PowerPoint Presentation</vt:lpstr>
      <vt:lpstr>PowerPoint Presentation</vt:lpstr>
      <vt:lpstr>SPE11 data analysis</vt:lpstr>
      <vt:lpstr>Example data</vt:lpstr>
      <vt:lpstr>Meso-scale CO2 storage experiments The FluidFlower concept</vt:lpstr>
      <vt:lpstr>PowerPoint Presentation</vt:lpstr>
      <vt:lpstr>PowerPoint Presentation</vt:lpstr>
      <vt:lpstr>PowerPoint Presentation</vt:lpstr>
      <vt:lpstr>Wasserstein distance A tool for comparing distributions</vt:lpstr>
      <vt:lpstr>When features matter Link to Optimal transport</vt:lpstr>
      <vt:lpstr>When features matter Optimal transport for Darcy-scale dense data comparison</vt:lpstr>
      <vt:lpstr>When features matter Optimal transport for Darcy-scale dense data comparison</vt:lpstr>
      <vt:lpstr>Darcy scale data comparison of two experimental runs</vt:lpstr>
      <vt:lpstr>PowerPoint Presentation</vt:lpstr>
      <vt:lpstr>PowerPoint Presentation</vt:lpstr>
      <vt:lpstr>Applications</vt:lpstr>
      <vt:lpstr>PowerPoint Presentation</vt:lpstr>
      <vt:lpstr>Putting SPE11 submissions into context</vt:lpstr>
      <vt:lpstr>Putting SPE11 submissions into context</vt:lpstr>
      <vt:lpstr>Putting SPE11 submissions into context</vt:lpstr>
      <vt:lpstr>Putting SPE11 submissions into context</vt:lpstr>
      <vt:lpstr>Putting SPE11 submissions into context</vt:lpstr>
      <vt:lpstr>Model validation study Tracer transport in fractured porous media</vt:lpstr>
      <vt:lpstr>PowerPoint Presentation</vt:lpstr>
      <vt:lpstr>Future directions for image-based data comparison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Jakub Wiktor Both</dc:creator>
  <cp:lastModifiedBy>Jakub Wiktor Both</cp:lastModifiedBy>
  <cp:revision>1</cp:revision>
  <dcterms:created xsi:type="dcterms:W3CDTF">2026-05-20T07:16:34Z</dcterms:created>
  <dcterms:modified xsi:type="dcterms:W3CDTF">2026-05-21T06:05:58Z</dcterms:modified>
</cp:coreProperties>
</file>